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sldIdLst>
    <p:sldId id="256" r:id="rId2"/>
    <p:sldId id="257" r:id="rId3"/>
    <p:sldId id="260" r:id="rId4"/>
    <p:sldId id="258" r:id="rId5"/>
    <p:sldId id="261" r:id="rId6"/>
    <p:sldId id="259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110174D-93B3-D9AA-4CB0-46DD221D7F4C}" v="78" dt="2025-04-08T09:33:02.306"/>
    <p1510:client id="{C16D4557-E932-49C4-8060-3A3385CFCAA8}" v="1724" dt="2025-04-07T14:08:49.3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than Thomas (2416742)" userId="S::2416742@student.uwtsd.ac.uk::5e60de75-de7f-45bb-b6ce-fe4f842938d1" providerId="AD" clId="Web-{A110174D-93B3-D9AA-4CB0-46DD221D7F4C}"/>
    <pc:docChg chg="addSld modSld">
      <pc:chgData name="Ethan Thomas (2416742)" userId="S::2416742@student.uwtsd.ac.uk::5e60de75-de7f-45bb-b6ce-fe4f842938d1" providerId="AD" clId="Web-{A110174D-93B3-D9AA-4CB0-46DD221D7F4C}" dt="2025-04-08T09:33:02.306" v="79" actId="20577"/>
      <pc:docMkLst>
        <pc:docMk/>
      </pc:docMkLst>
      <pc:sldChg chg="addSp modSp mod setBg">
        <pc:chgData name="Ethan Thomas (2416742)" userId="S::2416742@student.uwtsd.ac.uk::5e60de75-de7f-45bb-b6ce-fe4f842938d1" providerId="AD" clId="Web-{A110174D-93B3-D9AA-4CB0-46DD221D7F4C}" dt="2025-04-08T08:39:44.769" v="14" actId="1076"/>
        <pc:sldMkLst>
          <pc:docMk/>
          <pc:sldMk cId="1581717346" sldId="258"/>
        </pc:sldMkLst>
        <pc:spChg chg="mod">
          <ac:chgData name="Ethan Thomas (2416742)" userId="S::2416742@student.uwtsd.ac.uk::5e60de75-de7f-45bb-b6ce-fe4f842938d1" providerId="AD" clId="Web-{A110174D-93B3-D9AA-4CB0-46DD221D7F4C}" dt="2025-04-08T08:38:27.563" v="10"/>
          <ac:spMkLst>
            <pc:docMk/>
            <pc:sldMk cId="1581717346" sldId="258"/>
            <ac:spMk id="2" creationId="{E6DB193A-F8C0-6332-CBEE-44FB3B08F18D}"/>
          </ac:spMkLst>
        </pc:spChg>
        <pc:spChg chg="mod">
          <ac:chgData name="Ethan Thomas (2416742)" userId="S::2416742@student.uwtsd.ac.uk::5e60de75-de7f-45bb-b6ce-fe4f842938d1" providerId="AD" clId="Web-{A110174D-93B3-D9AA-4CB0-46DD221D7F4C}" dt="2025-04-08T08:38:27.563" v="10"/>
          <ac:spMkLst>
            <pc:docMk/>
            <pc:sldMk cId="1581717346" sldId="258"/>
            <ac:spMk id="3" creationId="{157C74CB-2BA6-8B46-D945-3CC09603268B}"/>
          </ac:spMkLst>
        </pc:spChg>
        <pc:spChg chg="add mod">
          <ac:chgData name="Ethan Thomas (2416742)" userId="S::2416742@student.uwtsd.ac.uk::5e60de75-de7f-45bb-b6ce-fe4f842938d1" providerId="AD" clId="Web-{A110174D-93B3-D9AA-4CB0-46DD221D7F4C}" dt="2025-04-08T08:39:44.769" v="14" actId="1076"/>
          <ac:spMkLst>
            <pc:docMk/>
            <pc:sldMk cId="1581717346" sldId="258"/>
            <ac:spMk id="5" creationId="{569824E7-3DE0-EA02-134C-8201F43212F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38:27.563" v="10"/>
          <ac:spMkLst>
            <pc:docMk/>
            <pc:sldMk cId="1581717346" sldId="258"/>
            <ac:spMk id="9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38:27.563" v="10"/>
          <ac:spMkLst>
            <pc:docMk/>
            <pc:sldMk cId="1581717346" sldId="258"/>
            <ac:spMk id="11" creationId="{FE0847A5-A329-48CD-B3A7-3892FF6DA78F}"/>
          </ac:spMkLst>
        </pc:spChg>
        <pc:picChg chg="add mod">
          <ac:chgData name="Ethan Thomas (2416742)" userId="S::2416742@student.uwtsd.ac.uk::5e60de75-de7f-45bb-b6ce-fe4f842938d1" providerId="AD" clId="Web-{A110174D-93B3-D9AA-4CB0-46DD221D7F4C}" dt="2025-04-08T08:38:27.563" v="10"/>
          <ac:picMkLst>
            <pc:docMk/>
            <pc:sldMk cId="1581717346" sldId="258"/>
            <ac:picMk id="4" creationId="{6345A2E6-81C0-0D8C-6C6D-875D09F1E742}"/>
          </ac:picMkLst>
        </pc:picChg>
      </pc:sldChg>
      <pc:sldChg chg="addSp modSp mod setBg">
        <pc:chgData name="Ethan Thomas (2416742)" userId="S::2416742@student.uwtsd.ac.uk::5e60de75-de7f-45bb-b6ce-fe4f842938d1" providerId="AD" clId="Web-{A110174D-93B3-D9AA-4CB0-46DD221D7F4C}" dt="2025-04-08T09:09:16.404" v="42" actId="1076"/>
        <pc:sldMkLst>
          <pc:docMk/>
          <pc:sldMk cId="3636534591" sldId="259"/>
        </pc:sldMkLst>
        <pc:spChg chg="mod">
          <ac:chgData name="Ethan Thomas (2416742)" userId="S::2416742@student.uwtsd.ac.uk::5e60de75-de7f-45bb-b6ce-fe4f842938d1" providerId="AD" clId="Web-{A110174D-93B3-D9AA-4CB0-46DD221D7F4C}" dt="2025-04-08T09:08:33.949" v="38"/>
          <ac:spMkLst>
            <pc:docMk/>
            <pc:sldMk cId="3636534591" sldId="259"/>
            <ac:spMk id="2" creationId="{6D8BD3DA-9F8E-A0F3-7C81-5316B0A7F0A3}"/>
          </ac:spMkLst>
        </pc:spChg>
        <pc:spChg chg="mod">
          <ac:chgData name="Ethan Thomas (2416742)" userId="S::2416742@student.uwtsd.ac.uk::5e60de75-de7f-45bb-b6ce-fe4f842938d1" providerId="AD" clId="Web-{A110174D-93B3-D9AA-4CB0-46DD221D7F4C}" dt="2025-04-08T09:08:33.949" v="38"/>
          <ac:spMkLst>
            <pc:docMk/>
            <pc:sldMk cId="3636534591" sldId="259"/>
            <ac:spMk id="3" creationId="{F934FD93-ECD6-C26B-338D-F05A850B3D8E}"/>
          </ac:spMkLst>
        </pc:spChg>
        <pc:spChg chg="add mod">
          <ac:chgData name="Ethan Thomas (2416742)" userId="S::2416742@student.uwtsd.ac.uk::5e60de75-de7f-45bb-b6ce-fe4f842938d1" providerId="AD" clId="Web-{A110174D-93B3-D9AA-4CB0-46DD221D7F4C}" dt="2025-04-08T09:09:16.404" v="42" actId="1076"/>
          <ac:spMkLst>
            <pc:docMk/>
            <pc:sldMk cId="3636534591" sldId="259"/>
            <ac:spMk id="5" creationId="{9392AF2E-E9AC-10EA-D226-C0F0DE87BF0F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9:08:33.949" v="38"/>
          <ac:spMkLst>
            <pc:docMk/>
            <pc:sldMk cId="3636534591" sldId="259"/>
            <ac:spMk id="9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9:08:33.949" v="38"/>
          <ac:spMkLst>
            <pc:docMk/>
            <pc:sldMk cId="3636534591" sldId="259"/>
            <ac:spMk id="11" creationId="{FE0847A5-A329-48CD-B3A7-3892FF6DA78F}"/>
          </ac:spMkLst>
        </pc:spChg>
        <pc:picChg chg="add mod">
          <ac:chgData name="Ethan Thomas (2416742)" userId="S::2416742@student.uwtsd.ac.uk::5e60de75-de7f-45bb-b6ce-fe4f842938d1" providerId="AD" clId="Web-{A110174D-93B3-D9AA-4CB0-46DD221D7F4C}" dt="2025-04-08T09:08:33.949" v="38"/>
          <ac:picMkLst>
            <pc:docMk/>
            <pc:sldMk cId="3636534591" sldId="259"/>
            <ac:picMk id="4" creationId="{5DC0A8AE-37B9-AE49-D405-BA9891DD455F}"/>
          </ac:picMkLst>
        </pc:picChg>
      </pc:sldChg>
      <pc:sldChg chg="addSp modSp mod setBg">
        <pc:chgData name="Ethan Thomas (2416742)" userId="S::2416742@student.uwtsd.ac.uk::5e60de75-de7f-45bb-b6ce-fe4f842938d1" providerId="AD" clId="Web-{A110174D-93B3-D9AA-4CB0-46DD221D7F4C}" dt="2025-04-08T08:35:09.070" v="8" actId="1076"/>
        <pc:sldMkLst>
          <pc:docMk/>
          <pc:sldMk cId="1271451234" sldId="260"/>
        </pc:sldMkLst>
        <pc:spChg chg="mod">
          <ac:chgData name="Ethan Thomas (2416742)" userId="S::2416742@student.uwtsd.ac.uk::5e60de75-de7f-45bb-b6ce-fe4f842938d1" providerId="AD" clId="Web-{A110174D-93B3-D9AA-4CB0-46DD221D7F4C}" dt="2025-04-08T08:30:41.325" v="1"/>
          <ac:spMkLst>
            <pc:docMk/>
            <pc:sldMk cId="1271451234" sldId="260"/>
            <ac:spMk id="2" creationId="{5D6C14A3-2B8C-08D1-2A6E-EC8D984B7818}"/>
          </ac:spMkLst>
        </pc:spChg>
        <pc:spChg chg="mod">
          <ac:chgData name="Ethan Thomas (2416742)" userId="S::2416742@student.uwtsd.ac.uk::5e60de75-de7f-45bb-b6ce-fe4f842938d1" providerId="AD" clId="Web-{A110174D-93B3-D9AA-4CB0-46DD221D7F4C}" dt="2025-04-08T08:31:05.654" v="5" actId="20577"/>
          <ac:spMkLst>
            <pc:docMk/>
            <pc:sldMk cId="1271451234" sldId="260"/>
            <ac:spMk id="3" creationId="{5198696F-E100-CADA-5AA3-4251F9466ED9}"/>
          </ac:spMkLst>
        </pc:spChg>
        <pc:spChg chg="add mod">
          <ac:chgData name="Ethan Thomas (2416742)" userId="S::2416742@student.uwtsd.ac.uk::5e60de75-de7f-45bb-b6ce-fe4f842938d1" providerId="AD" clId="Web-{A110174D-93B3-D9AA-4CB0-46DD221D7F4C}" dt="2025-04-08T08:35:09.070" v="8" actId="1076"/>
          <ac:spMkLst>
            <pc:docMk/>
            <pc:sldMk cId="1271451234" sldId="260"/>
            <ac:spMk id="5" creationId="{E92E81A6-5D62-8355-E9A5-10A7823FF074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30:41.325" v="1"/>
          <ac:spMkLst>
            <pc:docMk/>
            <pc:sldMk cId="1271451234" sldId="260"/>
            <ac:spMk id="9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30:41.325" v="1"/>
          <ac:spMkLst>
            <pc:docMk/>
            <pc:sldMk cId="1271451234" sldId="260"/>
            <ac:spMk id="11" creationId="{FE0847A5-A329-48CD-B3A7-3892FF6DA78F}"/>
          </ac:spMkLst>
        </pc:spChg>
        <pc:picChg chg="add mod">
          <ac:chgData name="Ethan Thomas (2416742)" userId="S::2416742@student.uwtsd.ac.uk::5e60de75-de7f-45bb-b6ce-fe4f842938d1" providerId="AD" clId="Web-{A110174D-93B3-D9AA-4CB0-46DD221D7F4C}" dt="2025-04-08T08:30:41.325" v="1"/>
          <ac:picMkLst>
            <pc:docMk/>
            <pc:sldMk cId="1271451234" sldId="260"/>
            <ac:picMk id="4" creationId="{EB664265-C3A1-E69E-373F-0726DA99EA57}"/>
          </ac:picMkLst>
        </pc:picChg>
      </pc:sldChg>
      <pc:sldChg chg="addSp modSp mod setBg">
        <pc:chgData name="Ethan Thomas (2416742)" userId="S::2416742@student.uwtsd.ac.uk::5e60de75-de7f-45bb-b6ce-fe4f842938d1" providerId="AD" clId="Web-{A110174D-93B3-D9AA-4CB0-46DD221D7F4C}" dt="2025-04-08T08:46:40.489" v="21" actId="1076"/>
        <pc:sldMkLst>
          <pc:docMk/>
          <pc:sldMk cId="848129885" sldId="261"/>
        </pc:sldMkLst>
        <pc:spChg chg="mod">
          <ac:chgData name="Ethan Thomas (2416742)" userId="S::2416742@student.uwtsd.ac.uk::5e60de75-de7f-45bb-b6ce-fe4f842938d1" providerId="AD" clId="Web-{A110174D-93B3-D9AA-4CB0-46DD221D7F4C}" dt="2025-04-08T08:45:32.908" v="16"/>
          <ac:spMkLst>
            <pc:docMk/>
            <pc:sldMk cId="848129885" sldId="261"/>
            <ac:spMk id="2" creationId="{A504D585-7127-7446-5A91-D87C88C97D5F}"/>
          </ac:spMkLst>
        </pc:spChg>
        <pc:spChg chg="mod">
          <ac:chgData name="Ethan Thomas (2416742)" userId="S::2416742@student.uwtsd.ac.uk::5e60de75-de7f-45bb-b6ce-fe4f842938d1" providerId="AD" clId="Web-{A110174D-93B3-D9AA-4CB0-46DD221D7F4C}" dt="2025-04-08T08:45:32.908" v="16"/>
          <ac:spMkLst>
            <pc:docMk/>
            <pc:sldMk cId="848129885" sldId="261"/>
            <ac:spMk id="3" creationId="{125852AE-5E37-B541-3619-2B6DA630105E}"/>
          </ac:spMkLst>
        </pc:spChg>
        <pc:spChg chg="add mod">
          <ac:chgData name="Ethan Thomas (2416742)" userId="S::2416742@student.uwtsd.ac.uk::5e60de75-de7f-45bb-b6ce-fe4f842938d1" providerId="AD" clId="Web-{A110174D-93B3-D9AA-4CB0-46DD221D7F4C}" dt="2025-04-08T08:46:40.489" v="21" actId="1076"/>
          <ac:spMkLst>
            <pc:docMk/>
            <pc:sldMk cId="848129885" sldId="261"/>
            <ac:spMk id="5" creationId="{B0B75C62-65A6-171F-17C7-68429022A15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45:32.908" v="16"/>
          <ac:spMkLst>
            <pc:docMk/>
            <pc:sldMk cId="848129885" sldId="261"/>
            <ac:spMk id="9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8:45:32.908" v="16"/>
          <ac:spMkLst>
            <pc:docMk/>
            <pc:sldMk cId="848129885" sldId="261"/>
            <ac:spMk id="11" creationId="{FE0847A5-A329-48CD-B3A7-3892FF6DA78F}"/>
          </ac:spMkLst>
        </pc:spChg>
        <pc:picChg chg="add mod">
          <ac:chgData name="Ethan Thomas (2416742)" userId="S::2416742@student.uwtsd.ac.uk::5e60de75-de7f-45bb-b6ce-fe4f842938d1" providerId="AD" clId="Web-{A110174D-93B3-D9AA-4CB0-46DD221D7F4C}" dt="2025-04-08T08:45:32.908" v="16"/>
          <ac:picMkLst>
            <pc:docMk/>
            <pc:sldMk cId="848129885" sldId="261"/>
            <ac:picMk id="4" creationId="{60569F9B-0C9A-5940-004B-33CC5592C92A}"/>
          </ac:picMkLst>
        </pc:picChg>
      </pc:sldChg>
      <pc:sldChg chg="addSp delSp modSp mod setBg">
        <pc:chgData name="Ethan Thomas (2416742)" userId="S::2416742@student.uwtsd.ac.uk::5e60de75-de7f-45bb-b6ce-fe4f842938d1" providerId="AD" clId="Web-{A110174D-93B3-D9AA-4CB0-46DD221D7F4C}" dt="2025-04-08T09:00:37.304" v="36"/>
        <pc:sldMkLst>
          <pc:docMk/>
          <pc:sldMk cId="3941843831" sldId="264"/>
        </pc:sldMkLst>
        <pc:spChg chg="mod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2" creationId="{E8CBD9DB-9D77-879D-38D6-70945EE93938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8:58:35.565" v="31"/>
          <ac:spMkLst>
            <pc:docMk/>
            <pc:sldMk cId="3941843831" sldId="264"/>
            <ac:spMk id="3" creationId="{6A448629-B8CD-9A1D-A943-62D6039EC5D6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8:58:35.549" v="30"/>
          <ac:spMkLst>
            <pc:docMk/>
            <pc:sldMk cId="3941843831" sldId="264"/>
            <ac:spMk id="8" creationId="{76A10F56-4600-4E72-882F-DF9A3D70548A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8:58:29.924" v="28"/>
          <ac:spMkLst>
            <pc:docMk/>
            <pc:sldMk cId="3941843831" sldId="264"/>
            <ac:spMk id="9" creationId="{09646535-AEF6-4883-A4F9-EEC1F8B4319E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8:58:35.549" v="30"/>
          <ac:spMkLst>
            <pc:docMk/>
            <pc:sldMk cId="3941843831" sldId="264"/>
            <ac:spMk id="10" creationId="{44E7C649-57E0-4A93-B134-67101C0725AD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8:58:29.924" v="28"/>
          <ac:spMkLst>
            <pc:docMk/>
            <pc:sldMk cId="3941843831" sldId="264"/>
            <ac:spMk id="11" creationId="{7FEECB93-933C-477B-BC7D-C2F2F6271A66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8:58:35.549" v="30"/>
          <ac:spMkLst>
            <pc:docMk/>
            <pc:sldMk cId="3941843831" sldId="264"/>
            <ac:spMk id="12" creationId="{AA35AF4F-B82E-435B-8949-29173A0559E8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8:58:29.924" v="28"/>
          <ac:spMkLst>
            <pc:docMk/>
            <pc:sldMk cId="3941843831" sldId="264"/>
            <ac:spMk id="13" creationId="{497BC505-FE0C-4637-A29D-B71DFBBBAA71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8:58:35.549" v="30"/>
          <ac:spMkLst>
            <pc:docMk/>
            <pc:sldMk cId="3941843831" sldId="264"/>
            <ac:spMk id="25" creationId="{6A448629-B8CD-9A1D-A943-62D6039EC5D6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8:59:56.678" v="33"/>
          <ac:spMkLst>
            <pc:docMk/>
            <pc:sldMk cId="3941843831" sldId="264"/>
            <ac:spMk id="27" creationId="{09646535-AEF6-4883-A4F9-EEC1F8B4319E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8:59:56.678" v="33"/>
          <ac:spMkLst>
            <pc:docMk/>
            <pc:sldMk cId="3941843831" sldId="264"/>
            <ac:spMk id="28" creationId="{7FEECB93-933C-477B-BC7D-C2F2F6271A66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8:59:56.678" v="33"/>
          <ac:spMkLst>
            <pc:docMk/>
            <pc:sldMk cId="3941843831" sldId="264"/>
            <ac:spMk id="30" creationId="{497BC505-FE0C-4637-A29D-B71DFBBBAA71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37" creationId="{09646535-AEF6-4883-A4F9-EEC1F8B4319E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39" creationId="{DB7EFF05-A8DA-4B3E-9C21-7A04283D4852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41" creationId="{75FF88DA-F544-48DC-A77D-355F134193FC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43" creationId="{8507BD9A-E504-4910-8840-8CD67578C60B}"/>
          </ac:spMkLst>
        </pc:spChg>
        <pc:spChg chg="add del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45" creationId="{27796E5A-5224-4D7A-AE21-974F820DDD86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51" creationId="{09646535-AEF6-4883-A4F9-EEC1F8B4319E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53" creationId="{7FEECB93-933C-477B-BC7D-C2F2F6271A66}"/>
          </ac:spMkLst>
        </pc:spChg>
        <pc:spChg chg="add">
          <ac:chgData name="Ethan Thomas (2416742)" userId="S::2416742@student.uwtsd.ac.uk::5e60de75-de7f-45bb-b6ce-fe4f842938d1" providerId="AD" clId="Web-{A110174D-93B3-D9AA-4CB0-46DD221D7F4C}" dt="2025-04-08T09:00:37.304" v="36"/>
          <ac:spMkLst>
            <pc:docMk/>
            <pc:sldMk cId="3941843831" sldId="264"/>
            <ac:spMk id="55" creationId="{497BC505-FE0C-4637-A29D-B71DFBBBAA71}"/>
          </ac:spMkLst>
        </pc:spChg>
        <pc:grpChg chg="add del">
          <ac:chgData name="Ethan Thomas (2416742)" userId="S::2416742@student.uwtsd.ac.uk::5e60de75-de7f-45bb-b6ce-fe4f842938d1" providerId="AD" clId="Web-{A110174D-93B3-D9AA-4CB0-46DD221D7F4C}" dt="2025-04-08T08:58:29.924" v="28"/>
          <ac:grpSpMkLst>
            <pc:docMk/>
            <pc:sldMk cId="3941843831" sldId="264"/>
            <ac:grpSpMk id="15" creationId="{F2FD01A0-E6FF-41CD-AEBD-279232B90D43}"/>
          </ac:grpSpMkLst>
        </pc:grpChg>
        <pc:grpChg chg="add del">
          <ac:chgData name="Ethan Thomas (2416742)" userId="S::2416742@student.uwtsd.ac.uk::5e60de75-de7f-45bb-b6ce-fe4f842938d1" providerId="AD" clId="Web-{A110174D-93B3-D9AA-4CB0-46DD221D7F4C}" dt="2025-04-08T08:58:29.924" v="28"/>
          <ac:grpSpMkLst>
            <pc:docMk/>
            <pc:sldMk cId="3941843831" sldId="264"/>
            <ac:grpSpMk id="20" creationId="{3C9AA14C-80A4-427C-A911-28CD20C56E5E}"/>
          </ac:grpSpMkLst>
        </pc:grpChg>
        <pc:grpChg chg="add del">
          <ac:chgData name="Ethan Thomas (2416742)" userId="S::2416742@student.uwtsd.ac.uk::5e60de75-de7f-45bb-b6ce-fe4f842938d1" providerId="AD" clId="Web-{A110174D-93B3-D9AA-4CB0-46DD221D7F4C}" dt="2025-04-08T08:59:56.678" v="33"/>
          <ac:grpSpMkLst>
            <pc:docMk/>
            <pc:sldMk cId="3941843831" sldId="264"/>
            <ac:grpSpMk id="31" creationId="{F2FD01A0-E6FF-41CD-AEBD-279232B90D43}"/>
          </ac:grpSpMkLst>
        </pc:grpChg>
        <pc:grpChg chg="add">
          <ac:chgData name="Ethan Thomas (2416742)" userId="S::2416742@student.uwtsd.ac.uk::5e60de75-de7f-45bb-b6ce-fe4f842938d1" providerId="AD" clId="Web-{A110174D-93B3-D9AA-4CB0-46DD221D7F4C}" dt="2025-04-08T08:58:35.565" v="31"/>
          <ac:grpSpMkLst>
            <pc:docMk/>
            <pc:sldMk cId="3941843831" sldId="264"/>
            <ac:grpSpMk id="32" creationId="{3C9AA14C-80A4-427C-A911-28CD20C56E5E}"/>
          </ac:grpSpMkLst>
        </pc:grpChg>
        <pc:picChg chg="add del">
          <ac:chgData name="Ethan Thomas (2416742)" userId="S::2416742@student.uwtsd.ac.uk::5e60de75-de7f-45bb-b6ce-fe4f842938d1" providerId="AD" clId="Web-{A110174D-93B3-D9AA-4CB0-46DD221D7F4C}" dt="2025-04-08T08:58:29.924" v="28"/>
          <ac:picMkLst>
            <pc:docMk/>
            <pc:sldMk cId="3941843831" sldId="264"/>
            <ac:picMk id="5" creationId="{D144C110-D04E-957B-4E60-D2C549685633}"/>
          </ac:picMkLst>
        </pc:picChg>
        <pc:picChg chg="add del">
          <ac:chgData name="Ethan Thomas (2416742)" userId="S::2416742@student.uwtsd.ac.uk::5e60de75-de7f-45bb-b6ce-fe4f842938d1" providerId="AD" clId="Web-{A110174D-93B3-D9AA-4CB0-46DD221D7F4C}" dt="2025-04-08T08:59:29.005" v="32"/>
          <ac:picMkLst>
            <pc:docMk/>
            <pc:sldMk cId="3941843831" sldId="264"/>
            <ac:picMk id="29" creationId="{D144C110-D04E-957B-4E60-D2C549685633}"/>
          </ac:picMkLst>
        </pc:picChg>
        <pc:picChg chg="add">
          <ac:chgData name="Ethan Thomas (2416742)" userId="S::2416742@student.uwtsd.ac.uk::5e60de75-de7f-45bb-b6ce-fe4f842938d1" providerId="AD" clId="Web-{A110174D-93B3-D9AA-4CB0-46DD221D7F4C}" dt="2025-04-08T09:00:37.304" v="36"/>
          <ac:picMkLst>
            <pc:docMk/>
            <pc:sldMk cId="3941843831" sldId="264"/>
            <ac:picMk id="47" creationId="{02572BE2-F820-AF8B-C202-E48BB5446F33}"/>
          </ac:picMkLst>
        </pc:picChg>
      </pc:sldChg>
      <pc:sldChg chg="modSp new">
        <pc:chgData name="Ethan Thomas (2416742)" userId="S::2416742@student.uwtsd.ac.uk::5e60de75-de7f-45bb-b6ce-fe4f842938d1" providerId="AD" clId="Web-{A110174D-93B3-D9AA-4CB0-46DD221D7F4C}" dt="2025-04-08T09:33:02.306" v="79" actId="20577"/>
        <pc:sldMkLst>
          <pc:docMk/>
          <pc:sldMk cId="128051094" sldId="265"/>
        </pc:sldMkLst>
        <pc:spChg chg="mod">
          <ac:chgData name="Ethan Thomas (2416742)" userId="S::2416742@student.uwtsd.ac.uk::5e60de75-de7f-45bb-b6ce-fe4f842938d1" providerId="AD" clId="Web-{A110174D-93B3-D9AA-4CB0-46DD221D7F4C}" dt="2025-04-08T09:25:04.365" v="48" actId="14100"/>
          <ac:spMkLst>
            <pc:docMk/>
            <pc:sldMk cId="128051094" sldId="265"/>
            <ac:spMk id="2" creationId="{BE177963-7442-EB2F-6795-52DDA44E1416}"/>
          </ac:spMkLst>
        </pc:spChg>
        <pc:spChg chg="mod">
          <ac:chgData name="Ethan Thomas (2416742)" userId="S::2416742@student.uwtsd.ac.uk::5e60de75-de7f-45bb-b6ce-fe4f842938d1" providerId="AD" clId="Web-{A110174D-93B3-D9AA-4CB0-46DD221D7F4C}" dt="2025-04-08T09:33:02.306" v="79" actId="20577"/>
          <ac:spMkLst>
            <pc:docMk/>
            <pc:sldMk cId="128051094" sldId="265"/>
            <ac:spMk id="3" creationId="{3C85B499-2EE3-542F-4F9F-6E4F93C9E60A}"/>
          </ac:spMkLst>
        </pc:spChg>
      </pc:sldChg>
    </pc:docChg>
  </pc:docChgLst>
  <pc:docChgLst>
    <pc:chgData name="Ethan Thomas (2416742)" userId="S::2416742@student.uwtsd.ac.uk::5e60de75-de7f-45bb-b6ce-fe4f842938d1" providerId="AD" clId="Web-{C16D4557-E932-49C4-8060-3A3385CFCAA8}"/>
    <pc:docChg chg="addSld modSld sldOrd addMainMaster delMainMaster">
      <pc:chgData name="Ethan Thomas (2416742)" userId="S::2416742@student.uwtsd.ac.uk::5e60de75-de7f-45bb-b6ce-fe4f842938d1" providerId="AD" clId="Web-{C16D4557-E932-49C4-8060-3A3385CFCAA8}" dt="2025-04-07T14:08:49.305" v="1379" actId="14100"/>
      <pc:docMkLst>
        <pc:docMk/>
      </pc:docMkLst>
      <pc:sldChg chg="addSp delSp modSp mod setBg modClrScheme setClrOvrMap chgLayout">
        <pc:chgData name="Ethan Thomas (2416742)" userId="S::2416742@student.uwtsd.ac.uk::5e60de75-de7f-45bb-b6ce-fe4f842938d1" providerId="AD" clId="Web-{C16D4557-E932-49C4-8060-3A3385CFCAA8}" dt="2025-04-07T08:11:07.323" v="74" actId="20577"/>
        <pc:sldMkLst>
          <pc:docMk/>
          <pc:sldMk cId="109857222" sldId="256"/>
        </pc:sldMkLst>
        <pc:spChg chg="mod">
          <ac:chgData name="Ethan Thomas (2416742)" userId="S::2416742@student.uwtsd.ac.uk::5e60de75-de7f-45bb-b6ce-fe4f842938d1" providerId="AD" clId="Web-{C16D4557-E932-49C4-8060-3A3385CFCAA8}" dt="2025-04-07T08:09:02.210" v="22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08:11:07.323" v="74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08:46.928" v="19"/>
          <ac:spMkLst>
            <pc:docMk/>
            <pc:sldMk cId="109857222" sldId="256"/>
            <ac:spMk id="9" creationId="{46B9231A-B34B-4A29-A6AC-532E1EE81575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08:36.740" v="18"/>
          <ac:spMkLst>
            <pc:docMk/>
            <pc:sldMk cId="109857222" sldId="256"/>
            <ac:spMk id="13" creationId="{18C4B595-1116-F2AF-535F-342F7BA25D17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09:50.649" v="34"/>
          <ac:spMkLst>
            <pc:docMk/>
            <pc:sldMk cId="109857222" sldId="256"/>
            <ac:spMk id="16" creationId="{0149A9F6-B857-488C-AC3A-007B78165715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09:50.649" v="34"/>
          <ac:spMkLst>
            <pc:docMk/>
            <pc:sldMk cId="109857222" sldId="256"/>
            <ac:spMk id="18" creationId="{249EFD05-C377-44BE-91F0-1D17C1D9BF60}"/>
          </ac:spMkLst>
        </pc:spChg>
        <pc:spChg chg="add">
          <ac:chgData name="Ethan Thomas (2416742)" userId="S::2416742@student.uwtsd.ac.uk::5e60de75-de7f-45bb-b6ce-fe4f842938d1" providerId="AD" clId="Web-{C16D4557-E932-49C4-8060-3A3385CFCAA8}" dt="2025-04-07T08:09:50.649" v="34"/>
          <ac:spMkLst>
            <pc:docMk/>
            <pc:sldMk cId="109857222" sldId="256"/>
            <ac:spMk id="33" creationId="{0149A9F6-B857-488C-AC3A-007B78165715}"/>
          </ac:spMkLst>
        </pc:spChg>
        <pc:spChg chg="add">
          <ac:chgData name="Ethan Thomas (2416742)" userId="S::2416742@student.uwtsd.ac.uk::5e60de75-de7f-45bb-b6ce-fe4f842938d1" providerId="AD" clId="Web-{C16D4557-E932-49C4-8060-3A3385CFCAA8}" dt="2025-04-07T08:09:50.649" v="34"/>
          <ac:spMkLst>
            <pc:docMk/>
            <pc:sldMk cId="109857222" sldId="256"/>
            <ac:spMk id="35" creationId="{249EFD05-C377-44BE-91F0-1D17C1D9BF60}"/>
          </ac:spMkLst>
        </pc:spChg>
        <pc:grpChg chg="add del">
          <ac:chgData name="Ethan Thomas (2416742)" userId="S::2416742@student.uwtsd.ac.uk::5e60de75-de7f-45bb-b6ce-fe4f842938d1" providerId="AD" clId="Web-{C16D4557-E932-49C4-8060-3A3385CFCAA8}" dt="2025-04-07T08:09:50.649" v="34"/>
          <ac:grpSpMkLst>
            <pc:docMk/>
            <pc:sldMk cId="109857222" sldId="256"/>
            <ac:grpSpMk id="20" creationId="{F2FD01A0-E6FF-41CD-AEBD-279232B90D43}"/>
          </ac:grpSpMkLst>
        </pc:grpChg>
        <pc:grpChg chg="add del">
          <ac:chgData name="Ethan Thomas (2416742)" userId="S::2416742@student.uwtsd.ac.uk::5e60de75-de7f-45bb-b6ce-fe4f842938d1" providerId="AD" clId="Web-{C16D4557-E932-49C4-8060-3A3385CFCAA8}" dt="2025-04-07T08:09:50.649" v="34"/>
          <ac:grpSpMkLst>
            <pc:docMk/>
            <pc:sldMk cId="109857222" sldId="256"/>
            <ac:grpSpMk id="25" creationId="{3C9AA14C-80A4-427C-A911-28CD20C56E5E}"/>
          </ac:grpSpMkLst>
        </pc:grpChg>
        <pc:grpChg chg="add">
          <ac:chgData name="Ethan Thomas (2416742)" userId="S::2416742@student.uwtsd.ac.uk::5e60de75-de7f-45bb-b6ce-fe4f842938d1" providerId="AD" clId="Web-{C16D4557-E932-49C4-8060-3A3385CFCAA8}" dt="2025-04-07T08:09:50.649" v="34"/>
          <ac:grpSpMkLst>
            <pc:docMk/>
            <pc:sldMk cId="109857222" sldId="256"/>
            <ac:grpSpMk id="37" creationId="{F2FD01A0-E6FF-41CD-AEBD-279232B90D43}"/>
          </ac:grpSpMkLst>
        </pc:grpChg>
        <pc:grpChg chg="add">
          <ac:chgData name="Ethan Thomas (2416742)" userId="S::2416742@student.uwtsd.ac.uk::5e60de75-de7f-45bb-b6ce-fe4f842938d1" providerId="AD" clId="Web-{C16D4557-E932-49C4-8060-3A3385CFCAA8}" dt="2025-04-07T08:09:50.649" v="34"/>
          <ac:grpSpMkLst>
            <pc:docMk/>
            <pc:sldMk cId="109857222" sldId="256"/>
            <ac:grpSpMk id="42" creationId="{3C9AA14C-80A4-427C-A911-28CD20C56E5E}"/>
          </ac:grpSpMkLst>
        </pc:grpChg>
        <pc:picChg chg="add del mod ord">
          <ac:chgData name="Ethan Thomas (2416742)" userId="S::2416742@student.uwtsd.ac.uk::5e60de75-de7f-45bb-b6ce-fe4f842938d1" providerId="AD" clId="Web-{C16D4557-E932-49C4-8060-3A3385CFCAA8}" dt="2025-04-07T08:09:22.054" v="32"/>
          <ac:picMkLst>
            <pc:docMk/>
            <pc:sldMk cId="109857222" sldId="256"/>
            <ac:picMk id="4" creationId="{9A91D3B5-D62B-F3E1-56E0-FDC1CF56A957}"/>
          </ac:picMkLst>
        </pc:picChg>
        <pc:picChg chg="add mod">
          <ac:chgData name="Ethan Thomas (2416742)" userId="S::2416742@student.uwtsd.ac.uk::5e60de75-de7f-45bb-b6ce-fe4f842938d1" providerId="AD" clId="Web-{C16D4557-E932-49C4-8060-3A3385CFCAA8}" dt="2025-04-07T08:09:50.649" v="34"/>
          <ac:picMkLst>
            <pc:docMk/>
            <pc:sldMk cId="109857222" sldId="256"/>
            <ac:picMk id="5" creationId="{7EEC19FC-7B7F-F1E3-BF52-296A41458381}"/>
          </ac:picMkLst>
        </pc:picChg>
        <pc:cxnChg chg="add del">
          <ac:chgData name="Ethan Thomas (2416742)" userId="S::2416742@student.uwtsd.ac.uk::5e60de75-de7f-45bb-b6ce-fe4f842938d1" providerId="AD" clId="Web-{C16D4557-E932-49C4-8060-3A3385CFCAA8}" dt="2025-04-07T08:08:46.928" v="19"/>
          <ac:cxnSpMkLst>
            <pc:docMk/>
            <pc:sldMk cId="109857222" sldId="256"/>
            <ac:cxnSpMk id="11" creationId="{F0CE0765-E93C-4D37-9D5F-D464EFB10FA7}"/>
          </ac:cxnSpMkLst>
        </pc:cxnChg>
      </pc:sldChg>
      <pc:sldChg chg="addSp delSp modSp new mod setBg">
        <pc:chgData name="Ethan Thomas (2416742)" userId="S::2416742@student.uwtsd.ac.uk::5e60de75-de7f-45bb-b6ce-fe4f842938d1" providerId="AD" clId="Web-{C16D4557-E932-49C4-8060-3A3385CFCAA8}" dt="2025-04-07T08:43:04.018" v="202" actId="1076"/>
        <pc:sldMkLst>
          <pc:docMk/>
          <pc:sldMk cId="1449541362" sldId="257"/>
        </pc:sldMkLst>
        <pc:spChg chg="mod">
          <ac:chgData name="Ethan Thomas (2416742)" userId="S::2416742@student.uwtsd.ac.uk::5e60de75-de7f-45bb-b6ce-fe4f842938d1" providerId="AD" clId="Web-{C16D4557-E932-49C4-8060-3A3385CFCAA8}" dt="2025-04-07T08:42:28.657" v="197"/>
          <ac:spMkLst>
            <pc:docMk/>
            <pc:sldMk cId="1449541362" sldId="257"/>
            <ac:spMk id="2" creationId="{C0B15BD4-EB59-9F38-8694-75397F00F510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14:45.001" v="83"/>
          <ac:spMkLst>
            <pc:docMk/>
            <pc:sldMk cId="1449541362" sldId="257"/>
            <ac:spMk id="3" creationId="{C3A9501F-0A94-4B36-80DF-B4D256609971}"/>
          </ac:spMkLst>
        </pc:spChg>
        <pc:spChg chg="add mod">
          <ac:chgData name="Ethan Thomas (2416742)" userId="S::2416742@student.uwtsd.ac.uk::5e60de75-de7f-45bb-b6ce-fe4f842938d1" providerId="AD" clId="Web-{C16D4557-E932-49C4-8060-3A3385CFCAA8}" dt="2025-04-07T08:43:04.018" v="202" actId="1076"/>
          <ac:spMkLst>
            <pc:docMk/>
            <pc:sldMk cId="1449541362" sldId="257"/>
            <ac:spMk id="6" creationId="{14B31260-646C-4DC2-1387-6DFC85E8C8E3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14:45.001" v="82"/>
          <ac:spMkLst>
            <pc:docMk/>
            <pc:sldMk cId="1449541362" sldId="257"/>
            <ac:spMk id="8" creationId="{C52E2836-9095-4D3C-85DB-A013CBD51365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14:38.641" v="80"/>
          <ac:spMkLst>
            <pc:docMk/>
            <pc:sldMk cId="1449541362" sldId="257"/>
            <ac:spMk id="9" creationId="{09646535-AEF6-4883-A4F9-EEC1F8B4319E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14:45.001" v="82"/>
          <ac:spMkLst>
            <pc:docMk/>
            <pc:sldMk cId="1449541362" sldId="257"/>
            <ac:spMk id="10" creationId="{A92B8916-626C-4C83-B808-82B7DF02CA35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14:38.641" v="80"/>
          <ac:spMkLst>
            <pc:docMk/>
            <pc:sldMk cId="1449541362" sldId="257"/>
            <ac:spMk id="11" creationId="{BDE63055-C438-4977-B234-872D73E6C459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14:45.001" v="82"/>
          <ac:spMkLst>
            <pc:docMk/>
            <pc:sldMk cId="1449541362" sldId="257"/>
            <ac:spMk id="12" creationId="{14DAEE6D-D7E7-4E31-9E45-96B6E2F6E0CB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14:38.641" v="80"/>
          <ac:spMkLst>
            <pc:docMk/>
            <pc:sldMk cId="1449541362" sldId="257"/>
            <ac:spMk id="13" creationId="{497BC505-FE0C-4637-A29D-B71DFBBBAA71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14:45.001" v="82"/>
          <ac:spMkLst>
            <pc:docMk/>
            <pc:sldMk cId="1449541362" sldId="257"/>
            <ac:spMk id="14" creationId="{5D976E54-F014-4833-9EB7-2588113E1C06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14:45.001" v="82"/>
          <ac:spMkLst>
            <pc:docMk/>
            <pc:sldMk cId="1449541362" sldId="257"/>
            <ac:spMk id="25" creationId="{C3A9501F-0A94-4B36-80DF-B4D256609971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42:28.657" v="197"/>
          <ac:spMkLst>
            <pc:docMk/>
            <pc:sldMk cId="1449541362" sldId="257"/>
            <ac:spMk id="27" creationId="{76A10F56-4600-4E72-882F-DF9A3D70548A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42:28.657" v="197"/>
          <ac:spMkLst>
            <pc:docMk/>
            <pc:sldMk cId="1449541362" sldId="257"/>
            <ac:spMk id="28" creationId="{44E7C649-57E0-4A93-B134-67101C0725AD}"/>
          </ac:spMkLst>
        </pc:spChg>
        <pc:spChg chg="add del">
          <ac:chgData name="Ethan Thomas (2416742)" userId="S::2416742@student.uwtsd.ac.uk::5e60de75-de7f-45bb-b6ce-fe4f842938d1" providerId="AD" clId="Web-{C16D4557-E932-49C4-8060-3A3385CFCAA8}" dt="2025-04-07T08:42:28.657" v="197"/>
          <ac:spMkLst>
            <pc:docMk/>
            <pc:sldMk cId="1449541362" sldId="257"/>
            <ac:spMk id="29" creationId="{AA35AF4F-B82E-435B-8949-29173A0559E8}"/>
          </ac:spMkLst>
        </pc:spChg>
        <pc:spChg chg="add mod">
          <ac:chgData name="Ethan Thomas (2416742)" userId="S::2416742@student.uwtsd.ac.uk::5e60de75-de7f-45bb-b6ce-fe4f842938d1" providerId="AD" clId="Web-{C16D4557-E932-49C4-8060-3A3385CFCAA8}" dt="2025-04-07T08:42:28.657" v="197"/>
          <ac:spMkLst>
            <pc:docMk/>
            <pc:sldMk cId="1449541362" sldId="257"/>
            <ac:spMk id="30" creationId="{C3A9501F-0A94-4B36-80DF-B4D256609971}"/>
          </ac:spMkLst>
        </pc:spChg>
        <pc:spChg chg="add">
          <ac:chgData name="Ethan Thomas (2416742)" userId="S::2416742@student.uwtsd.ac.uk::5e60de75-de7f-45bb-b6ce-fe4f842938d1" providerId="AD" clId="Web-{C16D4557-E932-49C4-8060-3A3385CFCAA8}" dt="2025-04-07T08:42:28.657" v="197"/>
          <ac:spMkLst>
            <pc:docMk/>
            <pc:sldMk cId="1449541362" sldId="257"/>
            <ac:spMk id="35" creationId="{5BB3780B-63EB-450D-A804-D6AA12F98E0B}"/>
          </ac:spMkLst>
        </pc:spChg>
        <pc:spChg chg="add">
          <ac:chgData name="Ethan Thomas (2416742)" userId="S::2416742@student.uwtsd.ac.uk::5e60de75-de7f-45bb-b6ce-fe4f842938d1" providerId="AD" clId="Web-{C16D4557-E932-49C4-8060-3A3385CFCAA8}" dt="2025-04-07T08:42:28.657" v="197"/>
          <ac:spMkLst>
            <pc:docMk/>
            <pc:sldMk cId="1449541362" sldId="257"/>
            <ac:spMk id="37" creationId="{FE0847A5-A329-48CD-B3A7-3892FF6DA78F}"/>
          </ac:spMkLst>
        </pc:spChg>
        <pc:grpChg chg="add del">
          <ac:chgData name="Ethan Thomas (2416742)" userId="S::2416742@student.uwtsd.ac.uk::5e60de75-de7f-45bb-b6ce-fe4f842938d1" providerId="AD" clId="Web-{C16D4557-E932-49C4-8060-3A3385CFCAA8}" dt="2025-04-07T08:14:38.641" v="80"/>
          <ac:grpSpMkLst>
            <pc:docMk/>
            <pc:sldMk cId="1449541362" sldId="257"/>
            <ac:grpSpMk id="15" creationId="{F2FD01A0-E6FF-41CD-AEBD-279232B90D43}"/>
          </ac:grpSpMkLst>
        </pc:grpChg>
        <pc:grpChg chg="add del">
          <ac:chgData name="Ethan Thomas (2416742)" userId="S::2416742@student.uwtsd.ac.uk::5e60de75-de7f-45bb-b6ce-fe4f842938d1" providerId="AD" clId="Web-{C16D4557-E932-49C4-8060-3A3385CFCAA8}" dt="2025-04-07T08:14:38.641" v="80"/>
          <ac:grpSpMkLst>
            <pc:docMk/>
            <pc:sldMk cId="1449541362" sldId="257"/>
            <ac:grpSpMk id="20" creationId="{3C9AA14C-80A4-427C-A911-28CD20C56E5E}"/>
          </ac:grpSpMkLst>
        </pc:grpChg>
        <pc:picChg chg="add mod">
          <ac:chgData name="Ethan Thomas (2416742)" userId="S::2416742@student.uwtsd.ac.uk::5e60de75-de7f-45bb-b6ce-fe4f842938d1" providerId="AD" clId="Web-{C16D4557-E932-49C4-8060-3A3385CFCAA8}" dt="2025-04-07T08:42:28.657" v="197"/>
          <ac:picMkLst>
            <pc:docMk/>
            <pc:sldMk cId="1449541362" sldId="257"/>
            <ac:picMk id="4" creationId="{6C2C43B9-9864-2F48-1B39-F08C800687FB}"/>
          </ac:picMkLst>
        </pc:picChg>
        <pc:picChg chg="add del">
          <ac:chgData name="Ethan Thomas (2416742)" userId="S::2416742@student.uwtsd.ac.uk::5e60de75-de7f-45bb-b6ce-fe4f842938d1" providerId="AD" clId="Web-{C16D4557-E932-49C4-8060-3A3385CFCAA8}" dt="2025-04-07T08:14:38.641" v="80"/>
          <ac:picMkLst>
            <pc:docMk/>
            <pc:sldMk cId="1449541362" sldId="257"/>
            <ac:picMk id="5" creationId="{559CA7EE-6DA7-F9FA-6880-2D2649948293}"/>
          </ac:picMkLst>
        </pc:picChg>
      </pc:sldChg>
      <pc:sldChg chg="modSp new">
        <pc:chgData name="Ethan Thomas (2416742)" userId="S::2416742@student.uwtsd.ac.uk::5e60de75-de7f-45bb-b6ce-fe4f842938d1" providerId="AD" clId="Web-{C16D4557-E932-49C4-8060-3A3385CFCAA8}" dt="2025-04-07T09:31:43.867" v="312" actId="20577"/>
        <pc:sldMkLst>
          <pc:docMk/>
          <pc:sldMk cId="1581717346" sldId="258"/>
        </pc:sldMkLst>
        <pc:spChg chg="mod">
          <ac:chgData name="Ethan Thomas (2416742)" userId="S::2416742@student.uwtsd.ac.uk::5e60de75-de7f-45bb-b6ce-fe4f842938d1" providerId="AD" clId="Web-{C16D4557-E932-49C4-8060-3A3385CFCAA8}" dt="2025-04-07T08:45:10.381" v="208" actId="14100"/>
          <ac:spMkLst>
            <pc:docMk/>
            <pc:sldMk cId="1581717346" sldId="258"/>
            <ac:spMk id="2" creationId="{E6DB193A-F8C0-6332-CBEE-44FB3B08F18D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09:31:43.867" v="312" actId="20577"/>
          <ac:spMkLst>
            <pc:docMk/>
            <pc:sldMk cId="1581717346" sldId="258"/>
            <ac:spMk id="3" creationId="{157C74CB-2BA6-8B46-D945-3CC09603268B}"/>
          </ac:spMkLst>
        </pc:spChg>
      </pc:sldChg>
      <pc:sldChg chg="modSp new">
        <pc:chgData name="Ethan Thomas (2416742)" userId="S::2416742@student.uwtsd.ac.uk::5e60de75-de7f-45bb-b6ce-fe4f842938d1" providerId="AD" clId="Web-{C16D4557-E932-49C4-8060-3A3385CFCAA8}" dt="2025-04-07T10:33:13.928" v="462" actId="20577"/>
        <pc:sldMkLst>
          <pc:docMk/>
          <pc:sldMk cId="3636534591" sldId="259"/>
        </pc:sldMkLst>
        <pc:spChg chg="mod">
          <ac:chgData name="Ethan Thomas (2416742)" userId="S::2416742@student.uwtsd.ac.uk::5e60de75-de7f-45bb-b6ce-fe4f842938d1" providerId="AD" clId="Web-{C16D4557-E932-49C4-8060-3A3385CFCAA8}" dt="2025-04-07T09:32:30.884" v="321" actId="20577"/>
          <ac:spMkLst>
            <pc:docMk/>
            <pc:sldMk cId="3636534591" sldId="259"/>
            <ac:spMk id="2" creationId="{6D8BD3DA-9F8E-A0F3-7C81-5316B0A7F0A3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10:33:13.928" v="462" actId="20577"/>
          <ac:spMkLst>
            <pc:docMk/>
            <pc:sldMk cId="3636534591" sldId="259"/>
            <ac:spMk id="3" creationId="{F934FD93-ECD6-C26B-338D-F05A850B3D8E}"/>
          </ac:spMkLst>
        </pc:spChg>
      </pc:sldChg>
      <pc:sldChg chg="modSp new">
        <pc:chgData name="Ethan Thomas (2416742)" userId="S::2416742@student.uwtsd.ac.uk::5e60de75-de7f-45bb-b6ce-fe4f842938d1" providerId="AD" clId="Web-{C16D4557-E932-49C4-8060-3A3385CFCAA8}" dt="2025-04-07T11:52:43.694" v="787" actId="20577"/>
        <pc:sldMkLst>
          <pc:docMk/>
          <pc:sldMk cId="1271451234" sldId="260"/>
        </pc:sldMkLst>
        <pc:spChg chg="mod">
          <ac:chgData name="Ethan Thomas (2416742)" userId="S::2416742@student.uwtsd.ac.uk::5e60de75-de7f-45bb-b6ce-fe4f842938d1" providerId="AD" clId="Web-{C16D4557-E932-49C4-8060-3A3385CFCAA8}" dt="2025-04-07T10:38:38.451" v="474" actId="20577"/>
          <ac:spMkLst>
            <pc:docMk/>
            <pc:sldMk cId="1271451234" sldId="260"/>
            <ac:spMk id="2" creationId="{5D6C14A3-2B8C-08D1-2A6E-EC8D984B7818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11:52:43.694" v="787" actId="20577"/>
          <ac:spMkLst>
            <pc:docMk/>
            <pc:sldMk cId="1271451234" sldId="260"/>
            <ac:spMk id="3" creationId="{5198696F-E100-CADA-5AA3-4251F9466ED9}"/>
          </ac:spMkLst>
        </pc:spChg>
      </pc:sldChg>
      <pc:sldChg chg="modSp new ord">
        <pc:chgData name="Ethan Thomas (2416742)" userId="S::2416742@student.uwtsd.ac.uk::5e60de75-de7f-45bb-b6ce-fe4f842938d1" providerId="AD" clId="Web-{C16D4557-E932-49C4-8060-3A3385CFCAA8}" dt="2025-04-07T12:56:08.350" v="934" actId="20577"/>
        <pc:sldMkLst>
          <pc:docMk/>
          <pc:sldMk cId="848129885" sldId="261"/>
        </pc:sldMkLst>
        <pc:spChg chg="mod">
          <ac:chgData name="Ethan Thomas (2416742)" userId="S::2416742@student.uwtsd.ac.uk::5e60de75-de7f-45bb-b6ce-fe4f842938d1" providerId="AD" clId="Web-{C16D4557-E932-49C4-8060-3A3385CFCAA8}" dt="2025-04-07T11:53:22.711" v="794" actId="20577"/>
          <ac:spMkLst>
            <pc:docMk/>
            <pc:sldMk cId="848129885" sldId="261"/>
            <ac:spMk id="2" creationId="{A504D585-7127-7446-5A91-D87C88C97D5F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12:56:08.350" v="934" actId="20577"/>
          <ac:spMkLst>
            <pc:docMk/>
            <pc:sldMk cId="848129885" sldId="261"/>
            <ac:spMk id="3" creationId="{125852AE-5E37-B541-3619-2B6DA630105E}"/>
          </ac:spMkLst>
        </pc:spChg>
      </pc:sldChg>
      <pc:sldChg chg="addSp delSp modSp new">
        <pc:chgData name="Ethan Thomas (2416742)" userId="S::2416742@student.uwtsd.ac.uk::5e60de75-de7f-45bb-b6ce-fe4f842938d1" providerId="AD" clId="Web-{C16D4557-E932-49C4-8060-3A3385CFCAA8}" dt="2025-04-07T13:41:08.922" v="1108" actId="20577"/>
        <pc:sldMkLst>
          <pc:docMk/>
          <pc:sldMk cId="2160009573" sldId="262"/>
        </pc:sldMkLst>
        <pc:spChg chg="mod">
          <ac:chgData name="Ethan Thomas (2416742)" userId="S::2416742@student.uwtsd.ac.uk::5e60de75-de7f-45bb-b6ce-fe4f842938d1" providerId="AD" clId="Web-{C16D4557-E932-49C4-8060-3A3385CFCAA8}" dt="2025-04-07T12:56:18.538" v="944" actId="20577"/>
          <ac:spMkLst>
            <pc:docMk/>
            <pc:sldMk cId="2160009573" sldId="262"/>
            <ac:spMk id="2" creationId="{99065135-8DB0-D64E-7D2D-D0E4BFEF833E}"/>
          </ac:spMkLst>
        </pc:spChg>
        <pc:spChg chg="del mod">
          <ac:chgData name="Ethan Thomas (2416742)" userId="S::2416742@student.uwtsd.ac.uk::5e60de75-de7f-45bb-b6ce-fe4f842938d1" providerId="AD" clId="Web-{C16D4557-E932-49C4-8060-3A3385CFCAA8}" dt="2025-04-07T13:05:49.541" v="946"/>
          <ac:spMkLst>
            <pc:docMk/>
            <pc:sldMk cId="2160009573" sldId="262"/>
            <ac:spMk id="3" creationId="{7EB5E32A-DE0D-1E4C-B15B-329FD64FFCF8}"/>
          </ac:spMkLst>
        </pc:spChg>
        <pc:spChg chg="add del mod">
          <ac:chgData name="Ethan Thomas (2416742)" userId="S::2416742@student.uwtsd.ac.uk::5e60de75-de7f-45bb-b6ce-fe4f842938d1" providerId="AD" clId="Web-{C16D4557-E932-49C4-8060-3A3385CFCAA8}" dt="2025-04-07T13:15:11.903" v="954"/>
          <ac:spMkLst>
            <pc:docMk/>
            <pc:sldMk cId="2160009573" sldId="262"/>
            <ac:spMk id="5" creationId="{3317813F-8814-10B7-AD00-7C4B6E8A9F7F}"/>
          </ac:spMkLst>
        </pc:spChg>
        <pc:spChg chg="add mod">
          <ac:chgData name="Ethan Thomas (2416742)" userId="S::2416742@student.uwtsd.ac.uk::5e60de75-de7f-45bb-b6ce-fe4f842938d1" providerId="AD" clId="Web-{C16D4557-E932-49C4-8060-3A3385CFCAA8}" dt="2025-04-07T13:41:08.922" v="1108" actId="20577"/>
          <ac:spMkLst>
            <pc:docMk/>
            <pc:sldMk cId="2160009573" sldId="262"/>
            <ac:spMk id="6" creationId="{1D186090-8ACF-AC9A-DB36-E8F839FE1313}"/>
          </ac:spMkLst>
        </pc:spChg>
        <pc:picChg chg="add mod ord">
          <ac:chgData name="Ethan Thomas (2416742)" userId="S::2416742@student.uwtsd.ac.uk::5e60de75-de7f-45bb-b6ce-fe4f842938d1" providerId="AD" clId="Web-{C16D4557-E932-49C4-8060-3A3385CFCAA8}" dt="2025-04-07T13:14:45.121" v="951" actId="1076"/>
          <ac:picMkLst>
            <pc:docMk/>
            <pc:sldMk cId="2160009573" sldId="262"/>
            <ac:picMk id="4" creationId="{061EAB7F-0637-FD8E-B489-6DF64EED302E}"/>
          </ac:picMkLst>
        </pc:picChg>
      </pc:sldChg>
      <pc:sldChg chg="addSp modSp new">
        <pc:chgData name="Ethan Thomas (2416742)" userId="S::2416742@student.uwtsd.ac.uk::5e60de75-de7f-45bb-b6ce-fe4f842938d1" providerId="AD" clId="Web-{C16D4557-E932-49C4-8060-3A3385CFCAA8}" dt="2025-04-07T14:03:07.293" v="1373" actId="20577"/>
        <pc:sldMkLst>
          <pc:docMk/>
          <pc:sldMk cId="2385003068" sldId="263"/>
        </pc:sldMkLst>
        <pc:spChg chg="mod">
          <ac:chgData name="Ethan Thomas (2416742)" userId="S::2416742@student.uwtsd.ac.uk::5e60de75-de7f-45bb-b6ce-fe4f842938d1" providerId="AD" clId="Web-{C16D4557-E932-49C4-8060-3A3385CFCAA8}" dt="2025-04-07T13:41:25.376" v="1120" actId="20577"/>
          <ac:spMkLst>
            <pc:docMk/>
            <pc:sldMk cId="2385003068" sldId="263"/>
            <ac:spMk id="2" creationId="{330E3BF4-F949-E53A-F1F7-90B3506B27D7}"/>
          </ac:spMkLst>
        </pc:spChg>
        <pc:spChg chg="mod">
          <ac:chgData name="Ethan Thomas (2416742)" userId="S::2416742@student.uwtsd.ac.uk::5e60de75-de7f-45bb-b6ce-fe4f842938d1" providerId="AD" clId="Web-{C16D4557-E932-49C4-8060-3A3385CFCAA8}" dt="2025-04-07T14:02:34.933" v="1364" actId="14100"/>
          <ac:spMkLst>
            <pc:docMk/>
            <pc:sldMk cId="2385003068" sldId="263"/>
            <ac:spMk id="3" creationId="{DD1FB5F2-E9F8-0165-528A-F795F04981B6}"/>
          </ac:spMkLst>
        </pc:spChg>
        <pc:spChg chg="add mod">
          <ac:chgData name="Ethan Thomas (2416742)" userId="S::2416742@student.uwtsd.ac.uk::5e60de75-de7f-45bb-b6ce-fe4f842938d1" providerId="AD" clId="Web-{C16D4557-E932-49C4-8060-3A3385CFCAA8}" dt="2025-04-07T14:03:07.293" v="1373" actId="20577"/>
          <ac:spMkLst>
            <pc:docMk/>
            <pc:sldMk cId="2385003068" sldId="263"/>
            <ac:spMk id="4" creationId="{896871DB-A6A3-729B-475E-ED3DD9448219}"/>
          </ac:spMkLst>
        </pc:spChg>
      </pc:sldChg>
      <pc:sldChg chg="modSp new">
        <pc:chgData name="Ethan Thomas (2416742)" userId="S::2416742@student.uwtsd.ac.uk::5e60de75-de7f-45bb-b6ce-fe4f842938d1" providerId="AD" clId="Web-{C16D4557-E932-49C4-8060-3A3385CFCAA8}" dt="2025-04-07T14:08:49.305" v="1379" actId="14100"/>
        <pc:sldMkLst>
          <pc:docMk/>
          <pc:sldMk cId="3941843831" sldId="264"/>
        </pc:sldMkLst>
        <pc:spChg chg="mod">
          <ac:chgData name="Ethan Thomas (2416742)" userId="S::2416742@student.uwtsd.ac.uk::5e60de75-de7f-45bb-b6ce-fe4f842938d1" providerId="AD" clId="Web-{C16D4557-E932-49C4-8060-3A3385CFCAA8}" dt="2025-04-07T14:08:49.305" v="1379" actId="14100"/>
          <ac:spMkLst>
            <pc:docMk/>
            <pc:sldMk cId="3941843831" sldId="264"/>
            <ac:spMk id="2" creationId="{E8CBD9DB-9D77-879D-38D6-70945EE93938}"/>
          </ac:spMkLst>
        </pc:spChg>
      </pc:sldChg>
      <pc:sldMasterChg chg="del delSldLayout">
        <pc:chgData name="Ethan Thomas (2416742)" userId="S::2416742@student.uwtsd.ac.uk::5e60de75-de7f-45bb-b6ce-fe4f842938d1" providerId="AD" clId="Web-{C16D4557-E932-49C4-8060-3A3385CFCAA8}" dt="2025-04-07T08:08:31.365" v="17"/>
        <pc:sldMasterMkLst>
          <pc:docMk/>
          <pc:sldMasterMk cId="2460954070" sldId="2147483660"/>
        </pc:sldMasterMkLst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than Thomas (2416742)" userId="S::2416742@student.uwtsd.ac.uk::5e60de75-de7f-45bb-b6ce-fe4f842938d1" providerId="AD" clId="Web-{C16D4557-E932-49C4-8060-3A3385CFCAA8}" dt="2025-04-07T08:08:31.365" v="1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than Thomas (2416742)" userId="S::2416742@student.uwtsd.ac.uk::5e60de75-de7f-45bb-b6ce-fe4f842938d1" providerId="AD" clId="Web-{C16D4557-E932-49C4-8060-3A3385CFCAA8}" dt="2025-04-07T08:08:46.928" v="19"/>
        <pc:sldMasterMkLst>
          <pc:docMk/>
          <pc:sldMasterMk cId="3293558208" sldId="2147483708"/>
        </pc:sldMasterMkLst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3577690290" sldId="2147483697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2280075256" sldId="2147483698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3962093537" sldId="2147483699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2286772777" sldId="2147483700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1152743089" sldId="2147483701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497356748" sldId="2147483702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822067064" sldId="2147483703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1510557806" sldId="2147483704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4265777719" sldId="2147483705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2397036286" sldId="2147483706"/>
          </pc:sldLayoutMkLst>
        </pc:sldLayoutChg>
        <pc:sldLayoutChg chg="add del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293558208" sldId="2147483708"/>
            <pc:sldLayoutMk cId="3030885273" sldId="2147483707"/>
          </pc:sldLayoutMkLst>
        </pc:sldLayoutChg>
      </pc:sldMasterChg>
      <pc:sldMasterChg chg="add addSldLayout">
        <pc:chgData name="Ethan Thomas (2416742)" userId="S::2416742@student.uwtsd.ac.uk::5e60de75-de7f-45bb-b6ce-fe4f842938d1" providerId="AD" clId="Web-{C16D4557-E932-49C4-8060-3A3385CFCAA8}" dt="2025-04-07T08:08:46.928" v="19"/>
        <pc:sldMasterMkLst>
          <pc:docMk/>
          <pc:sldMasterMk cId="301594036" sldId="2147483810"/>
        </pc:sldMasterMkLst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3817601940" sldId="2147483799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2454753397" sldId="2147483800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2780482225" sldId="2147483801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2134538029" sldId="2147483802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1078685381" sldId="2147483803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2844082864" sldId="2147483804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3975045027" sldId="2147483805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180123101" sldId="2147483806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3975191600" sldId="2147483807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3391293351" sldId="2147483808"/>
          </pc:sldLayoutMkLst>
        </pc:sldLayoutChg>
        <pc:sldLayoutChg chg="add">
          <pc:chgData name="Ethan Thomas (2416742)" userId="S::2416742@student.uwtsd.ac.uk::5e60de75-de7f-45bb-b6ce-fe4f842938d1" providerId="AD" clId="Web-{C16D4557-E932-49C4-8060-3A3385CFCAA8}" dt="2025-04-07T08:08:46.928" v="19"/>
          <pc:sldLayoutMkLst>
            <pc:docMk/>
            <pc:sldMasterMk cId="301594036" sldId="2147483810"/>
            <pc:sldLayoutMk cId="3622388121" sldId="214748380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Tuesday, April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0450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Tuesday, April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1231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Tuesday, April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5191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Tuesday, April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12933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Tuesday, April 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388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Tuesday, April 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6853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Tuesday, April 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7601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Tuesday, April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4753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Tuesday, April 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0482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Tuesday, April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45380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Tuesday, April 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40828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Tuesday, April 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5940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03" r:id="rId6"/>
    <p:sldLayoutId id="2147483799" r:id="rId7"/>
    <p:sldLayoutId id="2147483800" r:id="rId8"/>
    <p:sldLayoutId id="2147483801" r:id="rId9"/>
    <p:sldLayoutId id="2147483802" r:id="rId10"/>
    <p:sldLayoutId id="214748380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149A9F6-B857-488C-AC3A-007B781657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49EFD05-C377-44BE-91F0-1D17C1D9B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00" y="1449389"/>
            <a:ext cx="5015638" cy="2075012"/>
          </a:xfrm>
        </p:spPr>
        <p:txBody>
          <a:bodyPr>
            <a:normAutofit/>
          </a:bodyPr>
          <a:lstStyle/>
          <a:p>
            <a:r>
              <a:rPr lang="en-GB" dirty="0" err="1"/>
              <a:t>EcoPack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20000" y="3830398"/>
            <a:ext cx="5015638" cy="1219439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Environmentally Friendly Packaging Solutions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By Ethan Thomas</a:t>
            </a:r>
          </a:p>
          <a:p>
            <a:r>
              <a:rPr lang="en-GB" dirty="0">
                <a:solidFill>
                  <a:srgbClr val="FFFFFF">
                    <a:alpha val="58000"/>
                  </a:srgbClr>
                </a:solidFill>
              </a:rPr>
              <a:t>Student Number: 2416742</a:t>
            </a:r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3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3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0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43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4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45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pic>
        <p:nvPicPr>
          <p:cNvPr id="5" name="Picture 4" descr="Picture">
            <a:extLst>
              <a:ext uri="{FF2B5EF4-FFF2-40B4-BE49-F238E27FC236}">
                <a16:creationId xmlns:a16="http://schemas.microsoft.com/office/drawing/2014/main" id="{7EEC19FC-7B7F-F1E3-BF52-296A414583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1" b="1914"/>
          <a:stretch/>
        </p:blipFill>
        <p:spPr>
          <a:xfrm>
            <a:off x="6313088" y="602657"/>
            <a:ext cx="5326462" cy="5250743"/>
          </a:xfrm>
          <a:custGeom>
            <a:avLst/>
            <a:gdLst/>
            <a:ahLst/>
            <a:cxnLst/>
            <a:rect l="l" t="t" r="r" b="b"/>
            <a:pathLst>
              <a:path w="5326462" h="5250743">
                <a:moveTo>
                  <a:pt x="2576092" y="0"/>
                </a:moveTo>
                <a:cubicBezTo>
                  <a:pt x="2650583" y="0"/>
                  <a:pt x="2726041" y="967"/>
                  <a:pt x="2803435" y="967"/>
                </a:cubicBezTo>
                <a:cubicBezTo>
                  <a:pt x="3020137" y="967"/>
                  <a:pt x="3205881" y="967"/>
                  <a:pt x="3329710" y="47407"/>
                </a:cubicBezTo>
                <a:cubicBezTo>
                  <a:pt x="3732156" y="124807"/>
                  <a:pt x="4088166" y="387966"/>
                  <a:pt x="4304868" y="573726"/>
                </a:cubicBezTo>
                <a:cubicBezTo>
                  <a:pt x="4537048" y="744005"/>
                  <a:pt x="4893058" y="1069084"/>
                  <a:pt x="5109760" y="1471563"/>
                </a:cubicBezTo>
                <a:cubicBezTo>
                  <a:pt x="5202632" y="2090761"/>
                  <a:pt x="5326462" y="2477760"/>
                  <a:pt x="5326462" y="2694480"/>
                </a:cubicBezTo>
                <a:cubicBezTo>
                  <a:pt x="5326462" y="3267238"/>
                  <a:pt x="5249068" y="3329158"/>
                  <a:pt x="5249068" y="3329158"/>
                </a:cubicBezTo>
                <a:cubicBezTo>
                  <a:pt x="5109760" y="3824516"/>
                  <a:pt x="4784708" y="4288915"/>
                  <a:pt x="4506091" y="4613994"/>
                </a:cubicBezTo>
                <a:cubicBezTo>
                  <a:pt x="4242954" y="4877153"/>
                  <a:pt x="3825029" y="5016473"/>
                  <a:pt x="3329710" y="5233192"/>
                </a:cubicBezTo>
                <a:cubicBezTo>
                  <a:pt x="3020137" y="5233192"/>
                  <a:pt x="2199766" y="5310592"/>
                  <a:pt x="1704448" y="5140313"/>
                </a:cubicBezTo>
                <a:cubicBezTo>
                  <a:pt x="1224608" y="4908113"/>
                  <a:pt x="1069821" y="4861674"/>
                  <a:pt x="667375" y="4505635"/>
                </a:cubicBezTo>
                <a:cubicBezTo>
                  <a:pt x="311365" y="4103156"/>
                  <a:pt x="48228" y="3329158"/>
                  <a:pt x="17270" y="2880239"/>
                </a:cubicBezTo>
                <a:cubicBezTo>
                  <a:pt x="-29166" y="2617080"/>
                  <a:pt x="32749" y="2183641"/>
                  <a:pt x="32749" y="2090761"/>
                </a:cubicBezTo>
                <a:cubicBezTo>
                  <a:pt x="32749" y="1610883"/>
                  <a:pt x="342323" y="1254844"/>
                  <a:pt x="605461" y="929765"/>
                </a:cubicBezTo>
                <a:cubicBezTo>
                  <a:pt x="884077" y="620166"/>
                  <a:pt x="1147215" y="341526"/>
                  <a:pt x="1549661" y="248646"/>
                </a:cubicBezTo>
                <a:cubicBezTo>
                  <a:pt x="1905671" y="78367"/>
                  <a:pt x="1905671" y="78367"/>
                  <a:pt x="1905671" y="78367"/>
                </a:cubicBezTo>
                <a:cubicBezTo>
                  <a:pt x="2137851" y="8707"/>
                  <a:pt x="2352618" y="0"/>
                  <a:pt x="2576092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15BD4-EB59-9F38-8694-75397F00F5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Overview</a:t>
            </a:r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C3A9501F-0A94-4B36-80DF-B4D2566099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700" err="1"/>
              <a:t>EcoPack</a:t>
            </a:r>
            <a:r>
              <a:rPr lang="en-GB" sz="1700"/>
              <a:t> is a sustainable packaging alternative meant for replacing traditional plastic packaging.</a:t>
            </a:r>
          </a:p>
          <a:p>
            <a:pPr>
              <a:lnSpc>
                <a:spcPct val="110000"/>
              </a:lnSpc>
            </a:pPr>
            <a:r>
              <a:rPr lang="en-GB" sz="1700" err="1"/>
              <a:t>EcoPack's</a:t>
            </a:r>
            <a:r>
              <a:rPr lang="en-GB" sz="1700"/>
              <a:t> mission is to reduce the environmental impact of the packaging industry by supplying high quality, sustainable alternatives that align with global sustainability goals, which will reduce waste and promote a circular economy.</a:t>
            </a:r>
          </a:p>
        </p:txBody>
      </p:sp>
      <p:pic>
        <p:nvPicPr>
          <p:cNvPr id="4" name="Picture 3" descr="Why Cardboard Boxes Are The Eco-Friendly Choice For Packaging – Packing ...">
            <a:extLst>
              <a:ext uri="{FF2B5EF4-FFF2-40B4-BE49-F238E27FC236}">
                <a16:creationId xmlns:a16="http://schemas.microsoft.com/office/drawing/2014/main" id="{6C2C43B9-9864-2F48-1B39-F08C800687F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741" r="28035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B31260-646C-4DC2-1387-6DFC85E8C8E3}"/>
              </a:ext>
            </a:extLst>
          </p:cNvPr>
          <p:cNvSpPr txBox="1"/>
          <p:nvPr/>
        </p:nvSpPr>
        <p:spPr>
          <a:xfrm>
            <a:off x="7732254" y="6228294"/>
            <a:ext cx="30399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</a:t>
            </a:r>
            <a:r>
              <a:rPr lang="en-GB" dirty="0" err="1">
                <a:ea typeface="+mn-lt"/>
                <a:cs typeface="+mn-lt"/>
              </a:rPr>
              <a:t>Daklapack</a:t>
            </a:r>
            <a:r>
              <a:rPr lang="en-GB" dirty="0">
                <a:ea typeface="+mn-lt"/>
                <a:cs typeface="+mn-lt"/>
              </a:rPr>
              <a:t>, n.d.)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541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6C14A3-2B8C-08D1-2A6E-EC8D984B7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Aims and Objectives (SMART)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98696F-E100-CADA-5AA3-4251F9466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082" y="2222384"/>
            <a:ext cx="5300880" cy="3535489"/>
          </a:xfrm>
        </p:spPr>
        <p:txBody>
          <a:bodyPr vert="horz" lIns="0" tIns="0" rIns="0" bIns="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200" dirty="0"/>
              <a:t>Reduce the carbon footprint of packaging materials used in production by 20% by using more eco-friendly, recyclable and biodegradable materials within the next 12 months.</a:t>
            </a:r>
            <a:endParaRPr lang="en-GB" sz="1200">
              <a:solidFill>
                <a:srgbClr val="FFFFFF">
                  <a:alpha val="58000"/>
                </a:srgbClr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200" dirty="0"/>
              <a:t>Increase sales of eco-friendly packaging products by 25% within the next year by increasing marketing efforts, creating educational campaigns and product incentives.</a:t>
            </a:r>
            <a:endParaRPr lang="en-GB" sz="1200">
              <a:solidFill>
                <a:srgbClr val="FFFFFF">
                  <a:alpha val="58000"/>
                </a:srgbClr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200" dirty="0"/>
              <a:t>Launch a fully compostable line and distribute 50,000 units of it within the next 18 month by researching, designing, and producing compostable materials suitable for various types of products.</a:t>
            </a:r>
            <a:endParaRPr lang="en-GB" sz="1200">
              <a:solidFill>
                <a:srgbClr val="FFFFFF">
                  <a:alpha val="58000"/>
                </a:srgbClr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200" dirty="0"/>
              <a:t>Achieve zero waste landfill in packaging production by implementing recycling, composting and reusing strategies within the next 2 years.</a:t>
            </a:r>
            <a:endParaRPr lang="en-GB" sz="1200">
              <a:solidFill>
                <a:srgbClr val="FFFFFF">
                  <a:alpha val="58000"/>
                </a:srgbClr>
              </a:solidFill>
            </a:endParaRPr>
          </a:p>
          <a:p>
            <a:pPr>
              <a:lnSpc>
                <a:spcPct val="110000"/>
              </a:lnSpc>
            </a:pPr>
            <a:r>
              <a:rPr lang="en-GB" sz="1200" dirty="0">
                <a:latin typeface="Avenir Next LT Pro"/>
              </a:rPr>
              <a:t>Increase the use of recycled content in the packaging material by 30% by the end of the next 18 months by partnering with suppliers that provide that supply recycled materials and integrate them into the packaging.</a:t>
            </a:r>
            <a:endParaRPr lang="en-GB" sz="1200">
              <a:solidFill>
                <a:srgbClr val="FFFFFF">
                  <a:alpha val="58000"/>
                </a:srgbClr>
              </a:solidFill>
              <a:latin typeface="Avenir Next LT Pro"/>
            </a:endParaRPr>
          </a:p>
        </p:txBody>
      </p:sp>
      <p:pic>
        <p:nvPicPr>
          <p:cNvPr id="4" name="Picture 3" descr="The Environmental Benefits of Recycling: Why Every Little Effort Counts ...">
            <a:extLst>
              <a:ext uri="{FF2B5EF4-FFF2-40B4-BE49-F238E27FC236}">
                <a16:creationId xmlns:a16="http://schemas.microsoft.com/office/drawing/2014/main" id="{EB664265-C3A1-E69E-373F-0726DA99EA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605" r="23171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2E81A6-5D62-8355-E9A5-10A7823FF074}"/>
              </a:ext>
            </a:extLst>
          </p:cNvPr>
          <p:cNvSpPr txBox="1"/>
          <p:nvPr/>
        </p:nvSpPr>
        <p:spPr>
          <a:xfrm>
            <a:off x="8033772" y="5974978"/>
            <a:ext cx="2671020" cy="3705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(Mulhall,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451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DB193A-F8C0-6332-CBEE-44FB3B08F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Key Features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7C74CB-2BA6-8B46-D945-3CC096032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900"/>
              <a:t>Sustainability Focus: Using biodegradable, reusable and recyclable, materials.</a:t>
            </a:r>
          </a:p>
          <a:p>
            <a:pPr>
              <a:lnSpc>
                <a:spcPct val="110000"/>
              </a:lnSpc>
            </a:pPr>
            <a:r>
              <a:rPr lang="en-GB" sz="1900"/>
              <a:t>Circular Economy Model: Encourage recycling and minimising waste through take-back programs.</a:t>
            </a:r>
          </a:p>
          <a:p>
            <a:pPr>
              <a:lnSpc>
                <a:spcPct val="110000"/>
              </a:lnSpc>
            </a:pPr>
            <a:r>
              <a:rPr lang="en-GB" sz="1900"/>
              <a:t>Waste Reduction: Our packaging solutions will help clients reduce waste and meet their sustainability goals. </a:t>
            </a:r>
          </a:p>
        </p:txBody>
      </p:sp>
      <p:pic>
        <p:nvPicPr>
          <p:cNvPr id="4" name="Picture 3" descr="Free Download HD Nature Wallpapers | PixelsTalk.Net">
            <a:extLst>
              <a:ext uri="{FF2B5EF4-FFF2-40B4-BE49-F238E27FC236}">
                <a16:creationId xmlns:a16="http://schemas.microsoft.com/office/drawing/2014/main" id="{6345A2E6-81C0-0D8C-6C6D-875D09F1E74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237" r="14754" b="-2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9824E7-3DE0-EA02-134C-8201F43212FB}"/>
              </a:ext>
            </a:extLst>
          </p:cNvPr>
          <p:cNvSpPr txBox="1"/>
          <p:nvPr/>
        </p:nvSpPr>
        <p:spPr>
          <a:xfrm>
            <a:off x="8210202" y="5963604"/>
            <a:ext cx="30786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(Info, 2017)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717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4D585-7127-7446-5A91-D87C88C97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Marketing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852AE-5E37-B541-3619-2B6DA6301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The sustainable packaging market is worth $315.16 billion as of 2025 with a CAGR of 7.67% and expected to be worth $456.04 by 2030 </a:t>
            </a:r>
            <a:r>
              <a:rPr lang="en-GB" sz="1400">
                <a:ea typeface="+mn-lt"/>
                <a:cs typeface="+mn-lt"/>
              </a:rPr>
              <a:t>(</a:t>
            </a:r>
            <a:r>
              <a:rPr lang="en-GB" sz="1400" i="1">
                <a:ea typeface="+mn-lt"/>
                <a:cs typeface="+mn-lt"/>
              </a:rPr>
              <a:t>Sustainable Packaging Market Size | Mordor Intelligence</a:t>
            </a:r>
            <a:r>
              <a:rPr lang="en-GB" sz="1400">
                <a:ea typeface="+mn-lt"/>
                <a:cs typeface="+mn-lt"/>
              </a:rPr>
              <a:t>, n.d.).</a:t>
            </a:r>
          </a:p>
          <a:p>
            <a:pPr>
              <a:lnSpc>
                <a:spcPct val="110000"/>
              </a:lnSpc>
            </a:pPr>
            <a:r>
              <a:rPr lang="en-GB" sz="1400"/>
              <a:t>Target Market: Businesses looking to reduce emissions and meet sustainability goals and </a:t>
            </a:r>
            <a:r>
              <a:rPr lang="en-GB" sz="1400" err="1"/>
              <a:t>environemntally</a:t>
            </a:r>
            <a:r>
              <a:rPr lang="en-GB" sz="1400"/>
              <a:t> conscious consumers.</a:t>
            </a:r>
          </a:p>
          <a:p>
            <a:pPr>
              <a:lnSpc>
                <a:spcPct val="110000"/>
              </a:lnSpc>
            </a:pPr>
            <a:r>
              <a:rPr lang="en-GB" sz="1400"/>
              <a:t>Competition: </a:t>
            </a:r>
            <a:r>
              <a:rPr lang="en-GB" sz="1400" err="1"/>
              <a:t>Noissue</a:t>
            </a:r>
            <a:r>
              <a:rPr lang="en-GB" sz="1400"/>
              <a:t>, </a:t>
            </a:r>
            <a:r>
              <a:rPr lang="en-GB" sz="1400" err="1"/>
              <a:t>Returnity</a:t>
            </a:r>
            <a:r>
              <a:rPr lang="en-GB" sz="1400"/>
              <a:t>. </a:t>
            </a:r>
          </a:p>
          <a:p>
            <a:pPr>
              <a:lnSpc>
                <a:spcPct val="110000"/>
              </a:lnSpc>
            </a:pPr>
            <a:r>
              <a:rPr lang="en-GB" sz="1400"/>
              <a:t>Marketing Strategy: Social media campaigns and content marketing.</a:t>
            </a:r>
          </a:p>
          <a:p>
            <a:pPr>
              <a:lnSpc>
                <a:spcPct val="110000"/>
              </a:lnSpc>
            </a:pPr>
            <a:endParaRPr lang="en-GB" sz="1400"/>
          </a:p>
        </p:txBody>
      </p:sp>
      <p:pic>
        <p:nvPicPr>
          <p:cNvPr id="4" name="Picture 3" descr="The Importance of Sustainable Packaging | BULB">
            <a:extLst>
              <a:ext uri="{FF2B5EF4-FFF2-40B4-BE49-F238E27FC236}">
                <a16:creationId xmlns:a16="http://schemas.microsoft.com/office/drawing/2014/main" id="{60569F9B-0C9A-5940-004B-33CC5592C92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978" r="18215" b="-1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B75C62-65A6-171F-17C7-68429022A15B}"/>
              </a:ext>
            </a:extLst>
          </p:cNvPr>
          <p:cNvSpPr txBox="1"/>
          <p:nvPr/>
        </p:nvSpPr>
        <p:spPr>
          <a:xfrm>
            <a:off x="8035712" y="5970031"/>
            <a:ext cx="265267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</a:t>
            </a:r>
            <a:r>
              <a:rPr lang="en-GB" dirty="0" err="1">
                <a:ea typeface="+mn-lt"/>
                <a:cs typeface="+mn-lt"/>
              </a:rPr>
              <a:t>Bekeli</a:t>
            </a:r>
            <a:r>
              <a:rPr lang="en-GB" dirty="0">
                <a:ea typeface="+mn-lt"/>
                <a:cs typeface="+mn-lt"/>
              </a:rPr>
              <a:t>, 2024)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8481298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BB3780B-63EB-450D-A804-D6AA12F9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E0847A5-A329-48CD-B3A7-3892FF6DA7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8BD3DA-9F8E-A0F3-7C81-5316B0A7F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4991961" cy="1477328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Justification for Success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4FD93-ECD6-C26B-338D-F05A850B3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2541600"/>
            <a:ext cx="4991962" cy="3216273"/>
          </a:xfrm>
        </p:spPr>
        <p:txBody>
          <a:bodyPr vert="horz" lIns="0" tIns="0" rIns="0" bIns="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/>
              <a:t>Growing Demand: With consumers becoming more environmentally concerned, they will gravitate towards eco-friendly packaging alternatives.</a:t>
            </a:r>
          </a:p>
          <a:p>
            <a:pPr>
              <a:lnSpc>
                <a:spcPct val="110000"/>
              </a:lnSpc>
            </a:pPr>
            <a:r>
              <a:rPr lang="en-GB" sz="1400"/>
              <a:t>Market Trends: A shift in eco-consciousness in various industries, creating opportunities for businesses that prioritise sustainability.</a:t>
            </a:r>
          </a:p>
          <a:p>
            <a:pPr>
              <a:lnSpc>
                <a:spcPct val="110000"/>
              </a:lnSpc>
            </a:pPr>
            <a:r>
              <a:rPr lang="en-GB" sz="1400"/>
              <a:t>Government Support: Incentives for more green businesses and regulations, pushing for more sustainable practices.</a:t>
            </a:r>
          </a:p>
          <a:p>
            <a:pPr>
              <a:lnSpc>
                <a:spcPct val="110000"/>
              </a:lnSpc>
            </a:pPr>
            <a:r>
              <a:rPr lang="en-GB" sz="1400"/>
              <a:t>Brand Loyalty: Consumers will be more likely to return to transparent eco-friendly businesses.</a:t>
            </a:r>
          </a:p>
        </p:txBody>
      </p:sp>
      <p:pic>
        <p:nvPicPr>
          <p:cNvPr id="4" name="Picture 3" descr="What is Environmental Sustainability &amp; Why is it Important?">
            <a:extLst>
              <a:ext uri="{FF2B5EF4-FFF2-40B4-BE49-F238E27FC236}">
                <a16:creationId xmlns:a16="http://schemas.microsoft.com/office/drawing/2014/main" id="{5DC0A8AE-37B9-AE49-D405-BA9891DD45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588" r="36310"/>
          <a:stretch/>
        </p:blipFill>
        <p:spPr>
          <a:xfrm>
            <a:off x="6257657" y="566767"/>
            <a:ext cx="5361537" cy="5404109"/>
          </a:xfrm>
          <a:custGeom>
            <a:avLst/>
            <a:gdLst/>
            <a:ahLst/>
            <a:cxnLst/>
            <a:rect l="l" t="t" r="r" b="b"/>
            <a:pathLst>
              <a:path w="5361537" h="5404109">
                <a:moveTo>
                  <a:pt x="2870828" y="1041"/>
                </a:moveTo>
                <a:cubicBezTo>
                  <a:pt x="3203581" y="14830"/>
                  <a:pt x="3513736" y="163111"/>
                  <a:pt x="3800184" y="290250"/>
                </a:cubicBezTo>
                <a:cubicBezTo>
                  <a:pt x="4171154" y="479730"/>
                  <a:pt x="4508586" y="661721"/>
                  <a:pt x="4702438" y="1026076"/>
                </a:cubicBezTo>
                <a:lnTo>
                  <a:pt x="4959549" y="1326248"/>
                </a:lnTo>
                <a:cubicBezTo>
                  <a:pt x="5129003" y="1601579"/>
                  <a:pt x="5186377" y="1874538"/>
                  <a:pt x="5266423" y="2173276"/>
                </a:cubicBezTo>
                <a:cubicBezTo>
                  <a:pt x="5322579" y="2382854"/>
                  <a:pt x="5370498" y="2561686"/>
                  <a:pt x="5358128" y="2694064"/>
                </a:cubicBezTo>
                <a:cubicBezTo>
                  <a:pt x="5387135" y="3102588"/>
                  <a:pt x="5225012" y="3513996"/>
                  <a:pt x="5101614" y="3771685"/>
                </a:cubicBezTo>
                <a:cubicBezTo>
                  <a:pt x="4997551" y="4040670"/>
                  <a:pt x="4756585" y="4494622"/>
                  <a:pt x="4442699" y="4781934"/>
                </a:cubicBezTo>
                <a:cubicBezTo>
                  <a:pt x="4128813" y="5069245"/>
                  <a:pt x="3867535" y="5122778"/>
                  <a:pt x="3526897" y="5225036"/>
                </a:cubicBezTo>
                <a:cubicBezTo>
                  <a:pt x="3186396" y="5327806"/>
                  <a:pt x="2777866" y="5432329"/>
                  <a:pt x="2398771" y="5397154"/>
                </a:cubicBezTo>
                <a:cubicBezTo>
                  <a:pt x="2019540" y="5361468"/>
                  <a:pt x="1637694" y="5196321"/>
                  <a:pt x="1251137" y="5011566"/>
                </a:cubicBezTo>
                <a:cubicBezTo>
                  <a:pt x="928921" y="4825498"/>
                  <a:pt x="428548" y="4335676"/>
                  <a:pt x="348364" y="4036426"/>
                </a:cubicBezTo>
                <a:cubicBezTo>
                  <a:pt x="268180" y="3737176"/>
                  <a:pt x="-82248" y="2964977"/>
                  <a:pt x="17820" y="2441683"/>
                </a:cubicBezTo>
                <a:cubicBezTo>
                  <a:pt x="117889" y="1918389"/>
                  <a:pt x="122569" y="1757316"/>
                  <a:pt x="362894" y="1276624"/>
                </a:cubicBezTo>
                <a:cubicBezTo>
                  <a:pt x="659155" y="828176"/>
                  <a:pt x="1338551" y="373177"/>
                  <a:pt x="1764257" y="227256"/>
                </a:cubicBezTo>
                <a:cubicBezTo>
                  <a:pt x="2005919" y="114722"/>
                  <a:pt x="2440806" y="61902"/>
                  <a:pt x="2530583" y="37846"/>
                </a:cubicBezTo>
                <a:cubicBezTo>
                  <a:pt x="2646482" y="6791"/>
                  <a:pt x="2759910" y="-3556"/>
                  <a:pt x="2870828" y="1041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92AF2E-E9AC-10EA-D226-C0F0DE87BF0F}"/>
              </a:ext>
            </a:extLst>
          </p:cNvPr>
          <p:cNvSpPr txBox="1"/>
          <p:nvPr/>
        </p:nvSpPr>
        <p:spPr>
          <a:xfrm>
            <a:off x="8119651" y="5963666"/>
            <a:ext cx="286566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(Jackson, 2024)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65345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65135-8DB0-D64E-7D2D-D0E4BFEF83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Financial Analysis</a:t>
            </a:r>
          </a:p>
        </p:txBody>
      </p:sp>
      <p:pic>
        <p:nvPicPr>
          <p:cNvPr id="4" name="Content Placeholder 3" descr="Picture">
            <a:extLst>
              <a:ext uri="{FF2B5EF4-FFF2-40B4-BE49-F238E27FC236}">
                <a16:creationId xmlns:a16="http://schemas.microsoft.com/office/drawing/2014/main" id="{061EAB7F-0637-FD8E-B489-6DF64EED30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2108" y="1152663"/>
            <a:ext cx="8504109" cy="2772056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D186090-8ACF-AC9A-DB36-E8F839FE1313}"/>
              </a:ext>
            </a:extLst>
          </p:cNvPr>
          <p:cNvSpPr txBox="1"/>
          <p:nvPr/>
        </p:nvSpPr>
        <p:spPr>
          <a:xfrm>
            <a:off x="571258" y="4168643"/>
            <a:ext cx="1133253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Key Findings:</a:t>
            </a:r>
            <a:endParaRPr lang="en-US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Positive financial growth.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Initial struggles, followed by strong recovery.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Controlled expenses.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Loan repayment.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Strong year-end position.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0009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0E3BF4-F949-E53A-F1F7-90B3506B2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Break-Even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1FB5F2-E9F8-0165-528A-F795F04981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161764"/>
            <a:ext cx="5178083" cy="5698723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Break-Even Analysis:</a:t>
            </a:r>
            <a:endParaRPr lang="en-GB" sz="1200">
              <a:solidFill>
                <a:schemeClr val="tx1"/>
              </a:solidFill>
              <a:latin typeface="Calibri Light"/>
              <a:ea typeface="Calibri Light"/>
              <a:cs typeface="Calibri Light"/>
            </a:endParaRP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The break-even point is the amount of sales a business needs to make to cover all costs to then make a profit.</a:t>
            </a: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Fixed costs:</a:t>
            </a: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Operating expenses: £30,000 (Rent, utilities, marketing, wages).</a:t>
            </a: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Loan repayment: £9,434.50 per month.</a:t>
            </a: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Total: £30,000 + £9,434.50 = £39,434.50</a:t>
            </a: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Contribution Margin per Unit:</a:t>
            </a: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Sales Price per Unit: £1.20</a:t>
            </a: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COGS per Unit: £0.50</a:t>
            </a: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Contribution Margin = £1.20 - £0.50 = £0.70 per unit</a:t>
            </a: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Break-even point = Total Fixed Costs / Contribution Margin per Unit = £39,434.50 / £0.70 = 56,335 units</a:t>
            </a: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Break even revenue = 56,355 x £1.20 = £67,602</a:t>
            </a:r>
          </a:p>
          <a:p>
            <a:r>
              <a:rPr lang="en-GB" sz="1200" dirty="0">
                <a:solidFill>
                  <a:schemeClr val="tx1"/>
                </a:solidFill>
                <a:latin typeface="Calibri Light"/>
                <a:ea typeface="Calibri Light"/>
                <a:cs typeface="Calibri Light"/>
              </a:rPr>
              <a:t>To start making profit, we would need to sell over 56,355 units of product.</a:t>
            </a:r>
          </a:p>
          <a:p>
            <a:endParaRPr lang="en-GB" dirty="0">
              <a:solidFill>
                <a:srgbClr val="FFFFFF">
                  <a:alpha val="58000"/>
                </a:srgb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96871DB-A6A3-729B-475E-ED3DD9448219}"/>
              </a:ext>
            </a:extLst>
          </p:cNvPr>
          <p:cNvSpPr txBox="1"/>
          <p:nvPr/>
        </p:nvSpPr>
        <p:spPr>
          <a:xfrm>
            <a:off x="6314723" y="1466744"/>
            <a:ext cx="5527313" cy="35548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/>
              <a:t>Key Findings:</a:t>
            </a:r>
            <a:endParaRPr lang="en-US" dirty="0"/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400" err="1"/>
              <a:t>EcoPack</a:t>
            </a:r>
            <a:r>
              <a:rPr lang="en-GB" sz="1400" dirty="0"/>
              <a:t> needs to sell 56,355 units per month to break even.</a:t>
            </a: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400" dirty="0"/>
              <a:t>The break-even point in revenue terms is £67,602.</a:t>
            </a: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400" dirty="0"/>
              <a:t>Each unit sold contributes £0.70 toward covering fixed costs and profit. </a:t>
            </a: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400" dirty="0"/>
              <a:t>Monthly fixed costs are £39,434.50, largely contributed by wages (£20,000) and loan repayment (£9,434.50).</a:t>
            </a:r>
          </a:p>
          <a:p>
            <a:pPr marL="171450" indent="-171450">
              <a:lnSpc>
                <a:spcPct val="150000"/>
              </a:lnSpc>
              <a:buFont typeface="Arial"/>
              <a:buChar char="•"/>
            </a:pPr>
            <a:r>
              <a:rPr lang="en-GB" sz="1400" dirty="0"/>
              <a:t>Break-even is achieved at month 5, where units sold is 73,205 and revenue is £87,846.</a:t>
            </a:r>
          </a:p>
          <a:p>
            <a:pPr marL="171450" indent="-171450">
              <a:buFont typeface="Arial"/>
              <a:buChar char="•"/>
            </a:pPr>
            <a:endParaRPr lang="en-GB" sz="1200" dirty="0"/>
          </a:p>
          <a:p>
            <a:pPr marL="171450" indent="-171450">
              <a:buFont typeface="Arial"/>
              <a:buChar char="•"/>
            </a:pPr>
            <a:endParaRPr lang="en-GB" sz="1200" dirty="0"/>
          </a:p>
          <a:p>
            <a:pPr marL="171450" indent="-171450">
              <a:buFont typeface="Arial"/>
              <a:buChar char="•"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385003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Rectangle 50">
            <a:extLst>
              <a:ext uri="{FF2B5EF4-FFF2-40B4-BE49-F238E27FC236}">
                <a16:creationId xmlns:a16="http://schemas.microsoft.com/office/drawing/2014/main" id="{09646535-AEF6-4883-A4F9-EEC1F8B43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7FEECB93-933C-477B-BC7D-C2F2F627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7" name="Picture 46" descr="Close up image of hands applauding">
            <a:extLst>
              <a:ext uri="{FF2B5EF4-FFF2-40B4-BE49-F238E27FC236}">
                <a16:creationId xmlns:a16="http://schemas.microsoft.com/office/drawing/2014/main" id="{02572BE2-F820-AF8B-C202-E48BB5446F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6" b="15712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497BC505-FE0C-4637-A29D-B71DFBBBAA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>
                  <a:alpha val="30000"/>
                </a:schemeClr>
              </a:gs>
              <a:gs pos="33000">
                <a:schemeClr val="bg1">
                  <a:alpha val="20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30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CBD9DB-9D77-879D-38D6-70945EE93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1455847"/>
            <a:ext cx="5015638" cy="2068553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 algn="ctr"/>
            <a:r>
              <a:rPr lang="en-US" sz="5600" spc="-100"/>
              <a:t>Thank you for listening!</a:t>
            </a:r>
          </a:p>
        </p:txBody>
      </p:sp>
      <p:grpSp>
        <p:nvGrpSpPr>
          <p:cNvPr id="57" name="Group 56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65602" y="317452"/>
            <a:ext cx="2088038" cy="719230"/>
            <a:chOff x="4532666" y="505937"/>
            <a:chExt cx="2981730" cy="1027064"/>
          </a:xfrm>
        </p:grpSpPr>
        <p:sp>
          <p:nvSpPr>
            <p:cNvPr id="58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59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0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62" name="Group 61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17356" y="5503147"/>
            <a:ext cx="2117174" cy="588806"/>
            <a:chOff x="4549904" y="5078157"/>
            <a:chExt cx="3023338" cy="840818"/>
          </a:xfrm>
        </p:grpSpPr>
        <p:sp>
          <p:nvSpPr>
            <p:cNvPr id="63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4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65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418438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177963-7442-EB2F-6795-52DDA44E1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519680"/>
          </a:xfrm>
        </p:spPr>
        <p:txBody>
          <a:bodyPr/>
          <a:lstStyle/>
          <a:p>
            <a:pPr algn="ctr"/>
            <a:r>
              <a:rPr lang="en-GB" dirty="0">
                <a:latin typeface="Times New Roman"/>
                <a:cs typeface="Times New Roman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5B499-2EE3-542F-4F9F-6E4F93C9E6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000" y="1450087"/>
            <a:ext cx="10728325" cy="4318888"/>
          </a:xfrm>
        </p:spPr>
        <p:txBody>
          <a:bodyPr vert="horz" lIns="0" tIns="0" rIns="0" bIns="0" rtlCol="0" anchor="t">
            <a:noAutofit/>
          </a:bodyPr>
          <a:lstStyle/>
          <a:p>
            <a:pPr>
              <a:buNone/>
            </a:pP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Bekeli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. (2024, August 21). </a:t>
            </a:r>
            <a:r>
              <a:rPr lang="en-GB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The importance of sustainable packaging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. BULB. https://www.bulbapp.io/p/23353a67-9066-461d-9d91-b2abaafb2b6f/the-importance-of-sustainable-packaging </a:t>
            </a:r>
          </a:p>
          <a:p>
            <a:pPr>
              <a:buNone/>
            </a:pP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Daklapack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. (n.d.). </a:t>
            </a:r>
            <a:r>
              <a:rPr lang="en-GB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Sustainable packaging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. </a:t>
            </a: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DaklaPack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 Europe. https://www.daklapack.eu/sustainable-packaging?msclkid=8f68049ca7951f4e24f2636f28205e2a&amp;utm_source=bing&amp;utm_medium=cpc&amp;utm_campaign=%5BDP%5D%205_Sustainable%20%7C%20NA%20%7C%20LA%20%7C%20Generic%20%7C%20Search%20%7C%20Converting&amp;utm_term=eco%20packaging&amp;utm_content=Combi </a:t>
            </a:r>
          </a:p>
          <a:p>
            <a:pPr>
              <a:buNone/>
            </a:pP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Info, P. (2017, November 14). </a:t>
            </a:r>
            <a:r>
              <a:rPr lang="en-GB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HD Nature Wallpapers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. </a:t>
            </a: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PixelsTalk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. https://www.pixelstalk.net/free-download-hd-nature-wallpapers/ </a:t>
            </a:r>
          </a:p>
          <a:p>
            <a:pPr>
              <a:buNone/>
            </a:pP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Jackson, A. (2024, June 18). </a:t>
            </a:r>
            <a:r>
              <a:rPr lang="en-GB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What is Environmental Sustainability &amp; Why is it Important?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 Spring Power &amp; Gas. https://springpowerandgas.us/blog/what-is-environmental-sustainability-and-why-is-it-important/ </a:t>
            </a:r>
          </a:p>
          <a:p>
            <a:pPr>
              <a:buNone/>
            </a:pP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Mulhall, P. (2024, May 21). </a:t>
            </a:r>
            <a:r>
              <a:rPr lang="en-GB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The Environmental Benefits of recycling: Why Every little effort counts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. Greyhound. https://greyhound.ie/the-environmental-benefits-of-recycling-why-every-small-effort-counts/ </a:t>
            </a:r>
          </a:p>
          <a:p>
            <a:pPr>
              <a:buNone/>
            </a:pP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noissue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. (n.d.). </a:t>
            </a:r>
            <a:r>
              <a:rPr lang="en-GB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Custom Packaging That’s Sustainable &amp; Eco-Friendly | </a:t>
            </a:r>
            <a:r>
              <a:rPr lang="en-GB" sz="1200" i="1" err="1">
                <a:solidFill>
                  <a:schemeClr val="tx1"/>
                </a:solidFill>
                <a:latin typeface="Times New Roman"/>
                <a:cs typeface="Times New Roman"/>
              </a:rPr>
              <a:t>noissue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. Custom Packaging That’s Sustainable &amp; Eco-Friendly | </a:t>
            </a:r>
            <a:r>
              <a:rPr lang="en-GB" sz="1200" err="1">
                <a:solidFill>
                  <a:schemeClr val="tx1"/>
                </a:solidFill>
                <a:latin typeface="Times New Roman"/>
                <a:cs typeface="Times New Roman"/>
              </a:rPr>
              <a:t>Noissue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. https://noissue.co/ </a:t>
            </a:r>
          </a:p>
          <a:p>
            <a:pPr>
              <a:buNone/>
            </a:pPr>
            <a:r>
              <a:rPr lang="fr-FR" sz="1200" i="1" err="1">
                <a:solidFill>
                  <a:schemeClr val="tx1"/>
                </a:solidFill>
                <a:latin typeface="Times New Roman"/>
                <a:cs typeface="Times New Roman"/>
              </a:rPr>
              <a:t>Returnity</a:t>
            </a:r>
            <a:r>
              <a:rPr lang="fr-FR" sz="1200" dirty="0">
                <a:solidFill>
                  <a:schemeClr val="tx1"/>
                </a:solidFill>
                <a:latin typeface="Times New Roman"/>
                <a:cs typeface="Times New Roman"/>
              </a:rPr>
              <a:t>. (</a:t>
            </a:r>
            <a:r>
              <a:rPr lang="fr-FR" sz="1200" err="1">
                <a:solidFill>
                  <a:schemeClr val="tx1"/>
                </a:solidFill>
                <a:latin typeface="Times New Roman"/>
                <a:cs typeface="Times New Roman"/>
              </a:rPr>
              <a:t>n.d</a:t>
            </a:r>
            <a:r>
              <a:rPr lang="fr-FR" sz="1200" dirty="0">
                <a:solidFill>
                  <a:schemeClr val="tx1"/>
                </a:solidFill>
                <a:latin typeface="Times New Roman"/>
                <a:cs typeface="Times New Roman"/>
              </a:rPr>
              <a:t>.). </a:t>
            </a:r>
            <a:r>
              <a:rPr lang="fr-FR" sz="1200" err="1">
                <a:solidFill>
                  <a:schemeClr val="tx1"/>
                </a:solidFill>
                <a:latin typeface="Times New Roman"/>
                <a:cs typeface="Times New Roman"/>
              </a:rPr>
              <a:t>Returnity</a:t>
            </a:r>
            <a:r>
              <a:rPr lang="fr-FR" sz="1200" dirty="0">
                <a:solidFill>
                  <a:schemeClr val="tx1"/>
                </a:solidFill>
                <a:latin typeface="Times New Roman"/>
                <a:cs typeface="Times New Roman"/>
              </a:rPr>
              <a:t>. https://www.returnity.co/ </a:t>
            </a:r>
            <a:endParaRPr lang="en-GB" sz="1200" dirty="0">
              <a:solidFill>
                <a:schemeClr val="tx1"/>
              </a:solidFill>
              <a:latin typeface="Times New Roman"/>
              <a:cs typeface="Times New Roman"/>
            </a:endParaRPr>
          </a:p>
          <a:p>
            <a:pPr>
              <a:buNone/>
            </a:pPr>
            <a:r>
              <a:rPr lang="en-GB" sz="1200" i="1" dirty="0">
                <a:solidFill>
                  <a:schemeClr val="tx1"/>
                </a:solidFill>
                <a:latin typeface="Times New Roman"/>
                <a:cs typeface="Times New Roman"/>
              </a:rPr>
              <a:t>Sustainable Packaging Market size | Mordor Intelligence</a:t>
            </a:r>
            <a:r>
              <a:rPr lang="en-GB" sz="1200" dirty="0">
                <a:solidFill>
                  <a:schemeClr val="tx1"/>
                </a:solidFill>
                <a:latin typeface="Times New Roman"/>
                <a:cs typeface="Times New Roman"/>
              </a:rPr>
              <a:t>. (n.d.). https://www.mordorintelligence.com/industry-reports/sustainable-packaging-market#:~:text=The%20Sustainable%20Packaging%20Market%20size%20is%20worth%20USD,forecast%20to%20hit%20USD%20456.04%20Billion%20by%202030.</a:t>
            </a:r>
            <a:endParaRPr lang="en-GB">
              <a:solidFill>
                <a:schemeClr val="tx1"/>
              </a:solidFill>
            </a:endParaRPr>
          </a:p>
          <a:p>
            <a:pPr marL="0" indent="0">
              <a:lnSpc>
                <a:spcPts val="2700"/>
              </a:lnSpc>
              <a:buNone/>
            </a:pPr>
            <a:endParaRPr lang="en-GB" sz="1100" dirty="0">
              <a:solidFill>
                <a:schemeClr val="tx1"/>
              </a:solidFill>
              <a:latin typeface="Times New Roman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28051094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Blob V2">
      <a:dk1>
        <a:sysClr val="windowText" lastClr="000000"/>
      </a:dk1>
      <a:lt1>
        <a:sysClr val="window" lastClr="FFFFFF"/>
      </a:lt1>
      <a:dk2>
        <a:srgbClr val="0B2827"/>
      </a:dk2>
      <a:lt2>
        <a:srgbClr val="DAE3E3"/>
      </a:lt2>
      <a:accent1>
        <a:srgbClr val="B495C2"/>
      </a:accent1>
      <a:accent2>
        <a:srgbClr val="767E37"/>
      </a:accent2>
      <a:accent3>
        <a:srgbClr val="8FA3A3"/>
      </a:accent3>
      <a:accent4>
        <a:srgbClr val="CE7F01"/>
      </a:accent4>
      <a:accent5>
        <a:srgbClr val="D15A29"/>
      </a:accent5>
      <a:accent6>
        <a:srgbClr val="B88470"/>
      </a:accent6>
      <a:hlink>
        <a:srgbClr val="B57001"/>
      </a:hlink>
      <a:folHlink>
        <a:srgbClr val="996209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BlobVTI</vt:lpstr>
      <vt:lpstr>EcoPack</vt:lpstr>
      <vt:lpstr>Overview</vt:lpstr>
      <vt:lpstr>Aims and Objectives (SMART)</vt:lpstr>
      <vt:lpstr>Key Features</vt:lpstr>
      <vt:lpstr>Marketing Analysis</vt:lpstr>
      <vt:lpstr>Justification for Success</vt:lpstr>
      <vt:lpstr>Financial Analysis</vt:lpstr>
      <vt:lpstr>Break-Even Analysis</vt:lpstr>
      <vt:lpstr>Thank you for listening!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436</cp:revision>
  <dcterms:created xsi:type="dcterms:W3CDTF">2025-04-07T08:04:28Z</dcterms:created>
  <dcterms:modified xsi:type="dcterms:W3CDTF">2025-04-08T09:33:11Z</dcterms:modified>
</cp:coreProperties>
</file>