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0A20ED-FB09-4D7E-A6EE-C2ED164D12B4}" v="150" dt="2026-07-25T12:35:58.5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iya nadeem" userId="05b9c008a6f6691c" providerId="LiveId" clId="{04F99DC9-EE39-4BC1-8A04-BFBE3DC649B2}"/>
    <pc:docChg chg="undo redo custSel addSld modSld">
      <pc:chgData name="jiya nadeem" userId="05b9c008a6f6691c" providerId="LiveId" clId="{04F99DC9-EE39-4BC1-8A04-BFBE3DC649B2}" dt="2026-07-25T12:37:27.077" v="568" actId="26606"/>
      <pc:docMkLst>
        <pc:docMk/>
      </pc:docMkLst>
      <pc:sldChg chg="addSp modSp mod setBg">
        <pc:chgData name="jiya nadeem" userId="05b9c008a6f6691c" providerId="LiveId" clId="{04F99DC9-EE39-4BC1-8A04-BFBE3DC649B2}" dt="2026-07-25T12:37:27.077" v="568" actId="26606"/>
        <pc:sldMkLst>
          <pc:docMk/>
          <pc:sldMk cId="2586260299" sldId="256"/>
        </pc:sldMkLst>
        <pc:spChg chg="mod">
          <ac:chgData name="jiya nadeem" userId="05b9c008a6f6691c" providerId="LiveId" clId="{04F99DC9-EE39-4BC1-8A04-BFBE3DC649B2}" dt="2026-07-25T12:37:27.077" v="568" actId="26606"/>
          <ac:spMkLst>
            <pc:docMk/>
            <pc:sldMk cId="2586260299" sldId="256"/>
            <ac:spMk id="2" creationId="{24B3A142-8067-95EC-330A-FDBB516591CB}"/>
          </ac:spMkLst>
        </pc:spChg>
        <pc:spChg chg="mod">
          <ac:chgData name="jiya nadeem" userId="05b9c008a6f6691c" providerId="LiveId" clId="{04F99DC9-EE39-4BC1-8A04-BFBE3DC649B2}" dt="2026-07-25T12:37:27.077" v="568" actId="26606"/>
          <ac:spMkLst>
            <pc:docMk/>
            <pc:sldMk cId="2586260299" sldId="256"/>
            <ac:spMk id="3" creationId="{2FC2A3D7-1586-3750-3698-22A0F01B28A8}"/>
          </ac:spMkLst>
        </pc:spChg>
        <pc:spChg chg="add">
          <ac:chgData name="jiya nadeem" userId="05b9c008a6f6691c" providerId="LiveId" clId="{04F99DC9-EE39-4BC1-8A04-BFBE3DC649B2}" dt="2026-07-25T12:37:27.077" v="568" actId="26606"/>
          <ac:spMkLst>
            <pc:docMk/>
            <pc:sldMk cId="2586260299" sldId="256"/>
            <ac:spMk id="9" creationId="{9401732C-37EE-4B98-A709-9530173F3802}"/>
          </ac:spMkLst>
        </pc:spChg>
        <pc:grpChg chg="add">
          <ac:chgData name="jiya nadeem" userId="05b9c008a6f6691c" providerId="LiveId" clId="{04F99DC9-EE39-4BC1-8A04-BFBE3DC649B2}" dt="2026-07-25T12:37:27.077" v="568" actId="26606"/>
          <ac:grpSpMkLst>
            <pc:docMk/>
            <pc:sldMk cId="2586260299" sldId="256"/>
            <ac:grpSpMk id="11" creationId="{654E48C8-2A00-4C54-BC9C-B18EE49E9C13}"/>
          </ac:grpSpMkLst>
        </pc:grpChg>
        <pc:picChg chg="add mod">
          <ac:chgData name="jiya nadeem" userId="05b9c008a6f6691c" providerId="LiveId" clId="{04F99DC9-EE39-4BC1-8A04-BFBE3DC649B2}" dt="2026-07-25T12:37:27.077" v="568" actId="26606"/>
          <ac:picMkLst>
            <pc:docMk/>
            <pc:sldMk cId="2586260299" sldId="256"/>
            <ac:picMk id="4" creationId="{F244E548-31AB-A129-5A9E-E22B4982DC04}"/>
          </ac:picMkLst>
        </pc:picChg>
      </pc:sldChg>
      <pc:sldChg chg="modSp mod">
        <pc:chgData name="jiya nadeem" userId="05b9c008a6f6691c" providerId="LiveId" clId="{04F99DC9-EE39-4BC1-8A04-BFBE3DC649B2}" dt="2026-07-25T12:20:16.115" v="345" actId="27636"/>
        <pc:sldMkLst>
          <pc:docMk/>
          <pc:sldMk cId="893967751" sldId="257"/>
        </pc:sldMkLst>
        <pc:spChg chg="mod">
          <ac:chgData name="jiya nadeem" userId="05b9c008a6f6691c" providerId="LiveId" clId="{04F99DC9-EE39-4BC1-8A04-BFBE3DC649B2}" dt="2026-07-25T12:20:16.110" v="344" actId="27636"/>
          <ac:spMkLst>
            <pc:docMk/>
            <pc:sldMk cId="893967751" sldId="257"/>
            <ac:spMk id="2" creationId="{A139728D-25B6-EE63-9286-77E9D34B1752}"/>
          </ac:spMkLst>
        </pc:spChg>
        <pc:spChg chg="mod">
          <ac:chgData name="jiya nadeem" userId="05b9c008a6f6691c" providerId="LiveId" clId="{04F99DC9-EE39-4BC1-8A04-BFBE3DC649B2}" dt="2026-07-25T12:20:16.115" v="345" actId="27636"/>
          <ac:spMkLst>
            <pc:docMk/>
            <pc:sldMk cId="893967751" sldId="257"/>
            <ac:spMk id="3" creationId="{6F548BF0-F0C7-D7DF-8C29-3793B6AF3B33}"/>
          </ac:spMkLst>
        </pc:spChg>
      </pc:sldChg>
      <pc:sldChg chg="addSp delSp modSp new mod">
        <pc:chgData name="jiya nadeem" userId="05b9c008a6f6691c" providerId="LiveId" clId="{04F99DC9-EE39-4BC1-8A04-BFBE3DC649B2}" dt="2026-07-25T12:20:15.436" v="331"/>
        <pc:sldMkLst>
          <pc:docMk/>
          <pc:sldMk cId="1313828518" sldId="258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1313828518" sldId="258"/>
            <ac:spMk id="2" creationId="{710BF354-7E7C-B0D1-85EC-8477B20859D1}"/>
          </ac:spMkLst>
        </pc:spChg>
        <pc:spChg chg="del">
          <ac:chgData name="jiya nadeem" userId="05b9c008a6f6691c" providerId="LiveId" clId="{04F99DC9-EE39-4BC1-8A04-BFBE3DC649B2}" dt="2026-07-25T11:11:50.547" v="8" actId="478"/>
          <ac:spMkLst>
            <pc:docMk/>
            <pc:sldMk cId="1313828518" sldId="258"/>
            <ac:spMk id="3" creationId="{271FC016-D15C-4578-1B10-9CAAE0DB743B}"/>
          </ac:spMkLst>
        </pc:spChg>
        <pc:graphicFrameChg chg="add mod">
          <ac:chgData name="jiya nadeem" userId="05b9c008a6f6691c" providerId="LiveId" clId="{04F99DC9-EE39-4BC1-8A04-BFBE3DC649B2}" dt="2026-07-25T11:11:51.433" v="9"/>
          <ac:graphicFrameMkLst>
            <pc:docMk/>
            <pc:sldMk cId="1313828518" sldId="258"/>
            <ac:graphicFrameMk id="4" creationId="{C40B6A1C-31AF-0E74-8613-E6D7BF7D8E28}"/>
          </ac:graphicFrameMkLst>
        </pc:graphicFrameChg>
        <pc:graphicFrameChg chg="add mod modGraphic">
          <ac:chgData name="jiya nadeem" userId="05b9c008a6f6691c" providerId="LiveId" clId="{04F99DC9-EE39-4BC1-8A04-BFBE3DC649B2}" dt="2026-07-25T12:12:39.555" v="195" actId="1076"/>
          <ac:graphicFrameMkLst>
            <pc:docMk/>
            <pc:sldMk cId="1313828518" sldId="258"/>
            <ac:graphicFrameMk id="5" creationId="{356D6538-2004-6163-C981-824AF7AFB6F6}"/>
          </ac:graphicFrameMkLst>
        </pc:graphicFrameChg>
        <pc:picChg chg="add mod">
          <ac:chgData name="jiya nadeem" userId="05b9c008a6f6691c" providerId="LiveId" clId="{04F99DC9-EE39-4BC1-8A04-BFBE3DC649B2}" dt="2026-07-25T12:12:44.557" v="198" actId="1076"/>
          <ac:picMkLst>
            <pc:docMk/>
            <pc:sldMk cId="1313828518" sldId="258"/>
            <ac:picMk id="6" creationId="{FD9B4140-917F-38EC-180B-59DF660E7DCA}"/>
          </ac:picMkLst>
        </pc:picChg>
      </pc:sldChg>
      <pc:sldChg chg="addSp delSp modSp new mod">
        <pc:chgData name="jiya nadeem" userId="05b9c008a6f6691c" providerId="LiveId" clId="{04F99DC9-EE39-4BC1-8A04-BFBE3DC649B2}" dt="2026-07-25T12:21:57.567" v="363" actId="404"/>
        <pc:sldMkLst>
          <pc:docMk/>
          <pc:sldMk cId="1226478031" sldId="259"/>
        </pc:sldMkLst>
        <pc:spChg chg="mod">
          <ac:chgData name="jiya nadeem" userId="05b9c008a6f6691c" providerId="LiveId" clId="{04F99DC9-EE39-4BC1-8A04-BFBE3DC649B2}" dt="2026-07-25T12:21:47.275" v="359" actId="1076"/>
          <ac:spMkLst>
            <pc:docMk/>
            <pc:sldMk cId="1226478031" sldId="259"/>
            <ac:spMk id="2" creationId="{F9272C51-9DC6-C65D-75FC-3BF2B2AD9E3C}"/>
          </ac:spMkLst>
        </pc:spChg>
        <pc:spChg chg="del mod">
          <ac:chgData name="jiya nadeem" userId="05b9c008a6f6691c" providerId="LiveId" clId="{04F99DC9-EE39-4BC1-8A04-BFBE3DC649B2}" dt="2026-07-25T12:13:16.798" v="200" actId="12084"/>
          <ac:spMkLst>
            <pc:docMk/>
            <pc:sldMk cId="1226478031" sldId="259"/>
            <ac:spMk id="3" creationId="{28BAF1A8-A982-BF1D-402E-F1893FF3A4F6}"/>
          </ac:spMkLst>
        </pc:spChg>
        <pc:spChg chg="add mod">
          <ac:chgData name="jiya nadeem" userId="05b9c008a6f6691c" providerId="LiveId" clId="{04F99DC9-EE39-4BC1-8A04-BFBE3DC649B2}" dt="2026-07-25T12:13:26.494" v="202" actId="1076"/>
          <ac:spMkLst>
            <pc:docMk/>
            <pc:sldMk cId="1226478031" sldId="259"/>
            <ac:spMk id="7" creationId="{DF43DB84-4DCA-963D-6E65-7A5DA6BF9460}"/>
          </ac:spMkLst>
        </pc:spChg>
        <pc:graphicFrameChg chg="add mod modGraphic">
          <ac:chgData name="jiya nadeem" userId="05b9c008a6f6691c" providerId="LiveId" clId="{04F99DC9-EE39-4BC1-8A04-BFBE3DC649B2}" dt="2026-07-25T12:21:57.567" v="363" actId="404"/>
          <ac:graphicFrameMkLst>
            <pc:docMk/>
            <pc:sldMk cId="1226478031" sldId="259"/>
            <ac:graphicFrameMk id="8" creationId="{4640DDC2-BD3E-F2DE-3611-0D132B50BCB0}"/>
          </ac:graphicFrameMkLst>
        </pc:graphicFrameChg>
        <pc:picChg chg="add mod">
          <ac:chgData name="jiya nadeem" userId="05b9c008a6f6691c" providerId="LiveId" clId="{04F99DC9-EE39-4BC1-8A04-BFBE3DC649B2}" dt="2026-07-25T12:21:22.077" v="353" actId="14100"/>
          <ac:picMkLst>
            <pc:docMk/>
            <pc:sldMk cId="1226478031" sldId="259"/>
            <ac:picMk id="5" creationId="{E16162ED-6E9E-BAA8-C567-8887C3E12A2E}"/>
          </ac:picMkLst>
        </pc:picChg>
      </pc:sldChg>
      <pc:sldChg chg="addSp delSp modSp new mod setBg">
        <pc:chgData name="jiya nadeem" userId="05b9c008a6f6691c" providerId="LiveId" clId="{04F99DC9-EE39-4BC1-8A04-BFBE3DC649B2}" dt="2026-07-25T12:23:29.048" v="383" actId="478"/>
        <pc:sldMkLst>
          <pc:docMk/>
          <pc:sldMk cId="152376300" sldId="260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152376300" sldId="260"/>
            <ac:spMk id="2" creationId="{306442A5-C4B0-15A2-D7C8-A096F9476744}"/>
          </ac:spMkLst>
        </pc:spChg>
        <pc:spChg chg="del mod">
          <ac:chgData name="jiya nadeem" userId="05b9c008a6f6691c" providerId="LiveId" clId="{04F99DC9-EE39-4BC1-8A04-BFBE3DC649B2}" dt="2026-07-25T12:22:32.324" v="370" actId="12084"/>
          <ac:spMkLst>
            <pc:docMk/>
            <pc:sldMk cId="152376300" sldId="260"/>
            <ac:spMk id="3" creationId="{3E02DDF2-5327-9BD6-86CB-1BA11EEAAEF4}"/>
          </ac:spMkLst>
        </pc:spChg>
        <pc:spChg chg="add del">
          <ac:chgData name="jiya nadeem" userId="05b9c008a6f6691c" providerId="LiveId" clId="{04F99DC9-EE39-4BC1-8A04-BFBE3DC649B2}" dt="2026-07-25T12:16:26.622" v="221" actId="22"/>
          <ac:spMkLst>
            <pc:docMk/>
            <pc:sldMk cId="152376300" sldId="260"/>
            <ac:spMk id="7" creationId="{551DBDF9-A73A-7884-B8A0-5AF318EE9C7D}"/>
          </ac:spMkLst>
        </pc:spChg>
        <pc:spChg chg="add mod">
          <ac:chgData name="jiya nadeem" userId="05b9c008a6f6691c" providerId="LiveId" clId="{04F99DC9-EE39-4BC1-8A04-BFBE3DC649B2}" dt="2026-07-25T12:23:19.404" v="380" actId="1076"/>
          <ac:spMkLst>
            <pc:docMk/>
            <pc:sldMk cId="152376300" sldId="260"/>
            <ac:spMk id="9" creationId="{1DEF387C-2D9A-F5AF-53C2-9A4ED8F9F325}"/>
          </ac:spMkLst>
        </pc:spChg>
        <pc:graphicFrameChg chg="add mod modGraphic">
          <ac:chgData name="jiya nadeem" userId="05b9c008a6f6691c" providerId="LiveId" clId="{04F99DC9-EE39-4BC1-8A04-BFBE3DC649B2}" dt="2026-07-25T12:23:29.048" v="383" actId="478"/>
          <ac:graphicFrameMkLst>
            <pc:docMk/>
            <pc:sldMk cId="152376300" sldId="260"/>
            <ac:graphicFrameMk id="10" creationId="{71ADF5EC-6338-3ABA-BB24-8BE180CE5D61}"/>
          </ac:graphicFrameMkLst>
        </pc:graphicFrameChg>
        <pc:picChg chg="add mod">
          <ac:chgData name="jiya nadeem" userId="05b9c008a6f6691c" providerId="LiveId" clId="{04F99DC9-EE39-4BC1-8A04-BFBE3DC649B2}" dt="2026-07-25T12:23:12.545" v="378" actId="14100"/>
          <ac:picMkLst>
            <pc:docMk/>
            <pc:sldMk cId="152376300" sldId="260"/>
            <ac:picMk id="5" creationId="{D7EFED12-73C8-1CEF-A34D-954200E5A7DC}"/>
          </ac:picMkLst>
        </pc:picChg>
      </pc:sldChg>
      <pc:sldChg chg="addSp delSp modSp new mod">
        <pc:chgData name="jiya nadeem" userId="05b9c008a6f6691c" providerId="LiveId" clId="{04F99DC9-EE39-4BC1-8A04-BFBE3DC649B2}" dt="2026-07-25T12:26:54.718" v="444" actId="14100"/>
        <pc:sldMkLst>
          <pc:docMk/>
          <pc:sldMk cId="2616969633" sldId="261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2616969633" sldId="261"/>
            <ac:spMk id="2" creationId="{674FDBA0-E71B-A149-2999-09F38228AFE1}"/>
          </ac:spMkLst>
        </pc:spChg>
        <pc:spChg chg="del mod">
          <ac:chgData name="jiya nadeem" userId="05b9c008a6f6691c" providerId="LiveId" clId="{04F99DC9-EE39-4BC1-8A04-BFBE3DC649B2}" dt="2026-07-25T12:26:27.910" v="436" actId="12084"/>
          <ac:spMkLst>
            <pc:docMk/>
            <pc:sldMk cId="2616969633" sldId="261"/>
            <ac:spMk id="3" creationId="{1487EDEB-4617-151A-DF87-CD87A26E2525}"/>
          </ac:spMkLst>
        </pc:spChg>
        <pc:spChg chg="add mod">
          <ac:chgData name="jiya nadeem" userId="05b9c008a6f6691c" providerId="LiveId" clId="{04F99DC9-EE39-4BC1-8A04-BFBE3DC649B2}" dt="2026-07-25T12:26:17.528" v="435" actId="1076"/>
          <ac:spMkLst>
            <pc:docMk/>
            <pc:sldMk cId="2616969633" sldId="261"/>
            <ac:spMk id="7" creationId="{1C95A000-D021-4A35-3CBA-056E7CDF3F7C}"/>
          </ac:spMkLst>
        </pc:spChg>
        <pc:graphicFrameChg chg="add mod modGraphic">
          <ac:chgData name="jiya nadeem" userId="05b9c008a6f6691c" providerId="LiveId" clId="{04F99DC9-EE39-4BC1-8A04-BFBE3DC649B2}" dt="2026-07-25T12:26:54.718" v="444" actId="14100"/>
          <ac:graphicFrameMkLst>
            <pc:docMk/>
            <pc:sldMk cId="2616969633" sldId="261"/>
            <ac:graphicFrameMk id="8" creationId="{4E6874BE-333A-3DF7-F41C-91B6DD10D9D4}"/>
          </ac:graphicFrameMkLst>
        </pc:graphicFrameChg>
        <pc:picChg chg="add mod">
          <ac:chgData name="jiya nadeem" userId="05b9c008a6f6691c" providerId="LiveId" clId="{04F99DC9-EE39-4BC1-8A04-BFBE3DC649B2}" dt="2026-07-25T12:25:46.889" v="404" actId="14100"/>
          <ac:picMkLst>
            <pc:docMk/>
            <pc:sldMk cId="2616969633" sldId="261"/>
            <ac:picMk id="5" creationId="{304EB283-EAF5-81DD-5664-F0EA902F8CA0}"/>
          </ac:picMkLst>
        </pc:picChg>
      </pc:sldChg>
      <pc:sldChg chg="addSp delSp modSp new mod">
        <pc:chgData name="jiya nadeem" userId="05b9c008a6f6691c" providerId="LiveId" clId="{04F99DC9-EE39-4BC1-8A04-BFBE3DC649B2}" dt="2026-07-25T12:27:06.020" v="445" actId="12084"/>
        <pc:sldMkLst>
          <pc:docMk/>
          <pc:sldMk cId="3532107721" sldId="262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3532107721" sldId="262"/>
            <ac:spMk id="2" creationId="{9C64381E-1132-9475-75F5-583B2789C51B}"/>
          </ac:spMkLst>
        </pc:spChg>
        <pc:spChg chg="del mod">
          <ac:chgData name="jiya nadeem" userId="05b9c008a6f6691c" providerId="LiveId" clId="{04F99DC9-EE39-4BC1-8A04-BFBE3DC649B2}" dt="2026-07-25T12:27:06.020" v="445" actId="12084"/>
          <ac:spMkLst>
            <pc:docMk/>
            <pc:sldMk cId="3532107721" sldId="262"/>
            <ac:spMk id="3" creationId="{A33B6D0B-9AF3-8575-6401-E6E744DDE99A}"/>
          </ac:spMkLst>
        </pc:spChg>
        <pc:graphicFrameChg chg="add mod">
          <ac:chgData name="jiya nadeem" userId="05b9c008a6f6691c" providerId="LiveId" clId="{04F99DC9-EE39-4BC1-8A04-BFBE3DC649B2}" dt="2026-07-25T12:27:06.020" v="445" actId="12084"/>
          <ac:graphicFrameMkLst>
            <pc:docMk/>
            <pc:sldMk cId="3532107721" sldId="262"/>
            <ac:graphicFrameMk id="4" creationId="{8E800A0A-0638-0557-F61F-6B57D8A2F658}"/>
          </ac:graphicFrameMkLst>
        </pc:graphicFrameChg>
      </pc:sldChg>
      <pc:sldChg chg="addSp delSp modSp new mod">
        <pc:chgData name="jiya nadeem" userId="05b9c008a6f6691c" providerId="LiveId" clId="{04F99DC9-EE39-4BC1-8A04-BFBE3DC649B2}" dt="2026-07-25T12:29:05.894" v="498" actId="20577"/>
        <pc:sldMkLst>
          <pc:docMk/>
          <pc:sldMk cId="1515524849" sldId="263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1515524849" sldId="263"/>
            <ac:spMk id="2" creationId="{051D4AD8-6486-1223-67EA-EA6DC7F02932}"/>
          </ac:spMkLst>
        </pc:spChg>
        <pc:spChg chg="del mod">
          <ac:chgData name="jiya nadeem" userId="05b9c008a6f6691c" providerId="LiveId" clId="{04F99DC9-EE39-4BC1-8A04-BFBE3DC649B2}" dt="2026-07-25T12:28:04.243" v="478" actId="12084"/>
          <ac:spMkLst>
            <pc:docMk/>
            <pc:sldMk cId="1515524849" sldId="263"/>
            <ac:spMk id="3" creationId="{955FBBAD-2E75-BB20-7DF8-5EE759801766}"/>
          </ac:spMkLst>
        </pc:spChg>
        <pc:graphicFrameChg chg="add mod modGraphic">
          <ac:chgData name="jiya nadeem" userId="05b9c008a6f6691c" providerId="LiveId" clId="{04F99DC9-EE39-4BC1-8A04-BFBE3DC649B2}" dt="2026-07-25T12:29:05.894" v="498" actId="20577"/>
          <ac:graphicFrameMkLst>
            <pc:docMk/>
            <pc:sldMk cId="1515524849" sldId="263"/>
            <ac:graphicFrameMk id="4" creationId="{B0D09610-8FD0-A3DC-9B87-09A740461313}"/>
          </ac:graphicFrameMkLst>
        </pc:graphicFrameChg>
      </pc:sldChg>
      <pc:sldChg chg="addSp delSp modSp new mod">
        <pc:chgData name="jiya nadeem" userId="05b9c008a6f6691c" providerId="LiveId" clId="{04F99DC9-EE39-4BC1-8A04-BFBE3DC649B2}" dt="2026-07-25T12:31:40.328" v="525" actId="14100"/>
        <pc:sldMkLst>
          <pc:docMk/>
          <pc:sldMk cId="3194150756" sldId="264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3194150756" sldId="264"/>
            <ac:spMk id="2" creationId="{4F37F111-7383-1F21-2CF7-2DC59D5983D0}"/>
          </ac:spMkLst>
        </pc:spChg>
        <pc:spChg chg="del mod">
          <ac:chgData name="jiya nadeem" userId="05b9c008a6f6691c" providerId="LiveId" clId="{04F99DC9-EE39-4BC1-8A04-BFBE3DC649B2}" dt="2026-07-25T12:30:31.800" v="509" actId="12084"/>
          <ac:spMkLst>
            <pc:docMk/>
            <pc:sldMk cId="3194150756" sldId="264"/>
            <ac:spMk id="3" creationId="{53B726CD-88A8-BE87-FBC8-F4BB7A5750DD}"/>
          </ac:spMkLst>
        </pc:spChg>
        <pc:spChg chg="add del mod">
          <ac:chgData name="jiya nadeem" userId="05b9c008a6f6691c" providerId="LiveId" clId="{04F99DC9-EE39-4BC1-8A04-BFBE3DC649B2}" dt="2026-07-25T12:30:45.064" v="511" actId="12084"/>
          <ac:spMkLst>
            <pc:docMk/>
            <pc:sldMk cId="3194150756" sldId="264"/>
            <ac:spMk id="5" creationId="{21E5DB3C-1DC6-F525-3AC8-DADA78CC48F1}"/>
          </ac:spMkLst>
        </pc:spChg>
        <pc:graphicFrameChg chg="add mod">
          <ac:chgData name="jiya nadeem" userId="05b9c008a6f6691c" providerId="LiveId" clId="{04F99DC9-EE39-4BC1-8A04-BFBE3DC649B2}" dt="2026-07-25T12:31:26.735" v="521" actId="1076"/>
          <ac:graphicFrameMkLst>
            <pc:docMk/>
            <pc:sldMk cId="3194150756" sldId="264"/>
            <ac:graphicFrameMk id="6" creationId="{D060DEF2-30FB-735B-BD5E-9D20EC489AB7}"/>
          </ac:graphicFrameMkLst>
        </pc:graphicFrameChg>
        <pc:graphicFrameChg chg="add mod modGraphic">
          <ac:chgData name="jiya nadeem" userId="05b9c008a6f6691c" providerId="LiveId" clId="{04F99DC9-EE39-4BC1-8A04-BFBE3DC649B2}" dt="2026-07-25T12:31:40.328" v="525" actId="14100"/>
          <ac:graphicFrameMkLst>
            <pc:docMk/>
            <pc:sldMk cId="3194150756" sldId="264"/>
            <ac:graphicFrameMk id="7" creationId="{808C8741-391F-AEB8-7C96-262341385AC9}"/>
          </ac:graphicFrameMkLst>
        </pc:graphicFrameChg>
      </pc:sldChg>
      <pc:sldChg chg="addSp delSp modSp new mod">
        <pc:chgData name="jiya nadeem" userId="05b9c008a6f6691c" providerId="LiveId" clId="{04F99DC9-EE39-4BC1-8A04-BFBE3DC649B2}" dt="2026-07-25T12:32:20.531" v="532" actId="12100"/>
        <pc:sldMkLst>
          <pc:docMk/>
          <pc:sldMk cId="4214512840" sldId="265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4214512840" sldId="265"/>
            <ac:spMk id="2" creationId="{885A8DD4-0253-40CE-19CE-D0E45F411815}"/>
          </ac:spMkLst>
        </pc:spChg>
        <pc:spChg chg="del mod">
          <ac:chgData name="jiya nadeem" userId="05b9c008a6f6691c" providerId="LiveId" clId="{04F99DC9-EE39-4BC1-8A04-BFBE3DC649B2}" dt="2026-07-25T12:32:15.107" v="531" actId="12084"/>
          <ac:spMkLst>
            <pc:docMk/>
            <pc:sldMk cId="4214512840" sldId="265"/>
            <ac:spMk id="3" creationId="{A00A308B-37DD-2653-F08D-D517AFB53C7A}"/>
          </ac:spMkLst>
        </pc:spChg>
        <pc:graphicFrameChg chg="add mod">
          <ac:chgData name="jiya nadeem" userId="05b9c008a6f6691c" providerId="LiveId" clId="{04F99DC9-EE39-4BC1-8A04-BFBE3DC649B2}" dt="2026-07-25T12:32:20.531" v="532" actId="12100"/>
          <ac:graphicFrameMkLst>
            <pc:docMk/>
            <pc:sldMk cId="4214512840" sldId="265"/>
            <ac:graphicFrameMk id="4" creationId="{8FBD0729-115D-26EC-5EC0-93E222BC874F}"/>
          </ac:graphicFrameMkLst>
        </pc:graphicFrameChg>
      </pc:sldChg>
      <pc:sldChg chg="addSp delSp modSp new mod setBg">
        <pc:chgData name="jiya nadeem" userId="05b9c008a6f6691c" providerId="LiveId" clId="{04F99DC9-EE39-4BC1-8A04-BFBE3DC649B2}" dt="2026-07-25T12:33:15.529" v="539" actId="26606"/>
        <pc:sldMkLst>
          <pc:docMk/>
          <pc:sldMk cId="3852613121" sldId="266"/>
        </pc:sldMkLst>
        <pc:spChg chg="mod">
          <ac:chgData name="jiya nadeem" userId="05b9c008a6f6691c" providerId="LiveId" clId="{04F99DC9-EE39-4BC1-8A04-BFBE3DC649B2}" dt="2026-07-25T12:33:15.529" v="539" actId="26606"/>
          <ac:spMkLst>
            <pc:docMk/>
            <pc:sldMk cId="3852613121" sldId="266"/>
            <ac:spMk id="2" creationId="{25AD5AB7-0B35-F6CE-55EB-57ED66138A61}"/>
          </ac:spMkLst>
        </pc:spChg>
        <pc:spChg chg="add del mod">
          <ac:chgData name="jiya nadeem" userId="05b9c008a6f6691c" providerId="LiveId" clId="{04F99DC9-EE39-4BC1-8A04-BFBE3DC649B2}" dt="2026-07-25T12:33:15.529" v="539" actId="26606"/>
          <ac:spMkLst>
            <pc:docMk/>
            <pc:sldMk cId="3852613121" sldId="266"/>
            <ac:spMk id="3" creationId="{32E3EE48-6105-07BC-97C2-CA3E5191FB8D}"/>
          </ac:spMkLst>
        </pc:spChg>
        <pc:spChg chg="add del">
          <ac:chgData name="jiya nadeem" userId="05b9c008a6f6691c" providerId="LiveId" clId="{04F99DC9-EE39-4BC1-8A04-BFBE3DC649B2}" dt="2026-07-25T12:33:15.436" v="538" actId="26606"/>
          <ac:spMkLst>
            <pc:docMk/>
            <pc:sldMk cId="3852613121" sldId="266"/>
            <ac:spMk id="9" creationId="{95224A92-B71D-4244-9CEE-E80F9BD118DF}"/>
          </ac:spMkLst>
        </pc:spChg>
        <pc:spChg chg="add del">
          <ac:chgData name="jiya nadeem" userId="05b9c008a6f6691c" providerId="LiveId" clId="{04F99DC9-EE39-4BC1-8A04-BFBE3DC649B2}" dt="2026-07-25T12:33:15.436" v="538" actId="26606"/>
          <ac:spMkLst>
            <pc:docMk/>
            <pc:sldMk cId="3852613121" sldId="266"/>
            <ac:spMk id="11" creationId="{9069A319-3937-4297-B7D8-6745097B90D2}"/>
          </ac:spMkLst>
        </pc:spChg>
        <pc:spChg chg="add del">
          <ac:chgData name="jiya nadeem" userId="05b9c008a6f6691c" providerId="LiveId" clId="{04F99DC9-EE39-4BC1-8A04-BFBE3DC649B2}" dt="2026-07-25T12:33:15.436" v="538" actId="26606"/>
          <ac:spMkLst>
            <pc:docMk/>
            <pc:sldMk cId="3852613121" sldId="266"/>
            <ac:spMk id="13" creationId="{F3FDFE78-2422-40CD-BC53-9E0C459C9D9F}"/>
          </ac:spMkLst>
        </pc:spChg>
        <pc:spChg chg="add del">
          <ac:chgData name="jiya nadeem" userId="05b9c008a6f6691c" providerId="LiveId" clId="{04F99DC9-EE39-4BC1-8A04-BFBE3DC649B2}" dt="2026-07-25T12:33:15.436" v="538" actId="26606"/>
          <ac:spMkLst>
            <pc:docMk/>
            <pc:sldMk cId="3852613121" sldId="266"/>
            <ac:spMk id="15" creationId="{A97E302E-4D34-42E4-94A8-4FC0AF572FEB}"/>
          </ac:spMkLst>
        </pc:spChg>
        <pc:graphicFrameChg chg="add del">
          <ac:chgData name="jiya nadeem" userId="05b9c008a6f6691c" providerId="LiveId" clId="{04F99DC9-EE39-4BC1-8A04-BFBE3DC649B2}" dt="2026-07-25T12:33:15.436" v="538" actId="26606"/>
          <ac:graphicFrameMkLst>
            <pc:docMk/>
            <pc:sldMk cId="3852613121" sldId="266"/>
            <ac:graphicFrameMk id="5" creationId="{220C1C57-85A2-5CC5-C016-543F8B30B190}"/>
          </ac:graphicFrameMkLst>
        </pc:graphicFrameChg>
        <pc:graphicFrameChg chg="add">
          <ac:chgData name="jiya nadeem" userId="05b9c008a6f6691c" providerId="LiveId" clId="{04F99DC9-EE39-4BC1-8A04-BFBE3DC649B2}" dt="2026-07-25T12:33:15.529" v="539" actId="26606"/>
          <ac:graphicFrameMkLst>
            <pc:docMk/>
            <pc:sldMk cId="3852613121" sldId="266"/>
            <ac:graphicFrameMk id="17" creationId="{FB02F57A-CD4B-E14C-CACE-8062178AB170}"/>
          </ac:graphicFrameMkLst>
        </pc:graphicFrameChg>
      </pc:sldChg>
      <pc:sldChg chg="addSp delSp modSp new mod setBg">
        <pc:chgData name="jiya nadeem" userId="05b9c008a6f6691c" providerId="LiveId" clId="{04F99DC9-EE39-4BC1-8A04-BFBE3DC649B2}" dt="2026-07-25T12:35:15.709" v="552" actId="12100"/>
        <pc:sldMkLst>
          <pc:docMk/>
          <pc:sldMk cId="2809057622" sldId="267"/>
        </pc:sldMkLst>
        <pc:spChg chg="mod">
          <ac:chgData name="jiya nadeem" userId="05b9c008a6f6691c" providerId="LiveId" clId="{04F99DC9-EE39-4BC1-8A04-BFBE3DC649B2}" dt="2026-07-25T12:35:03.147" v="550" actId="26606"/>
          <ac:spMkLst>
            <pc:docMk/>
            <pc:sldMk cId="2809057622" sldId="267"/>
            <ac:spMk id="2" creationId="{DFC2367B-AC96-804D-DB47-3214A7F685A6}"/>
          </ac:spMkLst>
        </pc:spChg>
        <pc:spChg chg="del mod">
          <ac:chgData name="jiya nadeem" userId="05b9c008a6f6691c" providerId="LiveId" clId="{04F99DC9-EE39-4BC1-8A04-BFBE3DC649B2}" dt="2026-07-25T12:34:09.660" v="544" actId="12084"/>
          <ac:spMkLst>
            <pc:docMk/>
            <pc:sldMk cId="2809057622" sldId="267"/>
            <ac:spMk id="3" creationId="{5138A21A-233F-900F-1DC6-317F92848AE9}"/>
          </ac:spMkLst>
        </pc:spChg>
        <pc:graphicFrameChg chg="add mod modGraphic">
          <ac:chgData name="jiya nadeem" userId="05b9c008a6f6691c" providerId="LiveId" clId="{04F99DC9-EE39-4BC1-8A04-BFBE3DC649B2}" dt="2026-07-25T12:35:15.709" v="552" actId="12100"/>
          <ac:graphicFrameMkLst>
            <pc:docMk/>
            <pc:sldMk cId="2809057622" sldId="267"/>
            <ac:graphicFrameMk id="4" creationId="{010AF209-268D-4348-7935-F3EAFDF7D1EC}"/>
          </ac:graphicFrameMkLst>
        </pc:graphicFrameChg>
      </pc:sldChg>
      <pc:sldChg chg="addSp delSp modSp new mod">
        <pc:chgData name="jiya nadeem" userId="05b9c008a6f6691c" providerId="LiveId" clId="{04F99DC9-EE39-4BC1-8A04-BFBE3DC649B2}" dt="2026-07-25T12:35:58.503" v="557" actId="12100"/>
        <pc:sldMkLst>
          <pc:docMk/>
          <pc:sldMk cId="530560655" sldId="268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530560655" sldId="268"/>
            <ac:spMk id="2" creationId="{F78F0AEE-CFB3-98BE-EAC7-F956D7BA5AFA}"/>
          </ac:spMkLst>
        </pc:spChg>
        <pc:spChg chg="del mod">
          <ac:chgData name="jiya nadeem" userId="05b9c008a6f6691c" providerId="LiveId" clId="{04F99DC9-EE39-4BC1-8A04-BFBE3DC649B2}" dt="2026-07-25T12:35:39.012" v="553" actId="12084"/>
          <ac:spMkLst>
            <pc:docMk/>
            <pc:sldMk cId="530560655" sldId="268"/>
            <ac:spMk id="3" creationId="{0F4E8B92-9A49-CA5E-17C9-B5B5318B8118}"/>
          </ac:spMkLst>
        </pc:spChg>
        <pc:graphicFrameChg chg="add mod">
          <ac:chgData name="jiya nadeem" userId="05b9c008a6f6691c" providerId="LiveId" clId="{04F99DC9-EE39-4BC1-8A04-BFBE3DC649B2}" dt="2026-07-25T12:35:58.503" v="557" actId="12100"/>
          <ac:graphicFrameMkLst>
            <pc:docMk/>
            <pc:sldMk cId="530560655" sldId="268"/>
            <ac:graphicFrameMk id="4" creationId="{81744DC3-5126-1B9C-F73E-BDF211340E10}"/>
          </ac:graphicFrameMkLst>
        </pc:graphicFrameChg>
      </pc:sldChg>
      <pc:sldChg chg="addSp delSp modSp new mod">
        <pc:chgData name="jiya nadeem" userId="05b9c008a6f6691c" providerId="LiveId" clId="{04F99DC9-EE39-4BC1-8A04-BFBE3DC649B2}" dt="2026-07-25T12:36:30.578" v="558" actId="26606"/>
        <pc:sldMkLst>
          <pc:docMk/>
          <pc:sldMk cId="1195158798" sldId="269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1195158798" sldId="269"/>
            <ac:spMk id="2" creationId="{097CA841-3F12-8D3A-3585-EE893828DA93}"/>
          </ac:spMkLst>
        </pc:spChg>
        <pc:spChg chg="del mod">
          <ac:chgData name="jiya nadeem" userId="05b9c008a6f6691c" providerId="LiveId" clId="{04F99DC9-EE39-4BC1-8A04-BFBE3DC649B2}" dt="2026-07-25T12:36:30.578" v="558" actId="26606"/>
          <ac:spMkLst>
            <pc:docMk/>
            <pc:sldMk cId="1195158798" sldId="269"/>
            <ac:spMk id="3" creationId="{B6D3C8C9-1E10-33B0-D87F-01FA4FBDA1A9}"/>
          </ac:spMkLst>
        </pc:spChg>
        <pc:graphicFrameChg chg="add">
          <ac:chgData name="jiya nadeem" userId="05b9c008a6f6691c" providerId="LiveId" clId="{04F99DC9-EE39-4BC1-8A04-BFBE3DC649B2}" dt="2026-07-25T12:36:30.578" v="558" actId="26606"/>
          <ac:graphicFrameMkLst>
            <pc:docMk/>
            <pc:sldMk cId="1195158798" sldId="269"/>
            <ac:graphicFrameMk id="5" creationId="{AD799BB7-6C3E-57F8-C2ED-B20594ADB080}"/>
          </ac:graphicFrameMkLst>
        </pc:graphicFrameChg>
      </pc:sldChg>
      <pc:sldChg chg="modSp new mod">
        <pc:chgData name="jiya nadeem" userId="05b9c008a6f6691c" providerId="LiveId" clId="{04F99DC9-EE39-4BC1-8A04-BFBE3DC649B2}" dt="2026-07-25T12:25:28.052" v="401" actId="27636"/>
        <pc:sldMkLst>
          <pc:docMk/>
          <pc:sldMk cId="1395800161" sldId="270"/>
        </pc:sldMkLst>
        <pc:spChg chg="mod">
          <ac:chgData name="jiya nadeem" userId="05b9c008a6f6691c" providerId="LiveId" clId="{04F99DC9-EE39-4BC1-8A04-BFBE3DC649B2}" dt="2026-07-25T12:20:15.436" v="331"/>
          <ac:spMkLst>
            <pc:docMk/>
            <pc:sldMk cId="1395800161" sldId="270"/>
            <ac:spMk id="2" creationId="{D07C67DF-0B2B-7CB9-EF53-E208F8BE93C2}"/>
          </ac:spMkLst>
        </pc:spChg>
        <pc:spChg chg="mod">
          <ac:chgData name="jiya nadeem" userId="05b9c008a6f6691c" providerId="LiveId" clId="{04F99DC9-EE39-4BC1-8A04-BFBE3DC649B2}" dt="2026-07-25T12:25:28.052" v="401" actId="27636"/>
          <ac:spMkLst>
            <pc:docMk/>
            <pc:sldMk cId="1395800161" sldId="270"/>
            <ac:spMk id="3" creationId="{D7109742-1DAE-801E-9750-CA14DACD2EFC}"/>
          </ac:spMkLst>
        </pc:sp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EDFA7B-D824-488C-BCC8-2487478A2F18}" type="doc">
      <dgm:prSet loTypeId="urn:microsoft.com/office/officeart/2005/8/layout/vList2" loCatId="list" qsTypeId="urn:microsoft.com/office/officeart/2005/8/quickstyle/simple3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C6375828-A843-4298-AD5A-47F8EE3850C4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2400" b="1" dirty="0"/>
            <a:t>Endocrine System: Pancreas</a:t>
          </a:r>
          <a:endParaRPr lang="en-GB" sz="2400" dirty="0"/>
        </a:p>
      </dgm:t>
    </dgm:pt>
    <dgm:pt modelId="{B99E5EFC-F76D-4A18-958A-3F0BE3B3C21C}" type="parTrans" cxnId="{4FD5DD9D-2B26-4D1A-8E94-52F56777EFB8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22BC17DF-9C0F-4C52-AB70-666F6EE049B2}" type="sibTrans" cxnId="{4FD5DD9D-2B26-4D1A-8E94-52F56777EFB8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5139669C-0A5B-44AC-B7EB-4EC156690F10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Pancreas located behind the stomach; functions as both an endocrine and exocrine gland.</a:t>
          </a:r>
        </a:p>
      </dgm:t>
    </dgm:pt>
    <dgm:pt modelId="{447461E6-C09C-448B-BC57-3B7D451E0C0E}" type="parTrans" cxnId="{296DE735-20A1-47B2-A6E1-8F7E17CDF7FF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2A235D33-843B-4A8B-A011-AE84B5802725}" type="sibTrans" cxnId="{296DE735-20A1-47B2-A6E1-8F7E17CDF7FF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1A7C3782-F539-4C03-8AA5-6A872CA2C46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Endocrine tissue contains the </a:t>
          </a:r>
          <a:r>
            <a:rPr lang="en-GB" sz="1600" b="1" dirty="0"/>
            <a:t>Islets of Langerhans</a:t>
          </a:r>
          <a:r>
            <a:rPr lang="en-GB" sz="1600" dirty="0"/>
            <a:t>.</a:t>
          </a:r>
        </a:p>
      </dgm:t>
    </dgm:pt>
    <dgm:pt modelId="{2DFDE132-A454-4C90-9084-B9603FF7975C}" type="parTrans" cxnId="{E74B61F7-E50D-47A4-BC77-3DE4C4697D09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FE6949E8-4685-49F5-8991-5BB4ABB7F9D7}" type="sibTrans" cxnId="{E74B61F7-E50D-47A4-BC77-3DE4C4697D09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E3CA0387-13ED-4091-BED7-4A6E54BE90A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b="1"/>
            <a:t>β-cells</a:t>
          </a:r>
          <a:r>
            <a:rPr lang="en-GB" sz="1600"/>
            <a:t> produce and secrete insulin.</a:t>
          </a:r>
        </a:p>
      </dgm:t>
    </dgm:pt>
    <dgm:pt modelId="{06A8D91C-5A6E-486B-82AB-01AF1470F3AA}" type="parTrans" cxnId="{416D5E47-91EC-4DCE-8F1A-674D0C54FA08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3B7F461E-03EE-4FF5-80D5-9C25D3311E18}" type="sibTrans" cxnId="{416D5E47-91EC-4DCE-8F1A-674D0C54FA08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144C750C-9A39-4CA6-BA7A-9A32F5629E0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Insulin facilitates glucose uptake into skeletal muscle and adipose tissue.</a:t>
          </a:r>
        </a:p>
      </dgm:t>
    </dgm:pt>
    <dgm:pt modelId="{907A68D9-9A39-479E-BDED-AFA333BA6819}" type="parTrans" cxnId="{98C800B2-F28A-4746-8C63-00EFAADE2609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2316954D-F862-49EE-AAD3-165937D8968D}" type="sibTrans" cxnId="{98C800B2-F28A-4746-8C63-00EFAADE2609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641F23A7-92D2-4361-9DE4-E46E820B4F3A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Insulin suppresses hepatic glucose production.</a:t>
          </a:r>
        </a:p>
      </dgm:t>
    </dgm:pt>
    <dgm:pt modelId="{54376D4A-ABFC-4990-BC9A-DBEDC318B8FE}" type="parTrans" cxnId="{ABDBB510-D965-4B26-8415-0F709281866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70D0B75C-4A4B-4B29-BD51-4B03CDB47C2C}" type="sibTrans" cxnId="{ABDBB510-D965-4B26-8415-0F709281866A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0CBC3327-CB9F-414F-AAAD-DE5F5A67A09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600" dirty="0"/>
            <a:t>Normal blood glucose homeostasis maintains glucose within a narrow physiological range through balanced insulin and glucagon secretion (Powers </a:t>
          </a:r>
          <a:r>
            <a:rPr lang="en-GB" sz="1600" i="1" dirty="0"/>
            <a:t>et al.</a:t>
          </a:r>
          <a:r>
            <a:rPr lang="en-GB" sz="1600" dirty="0"/>
            <a:t>, 2022).</a:t>
          </a:r>
        </a:p>
      </dgm:t>
    </dgm:pt>
    <dgm:pt modelId="{AF8A642E-590F-454C-ADAF-BB32F39AAC61}" type="parTrans" cxnId="{0BE97FD5-82AA-4AD0-AD3F-DC2F2142966C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36D92E02-2399-4D45-AF7A-8A763E27690E}" type="sibTrans" cxnId="{0BE97FD5-82AA-4AD0-AD3F-DC2F2142966C}">
      <dgm:prSet/>
      <dgm:spPr/>
      <dgm:t>
        <a:bodyPr/>
        <a:lstStyle/>
        <a:p>
          <a:pPr>
            <a:lnSpc>
              <a:spcPct val="150000"/>
            </a:lnSpc>
          </a:pPr>
          <a:endParaRPr lang="en-GB"/>
        </a:p>
      </dgm:t>
    </dgm:pt>
    <dgm:pt modelId="{36EFA45E-3760-4A4A-AC14-15C1133548B6}" type="pres">
      <dgm:prSet presAssocID="{9BEDFA7B-D824-488C-BCC8-2487478A2F18}" presName="linear" presStyleCnt="0">
        <dgm:presLayoutVars>
          <dgm:animLvl val="lvl"/>
          <dgm:resizeHandles val="exact"/>
        </dgm:presLayoutVars>
      </dgm:prSet>
      <dgm:spPr/>
    </dgm:pt>
    <dgm:pt modelId="{11AF2831-A0CB-4FEF-8DF3-76B2AF1B3941}" type="pres">
      <dgm:prSet presAssocID="{C6375828-A843-4298-AD5A-47F8EE3850C4}" presName="parentText" presStyleLbl="node1" presStyleIdx="0" presStyleCnt="1" custScaleY="32031">
        <dgm:presLayoutVars>
          <dgm:chMax val="0"/>
          <dgm:bulletEnabled val="1"/>
        </dgm:presLayoutVars>
      </dgm:prSet>
      <dgm:spPr/>
    </dgm:pt>
    <dgm:pt modelId="{8EBF7158-4EC8-494F-8084-0F3483788FD5}" type="pres">
      <dgm:prSet presAssocID="{C6375828-A843-4298-AD5A-47F8EE3850C4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ABDBB510-D965-4B26-8415-0F709281866A}" srcId="{C6375828-A843-4298-AD5A-47F8EE3850C4}" destId="{641F23A7-92D2-4361-9DE4-E46E820B4F3A}" srcOrd="4" destOrd="0" parTransId="{54376D4A-ABFC-4990-BC9A-DBEDC318B8FE}" sibTransId="{70D0B75C-4A4B-4B29-BD51-4B03CDB47C2C}"/>
    <dgm:cxn modelId="{B0611219-3974-4B06-82CB-8356698697AC}" type="presOf" srcId="{0CBC3327-CB9F-414F-AAAD-DE5F5A67A093}" destId="{8EBF7158-4EC8-494F-8084-0F3483788FD5}" srcOrd="0" destOrd="5" presId="urn:microsoft.com/office/officeart/2005/8/layout/vList2"/>
    <dgm:cxn modelId="{1736D51A-04C2-4072-B94A-4E2543B6C824}" type="presOf" srcId="{5139669C-0A5B-44AC-B7EB-4EC156690F10}" destId="{8EBF7158-4EC8-494F-8084-0F3483788FD5}" srcOrd="0" destOrd="0" presId="urn:microsoft.com/office/officeart/2005/8/layout/vList2"/>
    <dgm:cxn modelId="{77086A31-6BF6-48DF-B4B4-B0177E09E203}" type="presOf" srcId="{1A7C3782-F539-4C03-8AA5-6A872CA2C461}" destId="{8EBF7158-4EC8-494F-8084-0F3483788FD5}" srcOrd="0" destOrd="1" presId="urn:microsoft.com/office/officeart/2005/8/layout/vList2"/>
    <dgm:cxn modelId="{296DE735-20A1-47B2-A6E1-8F7E17CDF7FF}" srcId="{C6375828-A843-4298-AD5A-47F8EE3850C4}" destId="{5139669C-0A5B-44AC-B7EB-4EC156690F10}" srcOrd="0" destOrd="0" parTransId="{447461E6-C09C-448B-BC57-3B7D451E0C0E}" sibTransId="{2A235D33-843B-4A8B-A011-AE84B5802725}"/>
    <dgm:cxn modelId="{416D5E47-91EC-4DCE-8F1A-674D0C54FA08}" srcId="{C6375828-A843-4298-AD5A-47F8EE3850C4}" destId="{E3CA0387-13ED-4091-BED7-4A6E54BE90A1}" srcOrd="2" destOrd="0" parTransId="{06A8D91C-5A6E-486B-82AB-01AF1470F3AA}" sibTransId="{3B7F461E-03EE-4FF5-80D5-9C25D3311E18}"/>
    <dgm:cxn modelId="{638BC148-D75B-4580-9B6F-750BE454AADF}" type="presOf" srcId="{E3CA0387-13ED-4091-BED7-4A6E54BE90A1}" destId="{8EBF7158-4EC8-494F-8084-0F3483788FD5}" srcOrd="0" destOrd="2" presId="urn:microsoft.com/office/officeart/2005/8/layout/vList2"/>
    <dgm:cxn modelId="{880D5C4B-DF01-4934-9B35-0E6C4D1F330B}" type="presOf" srcId="{9BEDFA7B-D824-488C-BCC8-2487478A2F18}" destId="{36EFA45E-3760-4A4A-AC14-15C1133548B6}" srcOrd="0" destOrd="0" presId="urn:microsoft.com/office/officeart/2005/8/layout/vList2"/>
    <dgm:cxn modelId="{4FD5DD9D-2B26-4D1A-8E94-52F56777EFB8}" srcId="{9BEDFA7B-D824-488C-BCC8-2487478A2F18}" destId="{C6375828-A843-4298-AD5A-47F8EE3850C4}" srcOrd="0" destOrd="0" parTransId="{B99E5EFC-F76D-4A18-958A-3F0BE3B3C21C}" sibTransId="{22BC17DF-9C0F-4C52-AB70-666F6EE049B2}"/>
    <dgm:cxn modelId="{A55D3BAF-D9BA-43DF-83EE-9A52F82FC03E}" type="presOf" srcId="{641F23A7-92D2-4361-9DE4-E46E820B4F3A}" destId="{8EBF7158-4EC8-494F-8084-0F3483788FD5}" srcOrd="0" destOrd="4" presId="urn:microsoft.com/office/officeart/2005/8/layout/vList2"/>
    <dgm:cxn modelId="{98C800B2-F28A-4746-8C63-00EFAADE2609}" srcId="{C6375828-A843-4298-AD5A-47F8EE3850C4}" destId="{144C750C-9A39-4CA6-BA7A-9A32F5629E0E}" srcOrd="3" destOrd="0" parTransId="{907A68D9-9A39-479E-BDED-AFA333BA6819}" sibTransId="{2316954D-F862-49EE-AAD3-165937D8968D}"/>
    <dgm:cxn modelId="{1EAE98B3-647A-4738-BF30-2529E62E4D8A}" type="presOf" srcId="{C6375828-A843-4298-AD5A-47F8EE3850C4}" destId="{11AF2831-A0CB-4FEF-8DF3-76B2AF1B3941}" srcOrd="0" destOrd="0" presId="urn:microsoft.com/office/officeart/2005/8/layout/vList2"/>
    <dgm:cxn modelId="{0BE97FD5-82AA-4AD0-AD3F-DC2F2142966C}" srcId="{C6375828-A843-4298-AD5A-47F8EE3850C4}" destId="{0CBC3327-CB9F-414F-AAAD-DE5F5A67A093}" srcOrd="5" destOrd="0" parTransId="{AF8A642E-590F-454C-ADAF-BB32F39AAC61}" sibTransId="{36D92E02-2399-4D45-AF7A-8A763E27690E}"/>
    <dgm:cxn modelId="{9DDF02E3-3905-4924-9729-835E90276A8D}" type="presOf" srcId="{144C750C-9A39-4CA6-BA7A-9A32F5629E0E}" destId="{8EBF7158-4EC8-494F-8084-0F3483788FD5}" srcOrd="0" destOrd="3" presId="urn:microsoft.com/office/officeart/2005/8/layout/vList2"/>
    <dgm:cxn modelId="{E74B61F7-E50D-47A4-BC77-3DE4C4697D09}" srcId="{C6375828-A843-4298-AD5A-47F8EE3850C4}" destId="{1A7C3782-F539-4C03-8AA5-6A872CA2C461}" srcOrd="1" destOrd="0" parTransId="{2DFDE132-A454-4C90-9084-B9603FF7975C}" sibTransId="{FE6949E8-4685-49F5-8991-5BB4ABB7F9D7}"/>
    <dgm:cxn modelId="{772F493A-2ABB-429A-9122-06DDB46C185B}" type="presParOf" srcId="{36EFA45E-3760-4A4A-AC14-15C1133548B6}" destId="{11AF2831-A0CB-4FEF-8DF3-76B2AF1B3941}" srcOrd="0" destOrd="0" presId="urn:microsoft.com/office/officeart/2005/8/layout/vList2"/>
    <dgm:cxn modelId="{C8158FE1-880A-4EF7-8057-1220C585A800}" type="presParOf" srcId="{36EFA45E-3760-4A4A-AC14-15C1133548B6}" destId="{8EBF7158-4EC8-494F-8084-0F3483788FD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749B748-7ABE-413C-BF22-399D802E3A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3BBDBCD1-FE51-481B-AB28-1C2A5B175ACE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/>
            <a:t>Chronic metabolic disease characterised by insulin resistance and progressive β-cell dysfunction (Ahmad </a:t>
          </a:r>
          <a:r>
            <a:rPr lang="en-GB" sz="1200" i="1"/>
            <a:t>et al.</a:t>
          </a:r>
          <a:r>
            <a:rPr lang="en-GB" sz="1200"/>
            <a:t>, 2022).</a:t>
          </a:r>
        </a:p>
      </dgm:t>
    </dgm:pt>
    <dgm:pt modelId="{F2A38254-56F4-41BA-92DF-C8729E6A25DA}" type="parTrans" cxnId="{6E2A7BBC-0C5B-4E69-A749-619EDC07506A}">
      <dgm:prSet/>
      <dgm:spPr/>
      <dgm:t>
        <a:bodyPr/>
        <a:lstStyle/>
        <a:p>
          <a:endParaRPr lang="en-GB"/>
        </a:p>
      </dgm:t>
    </dgm:pt>
    <dgm:pt modelId="{48125AC0-BA05-4A84-942E-2A8B01DFADA2}" type="sibTrans" cxnId="{6E2A7BBC-0C5B-4E69-A749-619EDC07506A}">
      <dgm:prSet/>
      <dgm:spPr/>
      <dgm:t>
        <a:bodyPr/>
        <a:lstStyle/>
        <a:p>
          <a:endParaRPr lang="en-GB"/>
        </a:p>
      </dgm:t>
    </dgm:pt>
    <dgm:pt modelId="{0D7788AF-862F-459D-A6C8-333D251DB3D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/>
            <a:t>Represents approximately </a:t>
          </a:r>
          <a:r>
            <a:rPr lang="en-GB" sz="1200" b="1"/>
            <a:t>90–95%</a:t>
          </a:r>
          <a:r>
            <a:rPr lang="en-GB" sz="1200"/>
            <a:t> of diabetes cases worldwide (Galicia-Garcia </a:t>
          </a:r>
          <a:r>
            <a:rPr lang="en-GB" sz="1200" i="1"/>
            <a:t>et al.</a:t>
          </a:r>
          <a:r>
            <a:rPr lang="en-GB" sz="1200"/>
            <a:t>, 2020).</a:t>
          </a:r>
        </a:p>
      </dgm:t>
    </dgm:pt>
    <dgm:pt modelId="{DBDFC6F3-1D6C-4669-9CFA-6DD911A5BB18}" type="parTrans" cxnId="{47743C60-9964-4075-B86E-53BECB8F0FA7}">
      <dgm:prSet/>
      <dgm:spPr/>
      <dgm:t>
        <a:bodyPr/>
        <a:lstStyle/>
        <a:p>
          <a:endParaRPr lang="en-GB"/>
        </a:p>
      </dgm:t>
    </dgm:pt>
    <dgm:pt modelId="{6270CB4C-3ED1-4615-B94C-26494D43C179}" type="sibTrans" cxnId="{47743C60-9964-4075-B86E-53BECB8F0FA7}">
      <dgm:prSet/>
      <dgm:spPr/>
      <dgm:t>
        <a:bodyPr/>
        <a:lstStyle/>
        <a:p>
          <a:endParaRPr lang="en-GB"/>
        </a:p>
      </dgm:t>
    </dgm:pt>
    <dgm:pt modelId="{6E4828BE-C35B-44D9-AC0A-2E1A5A394401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Increasing prevalence in the UK due to obesity, ageing population and physical inactivity (Diabetes UK, 2026).</a:t>
          </a:r>
        </a:p>
      </dgm:t>
    </dgm:pt>
    <dgm:pt modelId="{7458A9A4-BEAF-41BA-91F3-60003843B1F7}" type="parTrans" cxnId="{2851E4B7-DEB9-452F-ABE9-0300603DCF25}">
      <dgm:prSet/>
      <dgm:spPr/>
      <dgm:t>
        <a:bodyPr/>
        <a:lstStyle/>
        <a:p>
          <a:endParaRPr lang="en-GB"/>
        </a:p>
      </dgm:t>
    </dgm:pt>
    <dgm:pt modelId="{0B872F5A-C645-4D3B-A5A3-A0F4C48DC2DC}" type="sibTrans" cxnId="{2851E4B7-DEB9-452F-ABE9-0300603DCF25}">
      <dgm:prSet/>
      <dgm:spPr/>
      <dgm:t>
        <a:bodyPr/>
        <a:lstStyle/>
        <a:p>
          <a:endParaRPr lang="en-GB"/>
        </a:p>
      </dgm:t>
    </dgm:pt>
    <dgm:pt modelId="{03D85FA6-8174-4DEE-9362-47A9227FA65D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Major causes:</a:t>
          </a:r>
        </a:p>
      </dgm:t>
    </dgm:pt>
    <dgm:pt modelId="{B0E3B519-C5C3-4AAF-97B6-7D590164E48B}" type="parTrans" cxnId="{043B32E0-6019-4D54-8C2B-2FCA1988C726}">
      <dgm:prSet/>
      <dgm:spPr/>
      <dgm:t>
        <a:bodyPr/>
        <a:lstStyle/>
        <a:p>
          <a:endParaRPr lang="en-GB"/>
        </a:p>
      </dgm:t>
    </dgm:pt>
    <dgm:pt modelId="{3ED65D16-0987-4865-A0E3-5786B7697BE0}" type="sibTrans" cxnId="{043B32E0-6019-4D54-8C2B-2FCA1988C726}">
      <dgm:prSet/>
      <dgm:spPr/>
      <dgm:t>
        <a:bodyPr/>
        <a:lstStyle/>
        <a:p>
          <a:endParaRPr lang="en-GB"/>
        </a:p>
      </dgm:t>
    </dgm:pt>
    <dgm:pt modelId="{C7600216-3B8E-478A-9E99-D773B4024607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Obesity</a:t>
          </a:r>
        </a:p>
      </dgm:t>
    </dgm:pt>
    <dgm:pt modelId="{26F8291E-3380-40D0-9616-4AC141978A37}" type="parTrans" cxnId="{1D290085-9F9F-4E64-A1A1-EB1FCBA339CC}">
      <dgm:prSet/>
      <dgm:spPr/>
      <dgm:t>
        <a:bodyPr/>
        <a:lstStyle/>
        <a:p>
          <a:endParaRPr lang="en-GB"/>
        </a:p>
      </dgm:t>
    </dgm:pt>
    <dgm:pt modelId="{70EA3944-89A1-4F0B-AD9D-5E0599878E3B}" type="sibTrans" cxnId="{1D290085-9F9F-4E64-A1A1-EB1FCBA339CC}">
      <dgm:prSet/>
      <dgm:spPr/>
      <dgm:t>
        <a:bodyPr/>
        <a:lstStyle/>
        <a:p>
          <a:endParaRPr lang="en-GB"/>
        </a:p>
      </dgm:t>
    </dgm:pt>
    <dgm:pt modelId="{7BDCB65F-6AE1-4485-99CC-41CD5C184AEB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/>
            <a:t>Genetics</a:t>
          </a:r>
        </a:p>
      </dgm:t>
    </dgm:pt>
    <dgm:pt modelId="{5CAFF6EC-80BB-415C-A58B-9DB102ABCE36}" type="parTrans" cxnId="{70F15921-6CA8-4381-9791-F786F7F31C84}">
      <dgm:prSet/>
      <dgm:spPr/>
      <dgm:t>
        <a:bodyPr/>
        <a:lstStyle/>
        <a:p>
          <a:endParaRPr lang="en-GB"/>
        </a:p>
      </dgm:t>
    </dgm:pt>
    <dgm:pt modelId="{60A8E6D2-6305-40CA-BF90-D18947D862B2}" type="sibTrans" cxnId="{70F15921-6CA8-4381-9791-F786F7F31C84}">
      <dgm:prSet/>
      <dgm:spPr/>
      <dgm:t>
        <a:bodyPr/>
        <a:lstStyle/>
        <a:p>
          <a:endParaRPr lang="en-GB"/>
        </a:p>
      </dgm:t>
    </dgm:pt>
    <dgm:pt modelId="{840EF2E2-E473-4F5B-BB6C-89FAB06E9365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Sedentary lifestyle</a:t>
          </a:r>
        </a:p>
      </dgm:t>
    </dgm:pt>
    <dgm:pt modelId="{99F9F507-CC82-4823-8F54-C84921A23773}" type="parTrans" cxnId="{4A2493EF-B154-489D-8DDA-217B7F058D74}">
      <dgm:prSet/>
      <dgm:spPr/>
      <dgm:t>
        <a:bodyPr/>
        <a:lstStyle/>
        <a:p>
          <a:endParaRPr lang="en-GB"/>
        </a:p>
      </dgm:t>
    </dgm:pt>
    <dgm:pt modelId="{D01DA1B3-32B0-48AB-B499-C962678F12E4}" type="sibTrans" cxnId="{4A2493EF-B154-489D-8DDA-217B7F058D74}">
      <dgm:prSet/>
      <dgm:spPr/>
      <dgm:t>
        <a:bodyPr/>
        <a:lstStyle/>
        <a:p>
          <a:endParaRPr lang="en-GB"/>
        </a:p>
      </dgm:t>
    </dgm:pt>
    <dgm:pt modelId="{A7B87092-1C72-45F0-8D8C-EB257FA7A523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/>
            <a:t>Unhealthy diet</a:t>
          </a:r>
        </a:p>
      </dgm:t>
    </dgm:pt>
    <dgm:pt modelId="{18BD15FB-DEE3-4F38-80A5-8F3D3BD0F48F}" type="parTrans" cxnId="{A4A0272C-BB5B-4B0A-AB20-A7D520AC761A}">
      <dgm:prSet/>
      <dgm:spPr/>
      <dgm:t>
        <a:bodyPr/>
        <a:lstStyle/>
        <a:p>
          <a:endParaRPr lang="en-GB"/>
        </a:p>
      </dgm:t>
    </dgm:pt>
    <dgm:pt modelId="{9AE28A64-3185-42E6-8A47-112B44F93B64}" type="sibTrans" cxnId="{A4A0272C-BB5B-4B0A-AB20-A7D520AC761A}">
      <dgm:prSet/>
      <dgm:spPr/>
      <dgm:t>
        <a:bodyPr/>
        <a:lstStyle/>
        <a:p>
          <a:endParaRPr lang="en-GB"/>
        </a:p>
      </dgm:t>
    </dgm:pt>
    <dgm:pt modelId="{78F8A483-3B51-4A44-85BF-267B4DB19749}">
      <dgm:prSet custT="1"/>
      <dgm:spPr/>
      <dgm:t>
        <a:bodyPr/>
        <a:lstStyle/>
        <a:p>
          <a:pPr>
            <a:lnSpc>
              <a:spcPct val="150000"/>
            </a:lnSpc>
          </a:pPr>
          <a:r>
            <a:rPr lang="en-GB" sz="1200" dirty="0"/>
            <a:t>Normal glucose regulation relies on effective insulin action; in T2DM, insulin becomes less effective, resulting in persistent hyperglycaemia (Powers </a:t>
          </a:r>
          <a:r>
            <a:rPr lang="en-GB" sz="1200" i="1" dirty="0"/>
            <a:t>et al.</a:t>
          </a:r>
          <a:r>
            <a:rPr lang="en-GB" sz="1200" dirty="0"/>
            <a:t>, 2022).</a:t>
          </a:r>
        </a:p>
      </dgm:t>
    </dgm:pt>
    <dgm:pt modelId="{89D644BA-EDC4-4EB4-9077-3ED91E5655E9}" type="parTrans" cxnId="{BE213F45-3513-44D7-A322-73A343A1A64B}">
      <dgm:prSet/>
      <dgm:spPr/>
      <dgm:t>
        <a:bodyPr/>
        <a:lstStyle/>
        <a:p>
          <a:endParaRPr lang="en-GB"/>
        </a:p>
      </dgm:t>
    </dgm:pt>
    <dgm:pt modelId="{DD24CD4A-EF39-4EC0-A13E-63D6D70A4E87}" type="sibTrans" cxnId="{BE213F45-3513-44D7-A322-73A343A1A64B}">
      <dgm:prSet/>
      <dgm:spPr/>
      <dgm:t>
        <a:bodyPr/>
        <a:lstStyle/>
        <a:p>
          <a:endParaRPr lang="en-GB"/>
        </a:p>
      </dgm:t>
    </dgm:pt>
    <dgm:pt modelId="{CE0B07D1-0E23-4BE9-BBFD-540948827106}">
      <dgm:prSet/>
      <dgm:spPr/>
      <dgm:t>
        <a:bodyPr/>
        <a:lstStyle/>
        <a:p>
          <a:r>
            <a:rPr lang="en-GB" b="1" dirty="0"/>
            <a:t>Type 2 Diabetes Mellitus</a:t>
          </a:r>
          <a:endParaRPr lang="en-GB" dirty="0"/>
        </a:p>
      </dgm:t>
    </dgm:pt>
    <dgm:pt modelId="{F6A99DE2-961E-4B93-8F71-664D54174F76}" type="sibTrans" cxnId="{D79B29D6-8E22-4DAC-B22D-D75BFDC44762}">
      <dgm:prSet/>
      <dgm:spPr/>
      <dgm:t>
        <a:bodyPr/>
        <a:lstStyle/>
        <a:p>
          <a:endParaRPr lang="en-GB"/>
        </a:p>
      </dgm:t>
    </dgm:pt>
    <dgm:pt modelId="{55E5A870-9278-41E3-9465-28BD5E10DE7B}" type="parTrans" cxnId="{D79B29D6-8E22-4DAC-B22D-D75BFDC44762}">
      <dgm:prSet/>
      <dgm:spPr/>
      <dgm:t>
        <a:bodyPr/>
        <a:lstStyle/>
        <a:p>
          <a:endParaRPr lang="en-GB"/>
        </a:p>
      </dgm:t>
    </dgm:pt>
    <dgm:pt modelId="{9EFE3420-B2A3-444F-88DA-C452894C4791}" type="pres">
      <dgm:prSet presAssocID="{2749B748-7ABE-413C-BF22-399D802E3A08}" presName="linear" presStyleCnt="0">
        <dgm:presLayoutVars>
          <dgm:animLvl val="lvl"/>
          <dgm:resizeHandles val="exact"/>
        </dgm:presLayoutVars>
      </dgm:prSet>
      <dgm:spPr/>
    </dgm:pt>
    <dgm:pt modelId="{29858C5C-D2C0-41DA-A36A-F1640B139F17}" type="pres">
      <dgm:prSet presAssocID="{CE0B07D1-0E23-4BE9-BBFD-540948827106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79612382-E48C-4809-B660-4BEF6AA60B30}" type="pres">
      <dgm:prSet presAssocID="{CE0B07D1-0E23-4BE9-BBFD-540948827106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B39121B-DBE9-46B4-BE29-F2444F638584}" type="presOf" srcId="{3BBDBCD1-FE51-481B-AB28-1C2A5B175ACE}" destId="{79612382-E48C-4809-B660-4BEF6AA60B30}" srcOrd="0" destOrd="0" presId="urn:microsoft.com/office/officeart/2005/8/layout/vList2"/>
    <dgm:cxn modelId="{70F15921-6CA8-4381-9791-F786F7F31C84}" srcId="{03D85FA6-8174-4DEE-9362-47A9227FA65D}" destId="{7BDCB65F-6AE1-4485-99CC-41CD5C184AEB}" srcOrd="1" destOrd="0" parTransId="{5CAFF6EC-80BB-415C-A58B-9DB102ABCE36}" sibTransId="{60A8E6D2-6305-40CA-BF90-D18947D862B2}"/>
    <dgm:cxn modelId="{A4A0272C-BB5B-4B0A-AB20-A7D520AC761A}" srcId="{03D85FA6-8174-4DEE-9362-47A9227FA65D}" destId="{A7B87092-1C72-45F0-8D8C-EB257FA7A523}" srcOrd="3" destOrd="0" parTransId="{18BD15FB-DEE3-4F38-80A5-8F3D3BD0F48F}" sibTransId="{9AE28A64-3185-42E6-8A47-112B44F93B64}"/>
    <dgm:cxn modelId="{7931D735-78F3-48FD-82D8-478EBC417945}" type="presOf" srcId="{CE0B07D1-0E23-4BE9-BBFD-540948827106}" destId="{29858C5C-D2C0-41DA-A36A-F1640B139F17}" srcOrd="0" destOrd="0" presId="urn:microsoft.com/office/officeart/2005/8/layout/vList2"/>
    <dgm:cxn modelId="{F5D8693A-2854-4CC6-A271-0F7674763C7D}" type="presOf" srcId="{0D7788AF-862F-459D-A6C8-333D251DB3DD}" destId="{79612382-E48C-4809-B660-4BEF6AA60B30}" srcOrd="0" destOrd="1" presId="urn:microsoft.com/office/officeart/2005/8/layout/vList2"/>
    <dgm:cxn modelId="{47743C60-9964-4075-B86E-53BECB8F0FA7}" srcId="{CE0B07D1-0E23-4BE9-BBFD-540948827106}" destId="{0D7788AF-862F-459D-A6C8-333D251DB3DD}" srcOrd="1" destOrd="0" parTransId="{DBDFC6F3-1D6C-4669-9CFA-6DD911A5BB18}" sibTransId="{6270CB4C-3ED1-4615-B94C-26494D43C179}"/>
    <dgm:cxn modelId="{BE213F45-3513-44D7-A322-73A343A1A64B}" srcId="{CE0B07D1-0E23-4BE9-BBFD-540948827106}" destId="{78F8A483-3B51-4A44-85BF-267B4DB19749}" srcOrd="4" destOrd="0" parTransId="{89D644BA-EDC4-4EB4-9077-3ED91E5655E9}" sibTransId="{DD24CD4A-EF39-4EC0-A13E-63D6D70A4E87}"/>
    <dgm:cxn modelId="{EB9A574E-1AA6-4036-978C-AE699E13ACD7}" type="presOf" srcId="{2749B748-7ABE-413C-BF22-399D802E3A08}" destId="{9EFE3420-B2A3-444F-88DA-C452894C4791}" srcOrd="0" destOrd="0" presId="urn:microsoft.com/office/officeart/2005/8/layout/vList2"/>
    <dgm:cxn modelId="{BB27D874-31FB-4F2B-A807-E6C4A53C84DE}" type="presOf" srcId="{6E4828BE-C35B-44D9-AC0A-2E1A5A394401}" destId="{79612382-E48C-4809-B660-4BEF6AA60B30}" srcOrd="0" destOrd="2" presId="urn:microsoft.com/office/officeart/2005/8/layout/vList2"/>
    <dgm:cxn modelId="{1D290085-9F9F-4E64-A1A1-EB1FCBA339CC}" srcId="{03D85FA6-8174-4DEE-9362-47A9227FA65D}" destId="{C7600216-3B8E-478A-9E99-D773B4024607}" srcOrd="0" destOrd="0" parTransId="{26F8291E-3380-40D0-9616-4AC141978A37}" sibTransId="{70EA3944-89A1-4F0B-AD9D-5E0599878E3B}"/>
    <dgm:cxn modelId="{FF27A498-973C-48E1-A098-C4F830AC33CC}" type="presOf" srcId="{C7600216-3B8E-478A-9E99-D773B4024607}" destId="{79612382-E48C-4809-B660-4BEF6AA60B30}" srcOrd="0" destOrd="4" presId="urn:microsoft.com/office/officeart/2005/8/layout/vList2"/>
    <dgm:cxn modelId="{0A0885A1-60C7-4101-8DBA-9FF0CE2413BA}" type="presOf" srcId="{03D85FA6-8174-4DEE-9362-47A9227FA65D}" destId="{79612382-E48C-4809-B660-4BEF6AA60B30}" srcOrd="0" destOrd="3" presId="urn:microsoft.com/office/officeart/2005/8/layout/vList2"/>
    <dgm:cxn modelId="{2851E4B7-DEB9-452F-ABE9-0300603DCF25}" srcId="{CE0B07D1-0E23-4BE9-BBFD-540948827106}" destId="{6E4828BE-C35B-44D9-AC0A-2E1A5A394401}" srcOrd="2" destOrd="0" parTransId="{7458A9A4-BEAF-41BA-91F3-60003843B1F7}" sibTransId="{0B872F5A-C645-4D3B-A5A3-A0F4C48DC2DC}"/>
    <dgm:cxn modelId="{6E2A7BBC-0C5B-4E69-A749-619EDC07506A}" srcId="{CE0B07D1-0E23-4BE9-BBFD-540948827106}" destId="{3BBDBCD1-FE51-481B-AB28-1C2A5B175ACE}" srcOrd="0" destOrd="0" parTransId="{F2A38254-56F4-41BA-92DF-C8729E6A25DA}" sibTransId="{48125AC0-BA05-4A84-942E-2A8B01DFADA2}"/>
    <dgm:cxn modelId="{FD4A0DC3-4E39-4505-A92A-996E607E9D84}" type="presOf" srcId="{A7B87092-1C72-45F0-8D8C-EB257FA7A523}" destId="{79612382-E48C-4809-B660-4BEF6AA60B30}" srcOrd="0" destOrd="7" presId="urn:microsoft.com/office/officeart/2005/8/layout/vList2"/>
    <dgm:cxn modelId="{9926EFC4-9148-49D6-A0E8-EEA9485BEB98}" type="presOf" srcId="{840EF2E2-E473-4F5B-BB6C-89FAB06E9365}" destId="{79612382-E48C-4809-B660-4BEF6AA60B30}" srcOrd="0" destOrd="6" presId="urn:microsoft.com/office/officeart/2005/8/layout/vList2"/>
    <dgm:cxn modelId="{D79B29D6-8E22-4DAC-B22D-D75BFDC44762}" srcId="{2749B748-7ABE-413C-BF22-399D802E3A08}" destId="{CE0B07D1-0E23-4BE9-BBFD-540948827106}" srcOrd="0" destOrd="0" parTransId="{55E5A870-9278-41E3-9465-28BD5E10DE7B}" sibTransId="{F6A99DE2-961E-4B93-8F71-664D54174F76}"/>
    <dgm:cxn modelId="{25DA94DB-87AD-4B78-899A-5829A85EAE86}" type="presOf" srcId="{7BDCB65F-6AE1-4485-99CC-41CD5C184AEB}" destId="{79612382-E48C-4809-B660-4BEF6AA60B30}" srcOrd="0" destOrd="5" presId="urn:microsoft.com/office/officeart/2005/8/layout/vList2"/>
    <dgm:cxn modelId="{CAEDBADB-20F3-4C4A-B46A-89743862061A}" type="presOf" srcId="{78F8A483-3B51-4A44-85BF-267B4DB19749}" destId="{79612382-E48C-4809-B660-4BEF6AA60B30}" srcOrd="0" destOrd="8" presId="urn:microsoft.com/office/officeart/2005/8/layout/vList2"/>
    <dgm:cxn modelId="{043B32E0-6019-4D54-8C2B-2FCA1988C726}" srcId="{CE0B07D1-0E23-4BE9-BBFD-540948827106}" destId="{03D85FA6-8174-4DEE-9362-47A9227FA65D}" srcOrd="3" destOrd="0" parTransId="{B0E3B519-C5C3-4AAF-97B6-7D590164E48B}" sibTransId="{3ED65D16-0987-4865-A0E3-5786B7697BE0}"/>
    <dgm:cxn modelId="{4A2493EF-B154-489D-8DDA-217B7F058D74}" srcId="{03D85FA6-8174-4DEE-9362-47A9227FA65D}" destId="{840EF2E2-E473-4F5B-BB6C-89FAB06E9365}" srcOrd="2" destOrd="0" parTransId="{99F9F507-CC82-4823-8F54-C84921A23773}" sibTransId="{D01DA1B3-32B0-48AB-B499-C962678F12E4}"/>
    <dgm:cxn modelId="{3A473CD7-0546-4A3E-A593-9CF0AF5C8096}" type="presParOf" srcId="{9EFE3420-B2A3-444F-88DA-C452894C4791}" destId="{29858C5C-D2C0-41DA-A36A-F1640B139F17}" srcOrd="0" destOrd="0" presId="urn:microsoft.com/office/officeart/2005/8/layout/vList2"/>
    <dgm:cxn modelId="{4EEE115C-C3F0-4EC8-9987-C3FDE399F508}" type="presParOf" srcId="{9EFE3420-B2A3-444F-88DA-C452894C4791}" destId="{79612382-E48C-4809-B660-4BEF6AA60B30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6658F9-C389-49C8-9F60-EAD1CC3BB2B7}" type="doc">
      <dgm:prSet loTypeId="urn:microsoft.com/office/officeart/2005/8/layout/vList2" loCatId="list" qsTypeId="urn:microsoft.com/office/officeart/2005/8/quickstyle/simple1" qsCatId="simple" csTypeId="urn:microsoft.com/office/officeart/2005/8/colors/accent6_1" csCatId="accent6"/>
      <dgm:spPr/>
      <dgm:t>
        <a:bodyPr/>
        <a:lstStyle/>
        <a:p>
          <a:endParaRPr lang="en-GB"/>
        </a:p>
      </dgm:t>
    </dgm:pt>
    <dgm:pt modelId="{AB85CE03-3C7D-4CFB-8D34-478789779FD0}">
      <dgm:prSet custT="1"/>
      <dgm:spPr/>
      <dgm:t>
        <a:bodyPr/>
        <a:lstStyle/>
        <a:p>
          <a:r>
            <a:rPr lang="en-GB" sz="1600"/>
            <a:t>Insulin resistance develops in muscle, liver and adipose tissue.</a:t>
          </a:r>
        </a:p>
      </dgm:t>
    </dgm:pt>
    <dgm:pt modelId="{1AE3DB4C-7DB8-4A38-A099-4F25F6C8A0FF}" type="parTrans" cxnId="{A6374AEF-9D7B-45EB-96F6-88433A56DF96}">
      <dgm:prSet/>
      <dgm:spPr/>
      <dgm:t>
        <a:bodyPr/>
        <a:lstStyle/>
        <a:p>
          <a:endParaRPr lang="en-GB" sz="2800"/>
        </a:p>
      </dgm:t>
    </dgm:pt>
    <dgm:pt modelId="{D5066769-996E-4C31-8BB2-D8FA3907E5E9}" type="sibTrans" cxnId="{A6374AEF-9D7B-45EB-96F6-88433A56DF96}">
      <dgm:prSet/>
      <dgm:spPr/>
      <dgm:t>
        <a:bodyPr/>
        <a:lstStyle/>
        <a:p>
          <a:endParaRPr lang="en-GB" sz="2800"/>
        </a:p>
      </dgm:t>
    </dgm:pt>
    <dgm:pt modelId="{11822DCA-9A96-4614-920D-7F4CCC361A95}">
      <dgm:prSet custT="1"/>
      <dgm:spPr/>
      <dgm:t>
        <a:bodyPr/>
        <a:lstStyle/>
        <a:p>
          <a:r>
            <a:rPr lang="en-GB" sz="1600"/>
            <a:t>Pancreatic β-cells progressively lose insulin secretory capacity.</a:t>
          </a:r>
        </a:p>
      </dgm:t>
    </dgm:pt>
    <dgm:pt modelId="{A426D2FA-F2AB-4A86-8146-D970C68886D7}" type="parTrans" cxnId="{A99B5492-2DD5-4C88-9C93-49B58B775DFF}">
      <dgm:prSet/>
      <dgm:spPr/>
      <dgm:t>
        <a:bodyPr/>
        <a:lstStyle/>
        <a:p>
          <a:endParaRPr lang="en-GB" sz="2800"/>
        </a:p>
      </dgm:t>
    </dgm:pt>
    <dgm:pt modelId="{74FA07C1-30E0-4C21-9E6D-749CCAB0FB3B}" type="sibTrans" cxnId="{A99B5492-2DD5-4C88-9C93-49B58B775DFF}">
      <dgm:prSet/>
      <dgm:spPr/>
      <dgm:t>
        <a:bodyPr/>
        <a:lstStyle/>
        <a:p>
          <a:endParaRPr lang="en-GB" sz="2800"/>
        </a:p>
      </dgm:t>
    </dgm:pt>
    <dgm:pt modelId="{75084DF8-F1D2-411B-8DF9-205FC31F5B44}">
      <dgm:prSet custT="1"/>
      <dgm:spPr/>
      <dgm:t>
        <a:bodyPr/>
        <a:lstStyle/>
        <a:p>
          <a:r>
            <a:rPr lang="en-GB" sz="1600"/>
            <a:t>Persistent hyperglycaemia results from impaired glucose uptake and increased hepatic glucose production.</a:t>
          </a:r>
        </a:p>
      </dgm:t>
    </dgm:pt>
    <dgm:pt modelId="{8CBEDB8B-7707-47A5-9740-D5445D8B3087}" type="parTrans" cxnId="{DFFA589F-0DE5-4570-81F3-42F9ECEA3A04}">
      <dgm:prSet/>
      <dgm:spPr/>
      <dgm:t>
        <a:bodyPr/>
        <a:lstStyle/>
        <a:p>
          <a:endParaRPr lang="en-GB" sz="2800"/>
        </a:p>
      </dgm:t>
    </dgm:pt>
    <dgm:pt modelId="{61D8122A-61A2-431C-BB07-4B492BD69599}" type="sibTrans" cxnId="{DFFA589F-0DE5-4570-81F3-42F9ECEA3A04}">
      <dgm:prSet/>
      <dgm:spPr/>
      <dgm:t>
        <a:bodyPr/>
        <a:lstStyle/>
        <a:p>
          <a:endParaRPr lang="en-GB" sz="2800"/>
        </a:p>
      </dgm:t>
    </dgm:pt>
    <dgm:pt modelId="{14E0A316-9F77-45BA-8370-EEA8C48FB66A}">
      <dgm:prSet custT="1"/>
      <dgm:spPr/>
      <dgm:t>
        <a:bodyPr/>
        <a:lstStyle/>
        <a:p>
          <a:r>
            <a:rPr lang="en-GB" sz="1600"/>
            <a:t>Cells experience reduced glucose utilisation despite elevated blood glucose.</a:t>
          </a:r>
        </a:p>
      </dgm:t>
    </dgm:pt>
    <dgm:pt modelId="{2F634E1E-4D42-41A0-BB5C-05B29926133F}" type="parTrans" cxnId="{778FE907-2C0D-4404-B168-6E9F6A358226}">
      <dgm:prSet/>
      <dgm:spPr/>
      <dgm:t>
        <a:bodyPr/>
        <a:lstStyle/>
        <a:p>
          <a:endParaRPr lang="en-GB" sz="2800"/>
        </a:p>
      </dgm:t>
    </dgm:pt>
    <dgm:pt modelId="{58F420B1-69E6-4CCF-885D-3051DF147C48}" type="sibTrans" cxnId="{778FE907-2C0D-4404-B168-6E9F6A358226}">
      <dgm:prSet/>
      <dgm:spPr/>
      <dgm:t>
        <a:bodyPr/>
        <a:lstStyle/>
        <a:p>
          <a:endParaRPr lang="en-GB" sz="2800"/>
        </a:p>
      </dgm:t>
    </dgm:pt>
    <dgm:pt modelId="{FC8A4110-C9C4-4148-95FE-5EF514ABFA2F}">
      <dgm:prSet custT="1"/>
      <dgm:spPr/>
      <dgm:t>
        <a:bodyPr/>
        <a:lstStyle/>
        <a:p>
          <a:r>
            <a:rPr lang="en-GB" sz="1600"/>
            <a:t>Chronic inflammation and obesity further worsen insulin resistance.</a:t>
          </a:r>
        </a:p>
      </dgm:t>
    </dgm:pt>
    <dgm:pt modelId="{D2F07922-FA85-4C11-B90A-1AD62E615AD3}" type="parTrans" cxnId="{5DF575BE-E836-4C75-9A6A-4EC8228BE3CB}">
      <dgm:prSet/>
      <dgm:spPr/>
      <dgm:t>
        <a:bodyPr/>
        <a:lstStyle/>
        <a:p>
          <a:endParaRPr lang="en-GB" sz="2800"/>
        </a:p>
      </dgm:t>
    </dgm:pt>
    <dgm:pt modelId="{49095FB6-055F-46BC-ACDD-AA66779DF1D5}" type="sibTrans" cxnId="{5DF575BE-E836-4C75-9A6A-4EC8228BE3CB}">
      <dgm:prSet/>
      <dgm:spPr/>
      <dgm:t>
        <a:bodyPr/>
        <a:lstStyle/>
        <a:p>
          <a:endParaRPr lang="en-GB" sz="2800"/>
        </a:p>
      </dgm:t>
    </dgm:pt>
    <dgm:pt modelId="{2B1EB9A8-9CFD-48E6-8DD1-3F2EE94E3145}">
      <dgm:prSet custT="1"/>
      <dgm:spPr/>
      <dgm:t>
        <a:bodyPr/>
        <a:lstStyle/>
        <a:p>
          <a:r>
            <a:rPr lang="en-GB" sz="1600"/>
            <a:t>Long-term hyperglycaemia leads to microvascular and macrovascular complications (Galicia-Garcia </a:t>
          </a:r>
          <a:r>
            <a:rPr lang="en-GB" sz="1600" i="1"/>
            <a:t>et al.</a:t>
          </a:r>
          <a:r>
            <a:rPr lang="en-GB" sz="1600"/>
            <a:t>, 2020; Ahmad </a:t>
          </a:r>
          <a:r>
            <a:rPr lang="en-GB" sz="1600" i="1"/>
            <a:t>et al.</a:t>
          </a:r>
          <a:r>
            <a:rPr lang="en-GB" sz="1600"/>
            <a:t>, 2022).</a:t>
          </a:r>
        </a:p>
      </dgm:t>
    </dgm:pt>
    <dgm:pt modelId="{49B4B854-B802-4E90-B4B2-8D1ADA97C5EE}" type="parTrans" cxnId="{4CB49613-4B07-40C5-BA45-88058573B0E0}">
      <dgm:prSet/>
      <dgm:spPr/>
      <dgm:t>
        <a:bodyPr/>
        <a:lstStyle/>
        <a:p>
          <a:endParaRPr lang="en-GB" sz="2800"/>
        </a:p>
      </dgm:t>
    </dgm:pt>
    <dgm:pt modelId="{423A1298-2232-4C1E-AF9F-F788AA152503}" type="sibTrans" cxnId="{4CB49613-4B07-40C5-BA45-88058573B0E0}">
      <dgm:prSet/>
      <dgm:spPr/>
      <dgm:t>
        <a:bodyPr/>
        <a:lstStyle/>
        <a:p>
          <a:endParaRPr lang="en-GB" sz="2800"/>
        </a:p>
      </dgm:t>
    </dgm:pt>
    <dgm:pt modelId="{A99EE47C-721F-47C1-BFAE-F72A18FF7E1C}" type="pres">
      <dgm:prSet presAssocID="{BD6658F9-C389-49C8-9F60-EAD1CC3BB2B7}" presName="linear" presStyleCnt="0">
        <dgm:presLayoutVars>
          <dgm:animLvl val="lvl"/>
          <dgm:resizeHandles val="exact"/>
        </dgm:presLayoutVars>
      </dgm:prSet>
      <dgm:spPr/>
    </dgm:pt>
    <dgm:pt modelId="{ACC2C239-9C6E-451F-B93A-51B4094C0265}" type="pres">
      <dgm:prSet presAssocID="{AB85CE03-3C7D-4CFB-8D34-478789779FD0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A8D92BC-00ED-4569-95F6-FDF94A8DFA19}" type="pres">
      <dgm:prSet presAssocID="{D5066769-996E-4C31-8BB2-D8FA3907E5E9}" presName="spacer" presStyleCnt="0"/>
      <dgm:spPr/>
    </dgm:pt>
    <dgm:pt modelId="{A52D21C2-EB04-41FF-B262-D2113887FF7A}" type="pres">
      <dgm:prSet presAssocID="{11822DCA-9A96-4614-920D-7F4CCC361A95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70D1114-374A-4F68-93EC-D7BACC2C8784}" type="pres">
      <dgm:prSet presAssocID="{74FA07C1-30E0-4C21-9E6D-749CCAB0FB3B}" presName="spacer" presStyleCnt="0"/>
      <dgm:spPr/>
    </dgm:pt>
    <dgm:pt modelId="{03DEDA7A-B95F-4E8B-B4C3-5A1D95AC6E99}" type="pres">
      <dgm:prSet presAssocID="{75084DF8-F1D2-411B-8DF9-205FC31F5B44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6533D4E-E564-4895-BE48-BE82925FF222}" type="pres">
      <dgm:prSet presAssocID="{61D8122A-61A2-431C-BB07-4B492BD69599}" presName="spacer" presStyleCnt="0"/>
      <dgm:spPr/>
    </dgm:pt>
    <dgm:pt modelId="{70FC54A2-3DA5-4092-8E24-4184240EBF60}" type="pres">
      <dgm:prSet presAssocID="{14E0A316-9F77-45BA-8370-EEA8C48FB66A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58894C1-3316-4E58-ADF4-5121B9F455BB}" type="pres">
      <dgm:prSet presAssocID="{58F420B1-69E6-4CCF-885D-3051DF147C48}" presName="spacer" presStyleCnt="0"/>
      <dgm:spPr/>
    </dgm:pt>
    <dgm:pt modelId="{3BAE312F-4CA4-4503-831E-943586B943B9}" type="pres">
      <dgm:prSet presAssocID="{FC8A4110-C9C4-4148-95FE-5EF514ABFA2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DC457F4-B195-4683-9E29-9D4947CFFD6D}" type="pres">
      <dgm:prSet presAssocID="{49095FB6-055F-46BC-ACDD-AA66779DF1D5}" presName="spacer" presStyleCnt="0"/>
      <dgm:spPr/>
    </dgm:pt>
    <dgm:pt modelId="{F01F1BAE-6494-454E-8748-01B723B90500}" type="pres">
      <dgm:prSet presAssocID="{2B1EB9A8-9CFD-48E6-8DD1-3F2EE94E314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78FE907-2C0D-4404-B168-6E9F6A358226}" srcId="{BD6658F9-C389-49C8-9F60-EAD1CC3BB2B7}" destId="{14E0A316-9F77-45BA-8370-EEA8C48FB66A}" srcOrd="3" destOrd="0" parTransId="{2F634E1E-4D42-41A0-BB5C-05B29926133F}" sibTransId="{58F420B1-69E6-4CCF-885D-3051DF147C48}"/>
    <dgm:cxn modelId="{4CB49613-4B07-40C5-BA45-88058573B0E0}" srcId="{BD6658F9-C389-49C8-9F60-EAD1CC3BB2B7}" destId="{2B1EB9A8-9CFD-48E6-8DD1-3F2EE94E3145}" srcOrd="5" destOrd="0" parTransId="{49B4B854-B802-4E90-B4B2-8D1ADA97C5EE}" sibTransId="{423A1298-2232-4C1E-AF9F-F788AA152503}"/>
    <dgm:cxn modelId="{BAAFC678-A05C-4AA5-9A48-31132F587E7B}" type="presOf" srcId="{2B1EB9A8-9CFD-48E6-8DD1-3F2EE94E3145}" destId="{F01F1BAE-6494-454E-8748-01B723B90500}" srcOrd="0" destOrd="0" presId="urn:microsoft.com/office/officeart/2005/8/layout/vList2"/>
    <dgm:cxn modelId="{1BCD025A-8F95-4F45-AE8C-9DAA0EAA5407}" type="presOf" srcId="{75084DF8-F1D2-411B-8DF9-205FC31F5B44}" destId="{03DEDA7A-B95F-4E8B-B4C3-5A1D95AC6E99}" srcOrd="0" destOrd="0" presId="urn:microsoft.com/office/officeart/2005/8/layout/vList2"/>
    <dgm:cxn modelId="{A99B5492-2DD5-4C88-9C93-49B58B775DFF}" srcId="{BD6658F9-C389-49C8-9F60-EAD1CC3BB2B7}" destId="{11822DCA-9A96-4614-920D-7F4CCC361A95}" srcOrd="1" destOrd="0" parTransId="{A426D2FA-F2AB-4A86-8146-D970C68886D7}" sibTransId="{74FA07C1-30E0-4C21-9E6D-749CCAB0FB3B}"/>
    <dgm:cxn modelId="{41B67493-8D90-46C9-B0C2-16A3E7123B9F}" type="presOf" srcId="{BD6658F9-C389-49C8-9F60-EAD1CC3BB2B7}" destId="{A99EE47C-721F-47C1-BFAE-F72A18FF7E1C}" srcOrd="0" destOrd="0" presId="urn:microsoft.com/office/officeart/2005/8/layout/vList2"/>
    <dgm:cxn modelId="{DFFA589F-0DE5-4570-81F3-42F9ECEA3A04}" srcId="{BD6658F9-C389-49C8-9F60-EAD1CC3BB2B7}" destId="{75084DF8-F1D2-411B-8DF9-205FC31F5B44}" srcOrd="2" destOrd="0" parTransId="{8CBEDB8B-7707-47A5-9740-D5445D8B3087}" sibTransId="{61D8122A-61A2-431C-BB07-4B492BD69599}"/>
    <dgm:cxn modelId="{D4A60FA5-8921-49F3-9EC1-361520946ED5}" type="presOf" srcId="{FC8A4110-C9C4-4148-95FE-5EF514ABFA2F}" destId="{3BAE312F-4CA4-4503-831E-943586B943B9}" srcOrd="0" destOrd="0" presId="urn:microsoft.com/office/officeart/2005/8/layout/vList2"/>
    <dgm:cxn modelId="{227FE1BB-56BC-4657-8EDC-280F38256CA7}" type="presOf" srcId="{AB85CE03-3C7D-4CFB-8D34-478789779FD0}" destId="{ACC2C239-9C6E-451F-B93A-51B4094C0265}" srcOrd="0" destOrd="0" presId="urn:microsoft.com/office/officeart/2005/8/layout/vList2"/>
    <dgm:cxn modelId="{5DF575BE-E836-4C75-9A6A-4EC8228BE3CB}" srcId="{BD6658F9-C389-49C8-9F60-EAD1CC3BB2B7}" destId="{FC8A4110-C9C4-4148-95FE-5EF514ABFA2F}" srcOrd="4" destOrd="0" parTransId="{D2F07922-FA85-4C11-B90A-1AD62E615AD3}" sibTransId="{49095FB6-055F-46BC-ACDD-AA66779DF1D5}"/>
    <dgm:cxn modelId="{D1D625CD-6A4B-4ED1-BD21-BCD0D10C9854}" type="presOf" srcId="{14E0A316-9F77-45BA-8370-EEA8C48FB66A}" destId="{70FC54A2-3DA5-4092-8E24-4184240EBF60}" srcOrd="0" destOrd="0" presId="urn:microsoft.com/office/officeart/2005/8/layout/vList2"/>
    <dgm:cxn modelId="{D03DF3DE-BABA-4DD5-B8CF-F0EFF86066C6}" type="presOf" srcId="{11822DCA-9A96-4614-920D-7F4CCC361A95}" destId="{A52D21C2-EB04-41FF-B262-D2113887FF7A}" srcOrd="0" destOrd="0" presId="urn:microsoft.com/office/officeart/2005/8/layout/vList2"/>
    <dgm:cxn modelId="{A6374AEF-9D7B-45EB-96F6-88433A56DF96}" srcId="{BD6658F9-C389-49C8-9F60-EAD1CC3BB2B7}" destId="{AB85CE03-3C7D-4CFB-8D34-478789779FD0}" srcOrd="0" destOrd="0" parTransId="{1AE3DB4C-7DB8-4A38-A099-4F25F6C8A0FF}" sibTransId="{D5066769-996E-4C31-8BB2-D8FA3907E5E9}"/>
    <dgm:cxn modelId="{B3B58CC0-600A-45B4-B13C-E90E031A466D}" type="presParOf" srcId="{A99EE47C-721F-47C1-BFAE-F72A18FF7E1C}" destId="{ACC2C239-9C6E-451F-B93A-51B4094C0265}" srcOrd="0" destOrd="0" presId="urn:microsoft.com/office/officeart/2005/8/layout/vList2"/>
    <dgm:cxn modelId="{9B5483CE-FA00-4332-87F3-5C63BB50FE00}" type="presParOf" srcId="{A99EE47C-721F-47C1-BFAE-F72A18FF7E1C}" destId="{DA8D92BC-00ED-4569-95F6-FDF94A8DFA19}" srcOrd="1" destOrd="0" presId="urn:microsoft.com/office/officeart/2005/8/layout/vList2"/>
    <dgm:cxn modelId="{4423E161-B5B8-438B-9591-F545AEA48C85}" type="presParOf" srcId="{A99EE47C-721F-47C1-BFAE-F72A18FF7E1C}" destId="{A52D21C2-EB04-41FF-B262-D2113887FF7A}" srcOrd="2" destOrd="0" presId="urn:microsoft.com/office/officeart/2005/8/layout/vList2"/>
    <dgm:cxn modelId="{A992E74A-173D-4AEB-A68C-FC2DC3AF6432}" type="presParOf" srcId="{A99EE47C-721F-47C1-BFAE-F72A18FF7E1C}" destId="{D70D1114-374A-4F68-93EC-D7BACC2C8784}" srcOrd="3" destOrd="0" presId="urn:microsoft.com/office/officeart/2005/8/layout/vList2"/>
    <dgm:cxn modelId="{7622BEB6-F005-40F4-BFC2-573DE2DB5006}" type="presParOf" srcId="{A99EE47C-721F-47C1-BFAE-F72A18FF7E1C}" destId="{03DEDA7A-B95F-4E8B-B4C3-5A1D95AC6E99}" srcOrd="4" destOrd="0" presId="urn:microsoft.com/office/officeart/2005/8/layout/vList2"/>
    <dgm:cxn modelId="{57ACCD17-382C-42E4-BA12-D72896AA3615}" type="presParOf" srcId="{A99EE47C-721F-47C1-BFAE-F72A18FF7E1C}" destId="{86533D4E-E564-4895-BE48-BE82925FF222}" srcOrd="5" destOrd="0" presId="urn:microsoft.com/office/officeart/2005/8/layout/vList2"/>
    <dgm:cxn modelId="{9921060E-1D99-4084-9797-9FADB6C8727F}" type="presParOf" srcId="{A99EE47C-721F-47C1-BFAE-F72A18FF7E1C}" destId="{70FC54A2-3DA5-4092-8E24-4184240EBF60}" srcOrd="6" destOrd="0" presId="urn:microsoft.com/office/officeart/2005/8/layout/vList2"/>
    <dgm:cxn modelId="{2405D1CE-0E9A-439F-9290-25164D7A7B8B}" type="presParOf" srcId="{A99EE47C-721F-47C1-BFAE-F72A18FF7E1C}" destId="{B58894C1-3316-4E58-ADF4-5121B9F455BB}" srcOrd="7" destOrd="0" presId="urn:microsoft.com/office/officeart/2005/8/layout/vList2"/>
    <dgm:cxn modelId="{E663C11E-D952-4D40-8581-64CE277DB854}" type="presParOf" srcId="{A99EE47C-721F-47C1-BFAE-F72A18FF7E1C}" destId="{3BAE312F-4CA4-4503-831E-943586B943B9}" srcOrd="8" destOrd="0" presId="urn:microsoft.com/office/officeart/2005/8/layout/vList2"/>
    <dgm:cxn modelId="{7A67DF88-905A-4CCE-BDD5-24A3E7547B48}" type="presParOf" srcId="{A99EE47C-721F-47C1-BFAE-F72A18FF7E1C}" destId="{8DC457F4-B195-4683-9E29-9D4947CFFD6D}" srcOrd="9" destOrd="0" presId="urn:microsoft.com/office/officeart/2005/8/layout/vList2"/>
    <dgm:cxn modelId="{2D288BD1-77F4-41FA-A003-5190342DEE74}" type="presParOf" srcId="{A99EE47C-721F-47C1-BFAE-F72A18FF7E1C}" destId="{F01F1BAE-6494-454E-8748-01B723B9050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30B1D24-4159-4A5B-BE67-206263044E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DF078A6-C4AD-4CF8-9CC3-9087077C0089}">
      <dgm:prSet/>
      <dgm:spPr/>
      <dgm:t>
        <a:bodyPr/>
        <a:lstStyle/>
        <a:p>
          <a:r>
            <a:rPr lang="en-GB" b="1"/>
            <a:t>Clinical Presentation</a:t>
          </a:r>
          <a:endParaRPr lang="en-GB"/>
        </a:p>
      </dgm:t>
    </dgm:pt>
    <dgm:pt modelId="{911346AC-82DB-4DBB-B0D6-422D97490B1F}" type="parTrans" cxnId="{6E8558AE-5837-424A-957F-A1B41EF44C3D}">
      <dgm:prSet/>
      <dgm:spPr/>
      <dgm:t>
        <a:bodyPr/>
        <a:lstStyle/>
        <a:p>
          <a:endParaRPr lang="en-GB"/>
        </a:p>
      </dgm:t>
    </dgm:pt>
    <dgm:pt modelId="{5934D1CB-34EB-435C-A0AC-A18B3D9A1F6C}" type="sibTrans" cxnId="{6E8558AE-5837-424A-957F-A1B41EF44C3D}">
      <dgm:prSet/>
      <dgm:spPr/>
      <dgm:t>
        <a:bodyPr/>
        <a:lstStyle/>
        <a:p>
          <a:endParaRPr lang="en-GB"/>
        </a:p>
      </dgm:t>
    </dgm:pt>
    <dgm:pt modelId="{7872AA70-BE1D-4161-BABA-D93EC9AAFD10}">
      <dgm:prSet/>
      <dgm:spPr/>
      <dgm:t>
        <a:bodyPr/>
        <a:lstStyle/>
        <a:p>
          <a:r>
            <a:rPr lang="en-GB"/>
            <a:t>Polyuria (frequent urination)</a:t>
          </a:r>
        </a:p>
      </dgm:t>
    </dgm:pt>
    <dgm:pt modelId="{1FA20743-DEFD-419B-8CC3-241C4162F67B}" type="parTrans" cxnId="{794B01AB-4A3D-4D19-BF5F-C025527C51D8}">
      <dgm:prSet/>
      <dgm:spPr/>
      <dgm:t>
        <a:bodyPr/>
        <a:lstStyle/>
        <a:p>
          <a:endParaRPr lang="en-GB"/>
        </a:p>
      </dgm:t>
    </dgm:pt>
    <dgm:pt modelId="{F458916D-D8F4-43BD-8D7C-B3465E4CA6F3}" type="sibTrans" cxnId="{794B01AB-4A3D-4D19-BF5F-C025527C51D8}">
      <dgm:prSet/>
      <dgm:spPr/>
      <dgm:t>
        <a:bodyPr/>
        <a:lstStyle/>
        <a:p>
          <a:endParaRPr lang="en-GB"/>
        </a:p>
      </dgm:t>
    </dgm:pt>
    <dgm:pt modelId="{8C58DEFD-C5F2-40EA-8CC4-9CC10174057C}">
      <dgm:prSet/>
      <dgm:spPr/>
      <dgm:t>
        <a:bodyPr/>
        <a:lstStyle/>
        <a:p>
          <a:r>
            <a:rPr lang="en-GB"/>
            <a:t>Polydipsia (excessive thirst)</a:t>
          </a:r>
        </a:p>
      </dgm:t>
    </dgm:pt>
    <dgm:pt modelId="{ABF1AEAA-26C2-49E3-B586-ADD088C83AEF}" type="parTrans" cxnId="{227790E9-F552-4B4C-AA6E-731B609EC331}">
      <dgm:prSet/>
      <dgm:spPr/>
      <dgm:t>
        <a:bodyPr/>
        <a:lstStyle/>
        <a:p>
          <a:endParaRPr lang="en-GB"/>
        </a:p>
      </dgm:t>
    </dgm:pt>
    <dgm:pt modelId="{770F1A8B-AD16-45D6-854E-BCB844CBC341}" type="sibTrans" cxnId="{227790E9-F552-4B4C-AA6E-731B609EC331}">
      <dgm:prSet/>
      <dgm:spPr/>
      <dgm:t>
        <a:bodyPr/>
        <a:lstStyle/>
        <a:p>
          <a:endParaRPr lang="en-GB"/>
        </a:p>
      </dgm:t>
    </dgm:pt>
    <dgm:pt modelId="{378803A7-B9ED-4810-B3CD-2BC924FA50D8}">
      <dgm:prSet/>
      <dgm:spPr/>
      <dgm:t>
        <a:bodyPr/>
        <a:lstStyle/>
        <a:p>
          <a:r>
            <a:rPr lang="en-GB"/>
            <a:t>Fatigue and reduced energy</a:t>
          </a:r>
        </a:p>
      </dgm:t>
    </dgm:pt>
    <dgm:pt modelId="{76C6B93E-8909-44ED-A5A1-98042DEDDF9E}" type="parTrans" cxnId="{DA301C6A-7CB9-4FA8-AD84-90339F8147E8}">
      <dgm:prSet/>
      <dgm:spPr/>
      <dgm:t>
        <a:bodyPr/>
        <a:lstStyle/>
        <a:p>
          <a:endParaRPr lang="en-GB"/>
        </a:p>
      </dgm:t>
    </dgm:pt>
    <dgm:pt modelId="{26D0CBD4-1A8B-4A8F-AE51-D3966056A6FE}" type="sibTrans" cxnId="{DA301C6A-7CB9-4FA8-AD84-90339F8147E8}">
      <dgm:prSet/>
      <dgm:spPr/>
      <dgm:t>
        <a:bodyPr/>
        <a:lstStyle/>
        <a:p>
          <a:endParaRPr lang="en-GB"/>
        </a:p>
      </dgm:t>
    </dgm:pt>
    <dgm:pt modelId="{A13B0E0C-3CA2-4D72-BF1B-A19776425D6F}">
      <dgm:prSet/>
      <dgm:spPr/>
      <dgm:t>
        <a:bodyPr/>
        <a:lstStyle/>
        <a:p>
          <a:r>
            <a:rPr lang="en-GB"/>
            <a:t>Blurred vision</a:t>
          </a:r>
        </a:p>
      </dgm:t>
    </dgm:pt>
    <dgm:pt modelId="{B8F462D7-EBB8-4883-967C-32C968CA4AB1}" type="parTrans" cxnId="{6A69517A-BEBF-4AF9-9E05-ABBA8484291A}">
      <dgm:prSet/>
      <dgm:spPr/>
      <dgm:t>
        <a:bodyPr/>
        <a:lstStyle/>
        <a:p>
          <a:endParaRPr lang="en-GB"/>
        </a:p>
      </dgm:t>
    </dgm:pt>
    <dgm:pt modelId="{DC90414E-9743-41A3-9ED2-CEB1A7B1650C}" type="sibTrans" cxnId="{6A69517A-BEBF-4AF9-9E05-ABBA8484291A}">
      <dgm:prSet/>
      <dgm:spPr/>
      <dgm:t>
        <a:bodyPr/>
        <a:lstStyle/>
        <a:p>
          <a:endParaRPr lang="en-GB"/>
        </a:p>
      </dgm:t>
    </dgm:pt>
    <dgm:pt modelId="{177C3DD4-3FCB-4825-8BAF-FFAD032CF06D}">
      <dgm:prSet/>
      <dgm:spPr/>
      <dgm:t>
        <a:bodyPr/>
        <a:lstStyle/>
        <a:p>
          <a:r>
            <a:rPr lang="en-GB"/>
            <a:t>Slow wound healing and recurrent infections (Ahmad </a:t>
          </a:r>
          <a:r>
            <a:rPr lang="en-GB" i="1"/>
            <a:t>et al.</a:t>
          </a:r>
          <a:r>
            <a:rPr lang="en-GB"/>
            <a:t>, 2022)</a:t>
          </a:r>
        </a:p>
      </dgm:t>
    </dgm:pt>
    <dgm:pt modelId="{F1333FA3-802B-4CA0-A8C6-BBFD2EBBD18E}" type="parTrans" cxnId="{D0B35576-3866-4D82-82E1-272B5F71C8B8}">
      <dgm:prSet/>
      <dgm:spPr/>
      <dgm:t>
        <a:bodyPr/>
        <a:lstStyle/>
        <a:p>
          <a:endParaRPr lang="en-GB"/>
        </a:p>
      </dgm:t>
    </dgm:pt>
    <dgm:pt modelId="{D206F93E-2A87-4679-954E-65022DD2762C}" type="sibTrans" cxnId="{D0B35576-3866-4D82-82E1-272B5F71C8B8}">
      <dgm:prSet/>
      <dgm:spPr/>
      <dgm:t>
        <a:bodyPr/>
        <a:lstStyle/>
        <a:p>
          <a:endParaRPr lang="en-GB"/>
        </a:p>
      </dgm:t>
    </dgm:pt>
    <dgm:pt modelId="{7C0A6DE4-02BC-4817-B7A5-F33A52C90CFF}">
      <dgm:prSet/>
      <dgm:spPr/>
      <dgm:t>
        <a:bodyPr/>
        <a:lstStyle/>
        <a:p>
          <a:r>
            <a:rPr lang="en-GB" b="1"/>
            <a:t>Diagnosis</a:t>
          </a:r>
          <a:endParaRPr lang="en-GB"/>
        </a:p>
      </dgm:t>
    </dgm:pt>
    <dgm:pt modelId="{2C535CCA-980B-4DE6-8742-44CEB326B829}" type="parTrans" cxnId="{1BAFF2A6-3DB3-4869-BFA1-F8292688212B}">
      <dgm:prSet/>
      <dgm:spPr/>
      <dgm:t>
        <a:bodyPr/>
        <a:lstStyle/>
        <a:p>
          <a:endParaRPr lang="en-GB"/>
        </a:p>
      </dgm:t>
    </dgm:pt>
    <dgm:pt modelId="{C409E015-D126-443B-932E-0E284D4D0F7A}" type="sibTrans" cxnId="{1BAFF2A6-3DB3-4869-BFA1-F8292688212B}">
      <dgm:prSet/>
      <dgm:spPr/>
      <dgm:t>
        <a:bodyPr/>
        <a:lstStyle/>
        <a:p>
          <a:endParaRPr lang="en-GB"/>
        </a:p>
      </dgm:t>
    </dgm:pt>
    <dgm:pt modelId="{A56DC02F-1E5C-43F1-9658-E3B2AA6C8AAE}">
      <dgm:prSet/>
      <dgm:spPr/>
      <dgm:t>
        <a:bodyPr/>
        <a:lstStyle/>
        <a:p>
          <a:r>
            <a:rPr lang="en-GB" b="1"/>
            <a:t>HbA1c ≥48 mmol/mol (6.5%)</a:t>
          </a:r>
          <a:r>
            <a:rPr lang="en-GB"/>
            <a:t> (NICE, 2026)</a:t>
          </a:r>
        </a:p>
      </dgm:t>
    </dgm:pt>
    <dgm:pt modelId="{3EC37714-7DA3-4B0D-BFC1-36395400DE52}" type="parTrans" cxnId="{784045F7-938B-472B-84D1-0AAA5869A9AB}">
      <dgm:prSet/>
      <dgm:spPr/>
      <dgm:t>
        <a:bodyPr/>
        <a:lstStyle/>
        <a:p>
          <a:endParaRPr lang="en-GB"/>
        </a:p>
      </dgm:t>
    </dgm:pt>
    <dgm:pt modelId="{F075C2D0-037D-4540-ACC9-6F9B57D7D59F}" type="sibTrans" cxnId="{784045F7-938B-472B-84D1-0AAA5869A9AB}">
      <dgm:prSet/>
      <dgm:spPr/>
      <dgm:t>
        <a:bodyPr/>
        <a:lstStyle/>
        <a:p>
          <a:endParaRPr lang="en-GB"/>
        </a:p>
      </dgm:t>
    </dgm:pt>
    <dgm:pt modelId="{792FBE81-5BA1-4206-84A0-4EAA22D015AF}">
      <dgm:prSet/>
      <dgm:spPr/>
      <dgm:t>
        <a:bodyPr/>
        <a:lstStyle/>
        <a:p>
          <a:r>
            <a:rPr lang="en-GB" b="1"/>
            <a:t>Fasting Plasma Glucose (FPG) ≥7.0 mmol/L</a:t>
          </a:r>
          <a:endParaRPr lang="en-GB"/>
        </a:p>
      </dgm:t>
    </dgm:pt>
    <dgm:pt modelId="{ED4C980D-C12D-423A-8197-5B8DBD54D1EE}" type="parTrans" cxnId="{0588E296-8BBA-4021-9D5B-32A45C8119CE}">
      <dgm:prSet/>
      <dgm:spPr/>
      <dgm:t>
        <a:bodyPr/>
        <a:lstStyle/>
        <a:p>
          <a:endParaRPr lang="en-GB"/>
        </a:p>
      </dgm:t>
    </dgm:pt>
    <dgm:pt modelId="{44D174D9-8CD2-47C8-9142-723A276D80C5}" type="sibTrans" cxnId="{0588E296-8BBA-4021-9D5B-32A45C8119CE}">
      <dgm:prSet/>
      <dgm:spPr/>
      <dgm:t>
        <a:bodyPr/>
        <a:lstStyle/>
        <a:p>
          <a:endParaRPr lang="en-GB"/>
        </a:p>
      </dgm:t>
    </dgm:pt>
    <dgm:pt modelId="{3315F919-7298-4423-9A37-CA7507219D95}">
      <dgm:prSet/>
      <dgm:spPr/>
      <dgm:t>
        <a:bodyPr/>
        <a:lstStyle/>
        <a:p>
          <a:r>
            <a:rPr lang="en-GB" b="1"/>
            <a:t>Random Plasma Glucose ≥11.1 mmol/L</a:t>
          </a:r>
          <a:r>
            <a:rPr lang="en-GB"/>
            <a:t> with symptoms</a:t>
          </a:r>
        </a:p>
      </dgm:t>
    </dgm:pt>
    <dgm:pt modelId="{95935EA9-9F1C-465C-AE3C-1AC946A69EBA}" type="parTrans" cxnId="{10D3871D-DCBA-409A-8F8F-F583828C2293}">
      <dgm:prSet/>
      <dgm:spPr/>
      <dgm:t>
        <a:bodyPr/>
        <a:lstStyle/>
        <a:p>
          <a:endParaRPr lang="en-GB"/>
        </a:p>
      </dgm:t>
    </dgm:pt>
    <dgm:pt modelId="{5C02794D-4655-4795-9A48-E7D16FD5879F}" type="sibTrans" cxnId="{10D3871D-DCBA-409A-8F8F-F583828C2293}">
      <dgm:prSet/>
      <dgm:spPr/>
      <dgm:t>
        <a:bodyPr/>
        <a:lstStyle/>
        <a:p>
          <a:endParaRPr lang="en-GB"/>
        </a:p>
      </dgm:t>
    </dgm:pt>
    <dgm:pt modelId="{ED9EEB4E-6A6D-469E-8408-F4AB2A7AEE15}">
      <dgm:prSet/>
      <dgm:spPr/>
      <dgm:t>
        <a:bodyPr/>
        <a:lstStyle/>
        <a:p>
          <a:r>
            <a:rPr lang="en-GB" b="1"/>
            <a:t>Oral Glucose Tolerance Test (OGTT):</a:t>
          </a:r>
          <a:r>
            <a:rPr lang="en-GB"/>
            <a:t> 2-hour plasma glucose ≥11.1 mmol/L (NICE, 2026)</a:t>
          </a:r>
        </a:p>
      </dgm:t>
    </dgm:pt>
    <dgm:pt modelId="{E71C95CA-BEB8-40FD-97D2-BE1F3B1477B6}" type="parTrans" cxnId="{66B75ABF-7033-48B9-83BF-DC0CB00C78C9}">
      <dgm:prSet/>
      <dgm:spPr/>
      <dgm:t>
        <a:bodyPr/>
        <a:lstStyle/>
        <a:p>
          <a:endParaRPr lang="en-GB"/>
        </a:p>
      </dgm:t>
    </dgm:pt>
    <dgm:pt modelId="{DCA16C82-BA15-4E90-98CC-3E461645E43F}" type="sibTrans" cxnId="{66B75ABF-7033-48B9-83BF-DC0CB00C78C9}">
      <dgm:prSet/>
      <dgm:spPr/>
      <dgm:t>
        <a:bodyPr/>
        <a:lstStyle/>
        <a:p>
          <a:endParaRPr lang="en-GB"/>
        </a:p>
      </dgm:t>
    </dgm:pt>
    <dgm:pt modelId="{20BBF9B2-370F-45EB-85FD-D3C123DF6616}" type="pres">
      <dgm:prSet presAssocID="{430B1D24-4159-4A5B-BE67-206263044EEE}" presName="linear" presStyleCnt="0">
        <dgm:presLayoutVars>
          <dgm:animLvl val="lvl"/>
          <dgm:resizeHandles val="exact"/>
        </dgm:presLayoutVars>
      </dgm:prSet>
      <dgm:spPr/>
    </dgm:pt>
    <dgm:pt modelId="{D27F18C6-E81D-4806-B6E3-DC6438DDB931}" type="pres">
      <dgm:prSet presAssocID="{8DF078A6-C4AD-4CF8-9CC3-9087077C008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2B8ED87-F9A9-4B96-AFA0-013FE8A0011B}" type="pres">
      <dgm:prSet presAssocID="{8DF078A6-C4AD-4CF8-9CC3-9087077C0089}" presName="childText" presStyleLbl="revTx" presStyleIdx="0" presStyleCnt="2">
        <dgm:presLayoutVars>
          <dgm:bulletEnabled val="1"/>
        </dgm:presLayoutVars>
      </dgm:prSet>
      <dgm:spPr/>
    </dgm:pt>
    <dgm:pt modelId="{0D7186AC-300B-467B-8E13-6ED4C30AAE79}" type="pres">
      <dgm:prSet presAssocID="{7C0A6DE4-02BC-4817-B7A5-F33A52C90CFF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A6E2039C-FC7B-4957-BC68-D7335544CF97}" type="pres">
      <dgm:prSet presAssocID="{7C0A6DE4-02BC-4817-B7A5-F33A52C90CFF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68E8DB08-13FF-4AC0-A70C-FDE7B50E9E1D}" type="presOf" srcId="{177C3DD4-3FCB-4825-8BAF-FFAD032CF06D}" destId="{72B8ED87-F9A9-4B96-AFA0-013FE8A0011B}" srcOrd="0" destOrd="4" presId="urn:microsoft.com/office/officeart/2005/8/layout/vList2"/>
    <dgm:cxn modelId="{272A021A-B8C7-473C-A7FE-58720F919D9C}" type="presOf" srcId="{A13B0E0C-3CA2-4D72-BF1B-A19776425D6F}" destId="{72B8ED87-F9A9-4B96-AFA0-013FE8A0011B}" srcOrd="0" destOrd="3" presId="urn:microsoft.com/office/officeart/2005/8/layout/vList2"/>
    <dgm:cxn modelId="{10D3871D-DCBA-409A-8F8F-F583828C2293}" srcId="{7C0A6DE4-02BC-4817-B7A5-F33A52C90CFF}" destId="{3315F919-7298-4423-9A37-CA7507219D95}" srcOrd="2" destOrd="0" parTransId="{95935EA9-9F1C-465C-AE3C-1AC946A69EBA}" sibTransId="{5C02794D-4655-4795-9A48-E7D16FD5879F}"/>
    <dgm:cxn modelId="{5F45C962-BB5F-436D-BBD6-356D5EC44409}" type="presOf" srcId="{8DF078A6-C4AD-4CF8-9CC3-9087077C0089}" destId="{D27F18C6-E81D-4806-B6E3-DC6438DDB931}" srcOrd="0" destOrd="0" presId="urn:microsoft.com/office/officeart/2005/8/layout/vList2"/>
    <dgm:cxn modelId="{B6EA1767-503D-41D6-9BC2-3704EF6E7D83}" type="presOf" srcId="{7872AA70-BE1D-4161-BABA-D93EC9AAFD10}" destId="{72B8ED87-F9A9-4B96-AFA0-013FE8A0011B}" srcOrd="0" destOrd="0" presId="urn:microsoft.com/office/officeart/2005/8/layout/vList2"/>
    <dgm:cxn modelId="{DA301C6A-7CB9-4FA8-AD84-90339F8147E8}" srcId="{8DF078A6-C4AD-4CF8-9CC3-9087077C0089}" destId="{378803A7-B9ED-4810-B3CD-2BC924FA50D8}" srcOrd="2" destOrd="0" parTransId="{76C6B93E-8909-44ED-A5A1-98042DEDDF9E}" sibTransId="{26D0CBD4-1A8B-4A8F-AE51-D3966056A6FE}"/>
    <dgm:cxn modelId="{7B6CE452-AEA3-4E2A-A8F9-E6DA1CA0A11B}" type="presOf" srcId="{ED9EEB4E-6A6D-469E-8408-F4AB2A7AEE15}" destId="{A6E2039C-FC7B-4957-BC68-D7335544CF97}" srcOrd="0" destOrd="3" presId="urn:microsoft.com/office/officeart/2005/8/layout/vList2"/>
    <dgm:cxn modelId="{D0B35576-3866-4D82-82E1-272B5F71C8B8}" srcId="{8DF078A6-C4AD-4CF8-9CC3-9087077C0089}" destId="{177C3DD4-3FCB-4825-8BAF-FFAD032CF06D}" srcOrd="4" destOrd="0" parTransId="{F1333FA3-802B-4CA0-A8C6-BBFD2EBBD18E}" sibTransId="{D206F93E-2A87-4679-954E-65022DD2762C}"/>
    <dgm:cxn modelId="{6A69517A-BEBF-4AF9-9E05-ABBA8484291A}" srcId="{8DF078A6-C4AD-4CF8-9CC3-9087077C0089}" destId="{A13B0E0C-3CA2-4D72-BF1B-A19776425D6F}" srcOrd="3" destOrd="0" parTransId="{B8F462D7-EBB8-4883-967C-32C968CA4AB1}" sibTransId="{DC90414E-9743-41A3-9ED2-CEB1A7B1650C}"/>
    <dgm:cxn modelId="{D36FED7E-BC36-48B5-962E-7CD921FE0DCC}" type="presOf" srcId="{430B1D24-4159-4A5B-BE67-206263044EEE}" destId="{20BBF9B2-370F-45EB-85FD-D3C123DF6616}" srcOrd="0" destOrd="0" presId="urn:microsoft.com/office/officeart/2005/8/layout/vList2"/>
    <dgm:cxn modelId="{A298AF87-F90F-4DB2-BC84-5019B99948B6}" type="presOf" srcId="{8C58DEFD-C5F2-40EA-8CC4-9CC10174057C}" destId="{72B8ED87-F9A9-4B96-AFA0-013FE8A0011B}" srcOrd="0" destOrd="1" presId="urn:microsoft.com/office/officeart/2005/8/layout/vList2"/>
    <dgm:cxn modelId="{0588E296-8BBA-4021-9D5B-32A45C8119CE}" srcId="{7C0A6DE4-02BC-4817-B7A5-F33A52C90CFF}" destId="{792FBE81-5BA1-4206-84A0-4EAA22D015AF}" srcOrd="1" destOrd="0" parTransId="{ED4C980D-C12D-423A-8197-5B8DBD54D1EE}" sibTransId="{44D174D9-8CD2-47C8-9142-723A276D80C5}"/>
    <dgm:cxn modelId="{467EC598-1F14-4BB1-998E-272B0985DCB5}" type="presOf" srcId="{792FBE81-5BA1-4206-84A0-4EAA22D015AF}" destId="{A6E2039C-FC7B-4957-BC68-D7335544CF97}" srcOrd="0" destOrd="1" presId="urn:microsoft.com/office/officeart/2005/8/layout/vList2"/>
    <dgm:cxn modelId="{1BAFF2A6-3DB3-4869-BFA1-F8292688212B}" srcId="{430B1D24-4159-4A5B-BE67-206263044EEE}" destId="{7C0A6DE4-02BC-4817-B7A5-F33A52C90CFF}" srcOrd="1" destOrd="0" parTransId="{2C535CCA-980B-4DE6-8742-44CEB326B829}" sibTransId="{C409E015-D126-443B-932E-0E284D4D0F7A}"/>
    <dgm:cxn modelId="{794B01AB-4A3D-4D19-BF5F-C025527C51D8}" srcId="{8DF078A6-C4AD-4CF8-9CC3-9087077C0089}" destId="{7872AA70-BE1D-4161-BABA-D93EC9AAFD10}" srcOrd="0" destOrd="0" parTransId="{1FA20743-DEFD-419B-8CC3-241C4162F67B}" sibTransId="{F458916D-D8F4-43BD-8D7C-B3465E4CA6F3}"/>
    <dgm:cxn modelId="{6E8558AE-5837-424A-957F-A1B41EF44C3D}" srcId="{430B1D24-4159-4A5B-BE67-206263044EEE}" destId="{8DF078A6-C4AD-4CF8-9CC3-9087077C0089}" srcOrd="0" destOrd="0" parTransId="{911346AC-82DB-4DBB-B0D6-422D97490B1F}" sibTransId="{5934D1CB-34EB-435C-A0AC-A18B3D9A1F6C}"/>
    <dgm:cxn modelId="{66B75ABF-7033-48B9-83BF-DC0CB00C78C9}" srcId="{7C0A6DE4-02BC-4817-B7A5-F33A52C90CFF}" destId="{ED9EEB4E-6A6D-469E-8408-F4AB2A7AEE15}" srcOrd="3" destOrd="0" parTransId="{E71C95CA-BEB8-40FD-97D2-BE1F3B1477B6}" sibTransId="{DCA16C82-BA15-4E90-98CC-3E461645E43F}"/>
    <dgm:cxn modelId="{BF3A0AC4-9523-4829-9475-A398332A6EAF}" type="presOf" srcId="{7C0A6DE4-02BC-4817-B7A5-F33A52C90CFF}" destId="{0D7186AC-300B-467B-8E13-6ED4C30AAE79}" srcOrd="0" destOrd="0" presId="urn:microsoft.com/office/officeart/2005/8/layout/vList2"/>
    <dgm:cxn modelId="{ED2F46C8-379C-4079-8134-EEE93FF9B3E0}" type="presOf" srcId="{A56DC02F-1E5C-43F1-9658-E3B2AA6C8AAE}" destId="{A6E2039C-FC7B-4957-BC68-D7335544CF97}" srcOrd="0" destOrd="0" presId="urn:microsoft.com/office/officeart/2005/8/layout/vList2"/>
    <dgm:cxn modelId="{385852CB-A753-4425-920F-58E797BBF166}" type="presOf" srcId="{378803A7-B9ED-4810-B3CD-2BC924FA50D8}" destId="{72B8ED87-F9A9-4B96-AFA0-013FE8A0011B}" srcOrd="0" destOrd="2" presId="urn:microsoft.com/office/officeart/2005/8/layout/vList2"/>
    <dgm:cxn modelId="{A8AF88E2-1704-44D0-B144-23A47E5BB152}" type="presOf" srcId="{3315F919-7298-4423-9A37-CA7507219D95}" destId="{A6E2039C-FC7B-4957-BC68-D7335544CF97}" srcOrd="0" destOrd="2" presId="urn:microsoft.com/office/officeart/2005/8/layout/vList2"/>
    <dgm:cxn modelId="{227790E9-F552-4B4C-AA6E-731B609EC331}" srcId="{8DF078A6-C4AD-4CF8-9CC3-9087077C0089}" destId="{8C58DEFD-C5F2-40EA-8CC4-9CC10174057C}" srcOrd="1" destOrd="0" parTransId="{ABF1AEAA-26C2-49E3-B586-ADD088C83AEF}" sibTransId="{770F1A8B-AD16-45D6-854E-BCB844CBC341}"/>
    <dgm:cxn modelId="{784045F7-938B-472B-84D1-0AAA5869A9AB}" srcId="{7C0A6DE4-02BC-4817-B7A5-F33A52C90CFF}" destId="{A56DC02F-1E5C-43F1-9658-E3B2AA6C8AAE}" srcOrd="0" destOrd="0" parTransId="{3EC37714-7DA3-4B0D-BFC1-36395400DE52}" sibTransId="{F075C2D0-037D-4540-ACC9-6F9B57D7D59F}"/>
    <dgm:cxn modelId="{20C702A4-9F5B-4580-9B8A-EB69598408D3}" type="presParOf" srcId="{20BBF9B2-370F-45EB-85FD-D3C123DF6616}" destId="{D27F18C6-E81D-4806-B6E3-DC6438DDB931}" srcOrd="0" destOrd="0" presId="urn:microsoft.com/office/officeart/2005/8/layout/vList2"/>
    <dgm:cxn modelId="{BA69F364-20E0-4713-ACA1-59375F1CCA5B}" type="presParOf" srcId="{20BBF9B2-370F-45EB-85FD-D3C123DF6616}" destId="{72B8ED87-F9A9-4B96-AFA0-013FE8A0011B}" srcOrd="1" destOrd="0" presId="urn:microsoft.com/office/officeart/2005/8/layout/vList2"/>
    <dgm:cxn modelId="{5F8628C5-EA15-4199-8BE2-5E46842002B1}" type="presParOf" srcId="{20BBF9B2-370F-45EB-85FD-D3C123DF6616}" destId="{0D7186AC-300B-467B-8E13-6ED4C30AAE79}" srcOrd="2" destOrd="0" presId="urn:microsoft.com/office/officeart/2005/8/layout/vList2"/>
    <dgm:cxn modelId="{D782766D-74EA-4355-9D20-35F00EA5C02E}" type="presParOf" srcId="{20BBF9B2-370F-45EB-85FD-D3C123DF6616}" destId="{A6E2039C-FC7B-4957-BC68-D7335544CF9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71F534-43AC-4204-82B0-C6B171F2BD9A}" type="doc">
      <dgm:prSet loTypeId="urn:microsoft.com/office/officeart/2005/8/layout/orgChart1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26533839-DABE-4327-81F0-D3A9056D282E}">
      <dgm:prSet custT="1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sz="1200" b="1" dirty="0"/>
            <a:t>Impact of Type 2 Diabetes</a:t>
          </a:r>
          <a:endParaRPr lang="en-GB" sz="1200" dirty="0"/>
        </a:p>
      </dgm:t>
    </dgm:pt>
    <dgm:pt modelId="{42929BD3-98DB-4583-8309-775B31269338}" type="parTrans" cxnId="{B5A92C96-8D83-454D-84D7-8894ED780AFE}">
      <dgm:prSet/>
      <dgm:spPr/>
      <dgm:t>
        <a:bodyPr/>
        <a:lstStyle/>
        <a:p>
          <a:endParaRPr lang="en-GB" sz="3200"/>
        </a:p>
      </dgm:t>
    </dgm:pt>
    <dgm:pt modelId="{70150E97-CB41-4036-B34E-99AD5116181F}" type="sibTrans" cxnId="{B5A92C96-8D83-454D-84D7-8894ED780AFE}">
      <dgm:prSet/>
      <dgm:spPr/>
      <dgm:t>
        <a:bodyPr/>
        <a:lstStyle/>
        <a:p>
          <a:endParaRPr lang="en-GB" sz="3200"/>
        </a:p>
      </dgm:t>
    </dgm:pt>
    <dgm:pt modelId="{429FD676-8A43-4FCD-9CB3-BD553510840E}">
      <dgm:prSet custT="1"/>
      <dgm:spPr/>
      <dgm:t>
        <a:bodyPr/>
        <a:lstStyle/>
        <a:p>
          <a:r>
            <a:rPr lang="en-GB" sz="1200" b="1"/>
            <a:t>Cardiovascular system:</a:t>
          </a:r>
          <a:r>
            <a:rPr lang="en-GB" sz="1200"/>
            <a:t> </a:t>
          </a:r>
        </a:p>
      </dgm:t>
    </dgm:pt>
    <dgm:pt modelId="{94E1CEA7-A275-445D-BFFB-4B247248260B}" type="parTrans" cxnId="{DAF49C1B-8D40-4352-B676-9B5AB659C69E}">
      <dgm:prSet/>
      <dgm:spPr/>
      <dgm:t>
        <a:bodyPr/>
        <a:lstStyle/>
        <a:p>
          <a:endParaRPr lang="en-GB" sz="3200"/>
        </a:p>
      </dgm:t>
    </dgm:pt>
    <dgm:pt modelId="{CFAA103A-C077-4B8B-896F-EA478D79ACC5}" type="sibTrans" cxnId="{DAF49C1B-8D40-4352-B676-9B5AB659C69E}">
      <dgm:prSet/>
      <dgm:spPr/>
      <dgm:t>
        <a:bodyPr/>
        <a:lstStyle/>
        <a:p>
          <a:endParaRPr lang="en-GB" sz="3200"/>
        </a:p>
      </dgm:t>
    </dgm:pt>
    <dgm:pt modelId="{933A3C93-2DF2-4379-9934-5B7CC1BF55D4}">
      <dgm:prSet custT="1"/>
      <dgm:spPr/>
      <dgm:t>
        <a:bodyPr/>
        <a:lstStyle/>
        <a:p>
          <a:r>
            <a:rPr lang="en-GB" sz="1200"/>
            <a:t>Increased risk of coronary heart disease, stroke and hypertension.</a:t>
          </a:r>
        </a:p>
      </dgm:t>
    </dgm:pt>
    <dgm:pt modelId="{34DD1714-B48A-437C-9804-E4176C52C801}" type="parTrans" cxnId="{EFD11CED-F35A-498D-87DA-E830C3A15D8C}">
      <dgm:prSet/>
      <dgm:spPr/>
      <dgm:t>
        <a:bodyPr/>
        <a:lstStyle/>
        <a:p>
          <a:endParaRPr lang="en-GB" sz="3200"/>
        </a:p>
      </dgm:t>
    </dgm:pt>
    <dgm:pt modelId="{7D9C6B81-0A56-462C-A11C-311C653C0445}" type="sibTrans" cxnId="{EFD11CED-F35A-498D-87DA-E830C3A15D8C}">
      <dgm:prSet/>
      <dgm:spPr/>
      <dgm:t>
        <a:bodyPr/>
        <a:lstStyle/>
        <a:p>
          <a:endParaRPr lang="en-GB" sz="3200"/>
        </a:p>
      </dgm:t>
    </dgm:pt>
    <dgm:pt modelId="{AB943F5E-5E32-4A94-B760-2AD122EF8FBA}">
      <dgm:prSet custT="1"/>
      <dgm:spPr/>
      <dgm:t>
        <a:bodyPr/>
        <a:lstStyle/>
        <a:p>
          <a:r>
            <a:rPr lang="en-GB" sz="1200" b="1"/>
            <a:t>Kidneys:</a:t>
          </a:r>
          <a:r>
            <a:rPr lang="en-GB" sz="1200"/>
            <a:t> </a:t>
          </a:r>
        </a:p>
      </dgm:t>
    </dgm:pt>
    <dgm:pt modelId="{3ECAAF09-35CB-4998-AF77-BF31F2FFA724}" type="parTrans" cxnId="{511A6001-91FD-49FE-9EFF-4FC7F68356DD}">
      <dgm:prSet/>
      <dgm:spPr/>
      <dgm:t>
        <a:bodyPr/>
        <a:lstStyle/>
        <a:p>
          <a:endParaRPr lang="en-GB" sz="3200"/>
        </a:p>
      </dgm:t>
    </dgm:pt>
    <dgm:pt modelId="{3922C077-853D-4CC6-B082-0EFD52BE01A9}" type="sibTrans" cxnId="{511A6001-91FD-49FE-9EFF-4FC7F68356DD}">
      <dgm:prSet/>
      <dgm:spPr/>
      <dgm:t>
        <a:bodyPr/>
        <a:lstStyle/>
        <a:p>
          <a:endParaRPr lang="en-GB" sz="3200"/>
        </a:p>
      </dgm:t>
    </dgm:pt>
    <dgm:pt modelId="{925F03B5-2D64-4CE0-9827-C3B268197E43}">
      <dgm:prSet custT="1"/>
      <dgm:spPr/>
      <dgm:t>
        <a:bodyPr/>
        <a:lstStyle/>
        <a:p>
          <a:r>
            <a:rPr lang="en-GB" sz="1200"/>
            <a:t>Diabetic nephropathy leading to chronic kidney disease.</a:t>
          </a:r>
        </a:p>
      </dgm:t>
    </dgm:pt>
    <dgm:pt modelId="{2F4D5EC9-4C53-42BD-9172-06C671CBA107}" type="parTrans" cxnId="{A772FFE1-FCB3-4693-86A7-032FFA7EED6E}">
      <dgm:prSet/>
      <dgm:spPr/>
      <dgm:t>
        <a:bodyPr/>
        <a:lstStyle/>
        <a:p>
          <a:endParaRPr lang="en-GB" sz="3200"/>
        </a:p>
      </dgm:t>
    </dgm:pt>
    <dgm:pt modelId="{844C08EF-646D-4CA4-BBA9-5D1CC6E74AAF}" type="sibTrans" cxnId="{A772FFE1-FCB3-4693-86A7-032FFA7EED6E}">
      <dgm:prSet/>
      <dgm:spPr/>
      <dgm:t>
        <a:bodyPr/>
        <a:lstStyle/>
        <a:p>
          <a:endParaRPr lang="en-GB" sz="3200"/>
        </a:p>
      </dgm:t>
    </dgm:pt>
    <dgm:pt modelId="{094AC009-B232-426E-94EB-AEB46B6E049C}">
      <dgm:prSet custT="1"/>
      <dgm:spPr/>
      <dgm:t>
        <a:bodyPr/>
        <a:lstStyle/>
        <a:p>
          <a:r>
            <a:rPr lang="en-GB" sz="1200" b="1"/>
            <a:t>Eyes:</a:t>
          </a:r>
          <a:r>
            <a:rPr lang="en-GB" sz="1200"/>
            <a:t> </a:t>
          </a:r>
        </a:p>
      </dgm:t>
    </dgm:pt>
    <dgm:pt modelId="{1754E840-31CF-42C5-ACE6-07C02AB93CA8}" type="parTrans" cxnId="{45F2ADDC-8356-4F74-B1D2-E2A7AD0F5409}">
      <dgm:prSet/>
      <dgm:spPr/>
      <dgm:t>
        <a:bodyPr/>
        <a:lstStyle/>
        <a:p>
          <a:endParaRPr lang="en-GB" sz="3200"/>
        </a:p>
      </dgm:t>
    </dgm:pt>
    <dgm:pt modelId="{EA8F8B99-1EC6-4439-AE62-260288373298}" type="sibTrans" cxnId="{45F2ADDC-8356-4F74-B1D2-E2A7AD0F5409}">
      <dgm:prSet/>
      <dgm:spPr/>
      <dgm:t>
        <a:bodyPr/>
        <a:lstStyle/>
        <a:p>
          <a:endParaRPr lang="en-GB" sz="3200"/>
        </a:p>
      </dgm:t>
    </dgm:pt>
    <dgm:pt modelId="{3B0E1753-BF48-43D6-BA53-357B727F8BCE}">
      <dgm:prSet custT="1"/>
      <dgm:spPr/>
      <dgm:t>
        <a:bodyPr/>
        <a:lstStyle/>
        <a:p>
          <a:r>
            <a:rPr lang="en-GB" sz="1200" dirty="0"/>
            <a:t>Diabetic retinopathy and vision impairment.</a:t>
          </a:r>
        </a:p>
      </dgm:t>
    </dgm:pt>
    <dgm:pt modelId="{2D887EAD-8044-42FD-9893-4A9A1AE341F3}" type="parTrans" cxnId="{FFA3CB0C-745A-47F6-B89E-E41AFC4AFAC8}">
      <dgm:prSet/>
      <dgm:spPr/>
      <dgm:t>
        <a:bodyPr/>
        <a:lstStyle/>
        <a:p>
          <a:endParaRPr lang="en-GB" sz="3200"/>
        </a:p>
      </dgm:t>
    </dgm:pt>
    <dgm:pt modelId="{A900D93C-5963-4378-B5BA-D0F84FE362D5}" type="sibTrans" cxnId="{FFA3CB0C-745A-47F6-B89E-E41AFC4AFAC8}">
      <dgm:prSet/>
      <dgm:spPr/>
      <dgm:t>
        <a:bodyPr/>
        <a:lstStyle/>
        <a:p>
          <a:endParaRPr lang="en-GB" sz="3200"/>
        </a:p>
      </dgm:t>
    </dgm:pt>
    <dgm:pt modelId="{CB0ACA9B-16A2-435F-B048-E3056EB2F9B3}">
      <dgm:prSet custT="1"/>
      <dgm:spPr/>
      <dgm:t>
        <a:bodyPr/>
        <a:lstStyle/>
        <a:p>
          <a:r>
            <a:rPr lang="en-GB" sz="1200" b="1"/>
            <a:t>Peripheral nerves:</a:t>
          </a:r>
          <a:r>
            <a:rPr lang="en-GB" sz="1200"/>
            <a:t> </a:t>
          </a:r>
        </a:p>
      </dgm:t>
    </dgm:pt>
    <dgm:pt modelId="{2A07EC3B-2A98-4380-B997-3BAE4B5D3BCC}" type="parTrans" cxnId="{96BB26C6-1609-48C2-BE8E-56D9C7D8AB4D}">
      <dgm:prSet/>
      <dgm:spPr/>
      <dgm:t>
        <a:bodyPr/>
        <a:lstStyle/>
        <a:p>
          <a:endParaRPr lang="en-GB" sz="3200"/>
        </a:p>
      </dgm:t>
    </dgm:pt>
    <dgm:pt modelId="{C7289801-43FB-4786-9C5F-9E489EE293F3}" type="sibTrans" cxnId="{96BB26C6-1609-48C2-BE8E-56D9C7D8AB4D}">
      <dgm:prSet/>
      <dgm:spPr/>
      <dgm:t>
        <a:bodyPr/>
        <a:lstStyle/>
        <a:p>
          <a:endParaRPr lang="en-GB" sz="3200"/>
        </a:p>
      </dgm:t>
    </dgm:pt>
    <dgm:pt modelId="{63B9A62D-01F4-4FDE-AD23-C39034C78761}">
      <dgm:prSet custT="1"/>
      <dgm:spPr/>
      <dgm:t>
        <a:bodyPr/>
        <a:lstStyle/>
        <a:p>
          <a:r>
            <a:rPr lang="en-GB" sz="1200"/>
            <a:t>Peripheral neuropathy causing pain and sensory loss.</a:t>
          </a:r>
        </a:p>
      </dgm:t>
    </dgm:pt>
    <dgm:pt modelId="{D71EBDA9-68F1-4A43-BDCF-6BBC6712C7BE}" type="parTrans" cxnId="{47D720B2-875A-4C1C-8AFA-5487A4FC3069}">
      <dgm:prSet/>
      <dgm:spPr/>
      <dgm:t>
        <a:bodyPr/>
        <a:lstStyle/>
        <a:p>
          <a:endParaRPr lang="en-GB" sz="3200"/>
        </a:p>
      </dgm:t>
    </dgm:pt>
    <dgm:pt modelId="{56BC706B-26C5-41BA-B67C-C729D715DDF1}" type="sibTrans" cxnId="{47D720B2-875A-4C1C-8AFA-5487A4FC3069}">
      <dgm:prSet/>
      <dgm:spPr/>
      <dgm:t>
        <a:bodyPr/>
        <a:lstStyle/>
        <a:p>
          <a:endParaRPr lang="en-GB" sz="3200"/>
        </a:p>
      </dgm:t>
    </dgm:pt>
    <dgm:pt modelId="{B93C1500-6A3E-451C-AF31-9338705180CC}">
      <dgm:prSet custT="1"/>
      <dgm:spPr/>
      <dgm:t>
        <a:bodyPr/>
        <a:lstStyle/>
        <a:p>
          <a:r>
            <a:rPr lang="en-GB" sz="1200" b="1"/>
            <a:t>Feet:</a:t>
          </a:r>
          <a:r>
            <a:rPr lang="en-GB" sz="1200"/>
            <a:t> </a:t>
          </a:r>
        </a:p>
      </dgm:t>
    </dgm:pt>
    <dgm:pt modelId="{1553720C-BA92-4060-B346-5474E443EAAF}" type="parTrans" cxnId="{8314FA62-99E3-4E62-A4E3-852E1FE47758}">
      <dgm:prSet/>
      <dgm:spPr/>
      <dgm:t>
        <a:bodyPr/>
        <a:lstStyle/>
        <a:p>
          <a:endParaRPr lang="en-GB" sz="3200"/>
        </a:p>
      </dgm:t>
    </dgm:pt>
    <dgm:pt modelId="{39DD49A7-934B-4D4F-8918-547EF480E08C}" type="sibTrans" cxnId="{8314FA62-99E3-4E62-A4E3-852E1FE47758}">
      <dgm:prSet/>
      <dgm:spPr/>
      <dgm:t>
        <a:bodyPr/>
        <a:lstStyle/>
        <a:p>
          <a:endParaRPr lang="en-GB" sz="3200"/>
        </a:p>
      </dgm:t>
    </dgm:pt>
    <dgm:pt modelId="{0AE07B57-55CD-4173-89C7-9C28BE5027F0}">
      <dgm:prSet custT="1"/>
      <dgm:spPr/>
      <dgm:t>
        <a:bodyPr/>
        <a:lstStyle/>
        <a:p>
          <a:r>
            <a:rPr lang="en-GB" sz="1200"/>
            <a:t>Foot ulcers, poor wound healing and increased amputation risk.</a:t>
          </a:r>
        </a:p>
      </dgm:t>
    </dgm:pt>
    <dgm:pt modelId="{BC1601AE-CA59-4596-94C8-E7760303D84F}" type="parTrans" cxnId="{8D8FB0FA-2378-450A-9B7C-3B92D0FB77DE}">
      <dgm:prSet/>
      <dgm:spPr/>
      <dgm:t>
        <a:bodyPr/>
        <a:lstStyle/>
        <a:p>
          <a:endParaRPr lang="en-GB" sz="3200"/>
        </a:p>
      </dgm:t>
    </dgm:pt>
    <dgm:pt modelId="{91BB5AF3-3AC5-4119-B5C0-37E68EBFE634}" type="sibTrans" cxnId="{8D8FB0FA-2378-450A-9B7C-3B92D0FB77DE}">
      <dgm:prSet/>
      <dgm:spPr/>
      <dgm:t>
        <a:bodyPr/>
        <a:lstStyle/>
        <a:p>
          <a:endParaRPr lang="en-GB" sz="3200"/>
        </a:p>
      </dgm:t>
    </dgm:pt>
    <dgm:pt modelId="{7D262ED0-2F60-4E18-B936-3D1F651863A8}">
      <dgm:prSet custT="1"/>
      <dgm:spPr/>
      <dgm:t>
        <a:bodyPr/>
        <a:lstStyle/>
        <a:p>
          <a:r>
            <a:rPr lang="en-GB" sz="1200" b="1"/>
            <a:t>Immune system:</a:t>
          </a:r>
          <a:r>
            <a:rPr lang="en-GB" sz="1200"/>
            <a:t> </a:t>
          </a:r>
        </a:p>
      </dgm:t>
    </dgm:pt>
    <dgm:pt modelId="{33D14853-9002-4EBA-BFC2-6A029982380F}" type="parTrans" cxnId="{81E7ABA2-865B-4AFB-B3F8-A7CCDA82333C}">
      <dgm:prSet/>
      <dgm:spPr/>
      <dgm:t>
        <a:bodyPr/>
        <a:lstStyle/>
        <a:p>
          <a:endParaRPr lang="en-GB" sz="3200"/>
        </a:p>
      </dgm:t>
    </dgm:pt>
    <dgm:pt modelId="{A0A9CC84-5794-42A1-BD4D-133098D9CF42}" type="sibTrans" cxnId="{81E7ABA2-865B-4AFB-B3F8-A7CCDA82333C}">
      <dgm:prSet/>
      <dgm:spPr/>
      <dgm:t>
        <a:bodyPr/>
        <a:lstStyle/>
        <a:p>
          <a:endParaRPr lang="en-GB" sz="3200"/>
        </a:p>
      </dgm:t>
    </dgm:pt>
    <dgm:pt modelId="{27900F9E-741F-447B-8417-E4D426504BB8}">
      <dgm:prSet custT="1"/>
      <dgm:spPr/>
      <dgm:t>
        <a:bodyPr/>
        <a:lstStyle/>
        <a:p>
          <a:r>
            <a:rPr lang="en-GB" sz="1200"/>
            <a:t>Reduced immune response and increased susceptibility to infections (Ahmad </a:t>
          </a:r>
          <a:r>
            <a:rPr lang="en-GB" sz="1200" i="1"/>
            <a:t>et al.</a:t>
          </a:r>
          <a:r>
            <a:rPr lang="en-GB" sz="1200"/>
            <a:t>, 2022; Galicia-Garcia </a:t>
          </a:r>
          <a:r>
            <a:rPr lang="en-GB" sz="1200" i="1"/>
            <a:t>et al.</a:t>
          </a:r>
          <a:r>
            <a:rPr lang="en-GB" sz="1200"/>
            <a:t>, 2020).</a:t>
          </a:r>
        </a:p>
      </dgm:t>
    </dgm:pt>
    <dgm:pt modelId="{55E232CC-1011-4CE3-9219-67713E4B5F93}" type="parTrans" cxnId="{B4E44ABD-FE15-4FF2-9C69-1D4975876C80}">
      <dgm:prSet/>
      <dgm:spPr/>
      <dgm:t>
        <a:bodyPr/>
        <a:lstStyle/>
        <a:p>
          <a:endParaRPr lang="en-GB" sz="3200"/>
        </a:p>
      </dgm:t>
    </dgm:pt>
    <dgm:pt modelId="{8BFA9FBD-1FA7-41E5-8B9E-32E698D17B8B}" type="sibTrans" cxnId="{B4E44ABD-FE15-4FF2-9C69-1D4975876C80}">
      <dgm:prSet/>
      <dgm:spPr/>
      <dgm:t>
        <a:bodyPr/>
        <a:lstStyle/>
        <a:p>
          <a:endParaRPr lang="en-GB" sz="3200"/>
        </a:p>
      </dgm:t>
    </dgm:pt>
    <dgm:pt modelId="{8EBD8821-CA54-42BC-8CBB-2242B333D718}" type="pres">
      <dgm:prSet presAssocID="{1471F534-43AC-4204-82B0-C6B171F2BD9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CF213B70-A97E-4FF4-B30C-A21EEC5CE1A4}" type="pres">
      <dgm:prSet presAssocID="{26533839-DABE-4327-81F0-D3A9056D282E}" presName="hierRoot1" presStyleCnt="0">
        <dgm:presLayoutVars>
          <dgm:hierBranch val="init"/>
        </dgm:presLayoutVars>
      </dgm:prSet>
      <dgm:spPr/>
    </dgm:pt>
    <dgm:pt modelId="{A638E894-78E2-44DB-8F96-398A98EA6276}" type="pres">
      <dgm:prSet presAssocID="{26533839-DABE-4327-81F0-D3A9056D282E}" presName="rootComposite1" presStyleCnt="0"/>
      <dgm:spPr/>
    </dgm:pt>
    <dgm:pt modelId="{5D53EEED-5B2C-4788-ACFB-F55DB8FF8AE3}" type="pres">
      <dgm:prSet presAssocID="{26533839-DABE-4327-81F0-D3A9056D282E}" presName="rootText1" presStyleLbl="node0" presStyleIdx="0" presStyleCnt="1">
        <dgm:presLayoutVars>
          <dgm:chPref val="3"/>
        </dgm:presLayoutVars>
      </dgm:prSet>
      <dgm:spPr/>
    </dgm:pt>
    <dgm:pt modelId="{84F08A52-B086-447A-9F55-7AE029B51AD8}" type="pres">
      <dgm:prSet presAssocID="{26533839-DABE-4327-81F0-D3A9056D282E}" presName="rootConnector1" presStyleLbl="node1" presStyleIdx="0" presStyleCnt="0"/>
      <dgm:spPr/>
    </dgm:pt>
    <dgm:pt modelId="{CF9ECEBE-3F7C-487D-AEEB-5BBD5DF893D8}" type="pres">
      <dgm:prSet presAssocID="{26533839-DABE-4327-81F0-D3A9056D282E}" presName="hierChild2" presStyleCnt="0"/>
      <dgm:spPr/>
    </dgm:pt>
    <dgm:pt modelId="{799B0C8B-46B4-4630-9175-9EC40988273B}" type="pres">
      <dgm:prSet presAssocID="{94E1CEA7-A275-445D-BFFB-4B247248260B}" presName="Name37" presStyleLbl="parChTrans1D2" presStyleIdx="0" presStyleCnt="6"/>
      <dgm:spPr/>
    </dgm:pt>
    <dgm:pt modelId="{979E2BA6-E87F-434E-9195-6497167661DC}" type="pres">
      <dgm:prSet presAssocID="{429FD676-8A43-4FCD-9CB3-BD553510840E}" presName="hierRoot2" presStyleCnt="0">
        <dgm:presLayoutVars>
          <dgm:hierBranch val="init"/>
        </dgm:presLayoutVars>
      </dgm:prSet>
      <dgm:spPr/>
    </dgm:pt>
    <dgm:pt modelId="{1BF679DC-0D1D-4930-871E-DED861713987}" type="pres">
      <dgm:prSet presAssocID="{429FD676-8A43-4FCD-9CB3-BD553510840E}" presName="rootComposite" presStyleCnt="0"/>
      <dgm:spPr/>
    </dgm:pt>
    <dgm:pt modelId="{5F86062F-6BAF-42B0-890E-CC5519211991}" type="pres">
      <dgm:prSet presAssocID="{429FD676-8A43-4FCD-9CB3-BD553510840E}" presName="rootText" presStyleLbl="node2" presStyleIdx="0" presStyleCnt="6">
        <dgm:presLayoutVars>
          <dgm:chPref val="3"/>
        </dgm:presLayoutVars>
      </dgm:prSet>
      <dgm:spPr/>
    </dgm:pt>
    <dgm:pt modelId="{71B9F6DF-E6E3-454A-8D69-0201F13B106F}" type="pres">
      <dgm:prSet presAssocID="{429FD676-8A43-4FCD-9CB3-BD553510840E}" presName="rootConnector" presStyleLbl="node2" presStyleIdx="0" presStyleCnt="6"/>
      <dgm:spPr/>
    </dgm:pt>
    <dgm:pt modelId="{6A68C501-F610-41C9-9EA9-388441A4CFED}" type="pres">
      <dgm:prSet presAssocID="{429FD676-8A43-4FCD-9CB3-BD553510840E}" presName="hierChild4" presStyleCnt="0"/>
      <dgm:spPr/>
    </dgm:pt>
    <dgm:pt modelId="{D2DB21C5-6A51-4AC5-9E6A-C6D370483BA1}" type="pres">
      <dgm:prSet presAssocID="{34DD1714-B48A-437C-9804-E4176C52C801}" presName="Name37" presStyleLbl="parChTrans1D3" presStyleIdx="0" presStyleCnt="6"/>
      <dgm:spPr/>
    </dgm:pt>
    <dgm:pt modelId="{BF4FFF3B-D2DF-4C92-AC7D-00EC6D8029C7}" type="pres">
      <dgm:prSet presAssocID="{933A3C93-2DF2-4379-9934-5B7CC1BF55D4}" presName="hierRoot2" presStyleCnt="0">
        <dgm:presLayoutVars>
          <dgm:hierBranch val="init"/>
        </dgm:presLayoutVars>
      </dgm:prSet>
      <dgm:spPr/>
    </dgm:pt>
    <dgm:pt modelId="{48BAEEED-7383-437B-8919-BD3374805681}" type="pres">
      <dgm:prSet presAssocID="{933A3C93-2DF2-4379-9934-5B7CC1BF55D4}" presName="rootComposite" presStyleCnt="0"/>
      <dgm:spPr/>
    </dgm:pt>
    <dgm:pt modelId="{8A95ABE9-904E-466D-85E2-2831C839D1CA}" type="pres">
      <dgm:prSet presAssocID="{933A3C93-2DF2-4379-9934-5B7CC1BF55D4}" presName="rootText" presStyleLbl="node3" presStyleIdx="0" presStyleCnt="6">
        <dgm:presLayoutVars>
          <dgm:chPref val="3"/>
        </dgm:presLayoutVars>
      </dgm:prSet>
      <dgm:spPr/>
    </dgm:pt>
    <dgm:pt modelId="{B6EE77DE-753F-4144-A9D2-9C8052E8123E}" type="pres">
      <dgm:prSet presAssocID="{933A3C93-2DF2-4379-9934-5B7CC1BF55D4}" presName="rootConnector" presStyleLbl="node3" presStyleIdx="0" presStyleCnt="6"/>
      <dgm:spPr/>
    </dgm:pt>
    <dgm:pt modelId="{5CCDCDDB-5359-4E1B-AC63-025D23491CC3}" type="pres">
      <dgm:prSet presAssocID="{933A3C93-2DF2-4379-9934-5B7CC1BF55D4}" presName="hierChild4" presStyleCnt="0"/>
      <dgm:spPr/>
    </dgm:pt>
    <dgm:pt modelId="{5D3C8B3E-0024-4966-A9C4-E0908D034F76}" type="pres">
      <dgm:prSet presAssocID="{933A3C93-2DF2-4379-9934-5B7CC1BF55D4}" presName="hierChild5" presStyleCnt="0"/>
      <dgm:spPr/>
    </dgm:pt>
    <dgm:pt modelId="{ABB26232-01E5-441E-A202-A4BF40F723C6}" type="pres">
      <dgm:prSet presAssocID="{429FD676-8A43-4FCD-9CB3-BD553510840E}" presName="hierChild5" presStyleCnt="0"/>
      <dgm:spPr/>
    </dgm:pt>
    <dgm:pt modelId="{A8B40FD6-2937-4C1D-8028-3A7137F07967}" type="pres">
      <dgm:prSet presAssocID="{3ECAAF09-35CB-4998-AF77-BF31F2FFA724}" presName="Name37" presStyleLbl="parChTrans1D2" presStyleIdx="1" presStyleCnt="6"/>
      <dgm:spPr/>
    </dgm:pt>
    <dgm:pt modelId="{FD5D9C22-8206-4768-AEB3-AB2223B0BE9F}" type="pres">
      <dgm:prSet presAssocID="{AB943F5E-5E32-4A94-B760-2AD122EF8FBA}" presName="hierRoot2" presStyleCnt="0">
        <dgm:presLayoutVars>
          <dgm:hierBranch val="init"/>
        </dgm:presLayoutVars>
      </dgm:prSet>
      <dgm:spPr/>
    </dgm:pt>
    <dgm:pt modelId="{4395FA01-EAB2-43AC-95E3-8F32D17721F5}" type="pres">
      <dgm:prSet presAssocID="{AB943F5E-5E32-4A94-B760-2AD122EF8FBA}" presName="rootComposite" presStyleCnt="0"/>
      <dgm:spPr/>
    </dgm:pt>
    <dgm:pt modelId="{B269DC43-9F07-476D-9E1C-F7826F14F027}" type="pres">
      <dgm:prSet presAssocID="{AB943F5E-5E32-4A94-B760-2AD122EF8FBA}" presName="rootText" presStyleLbl="node2" presStyleIdx="1" presStyleCnt="6">
        <dgm:presLayoutVars>
          <dgm:chPref val="3"/>
        </dgm:presLayoutVars>
      </dgm:prSet>
      <dgm:spPr/>
    </dgm:pt>
    <dgm:pt modelId="{1FBD3AEF-DD59-4C1C-8532-C0F7978D691B}" type="pres">
      <dgm:prSet presAssocID="{AB943F5E-5E32-4A94-B760-2AD122EF8FBA}" presName="rootConnector" presStyleLbl="node2" presStyleIdx="1" presStyleCnt="6"/>
      <dgm:spPr/>
    </dgm:pt>
    <dgm:pt modelId="{5BBF3812-D824-4A1C-A73E-79A2AAB98CC2}" type="pres">
      <dgm:prSet presAssocID="{AB943F5E-5E32-4A94-B760-2AD122EF8FBA}" presName="hierChild4" presStyleCnt="0"/>
      <dgm:spPr/>
    </dgm:pt>
    <dgm:pt modelId="{D4E1CFCE-AD17-4406-9CB8-1F8828519684}" type="pres">
      <dgm:prSet presAssocID="{2F4D5EC9-4C53-42BD-9172-06C671CBA107}" presName="Name37" presStyleLbl="parChTrans1D3" presStyleIdx="1" presStyleCnt="6"/>
      <dgm:spPr/>
    </dgm:pt>
    <dgm:pt modelId="{855EE2A8-999B-4887-8461-2B702D2F5B17}" type="pres">
      <dgm:prSet presAssocID="{925F03B5-2D64-4CE0-9827-C3B268197E43}" presName="hierRoot2" presStyleCnt="0">
        <dgm:presLayoutVars>
          <dgm:hierBranch val="init"/>
        </dgm:presLayoutVars>
      </dgm:prSet>
      <dgm:spPr/>
    </dgm:pt>
    <dgm:pt modelId="{BAC73236-1502-4FF5-A363-A3E9E1D5A095}" type="pres">
      <dgm:prSet presAssocID="{925F03B5-2D64-4CE0-9827-C3B268197E43}" presName="rootComposite" presStyleCnt="0"/>
      <dgm:spPr/>
    </dgm:pt>
    <dgm:pt modelId="{F9BD4D03-3388-4581-8362-E129B6AEF4B2}" type="pres">
      <dgm:prSet presAssocID="{925F03B5-2D64-4CE0-9827-C3B268197E43}" presName="rootText" presStyleLbl="node3" presStyleIdx="1" presStyleCnt="6">
        <dgm:presLayoutVars>
          <dgm:chPref val="3"/>
        </dgm:presLayoutVars>
      </dgm:prSet>
      <dgm:spPr/>
    </dgm:pt>
    <dgm:pt modelId="{D8E9C62F-362F-4687-8AC7-EA2ACF2272B4}" type="pres">
      <dgm:prSet presAssocID="{925F03B5-2D64-4CE0-9827-C3B268197E43}" presName="rootConnector" presStyleLbl="node3" presStyleIdx="1" presStyleCnt="6"/>
      <dgm:spPr/>
    </dgm:pt>
    <dgm:pt modelId="{BE943E86-1752-4026-A33E-2108D59D3DE3}" type="pres">
      <dgm:prSet presAssocID="{925F03B5-2D64-4CE0-9827-C3B268197E43}" presName="hierChild4" presStyleCnt="0"/>
      <dgm:spPr/>
    </dgm:pt>
    <dgm:pt modelId="{E4069F5D-7993-48B0-9D9B-4905DE414266}" type="pres">
      <dgm:prSet presAssocID="{925F03B5-2D64-4CE0-9827-C3B268197E43}" presName="hierChild5" presStyleCnt="0"/>
      <dgm:spPr/>
    </dgm:pt>
    <dgm:pt modelId="{CC0172DA-1500-43B8-85D9-7BF17B4686E2}" type="pres">
      <dgm:prSet presAssocID="{AB943F5E-5E32-4A94-B760-2AD122EF8FBA}" presName="hierChild5" presStyleCnt="0"/>
      <dgm:spPr/>
    </dgm:pt>
    <dgm:pt modelId="{ABEB12C1-1D82-4CC5-97F6-66B05282B662}" type="pres">
      <dgm:prSet presAssocID="{1754E840-31CF-42C5-ACE6-07C02AB93CA8}" presName="Name37" presStyleLbl="parChTrans1D2" presStyleIdx="2" presStyleCnt="6"/>
      <dgm:spPr/>
    </dgm:pt>
    <dgm:pt modelId="{106BE839-0D85-44AF-B796-B08DEB50048E}" type="pres">
      <dgm:prSet presAssocID="{094AC009-B232-426E-94EB-AEB46B6E049C}" presName="hierRoot2" presStyleCnt="0">
        <dgm:presLayoutVars>
          <dgm:hierBranch val="init"/>
        </dgm:presLayoutVars>
      </dgm:prSet>
      <dgm:spPr/>
    </dgm:pt>
    <dgm:pt modelId="{DBE85F70-B671-4CE5-8996-983CEBA24FDE}" type="pres">
      <dgm:prSet presAssocID="{094AC009-B232-426E-94EB-AEB46B6E049C}" presName="rootComposite" presStyleCnt="0"/>
      <dgm:spPr/>
    </dgm:pt>
    <dgm:pt modelId="{89878FA4-6F78-47F2-AE96-47FD471D4104}" type="pres">
      <dgm:prSet presAssocID="{094AC009-B232-426E-94EB-AEB46B6E049C}" presName="rootText" presStyleLbl="node2" presStyleIdx="2" presStyleCnt="6">
        <dgm:presLayoutVars>
          <dgm:chPref val="3"/>
        </dgm:presLayoutVars>
      </dgm:prSet>
      <dgm:spPr/>
    </dgm:pt>
    <dgm:pt modelId="{90AE6770-6C18-4608-BC54-8E6FBFDA27B9}" type="pres">
      <dgm:prSet presAssocID="{094AC009-B232-426E-94EB-AEB46B6E049C}" presName="rootConnector" presStyleLbl="node2" presStyleIdx="2" presStyleCnt="6"/>
      <dgm:spPr/>
    </dgm:pt>
    <dgm:pt modelId="{B6626223-807B-48B0-9986-C46FD58EAD73}" type="pres">
      <dgm:prSet presAssocID="{094AC009-B232-426E-94EB-AEB46B6E049C}" presName="hierChild4" presStyleCnt="0"/>
      <dgm:spPr/>
    </dgm:pt>
    <dgm:pt modelId="{6E77BBB7-1623-4BA2-9933-F2BC3CB410BC}" type="pres">
      <dgm:prSet presAssocID="{2D887EAD-8044-42FD-9893-4A9A1AE341F3}" presName="Name37" presStyleLbl="parChTrans1D3" presStyleIdx="2" presStyleCnt="6"/>
      <dgm:spPr/>
    </dgm:pt>
    <dgm:pt modelId="{9EDE75A0-B40C-41E4-9E7A-49CC404B995F}" type="pres">
      <dgm:prSet presAssocID="{3B0E1753-BF48-43D6-BA53-357B727F8BCE}" presName="hierRoot2" presStyleCnt="0">
        <dgm:presLayoutVars>
          <dgm:hierBranch val="init"/>
        </dgm:presLayoutVars>
      </dgm:prSet>
      <dgm:spPr/>
    </dgm:pt>
    <dgm:pt modelId="{FB3D42AB-6922-44C3-B4B0-EB673A62CEB5}" type="pres">
      <dgm:prSet presAssocID="{3B0E1753-BF48-43D6-BA53-357B727F8BCE}" presName="rootComposite" presStyleCnt="0"/>
      <dgm:spPr/>
    </dgm:pt>
    <dgm:pt modelId="{F47C954A-182D-45D6-93E0-D484413CACC8}" type="pres">
      <dgm:prSet presAssocID="{3B0E1753-BF48-43D6-BA53-357B727F8BCE}" presName="rootText" presStyleLbl="node3" presStyleIdx="2" presStyleCnt="6">
        <dgm:presLayoutVars>
          <dgm:chPref val="3"/>
        </dgm:presLayoutVars>
      </dgm:prSet>
      <dgm:spPr/>
    </dgm:pt>
    <dgm:pt modelId="{C7A38C78-2DB1-44D4-B157-3D1693367701}" type="pres">
      <dgm:prSet presAssocID="{3B0E1753-BF48-43D6-BA53-357B727F8BCE}" presName="rootConnector" presStyleLbl="node3" presStyleIdx="2" presStyleCnt="6"/>
      <dgm:spPr/>
    </dgm:pt>
    <dgm:pt modelId="{97B16A30-A49B-4280-9D8C-F15C2AF5DCE6}" type="pres">
      <dgm:prSet presAssocID="{3B0E1753-BF48-43D6-BA53-357B727F8BCE}" presName="hierChild4" presStyleCnt="0"/>
      <dgm:spPr/>
    </dgm:pt>
    <dgm:pt modelId="{E510AC1E-6917-4AFE-8797-34A5FD6A52EF}" type="pres">
      <dgm:prSet presAssocID="{3B0E1753-BF48-43D6-BA53-357B727F8BCE}" presName="hierChild5" presStyleCnt="0"/>
      <dgm:spPr/>
    </dgm:pt>
    <dgm:pt modelId="{2728C9AE-EA24-45F9-BB1D-99DD535D9FA1}" type="pres">
      <dgm:prSet presAssocID="{094AC009-B232-426E-94EB-AEB46B6E049C}" presName="hierChild5" presStyleCnt="0"/>
      <dgm:spPr/>
    </dgm:pt>
    <dgm:pt modelId="{9F7B1BE8-2EEB-4BB5-A74C-227B868B1745}" type="pres">
      <dgm:prSet presAssocID="{2A07EC3B-2A98-4380-B997-3BAE4B5D3BCC}" presName="Name37" presStyleLbl="parChTrans1D2" presStyleIdx="3" presStyleCnt="6"/>
      <dgm:spPr/>
    </dgm:pt>
    <dgm:pt modelId="{FAE07450-EB5D-4ED6-AB23-A72CDB5DA4FC}" type="pres">
      <dgm:prSet presAssocID="{CB0ACA9B-16A2-435F-B048-E3056EB2F9B3}" presName="hierRoot2" presStyleCnt="0">
        <dgm:presLayoutVars>
          <dgm:hierBranch val="init"/>
        </dgm:presLayoutVars>
      </dgm:prSet>
      <dgm:spPr/>
    </dgm:pt>
    <dgm:pt modelId="{AE838E64-E85A-4D37-B9FD-1869B7C0CEFD}" type="pres">
      <dgm:prSet presAssocID="{CB0ACA9B-16A2-435F-B048-E3056EB2F9B3}" presName="rootComposite" presStyleCnt="0"/>
      <dgm:spPr/>
    </dgm:pt>
    <dgm:pt modelId="{01CED56F-36DB-4034-B652-FB22A1E5541F}" type="pres">
      <dgm:prSet presAssocID="{CB0ACA9B-16A2-435F-B048-E3056EB2F9B3}" presName="rootText" presStyleLbl="node2" presStyleIdx="3" presStyleCnt="6">
        <dgm:presLayoutVars>
          <dgm:chPref val="3"/>
        </dgm:presLayoutVars>
      </dgm:prSet>
      <dgm:spPr/>
    </dgm:pt>
    <dgm:pt modelId="{BC1A4122-46E1-4062-B7A1-42B4F4020716}" type="pres">
      <dgm:prSet presAssocID="{CB0ACA9B-16A2-435F-B048-E3056EB2F9B3}" presName="rootConnector" presStyleLbl="node2" presStyleIdx="3" presStyleCnt="6"/>
      <dgm:spPr/>
    </dgm:pt>
    <dgm:pt modelId="{19A73D6E-6EED-4ED4-8386-7CDCBBF354A7}" type="pres">
      <dgm:prSet presAssocID="{CB0ACA9B-16A2-435F-B048-E3056EB2F9B3}" presName="hierChild4" presStyleCnt="0"/>
      <dgm:spPr/>
    </dgm:pt>
    <dgm:pt modelId="{6D7A79C4-CDFD-444C-969A-E1E7B77B9111}" type="pres">
      <dgm:prSet presAssocID="{D71EBDA9-68F1-4A43-BDCF-6BBC6712C7BE}" presName="Name37" presStyleLbl="parChTrans1D3" presStyleIdx="3" presStyleCnt="6"/>
      <dgm:spPr/>
    </dgm:pt>
    <dgm:pt modelId="{3BB9AD10-6467-4393-BD9C-B2825D933E69}" type="pres">
      <dgm:prSet presAssocID="{63B9A62D-01F4-4FDE-AD23-C39034C78761}" presName="hierRoot2" presStyleCnt="0">
        <dgm:presLayoutVars>
          <dgm:hierBranch val="init"/>
        </dgm:presLayoutVars>
      </dgm:prSet>
      <dgm:spPr/>
    </dgm:pt>
    <dgm:pt modelId="{DEAE584C-F2E1-45E6-888F-8E54039D3BED}" type="pres">
      <dgm:prSet presAssocID="{63B9A62D-01F4-4FDE-AD23-C39034C78761}" presName="rootComposite" presStyleCnt="0"/>
      <dgm:spPr/>
    </dgm:pt>
    <dgm:pt modelId="{FE93BFF4-EF32-45B6-B412-EFA01C1F92DD}" type="pres">
      <dgm:prSet presAssocID="{63B9A62D-01F4-4FDE-AD23-C39034C78761}" presName="rootText" presStyleLbl="node3" presStyleIdx="3" presStyleCnt="6">
        <dgm:presLayoutVars>
          <dgm:chPref val="3"/>
        </dgm:presLayoutVars>
      </dgm:prSet>
      <dgm:spPr/>
    </dgm:pt>
    <dgm:pt modelId="{54A55012-53B4-4700-8F46-00C002D12C58}" type="pres">
      <dgm:prSet presAssocID="{63B9A62D-01F4-4FDE-AD23-C39034C78761}" presName="rootConnector" presStyleLbl="node3" presStyleIdx="3" presStyleCnt="6"/>
      <dgm:spPr/>
    </dgm:pt>
    <dgm:pt modelId="{524CAD87-52E6-495D-AB2D-17B15483FABC}" type="pres">
      <dgm:prSet presAssocID="{63B9A62D-01F4-4FDE-AD23-C39034C78761}" presName="hierChild4" presStyleCnt="0"/>
      <dgm:spPr/>
    </dgm:pt>
    <dgm:pt modelId="{954576BB-1355-47B8-8AA4-FAE297885CD8}" type="pres">
      <dgm:prSet presAssocID="{63B9A62D-01F4-4FDE-AD23-C39034C78761}" presName="hierChild5" presStyleCnt="0"/>
      <dgm:spPr/>
    </dgm:pt>
    <dgm:pt modelId="{99A7617B-4084-443F-A74D-824D1899480A}" type="pres">
      <dgm:prSet presAssocID="{CB0ACA9B-16A2-435F-B048-E3056EB2F9B3}" presName="hierChild5" presStyleCnt="0"/>
      <dgm:spPr/>
    </dgm:pt>
    <dgm:pt modelId="{15278B3C-EF5A-4377-8FA6-2C3120974078}" type="pres">
      <dgm:prSet presAssocID="{1553720C-BA92-4060-B346-5474E443EAAF}" presName="Name37" presStyleLbl="parChTrans1D2" presStyleIdx="4" presStyleCnt="6"/>
      <dgm:spPr/>
    </dgm:pt>
    <dgm:pt modelId="{CB65365A-B39D-48E7-9949-F406E6A34084}" type="pres">
      <dgm:prSet presAssocID="{B93C1500-6A3E-451C-AF31-9338705180CC}" presName="hierRoot2" presStyleCnt="0">
        <dgm:presLayoutVars>
          <dgm:hierBranch val="init"/>
        </dgm:presLayoutVars>
      </dgm:prSet>
      <dgm:spPr/>
    </dgm:pt>
    <dgm:pt modelId="{0BE14796-D3AA-417C-8159-4C05DE64D1EA}" type="pres">
      <dgm:prSet presAssocID="{B93C1500-6A3E-451C-AF31-9338705180CC}" presName="rootComposite" presStyleCnt="0"/>
      <dgm:spPr/>
    </dgm:pt>
    <dgm:pt modelId="{8ED8E555-401E-4A3E-BC0A-D76D2E92E3B4}" type="pres">
      <dgm:prSet presAssocID="{B93C1500-6A3E-451C-AF31-9338705180CC}" presName="rootText" presStyleLbl="node2" presStyleIdx="4" presStyleCnt="6">
        <dgm:presLayoutVars>
          <dgm:chPref val="3"/>
        </dgm:presLayoutVars>
      </dgm:prSet>
      <dgm:spPr/>
    </dgm:pt>
    <dgm:pt modelId="{588DECB7-28AD-41E6-88B3-6E9C95B943B8}" type="pres">
      <dgm:prSet presAssocID="{B93C1500-6A3E-451C-AF31-9338705180CC}" presName="rootConnector" presStyleLbl="node2" presStyleIdx="4" presStyleCnt="6"/>
      <dgm:spPr/>
    </dgm:pt>
    <dgm:pt modelId="{BD63FFA4-522B-4254-941D-6975260633A5}" type="pres">
      <dgm:prSet presAssocID="{B93C1500-6A3E-451C-AF31-9338705180CC}" presName="hierChild4" presStyleCnt="0"/>
      <dgm:spPr/>
    </dgm:pt>
    <dgm:pt modelId="{960DE223-5BE2-43C7-80DC-05CEE8609710}" type="pres">
      <dgm:prSet presAssocID="{BC1601AE-CA59-4596-94C8-E7760303D84F}" presName="Name37" presStyleLbl="parChTrans1D3" presStyleIdx="4" presStyleCnt="6"/>
      <dgm:spPr/>
    </dgm:pt>
    <dgm:pt modelId="{5148CF76-5AF5-463C-BE6E-B970D155C045}" type="pres">
      <dgm:prSet presAssocID="{0AE07B57-55CD-4173-89C7-9C28BE5027F0}" presName="hierRoot2" presStyleCnt="0">
        <dgm:presLayoutVars>
          <dgm:hierBranch val="init"/>
        </dgm:presLayoutVars>
      </dgm:prSet>
      <dgm:spPr/>
    </dgm:pt>
    <dgm:pt modelId="{37155FF5-3E34-4949-AF11-CCA581594449}" type="pres">
      <dgm:prSet presAssocID="{0AE07B57-55CD-4173-89C7-9C28BE5027F0}" presName="rootComposite" presStyleCnt="0"/>
      <dgm:spPr/>
    </dgm:pt>
    <dgm:pt modelId="{5F404D56-0229-4FA0-AB54-00E12D6B4DC2}" type="pres">
      <dgm:prSet presAssocID="{0AE07B57-55CD-4173-89C7-9C28BE5027F0}" presName="rootText" presStyleLbl="node3" presStyleIdx="4" presStyleCnt="6">
        <dgm:presLayoutVars>
          <dgm:chPref val="3"/>
        </dgm:presLayoutVars>
      </dgm:prSet>
      <dgm:spPr/>
    </dgm:pt>
    <dgm:pt modelId="{017956D2-7F6F-4915-A588-FFBF92E2C6E2}" type="pres">
      <dgm:prSet presAssocID="{0AE07B57-55CD-4173-89C7-9C28BE5027F0}" presName="rootConnector" presStyleLbl="node3" presStyleIdx="4" presStyleCnt="6"/>
      <dgm:spPr/>
    </dgm:pt>
    <dgm:pt modelId="{6A0AAB00-C79D-46BE-9DE2-5F3B4B619CF8}" type="pres">
      <dgm:prSet presAssocID="{0AE07B57-55CD-4173-89C7-9C28BE5027F0}" presName="hierChild4" presStyleCnt="0"/>
      <dgm:spPr/>
    </dgm:pt>
    <dgm:pt modelId="{603FDFAD-6B16-4E42-8D34-074F15320310}" type="pres">
      <dgm:prSet presAssocID="{0AE07B57-55CD-4173-89C7-9C28BE5027F0}" presName="hierChild5" presStyleCnt="0"/>
      <dgm:spPr/>
    </dgm:pt>
    <dgm:pt modelId="{54F8E30C-B00F-4E69-82FB-67856E59BF78}" type="pres">
      <dgm:prSet presAssocID="{B93C1500-6A3E-451C-AF31-9338705180CC}" presName="hierChild5" presStyleCnt="0"/>
      <dgm:spPr/>
    </dgm:pt>
    <dgm:pt modelId="{817AC32B-BC53-4DA6-A99F-6E76B00941BC}" type="pres">
      <dgm:prSet presAssocID="{33D14853-9002-4EBA-BFC2-6A029982380F}" presName="Name37" presStyleLbl="parChTrans1D2" presStyleIdx="5" presStyleCnt="6"/>
      <dgm:spPr/>
    </dgm:pt>
    <dgm:pt modelId="{AC4DB9A5-E396-4A1D-89C1-9D5A7CE58229}" type="pres">
      <dgm:prSet presAssocID="{7D262ED0-2F60-4E18-B936-3D1F651863A8}" presName="hierRoot2" presStyleCnt="0">
        <dgm:presLayoutVars>
          <dgm:hierBranch val="init"/>
        </dgm:presLayoutVars>
      </dgm:prSet>
      <dgm:spPr/>
    </dgm:pt>
    <dgm:pt modelId="{9446F7D0-4198-4911-BE5A-60C82F331D00}" type="pres">
      <dgm:prSet presAssocID="{7D262ED0-2F60-4E18-B936-3D1F651863A8}" presName="rootComposite" presStyleCnt="0"/>
      <dgm:spPr/>
    </dgm:pt>
    <dgm:pt modelId="{137B0FE5-2E5C-4FBD-92FF-7F159F6657A9}" type="pres">
      <dgm:prSet presAssocID="{7D262ED0-2F60-4E18-B936-3D1F651863A8}" presName="rootText" presStyleLbl="node2" presStyleIdx="5" presStyleCnt="6">
        <dgm:presLayoutVars>
          <dgm:chPref val="3"/>
        </dgm:presLayoutVars>
      </dgm:prSet>
      <dgm:spPr/>
    </dgm:pt>
    <dgm:pt modelId="{BEA70C84-0C6B-4A93-B798-D9A816759598}" type="pres">
      <dgm:prSet presAssocID="{7D262ED0-2F60-4E18-B936-3D1F651863A8}" presName="rootConnector" presStyleLbl="node2" presStyleIdx="5" presStyleCnt="6"/>
      <dgm:spPr/>
    </dgm:pt>
    <dgm:pt modelId="{E3CCEEB3-B141-47DF-A331-E929A30E95D3}" type="pres">
      <dgm:prSet presAssocID="{7D262ED0-2F60-4E18-B936-3D1F651863A8}" presName="hierChild4" presStyleCnt="0"/>
      <dgm:spPr/>
    </dgm:pt>
    <dgm:pt modelId="{EAEF9685-9EBC-4345-AA21-0FB934AE1CE4}" type="pres">
      <dgm:prSet presAssocID="{55E232CC-1011-4CE3-9219-67713E4B5F93}" presName="Name37" presStyleLbl="parChTrans1D3" presStyleIdx="5" presStyleCnt="6"/>
      <dgm:spPr/>
    </dgm:pt>
    <dgm:pt modelId="{7F207DA4-1089-440B-9429-4E89E1730DE4}" type="pres">
      <dgm:prSet presAssocID="{27900F9E-741F-447B-8417-E4D426504BB8}" presName="hierRoot2" presStyleCnt="0">
        <dgm:presLayoutVars>
          <dgm:hierBranch val="init"/>
        </dgm:presLayoutVars>
      </dgm:prSet>
      <dgm:spPr/>
    </dgm:pt>
    <dgm:pt modelId="{E97E0C27-0650-4A5C-96E8-C87906F70D2F}" type="pres">
      <dgm:prSet presAssocID="{27900F9E-741F-447B-8417-E4D426504BB8}" presName="rootComposite" presStyleCnt="0"/>
      <dgm:spPr/>
    </dgm:pt>
    <dgm:pt modelId="{A4339C4F-9746-484C-8EEE-138F950FF44E}" type="pres">
      <dgm:prSet presAssocID="{27900F9E-741F-447B-8417-E4D426504BB8}" presName="rootText" presStyleLbl="node3" presStyleIdx="5" presStyleCnt="6">
        <dgm:presLayoutVars>
          <dgm:chPref val="3"/>
        </dgm:presLayoutVars>
      </dgm:prSet>
      <dgm:spPr/>
    </dgm:pt>
    <dgm:pt modelId="{1CC1BB4D-2952-43CF-8ADC-A9DC04B797AF}" type="pres">
      <dgm:prSet presAssocID="{27900F9E-741F-447B-8417-E4D426504BB8}" presName="rootConnector" presStyleLbl="node3" presStyleIdx="5" presStyleCnt="6"/>
      <dgm:spPr/>
    </dgm:pt>
    <dgm:pt modelId="{0F070748-BC69-4E41-873A-839FFDBF013D}" type="pres">
      <dgm:prSet presAssocID="{27900F9E-741F-447B-8417-E4D426504BB8}" presName="hierChild4" presStyleCnt="0"/>
      <dgm:spPr/>
    </dgm:pt>
    <dgm:pt modelId="{157276C8-DE76-4CC7-9954-02A6E279F8E7}" type="pres">
      <dgm:prSet presAssocID="{27900F9E-741F-447B-8417-E4D426504BB8}" presName="hierChild5" presStyleCnt="0"/>
      <dgm:spPr/>
    </dgm:pt>
    <dgm:pt modelId="{35D2583B-1979-4FBF-9EFB-DE46A408AD39}" type="pres">
      <dgm:prSet presAssocID="{7D262ED0-2F60-4E18-B936-3D1F651863A8}" presName="hierChild5" presStyleCnt="0"/>
      <dgm:spPr/>
    </dgm:pt>
    <dgm:pt modelId="{E80782F2-0C7D-4B7E-A809-4995E5BF4748}" type="pres">
      <dgm:prSet presAssocID="{26533839-DABE-4327-81F0-D3A9056D282E}" presName="hierChild3" presStyleCnt="0"/>
      <dgm:spPr/>
    </dgm:pt>
  </dgm:ptLst>
  <dgm:cxnLst>
    <dgm:cxn modelId="{13C25800-59BC-45D5-B53C-F4688DB4C308}" type="presOf" srcId="{933A3C93-2DF2-4379-9934-5B7CC1BF55D4}" destId="{8A95ABE9-904E-466D-85E2-2831C839D1CA}" srcOrd="0" destOrd="0" presId="urn:microsoft.com/office/officeart/2005/8/layout/orgChart1"/>
    <dgm:cxn modelId="{511A6001-91FD-49FE-9EFF-4FC7F68356DD}" srcId="{26533839-DABE-4327-81F0-D3A9056D282E}" destId="{AB943F5E-5E32-4A94-B760-2AD122EF8FBA}" srcOrd="1" destOrd="0" parTransId="{3ECAAF09-35CB-4998-AF77-BF31F2FFA724}" sibTransId="{3922C077-853D-4CC6-B082-0EFD52BE01A9}"/>
    <dgm:cxn modelId="{E2B03607-C1E7-486A-A190-5054347D3717}" type="presOf" srcId="{CB0ACA9B-16A2-435F-B048-E3056EB2F9B3}" destId="{BC1A4122-46E1-4062-B7A1-42B4F4020716}" srcOrd="1" destOrd="0" presId="urn:microsoft.com/office/officeart/2005/8/layout/orgChart1"/>
    <dgm:cxn modelId="{9C393709-3CB9-4C19-BD93-62825F221C0A}" type="presOf" srcId="{0AE07B57-55CD-4173-89C7-9C28BE5027F0}" destId="{017956D2-7F6F-4915-A588-FFBF92E2C6E2}" srcOrd="1" destOrd="0" presId="urn:microsoft.com/office/officeart/2005/8/layout/orgChart1"/>
    <dgm:cxn modelId="{F3CF8F0A-D52D-4725-AE27-E48537356BFF}" type="presOf" srcId="{2A07EC3B-2A98-4380-B997-3BAE4B5D3BCC}" destId="{9F7B1BE8-2EEB-4BB5-A74C-227B868B1745}" srcOrd="0" destOrd="0" presId="urn:microsoft.com/office/officeart/2005/8/layout/orgChart1"/>
    <dgm:cxn modelId="{FFA3CB0C-745A-47F6-B89E-E41AFC4AFAC8}" srcId="{094AC009-B232-426E-94EB-AEB46B6E049C}" destId="{3B0E1753-BF48-43D6-BA53-357B727F8BCE}" srcOrd="0" destOrd="0" parTransId="{2D887EAD-8044-42FD-9893-4A9A1AE341F3}" sibTransId="{A900D93C-5963-4378-B5BA-D0F84FE362D5}"/>
    <dgm:cxn modelId="{DAF49C1B-8D40-4352-B676-9B5AB659C69E}" srcId="{26533839-DABE-4327-81F0-D3A9056D282E}" destId="{429FD676-8A43-4FCD-9CB3-BD553510840E}" srcOrd="0" destOrd="0" parTransId="{94E1CEA7-A275-445D-BFFB-4B247248260B}" sibTransId="{CFAA103A-C077-4B8B-896F-EA478D79ACC5}"/>
    <dgm:cxn modelId="{66F9621C-F492-458B-AA28-86C33F63ED73}" type="presOf" srcId="{CB0ACA9B-16A2-435F-B048-E3056EB2F9B3}" destId="{01CED56F-36DB-4034-B652-FB22A1E5541F}" srcOrd="0" destOrd="0" presId="urn:microsoft.com/office/officeart/2005/8/layout/orgChart1"/>
    <dgm:cxn modelId="{16D3731E-08A6-4BB8-A915-BEFF5183AAEC}" type="presOf" srcId="{933A3C93-2DF2-4379-9934-5B7CC1BF55D4}" destId="{B6EE77DE-753F-4144-A9D2-9C8052E8123E}" srcOrd="1" destOrd="0" presId="urn:microsoft.com/office/officeart/2005/8/layout/orgChart1"/>
    <dgm:cxn modelId="{0B5F3029-0011-48DF-941E-72E609BA4710}" type="presOf" srcId="{63B9A62D-01F4-4FDE-AD23-C39034C78761}" destId="{FE93BFF4-EF32-45B6-B412-EFA01C1F92DD}" srcOrd="0" destOrd="0" presId="urn:microsoft.com/office/officeart/2005/8/layout/orgChart1"/>
    <dgm:cxn modelId="{4E37792A-C44E-4271-8157-CA1DED566FFC}" type="presOf" srcId="{D71EBDA9-68F1-4A43-BDCF-6BBC6712C7BE}" destId="{6D7A79C4-CDFD-444C-969A-E1E7B77B9111}" srcOrd="0" destOrd="0" presId="urn:microsoft.com/office/officeart/2005/8/layout/orgChart1"/>
    <dgm:cxn modelId="{7B890C38-F38D-418B-B1B1-9308214D8354}" type="presOf" srcId="{1471F534-43AC-4204-82B0-C6B171F2BD9A}" destId="{8EBD8821-CA54-42BC-8CBB-2242B333D718}" srcOrd="0" destOrd="0" presId="urn:microsoft.com/office/officeart/2005/8/layout/orgChart1"/>
    <dgm:cxn modelId="{C6D46840-7A28-461D-BC21-B7128E63A9D4}" type="presOf" srcId="{094AC009-B232-426E-94EB-AEB46B6E049C}" destId="{89878FA4-6F78-47F2-AE96-47FD471D4104}" srcOrd="0" destOrd="0" presId="urn:microsoft.com/office/officeart/2005/8/layout/orgChart1"/>
    <dgm:cxn modelId="{38066361-6C0C-4790-9DCD-70F766164789}" type="presOf" srcId="{094AC009-B232-426E-94EB-AEB46B6E049C}" destId="{90AE6770-6C18-4608-BC54-8E6FBFDA27B9}" srcOrd="1" destOrd="0" presId="urn:microsoft.com/office/officeart/2005/8/layout/orgChart1"/>
    <dgm:cxn modelId="{1C85DB62-909F-4F9B-859F-8171C12615B6}" type="presOf" srcId="{AB943F5E-5E32-4A94-B760-2AD122EF8FBA}" destId="{1FBD3AEF-DD59-4C1C-8532-C0F7978D691B}" srcOrd="1" destOrd="0" presId="urn:microsoft.com/office/officeart/2005/8/layout/orgChart1"/>
    <dgm:cxn modelId="{8314FA62-99E3-4E62-A4E3-852E1FE47758}" srcId="{26533839-DABE-4327-81F0-D3A9056D282E}" destId="{B93C1500-6A3E-451C-AF31-9338705180CC}" srcOrd="4" destOrd="0" parTransId="{1553720C-BA92-4060-B346-5474E443EAAF}" sibTransId="{39DD49A7-934B-4D4F-8918-547EF480E08C}"/>
    <dgm:cxn modelId="{7FFECA68-CC74-46E4-BE42-DB1CBC5B1B7F}" type="presOf" srcId="{55E232CC-1011-4CE3-9219-67713E4B5F93}" destId="{EAEF9685-9EBC-4345-AA21-0FB934AE1CE4}" srcOrd="0" destOrd="0" presId="urn:microsoft.com/office/officeart/2005/8/layout/orgChart1"/>
    <dgm:cxn modelId="{5A82E369-0EF3-4397-9ACF-80AEEF8F47F3}" type="presOf" srcId="{0AE07B57-55CD-4173-89C7-9C28BE5027F0}" destId="{5F404D56-0229-4FA0-AB54-00E12D6B4DC2}" srcOrd="0" destOrd="0" presId="urn:microsoft.com/office/officeart/2005/8/layout/orgChart1"/>
    <dgm:cxn modelId="{CD9E334D-6458-48FF-BF01-246C8A368ACB}" type="presOf" srcId="{B93C1500-6A3E-451C-AF31-9338705180CC}" destId="{588DECB7-28AD-41E6-88B3-6E9C95B943B8}" srcOrd="1" destOrd="0" presId="urn:microsoft.com/office/officeart/2005/8/layout/orgChart1"/>
    <dgm:cxn modelId="{E37A5E4F-B59C-4084-88C9-E421F68B068B}" type="presOf" srcId="{27900F9E-741F-447B-8417-E4D426504BB8}" destId="{A4339C4F-9746-484C-8EEE-138F950FF44E}" srcOrd="0" destOrd="0" presId="urn:microsoft.com/office/officeart/2005/8/layout/orgChart1"/>
    <dgm:cxn modelId="{65C87555-7B5B-4AA6-96D6-864A83E9BA05}" type="presOf" srcId="{26533839-DABE-4327-81F0-D3A9056D282E}" destId="{84F08A52-B086-447A-9F55-7AE029B51AD8}" srcOrd="1" destOrd="0" presId="urn:microsoft.com/office/officeart/2005/8/layout/orgChart1"/>
    <dgm:cxn modelId="{A5829075-AE40-4318-9B64-876EF3D939D9}" type="presOf" srcId="{26533839-DABE-4327-81F0-D3A9056D282E}" destId="{5D53EEED-5B2C-4788-ACFB-F55DB8FF8AE3}" srcOrd="0" destOrd="0" presId="urn:microsoft.com/office/officeart/2005/8/layout/orgChart1"/>
    <dgm:cxn modelId="{AFF31258-2DAB-42A1-A859-52E65063B680}" type="presOf" srcId="{3ECAAF09-35CB-4998-AF77-BF31F2FFA724}" destId="{A8B40FD6-2937-4C1D-8028-3A7137F07967}" srcOrd="0" destOrd="0" presId="urn:microsoft.com/office/officeart/2005/8/layout/orgChart1"/>
    <dgm:cxn modelId="{6151EA79-52CE-4E60-9BA7-9A1D9300DAB0}" type="presOf" srcId="{2D887EAD-8044-42FD-9893-4A9A1AE341F3}" destId="{6E77BBB7-1623-4BA2-9933-F2BC3CB410BC}" srcOrd="0" destOrd="0" presId="urn:microsoft.com/office/officeart/2005/8/layout/orgChart1"/>
    <dgm:cxn modelId="{063C765A-2291-477A-AB51-E7D6A2D50F18}" type="presOf" srcId="{33D14853-9002-4EBA-BFC2-6A029982380F}" destId="{817AC32B-BC53-4DA6-A99F-6E76B00941BC}" srcOrd="0" destOrd="0" presId="urn:microsoft.com/office/officeart/2005/8/layout/orgChart1"/>
    <dgm:cxn modelId="{D7D6C07E-6821-43CC-9604-6F3E2E3D8ACB}" type="presOf" srcId="{27900F9E-741F-447B-8417-E4D426504BB8}" destId="{1CC1BB4D-2952-43CF-8ADC-A9DC04B797AF}" srcOrd="1" destOrd="0" presId="urn:microsoft.com/office/officeart/2005/8/layout/orgChart1"/>
    <dgm:cxn modelId="{8BBFD380-EA11-4F54-8474-149D5FF863BA}" type="presOf" srcId="{429FD676-8A43-4FCD-9CB3-BD553510840E}" destId="{5F86062F-6BAF-42B0-890E-CC5519211991}" srcOrd="0" destOrd="0" presId="urn:microsoft.com/office/officeart/2005/8/layout/orgChart1"/>
    <dgm:cxn modelId="{D9630285-6639-497B-8874-49099A0E6A15}" type="presOf" srcId="{B93C1500-6A3E-451C-AF31-9338705180CC}" destId="{8ED8E555-401E-4A3E-BC0A-D76D2E92E3B4}" srcOrd="0" destOrd="0" presId="urn:microsoft.com/office/officeart/2005/8/layout/orgChart1"/>
    <dgm:cxn modelId="{B5A92C96-8D83-454D-84D7-8894ED780AFE}" srcId="{1471F534-43AC-4204-82B0-C6B171F2BD9A}" destId="{26533839-DABE-4327-81F0-D3A9056D282E}" srcOrd="0" destOrd="0" parTransId="{42929BD3-98DB-4583-8309-775B31269338}" sibTransId="{70150E97-CB41-4036-B34E-99AD5116181F}"/>
    <dgm:cxn modelId="{DA38D698-1456-48C2-B4AA-A83089ACC407}" type="presOf" srcId="{AB943F5E-5E32-4A94-B760-2AD122EF8FBA}" destId="{B269DC43-9F07-476D-9E1C-F7826F14F027}" srcOrd="0" destOrd="0" presId="urn:microsoft.com/office/officeart/2005/8/layout/orgChart1"/>
    <dgm:cxn modelId="{81E7ABA2-865B-4AFB-B3F8-A7CCDA82333C}" srcId="{26533839-DABE-4327-81F0-D3A9056D282E}" destId="{7D262ED0-2F60-4E18-B936-3D1F651863A8}" srcOrd="5" destOrd="0" parTransId="{33D14853-9002-4EBA-BFC2-6A029982380F}" sibTransId="{A0A9CC84-5794-42A1-BD4D-133098D9CF42}"/>
    <dgm:cxn modelId="{4C97A9A5-09D2-40A2-B73B-3014A2EBDA92}" type="presOf" srcId="{1553720C-BA92-4060-B346-5474E443EAAF}" destId="{15278B3C-EF5A-4377-8FA6-2C3120974078}" srcOrd="0" destOrd="0" presId="urn:microsoft.com/office/officeart/2005/8/layout/orgChart1"/>
    <dgm:cxn modelId="{37833EAB-3DB1-460E-97E8-C0129D4B5D55}" type="presOf" srcId="{3B0E1753-BF48-43D6-BA53-357B727F8BCE}" destId="{F47C954A-182D-45D6-93E0-D484413CACC8}" srcOrd="0" destOrd="0" presId="urn:microsoft.com/office/officeart/2005/8/layout/orgChart1"/>
    <dgm:cxn modelId="{47D720B2-875A-4C1C-8AFA-5487A4FC3069}" srcId="{CB0ACA9B-16A2-435F-B048-E3056EB2F9B3}" destId="{63B9A62D-01F4-4FDE-AD23-C39034C78761}" srcOrd="0" destOrd="0" parTransId="{D71EBDA9-68F1-4A43-BDCF-6BBC6712C7BE}" sibTransId="{56BC706B-26C5-41BA-B67C-C729D715DDF1}"/>
    <dgm:cxn modelId="{6C754FBA-8B46-4D6F-80B8-F824D65D706B}" type="presOf" srcId="{925F03B5-2D64-4CE0-9827-C3B268197E43}" destId="{D8E9C62F-362F-4687-8AC7-EA2ACF2272B4}" srcOrd="1" destOrd="0" presId="urn:microsoft.com/office/officeart/2005/8/layout/orgChart1"/>
    <dgm:cxn modelId="{B4E44ABD-FE15-4FF2-9C69-1D4975876C80}" srcId="{7D262ED0-2F60-4E18-B936-3D1F651863A8}" destId="{27900F9E-741F-447B-8417-E4D426504BB8}" srcOrd="0" destOrd="0" parTransId="{55E232CC-1011-4CE3-9219-67713E4B5F93}" sibTransId="{8BFA9FBD-1FA7-41E5-8B9E-32E698D17B8B}"/>
    <dgm:cxn modelId="{96BB26C6-1609-48C2-BE8E-56D9C7D8AB4D}" srcId="{26533839-DABE-4327-81F0-D3A9056D282E}" destId="{CB0ACA9B-16A2-435F-B048-E3056EB2F9B3}" srcOrd="3" destOrd="0" parTransId="{2A07EC3B-2A98-4380-B997-3BAE4B5D3BCC}" sibTransId="{C7289801-43FB-4786-9C5F-9E489EE293F3}"/>
    <dgm:cxn modelId="{02DC60D1-0B9E-4302-B7DA-547E53D727C4}" type="presOf" srcId="{1754E840-31CF-42C5-ACE6-07C02AB93CA8}" destId="{ABEB12C1-1D82-4CC5-97F6-66B05282B662}" srcOrd="0" destOrd="0" presId="urn:microsoft.com/office/officeart/2005/8/layout/orgChart1"/>
    <dgm:cxn modelId="{385717D2-4301-48EF-8F66-28B849F7F9B9}" type="presOf" srcId="{BC1601AE-CA59-4596-94C8-E7760303D84F}" destId="{960DE223-5BE2-43C7-80DC-05CEE8609710}" srcOrd="0" destOrd="0" presId="urn:microsoft.com/office/officeart/2005/8/layout/orgChart1"/>
    <dgm:cxn modelId="{84750CDB-D76F-4BA2-B033-FABF20D47A25}" type="presOf" srcId="{925F03B5-2D64-4CE0-9827-C3B268197E43}" destId="{F9BD4D03-3388-4581-8362-E129B6AEF4B2}" srcOrd="0" destOrd="0" presId="urn:microsoft.com/office/officeart/2005/8/layout/orgChart1"/>
    <dgm:cxn modelId="{0319A7DB-35F6-4D00-9619-7E77F372FED6}" type="presOf" srcId="{2F4D5EC9-4C53-42BD-9172-06C671CBA107}" destId="{D4E1CFCE-AD17-4406-9CB8-1F8828519684}" srcOrd="0" destOrd="0" presId="urn:microsoft.com/office/officeart/2005/8/layout/orgChart1"/>
    <dgm:cxn modelId="{7453A8DB-C626-45CE-AA31-97FDD4C70616}" type="presOf" srcId="{7D262ED0-2F60-4E18-B936-3D1F651863A8}" destId="{137B0FE5-2E5C-4FBD-92FF-7F159F6657A9}" srcOrd="0" destOrd="0" presId="urn:microsoft.com/office/officeart/2005/8/layout/orgChart1"/>
    <dgm:cxn modelId="{45F2ADDC-8356-4F74-B1D2-E2A7AD0F5409}" srcId="{26533839-DABE-4327-81F0-D3A9056D282E}" destId="{094AC009-B232-426E-94EB-AEB46B6E049C}" srcOrd="2" destOrd="0" parTransId="{1754E840-31CF-42C5-ACE6-07C02AB93CA8}" sibTransId="{EA8F8B99-1EC6-4439-AE62-260288373298}"/>
    <dgm:cxn modelId="{A3B67ADF-98BD-4A7C-8058-EFF1880ED36D}" type="presOf" srcId="{94E1CEA7-A275-445D-BFFB-4B247248260B}" destId="{799B0C8B-46B4-4630-9175-9EC40988273B}" srcOrd="0" destOrd="0" presId="urn:microsoft.com/office/officeart/2005/8/layout/orgChart1"/>
    <dgm:cxn modelId="{D8E901E0-3F33-494E-A28F-BF74E8DD4B0D}" type="presOf" srcId="{429FD676-8A43-4FCD-9CB3-BD553510840E}" destId="{71B9F6DF-E6E3-454A-8D69-0201F13B106F}" srcOrd="1" destOrd="0" presId="urn:microsoft.com/office/officeart/2005/8/layout/orgChart1"/>
    <dgm:cxn modelId="{A772FFE1-FCB3-4693-86A7-032FFA7EED6E}" srcId="{AB943F5E-5E32-4A94-B760-2AD122EF8FBA}" destId="{925F03B5-2D64-4CE0-9827-C3B268197E43}" srcOrd="0" destOrd="0" parTransId="{2F4D5EC9-4C53-42BD-9172-06C671CBA107}" sibTransId="{844C08EF-646D-4CA4-BBA9-5D1CC6E74AAF}"/>
    <dgm:cxn modelId="{3FD76EE6-502D-4F93-9E3A-D3138F4FCF5F}" type="presOf" srcId="{63B9A62D-01F4-4FDE-AD23-C39034C78761}" destId="{54A55012-53B4-4700-8F46-00C002D12C58}" srcOrd="1" destOrd="0" presId="urn:microsoft.com/office/officeart/2005/8/layout/orgChart1"/>
    <dgm:cxn modelId="{56021CEB-7A1B-4F42-97B3-07D38681A9B7}" type="presOf" srcId="{34DD1714-B48A-437C-9804-E4176C52C801}" destId="{D2DB21C5-6A51-4AC5-9E6A-C6D370483BA1}" srcOrd="0" destOrd="0" presId="urn:microsoft.com/office/officeart/2005/8/layout/orgChart1"/>
    <dgm:cxn modelId="{EFD11CED-F35A-498D-87DA-E830C3A15D8C}" srcId="{429FD676-8A43-4FCD-9CB3-BD553510840E}" destId="{933A3C93-2DF2-4379-9934-5B7CC1BF55D4}" srcOrd="0" destOrd="0" parTransId="{34DD1714-B48A-437C-9804-E4176C52C801}" sibTransId="{7D9C6B81-0A56-462C-A11C-311C653C0445}"/>
    <dgm:cxn modelId="{3D2C34EE-95ED-4D2F-AE3C-0DF6C7819C2E}" type="presOf" srcId="{7D262ED0-2F60-4E18-B936-3D1F651863A8}" destId="{BEA70C84-0C6B-4A93-B798-D9A816759598}" srcOrd="1" destOrd="0" presId="urn:microsoft.com/office/officeart/2005/8/layout/orgChart1"/>
    <dgm:cxn modelId="{8D8FB0FA-2378-450A-9B7C-3B92D0FB77DE}" srcId="{B93C1500-6A3E-451C-AF31-9338705180CC}" destId="{0AE07B57-55CD-4173-89C7-9C28BE5027F0}" srcOrd="0" destOrd="0" parTransId="{BC1601AE-CA59-4596-94C8-E7760303D84F}" sibTransId="{91BB5AF3-3AC5-4119-B5C0-37E68EBFE634}"/>
    <dgm:cxn modelId="{337FD5FA-A959-4B54-881C-92B7FC6C5965}" type="presOf" srcId="{3B0E1753-BF48-43D6-BA53-357B727F8BCE}" destId="{C7A38C78-2DB1-44D4-B157-3D1693367701}" srcOrd="1" destOrd="0" presId="urn:microsoft.com/office/officeart/2005/8/layout/orgChart1"/>
    <dgm:cxn modelId="{9866CC49-E655-41CA-90B7-039BE8AD7F33}" type="presParOf" srcId="{8EBD8821-CA54-42BC-8CBB-2242B333D718}" destId="{CF213B70-A97E-4FF4-B30C-A21EEC5CE1A4}" srcOrd="0" destOrd="0" presId="urn:microsoft.com/office/officeart/2005/8/layout/orgChart1"/>
    <dgm:cxn modelId="{BEFF1D16-6FE2-48EF-8135-114AA56997C3}" type="presParOf" srcId="{CF213B70-A97E-4FF4-B30C-A21EEC5CE1A4}" destId="{A638E894-78E2-44DB-8F96-398A98EA6276}" srcOrd="0" destOrd="0" presId="urn:microsoft.com/office/officeart/2005/8/layout/orgChart1"/>
    <dgm:cxn modelId="{92145878-A67D-4F6C-A27B-B0C1F09EA0E3}" type="presParOf" srcId="{A638E894-78E2-44DB-8F96-398A98EA6276}" destId="{5D53EEED-5B2C-4788-ACFB-F55DB8FF8AE3}" srcOrd="0" destOrd="0" presId="urn:microsoft.com/office/officeart/2005/8/layout/orgChart1"/>
    <dgm:cxn modelId="{73DCCEB1-5FF5-41CA-BD3C-4108188A6019}" type="presParOf" srcId="{A638E894-78E2-44DB-8F96-398A98EA6276}" destId="{84F08A52-B086-447A-9F55-7AE029B51AD8}" srcOrd="1" destOrd="0" presId="urn:microsoft.com/office/officeart/2005/8/layout/orgChart1"/>
    <dgm:cxn modelId="{36D25F12-959E-45D2-AE46-95EA42568C16}" type="presParOf" srcId="{CF213B70-A97E-4FF4-B30C-A21EEC5CE1A4}" destId="{CF9ECEBE-3F7C-487D-AEEB-5BBD5DF893D8}" srcOrd="1" destOrd="0" presId="urn:microsoft.com/office/officeart/2005/8/layout/orgChart1"/>
    <dgm:cxn modelId="{443E51DF-FA03-48F6-AC46-72051B8782D7}" type="presParOf" srcId="{CF9ECEBE-3F7C-487D-AEEB-5BBD5DF893D8}" destId="{799B0C8B-46B4-4630-9175-9EC40988273B}" srcOrd="0" destOrd="0" presId="urn:microsoft.com/office/officeart/2005/8/layout/orgChart1"/>
    <dgm:cxn modelId="{7772A316-94C5-4E0D-B9DA-D8D3EBECB629}" type="presParOf" srcId="{CF9ECEBE-3F7C-487D-AEEB-5BBD5DF893D8}" destId="{979E2BA6-E87F-434E-9195-6497167661DC}" srcOrd="1" destOrd="0" presId="urn:microsoft.com/office/officeart/2005/8/layout/orgChart1"/>
    <dgm:cxn modelId="{97C884BE-89B1-461D-B013-9B2DF60A26FE}" type="presParOf" srcId="{979E2BA6-E87F-434E-9195-6497167661DC}" destId="{1BF679DC-0D1D-4930-871E-DED861713987}" srcOrd="0" destOrd="0" presId="urn:microsoft.com/office/officeart/2005/8/layout/orgChart1"/>
    <dgm:cxn modelId="{292AB11D-05B2-491A-94DF-93D2D1798FBA}" type="presParOf" srcId="{1BF679DC-0D1D-4930-871E-DED861713987}" destId="{5F86062F-6BAF-42B0-890E-CC5519211991}" srcOrd="0" destOrd="0" presId="urn:microsoft.com/office/officeart/2005/8/layout/orgChart1"/>
    <dgm:cxn modelId="{058B0946-8312-44B9-89E9-F68157B5138E}" type="presParOf" srcId="{1BF679DC-0D1D-4930-871E-DED861713987}" destId="{71B9F6DF-E6E3-454A-8D69-0201F13B106F}" srcOrd="1" destOrd="0" presId="urn:microsoft.com/office/officeart/2005/8/layout/orgChart1"/>
    <dgm:cxn modelId="{837EBC79-4A28-4F5E-BA4F-91713902882E}" type="presParOf" srcId="{979E2BA6-E87F-434E-9195-6497167661DC}" destId="{6A68C501-F610-41C9-9EA9-388441A4CFED}" srcOrd="1" destOrd="0" presId="urn:microsoft.com/office/officeart/2005/8/layout/orgChart1"/>
    <dgm:cxn modelId="{6436EBA1-907F-4CF2-92F2-798444EADBA3}" type="presParOf" srcId="{6A68C501-F610-41C9-9EA9-388441A4CFED}" destId="{D2DB21C5-6A51-4AC5-9E6A-C6D370483BA1}" srcOrd="0" destOrd="0" presId="urn:microsoft.com/office/officeart/2005/8/layout/orgChart1"/>
    <dgm:cxn modelId="{EAC24CFD-439B-4377-A7DD-B0944F58F7C8}" type="presParOf" srcId="{6A68C501-F610-41C9-9EA9-388441A4CFED}" destId="{BF4FFF3B-D2DF-4C92-AC7D-00EC6D8029C7}" srcOrd="1" destOrd="0" presId="urn:microsoft.com/office/officeart/2005/8/layout/orgChart1"/>
    <dgm:cxn modelId="{0019C442-2E78-40AD-8D74-F27B72207171}" type="presParOf" srcId="{BF4FFF3B-D2DF-4C92-AC7D-00EC6D8029C7}" destId="{48BAEEED-7383-437B-8919-BD3374805681}" srcOrd="0" destOrd="0" presId="urn:microsoft.com/office/officeart/2005/8/layout/orgChart1"/>
    <dgm:cxn modelId="{AF6F8838-9C17-4B0F-832B-BE2DC5F4EA77}" type="presParOf" srcId="{48BAEEED-7383-437B-8919-BD3374805681}" destId="{8A95ABE9-904E-466D-85E2-2831C839D1CA}" srcOrd="0" destOrd="0" presId="urn:microsoft.com/office/officeart/2005/8/layout/orgChart1"/>
    <dgm:cxn modelId="{D4C529BB-21BB-4CB4-B06C-78898CE54CDC}" type="presParOf" srcId="{48BAEEED-7383-437B-8919-BD3374805681}" destId="{B6EE77DE-753F-4144-A9D2-9C8052E8123E}" srcOrd="1" destOrd="0" presId="urn:microsoft.com/office/officeart/2005/8/layout/orgChart1"/>
    <dgm:cxn modelId="{73DFC932-A607-48E5-979E-C33EB9B78902}" type="presParOf" srcId="{BF4FFF3B-D2DF-4C92-AC7D-00EC6D8029C7}" destId="{5CCDCDDB-5359-4E1B-AC63-025D23491CC3}" srcOrd="1" destOrd="0" presId="urn:microsoft.com/office/officeart/2005/8/layout/orgChart1"/>
    <dgm:cxn modelId="{261D89D2-2E1A-4E8E-B156-5704EBFCE7B0}" type="presParOf" srcId="{BF4FFF3B-D2DF-4C92-AC7D-00EC6D8029C7}" destId="{5D3C8B3E-0024-4966-A9C4-E0908D034F76}" srcOrd="2" destOrd="0" presId="urn:microsoft.com/office/officeart/2005/8/layout/orgChart1"/>
    <dgm:cxn modelId="{BAF58B0D-149E-40C9-A65E-61387B547D5F}" type="presParOf" srcId="{979E2BA6-E87F-434E-9195-6497167661DC}" destId="{ABB26232-01E5-441E-A202-A4BF40F723C6}" srcOrd="2" destOrd="0" presId="urn:microsoft.com/office/officeart/2005/8/layout/orgChart1"/>
    <dgm:cxn modelId="{45E13084-2D94-4E75-A50C-75E15C021DCD}" type="presParOf" srcId="{CF9ECEBE-3F7C-487D-AEEB-5BBD5DF893D8}" destId="{A8B40FD6-2937-4C1D-8028-3A7137F07967}" srcOrd="2" destOrd="0" presId="urn:microsoft.com/office/officeart/2005/8/layout/orgChart1"/>
    <dgm:cxn modelId="{B6F7B85E-DFCD-49EA-943E-FFC4814222F6}" type="presParOf" srcId="{CF9ECEBE-3F7C-487D-AEEB-5BBD5DF893D8}" destId="{FD5D9C22-8206-4768-AEB3-AB2223B0BE9F}" srcOrd="3" destOrd="0" presId="urn:microsoft.com/office/officeart/2005/8/layout/orgChart1"/>
    <dgm:cxn modelId="{539B2D3E-9348-456D-A61C-3003BFACB83D}" type="presParOf" srcId="{FD5D9C22-8206-4768-AEB3-AB2223B0BE9F}" destId="{4395FA01-EAB2-43AC-95E3-8F32D17721F5}" srcOrd="0" destOrd="0" presId="urn:microsoft.com/office/officeart/2005/8/layout/orgChart1"/>
    <dgm:cxn modelId="{F9AE743C-9080-450F-8831-BAAED2AC50E0}" type="presParOf" srcId="{4395FA01-EAB2-43AC-95E3-8F32D17721F5}" destId="{B269DC43-9F07-476D-9E1C-F7826F14F027}" srcOrd="0" destOrd="0" presId="urn:microsoft.com/office/officeart/2005/8/layout/orgChart1"/>
    <dgm:cxn modelId="{80BA4D32-B15D-4757-99AE-BF202E463D88}" type="presParOf" srcId="{4395FA01-EAB2-43AC-95E3-8F32D17721F5}" destId="{1FBD3AEF-DD59-4C1C-8532-C0F7978D691B}" srcOrd="1" destOrd="0" presId="urn:microsoft.com/office/officeart/2005/8/layout/orgChart1"/>
    <dgm:cxn modelId="{5702CA2C-ED7F-4FBD-B905-8DBE85701E4A}" type="presParOf" srcId="{FD5D9C22-8206-4768-AEB3-AB2223B0BE9F}" destId="{5BBF3812-D824-4A1C-A73E-79A2AAB98CC2}" srcOrd="1" destOrd="0" presId="urn:microsoft.com/office/officeart/2005/8/layout/orgChart1"/>
    <dgm:cxn modelId="{89D63817-2D9C-447D-8A51-C1790130C3F9}" type="presParOf" srcId="{5BBF3812-D824-4A1C-A73E-79A2AAB98CC2}" destId="{D4E1CFCE-AD17-4406-9CB8-1F8828519684}" srcOrd="0" destOrd="0" presId="urn:microsoft.com/office/officeart/2005/8/layout/orgChart1"/>
    <dgm:cxn modelId="{86953757-42DB-4025-8328-49FD8A076B5F}" type="presParOf" srcId="{5BBF3812-D824-4A1C-A73E-79A2AAB98CC2}" destId="{855EE2A8-999B-4887-8461-2B702D2F5B17}" srcOrd="1" destOrd="0" presId="urn:microsoft.com/office/officeart/2005/8/layout/orgChart1"/>
    <dgm:cxn modelId="{5EA08C31-C180-4CFB-857F-C0D7EDC1B103}" type="presParOf" srcId="{855EE2A8-999B-4887-8461-2B702D2F5B17}" destId="{BAC73236-1502-4FF5-A363-A3E9E1D5A095}" srcOrd="0" destOrd="0" presId="urn:microsoft.com/office/officeart/2005/8/layout/orgChart1"/>
    <dgm:cxn modelId="{B8B8C6E4-FE3E-462A-9BEF-CB89FA59D43E}" type="presParOf" srcId="{BAC73236-1502-4FF5-A363-A3E9E1D5A095}" destId="{F9BD4D03-3388-4581-8362-E129B6AEF4B2}" srcOrd="0" destOrd="0" presId="urn:microsoft.com/office/officeart/2005/8/layout/orgChart1"/>
    <dgm:cxn modelId="{2B4BE7CA-AB0F-4DC8-9C06-3B5A704C404B}" type="presParOf" srcId="{BAC73236-1502-4FF5-A363-A3E9E1D5A095}" destId="{D8E9C62F-362F-4687-8AC7-EA2ACF2272B4}" srcOrd="1" destOrd="0" presId="urn:microsoft.com/office/officeart/2005/8/layout/orgChart1"/>
    <dgm:cxn modelId="{F5303187-101B-444D-B219-F604178035D7}" type="presParOf" srcId="{855EE2A8-999B-4887-8461-2B702D2F5B17}" destId="{BE943E86-1752-4026-A33E-2108D59D3DE3}" srcOrd="1" destOrd="0" presId="urn:microsoft.com/office/officeart/2005/8/layout/orgChart1"/>
    <dgm:cxn modelId="{57586217-6E70-4BA0-88E5-6B18C2BB09DD}" type="presParOf" srcId="{855EE2A8-999B-4887-8461-2B702D2F5B17}" destId="{E4069F5D-7993-48B0-9D9B-4905DE414266}" srcOrd="2" destOrd="0" presId="urn:microsoft.com/office/officeart/2005/8/layout/orgChart1"/>
    <dgm:cxn modelId="{A7B4E810-A867-4FFE-9E68-73E0CE52FB9B}" type="presParOf" srcId="{FD5D9C22-8206-4768-AEB3-AB2223B0BE9F}" destId="{CC0172DA-1500-43B8-85D9-7BF17B4686E2}" srcOrd="2" destOrd="0" presId="urn:microsoft.com/office/officeart/2005/8/layout/orgChart1"/>
    <dgm:cxn modelId="{E319758F-A423-4ED5-89A2-E3E4412E0497}" type="presParOf" srcId="{CF9ECEBE-3F7C-487D-AEEB-5BBD5DF893D8}" destId="{ABEB12C1-1D82-4CC5-97F6-66B05282B662}" srcOrd="4" destOrd="0" presId="urn:microsoft.com/office/officeart/2005/8/layout/orgChart1"/>
    <dgm:cxn modelId="{90333E70-7BE1-41CC-B9E3-A22D13B07A1B}" type="presParOf" srcId="{CF9ECEBE-3F7C-487D-AEEB-5BBD5DF893D8}" destId="{106BE839-0D85-44AF-B796-B08DEB50048E}" srcOrd="5" destOrd="0" presId="urn:microsoft.com/office/officeart/2005/8/layout/orgChart1"/>
    <dgm:cxn modelId="{8ACC1F48-3934-431F-936A-09BD171A2BB6}" type="presParOf" srcId="{106BE839-0D85-44AF-B796-B08DEB50048E}" destId="{DBE85F70-B671-4CE5-8996-983CEBA24FDE}" srcOrd="0" destOrd="0" presId="urn:microsoft.com/office/officeart/2005/8/layout/orgChart1"/>
    <dgm:cxn modelId="{FCFDCB1F-832C-4B4D-A827-0958F37F54F0}" type="presParOf" srcId="{DBE85F70-B671-4CE5-8996-983CEBA24FDE}" destId="{89878FA4-6F78-47F2-AE96-47FD471D4104}" srcOrd="0" destOrd="0" presId="urn:microsoft.com/office/officeart/2005/8/layout/orgChart1"/>
    <dgm:cxn modelId="{95665290-6932-475E-ACB8-0CECBE2D2AE3}" type="presParOf" srcId="{DBE85F70-B671-4CE5-8996-983CEBA24FDE}" destId="{90AE6770-6C18-4608-BC54-8E6FBFDA27B9}" srcOrd="1" destOrd="0" presId="urn:microsoft.com/office/officeart/2005/8/layout/orgChart1"/>
    <dgm:cxn modelId="{04F7F6D3-392F-449B-9112-C24DA0E5C0BD}" type="presParOf" srcId="{106BE839-0D85-44AF-B796-B08DEB50048E}" destId="{B6626223-807B-48B0-9986-C46FD58EAD73}" srcOrd="1" destOrd="0" presId="urn:microsoft.com/office/officeart/2005/8/layout/orgChart1"/>
    <dgm:cxn modelId="{934826D0-3FE2-4DD7-9F64-42B4F6DCDD15}" type="presParOf" srcId="{B6626223-807B-48B0-9986-C46FD58EAD73}" destId="{6E77BBB7-1623-4BA2-9933-F2BC3CB410BC}" srcOrd="0" destOrd="0" presId="urn:microsoft.com/office/officeart/2005/8/layout/orgChart1"/>
    <dgm:cxn modelId="{0B57F4CD-AC05-4EB3-9475-CF1366958A69}" type="presParOf" srcId="{B6626223-807B-48B0-9986-C46FD58EAD73}" destId="{9EDE75A0-B40C-41E4-9E7A-49CC404B995F}" srcOrd="1" destOrd="0" presId="urn:microsoft.com/office/officeart/2005/8/layout/orgChart1"/>
    <dgm:cxn modelId="{B79888CC-3542-4F1B-9B5A-D4B1A8820BAA}" type="presParOf" srcId="{9EDE75A0-B40C-41E4-9E7A-49CC404B995F}" destId="{FB3D42AB-6922-44C3-B4B0-EB673A62CEB5}" srcOrd="0" destOrd="0" presId="urn:microsoft.com/office/officeart/2005/8/layout/orgChart1"/>
    <dgm:cxn modelId="{F5AD4EC2-6F31-454E-BF7F-7C3394E33F36}" type="presParOf" srcId="{FB3D42AB-6922-44C3-B4B0-EB673A62CEB5}" destId="{F47C954A-182D-45D6-93E0-D484413CACC8}" srcOrd="0" destOrd="0" presId="urn:microsoft.com/office/officeart/2005/8/layout/orgChart1"/>
    <dgm:cxn modelId="{8DF37FB0-5477-454C-9F8E-34AAC98E06E6}" type="presParOf" srcId="{FB3D42AB-6922-44C3-B4B0-EB673A62CEB5}" destId="{C7A38C78-2DB1-44D4-B157-3D1693367701}" srcOrd="1" destOrd="0" presId="urn:microsoft.com/office/officeart/2005/8/layout/orgChart1"/>
    <dgm:cxn modelId="{FE62AF60-5D43-45CC-9D36-EA4006B01894}" type="presParOf" srcId="{9EDE75A0-B40C-41E4-9E7A-49CC404B995F}" destId="{97B16A30-A49B-4280-9D8C-F15C2AF5DCE6}" srcOrd="1" destOrd="0" presId="urn:microsoft.com/office/officeart/2005/8/layout/orgChart1"/>
    <dgm:cxn modelId="{67DD9AF6-DF23-47F5-B04A-6A60C7C74EE6}" type="presParOf" srcId="{9EDE75A0-B40C-41E4-9E7A-49CC404B995F}" destId="{E510AC1E-6917-4AFE-8797-34A5FD6A52EF}" srcOrd="2" destOrd="0" presId="urn:microsoft.com/office/officeart/2005/8/layout/orgChart1"/>
    <dgm:cxn modelId="{469475D0-ACAE-4EBA-8A38-02C674D62BC5}" type="presParOf" srcId="{106BE839-0D85-44AF-B796-B08DEB50048E}" destId="{2728C9AE-EA24-45F9-BB1D-99DD535D9FA1}" srcOrd="2" destOrd="0" presId="urn:microsoft.com/office/officeart/2005/8/layout/orgChart1"/>
    <dgm:cxn modelId="{78EA5251-8261-4244-AE5D-5901D531D22F}" type="presParOf" srcId="{CF9ECEBE-3F7C-487D-AEEB-5BBD5DF893D8}" destId="{9F7B1BE8-2EEB-4BB5-A74C-227B868B1745}" srcOrd="6" destOrd="0" presId="urn:microsoft.com/office/officeart/2005/8/layout/orgChart1"/>
    <dgm:cxn modelId="{055E59E4-4AE7-4FFB-8B03-677504B5DE07}" type="presParOf" srcId="{CF9ECEBE-3F7C-487D-AEEB-5BBD5DF893D8}" destId="{FAE07450-EB5D-4ED6-AB23-A72CDB5DA4FC}" srcOrd="7" destOrd="0" presId="urn:microsoft.com/office/officeart/2005/8/layout/orgChart1"/>
    <dgm:cxn modelId="{62AF3381-53D8-4422-A690-95E534D26CE9}" type="presParOf" srcId="{FAE07450-EB5D-4ED6-AB23-A72CDB5DA4FC}" destId="{AE838E64-E85A-4D37-B9FD-1869B7C0CEFD}" srcOrd="0" destOrd="0" presId="urn:microsoft.com/office/officeart/2005/8/layout/orgChart1"/>
    <dgm:cxn modelId="{AD5A1474-92EE-40A7-B0DC-1273F2E91313}" type="presParOf" srcId="{AE838E64-E85A-4D37-B9FD-1869B7C0CEFD}" destId="{01CED56F-36DB-4034-B652-FB22A1E5541F}" srcOrd="0" destOrd="0" presId="urn:microsoft.com/office/officeart/2005/8/layout/orgChart1"/>
    <dgm:cxn modelId="{BB403F5B-BC3F-4872-A725-88CE2EC633E0}" type="presParOf" srcId="{AE838E64-E85A-4D37-B9FD-1869B7C0CEFD}" destId="{BC1A4122-46E1-4062-B7A1-42B4F4020716}" srcOrd="1" destOrd="0" presId="urn:microsoft.com/office/officeart/2005/8/layout/orgChart1"/>
    <dgm:cxn modelId="{E423B9C0-0500-4436-A581-C0CABD9BF0CB}" type="presParOf" srcId="{FAE07450-EB5D-4ED6-AB23-A72CDB5DA4FC}" destId="{19A73D6E-6EED-4ED4-8386-7CDCBBF354A7}" srcOrd="1" destOrd="0" presId="urn:microsoft.com/office/officeart/2005/8/layout/orgChart1"/>
    <dgm:cxn modelId="{E6932DA1-DACE-42C7-B631-45F7C99C7EBB}" type="presParOf" srcId="{19A73D6E-6EED-4ED4-8386-7CDCBBF354A7}" destId="{6D7A79C4-CDFD-444C-969A-E1E7B77B9111}" srcOrd="0" destOrd="0" presId="urn:microsoft.com/office/officeart/2005/8/layout/orgChart1"/>
    <dgm:cxn modelId="{E70C492D-6230-4F41-94A2-606F28F22260}" type="presParOf" srcId="{19A73D6E-6EED-4ED4-8386-7CDCBBF354A7}" destId="{3BB9AD10-6467-4393-BD9C-B2825D933E69}" srcOrd="1" destOrd="0" presId="urn:microsoft.com/office/officeart/2005/8/layout/orgChart1"/>
    <dgm:cxn modelId="{DA17C943-9C05-4CB8-950A-EDB2AD6F6F0A}" type="presParOf" srcId="{3BB9AD10-6467-4393-BD9C-B2825D933E69}" destId="{DEAE584C-F2E1-45E6-888F-8E54039D3BED}" srcOrd="0" destOrd="0" presId="urn:microsoft.com/office/officeart/2005/8/layout/orgChart1"/>
    <dgm:cxn modelId="{8FE106FD-8C9A-4880-BB4D-5CB0F6EE8D3C}" type="presParOf" srcId="{DEAE584C-F2E1-45E6-888F-8E54039D3BED}" destId="{FE93BFF4-EF32-45B6-B412-EFA01C1F92DD}" srcOrd="0" destOrd="0" presId="urn:microsoft.com/office/officeart/2005/8/layout/orgChart1"/>
    <dgm:cxn modelId="{7A932F6A-3BD3-4E36-87AA-BFB50BCD4931}" type="presParOf" srcId="{DEAE584C-F2E1-45E6-888F-8E54039D3BED}" destId="{54A55012-53B4-4700-8F46-00C002D12C58}" srcOrd="1" destOrd="0" presId="urn:microsoft.com/office/officeart/2005/8/layout/orgChart1"/>
    <dgm:cxn modelId="{E91C1D15-48D3-4443-994C-C386CB05196E}" type="presParOf" srcId="{3BB9AD10-6467-4393-BD9C-B2825D933E69}" destId="{524CAD87-52E6-495D-AB2D-17B15483FABC}" srcOrd="1" destOrd="0" presId="urn:microsoft.com/office/officeart/2005/8/layout/orgChart1"/>
    <dgm:cxn modelId="{A9A3583D-443A-416C-87D5-EC75E08572D7}" type="presParOf" srcId="{3BB9AD10-6467-4393-BD9C-B2825D933E69}" destId="{954576BB-1355-47B8-8AA4-FAE297885CD8}" srcOrd="2" destOrd="0" presId="urn:microsoft.com/office/officeart/2005/8/layout/orgChart1"/>
    <dgm:cxn modelId="{B19E763A-BAE0-42A6-B07F-CF054DC5F9E2}" type="presParOf" srcId="{FAE07450-EB5D-4ED6-AB23-A72CDB5DA4FC}" destId="{99A7617B-4084-443F-A74D-824D1899480A}" srcOrd="2" destOrd="0" presId="urn:microsoft.com/office/officeart/2005/8/layout/orgChart1"/>
    <dgm:cxn modelId="{73208BBA-26E0-477F-AF6C-5FBB3F1CCE4E}" type="presParOf" srcId="{CF9ECEBE-3F7C-487D-AEEB-5BBD5DF893D8}" destId="{15278B3C-EF5A-4377-8FA6-2C3120974078}" srcOrd="8" destOrd="0" presId="urn:microsoft.com/office/officeart/2005/8/layout/orgChart1"/>
    <dgm:cxn modelId="{C835AC7C-5F22-4DCC-AF56-252C6CAEC10D}" type="presParOf" srcId="{CF9ECEBE-3F7C-487D-AEEB-5BBD5DF893D8}" destId="{CB65365A-B39D-48E7-9949-F406E6A34084}" srcOrd="9" destOrd="0" presId="urn:microsoft.com/office/officeart/2005/8/layout/orgChart1"/>
    <dgm:cxn modelId="{910CABE8-31F0-49BB-A0AB-A3D6299E9C05}" type="presParOf" srcId="{CB65365A-B39D-48E7-9949-F406E6A34084}" destId="{0BE14796-D3AA-417C-8159-4C05DE64D1EA}" srcOrd="0" destOrd="0" presId="urn:microsoft.com/office/officeart/2005/8/layout/orgChart1"/>
    <dgm:cxn modelId="{0500F495-DD1F-4832-8C16-C3D3AB9F6142}" type="presParOf" srcId="{0BE14796-D3AA-417C-8159-4C05DE64D1EA}" destId="{8ED8E555-401E-4A3E-BC0A-D76D2E92E3B4}" srcOrd="0" destOrd="0" presId="urn:microsoft.com/office/officeart/2005/8/layout/orgChart1"/>
    <dgm:cxn modelId="{C1995FEE-4A54-4A1E-A1FE-7DF2DB3AC441}" type="presParOf" srcId="{0BE14796-D3AA-417C-8159-4C05DE64D1EA}" destId="{588DECB7-28AD-41E6-88B3-6E9C95B943B8}" srcOrd="1" destOrd="0" presId="urn:microsoft.com/office/officeart/2005/8/layout/orgChart1"/>
    <dgm:cxn modelId="{491571E2-ADA3-4EEC-9B9E-E4B08746F87B}" type="presParOf" srcId="{CB65365A-B39D-48E7-9949-F406E6A34084}" destId="{BD63FFA4-522B-4254-941D-6975260633A5}" srcOrd="1" destOrd="0" presId="urn:microsoft.com/office/officeart/2005/8/layout/orgChart1"/>
    <dgm:cxn modelId="{8F1C22EF-A70C-4BEF-A162-794F142B336D}" type="presParOf" srcId="{BD63FFA4-522B-4254-941D-6975260633A5}" destId="{960DE223-5BE2-43C7-80DC-05CEE8609710}" srcOrd="0" destOrd="0" presId="urn:microsoft.com/office/officeart/2005/8/layout/orgChart1"/>
    <dgm:cxn modelId="{9FB45E24-3E07-4672-B9AE-585699B9CAB6}" type="presParOf" srcId="{BD63FFA4-522B-4254-941D-6975260633A5}" destId="{5148CF76-5AF5-463C-BE6E-B970D155C045}" srcOrd="1" destOrd="0" presId="urn:microsoft.com/office/officeart/2005/8/layout/orgChart1"/>
    <dgm:cxn modelId="{89EF4B95-C4DC-4EF0-AD5C-3D06A1BFEFE8}" type="presParOf" srcId="{5148CF76-5AF5-463C-BE6E-B970D155C045}" destId="{37155FF5-3E34-4949-AF11-CCA581594449}" srcOrd="0" destOrd="0" presId="urn:microsoft.com/office/officeart/2005/8/layout/orgChart1"/>
    <dgm:cxn modelId="{DE205292-D81A-4E08-9B37-8EAA6E47E45F}" type="presParOf" srcId="{37155FF5-3E34-4949-AF11-CCA581594449}" destId="{5F404D56-0229-4FA0-AB54-00E12D6B4DC2}" srcOrd="0" destOrd="0" presId="urn:microsoft.com/office/officeart/2005/8/layout/orgChart1"/>
    <dgm:cxn modelId="{39D612AD-3255-4CD6-90B9-A62210F86AF2}" type="presParOf" srcId="{37155FF5-3E34-4949-AF11-CCA581594449}" destId="{017956D2-7F6F-4915-A588-FFBF92E2C6E2}" srcOrd="1" destOrd="0" presId="urn:microsoft.com/office/officeart/2005/8/layout/orgChart1"/>
    <dgm:cxn modelId="{B405F37D-E2BD-4D7C-87F1-E82E62E66FDE}" type="presParOf" srcId="{5148CF76-5AF5-463C-BE6E-B970D155C045}" destId="{6A0AAB00-C79D-46BE-9DE2-5F3B4B619CF8}" srcOrd="1" destOrd="0" presId="urn:microsoft.com/office/officeart/2005/8/layout/orgChart1"/>
    <dgm:cxn modelId="{5F0C3B3A-2752-4E07-9367-9932CCC331FA}" type="presParOf" srcId="{5148CF76-5AF5-463C-BE6E-B970D155C045}" destId="{603FDFAD-6B16-4E42-8D34-074F15320310}" srcOrd="2" destOrd="0" presId="urn:microsoft.com/office/officeart/2005/8/layout/orgChart1"/>
    <dgm:cxn modelId="{18619FF2-3F60-40C5-AD07-54B5E5D57F8F}" type="presParOf" srcId="{CB65365A-B39D-48E7-9949-F406E6A34084}" destId="{54F8E30C-B00F-4E69-82FB-67856E59BF78}" srcOrd="2" destOrd="0" presId="urn:microsoft.com/office/officeart/2005/8/layout/orgChart1"/>
    <dgm:cxn modelId="{FABE587D-8B56-49EC-B744-9B8B3378A88B}" type="presParOf" srcId="{CF9ECEBE-3F7C-487D-AEEB-5BBD5DF893D8}" destId="{817AC32B-BC53-4DA6-A99F-6E76B00941BC}" srcOrd="10" destOrd="0" presId="urn:microsoft.com/office/officeart/2005/8/layout/orgChart1"/>
    <dgm:cxn modelId="{AC005FEA-459F-48FF-8716-4727A0E04105}" type="presParOf" srcId="{CF9ECEBE-3F7C-487D-AEEB-5BBD5DF893D8}" destId="{AC4DB9A5-E396-4A1D-89C1-9D5A7CE58229}" srcOrd="11" destOrd="0" presId="urn:microsoft.com/office/officeart/2005/8/layout/orgChart1"/>
    <dgm:cxn modelId="{6913F31C-2FC1-4E0C-A88E-383E7873131A}" type="presParOf" srcId="{AC4DB9A5-E396-4A1D-89C1-9D5A7CE58229}" destId="{9446F7D0-4198-4911-BE5A-60C82F331D00}" srcOrd="0" destOrd="0" presId="urn:microsoft.com/office/officeart/2005/8/layout/orgChart1"/>
    <dgm:cxn modelId="{453A68F4-1B3E-459C-A9D3-C886626BEB0D}" type="presParOf" srcId="{9446F7D0-4198-4911-BE5A-60C82F331D00}" destId="{137B0FE5-2E5C-4FBD-92FF-7F159F6657A9}" srcOrd="0" destOrd="0" presId="urn:microsoft.com/office/officeart/2005/8/layout/orgChart1"/>
    <dgm:cxn modelId="{2B246BE3-157B-408F-979F-AD16AF0CA578}" type="presParOf" srcId="{9446F7D0-4198-4911-BE5A-60C82F331D00}" destId="{BEA70C84-0C6B-4A93-B798-D9A816759598}" srcOrd="1" destOrd="0" presId="urn:microsoft.com/office/officeart/2005/8/layout/orgChart1"/>
    <dgm:cxn modelId="{64AB6D92-0D9C-4336-BE66-38AF97C00088}" type="presParOf" srcId="{AC4DB9A5-E396-4A1D-89C1-9D5A7CE58229}" destId="{E3CCEEB3-B141-47DF-A331-E929A30E95D3}" srcOrd="1" destOrd="0" presId="urn:microsoft.com/office/officeart/2005/8/layout/orgChart1"/>
    <dgm:cxn modelId="{340F74FF-1AE3-4A23-B26E-62A32C3ECC6E}" type="presParOf" srcId="{E3CCEEB3-B141-47DF-A331-E929A30E95D3}" destId="{EAEF9685-9EBC-4345-AA21-0FB934AE1CE4}" srcOrd="0" destOrd="0" presId="urn:microsoft.com/office/officeart/2005/8/layout/orgChart1"/>
    <dgm:cxn modelId="{6B18888D-E28C-406F-96F0-5AE88D43EFFC}" type="presParOf" srcId="{E3CCEEB3-B141-47DF-A331-E929A30E95D3}" destId="{7F207DA4-1089-440B-9429-4E89E1730DE4}" srcOrd="1" destOrd="0" presId="urn:microsoft.com/office/officeart/2005/8/layout/orgChart1"/>
    <dgm:cxn modelId="{38611375-8607-4B52-BC24-CE064D3677E6}" type="presParOf" srcId="{7F207DA4-1089-440B-9429-4E89E1730DE4}" destId="{E97E0C27-0650-4A5C-96E8-C87906F70D2F}" srcOrd="0" destOrd="0" presId="urn:microsoft.com/office/officeart/2005/8/layout/orgChart1"/>
    <dgm:cxn modelId="{76C5FEC1-23AF-4ADE-8630-DF8F30BA1AB9}" type="presParOf" srcId="{E97E0C27-0650-4A5C-96E8-C87906F70D2F}" destId="{A4339C4F-9746-484C-8EEE-138F950FF44E}" srcOrd="0" destOrd="0" presId="urn:microsoft.com/office/officeart/2005/8/layout/orgChart1"/>
    <dgm:cxn modelId="{D60E5179-1E2B-4BAF-9B83-E9512FAE8318}" type="presParOf" srcId="{E97E0C27-0650-4A5C-96E8-C87906F70D2F}" destId="{1CC1BB4D-2952-43CF-8ADC-A9DC04B797AF}" srcOrd="1" destOrd="0" presId="urn:microsoft.com/office/officeart/2005/8/layout/orgChart1"/>
    <dgm:cxn modelId="{B16141FB-6EC6-413E-A298-B9A2F5DF5221}" type="presParOf" srcId="{7F207DA4-1089-440B-9429-4E89E1730DE4}" destId="{0F070748-BC69-4E41-873A-839FFDBF013D}" srcOrd="1" destOrd="0" presId="urn:microsoft.com/office/officeart/2005/8/layout/orgChart1"/>
    <dgm:cxn modelId="{BE245747-9C5F-4CC8-B63F-49A7CEC86FA1}" type="presParOf" srcId="{7F207DA4-1089-440B-9429-4E89E1730DE4}" destId="{157276C8-DE76-4CC7-9954-02A6E279F8E7}" srcOrd="2" destOrd="0" presId="urn:microsoft.com/office/officeart/2005/8/layout/orgChart1"/>
    <dgm:cxn modelId="{40400701-9788-4ACE-9ACB-2A3F57F81805}" type="presParOf" srcId="{AC4DB9A5-E396-4A1D-89C1-9D5A7CE58229}" destId="{35D2583B-1979-4FBF-9EFB-DE46A408AD39}" srcOrd="2" destOrd="0" presId="urn:microsoft.com/office/officeart/2005/8/layout/orgChart1"/>
    <dgm:cxn modelId="{51E18F90-BD23-4ED9-8D34-346094EFFF64}" type="presParOf" srcId="{CF213B70-A97E-4FF4-B30C-A21EEC5CE1A4}" destId="{E80782F2-0C7D-4B7E-A809-4995E5BF474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382B800-16DC-4B2C-831C-253E829145E7}" type="doc">
      <dgm:prSet loTypeId="urn:microsoft.com/office/officeart/2005/8/layout/venn1" loCatId="relationship" qsTypeId="urn:microsoft.com/office/officeart/2005/8/quickstyle/simple1" qsCatId="simple" csTypeId="urn:microsoft.com/office/officeart/2005/8/colors/accent6_4" csCatId="accent6"/>
      <dgm:spPr/>
      <dgm:t>
        <a:bodyPr/>
        <a:lstStyle/>
        <a:p>
          <a:endParaRPr lang="en-GB"/>
        </a:p>
      </dgm:t>
    </dgm:pt>
    <dgm:pt modelId="{3B172C2D-9055-466C-A50C-9621D0FCB8D8}">
      <dgm:prSet/>
      <dgm:spPr/>
      <dgm:t>
        <a:bodyPr/>
        <a:lstStyle/>
        <a:p>
          <a:r>
            <a:rPr lang="en-GB" b="1"/>
            <a:t>NICE-Recommended Management</a:t>
          </a:r>
          <a:endParaRPr lang="en-GB"/>
        </a:p>
      </dgm:t>
    </dgm:pt>
    <dgm:pt modelId="{6713BD2D-56AB-4BE8-B92C-BCA3B7498555}" type="parTrans" cxnId="{0C044643-0ED8-43BB-A933-CE4014726073}">
      <dgm:prSet/>
      <dgm:spPr/>
      <dgm:t>
        <a:bodyPr/>
        <a:lstStyle/>
        <a:p>
          <a:endParaRPr lang="en-GB"/>
        </a:p>
      </dgm:t>
    </dgm:pt>
    <dgm:pt modelId="{313E1B4E-81FE-40F5-93BB-71C334939F03}" type="sibTrans" cxnId="{0C044643-0ED8-43BB-A933-CE4014726073}">
      <dgm:prSet/>
      <dgm:spPr/>
      <dgm:t>
        <a:bodyPr/>
        <a:lstStyle/>
        <a:p>
          <a:endParaRPr lang="en-GB"/>
        </a:p>
      </dgm:t>
    </dgm:pt>
    <dgm:pt modelId="{6B6EB460-CDF3-4A93-A249-556997AF2642}">
      <dgm:prSet/>
      <dgm:spPr/>
      <dgm:t>
        <a:bodyPr/>
        <a:lstStyle/>
        <a:p>
          <a:r>
            <a:rPr lang="en-GB"/>
            <a:t>Lifestyle modification:</a:t>
          </a:r>
        </a:p>
      </dgm:t>
    </dgm:pt>
    <dgm:pt modelId="{D3472E80-A0B0-426D-8583-C76959DE5658}" type="parTrans" cxnId="{C1917A5A-B5C4-488E-B5B1-DBED93EFB958}">
      <dgm:prSet/>
      <dgm:spPr/>
      <dgm:t>
        <a:bodyPr/>
        <a:lstStyle/>
        <a:p>
          <a:endParaRPr lang="en-GB"/>
        </a:p>
      </dgm:t>
    </dgm:pt>
    <dgm:pt modelId="{72D77689-83E5-42E5-9241-582158E38866}" type="sibTrans" cxnId="{C1917A5A-B5C4-488E-B5B1-DBED93EFB958}">
      <dgm:prSet/>
      <dgm:spPr/>
      <dgm:t>
        <a:bodyPr/>
        <a:lstStyle/>
        <a:p>
          <a:endParaRPr lang="en-GB"/>
        </a:p>
      </dgm:t>
    </dgm:pt>
    <dgm:pt modelId="{7BD95A9C-49CF-4D45-9000-87558F1188C2}">
      <dgm:prSet/>
      <dgm:spPr/>
      <dgm:t>
        <a:bodyPr/>
        <a:lstStyle/>
        <a:p>
          <a:r>
            <a:rPr lang="en-GB" dirty="0"/>
            <a:t>Healthy balanced diet</a:t>
          </a:r>
        </a:p>
      </dgm:t>
    </dgm:pt>
    <dgm:pt modelId="{71DE1769-27FA-41F5-A518-16D340F0BAAA}" type="parTrans" cxnId="{1D9A42D9-7AC3-49C3-AE28-D8EF530DAB3E}">
      <dgm:prSet/>
      <dgm:spPr/>
      <dgm:t>
        <a:bodyPr/>
        <a:lstStyle/>
        <a:p>
          <a:endParaRPr lang="en-GB"/>
        </a:p>
      </dgm:t>
    </dgm:pt>
    <dgm:pt modelId="{C1C8BD09-D977-409C-9A24-C66E80DD40CD}" type="sibTrans" cxnId="{1D9A42D9-7AC3-49C3-AE28-D8EF530DAB3E}">
      <dgm:prSet/>
      <dgm:spPr/>
      <dgm:t>
        <a:bodyPr/>
        <a:lstStyle/>
        <a:p>
          <a:endParaRPr lang="en-GB"/>
        </a:p>
      </dgm:t>
    </dgm:pt>
    <dgm:pt modelId="{E73359C3-F811-47CE-9F82-537D8B8AFDA1}">
      <dgm:prSet/>
      <dgm:spPr/>
      <dgm:t>
        <a:bodyPr/>
        <a:lstStyle/>
        <a:p>
          <a:r>
            <a:rPr lang="en-GB"/>
            <a:t>Regular physical activity</a:t>
          </a:r>
        </a:p>
      </dgm:t>
    </dgm:pt>
    <dgm:pt modelId="{A8A56608-5ED8-4A82-8619-54A1DC9BCC88}" type="parTrans" cxnId="{87E22EBA-1E58-45F4-94BE-2F00D60C544A}">
      <dgm:prSet/>
      <dgm:spPr/>
      <dgm:t>
        <a:bodyPr/>
        <a:lstStyle/>
        <a:p>
          <a:endParaRPr lang="en-GB"/>
        </a:p>
      </dgm:t>
    </dgm:pt>
    <dgm:pt modelId="{DACD3CFA-F3D7-4BDE-82D7-0D897D8A1B61}" type="sibTrans" cxnId="{87E22EBA-1E58-45F4-94BE-2F00D60C544A}">
      <dgm:prSet/>
      <dgm:spPr/>
      <dgm:t>
        <a:bodyPr/>
        <a:lstStyle/>
        <a:p>
          <a:endParaRPr lang="en-GB"/>
        </a:p>
      </dgm:t>
    </dgm:pt>
    <dgm:pt modelId="{BB0EEB53-10E8-481D-AEAF-09CB175B350B}">
      <dgm:prSet/>
      <dgm:spPr/>
      <dgm:t>
        <a:bodyPr/>
        <a:lstStyle/>
        <a:p>
          <a:r>
            <a:rPr lang="en-GB"/>
            <a:t>Weight reduction</a:t>
          </a:r>
        </a:p>
      </dgm:t>
    </dgm:pt>
    <dgm:pt modelId="{311108F3-4BA4-4091-97A5-A7E65A246A7E}" type="parTrans" cxnId="{857DD578-5E13-4F2C-BCE7-A20858856E72}">
      <dgm:prSet/>
      <dgm:spPr/>
      <dgm:t>
        <a:bodyPr/>
        <a:lstStyle/>
        <a:p>
          <a:endParaRPr lang="en-GB"/>
        </a:p>
      </dgm:t>
    </dgm:pt>
    <dgm:pt modelId="{35EF4F6E-140E-4D40-A11B-0AE3804A53AE}" type="sibTrans" cxnId="{857DD578-5E13-4F2C-BCE7-A20858856E72}">
      <dgm:prSet/>
      <dgm:spPr/>
      <dgm:t>
        <a:bodyPr/>
        <a:lstStyle/>
        <a:p>
          <a:endParaRPr lang="en-GB"/>
        </a:p>
      </dgm:t>
    </dgm:pt>
    <dgm:pt modelId="{9BB95A7C-02CE-4092-AFF5-7C12A15A89AA}">
      <dgm:prSet/>
      <dgm:spPr/>
      <dgm:t>
        <a:bodyPr/>
        <a:lstStyle/>
        <a:p>
          <a:r>
            <a:rPr lang="en-GB"/>
            <a:t>Smoking cessation</a:t>
          </a:r>
        </a:p>
      </dgm:t>
    </dgm:pt>
    <dgm:pt modelId="{B1F42122-61C4-4F7A-8245-8D9504A573E6}" type="parTrans" cxnId="{A06ED254-F61C-4E71-A45E-200756D9F917}">
      <dgm:prSet/>
      <dgm:spPr/>
      <dgm:t>
        <a:bodyPr/>
        <a:lstStyle/>
        <a:p>
          <a:endParaRPr lang="en-GB"/>
        </a:p>
      </dgm:t>
    </dgm:pt>
    <dgm:pt modelId="{5ADC537A-7A80-4C5A-B166-FA569D6BBF06}" type="sibTrans" cxnId="{A06ED254-F61C-4E71-A45E-200756D9F917}">
      <dgm:prSet/>
      <dgm:spPr/>
      <dgm:t>
        <a:bodyPr/>
        <a:lstStyle/>
        <a:p>
          <a:endParaRPr lang="en-GB"/>
        </a:p>
      </dgm:t>
    </dgm:pt>
    <dgm:pt modelId="{FF728238-5235-4EF9-A22E-4B0E44F6D6E7}" type="pres">
      <dgm:prSet presAssocID="{4382B800-16DC-4B2C-831C-253E829145E7}" presName="compositeShape" presStyleCnt="0">
        <dgm:presLayoutVars>
          <dgm:chMax val="7"/>
          <dgm:dir/>
          <dgm:resizeHandles val="exact"/>
        </dgm:presLayoutVars>
      </dgm:prSet>
      <dgm:spPr/>
    </dgm:pt>
    <dgm:pt modelId="{612C9734-6DBB-47DD-AEC4-029E2F42A939}" type="pres">
      <dgm:prSet presAssocID="{3B172C2D-9055-466C-A50C-9621D0FCB8D8}" presName="circ1TxSh" presStyleLbl="vennNode1" presStyleIdx="0" presStyleCnt="1"/>
      <dgm:spPr/>
    </dgm:pt>
  </dgm:ptLst>
  <dgm:cxnLst>
    <dgm:cxn modelId="{DEF24605-99AA-4CCC-8635-E04F40373E0E}" type="presOf" srcId="{E73359C3-F811-47CE-9F82-537D8B8AFDA1}" destId="{612C9734-6DBB-47DD-AEC4-029E2F42A939}" srcOrd="0" destOrd="3" presId="urn:microsoft.com/office/officeart/2005/8/layout/venn1"/>
    <dgm:cxn modelId="{6213CD36-383D-47B6-AF81-994A6584C326}" type="presOf" srcId="{6B6EB460-CDF3-4A93-A249-556997AF2642}" destId="{612C9734-6DBB-47DD-AEC4-029E2F42A939}" srcOrd="0" destOrd="1" presId="urn:microsoft.com/office/officeart/2005/8/layout/venn1"/>
    <dgm:cxn modelId="{CD3A8C37-232B-4885-9B78-77B35B6E1D56}" type="presOf" srcId="{4382B800-16DC-4B2C-831C-253E829145E7}" destId="{FF728238-5235-4EF9-A22E-4B0E44F6D6E7}" srcOrd="0" destOrd="0" presId="urn:microsoft.com/office/officeart/2005/8/layout/venn1"/>
    <dgm:cxn modelId="{0C044643-0ED8-43BB-A933-CE4014726073}" srcId="{4382B800-16DC-4B2C-831C-253E829145E7}" destId="{3B172C2D-9055-466C-A50C-9621D0FCB8D8}" srcOrd="0" destOrd="0" parTransId="{6713BD2D-56AB-4BE8-B92C-BCA3B7498555}" sibTransId="{313E1B4E-81FE-40F5-93BB-71C334939F03}"/>
    <dgm:cxn modelId="{A06ED254-F61C-4E71-A45E-200756D9F917}" srcId="{6B6EB460-CDF3-4A93-A249-556997AF2642}" destId="{9BB95A7C-02CE-4092-AFF5-7C12A15A89AA}" srcOrd="3" destOrd="0" parTransId="{B1F42122-61C4-4F7A-8245-8D9504A573E6}" sibTransId="{5ADC537A-7A80-4C5A-B166-FA569D6BBF06}"/>
    <dgm:cxn modelId="{857DD578-5E13-4F2C-BCE7-A20858856E72}" srcId="{6B6EB460-CDF3-4A93-A249-556997AF2642}" destId="{BB0EEB53-10E8-481D-AEAF-09CB175B350B}" srcOrd="2" destOrd="0" parTransId="{311108F3-4BA4-4091-97A5-A7E65A246A7E}" sibTransId="{35EF4F6E-140E-4D40-A11B-0AE3804A53AE}"/>
    <dgm:cxn modelId="{F286CF79-C923-4F9B-B96D-CAF6472BA006}" type="presOf" srcId="{BB0EEB53-10E8-481D-AEAF-09CB175B350B}" destId="{612C9734-6DBB-47DD-AEC4-029E2F42A939}" srcOrd="0" destOrd="4" presId="urn:microsoft.com/office/officeart/2005/8/layout/venn1"/>
    <dgm:cxn modelId="{C1917A5A-B5C4-488E-B5B1-DBED93EFB958}" srcId="{3B172C2D-9055-466C-A50C-9621D0FCB8D8}" destId="{6B6EB460-CDF3-4A93-A249-556997AF2642}" srcOrd="0" destOrd="0" parTransId="{D3472E80-A0B0-426D-8583-C76959DE5658}" sibTransId="{72D77689-83E5-42E5-9241-582158E38866}"/>
    <dgm:cxn modelId="{34655385-DEBD-4724-AE05-4E8A8CE73B26}" type="presOf" srcId="{7BD95A9C-49CF-4D45-9000-87558F1188C2}" destId="{612C9734-6DBB-47DD-AEC4-029E2F42A939}" srcOrd="0" destOrd="2" presId="urn:microsoft.com/office/officeart/2005/8/layout/venn1"/>
    <dgm:cxn modelId="{51AADCA0-363B-4AE6-AB16-42D30B2DFEAB}" type="presOf" srcId="{3B172C2D-9055-466C-A50C-9621D0FCB8D8}" destId="{612C9734-6DBB-47DD-AEC4-029E2F42A939}" srcOrd="0" destOrd="0" presId="urn:microsoft.com/office/officeart/2005/8/layout/venn1"/>
    <dgm:cxn modelId="{87E22EBA-1E58-45F4-94BE-2F00D60C544A}" srcId="{6B6EB460-CDF3-4A93-A249-556997AF2642}" destId="{E73359C3-F811-47CE-9F82-537D8B8AFDA1}" srcOrd="1" destOrd="0" parTransId="{A8A56608-5ED8-4A82-8619-54A1DC9BCC88}" sibTransId="{DACD3CFA-F3D7-4BDE-82D7-0D897D8A1B61}"/>
    <dgm:cxn modelId="{1D9A42D9-7AC3-49C3-AE28-D8EF530DAB3E}" srcId="{6B6EB460-CDF3-4A93-A249-556997AF2642}" destId="{7BD95A9C-49CF-4D45-9000-87558F1188C2}" srcOrd="0" destOrd="0" parTransId="{71DE1769-27FA-41F5-A518-16D340F0BAAA}" sibTransId="{C1C8BD09-D977-409C-9A24-C66E80DD40CD}"/>
    <dgm:cxn modelId="{C37023E2-08B1-4BFE-94E9-4D86A5A193B3}" type="presOf" srcId="{9BB95A7C-02CE-4092-AFF5-7C12A15A89AA}" destId="{612C9734-6DBB-47DD-AEC4-029E2F42A939}" srcOrd="0" destOrd="5" presId="urn:microsoft.com/office/officeart/2005/8/layout/venn1"/>
    <dgm:cxn modelId="{588BA41D-3BFB-4D5F-AFB5-D1D8892E0501}" type="presParOf" srcId="{FF728238-5235-4EF9-A22E-4B0E44F6D6E7}" destId="{612C9734-6DBB-47DD-AEC4-029E2F42A939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B8796A6-F93A-449C-AA31-190A31A73480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425D6E2B-A17B-4464-9252-45420855D008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Metformin</a:t>
          </a:r>
          <a:r>
            <a:rPr lang="en-GB">
              <a:solidFill>
                <a:schemeClr val="tx1"/>
              </a:solidFill>
            </a:rPr>
            <a:t> as first-line pharmacological treatment where appropriate (NICE, 2026).</a:t>
          </a:r>
        </a:p>
      </dgm:t>
    </dgm:pt>
    <dgm:pt modelId="{A68AEBBA-5BF1-4D6E-842A-35879F5BCA3E}" type="parTrans" cxnId="{FE08CECB-C811-4582-8332-64FA1DA4F77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B0D0AB7-A1C5-41BA-A3FF-49A093299F86}" type="sibTrans" cxnId="{FE08CECB-C811-4582-8332-64FA1DA4F777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06F11DF-7011-4A3A-8D82-532571A21030}">
      <dgm:prSet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SGLT2 inhibitors</a:t>
          </a:r>
          <a:r>
            <a:rPr lang="en-GB">
              <a:solidFill>
                <a:schemeClr val="tx1"/>
              </a:solidFill>
            </a:rPr>
            <a:t> and/or </a:t>
          </a:r>
          <a:r>
            <a:rPr lang="en-GB" b="1">
              <a:solidFill>
                <a:schemeClr val="tx1"/>
              </a:solidFill>
            </a:rPr>
            <a:t>GLP-1 receptor agonists</a:t>
          </a:r>
          <a:r>
            <a:rPr lang="en-GB">
              <a:solidFill>
                <a:schemeClr val="tx1"/>
              </a:solidFill>
            </a:rPr>
            <a:t> for selected patients with cardiovascular or renal risk (NICE, 2026).</a:t>
          </a:r>
        </a:p>
      </dgm:t>
    </dgm:pt>
    <dgm:pt modelId="{536BB35D-7FA9-4EB9-A117-3C64286DE7B9}" type="parTrans" cxnId="{0A72F27F-39EB-43FE-9C04-7496D91DBCB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DD0254D-7F5C-49BF-B60B-6ED94A1BD256}" type="sibTrans" cxnId="{0A72F27F-39EB-43FE-9C04-7496D91DBCB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F949D9C-08DB-47E8-AADB-09F19E0CF80A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Blood pressure management.</a:t>
          </a:r>
        </a:p>
      </dgm:t>
    </dgm:pt>
    <dgm:pt modelId="{4820D9F9-D7A9-42CB-8756-8135AB1EF889}" type="parTrans" cxnId="{0EFFA355-D127-4015-87D7-B97FFD62940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8C9781E-3590-41C8-B136-630048D62ADB}" type="sibTrans" cxnId="{0EFFA355-D127-4015-87D7-B97FFD62940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7F93898-4BEA-4E0F-B98C-09CD3F5D64CA}">
      <dgm:prSet/>
      <dgm:spPr/>
      <dgm:t>
        <a:bodyPr/>
        <a:lstStyle/>
        <a:p>
          <a:r>
            <a:rPr lang="en-GB">
              <a:solidFill>
                <a:schemeClr val="tx1"/>
              </a:solidFill>
            </a:rPr>
            <a:t>Lipid management using statins.</a:t>
          </a:r>
        </a:p>
      </dgm:t>
    </dgm:pt>
    <dgm:pt modelId="{538598DF-8595-48FB-978D-531758D71196}" type="parTrans" cxnId="{8261741E-51F5-404E-B8AE-20D8936649D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61A2635-3C0E-4589-B361-890B37080CC8}" type="sibTrans" cxnId="{8261741E-51F5-404E-B8AE-20D8936649D0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F45227B-DE5F-4AA6-856E-E1B62D67BD45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Routine vaccinations (influenza, COVID-19 and pneumococcal where indicated) (NHS, 2025).</a:t>
          </a:r>
        </a:p>
      </dgm:t>
    </dgm:pt>
    <dgm:pt modelId="{9F64BBE9-AA6C-4B43-B46E-435A5E15A39D}" type="parTrans" cxnId="{B792D43F-BCA3-464E-B515-EF293326A93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80025F92-6858-4832-B35A-E194E15B7F63}" type="sibTrans" cxnId="{B792D43F-BCA3-464E-B515-EF293326A93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0059B5EA-5D16-4136-89E4-6902446AC2FF}" type="pres">
      <dgm:prSet presAssocID="{1B8796A6-F93A-449C-AA31-190A31A73480}" presName="linear" presStyleCnt="0">
        <dgm:presLayoutVars>
          <dgm:animLvl val="lvl"/>
          <dgm:resizeHandles val="exact"/>
        </dgm:presLayoutVars>
      </dgm:prSet>
      <dgm:spPr/>
    </dgm:pt>
    <dgm:pt modelId="{7360F8AF-DD83-4A74-8190-24AAEC92C6DB}" type="pres">
      <dgm:prSet presAssocID="{425D6E2B-A17B-4464-9252-45420855D00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16AD770-8681-41DA-8A3A-DBFA13CA712B}" type="pres">
      <dgm:prSet presAssocID="{8B0D0AB7-A1C5-41BA-A3FF-49A093299F86}" presName="spacer" presStyleCnt="0"/>
      <dgm:spPr/>
    </dgm:pt>
    <dgm:pt modelId="{3E9BA660-4660-485D-AE2D-F6C0013711BD}" type="pres">
      <dgm:prSet presAssocID="{C06F11DF-7011-4A3A-8D82-532571A2103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E0F8EDB-5B32-424E-B04E-4451BE4542B5}" type="pres">
      <dgm:prSet presAssocID="{FDD0254D-7F5C-49BF-B60B-6ED94A1BD256}" presName="spacer" presStyleCnt="0"/>
      <dgm:spPr/>
    </dgm:pt>
    <dgm:pt modelId="{B1AB2266-C446-4835-9D49-4109FA8AF370}" type="pres">
      <dgm:prSet presAssocID="{8F949D9C-08DB-47E8-AADB-09F19E0CF80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B970717-0202-421B-842F-E6E4B3197C54}" type="pres">
      <dgm:prSet presAssocID="{08C9781E-3590-41C8-B136-630048D62ADB}" presName="spacer" presStyleCnt="0"/>
      <dgm:spPr/>
    </dgm:pt>
    <dgm:pt modelId="{980984EA-B5E7-4021-A6D8-DBFD7486B26B}" type="pres">
      <dgm:prSet presAssocID="{37F93898-4BEA-4E0F-B98C-09CD3F5D64C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88EFDB6-B919-4666-9DA1-07A69D1FAE51}" type="pres">
      <dgm:prSet presAssocID="{F61A2635-3C0E-4589-B361-890B37080CC8}" presName="spacer" presStyleCnt="0"/>
      <dgm:spPr/>
    </dgm:pt>
    <dgm:pt modelId="{AD881131-DC2C-4469-9E9B-AF61114FC2B5}" type="pres">
      <dgm:prSet presAssocID="{9F45227B-DE5F-4AA6-856E-E1B62D67BD4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261741E-51F5-404E-B8AE-20D8936649D0}" srcId="{1B8796A6-F93A-449C-AA31-190A31A73480}" destId="{37F93898-4BEA-4E0F-B98C-09CD3F5D64CA}" srcOrd="3" destOrd="0" parTransId="{538598DF-8595-48FB-978D-531758D71196}" sibTransId="{F61A2635-3C0E-4589-B361-890B37080CC8}"/>
    <dgm:cxn modelId="{B792D43F-BCA3-464E-B515-EF293326A93C}" srcId="{1B8796A6-F93A-449C-AA31-190A31A73480}" destId="{9F45227B-DE5F-4AA6-856E-E1B62D67BD45}" srcOrd="4" destOrd="0" parTransId="{9F64BBE9-AA6C-4B43-B46E-435A5E15A39D}" sibTransId="{80025F92-6858-4832-B35A-E194E15B7F63}"/>
    <dgm:cxn modelId="{F5828962-B0E4-4053-87A0-E16DE6E48DDB}" type="presOf" srcId="{37F93898-4BEA-4E0F-B98C-09CD3F5D64CA}" destId="{980984EA-B5E7-4021-A6D8-DBFD7486B26B}" srcOrd="0" destOrd="0" presId="urn:microsoft.com/office/officeart/2005/8/layout/vList2"/>
    <dgm:cxn modelId="{88A26743-3E4F-44E5-B74C-025FA36EBEB0}" type="presOf" srcId="{C06F11DF-7011-4A3A-8D82-532571A21030}" destId="{3E9BA660-4660-485D-AE2D-F6C0013711BD}" srcOrd="0" destOrd="0" presId="urn:microsoft.com/office/officeart/2005/8/layout/vList2"/>
    <dgm:cxn modelId="{5D6B5850-7672-4338-952E-7DDEF0C66866}" type="presOf" srcId="{8F949D9C-08DB-47E8-AADB-09F19E0CF80A}" destId="{B1AB2266-C446-4835-9D49-4109FA8AF370}" srcOrd="0" destOrd="0" presId="urn:microsoft.com/office/officeart/2005/8/layout/vList2"/>
    <dgm:cxn modelId="{E5BA0274-F875-4126-B0D5-A58E907257EF}" type="presOf" srcId="{425D6E2B-A17B-4464-9252-45420855D008}" destId="{7360F8AF-DD83-4A74-8190-24AAEC92C6DB}" srcOrd="0" destOrd="0" presId="urn:microsoft.com/office/officeart/2005/8/layout/vList2"/>
    <dgm:cxn modelId="{0EFFA355-D127-4015-87D7-B97FFD62940A}" srcId="{1B8796A6-F93A-449C-AA31-190A31A73480}" destId="{8F949D9C-08DB-47E8-AADB-09F19E0CF80A}" srcOrd="2" destOrd="0" parTransId="{4820D9F9-D7A9-42CB-8756-8135AB1EF889}" sibTransId="{08C9781E-3590-41C8-B136-630048D62ADB}"/>
    <dgm:cxn modelId="{E97F3A58-056E-40F1-A338-94B105E95A6D}" type="presOf" srcId="{9F45227B-DE5F-4AA6-856E-E1B62D67BD45}" destId="{AD881131-DC2C-4469-9E9B-AF61114FC2B5}" srcOrd="0" destOrd="0" presId="urn:microsoft.com/office/officeart/2005/8/layout/vList2"/>
    <dgm:cxn modelId="{0A72F27F-39EB-43FE-9C04-7496D91DBCB5}" srcId="{1B8796A6-F93A-449C-AA31-190A31A73480}" destId="{C06F11DF-7011-4A3A-8D82-532571A21030}" srcOrd="1" destOrd="0" parTransId="{536BB35D-7FA9-4EB9-A117-3C64286DE7B9}" sibTransId="{FDD0254D-7F5C-49BF-B60B-6ED94A1BD256}"/>
    <dgm:cxn modelId="{FE08CECB-C811-4582-8332-64FA1DA4F777}" srcId="{1B8796A6-F93A-449C-AA31-190A31A73480}" destId="{425D6E2B-A17B-4464-9252-45420855D008}" srcOrd="0" destOrd="0" parTransId="{A68AEBBA-5BF1-4D6E-842A-35879F5BCA3E}" sibTransId="{8B0D0AB7-A1C5-41BA-A3FF-49A093299F86}"/>
    <dgm:cxn modelId="{69E770F5-0C80-4CFC-8886-2955DBFC5883}" type="presOf" srcId="{1B8796A6-F93A-449C-AA31-190A31A73480}" destId="{0059B5EA-5D16-4136-89E4-6902446AC2FF}" srcOrd="0" destOrd="0" presId="urn:microsoft.com/office/officeart/2005/8/layout/vList2"/>
    <dgm:cxn modelId="{48A92F7C-8244-4D04-8F3C-199F4E71BFDE}" type="presParOf" srcId="{0059B5EA-5D16-4136-89E4-6902446AC2FF}" destId="{7360F8AF-DD83-4A74-8190-24AAEC92C6DB}" srcOrd="0" destOrd="0" presId="urn:microsoft.com/office/officeart/2005/8/layout/vList2"/>
    <dgm:cxn modelId="{A3061B09-718E-4014-B476-19DDB6133AF7}" type="presParOf" srcId="{0059B5EA-5D16-4136-89E4-6902446AC2FF}" destId="{916AD770-8681-41DA-8A3A-DBFA13CA712B}" srcOrd="1" destOrd="0" presId="urn:microsoft.com/office/officeart/2005/8/layout/vList2"/>
    <dgm:cxn modelId="{8A11CC8B-EB82-459B-A5AF-9D53050D7761}" type="presParOf" srcId="{0059B5EA-5D16-4136-89E4-6902446AC2FF}" destId="{3E9BA660-4660-485D-AE2D-F6C0013711BD}" srcOrd="2" destOrd="0" presId="urn:microsoft.com/office/officeart/2005/8/layout/vList2"/>
    <dgm:cxn modelId="{FBF39DDA-E91E-448E-9595-70B3D65889F5}" type="presParOf" srcId="{0059B5EA-5D16-4136-89E4-6902446AC2FF}" destId="{0E0F8EDB-5B32-424E-B04E-4451BE4542B5}" srcOrd="3" destOrd="0" presId="urn:microsoft.com/office/officeart/2005/8/layout/vList2"/>
    <dgm:cxn modelId="{5BE408D9-3B4B-4110-88FB-58B48A4D0267}" type="presParOf" srcId="{0059B5EA-5D16-4136-89E4-6902446AC2FF}" destId="{B1AB2266-C446-4835-9D49-4109FA8AF370}" srcOrd="4" destOrd="0" presId="urn:microsoft.com/office/officeart/2005/8/layout/vList2"/>
    <dgm:cxn modelId="{D0071238-6E8F-43CD-8F76-BDF3E9F31F5D}" type="presParOf" srcId="{0059B5EA-5D16-4136-89E4-6902446AC2FF}" destId="{9B970717-0202-421B-842F-E6E4B3197C54}" srcOrd="5" destOrd="0" presId="urn:microsoft.com/office/officeart/2005/8/layout/vList2"/>
    <dgm:cxn modelId="{08E90B43-D86A-469B-8387-B4DDE07DCD16}" type="presParOf" srcId="{0059B5EA-5D16-4136-89E4-6902446AC2FF}" destId="{980984EA-B5E7-4021-A6D8-DBFD7486B26B}" srcOrd="6" destOrd="0" presId="urn:microsoft.com/office/officeart/2005/8/layout/vList2"/>
    <dgm:cxn modelId="{01EADD91-51F8-42D3-A0A1-FA6D90905599}" type="presParOf" srcId="{0059B5EA-5D16-4136-89E4-6902446AC2FF}" destId="{688EFDB6-B919-4666-9DA1-07A69D1FAE51}" srcOrd="7" destOrd="0" presId="urn:microsoft.com/office/officeart/2005/8/layout/vList2"/>
    <dgm:cxn modelId="{D1C48E9A-BE2C-4E8F-9892-FE43B19B556F}" type="presParOf" srcId="{0059B5EA-5D16-4136-89E4-6902446AC2FF}" destId="{AD881131-DC2C-4469-9E9B-AF61114FC2B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89D5083-40A2-45DD-B0D1-F415CD49E001}" type="doc">
      <dgm:prSet loTypeId="urn:microsoft.com/office/officeart/2005/8/layout/hList1" loCatId="list" qsTypeId="urn:microsoft.com/office/officeart/2005/8/quickstyle/simple1" qsCatId="simple" csTypeId="urn:microsoft.com/office/officeart/2005/8/colors/accent6_5" csCatId="accent6"/>
      <dgm:spPr/>
      <dgm:t>
        <a:bodyPr/>
        <a:lstStyle/>
        <a:p>
          <a:endParaRPr lang="en-GB"/>
        </a:p>
      </dgm:t>
    </dgm:pt>
    <dgm:pt modelId="{EAC8A81C-7B01-4827-90DF-B292ABB61DC5}">
      <dgm:prSet/>
      <dgm:spPr/>
      <dgm:t>
        <a:bodyPr/>
        <a:lstStyle/>
        <a:p>
          <a:r>
            <a:rPr lang="en-GB" b="1"/>
            <a:t>Person-Centred Care Plan</a:t>
          </a:r>
          <a:endParaRPr lang="en-GB"/>
        </a:p>
      </dgm:t>
    </dgm:pt>
    <dgm:pt modelId="{98DCE784-B2D8-4EB9-AB94-6DF757B46316}" type="parTrans" cxnId="{D8AF3502-AD83-4CF7-AD72-5EBA682B9303}">
      <dgm:prSet/>
      <dgm:spPr/>
      <dgm:t>
        <a:bodyPr/>
        <a:lstStyle/>
        <a:p>
          <a:endParaRPr lang="en-GB"/>
        </a:p>
      </dgm:t>
    </dgm:pt>
    <dgm:pt modelId="{914B37F0-4B9D-4FC7-AA53-034F4E578355}" type="sibTrans" cxnId="{D8AF3502-AD83-4CF7-AD72-5EBA682B9303}">
      <dgm:prSet/>
      <dgm:spPr/>
      <dgm:t>
        <a:bodyPr/>
        <a:lstStyle/>
        <a:p>
          <a:endParaRPr lang="en-GB"/>
        </a:p>
      </dgm:t>
    </dgm:pt>
    <dgm:pt modelId="{1291C8FA-7984-48C7-9EE9-4BA8B474CF37}">
      <dgm:prSet/>
      <dgm:spPr/>
      <dgm:t>
        <a:bodyPr/>
        <a:lstStyle/>
        <a:p>
          <a:r>
            <a:rPr lang="en-GB"/>
            <a:t>Agree personalised treatment goals with the patient.</a:t>
          </a:r>
        </a:p>
      </dgm:t>
    </dgm:pt>
    <dgm:pt modelId="{45CBE257-83A6-42E2-B7A2-9E95362F5419}" type="parTrans" cxnId="{832B4C5B-6232-4A90-9795-359E980473AE}">
      <dgm:prSet/>
      <dgm:spPr/>
      <dgm:t>
        <a:bodyPr/>
        <a:lstStyle/>
        <a:p>
          <a:endParaRPr lang="en-GB"/>
        </a:p>
      </dgm:t>
    </dgm:pt>
    <dgm:pt modelId="{7A619D34-D4E0-400C-AAF8-CCF98175D7B9}" type="sibTrans" cxnId="{832B4C5B-6232-4A90-9795-359E980473AE}">
      <dgm:prSet/>
      <dgm:spPr/>
      <dgm:t>
        <a:bodyPr/>
        <a:lstStyle/>
        <a:p>
          <a:endParaRPr lang="en-GB"/>
        </a:p>
      </dgm:t>
    </dgm:pt>
    <dgm:pt modelId="{E98C3471-03A5-4361-A8C3-29E882DC2E70}">
      <dgm:prSet/>
      <dgm:spPr/>
      <dgm:t>
        <a:bodyPr/>
        <a:lstStyle/>
        <a:p>
          <a:r>
            <a:rPr lang="en-GB"/>
            <a:t>Regular self-monitoring of blood glucose where indicated.</a:t>
          </a:r>
        </a:p>
      </dgm:t>
    </dgm:pt>
    <dgm:pt modelId="{CA4C0F12-38AE-42FE-9300-D9DF611EC337}" type="parTrans" cxnId="{C99CA4BE-428D-4783-9C8A-1B8578070B8D}">
      <dgm:prSet/>
      <dgm:spPr/>
      <dgm:t>
        <a:bodyPr/>
        <a:lstStyle/>
        <a:p>
          <a:endParaRPr lang="en-GB"/>
        </a:p>
      </dgm:t>
    </dgm:pt>
    <dgm:pt modelId="{9BE8297E-8C11-4B80-BF4C-F7DB9719C10D}" type="sibTrans" cxnId="{C99CA4BE-428D-4783-9C8A-1B8578070B8D}">
      <dgm:prSet/>
      <dgm:spPr/>
      <dgm:t>
        <a:bodyPr/>
        <a:lstStyle/>
        <a:p>
          <a:endParaRPr lang="en-GB"/>
        </a:p>
      </dgm:t>
    </dgm:pt>
    <dgm:pt modelId="{6DABB8D9-DFE4-4BC5-A170-64D4AFFC8F01}">
      <dgm:prSet/>
      <dgm:spPr/>
      <dgm:t>
        <a:bodyPr/>
        <a:lstStyle/>
        <a:p>
          <a:r>
            <a:rPr lang="en-GB"/>
            <a:t>Promote medication adherence through education.</a:t>
          </a:r>
        </a:p>
      </dgm:t>
    </dgm:pt>
    <dgm:pt modelId="{A603BFC9-43CE-41B7-AAF4-41D48D5BA8D9}" type="parTrans" cxnId="{4741E15A-2A5C-4AEB-9BDE-E1BD56B7E96E}">
      <dgm:prSet/>
      <dgm:spPr/>
      <dgm:t>
        <a:bodyPr/>
        <a:lstStyle/>
        <a:p>
          <a:endParaRPr lang="en-GB"/>
        </a:p>
      </dgm:t>
    </dgm:pt>
    <dgm:pt modelId="{705ACCE6-C2E0-4E09-AEB7-51AED799121D}" type="sibTrans" cxnId="{4741E15A-2A5C-4AEB-9BDE-E1BD56B7E96E}">
      <dgm:prSet/>
      <dgm:spPr/>
      <dgm:t>
        <a:bodyPr/>
        <a:lstStyle/>
        <a:p>
          <a:endParaRPr lang="en-GB"/>
        </a:p>
      </dgm:t>
    </dgm:pt>
    <dgm:pt modelId="{F0E2BC84-CC81-4BD0-A7B1-D9BDF47615A1}">
      <dgm:prSet/>
      <dgm:spPr/>
      <dgm:t>
        <a:bodyPr/>
        <a:lstStyle/>
        <a:p>
          <a:r>
            <a:rPr lang="en-GB"/>
            <a:t>Support gradual weight loss (5–10% target where appropriate).</a:t>
          </a:r>
        </a:p>
      </dgm:t>
    </dgm:pt>
    <dgm:pt modelId="{F08E1097-A141-4AED-A863-E9AF2F38E949}" type="parTrans" cxnId="{894906D5-696D-4258-A9D8-E62376353A1E}">
      <dgm:prSet/>
      <dgm:spPr/>
      <dgm:t>
        <a:bodyPr/>
        <a:lstStyle/>
        <a:p>
          <a:endParaRPr lang="en-GB"/>
        </a:p>
      </dgm:t>
    </dgm:pt>
    <dgm:pt modelId="{45D6832D-4AB1-4A0B-9937-EFF17074990F}" type="sibTrans" cxnId="{894906D5-696D-4258-A9D8-E62376353A1E}">
      <dgm:prSet/>
      <dgm:spPr/>
      <dgm:t>
        <a:bodyPr/>
        <a:lstStyle/>
        <a:p>
          <a:endParaRPr lang="en-GB"/>
        </a:p>
      </dgm:t>
    </dgm:pt>
    <dgm:pt modelId="{555A129E-F53C-43B4-8068-C815E7E01DCD}">
      <dgm:prSet/>
      <dgm:spPr/>
      <dgm:t>
        <a:bodyPr/>
        <a:lstStyle/>
        <a:p>
          <a:r>
            <a:rPr lang="en-GB"/>
            <a:t>Refer to a registered dietitian.</a:t>
          </a:r>
        </a:p>
      </dgm:t>
    </dgm:pt>
    <dgm:pt modelId="{06208778-E6A5-48DF-AE21-0ADB5479B06C}" type="parTrans" cxnId="{5B609F78-711B-4EE7-AEA2-0E855229993E}">
      <dgm:prSet/>
      <dgm:spPr/>
      <dgm:t>
        <a:bodyPr/>
        <a:lstStyle/>
        <a:p>
          <a:endParaRPr lang="en-GB"/>
        </a:p>
      </dgm:t>
    </dgm:pt>
    <dgm:pt modelId="{436997C0-2139-4966-86E6-44C0A353BC71}" type="sibTrans" cxnId="{5B609F78-711B-4EE7-AEA2-0E855229993E}">
      <dgm:prSet/>
      <dgm:spPr/>
      <dgm:t>
        <a:bodyPr/>
        <a:lstStyle/>
        <a:p>
          <a:endParaRPr lang="en-GB"/>
        </a:p>
      </dgm:t>
    </dgm:pt>
    <dgm:pt modelId="{4578D1B6-9E95-48C9-BAA6-726BE3774920}">
      <dgm:prSet/>
      <dgm:spPr/>
      <dgm:t>
        <a:bodyPr/>
        <a:lstStyle/>
        <a:p>
          <a:r>
            <a:rPr lang="en-GB"/>
            <a:t>Recommend </a:t>
          </a:r>
          <a:r>
            <a:rPr lang="en-GB" b="1"/>
            <a:t>≥150 minutes</a:t>
          </a:r>
          <a:r>
            <a:rPr lang="en-GB"/>
            <a:t> of moderate-intensity physical activity weekly.</a:t>
          </a:r>
        </a:p>
      </dgm:t>
    </dgm:pt>
    <dgm:pt modelId="{1B446DC0-0183-4B08-B402-849C14297A94}" type="parTrans" cxnId="{D8262A8D-31B8-4104-BAE6-E68BBE3DE682}">
      <dgm:prSet/>
      <dgm:spPr/>
      <dgm:t>
        <a:bodyPr/>
        <a:lstStyle/>
        <a:p>
          <a:endParaRPr lang="en-GB"/>
        </a:p>
      </dgm:t>
    </dgm:pt>
    <dgm:pt modelId="{93CC3F74-623E-4A91-95DE-F0C1720ACDD8}" type="sibTrans" cxnId="{D8262A8D-31B8-4104-BAE6-E68BBE3DE682}">
      <dgm:prSet/>
      <dgm:spPr/>
      <dgm:t>
        <a:bodyPr/>
        <a:lstStyle/>
        <a:p>
          <a:endParaRPr lang="en-GB"/>
        </a:p>
      </dgm:t>
    </dgm:pt>
    <dgm:pt modelId="{D02F67A8-4AA9-4BF8-AA18-CB7BC4470079}">
      <dgm:prSet/>
      <dgm:spPr/>
      <dgm:t>
        <a:bodyPr/>
        <a:lstStyle/>
        <a:p>
          <a:r>
            <a:rPr lang="en-GB"/>
            <a:t>Provide smoking cessation support.</a:t>
          </a:r>
        </a:p>
      </dgm:t>
    </dgm:pt>
    <dgm:pt modelId="{022EE643-3FAD-4D5F-9154-0342D62FCDEC}" type="parTrans" cxnId="{A95EF61B-CB63-499D-8C23-D53BAED8B1FA}">
      <dgm:prSet/>
      <dgm:spPr/>
      <dgm:t>
        <a:bodyPr/>
        <a:lstStyle/>
        <a:p>
          <a:endParaRPr lang="en-GB"/>
        </a:p>
      </dgm:t>
    </dgm:pt>
    <dgm:pt modelId="{D3D3ADBD-4F91-4475-A106-8B86972636A3}" type="sibTrans" cxnId="{A95EF61B-CB63-499D-8C23-D53BAED8B1FA}">
      <dgm:prSet/>
      <dgm:spPr/>
      <dgm:t>
        <a:bodyPr/>
        <a:lstStyle/>
        <a:p>
          <a:endParaRPr lang="en-GB"/>
        </a:p>
      </dgm:t>
    </dgm:pt>
    <dgm:pt modelId="{F3564B0A-8934-467F-AEBA-8846948BC7B7}">
      <dgm:prSet/>
      <dgm:spPr/>
      <dgm:t>
        <a:bodyPr/>
        <a:lstStyle/>
        <a:p>
          <a:r>
            <a:rPr lang="en-GB"/>
            <a:t>Daily foot care and annual foot assessment.</a:t>
          </a:r>
        </a:p>
      </dgm:t>
    </dgm:pt>
    <dgm:pt modelId="{93B37711-5B59-4B6A-B732-10929C3B4911}" type="parTrans" cxnId="{B115DB20-B65F-4591-AEBC-1622E1FD71CE}">
      <dgm:prSet/>
      <dgm:spPr/>
      <dgm:t>
        <a:bodyPr/>
        <a:lstStyle/>
        <a:p>
          <a:endParaRPr lang="en-GB"/>
        </a:p>
      </dgm:t>
    </dgm:pt>
    <dgm:pt modelId="{726B39BB-0473-4C8C-939C-5D47CAEF6732}" type="sibTrans" cxnId="{B115DB20-B65F-4591-AEBC-1622E1FD71CE}">
      <dgm:prSet/>
      <dgm:spPr/>
      <dgm:t>
        <a:bodyPr/>
        <a:lstStyle/>
        <a:p>
          <a:endParaRPr lang="en-GB"/>
        </a:p>
      </dgm:t>
    </dgm:pt>
    <dgm:pt modelId="{AFBD2F0F-A571-46E9-A52E-EE7C24437E27}">
      <dgm:prSet/>
      <dgm:spPr/>
      <dgm:t>
        <a:bodyPr/>
        <a:lstStyle/>
        <a:p>
          <a:r>
            <a:rPr lang="en-GB"/>
            <a:t>Annual diabetic retinal screening (NICE, 2026; NHS England, 2026).</a:t>
          </a:r>
        </a:p>
      </dgm:t>
    </dgm:pt>
    <dgm:pt modelId="{6813EB03-1955-42F5-896C-C3F413288E8D}" type="parTrans" cxnId="{7F69114F-A9F7-44B0-B239-26F1B7F425CC}">
      <dgm:prSet/>
      <dgm:spPr/>
      <dgm:t>
        <a:bodyPr/>
        <a:lstStyle/>
        <a:p>
          <a:endParaRPr lang="en-GB"/>
        </a:p>
      </dgm:t>
    </dgm:pt>
    <dgm:pt modelId="{2FBF5F50-4178-4268-B082-EF5C4EAA8F74}" type="sibTrans" cxnId="{7F69114F-A9F7-44B0-B239-26F1B7F425CC}">
      <dgm:prSet/>
      <dgm:spPr/>
      <dgm:t>
        <a:bodyPr/>
        <a:lstStyle/>
        <a:p>
          <a:endParaRPr lang="en-GB"/>
        </a:p>
      </dgm:t>
    </dgm:pt>
    <dgm:pt modelId="{257380C6-0C2D-413C-94A9-F1959F6C77AA}" type="pres">
      <dgm:prSet presAssocID="{C89D5083-40A2-45DD-B0D1-F415CD49E001}" presName="Name0" presStyleCnt="0">
        <dgm:presLayoutVars>
          <dgm:dir/>
          <dgm:animLvl val="lvl"/>
          <dgm:resizeHandles val="exact"/>
        </dgm:presLayoutVars>
      </dgm:prSet>
      <dgm:spPr/>
    </dgm:pt>
    <dgm:pt modelId="{019EA0C6-2C0C-44A9-9714-0566265A7E15}" type="pres">
      <dgm:prSet presAssocID="{EAC8A81C-7B01-4827-90DF-B292ABB61DC5}" presName="composite" presStyleCnt="0"/>
      <dgm:spPr/>
    </dgm:pt>
    <dgm:pt modelId="{836A1965-52B0-4C98-9064-BC56BFC072DC}" type="pres">
      <dgm:prSet presAssocID="{EAC8A81C-7B01-4827-90DF-B292ABB61DC5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E192383C-5F4E-446A-BAF9-24CE0E686B54}" type="pres">
      <dgm:prSet presAssocID="{EAC8A81C-7B01-4827-90DF-B292ABB61DC5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25100002-2D72-48A6-9827-8D3734A10550}" type="presOf" srcId="{E98C3471-03A5-4361-A8C3-29E882DC2E70}" destId="{E192383C-5F4E-446A-BAF9-24CE0E686B54}" srcOrd="0" destOrd="1" presId="urn:microsoft.com/office/officeart/2005/8/layout/hList1"/>
    <dgm:cxn modelId="{D8AF3502-AD83-4CF7-AD72-5EBA682B9303}" srcId="{C89D5083-40A2-45DD-B0D1-F415CD49E001}" destId="{EAC8A81C-7B01-4827-90DF-B292ABB61DC5}" srcOrd="0" destOrd="0" parTransId="{98DCE784-B2D8-4EB9-AB94-6DF757B46316}" sibTransId="{914B37F0-4B9D-4FC7-AA53-034F4E578355}"/>
    <dgm:cxn modelId="{3ABFC313-F526-4C24-A5AD-D3627938E5FA}" type="presOf" srcId="{555A129E-F53C-43B4-8068-C815E7E01DCD}" destId="{E192383C-5F4E-446A-BAF9-24CE0E686B54}" srcOrd="0" destOrd="4" presId="urn:microsoft.com/office/officeart/2005/8/layout/hList1"/>
    <dgm:cxn modelId="{A95EF61B-CB63-499D-8C23-D53BAED8B1FA}" srcId="{EAC8A81C-7B01-4827-90DF-B292ABB61DC5}" destId="{D02F67A8-4AA9-4BF8-AA18-CB7BC4470079}" srcOrd="6" destOrd="0" parTransId="{022EE643-3FAD-4D5F-9154-0342D62FCDEC}" sibTransId="{D3D3ADBD-4F91-4475-A106-8B86972636A3}"/>
    <dgm:cxn modelId="{F856D51D-95E6-449E-83D0-B516CBDFF763}" type="presOf" srcId="{1291C8FA-7984-48C7-9EE9-4BA8B474CF37}" destId="{E192383C-5F4E-446A-BAF9-24CE0E686B54}" srcOrd="0" destOrd="0" presId="urn:microsoft.com/office/officeart/2005/8/layout/hList1"/>
    <dgm:cxn modelId="{B115DB20-B65F-4591-AEBC-1622E1FD71CE}" srcId="{EAC8A81C-7B01-4827-90DF-B292ABB61DC5}" destId="{F3564B0A-8934-467F-AEBA-8846948BC7B7}" srcOrd="7" destOrd="0" parTransId="{93B37711-5B59-4B6A-B732-10929C3B4911}" sibTransId="{726B39BB-0473-4C8C-939C-5D47CAEF6732}"/>
    <dgm:cxn modelId="{068DE02A-6927-42D4-A48A-25C451787D6C}" type="presOf" srcId="{C89D5083-40A2-45DD-B0D1-F415CD49E001}" destId="{257380C6-0C2D-413C-94A9-F1959F6C77AA}" srcOrd="0" destOrd="0" presId="urn:microsoft.com/office/officeart/2005/8/layout/hList1"/>
    <dgm:cxn modelId="{BDC2A539-8A71-462F-B31E-AEB150AA5A45}" type="presOf" srcId="{AFBD2F0F-A571-46E9-A52E-EE7C24437E27}" destId="{E192383C-5F4E-446A-BAF9-24CE0E686B54}" srcOrd="0" destOrd="8" presId="urn:microsoft.com/office/officeart/2005/8/layout/hList1"/>
    <dgm:cxn modelId="{7B259F3F-83F7-4D56-B497-94D1B045CF64}" type="presOf" srcId="{4578D1B6-9E95-48C9-BAA6-726BE3774920}" destId="{E192383C-5F4E-446A-BAF9-24CE0E686B54}" srcOrd="0" destOrd="5" presId="urn:microsoft.com/office/officeart/2005/8/layout/hList1"/>
    <dgm:cxn modelId="{832B4C5B-6232-4A90-9795-359E980473AE}" srcId="{EAC8A81C-7B01-4827-90DF-B292ABB61DC5}" destId="{1291C8FA-7984-48C7-9EE9-4BA8B474CF37}" srcOrd="0" destOrd="0" parTransId="{45CBE257-83A6-42E2-B7A2-9E95362F5419}" sibTransId="{7A619D34-D4E0-400C-AAF8-CCF98175D7B9}"/>
    <dgm:cxn modelId="{7F69114F-A9F7-44B0-B239-26F1B7F425CC}" srcId="{EAC8A81C-7B01-4827-90DF-B292ABB61DC5}" destId="{AFBD2F0F-A571-46E9-A52E-EE7C24437E27}" srcOrd="8" destOrd="0" parTransId="{6813EB03-1955-42F5-896C-C3F413288E8D}" sibTransId="{2FBF5F50-4178-4268-B082-EF5C4EAA8F74}"/>
    <dgm:cxn modelId="{542F6851-4B98-4AFF-93A7-7E8D82FEF523}" type="presOf" srcId="{F3564B0A-8934-467F-AEBA-8846948BC7B7}" destId="{E192383C-5F4E-446A-BAF9-24CE0E686B54}" srcOrd="0" destOrd="7" presId="urn:microsoft.com/office/officeart/2005/8/layout/hList1"/>
    <dgm:cxn modelId="{76E09154-DB5D-4760-BE23-D16AE98ED25B}" type="presOf" srcId="{F0E2BC84-CC81-4BD0-A7B1-D9BDF47615A1}" destId="{E192383C-5F4E-446A-BAF9-24CE0E686B54}" srcOrd="0" destOrd="3" presId="urn:microsoft.com/office/officeart/2005/8/layout/hList1"/>
    <dgm:cxn modelId="{5B609F78-711B-4EE7-AEA2-0E855229993E}" srcId="{EAC8A81C-7B01-4827-90DF-B292ABB61DC5}" destId="{555A129E-F53C-43B4-8068-C815E7E01DCD}" srcOrd="4" destOrd="0" parTransId="{06208778-E6A5-48DF-AE21-0ADB5479B06C}" sibTransId="{436997C0-2139-4966-86E6-44C0A353BC71}"/>
    <dgm:cxn modelId="{4741E15A-2A5C-4AEB-9BDE-E1BD56B7E96E}" srcId="{EAC8A81C-7B01-4827-90DF-B292ABB61DC5}" destId="{6DABB8D9-DFE4-4BC5-A170-64D4AFFC8F01}" srcOrd="2" destOrd="0" parTransId="{A603BFC9-43CE-41B7-AAF4-41D48D5BA8D9}" sibTransId="{705ACCE6-C2E0-4E09-AEB7-51AED799121D}"/>
    <dgm:cxn modelId="{D8262A8D-31B8-4104-BAE6-E68BBE3DE682}" srcId="{EAC8A81C-7B01-4827-90DF-B292ABB61DC5}" destId="{4578D1B6-9E95-48C9-BAA6-726BE3774920}" srcOrd="5" destOrd="0" parTransId="{1B446DC0-0183-4B08-B402-849C14297A94}" sibTransId="{93CC3F74-623E-4A91-95DE-F0C1720ACDD8}"/>
    <dgm:cxn modelId="{C99CA4BE-428D-4783-9C8A-1B8578070B8D}" srcId="{EAC8A81C-7B01-4827-90DF-B292ABB61DC5}" destId="{E98C3471-03A5-4361-A8C3-29E882DC2E70}" srcOrd="1" destOrd="0" parTransId="{CA4C0F12-38AE-42FE-9300-D9DF611EC337}" sibTransId="{9BE8297E-8C11-4B80-BF4C-F7DB9719C10D}"/>
    <dgm:cxn modelId="{894906D5-696D-4258-A9D8-E62376353A1E}" srcId="{EAC8A81C-7B01-4827-90DF-B292ABB61DC5}" destId="{F0E2BC84-CC81-4BD0-A7B1-D9BDF47615A1}" srcOrd="3" destOrd="0" parTransId="{F08E1097-A141-4AED-A863-E9AF2F38E949}" sibTransId="{45D6832D-4AB1-4A0B-9937-EFF17074990F}"/>
    <dgm:cxn modelId="{B18EC6DE-C6DE-4A62-A729-46D7FCD9B170}" type="presOf" srcId="{EAC8A81C-7B01-4827-90DF-B292ABB61DC5}" destId="{836A1965-52B0-4C98-9064-BC56BFC072DC}" srcOrd="0" destOrd="0" presId="urn:microsoft.com/office/officeart/2005/8/layout/hList1"/>
    <dgm:cxn modelId="{257444EB-80AE-4145-B3DA-03C5578AD1CA}" type="presOf" srcId="{D02F67A8-4AA9-4BF8-AA18-CB7BC4470079}" destId="{E192383C-5F4E-446A-BAF9-24CE0E686B54}" srcOrd="0" destOrd="6" presId="urn:microsoft.com/office/officeart/2005/8/layout/hList1"/>
    <dgm:cxn modelId="{652D63F8-DE3A-4060-8901-2DFF9B84ECFA}" type="presOf" srcId="{6DABB8D9-DFE4-4BC5-A170-64D4AFFC8F01}" destId="{E192383C-5F4E-446A-BAF9-24CE0E686B54}" srcOrd="0" destOrd="2" presId="urn:microsoft.com/office/officeart/2005/8/layout/hList1"/>
    <dgm:cxn modelId="{7C71D499-7A1D-47D1-9240-78AFA71DC758}" type="presParOf" srcId="{257380C6-0C2D-413C-94A9-F1959F6C77AA}" destId="{019EA0C6-2C0C-44A9-9714-0566265A7E15}" srcOrd="0" destOrd="0" presId="urn:microsoft.com/office/officeart/2005/8/layout/hList1"/>
    <dgm:cxn modelId="{E75AC0C0-436F-4276-B4AB-64A6737A232E}" type="presParOf" srcId="{019EA0C6-2C0C-44A9-9714-0566265A7E15}" destId="{836A1965-52B0-4C98-9064-BC56BFC072DC}" srcOrd="0" destOrd="0" presId="urn:microsoft.com/office/officeart/2005/8/layout/hList1"/>
    <dgm:cxn modelId="{F0D8A480-7455-4BCD-8D01-F2A545F1569F}" type="presParOf" srcId="{019EA0C6-2C0C-44A9-9714-0566265A7E15}" destId="{E192383C-5F4E-446A-BAF9-24CE0E686B5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F618E32-E729-4C0E-91D9-33C8EF123086}" type="doc">
      <dgm:prSet loTypeId="urn:microsoft.com/office/officeart/2005/8/layout/h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2F2642-7166-431A-8D84-214087876C54}">
      <dgm:prSet/>
      <dgm:spPr/>
      <dgm:t>
        <a:bodyPr/>
        <a:lstStyle/>
        <a:p>
          <a:r>
            <a:rPr lang="en-GB" b="1"/>
            <a:t>Ongoing Monitoring</a:t>
          </a:r>
          <a:endParaRPr lang="en-US"/>
        </a:p>
      </dgm:t>
    </dgm:pt>
    <dgm:pt modelId="{4D10EDF8-05FF-4B36-A8D4-AC1C2CDD1C49}" type="parTrans" cxnId="{36558307-E5BD-403D-A892-2D62BD4E0EB9}">
      <dgm:prSet/>
      <dgm:spPr/>
      <dgm:t>
        <a:bodyPr/>
        <a:lstStyle/>
        <a:p>
          <a:endParaRPr lang="en-US"/>
        </a:p>
      </dgm:t>
    </dgm:pt>
    <dgm:pt modelId="{BC4E9F87-A36D-4FC3-BFED-8C4FB2DAF401}" type="sibTrans" cxnId="{36558307-E5BD-403D-A892-2D62BD4E0EB9}">
      <dgm:prSet/>
      <dgm:spPr/>
      <dgm:t>
        <a:bodyPr/>
        <a:lstStyle/>
        <a:p>
          <a:endParaRPr lang="en-US"/>
        </a:p>
      </dgm:t>
    </dgm:pt>
    <dgm:pt modelId="{A0E7656C-E417-402C-9B9B-36AD3760F38A}">
      <dgm:prSet/>
      <dgm:spPr/>
      <dgm:t>
        <a:bodyPr/>
        <a:lstStyle/>
        <a:p>
          <a:r>
            <a:rPr lang="en-GB"/>
            <a:t>HbA1c every </a:t>
          </a:r>
          <a:r>
            <a:rPr lang="en-GB" b="1"/>
            <a:t>3–6 months</a:t>
          </a:r>
          <a:endParaRPr lang="en-US"/>
        </a:p>
      </dgm:t>
    </dgm:pt>
    <dgm:pt modelId="{C864F254-06B0-4E34-BBFC-338EA742CE1A}" type="parTrans" cxnId="{98B6A0B8-1E2D-40EF-BEFF-E652511AA0EE}">
      <dgm:prSet/>
      <dgm:spPr/>
      <dgm:t>
        <a:bodyPr/>
        <a:lstStyle/>
        <a:p>
          <a:endParaRPr lang="en-US"/>
        </a:p>
      </dgm:t>
    </dgm:pt>
    <dgm:pt modelId="{15F0837E-A8A4-44D5-B8CE-E01F60EBB3D3}" type="sibTrans" cxnId="{98B6A0B8-1E2D-40EF-BEFF-E652511AA0EE}">
      <dgm:prSet/>
      <dgm:spPr/>
      <dgm:t>
        <a:bodyPr/>
        <a:lstStyle/>
        <a:p>
          <a:endParaRPr lang="en-US"/>
        </a:p>
      </dgm:t>
    </dgm:pt>
    <dgm:pt modelId="{F922414D-E943-424E-9624-56077DD43123}">
      <dgm:prSet/>
      <dgm:spPr/>
      <dgm:t>
        <a:bodyPr/>
        <a:lstStyle/>
        <a:p>
          <a:r>
            <a:rPr lang="en-GB"/>
            <a:t>Blood pressure assessment</a:t>
          </a:r>
          <a:endParaRPr lang="en-US"/>
        </a:p>
      </dgm:t>
    </dgm:pt>
    <dgm:pt modelId="{94C39544-8440-4D37-9A99-25DBEBA79C98}" type="parTrans" cxnId="{98196813-5036-4B20-AA40-FA236D1DD4B2}">
      <dgm:prSet/>
      <dgm:spPr/>
      <dgm:t>
        <a:bodyPr/>
        <a:lstStyle/>
        <a:p>
          <a:endParaRPr lang="en-US"/>
        </a:p>
      </dgm:t>
    </dgm:pt>
    <dgm:pt modelId="{795167CC-DC46-4B7C-A604-CF32681BCF21}" type="sibTrans" cxnId="{98196813-5036-4B20-AA40-FA236D1DD4B2}">
      <dgm:prSet/>
      <dgm:spPr/>
      <dgm:t>
        <a:bodyPr/>
        <a:lstStyle/>
        <a:p>
          <a:endParaRPr lang="en-US"/>
        </a:p>
      </dgm:t>
    </dgm:pt>
    <dgm:pt modelId="{62171661-CE63-41BB-9738-6350D4B3E343}">
      <dgm:prSet/>
      <dgm:spPr/>
      <dgm:t>
        <a:bodyPr/>
        <a:lstStyle/>
        <a:p>
          <a:r>
            <a:rPr lang="en-GB"/>
            <a:t>Weight and BMI monitoring</a:t>
          </a:r>
          <a:endParaRPr lang="en-US"/>
        </a:p>
      </dgm:t>
    </dgm:pt>
    <dgm:pt modelId="{9ACBD57C-BC55-4316-AB65-160C82BC90BF}" type="parTrans" cxnId="{5846DDF3-4E16-4262-9599-AB666165B7A6}">
      <dgm:prSet/>
      <dgm:spPr/>
      <dgm:t>
        <a:bodyPr/>
        <a:lstStyle/>
        <a:p>
          <a:endParaRPr lang="en-US"/>
        </a:p>
      </dgm:t>
    </dgm:pt>
    <dgm:pt modelId="{9511BC28-C4D0-4364-B56B-8CC83CA0C0EA}" type="sibTrans" cxnId="{5846DDF3-4E16-4262-9599-AB666165B7A6}">
      <dgm:prSet/>
      <dgm:spPr/>
      <dgm:t>
        <a:bodyPr/>
        <a:lstStyle/>
        <a:p>
          <a:endParaRPr lang="en-US"/>
        </a:p>
      </dgm:t>
    </dgm:pt>
    <dgm:pt modelId="{50363BC9-A2A5-4CF8-976B-792A63BD688D}">
      <dgm:prSet/>
      <dgm:spPr/>
      <dgm:t>
        <a:bodyPr/>
        <a:lstStyle/>
        <a:p>
          <a:r>
            <a:rPr lang="en-GB"/>
            <a:t>Kidney function (eGFR and urine albumin)</a:t>
          </a:r>
          <a:endParaRPr lang="en-US"/>
        </a:p>
      </dgm:t>
    </dgm:pt>
    <dgm:pt modelId="{66B189AC-BD10-47D2-97A9-7D04D8BD7E83}" type="parTrans" cxnId="{B1907332-E13B-4389-9BC0-EC922D2CC906}">
      <dgm:prSet/>
      <dgm:spPr/>
      <dgm:t>
        <a:bodyPr/>
        <a:lstStyle/>
        <a:p>
          <a:endParaRPr lang="en-US"/>
        </a:p>
      </dgm:t>
    </dgm:pt>
    <dgm:pt modelId="{79E74664-6272-4C13-A7B5-C9B33EAAB148}" type="sibTrans" cxnId="{B1907332-E13B-4389-9BC0-EC922D2CC906}">
      <dgm:prSet/>
      <dgm:spPr/>
      <dgm:t>
        <a:bodyPr/>
        <a:lstStyle/>
        <a:p>
          <a:endParaRPr lang="en-US"/>
        </a:p>
      </dgm:t>
    </dgm:pt>
    <dgm:pt modelId="{36D843DC-BE3D-434A-8724-7CC5A8147B54}">
      <dgm:prSet/>
      <dgm:spPr/>
      <dgm:t>
        <a:bodyPr/>
        <a:lstStyle/>
        <a:p>
          <a:r>
            <a:rPr lang="en-GB"/>
            <a:t>Annual foot examination</a:t>
          </a:r>
          <a:endParaRPr lang="en-US"/>
        </a:p>
      </dgm:t>
    </dgm:pt>
    <dgm:pt modelId="{68C0B282-CBAB-416C-BAD6-A8D1AFEC63DF}" type="parTrans" cxnId="{4F9E3643-09BA-462F-9F00-F0DD3AE70144}">
      <dgm:prSet/>
      <dgm:spPr/>
      <dgm:t>
        <a:bodyPr/>
        <a:lstStyle/>
        <a:p>
          <a:endParaRPr lang="en-US"/>
        </a:p>
      </dgm:t>
    </dgm:pt>
    <dgm:pt modelId="{4270EA8F-F2B7-470F-8F1A-BC0C2ED1FFBB}" type="sibTrans" cxnId="{4F9E3643-09BA-462F-9F00-F0DD3AE70144}">
      <dgm:prSet/>
      <dgm:spPr/>
      <dgm:t>
        <a:bodyPr/>
        <a:lstStyle/>
        <a:p>
          <a:endParaRPr lang="en-US"/>
        </a:p>
      </dgm:t>
    </dgm:pt>
    <dgm:pt modelId="{73DF5DC0-052A-4A1A-B6C2-427EE9BD0C77}">
      <dgm:prSet/>
      <dgm:spPr/>
      <dgm:t>
        <a:bodyPr/>
        <a:lstStyle/>
        <a:p>
          <a:r>
            <a:rPr lang="en-GB"/>
            <a:t>Annual retinal screening (NICE, 2026)</a:t>
          </a:r>
          <a:endParaRPr lang="en-US"/>
        </a:p>
      </dgm:t>
    </dgm:pt>
    <dgm:pt modelId="{EE06D9EA-0C49-4E9E-AC17-7861A52A284D}" type="parTrans" cxnId="{487DB987-B050-4720-9BAA-EBE26F4C9004}">
      <dgm:prSet/>
      <dgm:spPr/>
      <dgm:t>
        <a:bodyPr/>
        <a:lstStyle/>
        <a:p>
          <a:endParaRPr lang="en-US"/>
        </a:p>
      </dgm:t>
    </dgm:pt>
    <dgm:pt modelId="{B7A0C854-59DF-4CB6-9A00-ABA3F9D09EDD}" type="sibTrans" cxnId="{487DB987-B050-4720-9BAA-EBE26F4C9004}">
      <dgm:prSet/>
      <dgm:spPr/>
      <dgm:t>
        <a:bodyPr/>
        <a:lstStyle/>
        <a:p>
          <a:endParaRPr lang="en-US"/>
        </a:p>
      </dgm:t>
    </dgm:pt>
    <dgm:pt modelId="{E4BE84A0-E84D-442D-84F0-1FFFE3369830}">
      <dgm:prSet/>
      <dgm:spPr/>
      <dgm:t>
        <a:bodyPr/>
        <a:lstStyle/>
        <a:p>
          <a:r>
            <a:rPr lang="en-GB" b="1"/>
            <a:t>Multidisciplinary Team (MDT)</a:t>
          </a:r>
          <a:endParaRPr lang="en-US"/>
        </a:p>
      </dgm:t>
    </dgm:pt>
    <dgm:pt modelId="{77584187-8230-4978-BA72-AAB0FA2DFF6A}" type="parTrans" cxnId="{0A9A9FE4-C2B4-4A76-81A7-34E52871080A}">
      <dgm:prSet/>
      <dgm:spPr/>
      <dgm:t>
        <a:bodyPr/>
        <a:lstStyle/>
        <a:p>
          <a:endParaRPr lang="en-US"/>
        </a:p>
      </dgm:t>
    </dgm:pt>
    <dgm:pt modelId="{7EFA87DB-0398-48B7-8B05-9A002233C6F7}" type="sibTrans" cxnId="{0A9A9FE4-C2B4-4A76-81A7-34E52871080A}">
      <dgm:prSet/>
      <dgm:spPr/>
      <dgm:t>
        <a:bodyPr/>
        <a:lstStyle/>
        <a:p>
          <a:endParaRPr lang="en-US"/>
        </a:p>
      </dgm:t>
    </dgm:pt>
    <dgm:pt modelId="{ED555F14-C8DF-418F-B757-5C8CB02CDBF5}">
      <dgm:prSet/>
      <dgm:spPr/>
      <dgm:t>
        <a:bodyPr/>
        <a:lstStyle/>
        <a:p>
          <a:r>
            <a:rPr lang="en-GB"/>
            <a:t>General Practitioner (GP)</a:t>
          </a:r>
          <a:endParaRPr lang="en-US"/>
        </a:p>
      </dgm:t>
    </dgm:pt>
    <dgm:pt modelId="{F44BF543-F7CB-4111-9BEA-BE7210CDE923}" type="parTrans" cxnId="{6FA17AFF-8B42-40AE-9F74-5A23D9DA5449}">
      <dgm:prSet/>
      <dgm:spPr/>
      <dgm:t>
        <a:bodyPr/>
        <a:lstStyle/>
        <a:p>
          <a:endParaRPr lang="en-US"/>
        </a:p>
      </dgm:t>
    </dgm:pt>
    <dgm:pt modelId="{BF79C4D5-1017-4367-9048-9814F5E4A2BB}" type="sibTrans" cxnId="{6FA17AFF-8B42-40AE-9F74-5A23D9DA5449}">
      <dgm:prSet/>
      <dgm:spPr/>
      <dgm:t>
        <a:bodyPr/>
        <a:lstStyle/>
        <a:p>
          <a:endParaRPr lang="en-US"/>
        </a:p>
      </dgm:t>
    </dgm:pt>
    <dgm:pt modelId="{3B5B446D-F877-446C-BC0C-DE19ACBAE16F}">
      <dgm:prSet/>
      <dgm:spPr/>
      <dgm:t>
        <a:bodyPr/>
        <a:lstStyle/>
        <a:p>
          <a:r>
            <a:rPr lang="en-GB"/>
            <a:t>Diabetes Specialist Nurse</a:t>
          </a:r>
          <a:endParaRPr lang="en-US"/>
        </a:p>
      </dgm:t>
    </dgm:pt>
    <dgm:pt modelId="{1738FDDE-0C9A-4EC8-A778-E942415BF472}" type="parTrans" cxnId="{348ADF82-07BF-48CF-ADF0-EB0EF3593812}">
      <dgm:prSet/>
      <dgm:spPr/>
      <dgm:t>
        <a:bodyPr/>
        <a:lstStyle/>
        <a:p>
          <a:endParaRPr lang="en-US"/>
        </a:p>
      </dgm:t>
    </dgm:pt>
    <dgm:pt modelId="{03FB0D2C-4977-44CC-82E4-1122DBED62D1}" type="sibTrans" cxnId="{348ADF82-07BF-48CF-ADF0-EB0EF3593812}">
      <dgm:prSet/>
      <dgm:spPr/>
      <dgm:t>
        <a:bodyPr/>
        <a:lstStyle/>
        <a:p>
          <a:endParaRPr lang="en-US"/>
        </a:p>
      </dgm:t>
    </dgm:pt>
    <dgm:pt modelId="{685AA2C1-1082-4BCA-A1A3-737CA12F06BE}">
      <dgm:prSet/>
      <dgm:spPr/>
      <dgm:t>
        <a:bodyPr/>
        <a:lstStyle/>
        <a:p>
          <a:r>
            <a:rPr lang="en-GB"/>
            <a:t>Dietitian</a:t>
          </a:r>
          <a:endParaRPr lang="en-US"/>
        </a:p>
      </dgm:t>
    </dgm:pt>
    <dgm:pt modelId="{49E199C9-96BF-4855-A34E-CFB74C542313}" type="parTrans" cxnId="{9001E80E-822D-46FC-9CCB-4F1B21DDD7E2}">
      <dgm:prSet/>
      <dgm:spPr/>
      <dgm:t>
        <a:bodyPr/>
        <a:lstStyle/>
        <a:p>
          <a:endParaRPr lang="en-US"/>
        </a:p>
      </dgm:t>
    </dgm:pt>
    <dgm:pt modelId="{C39A53FC-716B-4D62-B134-A1EB6C60EBAF}" type="sibTrans" cxnId="{9001E80E-822D-46FC-9CCB-4F1B21DDD7E2}">
      <dgm:prSet/>
      <dgm:spPr/>
      <dgm:t>
        <a:bodyPr/>
        <a:lstStyle/>
        <a:p>
          <a:endParaRPr lang="en-US"/>
        </a:p>
      </dgm:t>
    </dgm:pt>
    <dgm:pt modelId="{95834076-8BE8-44B0-A82D-A16FBF649C7D}">
      <dgm:prSet/>
      <dgm:spPr/>
      <dgm:t>
        <a:bodyPr/>
        <a:lstStyle/>
        <a:p>
          <a:r>
            <a:rPr lang="en-GB"/>
            <a:t>Pharmacist</a:t>
          </a:r>
          <a:endParaRPr lang="en-US"/>
        </a:p>
      </dgm:t>
    </dgm:pt>
    <dgm:pt modelId="{C53573FD-DD28-4FBA-ACB7-7FA61812A085}" type="parTrans" cxnId="{4B5066DD-0DB0-4F7C-831A-4634099C5D39}">
      <dgm:prSet/>
      <dgm:spPr/>
      <dgm:t>
        <a:bodyPr/>
        <a:lstStyle/>
        <a:p>
          <a:endParaRPr lang="en-US"/>
        </a:p>
      </dgm:t>
    </dgm:pt>
    <dgm:pt modelId="{F031F68E-4825-424C-A6AA-B78EB5F68BE1}" type="sibTrans" cxnId="{4B5066DD-0DB0-4F7C-831A-4634099C5D39}">
      <dgm:prSet/>
      <dgm:spPr/>
      <dgm:t>
        <a:bodyPr/>
        <a:lstStyle/>
        <a:p>
          <a:endParaRPr lang="en-US"/>
        </a:p>
      </dgm:t>
    </dgm:pt>
    <dgm:pt modelId="{E735EE1B-C54A-4683-8A58-EBC24A2514CA}">
      <dgm:prSet/>
      <dgm:spPr/>
      <dgm:t>
        <a:bodyPr/>
        <a:lstStyle/>
        <a:p>
          <a:r>
            <a:rPr lang="en-GB"/>
            <a:t>Podiatrist</a:t>
          </a:r>
          <a:endParaRPr lang="en-US"/>
        </a:p>
      </dgm:t>
    </dgm:pt>
    <dgm:pt modelId="{B6C60923-BA20-41CD-9B8D-E916772BC88C}" type="parTrans" cxnId="{CE02E327-5731-4AA5-95F0-DA90CE4D4CB4}">
      <dgm:prSet/>
      <dgm:spPr/>
      <dgm:t>
        <a:bodyPr/>
        <a:lstStyle/>
        <a:p>
          <a:endParaRPr lang="en-US"/>
        </a:p>
      </dgm:t>
    </dgm:pt>
    <dgm:pt modelId="{579B20E2-3890-47FF-92D3-6F704CEF0BDC}" type="sibTrans" cxnId="{CE02E327-5731-4AA5-95F0-DA90CE4D4CB4}">
      <dgm:prSet/>
      <dgm:spPr/>
      <dgm:t>
        <a:bodyPr/>
        <a:lstStyle/>
        <a:p>
          <a:endParaRPr lang="en-US"/>
        </a:p>
      </dgm:t>
    </dgm:pt>
    <dgm:pt modelId="{F7539FE4-E4EC-4561-A47C-A8872D90FC32}">
      <dgm:prSet/>
      <dgm:spPr/>
      <dgm:t>
        <a:bodyPr/>
        <a:lstStyle/>
        <a:p>
          <a:r>
            <a:rPr lang="en-GB"/>
            <a:t>Ophthalmologist</a:t>
          </a:r>
          <a:endParaRPr lang="en-US"/>
        </a:p>
      </dgm:t>
    </dgm:pt>
    <dgm:pt modelId="{407814B8-EE23-4F48-9684-F168E9E3CA5B}" type="parTrans" cxnId="{7B88A2BD-5419-48F6-9BDE-CC1DEF66E2C7}">
      <dgm:prSet/>
      <dgm:spPr/>
      <dgm:t>
        <a:bodyPr/>
        <a:lstStyle/>
        <a:p>
          <a:endParaRPr lang="en-US"/>
        </a:p>
      </dgm:t>
    </dgm:pt>
    <dgm:pt modelId="{96BC0CC0-0B97-4979-BFCC-AB0C44A277BB}" type="sibTrans" cxnId="{7B88A2BD-5419-48F6-9BDE-CC1DEF66E2C7}">
      <dgm:prSet/>
      <dgm:spPr/>
      <dgm:t>
        <a:bodyPr/>
        <a:lstStyle/>
        <a:p>
          <a:endParaRPr lang="en-US"/>
        </a:p>
      </dgm:t>
    </dgm:pt>
    <dgm:pt modelId="{B39730A4-2994-4AAA-990D-74974F613C3D}" type="pres">
      <dgm:prSet presAssocID="{7F618E32-E729-4C0E-91D9-33C8EF123086}" presName="Name0" presStyleCnt="0">
        <dgm:presLayoutVars>
          <dgm:dir/>
          <dgm:animLvl val="lvl"/>
          <dgm:resizeHandles val="exact"/>
        </dgm:presLayoutVars>
      </dgm:prSet>
      <dgm:spPr/>
    </dgm:pt>
    <dgm:pt modelId="{D77DA54E-14C4-454C-9577-8C19AFED2982}" type="pres">
      <dgm:prSet presAssocID="{822F2642-7166-431A-8D84-214087876C54}" presName="composite" presStyleCnt="0"/>
      <dgm:spPr/>
    </dgm:pt>
    <dgm:pt modelId="{73518FAF-830E-4F62-B0E2-02CF824DF0B9}" type="pres">
      <dgm:prSet presAssocID="{822F2642-7166-431A-8D84-214087876C54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65E9E4B1-1FDD-4587-8F5E-4872BF41EC56}" type="pres">
      <dgm:prSet presAssocID="{822F2642-7166-431A-8D84-214087876C54}" presName="desTx" presStyleLbl="alignAccFollowNode1" presStyleIdx="0" presStyleCnt="2">
        <dgm:presLayoutVars>
          <dgm:bulletEnabled val="1"/>
        </dgm:presLayoutVars>
      </dgm:prSet>
      <dgm:spPr/>
    </dgm:pt>
    <dgm:pt modelId="{583B528B-36C9-4AED-9199-BAD22611617B}" type="pres">
      <dgm:prSet presAssocID="{BC4E9F87-A36D-4FC3-BFED-8C4FB2DAF401}" presName="space" presStyleCnt="0"/>
      <dgm:spPr/>
    </dgm:pt>
    <dgm:pt modelId="{0738D1E1-2E8E-4A0B-8D67-6621644B7F51}" type="pres">
      <dgm:prSet presAssocID="{E4BE84A0-E84D-442D-84F0-1FFFE3369830}" presName="composite" presStyleCnt="0"/>
      <dgm:spPr/>
    </dgm:pt>
    <dgm:pt modelId="{417B7885-13E7-40F6-947F-A7C34B0CF875}" type="pres">
      <dgm:prSet presAssocID="{E4BE84A0-E84D-442D-84F0-1FFFE3369830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2BB73E51-DCC1-4565-A011-14FCF562A819}" type="pres">
      <dgm:prSet presAssocID="{E4BE84A0-E84D-442D-84F0-1FFFE3369830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36558307-E5BD-403D-A892-2D62BD4E0EB9}" srcId="{7F618E32-E729-4C0E-91D9-33C8EF123086}" destId="{822F2642-7166-431A-8D84-214087876C54}" srcOrd="0" destOrd="0" parTransId="{4D10EDF8-05FF-4B36-A8D4-AC1C2CDD1C49}" sibTransId="{BC4E9F87-A36D-4FC3-BFED-8C4FB2DAF401}"/>
    <dgm:cxn modelId="{83754A08-5601-40DD-BF46-09E8D901F02B}" type="presOf" srcId="{A0E7656C-E417-402C-9B9B-36AD3760F38A}" destId="{65E9E4B1-1FDD-4587-8F5E-4872BF41EC56}" srcOrd="0" destOrd="0" presId="urn:microsoft.com/office/officeart/2005/8/layout/hList1"/>
    <dgm:cxn modelId="{9001E80E-822D-46FC-9CCB-4F1B21DDD7E2}" srcId="{E4BE84A0-E84D-442D-84F0-1FFFE3369830}" destId="{685AA2C1-1082-4BCA-A1A3-737CA12F06BE}" srcOrd="2" destOrd="0" parTransId="{49E199C9-96BF-4855-A34E-CFB74C542313}" sibTransId="{C39A53FC-716B-4D62-B134-A1EB6C60EBAF}"/>
    <dgm:cxn modelId="{A7DA7C0F-D6B3-47E0-A6AD-B3EF98C25C0F}" type="presOf" srcId="{ED555F14-C8DF-418F-B757-5C8CB02CDBF5}" destId="{2BB73E51-DCC1-4565-A011-14FCF562A819}" srcOrd="0" destOrd="0" presId="urn:microsoft.com/office/officeart/2005/8/layout/hList1"/>
    <dgm:cxn modelId="{98196813-5036-4B20-AA40-FA236D1DD4B2}" srcId="{822F2642-7166-431A-8D84-214087876C54}" destId="{F922414D-E943-424E-9624-56077DD43123}" srcOrd="1" destOrd="0" parTransId="{94C39544-8440-4D37-9A99-25DBEBA79C98}" sibTransId="{795167CC-DC46-4B7C-A604-CF32681BCF21}"/>
    <dgm:cxn modelId="{1EA24E20-E4B2-4217-80F3-90B209EB596F}" type="presOf" srcId="{F7539FE4-E4EC-4561-A47C-A8872D90FC32}" destId="{2BB73E51-DCC1-4565-A011-14FCF562A819}" srcOrd="0" destOrd="5" presId="urn:microsoft.com/office/officeart/2005/8/layout/hList1"/>
    <dgm:cxn modelId="{0319C127-F459-46A3-9323-863BC809707A}" type="presOf" srcId="{E735EE1B-C54A-4683-8A58-EBC24A2514CA}" destId="{2BB73E51-DCC1-4565-A011-14FCF562A819}" srcOrd="0" destOrd="4" presId="urn:microsoft.com/office/officeart/2005/8/layout/hList1"/>
    <dgm:cxn modelId="{CE02E327-5731-4AA5-95F0-DA90CE4D4CB4}" srcId="{E4BE84A0-E84D-442D-84F0-1FFFE3369830}" destId="{E735EE1B-C54A-4683-8A58-EBC24A2514CA}" srcOrd="4" destOrd="0" parTransId="{B6C60923-BA20-41CD-9B8D-E916772BC88C}" sibTransId="{579B20E2-3890-47FF-92D3-6F704CEF0BDC}"/>
    <dgm:cxn modelId="{B1907332-E13B-4389-9BC0-EC922D2CC906}" srcId="{822F2642-7166-431A-8D84-214087876C54}" destId="{50363BC9-A2A5-4CF8-976B-792A63BD688D}" srcOrd="3" destOrd="0" parTransId="{66B189AC-BD10-47D2-97A9-7D04D8BD7E83}" sibTransId="{79E74664-6272-4C13-A7B5-C9B33EAAB148}"/>
    <dgm:cxn modelId="{222F7040-F5CB-42E7-9F72-40983C0CCB36}" type="presOf" srcId="{822F2642-7166-431A-8D84-214087876C54}" destId="{73518FAF-830E-4F62-B0E2-02CF824DF0B9}" srcOrd="0" destOrd="0" presId="urn:microsoft.com/office/officeart/2005/8/layout/hList1"/>
    <dgm:cxn modelId="{4F9E3643-09BA-462F-9F00-F0DD3AE70144}" srcId="{822F2642-7166-431A-8D84-214087876C54}" destId="{36D843DC-BE3D-434A-8724-7CC5A8147B54}" srcOrd="4" destOrd="0" parTransId="{68C0B282-CBAB-416C-BAD6-A8D1AFEC63DF}" sibTransId="{4270EA8F-F2B7-470F-8F1A-BC0C2ED1FFBB}"/>
    <dgm:cxn modelId="{41DFC94B-607E-4C1A-85DA-955CE8E90DFB}" type="presOf" srcId="{F922414D-E943-424E-9624-56077DD43123}" destId="{65E9E4B1-1FDD-4587-8F5E-4872BF41EC56}" srcOrd="0" destOrd="1" presId="urn:microsoft.com/office/officeart/2005/8/layout/hList1"/>
    <dgm:cxn modelId="{34E9CE50-7900-44FC-BC29-E355CE902FE4}" type="presOf" srcId="{E4BE84A0-E84D-442D-84F0-1FFFE3369830}" destId="{417B7885-13E7-40F6-947F-A7C34B0CF875}" srcOrd="0" destOrd="0" presId="urn:microsoft.com/office/officeart/2005/8/layout/hList1"/>
    <dgm:cxn modelId="{D7629A7A-CDC8-490D-B3A8-C05FEA9E3335}" type="presOf" srcId="{685AA2C1-1082-4BCA-A1A3-737CA12F06BE}" destId="{2BB73E51-DCC1-4565-A011-14FCF562A819}" srcOrd="0" destOrd="2" presId="urn:microsoft.com/office/officeart/2005/8/layout/hList1"/>
    <dgm:cxn modelId="{D52F0782-7F5E-450C-A32C-D40CBC123F49}" type="presOf" srcId="{95834076-8BE8-44B0-A82D-A16FBF649C7D}" destId="{2BB73E51-DCC1-4565-A011-14FCF562A819}" srcOrd="0" destOrd="3" presId="urn:microsoft.com/office/officeart/2005/8/layout/hList1"/>
    <dgm:cxn modelId="{348ADF82-07BF-48CF-ADF0-EB0EF3593812}" srcId="{E4BE84A0-E84D-442D-84F0-1FFFE3369830}" destId="{3B5B446D-F877-446C-BC0C-DE19ACBAE16F}" srcOrd="1" destOrd="0" parTransId="{1738FDDE-0C9A-4EC8-A778-E942415BF472}" sibTransId="{03FB0D2C-4977-44CC-82E4-1122DBED62D1}"/>
    <dgm:cxn modelId="{487DB987-B050-4720-9BAA-EBE26F4C9004}" srcId="{822F2642-7166-431A-8D84-214087876C54}" destId="{73DF5DC0-052A-4A1A-B6C2-427EE9BD0C77}" srcOrd="5" destOrd="0" parTransId="{EE06D9EA-0C49-4E9E-AC17-7861A52A284D}" sibTransId="{B7A0C854-59DF-4CB6-9A00-ABA3F9D09EDD}"/>
    <dgm:cxn modelId="{8FF6FD95-BEDD-46C0-BEC9-F83732BFA197}" type="presOf" srcId="{50363BC9-A2A5-4CF8-976B-792A63BD688D}" destId="{65E9E4B1-1FDD-4587-8F5E-4872BF41EC56}" srcOrd="0" destOrd="3" presId="urn:microsoft.com/office/officeart/2005/8/layout/hList1"/>
    <dgm:cxn modelId="{13E77E9D-43AF-463F-AA93-98B3584F6706}" type="presOf" srcId="{36D843DC-BE3D-434A-8724-7CC5A8147B54}" destId="{65E9E4B1-1FDD-4587-8F5E-4872BF41EC56}" srcOrd="0" destOrd="4" presId="urn:microsoft.com/office/officeart/2005/8/layout/hList1"/>
    <dgm:cxn modelId="{3E24F7A2-D01F-41C4-97D5-086A70FF1E20}" type="presOf" srcId="{73DF5DC0-052A-4A1A-B6C2-427EE9BD0C77}" destId="{65E9E4B1-1FDD-4587-8F5E-4872BF41EC56}" srcOrd="0" destOrd="5" presId="urn:microsoft.com/office/officeart/2005/8/layout/hList1"/>
    <dgm:cxn modelId="{3016BAA9-46F7-45FC-8492-62B572F72FD7}" type="presOf" srcId="{3B5B446D-F877-446C-BC0C-DE19ACBAE16F}" destId="{2BB73E51-DCC1-4565-A011-14FCF562A819}" srcOrd="0" destOrd="1" presId="urn:microsoft.com/office/officeart/2005/8/layout/hList1"/>
    <dgm:cxn modelId="{98B6A0B8-1E2D-40EF-BEFF-E652511AA0EE}" srcId="{822F2642-7166-431A-8D84-214087876C54}" destId="{A0E7656C-E417-402C-9B9B-36AD3760F38A}" srcOrd="0" destOrd="0" parTransId="{C864F254-06B0-4E34-BBFC-338EA742CE1A}" sibTransId="{15F0837E-A8A4-44D5-B8CE-E01F60EBB3D3}"/>
    <dgm:cxn modelId="{7B88A2BD-5419-48F6-9BDE-CC1DEF66E2C7}" srcId="{E4BE84A0-E84D-442D-84F0-1FFFE3369830}" destId="{F7539FE4-E4EC-4561-A47C-A8872D90FC32}" srcOrd="5" destOrd="0" parTransId="{407814B8-EE23-4F48-9684-F168E9E3CA5B}" sibTransId="{96BC0CC0-0B97-4979-BFCC-AB0C44A277BB}"/>
    <dgm:cxn modelId="{CBFB67D7-3C1C-4755-88F1-43FA97B801E2}" type="presOf" srcId="{7F618E32-E729-4C0E-91D9-33C8EF123086}" destId="{B39730A4-2994-4AAA-990D-74974F613C3D}" srcOrd="0" destOrd="0" presId="urn:microsoft.com/office/officeart/2005/8/layout/hList1"/>
    <dgm:cxn modelId="{4B5066DD-0DB0-4F7C-831A-4634099C5D39}" srcId="{E4BE84A0-E84D-442D-84F0-1FFFE3369830}" destId="{95834076-8BE8-44B0-A82D-A16FBF649C7D}" srcOrd="3" destOrd="0" parTransId="{C53573FD-DD28-4FBA-ACB7-7FA61812A085}" sibTransId="{F031F68E-4825-424C-A6AA-B78EB5F68BE1}"/>
    <dgm:cxn modelId="{0A9A9FE4-C2B4-4A76-81A7-34E52871080A}" srcId="{7F618E32-E729-4C0E-91D9-33C8EF123086}" destId="{E4BE84A0-E84D-442D-84F0-1FFFE3369830}" srcOrd="1" destOrd="0" parTransId="{77584187-8230-4978-BA72-AAB0FA2DFF6A}" sibTransId="{7EFA87DB-0398-48B7-8B05-9A002233C6F7}"/>
    <dgm:cxn modelId="{77C403EC-9AF9-4DED-B79A-56D7A4DA3FD6}" type="presOf" srcId="{62171661-CE63-41BB-9738-6350D4B3E343}" destId="{65E9E4B1-1FDD-4587-8F5E-4872BF41EC56}" srcOrd="0" destOrd="2" presId="urn:microsoft.com/office/officeart/2005/8/layout/hList1"/>
    <dgm:cxn modelId="{5846DDF3-4E16-4262-9599-AB666165B7A6}" srcId="{822F2642-7166-431A-8D84-214087876C54}" destId="{62171661-CE63-41BB-9738-6350D4B3E343}" srcOrd="2" destOrd="0" parTransId="{9ACBD57C-BC55-4316-AB65-160C82BC90BF}" sibTransId="{9511BC28-C4D0-4364-B56B-8CC83CA0C0EA}"/>
    <dgm:cxn modelId="{6FA17AFF-8B42-40AE-9F74-5A23D9DA5449}" srcId="{E4BE84A0-E84D-442D-84F0-1FFFE3369830}" destId="{ED555F14-C8DF-418F-B757-5C8CB02CDBF5}" srcOrd="0" destOrd="0" parTransId="{F44BF543-F7CB-4111-9BEA-BE7210CDE923}" sibTransId="{BF79C4D5-1017-4367-9048-9814F5E4A2BB}"/>
    <dgm:cxn modelId="{474D3961-A053-487E-BEEA-A2A6060EA196}" type="presParOf" srcId="{B39730A4-2994-4AAA-990D-74974F613C3D}" destId="{D77DA54E-14C4-454C-9577-8C19AFED2982}" srcOrd="0" destOrd="0" presId="urn:microsoft.com/office/officeart/2005/8/layout/hList1"/>
    <dgm:cxn modelId="{34100BB8-B4B1-4A16-A224-F9AAB60D88EA}" type="presParOf" srcId="{D77DA54E-14C4-454C-9577-8C19AFED2982}" destId="{73518FAF-830E-4F62-B0E2-02CF824DF0B9}" srcOrd="0" destOrd="0" presId="urn:microsoft.com/office/officeart/2005/8/layout/hList1"/>
    <dgm:cxn modelId="{E516E77A-C52C-4825-9A43-219B7C6516A0}" type="presParOf" srcId="{D77DA54E-14C4-454C-9577-8C19AFED2982}" destId="{65E9E4B1-1FDD-4587-8F5E-4872BF41EC56}" srcOrd="1" destOrd="0" presId="urn:microsoft.com/office/officeart/2005/8/layout/hList1"/>
    <dgm:cxn modelId="{E6DA61DA-0680-4BB4-A59D-8F871B815149}" type="presParOf" srcId="{B39730A4-2994-4AAA-990D-74974F613C3D}" destId="{583B528B-36C9-4AED-9199-BAD22611617B}" srcOrd="1" destOrd="0" presId="urn:microsoft.com/office/officeart/2005/8/layout/hList1"/>
    <dgm:cxn modelId="{134D32B6-DDCB-4FA5-8DB1-BA16BEF3E721}" type="presParOf" srcId="{B39730A4-2994-4AAA-990D-74974F613C3D}" destId="{0738D1E1-2E8E-4A0B-8D67-6621644B7F51}" srcOrd="2" destOrd="0" presId="urn:microsoft.com/office/officeart/2005/8/layout/hList1"/>
    <dgm:cxn modelId="{9F369865-D6FD-4371-9AF0-D4F7C051BB25}" type="presParOf" srcId="{0738D1E1-2E8E-4A0B-8D67-6621644B7F51}" destId="{417B7885-13E7-40F6-947F-A7C34B0CF875}" srcOrd="0" destOrd="0" presId="urn:microsoft.com/office/officeart/2005/8/layout/hList1"/>
    <dgm:cxn modelId="{A18C9665-6634-4CC8-B3C0-F02BC701A2FC}" type="presParOf" srcId="{0738D1E1-2E8E-4A0B-8D67-6621644B7F51}" destId="{2BB73E51-DCC1-4565-A011-14FCF562A819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4AC9BD2-988B-461E-9005-D4247C2F1000}" type="doc">
      <dgm:prSet loTypeId="urn:microsoft.com/office/officeart/2018/5/layout/CenteredIconLabelDescriptionList" loCatId="icon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A85E7C41-4101-4D74-A0AE-C54D838EB3E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Effective Communication</a:t>
          </a:r>
          <a:endParaRPr lang="en-GB"/>
        </a:p>
      </dgm:t>
    </dgm:pt>
    <dgm:pt modelId="{53AEC8C6-4F28-4E47-9851-0DB7ACA4B04F}" type="parTrans" cxnId="{FF940527-26DA-42E3-9620-9F8F03E65914}">
      <dgm:prSet/>
      <dgm:spPr/>
      <dgm:t>
        <a:bodyPr/>
        <a:lstStyle/>
        <a:p>
          <a:endParaRPr lang="en-GB"/>
        </a:p>
      </dgm:t>
    </dgm:pt>
    <dgm:pt modelId="{96368605-FCA4-42C2-B451-10708ECB4967}" type="sibTrans" cxnId="{FF940527-26DA-42E3-9620-9F8F03E65914}">
      <dgm:prSet/>
      <dgm:spPr/>
      <dgm:t>
        <a:bodyPr/>
        <a:lstStyle/>
        <a:p>
          <a:endParaRPr lang="en-GB"/>
        </a:p>
      </dgm:t>
    </dgm:pt>
    <dgm:pt modelId="{22713F5E-3DA3-42FA-B4F4-41240A54198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Shared decision-making between patient and healthcare team.</a:t>
          </a:r>
        </a:p>
      </dgm:t>
    </dgm:pt>
    <dgm:pt modelId="{6D3A19CA-36A2-41A7-B725-5502B3D8DDFD}" type="parTrans" cxnId="{46867202-9800-4206-B1D2-E7E5A90DAF9C}">
      <dgm:prSet/>
      <dgm:spPr/>
      <dgm:t>
        <a:bodyPr/>
        <a:lstStyle/>
        <a:p>
          <a:endParaRPr lang="en-GB"/>
        </a:p>
      </dgm:t>
    </dgm:pt>
    <dgm:pt modelId="{1D637AE5-E86C-4B4B-965F-51E12537632A}" type="sibTrans" cxnId="{46867202-9800-4206-B1D2-E7E5A90DAF9C}">
      <dgm:prSet/>
      <dgm:spPr/>
      <dgm:t>
        <a:bodyPr/>
        <a:lstStyle/>
        <a:p>
          <a:endParaRPr lang="en-GB"/>
        </a:p>
      </dgm:t>
    </dgm:pt>
    <dgm:pt modelId="{23C2C09F-989C-4B20-89EF-81F726C138E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Improve health literacy through clear, understandable education.</a:t>
          </a:r>
        </a:p>
      </dgm:t>
    </dgm:pt>
    <dgm:pt modelId="{02538E07-1754-4141-80AF-17984D1161F6}" type="parTrans" cxnId="{B22D6F40-40A3-403A-BC1E-0E6E980AA300}">
      <dgm:prSet/>
      <dgm:spPr/>
      <dgm:t>
        <a:bodyPr/>
        <a:lstStyle/>
        <a:p>
          <a:endParaRPr lang="en-GB"/>
        </a:p>
      </dgm:t>
    </dgm:pt>
    <dgm:pt modelId="{A722106B-3BAE-48D4-8375-C8545C2F7163}" type="sibTrans" cxnId="{B22D6F40-40A3-403A-BC1E-0E6E980AA300}">
      <dgm:prSet/>
      <dgm:spPr/>
      <dgm:t>
        <a:bodyPr/>
        <a:lstStyle/>
        <a:p>
          <a:endParaRPr lang="en-GB"/>
        </a:p>
      </dgm:t>
    </dgm:pt>
    <dgm:pt modelId="{050AB2AC-F68F-4068-8DD6-E765B42E301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motivational interviewing to encourage behaviour change.</a:t>
          </a:r>
        </a:p>
      </dgm:t>
    </dgm:pt>
    <dgm:pt modelId="{F996FCEA-2966-469C-9CC2-92AC27E84B71}" type="parTrans" cxnId="{D2CA6962-5D90-4E9D-A852-52528AE126CB}">
      <dgm:prSet/>
      <dgm:spPr/>
      <dgm:t>
        <a:bodyPr/>
        <a:lstStyle/>
        <a:p>
          <a:endParaRPr lang="en-GB"/>
        </a:p>
      </dgm:t>
    </dgm:pt>
    <dgm:pt modelId="{AE16DFDE-A92C-4000-92C8-34B29435F1A7}" type="sibTrans" cxnId="{D2CA6962-5D90-4E9D-A852-52528AE126CB}">
      <dgm:prSet/>
      <dgm:spPr/>
      <dgm:t>
        <a:bodyPr/>
        <a:lstStyle/>
        <a:p>
          <a:endParaRPr lang="en-GB"/>
        </a:p>
      </dgm:t>
    </dgm:pt>
    <dgm:pt modelId="{5AD625D9-F90C-402E-8D14-56746BE542C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Deliver culturally sensitive and person-centred care (Nikpour </a:t>
          </a:r>
          <a:r>
            <a:rPr lang="en-GB" i="1" dirty="0"/>
            <a:t>et al.</a:t>
          </a:r>
          <a:r>
            <a:rPr lang="en-GB" dirty="0"/>
            <a:t>, 2022).</a:t>
          </a:r>
        </a:p>
      </dgm:t>
    </dgm:pt>
    <dgm:pt modelId="{FA297CCE-D109-487D-AC17-B89E6FB62410}" type="parTrans" cxnId="{ECF76833-D056-45E8-85FE-A41463BAE9F0}">
      <dgm:prSet/>
      <dgm:spPr/>
      <dgm:t>
        <a:bodyPr/>
        <a:lstStyle/>
        <a:p>
          <a:endParaRPr lang="en-GB"/>
        </a:p>
      </dgm:t>
    </dgm:pt>
    <dgm:pt modelId="{6D4D7857-D958-4174-A13D-1D97C70F3C60}" type="sibTrans" cxnId="{ECF76833-D056-45E8-85FE-A41463BAE9F0}">
      <dgm:prSet/>
      <dgm:spPr/>
      <dgm:t>
        <a:bodyPr/>
        <a:lstStyle/>
        <a:p>
          <a:endParaRPr lang="en-GB"/>
        </a:p>
      </dgm:t>
    </dgm:pt>
    <dgm:pt modelId="{D4786AE5-D972-4A66-8A1C-9007490872B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b="1"/>
            <a:t>Ethical Considerations</a:t>
          </a:r>
          <a:endParaRPr lang="en-GB"/>
        </a:p>
      </dgm:t>
    </dgm:pt>
    <dgm:pt modelId="{112F6CAD-6FA8-4EA0-A22E-583B754320EC}" type="parTrans" cxnId="{8CF23546-C73C-413F-B103-5F9A89BAC5D9}">
      <dgm:prSet/>
      <dgm:spPr/>
      <dgm:t>
        <a:bodyPr/>
        <a:lstStyle/>
        <a:p>
          <a:endParaRPr lang="en-GB"/>
        </a:p>
      </dgm:t>
    </dgm:pt>
    <dgm:pt modelId="{16DE5D46-DF74-4602-9DEB-2D44803360BD}" type="sibTrans" cxnId="{8CF23546-C73C-413F-B103-5F9A89BAC5D9}">
      <dgm:prSet/>
      <dgm:spPr/>
      <dgm:t>
        <a:bodyPr/>
        <a:lstStyle/>
        <a:p>
          <a:endParaRPr lang="en-GB"/>
        </a:p>
      </dgm:t>
    </dgm:pt>
    <dgm:pt modelId="{BCB52247-992F-49B9-AA8D-176569BC94E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Obtain informed consent before treatment.</a:t>
          </a:r>
        </a:p>
      </dgm:t>
    </dgm:pt>
    <dgm:pt modelId="{8B1D8C18-698D-4CBA-9394-F3340B994256}" type="parTrans" cxnId="{F08D8D60-4B7E-4925-8312-81CE615D083C}">
      <dgm:prSet/>
      <dgm:spPr/>
      <dgm:t>
        <a:bodyPr/>
        <a:lstStyle/>
        <a:p>
          <a:endParaRPr lang="en-GB"/>
        </a:p>
      </dgm:t>
    </dgm:pt>
    <dgm:pt modelId="{39F60BC2-AEDB-4BFC-A56A-FCABF0F71F62}" type="sibTrans" cxnId="{F08D8D60-4B7E-4925-8312-81CE615D083C}">
      <dgm:prSet/>
      <dgm:spPr/>
      <dgm:t>
        <a:bodyPr/>
        <a:lstStyle/>
        <a:p>
          <a:endParaRPr lang="en-GB"/>
        </a:p>
      </dgm:t>
    </dgm:pt>
    <dgm:pt modelId="{36CA4F89-47BD-4828-9844-219E33CB085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Maintain confidentiality and data privacy.</a:t>
          </a:r>
        </a:p>
      </dgm:t>
    </dgm:pt>
    <dgm:pt modelId="{7E9339F0-A056-4B58-85C5-7D27B33BE0DD}" type="parTrans" cxnId="{085574D2-4404-4F52-BDF8-3333E539A2AF}">
      <dgm:prSet/>
      <dgm:spPr/>
      <dgm:t>
        <a:bodyPr/>
        <a:lstStyle/>
        <a:p>
          <a:endParaRPr lang="en-GB"/>
        </a:p>
      </dgm:t>
    </dgm:pt>
    <dgm:pt modelId="{A60505E8-8CA3-4EF6-BFF9-3AAC5CC1EA75}" type="sibTrans" cxnId="{085574D2-4404-4F52-BDF8-3333E539A2AF}">
      <dgm:prSet/>
      <dgm:spPr/>
      <dgm:t>
        <a:bodyPr/>
        <a:lstStyle/>
        <a:p>
          <a:endParaRPr lang="en-GB"/>
        </a:p>
      </dgm:t>
    </dgm:pt>
    <dgm:pt modelId="{F7A5BF97-43C7-4B44-82CD-B1B22E43EA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Respect patient autonomy and treatment preferences.</a:t>
          </a:r>
        </a:p>
      </dgm:t>
    </dgm:pt>
    <dgm:pt modelId="{C40C4C6D-4693-4E23-94EC-1992E5202A66}" type="parTrans" cxnId="{908F6FBE-BC06-42A4-9345-7D43DA44F379}">
      <dgm:prSet/>
      <dgm:spPr/>
      <dgm:t>
        <a:bodyPr/>
        <a:lstStyle/>
        <a:p>
          <a:endParaRPr lang="en-GB"/>
        </a:p>
      </dgm:t>
    </dgm:pt>
    <dgm:pt modelId="{27C172FE-FFFE-43D1-94E6-1DAA7ADDF516}" type="sibTrans" cxnId="{908F6FBE-BC06-42A4-9345-7D43DA44F379}">
      <dgm:prSet/>
      <dgm:spPr/>
      <dgm:t>
        <a:bodyPr/>
        <a:lstStyle/>
        <a:p>
          <a:endParaRPr lang="en-GB"/>
        </a:p>
      </dgm:t>
    </dgm:pt>
    <dgm:pt modelId="{012EB633-26C7-4884-B616-0747E3C1E5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Ensure equitable access to diabetes services and support (Aljafen </a:t>
          </a:r>
          <a:r>
            <a:rPr lang="en-GB" i="1"/>
            <a:t>et al.</a:t>
          </a:r>
          <a:r>
            <a:rPr lang="en-GB"/>
            <a:t>, 2025).</a:t>
          </a:r>
        </a:p>
      </dgm:t>
    </dgm:pt>
    <dgm:pt modelId="{7108DC05-C1B3-400D-BFBA-7AEAEFFF1B7C}" type="parTrans" cxnId="{41D06A46-76A7-4098-B880-6EAA86885359}">
      <dgm:prSet/>
      <dgm:spPr/>
      <dgm:t>
        <a:bodyPr/>
        <a:lstStyle/>
        <a:p>
          <a:endParaRPr lang="en-GB"/>
        </a:p>
      </dgm:t>
    </dgm:pt>
    <dgm:pt modelId="{444170BB-54D7-40CB-B3A0-4A1C2145E796}" type="sibTrans" cxnId="{41D06A46-76A7-4098-B880-6EAA86885359}">
      <dgm:prSet/>
      <dgm:spPr/>
      <dgm:t>
        <a:bodyPr/>
        <a:lstStyle/>
        <a:p>
          <a:endParaRPr lang="en-GB"/>
        </a:p>
      </dgm:t>
    </dgm:pt>
    <dgm:pt modelId="{5475C9A0-A3CF-4832-B742-55DFB7F9AA7A}" type="pres">
      <dgm:prSet presAssocID="{84AC9BD2-988B-461E-9005-D4247C2F1000}" presName="root" presStyleCnt="0">
        <dgm:presLayoutVars>
          <dgm:dir/>
          <dgm:resizeHandles val="exact"/>
        </dgm:presLayoutVars>
      </dgm:prSet>
      <dgm:spPr/>
    </dgm:pt>
    <dgm:pt modelId="{CCE81950-99B4-4D6B-ADC8-03CDD1743D74}" type="pres">
      <dgm:prSet presAssocID="{A85E7C41-4101-4D74-A0AE-C54D838EB3E2}" presName="compNode" presStyleCnt="0"/>
      <dgm:spPr/>
    </dgm:pt>
    <dgm:pt modelId="{F1598EB6-DD02-43C0-9D36-61A6ACC55763}" type="pres">
      <dgm:prSet presAssocID="{A85E7C41-4101-4D74-A0AE-C54D838EB3E2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64CCBFC-10E0-4059-ADE7-01393F928CEC}" type="pres">
      <dgm:prSet presAssocID="{A85E7C41-4101-4D74-A0AE-C54D838EB3E2}" presName="iconSpace" presStyleCnt="0"/>
      <dgm:spPr/>
    </dgm:pt>
    <dgm:pt modelId="{F89AAF5A-011B-43B4-9C11-68451EC788EE}" type="pres">
      <dgm:prSet presAssocID="{A85E7C41-4101-4D74-A0AE-C54D838EB3E2}" presName="parTx" presStyleLbl="revTx" presStyleIdx="0" presStyleCnt="4">
        <dgm:presLayoutVars>
          <dgm:chMax val="0"/>
          <dgm:chPref val="0"/>
        </dgm:presLayoutVars>
      </dgm:prSet>
      <dgm:spPr/>
    </dgm:pt>
    <dgm:pt modelId="{9215970D-26CD-4D4F-8E7E-D9C2A6EFE56F}" type="pres">
      <dgm:prSet presAssocID="{A85E7C41-4101-4D74-A0AE-C54D838EB3E2}" presName="txSpace" presStyleCnt="0"/>
      <dgm:spPr/>
    </dgm:pt>
    <dgm:pt modelId="{F2CB2D09-047D-42DE-82E2-C22510FAC47D}" type="pres">
      <dgm:prSet presAssocID="{A85E7C41-4101-4D74-A0AE-C54D838EB3E2}" presName="desTx" presStyleLbl="revTx" presStyleIdx="1" presStyleCnt="4">
        <dgm:presLayoutVars/>
      </dgm:prSet>
      <dgm:spPr/>
    </dgm:pt>
    <dgm:pt modelId="{33BD3B5C-7C24-4C97-9821-79880B770260}" type="pres">
      <dgm:prSet presAssocID="{96368605-FCA4-42C2-B451-10708ECB4967}" presName="sibTrans" presStyleCnt="0"/>
      <dgm:spPr/>
    </dgm:pt>
    <dgm:pt modelId="{EF9F0E12-6C1E-49E2-834C-A2042ADFD1CB}" type="pres">
      <dgm:prSet presAssocID="{D4786AE5-D972-4A66-8A1C-9007490872B8}" presName="compNode" presStyleCnt="0"/>
      <dgm:spPr/>
    </dgm:pt>
    <dgm:pt modelId="{D81E327A-20AF-43A0-ADD2-516C68D95966}" type="pres">
      <dgm:prSet presAssocID="{D4786AE5-D972-4A66-8A1C-9007490872B8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F2BDBA5-F6A2-404A-87EF-72065D06396E}" type="pres">
      <dgm:prSet presAssocID="{D4786AE5-D972-4A66-8A1C-9007490872B8}" presName="iconSpace" presStyleCnt="0"/>
      <dgm:spPr/>
    </dgm:pt>
    <dgm:pt modelId="{86820D6A-F1BA-4D3B-AB56-83483AE692DB}" type="pres">
      <dgm:prSet presAssocID="{D4786AE5-D972-4A66-8A1C-9007490872B8}" presName="parTx" presStyleLbl="revTx" presStyleIdx="2" presStyleCnt="4">
        <dgm:presLayoutVars>
          <dgm:chMax val="0"/>
          <dgm:chPref val="0"/>
        </dgm:presLayoutVars>
      </dgm:prSet>
      <dgm:spPr/>
    </dgm:pt>
    <dgm:pt modelId="{08C5B135-52CE-4E3E-8E15-9F77BA1AC4BC}" type="pres">
      <dgm:prSet presAssocID="{D4786AE5-D972-4A66-8A1C-9007490872B8}" presName="txSpace" presStyleCnt="0"/>
      <dgm:spPr/>
    </dgm:pt>
    <dgm:pt modelId="{4A97BF0F-963A-43CB-830B-6C7F2A6E8CDA}" type="pres">
      <dgm:prSet presAssocID="{D4786AE5-D972-4A66-8A1C-9007490872B8}" presName="desTx" presStyleLbl="revTx" presStyleIdx="3" presStyleCnt="4">
        <dgm:presLayoutVars/>
      </dgm:prSet>
      <dgm:spPr/>
    </dgm:pt>
  </dgm:ptLst>
  <dgm:cxnLst>
    <dgm:cxn modelId="{46867202-9800-4206-B1D2-E7E5A90DAF9C}" srcId="{A85E7C41-4101-4D74-A0AE-C54D838EB3E2}" destId="{22713F5E-3DA3-42FA-B4F4-41240A54198B}" srcOrd="0" destOrd="0" parTransId="{6D3A19CA-36A2-41A7-B725-5502B3D8DDFD}" sibTransId="{1D637AE5-E86C-4B4B-965F-51E12537632A}"/>
    <dgm:cxn modelId="{C14CE80E-0391-4392-9640-46329E3FAAF3}" type="presOf" srcId="{D4786AE5-D972-4A66-8A1C-9007490872B8}" destId="{86820D6A-F1BA-4D3B-AB56-83483AE692DB}" srcOrd="0" destOrd="0" presId="urn:microsoft.com/office/officeart/2018/5/layout/CenteredIconLabelDescriptionList"/>
    <dgm:cxn modelId="{FF940527-26DA-42E3-9620-9F8F03E65914}" srcId="{84AC9BD2-988B-461E-9005-D4247C2F1000}" destId="{A85E7C41-4101-4D74-A0AE-C54D838EB3E2}" srcOrd="0" destOrd="0" parTransId="{53AEC8C6-4F28-4E47-9851-0DB7ACA4B04F}" sibTransId="{96368605-FCA4-42C2-B451-10708ECB4967}"/>
    <dgm:cxn modelId="{97075130-B6A4-47C2-8B40-E28CA584F08A}" type="presOf" srcId="{BCB52247-992F-49B9-AA8D-176569BC94E3}" destId="{4A97BF0F-963A-43CB-830B-6C7F2A6E8CDA}" srcOrd="0" destOrd="0" presId="urn:microsoft.com/office/officeart/2018/5/layout/CenteredIconLabelDescriptionList"/>
    <dgm:cxn modelId="{ECF76833-D056-45E8-85FE-A41463BAE9F0}" srcId="{A85E7C41-4101-4D74-A0AE-C54D838EB3E2}" destId="{5AD625D9-F90C-402E-8D14-56746BE542C4}" srcOrd="3" destOrd="0" parTransId="{FA297CCE-D109-487D-AC17-B89E6FB62410}" sibTransId="{6D4D7857-D958-4174-A13D-1D97C70F3C60}"/>
    <dgm:cxn modelId="{B22D6F40-40A3-403A-BC1E-0E6E980AA300}" srcId="{A85E7C41-4101-4D74-A0AE-C54D838EB3E2}" destId="{23C2C09F-989C-4B20-89EF-81F726C138EA}" srcOrd="1" destOrd="0" parTransId="{02538E07-1754-4141-80AF-17984D1161F6}" sibTransId="{A722106B-3BAE-48D4-8375-C8545C2F7163}"/>
    <dgm:cxn modelId="{F08D8D60-4B7E-4925-8312-81CE615D083C}" srcId="{D4786AE5-D972-4A66-8A1C-9007490872B8}" destId="{BCB52247-992F-49B9-AA8D-176569BC94E3}" srcOrd="0" destOrd="0" parTransId="{8B1D8C18-698D-4CBA-9394-F3340B994256}" sibTransId="{39F60BC2-AEDB-4BFC-A56A-FCABF0F71F62}"/>
    <dgm:cxn modelId="{03F77261-4EF9-42C6-95E0-08BF9389E272}" type="presOf" srcId="{A85E7C41-4101-4D74-A0AE-C54D838EB3E2}" destId="{F89AAF5A-011B-43B4-9C11-68451EC788EE}" srcOrd="0" destOrd="0" presId="urn:microsoft.com/office/officeart/2018/5/layout/CenteredIconLabelDescriptionList"/>
    <dgm:cxn modelId="{D2CA6962-5D90-4E9D-A852-52528AE126CB}" srcId="{A85E7C41-4101-4D74-A0AE-C54D838EB3E2}" destId="{050AB2AC-F68F-4068-8DD6-E765B42E301F}" srcOrd="2" destOrd="0" parTransId="{F996FCEA-2966-469C-9CC2-92AC27E84B71}" sibTransId="{AE16DFDE-A92C-4000-92C8-34B29435F1A7}"/>
    <dgm:cxn modelId="{8CF23546-C73C-413F-B103-5F9A89BAC5D9}" srcId="{84AC9BD2-988B-461E-9005-D4247C2F1000}" destId="{D4786AE5-D972-4A66-8A1C-9007490872B8}" srcOrd="1" destOrd="0" parTransId="{112F6CAD-6FA8-4EA0-A22E-583B754320EC}" sibTransId="{16DE5D46-DF74-4602-9DEB-2D44803360BD}"/>
    <dgm:cxn modelId="{41D06A46-76A7-4098-B880-6EAA86885359}" srcId="{D4786AE5-D972-4A66-8A1C-9007490872B8}" destId="{012EB633-26C7-4884-B616-0747E3C1E55E}" srcOrd="3" destOrd="0" parTransId="{7108DC05-C1B3-400D-BFBA-7AEAEFFF1B7C}" sibTransId="{444170BB-54D7-40CB-B3A0-4A1C2145E796}"/>
    <dgm:cxn modelId="{2D72FF46-D3CF-4417-A6C6-A73C6E22A5ED}" type="presOf" srcId="{5AD625D9-F90C-402E-8D14-56746BE542C4}" destId="{F2CB2D09-047D-42DE-82E2-C22510FAC47D}" srcOrd="0" destOrd="3" presId="urn:microsoft.com/office/officeart/2018/5/layout/CenteredIconLabelDescriptionList"/>
    <dgm:cxn modelId="{34B0F747-CAC6-4A2C-971A-E720BE93C72F}" type="presOf" srcId="{36CA4F89-47BD-4828-9844-219E33CB0852}" destId="{4A97BF0F-963A-43CB-830B-6C7F2A6E8CDA}" srcOrd="0" destOrd="1" presId="urn:microsoft.com/office/officeart/2018/5/layout/CenteredIconLabelDescriptionList"/>
    <dgm:cxn modelId="{9C252274-00BD-4736-8EAC-B7C4B5B32CAE}" type="presOf" srcId="{23C2C09F-989C-4B20-89EF-81F726C138EA}" destId="{F2CB2D09-047D-42DE-82E2-C22510FAC47D}" srcOrd="0" destOrd="1" presId="urn:microsoft.com/office/officeart/2018/5/layout/CenteredIconLabelDescriptionList"/>
    <dgm:cxn modelId="{4B35779A-1341-4D01-A302-12D5E58C6CB0}" type="presOf" srcId="{F7A5BF97-43C7-4B44-82CD-B1B22E43EA9E}" destId="{4A97BF0F-963A-43CB-830B-6C7F2A6E8CDA}" srcOrd="0" destOrd="2" presId="urn:microsoft.com/office/officeart/2018/5/layout/CenteredIconLabelDescriptionList"/>
    <dgm:cxn modelId="{48E651A5-6AD3-45F7-AA0F-532AF752404B}" type="presOf" srcId="{22713F5E-3DA3-42FA-B4F4-41240A54198B}" destId="{F2CB2D09-047D-42DE-82E2-C22510FAC47D}" srcOrd="0" destOrd="0" presId="urn:microsoft.com/office/officeart/2018/5/layout/CenteredIconLabelDescriptionList"/>
    <dgm:cxn modelId="{EE36D8AE-D271-44A9-B0C3-500CCB6C8648}" type="presOf" srcId="{84AC9BD2-988B-461E-9005-D4247C2F1000}" destId="{5475C9A0-A3CF-4832-B742-55DFB7F9AA7A}" srcOrd="0" destOrd="0" presId="urn:microsoft.com/office/officeart/2018/5/layout/CenteredIconLabelDescriptionList"/>
    <dgm:cxn modelId="{E78F99B3-493D-4BFE-B2FC-57C1D6AE4CD3}" type="presOf" srcId="{050AB2AC-F68F-4068-8DD6-E765B42E301F}" destId="{F2CB2D09-047D-42DE-82E2-C22510FAC47D}" srcOrd="0" destOrd="2" presId="urn:microsoft.com/office/officeart/2018/5/layout/CenteredIconLabelDescriptionList"/>
    <dgm:cxn modelId="{908F6FBE-BC06-42A4-9345-7D43DA44F379}" srcId="{D4786AE5-D972-4A66-8A1C-9007490872B8}" destId="{F7A5BF97-43C7-4B44-82CD-B1B22E43EA9E}" srcOrd="2" destOrd="0" parTransId="{C40C4C6D-4693-4E23-94EC-1992E5202A66}" sibTransId="{27C172FE-FFFE-43D1-94E6-1DAA7ADDF516}"/>
    <dgm:cxn modelId="{085574D2-4404-4F52-BDF8-3333E539A2AF}" srcId="{D4786AE5-D972-4A66-8A1C-9007490872B8}" destId="{36CA4F89-47BD-4828-9844-219E33CB0852}" srcOrd="1" destOrd="0" parTransId="{7E9339F0-A056-4B58-85C5-7D27B33BE0DD}" sibTransId="{A60505E8-8CA3-4EF6-BFF9-3AAC5CC1EA75}"/>
    <dgm:cxn modelId="{2A4344E5-78BA-4949-AD90-714E97E837C0}" type="presOf" srcId="{012EB633-26C7-4884-B616-0747E3C1E55E}" destId="{4A97BF0F-963A-43CB-830B-6C7F2A6E8CDA}" srcOrd="0" destOrd="3" presId="urn:microsoft.com/office/officeart/2018/5/layout/CenteredIconLabelDescriptionList"/>
    <dgm:cxn modelId="{DD5A1A48-E382-4D98-936C-3B09977EE729}" type="presParOf" srcId="{5475C9A0-A3CF-4832-B742-55DFB7F9AA7A}" destId="{CCE81950-99B4-4D6B-ADC8-03CDD1743D74}" srcOrd="0" destOrd="0" presId="urn:microsoft.com/office/officeart/2018/5/layout/CenteredIconLabelDescriptionList"/>
    <dgm:cxn modelId="{38E27375-E673-4027-9EC7-F33C6EDDD03F}" type="presParOf" srcId="{CCE81950-99B4-4D6B-ADC8-03CDD1743D74}" destId="{F1598EB6-DD02-43C0-9D36-61A6ACC55763}" srcOrd="0" destOrd="0" presId="urn:microsoft.com/office/officeart/2018/5/layout/CenteredIconLabelDescriptionList"/>
    <dgm:cxn modelId="{5D52383C-B028-4C8E-ACFC-577720DA0E3D}" type="presParOf" srcId="{CCE81950-99B4-4D6B-ADC8-03CDD1743D74}" destId="{C64CCBFC-10E0-4059-ADE7-01393F928CEC}" srcOrd="1" destOrd="0" presId="urn:microsoft.com/office/officeart/2018/5/layout/CenteredIconLabelDescriptionList"/>
    <dgm:cxn modelId="{2E61663C-9E2A-4645-A4D4-029014FAC59E}" type="presParOf" srcId="{CCE81950-99B4-4D6B-ADC8-03CDD1743D74}" destId="{F89AAF5A-011B-43B4-9C11-68451EC788EE}" srcOrd="2" destOrd="0" presId="urn:microsoft.com/office/officeart/2018/5/layout/CenteredIconLabelDescriptionList"/>
    <dgm:cxn modelId="{FDE11D87-3B6D-4581-A669-9FF85F64175A}" type="presParOf" srcId="{CCE81950-99B4-4D6B-ADC8-03CDD1743D74}" destId="{9215970D-26CD-4D4F-8E7E-D9C2A6EFE56F}" srcOrd="3" destOrd="0" presId="urn:microsoft.com/office/officeart/2018/5/layout/CenteredIconLabelDescriptionList"/>
    <dgm:cxn modelId="{7B107C0E-BF02-4E30-AD2E-5677DF3CBF5C}" type="presParOf" srcId="{CCE81950-99B4-4D6B-ADC8-03CDD1743D74}" destId="{F2CB2D09-047D-42DE-82E2-C22510FAC47D}" srcOrd="4" destOrd="0" presId="urn:microsoft.com/office/officeart/2018/5/layout/CenteredIconLabelDescriptionList"/>
    <dgm:cxn modelId="{D53B94BF-71D6-4518-BF5F-3C8E5ADFAD27}" type="presParOf" srcId="{5475C9A0-A3CF-4832-B742-55DFB7F9AA7A}" destId="{33BD3B5C-7C24-4C97-9821-79880B770260}" srcOrd="1" destOrd="0" presId="urn:microsoft.com/office/officeart/2018/5/layout/CenteredIconLabelDescriptionList"/>
    <dgm:cxn modelId="{36D1CDF6-162B-42D1-9EC6-0EB7D3CE0FD5}" type="presParOf" srcId="{5475C9A0-A3CF-4832-B742-55DFB7F9AA7A}" destId="{EF9F0E12-6C1E-49E2-834C-A2042ADFD1CB}" srcOrd="2" destOrd="0" presId="urn:microsoft.com/office/officeart/2018/5/layout/CenteredIconLabelDescriptionList"/>
    <dgm:cxn modelId="{8E5F8191-B816-4094-B38D-A88EC320515C}" type="presParOf" srcId="{EF9F0E12-6C1E-49E2-834C-A2042ADFD1CB}" destId="{D81E327A-20AF-43A0-ADD2-516C68D95966}" srcOrd="0" destOrd="0" presId="urn:microsoft.com/office/officeart/2018/5/layout/CenteredIconLabelDescriptionList"/>
    <dgm:cxn modelId="{97527C07-2CB4-42DE-82C7-8964F53AE62A}" type="presParOf" srcId="{EF9F0E12-6C1E-49E2-834C-A2042ADFD1CB}" destId="{9F2BDBA5-F6A2-404A-87EF-72065D06396E}" srcOrd="1" destOrd="0" presId="urn:microsoft.com/office/officeart/2018/5/layout/CenteredIconLabelDescriptionList"/>
    <dgm:cxn modelId="{5F08704B-8124-4F6A-96EE-F3CF48F4568B}" type="presParOf" srcId="{EF9F0E12-6C1E-49E2-834C-A2042ADFD1CB}" destId="{86820D6A-F1BA-4D3B-AB56-83483AE692DB}" srcOrd="2" destOrd="0" presId="urn:microsoft.com/office/officeart/2018/5/layout/CenteredIconLabelDescriptionList"/>
    <dgm:cxn modelId="{DD1D7166-8F34-457F-A55D-C213966E87C2}" type="presParOf" srcId="{EF9F0E12-6C1E-49E2-834C-A2042ADFD1CB}" destId="{08C5B135-52CE-4E3E-8E15-9F77BA1AC4BC}" srcOrd="3" destOrd="0" presId="urn:microsoft.com/office/officeart/2018/5/layout/CenteredIconLabelDescriptionList"/>
    <dgm:cxn modelId="{D2F96068-2D25-4052-872D-A9F4AE58F62A}" type="presParOf" srcId="{EF9F0E12-6C1E-49E2-834C-A2042ADFD1CB}" destId="{4A97BF0F-963A-43CB-830B-6C7F2A6E8CDA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BA4A8E4-A93A-427E-B926-ACE700E28981}" type="doc">
      <dgm:prSet loTypeId="urn:microsoft.com/office/officeart/2005/8/layout/hList1" loCatId="list" qsTypeId="urn:microsoft.com/office/officeart/2005/8/quickstyle/simple1" qsCatId="simple" csTypeId="urn:microsoft.com/office/officeart/2005/8/colors/accent6_4" csCatId="accent6"/>
      <dgm:spPr/>
      <dgm:t>
        <a:bodyPr/>
        <a:lstStyle/>
        <a:p>
          <a:endParaRPr lang="en-GB"/>
        </a:p>
      </dgm:t>
    </dgm:pt>
    <dgm:pt modelId="{182B8AF2-40BA-4F3D-862B-6FA39E8E68CE}">
      <dgm:prSet/>
      <dgm:spPr/>
      <dgm:t>
        <a:bodyPr/>
        <a:lstStyle/>
        <a:p>
          <a:r>
            <a:rPr lang="en-GB" b="1"/>
            <a:t>Short-Term Outcomes</a:t>
          </a:r>
          <a:endParaRPr lang="en-GB"/>
        </a:p>
      </dgm:t>
    </dgm:pt>
    <dgm:pt modelId="{B73C1E6E-3275-4C41-80F8-65EA7F136AC8}" type="parTrans" cxnId="{12C8ED24-3C8D-4161-ADFC-2C5932D06C02}">
      <dgm:prSet/>
      <dgm:spPr/>
      <dgm:t>
        <a:bodyPr/>
        <a:lstStyle/>
        <a:p>
          <a:endParaRPr lang="en-GB"/>
        </a:p>
      </dgm:t>
    </dgm:pt>
    <dgm:pt modelId="{DA0310A3-6F28-44FD-A9FD-0CF11C8A93A8}" type="sibTrans" cxnId="{12C8ED24-3C8D-4161-ADFC-2C5932D06C02}">
      <dgm:prSet/>
      <dgm:spPr/>
      <dgm:t>
        <a:bodyPr/>
        <a:lstStyle/>
        <a:p>
          <a:endParaRPr lang="en-GB"/>
        </a:p>
      </dgm:t>
    </dgm:pt>
    <dgm:pt modelId="{423A67EF-FDF0-44CA-8D4F-369A9A5CE2F2}">
      <dgm:prSet/>
      <dgm:spPr/>
      <dgm:t>
        <a:bodyPr/>
        <a:lstStyle/>
        <a:p>
          <a:r>
            <a:rPr lang="en-GB"/>
            <a:t>Improved glycaemic control (reduced HbA1c).</a:t>
          </a:r>
        </a:p>
      </dgm:t>
    </dgm:pt>
    <dgm:pt modelId="{5B639233-43D0-412B-80B8-1D3C33101B09}" type="parTrans" cxnId="{755A6D90-003C-41E3-8BF0-705527F50CF2}">
      <dgm:prSet/>
      <dgm:spPr/>
      <dgm:t>
        <a:bodyPr/>
        <a:lstStyle/>
        <a:p>
          <a:endParaRPr lang="en-GB"/>
        </a:p>
      </dgm:t>
    </dgm:pt>
    <dgm:pt modelId="{D1268E3B-7293-4833-AC51-57496D17BD4B}" type="sibTrans" cxnId="{755A6D90-003C-41E3-8BF0-705527F50CF2}">
      <dgm:prSet/>
      <dgm:spPr/>
      <dgm:t>
        <a:bodyPr/>
        <a:lstStyle/>
        <a:p>
          <a:endParaRPr lang="en-GB"/>
        </a:p>
      </dgm:t>
    </dgm:pt>
    <dgm:pt modelId="{75011C6C-7F3C-4E9C-A325-D823049CA7A8}">
      <dgm:prSet/>
      <dgm:spPr/>
      <dgm:t>
        <a:bodyPr/>
        <a:lstStyle/>
        <a:p>
          <a:r>
            <a:rPr lang="en-GB"/>
            <a:t>Better medication adherence.</a:t>
          </a:r>
        </a:p>
      </dgm:t>
    </dgm:pt>
    <dgm:pt modelId="{00346681-F3BA-4DCD-B661-F870759DACC7}" type="parTrans" cxnId="{93D6497A-3792-4D70-9E2F-921BBF9A572A}">
      <dgm:prSet/>
      <dgm:spPr/>
      <dgm:t>
        <a:bodyPr/>
        <a:lstStyle/>
        <a:p>
          <a:endParaRPr lang="en-GB"/>
        </a:p>
      </dgm:t>
    </dgm:pt>
    <dgm:pt modelId="{46481B34-DB36-4124-87F6-0E2FF3932911}" type="sibTrans" cxnId="{93D6497A-3792-4D70-9E2F-921BBF9A572A}">
      <dgm:prSet/>
      <dgm:spPr/>
      <dgm:t>
        <a:bodyPr/>
        <a:lstStyle/>
        <a:p>
          <a:endParaRPr lang="en-GB"/>
        </a:p>
      </dgm:t>
    </dgm:pt>
    <dgm:pt modelId="{CF1C19B4-CAA6-4626-9321-23489BA33E99}">
      <dgm:prSet/>
      <dgm:spPr/>
      <dgm:t>
        <a:bodyPr/>
        <a:lstStyle/>
        <a:p>
          <a:r>
            <a:rPr lang="en-GB"/>
            <a:t>Healthier dietary habits and increased physical activity.</a:t>
          </a:r>
        </a:p>
      </dgm:t>
    </dgm:pt>
    <dgm:pt modelId="{D7506DEA-0761-4C75-9A74-C72F4FB80926}" type="parTrans" cxnId="{2DB938D4-B3E0-414F-95AF-15300340F5D4}">
      <dgm:prSet/>
      <dgm:spPr/>
      <dgm:t>
        <a:bodyPr/>
        <a:lstStyle/>
        <a:p>
          <a:endParaRPr lang="en-GB"/>
        </a:p>
      </dgm:t>
    </dgm:pt>
    <dgm:pt modelId="{6C2F01F6-8063-4C55-8456-747C74E39F4F}" type="sibTrans" cxnId="{2DB938D4-B3E0-414F-95AF-15300340F5D4}">
      <dgm:prSet/>
      <dgm:spPr/>
      <dgm:t>
        <a:bodyPr/>
        <a:lstStyle/>
        <a:p>
          <a:endParaRPr lang="en-GB"/>
        </a:p>
      </dgm:t>
    </dgm:pt>
    <dgm:pt modelId="{5E43FAEE-6246-487F-AD78-D3ED4AC2F258}">
      <dgm:prSet/>
      <dgm:spPr/>
      <dgm:t>
        <a:bodyPr/>
        <a:lstStyle/>
        <a:p>
          <a:r>
            <a:rPr lang="en-GB"/>
            <a:t>Improved patient knowledge and self-management skills.</a:t>
          </a:r>
        </a:p>
      </dgm:t>
    </dgm:pt>
    <dgm:pt modelId="{B6D2AD39-2C9B-495D-A4E0-B3297EDF121C}" type="parTrans" cxnId="{9BB502EF-9446-435A-B56A-CEB79DFAA0C1}">
      <dgm:prSet/>
      <dgm:spPr/>
      <dgm:t>
        <a:bodyPr/>
        <a:lstStyle/>
        <a:p>
          <a:endParaRPr lang="en-GB"/>
        </a:p>
      </dgm:t>
    </dgm:pt>
    <dgm:pt modelId="{034AF3CF-DF12-4F60-8AAE-0E1CF0C9BD85}" type="sibTrans" cxnId="{9BB502EF-9446-435A-B56A-CEB79DFAA0C1}">
      <dgm:prSet/>
      <dgm:spPr/>
      <dgm:t>
        <a:bodyPr/>
        <a:lstStyle/>
        <a:p>
          <a:endParaRPr lang="en-GB"/>
        </a:p>
      </dgm:t>
    </dgm:pt>
    <dgm:pt modelId="{C0028FDA-D35B-4096-B182-758FB60CAAD0}">
      <dgm:prSet/>
      <dgm:spPr/>
      <dgm:t>
        <a:bodyPr/>
        <a:lstStyle/>
        <a:p>
          <a:r>
            <a:rPr lang="en-GB" b="1"/>
            <a:t>Long-Term Outcomes</a:t>
          </a:r>
          <a:endParaRPr lang="en-GB"/>
        </a:p>
      </dgm:t>
    </dgm:pt>
    <dgm:pt modelId="{893BFF42-C2A8-4597-BA0F-9B53E9EB70D6}" type="parTrans" cxnId="{2D6286B4-8CF1-453D-AC0B-2E0703597920}">
      <dgm:prSet/>
      <dgm:spPr/>
      <dgm:t>
        <a:bodyPr/>
        <a:lstStyle/>
        <a:p>
          <a:endParaRPr lang="en-GB"/>
        </a:p>
      </dgm:t>
    </dgm:pt>
    <dgm:pt modelId="{EEEAE638-EDF0-4602-81A4-1347B3CF432F}" type="sibTrans" cxnId="{2D6286B4-8CF1-453D-AC0B-2E0703597920}">
      <dgm:prSet/>
      <dgm:spPr/>
      <dgm:t>
        <a:bodyPr/>
        <a:lstStyle/>
        <a:p>
          <a:endParaRPr lang="en-GB"/>
        </a:p>
      </dgm:t>
    </dgm:pt>
    <dgm:pt modelId="{2D152D6F-60CE-493A-9709-86BC4867B435}">
      <dgm:prSet/>
      <dgm:spPr/>
      <dgm:t>
        <a:bodyPr/>
        <a:lstStyle/>
        <a:p>
          <a:r>
            <a:rPr lang="en-GB"/>
            <a:t>Reduced microvascular and macrovascular complications.</a:t>
          </a:r>
        </a:p>
      </dgm:t>
    </dgm:pt>
    <dgm:pt modelId="{90F34A98-4BF4-442F-AC3F-3EDA4D0C6C5C}" type="parTrans" cxnId="{3537F811-7815-4489-AC15-BD6ACF14ADED}">
      <dgm:prSet/>
      <dgm:spPr/>
      <dgm:t>
        <a:bodyPr/>
        <a:lstStyle/>
        <a:p>
          <a:endParaRPr lang="en-GB"/>
        </a:p>
      </dgm:t>
    </dgm:pt>
    <dgm:pt modelId="{B0311C71-E610-4E4F-8ACD-DB73B0DDFFAB}" type="sibTrans" cxnId="{3537F811-7815-4489-AC15-BD6ACF14ADED}">
      <dgm:prSet/>
      <dgm:spPr/>
      <dgm:t>
        <a:bodyPr/>
        <a:lstStyle/>
        <a:p>
          <a:endParaRPr lang="en-GB"/>
        </a:p>
      </dgm:t>
    </dgm:pt>
    <dgm:pt modelId="{30E0057F-026E-4BA4-B3DB-A927B83A4925}">
      <dgm:prSet/>
      <dgm:spPr/>
      <dgm:t>
        <a:bodyPr/>
        <a:lstStyle/>
        <a:p>
          <a:r>
            <a:rPr lang="en-GB"/>
            <a:t>Improved quality of life.</a:t>
          </a:r>
        </a:p>
      </dgm:t>
    </dgm:pt>
    <dgm:pt modelId="{AD8110DE-F709-463E-8CF7-7B173C482EE9}" type="parTrans" cxnId="{C240FEC7-D325-4A2D-964B-BE0CBF1CCE5A}">
      <dgm:prSet/>
      <dgm:spPr/>
      <dgm:t>
        <a:bodyPr/>
        <a:lstStyle/>
        <a:p>
          <a:endParaRPr lang="en-GB"/>
        </a:p>
      </dgm:t>
    </dgm:pt>
    <dgm:pt modelId="{1EA5749A-2182-4830-A54A-8AE2EC636FEF}" type="sibTrans" cxnId="{C240FEC7-D325-4A2D-964B-BE0CBF1CCE5A}">
      <dgm:prSet/>
      <dgm:spPr/>
      <dgm:t>
        <a:bodyPr/>
        <a:lstStyle/>
        <a:p>
          <a:endParaRPr lang="en-GB"/>
        </a:p>
      </dgm:t>
    </dgm:pt>
    <dgm:pt modelId="{F6C36BF8-C19F-42CD-8D5A-D36E639455CC}">
      <dgm:prSet/>
      <dgm:spPr/>
      <dgm:t>
        <a:bodyPr/>
        <a:lstStyle/>
        <a:p>
          <a:r>
            <a:rPr lang="en-GB"/>
            <a:t>Reduced hospital admissions.</a:t>
          </a:r>
        </a:p>
      </dgm:t>
    </dgm:pt>
    <dgm:pt modelId="{D585D458-06EC-4FD7-B65A-E3CD9F86DFE4}" type="parTrans" cxnId="{3002B47D-02D5-4445-A4B6-EBBD239B08EF}">
      <dgm:prSet/>
      <dgm:spPr/>
      <dgm:t>
        <a:bodyPr/>
        <a:lstStyle/>
        <a:p>
          <a:endParaRPr lang="en-GB"/>
        </a:p>
      </dgm:t>
    </dgm:pt>
    <dgm:pt modelId="{3C9DEFD4-590D-44C0-87BE-4A18F0807B46}" type="sibTrans" cxnId="{3002B47D-02D5-4445-A4B6-EBBD239B08EF}">
      <dgm:prSet/>
      <dgm:spPr/>
      <dgm:t>
        <a:bodyPr/>
        <a:lstStyle/>
        <a:p>
          <a:endParaRPr lang="en-GB"/>
        </a:p>
      </dgm:t>
    </dgm:pt>
    <dgm:pt modelId="{7A3DF029-3AED-4170-A838-6C13092AAE55}">
      <dgm:prSet/>
      <dgm:spPr/>
      <dgm:t>
        <a:bodyPr/>
        <a:lstStyle/>
        <a:p>
          <a:r>
            <a:rPr lang="en-GB"/>
            <a:t>Better cardiovascular and renal health.</a:t>
          </a:r>
        </a:p>
      </dgm:t>
    </dgm:pt>
    <dgm:pt modelId="{24D0D186-0824-4CA4-90C3-983D2B3FDCD5}" type="parTrans" cxnId="{54434EB6-1A12-4829-AAEF-D232C0C8A0BC}">
      <dgm:prSet/>
      <dgm:spPr/>
      <dgm:t>
        <a:bodyPr/>
        <a:lstStyle/>
        <a:p>
          <a:endParaRPr lang="en-GB"/>
        </a:p>
      </dgm:t>
    </dgm:pt>
    <dgm:pt modelId="{8AF0C7DE-8462-411B-A7E4-F7C3A824DCE1}" type="sibTrans" cxnId="{54434EB6-1A12-4829-AAEF-D232C0C8A0BC}">
      <dgm:prSet/>
      <dgm:spPr/>
      <dgm:t>
        <a:bodyPr/>
        <a:lstStyle/>
        <a:p>
          <a:endParaRPr lang="en-GB"/>
        </a:p>
      </dgm:t>
    </dgm:pt>
    <dgm:pt modelId="{8F10A2F6-468E-4C36-9BC1-679123F6B0D5}">
      <dgm:prSet/>
      <dgm:spPr/>
      <dgm:t>
        <a:bodyPr/>
        <a:lstStyle/>
        <a:p>
          <a:r>
            <a:rPr lang="en-GB"/>
            <a:t>Delayed progression of Type 2 diabetes (NICE, 2026; NHS, 2025).</a:t>
          </a:r>
        </a:p>
      </dgm:t>
    </dgm:pt>
    <dgm:pt modelId="{986D92C7-3971-4D50-AF15-A0F220A8C841}" type="parTrans" cxnId="{102D04FC-1041-42A5-8515-8C2B7A2EF6E4}">
      <dgm:prSet/>
      <dgm:spPr/>
      <dgm:t>
        <a:bodyPr/>
        <a:lstStyle/>
        <a:p>
          <a:endParaRPr lang="en-GB"/>
        </a:p>
      </dgm:t>
    </dgm:pt>
    <dgm:pt modelId="{3959F912-0D5C-4640-8578-CCDE6A589E0E}" type="sibTrans" cxnId="{102D04FC-1041-42A5-8515-8C2B7A2EF6E4}">
      <dgm:prSet/>
      <dgm:spPr/>
      <dgm:t>
        <a:bodyPr/>
        <a:lstStyle/>
        <a:p>
          <a:endParaRPr lang="en-GB"/>
        </a:p>
      </dgm:t>
    </dgm:pt>
    <dgm:pt modelId="{3EA558FD-E7BA-482D-9DD7-8524FDB350E2}" type="pres">
      <dgm:prSet presAssocID="{8BA4A8E4-A93A-427E-B926-ACE700E28981}" presName="Name0" presStyleCnt="0">
        <dgm:presLayoutVars>
          <dgm:dir/>
          <dgm:animLvl val="lvl"/>
          <dgm:resizeHandles val="exact"/>
        </dgm:presLayoutVars>
      </dgm:prSet>
      <dgm:spPr/>
    </dgm:pt>
    <dgm:pt modelId="{E1029FBC-1D7B-4360-B1C3-82FBBC0FB9D6}" type="pres">
      <dgm:prSet presAssocID="{182B8AF2-40BA-4F3D-862B-6FA39E8E68CE}" presName="composite" presStyleCnt="0"/>
      <dgm:spPr/>
    </dgm:pt>
    <dgm:pt modelId="{E2C44259-AD43-4B8E-ABB6-5FA7B411ED32}" type="pres">
      <dgm:prSet presAssocID="{182B8AF2-40BA-4F3D-862B-6FA39E8E68CE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F77A248D-2841-4681-952B-8B82E12E312A}" type="pres">
      <dgm:prSet presAssocID="{182B8AF2-40BA-4F3D-862B-6FA39E8E68CE}" presName="desTx" presStyleLbl="alignAccFollowNode1" presStyleIdx="0" presStyleCnt="2">
        <dgm:presLayoutVars>
          <dgm:bulletEnabled val="1"/>
        </dgm:presLayoutVars>
      </dgm:prSet>
      <dgm:spPr/>
    </dgm:pt>
    <dgm:pt modelId="{95A486A2-A93F-4731-997D-C6452E49F15A}" type="pres">
      <dgm:prSet presAssocID="{DA0310A3-6F28-44FD-A9FD-0CF11C8A93A8}" presName="space" presStyleCnt="0"/>
      <dgm:spPr/>
    </dgm:pt>
    <dgm:pt modelId="{488DE2DF-10FF-4478-9810-3F0EF6A92AE4}" type="pres">
      <dgm:prSet presAssocID="{C0028FDA-D35B-4096-B182-758FB60CAAD0}" presName="composite" presStyleCnt="0"/>
      <dgm:spPr/>
    </dgm:pt>
    <dgm:pt modelId="{EA423FE6-F33B-498E-9069-6930F48241A4}" type="pres">
      <dgm:prSet presAssocID="{C0028FDA-D35B-4096-B182-758FB60CAAD0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17A8E8A-8AA5-43B9-8F54-997A7BF2472F}" type="pres">
      <dgm:prSet presAssocID="{C0028FDA-D35B-4096-B182-758FB60CAAD0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645B7C04-2327-46C3-8C6F-1DAE89C5EA5C}" type="presOf" srcId="{182B8AF2-40BA-4F3D-862B-6FA39E8E68CE}" destId="{E2C44259-AD43-4B8E-ABB6-5FA7B411ED32}" srcOrd="0" destOrd="0" presId="urn:microsoft.com/office/officeart/2005/8/layout/hList1"/>
    <dgm:cxn modelId="{52E96706-5693-44D7-BC36-A6CDEFF0233D}" type="presOf" srcId="{423A67EF-FDF0-44CA-8D4F-369A9A5CE2F2}" destId="{F77A248D-2841-4681-952B-8B82E12E312A}" srcOrd="0" destOrd="0" presId="urn:microsoft.com/office/officeart/2005/8/layout/hList1"/>
    <dgm:cxn modelId="{3537F811-7815-4489-AC15-BD6ACF14ADED}" srcId="{C0028FDA-D35B-4096-B182-758FB60CAAD0}" destId="{2D152D6F-60CE-493A-9709-86BC4867B435}" srcOrd="0" destOrd="0" parTransId="{90F34A98-4BF4-442F-AC3F-3EDA4D0C6C5C}" sibTransId="{B0311C71-E610-4E4F-8ACD-DB73B0DDFFAB}"/>
    <dgm:cxn modelId="{E61D2D1E-61F0-4F44-A292-D4C0C8021C20}" type="presOf" srcId="{75011C6C-7F3C-4E9C-A325-D823049CA7A8}" destId="{F77A248D-2841-4681-952B-8B82E12E312A}" srcOrd="0" destOrd="1" presId="urn:microsoft.com/office/officeart/2005/8/layout/hList1"/>
    <dgm:cxn modelId="{EEB70622-B5DA-463F-A46A-79F76E32EBCF}" type="presOf" srcId="{8F10A2F6-468E-4C36-9BC1-679123F6B0D5}" destId="{717A8E8A-8AA5-43B9-8F54-997A7BF2472F}" srcOrd="0" destOrd="4" presId="urn:microsoft.com/office/officeart/2005/8/layout/hList1"/>
    <dgm:cxn modelId="{12C8ED24-3C8D-4161-ADFC-2C5932D06C02}" srcId="{8BA4A8E4-A93A-427E-B926-ACE700E28981}" destId="{182B8AF2-40BA-4F3D-862B-6FA39E8E68CE}" srcOrd="0" destOrd="0" parTransId="{B73C1E6E-3275-4C41-80F8-65EA7F136AC8}" sibTransId="{DA0310A3-6F28-44FD-A9FD-0CF11C8A93A8}"/>
    <dgm:cxn modelId="{8E00D825-C6B0-4BE6-87D5-AFABC472E5E9}" type="presOf" srcId="{CF1C19B4-CAA6-4626-9321-23489BA33E99}" destId="{F77A248D-2841-4681-952B-8B82E12E312A}" srcOrd="0" destOrd="2" presId="urn:microsoft.com/office/officeart/2005/8/layout/hList1"/>
    <dgm:cxn modelId="{6FE83A71-85E4-4E40-AE93-91F9A07690CF}" type="presOf" srcId="{7A3DF029-3AED-4170-A838-6C13092AAE55}" destId="{717A8E8A-8AA5-43B9-8F54-997A7BF2472F}" srcOrd="0" destOrd="3" presId="urn:microsoft.com/office/officeart/2005/8/layout/hList1"/>
    <dgm:cxn modelId="{93D6497A-3792-4D70-9E2F-921BBF9A572A}" srcId="{182B8AF2-40BA-4F3D-862B-6FA39E8E68CE}" destId="{75011C6C-7F3C-4E9C-A325-D823049CA7A8}" srcOrd="1" destOrd="0" parTransId="{00346681-F3BA-4DCD-B661-F870759DACC7}" sibTransId="{46481B34-DB36-4124-87F6-0E2FF3932911}"/>
    <dgm:cxn modelId="{2CB7ED5A-39B0-461C-9D14-FB0DFDCFA137}" type="presOf" srcId="{F6C36BF8-C19F-42CD-8D5A-D36E639455CC}" destId="{717A8E8A-8AA5-43B9-8F54-997A7BF2472F}" srcOrd="0" destOrd="2" presId="urn:microsoft.com/office/officeart/2005/8/layout/hList1"/>
    <dgm:cxn modelId="{3002B47D-02D5-4445-A4B6-EBBD239B08EF}" srcId="{C0028FDA-D35B-4096-B182-758FB60CAAD0}" destId="{F6C36BF8-C19F-42CD-8D5A-D36E639455CC}" srcOrd="2" destOrd="0" parTransId="{D585D458-06EC-4FD7-B65A-E3CD9F86DFE4}" sibTransId="{3C9DEFD4-590D-44C0-87BE-4A18F0807B46}"/>
    <dgm:cxn modelId="{755A6D90-003C-41E3-8BF0-705527F50CF2}" srcId="{182B8AF2-40BA-4F3D-862B-6FA39E8E68CE}" destId="{423A67EF-FDF0-44CA-8D4F-369A9A5CE2F2}" srcOrd="0" destOrd="0" parTransId="{5B639233-43D0-412B-80B8-1D3C33101B09}" sibTransId="{D1268E3B-7293-4833-AC51-57496D17BD4B}"/>
    <dgm:cxn modelId="{0B563A94-043A-4B49-9E7D-55F8462BE75D}" type="presOf" srcId="{8BA4A8E4-A93A-427E-B926-ACE700E28981}" destId="{3EA558FD-E7BA-482D-9DD7-8524FDB350E2}" srcOrd="0" destOrd="0" presId="urn:microsoft.com/office/officeart/2005/8/layout/hList1"/>
    <dgm:cxn modelId="{E318B096-F58C-43FF-A82A-5A36AD6B3CE4}" type="presOf" srcId="{C0028FDA-D35B-4096-B182-758FB60CAAD0}" destId="{EA423FE6-F33B-498E-9069-6930F48241A4}" srcOrd="0" destOrd="0" presId="urn:microsoft.com/office/officeart/2005/8/layout/hList1"/>
    <dgm:cxn modelId="{7EF30CAD-D387-4646-9FAD-B629B4465AA9}" type="presOf" srcId="{5E43FAEE-6246-487F-AD78-D3ED4AC2F258}" destId="{F77A248D-2841-4681-952B-8B82E12E312A}" srcOrd="0" destOrd="3" presId="urn:microsoft.com/office/officeart/2005/8/layout/hList1"/>
    <dgm:cxn modelId="{E3CBECB1-CD3F-42E7-BF56-7B4D116E81D9}" type="presOf" srcId="{30E0057F-026E-4BA4-B3DB-A927B83A4925}" destId="{717A8E8A-8AA5-43B9-8F54-997A7BF2472F}" srcOrd="0" destOrd="1" presId="urn:microsoft.com/office/officeart/2005/8/layout/hList1"/>
    <dgm:cxn modelId="{2D6286B4-8CF1-453D-AC0B-2E0703597920}" srcId="{8BA4A8E4-A93A-427E-B926-ACE700E28981}" destId="{C0028FDA-D35B-4096-B182-758FB60CAAD0}" srcOrd="1" destOrd="0" parTransId="{893BFF42-C2A8-4597-BA0F-9B53E9EB70D6}" sibTransId="{EEEAE638-EDF0-4602-81A4-1347B3CF432F}"/>
    <dgm:cxn modelId="{54434EB6-1A12-4829-AAEF-D232C0C8A0BC}" srcId="{C0028FDA-D35B-4096-B182-758FB60CAAD0}" destId="{7A3DF029-3AED-4170-A838-6C13092AAE55}" srcOrd="3" destOrd="0" parTransId="{24D0D186-0824-4CA4-90C3-983D2B3FDCD5}" sibTransId="{8AF0C7DE-8462-411B-A7E4-F7C3A824DCE1}"/>
    <dgm:cxn modelId="{C240FEC7-D325-4A2D-964B-BE0CBF1CCE5A}" srcId="{C0028FDA-D35B-4096-B182-758FB60CAAD0}" destId="{30E0057F-026E-4BA4-B3DB-A927B83A4925}" srcOrd="1" destOrd="0" parTransId="{AD8110DE-F709-463E-8CF7-7B173C482EE9}" sibTransId="{1EA5749A-2182-4830-A54A-8AE2EC636FEF}"/>
    <dgm:cxn modelId="{2DB938D4-B3E0-414F-95AF-15300340F5D4}" srcId="{182B8AF2-40BA-4F3D-862B-6FA39E8E68CE}" destId="{CF1C19B4-CAA6-4626-9321-23489BA33E99}" srcOrd="2" destOrd="0" parTransId="{D7506DEA-0761-4C75-9A74-C72F4FB80926}" sibTransId="{6C2F01F6-8063-4C55-8456-747C74E39F4F}"/>
    <dgm:cxn modelId="{6637EDDC-2EF9-43FA-804B-76EA40AC06D9}" type="presOf" srcId="{2D152D6F-60CE-493A-9709-86BC4867B435}" destId="{717A8E8A-8AA5-43B9-8F54-997A7BF2472F}" srcOrd="0" destOrd="0" presId="urn:microsoft.com/office/officeart/2005/8/layout/hList1"/>
    <dgm:cxn modelId="{9BB502EF-9446-435A-B56A-CEB79DFAA0C1}" srcId="{182B8AF2-40BA-4F3D-862B-6FA39E8E68CE}" destId="{5E43FAEE-6246-487F-AD78-D3ED4AC2F258}" srcOrd="3" destOrd="0" parTransId="{B6D2AD39-2C9B-495D-A4E0-B3297EDF121C}" sibTransId="{034AF3CF-DF12-4F60-8AAE-0E1CF0C9BD85}"/>
    <dgm:cxn modelId="{102D04FC-1041-42A5-8515-8C2B7A2EF6E4}" srcId="{C0028FDA-D35B-4096-B182-758FB60CAAD0}" destId="{8F10A2F6-468E-4C36-9BC1-679123F6B0D5}" srcOrd="4" destOrd="0" parTransId="{986D92C7-3971-4D50-AF15-A0F220A8C841}" sibTransId="{3959F912-0D5C-4640-8578-CCDE6A589E0E}"/>
    <dgm:cxn modelId="{40B291C0-44F9-46DD-9184-6FC0428F0735}" type="presParOf" srcId="{3EA558FD-E7BA-482D-9DD7-8524FDB350E2}" destId="{E1029FBC-1D7B-4360-B1C3-82FBBC0FB9D6}" srcOrd="0" destOrd="0" presId="urn:microsoft.com/office/officeart/2005/8/layout/hList1"/>
    <dgm:cxn modelId="{3B7DD5F4-EF24-46A6-8ADD-03A3982F7834}" type="presParOf" srcId="{E1029FBC-1D7B-4360-B1C3-82FBBC0FB9D6}" destId="{E2C44259-AD43-4B8E-ABB6-5FA7B411ED32}" srcOrd="0" destOrd="0" presId="urn:microsoft.com/office/officeart/2005/8/layout/hList1"/>
    <dgm:cxn modelId="{782E9030-EA91-457C-BD0E-A9CF15363E2F}" type="presParOf" srcId="{E1029FBC-1D7B-4360-B1C3-82FBBC0FB9D6}" destId="{F77A248D-2841-4681-952B-8B82E12E312A}" srcOrd="1" destOrd="0" presId="urn:microsoft.com/office/officeart/2005/8/layout/hList1"/>
    <dgm:cxn modelId="{E0596072-BCB6-4D7A-99C4-B50A84DF1742}" type="presParOf" srcId="{3EA558FD-E7BA-482D-9DD7-8524FDB350E2}" destId="{95A486A2-A93F-4731-997D-C6452E49F15A}" srcOrd="1" destOrd="0" presId="urn:microsoft.com/office/officeart/2005/8/layout/hList1"/>
    <dgm:cxn modelId="{3D76E12B-1506-484F-A2C6-DDAA2DFE8F46}" type="presParOf" srcId="{3EA558FD-E7BA-482D-9DD7-8524FDB350E2}" destId="{488DE2DF-10FF-4478-9810-3F0EF6A92AE4}" srcOrd="2" destOrd="0" presId="urn:microsoft.com/office/officeart/2005/8/layout/hList1"/>
    <dgm:cxn modelId="{BA468F5E-579F-4B81-8A2C-E240D06D3036}" type="presParOf" srcId="{488DE2DF-10FF-4478-9810-3F0EF6A92AE4}" destId="{EA423FE6-F33B-498E-9069-6930F48241A4}" srcOrd="0" destOrd="0" presId="urn:microsoft.com/office/officeart/2005/8/layout/hList1"/>
    <dgm:cxn modelId="{F3BF52FF-4247-4009-80FE-C380CA6521EE}" type="presParOf" srcId="{488DE2DF-10FF-4478-9810-3F0EF6A92AE4}" destId="{717A8E8A-8AA5-43B9-8F54-997A7BF2472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D558C3E-28F0-49C5-B295-27A75C7AD48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C6DEE36-76D3-4178-A657-64F7A1997289}">
      <dgm:prSet/>
      <dgm:spPr/>
      <dgm:t>
        <a:bodyPr/>
        <a:lstStyle/>
        <a:p>
          <a:r>
            <a:rPr lang="en-GB"/>
            <a:t>Type 2 diabetes is a progressive metabolic disorder requiring lifelong management.</a:t>
          </a:r>
          <a:endParaRPr lang="en-US"/>
        </a:p>
      </dgm:t>
    </dgm:pt>
    <dgm:pt modelId="{B8FB0F20-A9C4-4BFD-8FFD-7531732EDB15}" type="parTrans" cxnId="{FDCBC358-A374-4746-886D-AF5E2CB49B3F}">
      <dgm:prSet/>
      <dgm:spPr/>
      <dgm:t>
        <a:bodyPr/>
        <a:lstStyle/>
        <a:p>
          <a:endParaRPr lang="en-US"/>
        </a:p>
      </dgm:t>
    </dgm:pt>
    <dgm:pt modelId="{EC9C4656-C367-483C-A57D-8CB2404FB409}" type="sibTrans" cxnId="{FDCBC358-A374-4746-886D-AF5E2CB49B3F}">
      <dgm:prSet/>
      <dgm:spPr/>
      <dgm:t>
        <a:bodyPr/>
        <a:lstStyle/>
        <a:p>
          <a:endParaRPr lang="en-US"/>
        </a:p>
      </dgm:t>
    </dgm:pt>
    <dgm:pt modelId="{E92442AD-85A9-48C7-B1D7-85BFB0C25BAE}">
      <dgm:prSet/>
      <dgm:spPr/>
      <dgm:t>
        <a:bodyPr/>
        <a:lstStyle/>
        <a:p>
          <a:r>
            <a:rPr lang="en-GB"/>
            <a:t>Understanding pancreatic anatomy and physiology supports knowledge of disease development.</a:t>
          </a:r>
          <a:endParaRPr lang="en-US"/>
        </a:p>
      </dgm:t>
    </dgm:pt>
    <dgm:pt modelId="{37FA934C-F02B-4921-93FC-246EFFD66D79}" type="parTrans" cxnId="{A4606C79-1446-4A4B-A2BF-21EE7210F672}">
      <dgm:prSet/>
      <dgm:spPr/>
      <dgm:t>
        <a:bodyPr/>
        <a:lstStyle/>
        <a:p>
          <a:endParaRPr lang="en-US"/>
        </a:p>
      </dgm:t>
    </dgm:pt>
    <dgm:pt modelId="{282D8728-C328-4888-A4DD-AA8CF6EF1565}" type="sibTrans" cxnId="{A4606C79-1446-4A4B-A2BF-21EE7210F672}">
      <dgm:prSet/>
      <dgm:spPr/>
      <dgm:t>
        <a:bodyPr/>
        <a:lstStyle/>
        <a:p>
          <a:endParaRPr lang="en-US"/>
        </a:p>
      </dgm:t>
    </dgm:pt>
    <dgm:pt modelId="{751B6C5A-3FD2-44DE-88D6-82DBF3478E91}">
      <dgm:prSet/>
      <dgm:spPr/>
      <dgm:t>
        <a:bodyPr/>
        <a:lstStyle/>
        <a:p>
          <a:r>
            <a:rPr lang="en-GB"/>
            <a:t>Early diagnosis enables timely intervention and reduces complications.</a:t>
          </a:r>
          <a:endParaRPr lang="en-US"/>
        </a:p>
      </dgm:t>
    </dgm:pt>
    <dgm:pt modelId="{CA2C9AEE-01DA-4CAB-AC44-03E91EE8DFAC}" type="parTrans" cxnId="{8A0F7F53-E5FE-4521-B53D-BA89620A338D}">
      <dgm:prSet/>
      <dgm:spPr/>
      <dgm:t>
        <a:bodyPr/>
        <a:lstStyle/>
        <a:p>
          <a:endParaRPr lang="en-US"/>
        </a:p>
      </dgm:t>
    </dgm:pt>
    <dgm:pt modelId="{44C883BC-541D-4102-91AD-A38E2BD76727}" type="sibTrans" cxnId="{8A0F7F53-E5FE-4521-B53D-BA89620A338D}">
      <dgm:prSet/>
      <dgm:spPr/>
      <dgm:t>
        <a:bodyPr/>
        <a:lstStyle/>
        <a:p>
          <a:endParaRPr lang="en-US"/>
        </a:p>
      </dgm:t>
    </dgm:pt>
    <dgm:pt modelId="{CE55A58F-B13D-48EE-A532-DDA835ED15BC}">
      <dgm:prSet/>
      <dgm:spPr/>
      <dgm:t>
        <a:bodyPr/>
        <a:lstStyle/>
        <a:p>
          <a:r>
            <a:rPr lang="en-GB"/>
            <a:t>Evidence-based treatment combines medication with lifestyle modification.</a:t>
          </a:r>
          <a:endParaRPr lang="en-US"/>
        </a:p>
      </dgm:t>
    </dgm:pt>
    <dgm:pt modelId="{8D5D484F-AB63-453F-B8A9-20DCB0159D07}" type="parTrans" cxnId="{87E57330-4B31-4D05-9A3E-E6BCB4EF07E0}">
      <dgm:prSet/>
      <dgm:spPr/>
      <dgm:t>
        <a:bodyPr/>
        <a:lstStyle/>
        <a:p>
          <a:endParaRPr lang="en-US"/>
        </a:p>
      </dgm:t>
    </dgm:pt>
    <dgm:pt modelId="{3869CC8A-D9A6-47CB-9BF1-142926952EE4}" type="sibTrans" cxnId="{87E57330-4B31-4D05-9A3E-E6BCB4EF07E0}">
      <dgm:prSet/>
      <dgm:spPr/>
      <dgm:t>
        <a:bodyPr/>
        <a:lstStyle/>
        <a:p>
          <a:endParaRPr lang="en-US"/>
        </a:p>
      </dgm:t>
    </dgm:pt>
    <dgm:pt modelId="{2CDA4796-AC08-488E-ADA5-35743EB8C38C}">
      <dgm:prSet/>
      <dgm:spPr/>
      <dgm:t>
        <a:bodyPr/>
        <a:lstStyle/>
        <a:p>
          <a:r>
            <a:rPr lang="en-GB"/>
            <a:t>Regular monitoring supports effective disease control.</a:t>
          </a:r>
          <a:endParaRPr lang="en-US"/>
        </a:p>
      </dgm:t>
    </dgm:pt>
    <dgm:pt modelId="{6D00F060-AC83-4E93-A102-0A2B3158C510}" type="parTrans" cxnId="{6C8FDD20-DB73-48D7-BBB3-D13DFCBD4EA1}">
      <dgm:prSet/>
      <dgm:spPr/>
      <dgm:t>
        <a:bodyPr/>
        <a:lstStyle/>
        <a:p>
          <a:endParaRPr lang="en-US"/>
        </a:p>
      </dgm:t>
    </dgm:pt>
    <dgm:pt modelId="{5174FDB4-1AE7-40AA-B75C-8FABF426182D}" type="sibTrans" cxnId="{6C8FDD20-DB73-48D7-BBB3-D13DFCBD4EA1}">
      <dgm:prSet/>
      <dgm:spPr/>
      <dgm:t>
        <a:bodyPr/>
        <a:lstStyle/>
        <a:p>
          <a:endParaRPr lang="en-US"/>
        </a:p>
      </dgm:t>
    </dgm:pt>
    <dgm:pt modelId="{5AD4627A-ED3C-4D99-BDE0-3358BD3F207E}">
      <dgm:prSet/>
      <dgm:spPr/>
      <dgm:t>
        <a:bodyPr/>
        <a:lstStyle/>
        <a:p>
          <a:r>
            <a:rPr lang="en-GB"/>
            <a:t>Person-centred multidisciplinary care improves long-term health outcomes and quality of life (NICE, 2026).</a:t>
          </a:r>
          <a:endParaRPr lang="en-US"/>
        </a:p>
      </dgm:t>
    </dgm:pt>
    <dgm:pt modelId="{076BDC16-DBFE-43DE-A7F9-B92D209CCFBD}" type="parTrans" cxnId="{C88C2852-94BA-4080-8E3C-0D1FF509BB5D}">
      <dgm:prSet/>
      <dgm:spPr/>
      <dgm:t>
        <a:bodyPr/>
        <a:lstStyle/>
        <a:p>
          <a:endParaRPr lang="en-US"/>
        </a:p>
      </dgm:t>
    </dgm:pt>
    <dgm:pt modelId="{AD463894-7634-4E52-BCBD-004A26C4B93A}" type="sibTrans" cxnId="{C88C2852-94BA-4080-8E3C-0D1FF509BB5D}">
      <dgm:prSet/>
      <dgm:spPr/>
      <dgm:t>
        <a:bodyPr/>
        <a:lstStyle/>
        <a:p>
          <a:endParaRPr lang="en-US"/>
        </a:p>
      </dgm:t>
    </dgm:pt>
    <dgm:pt modelId="{4604597A-E5E7-4D18-9C26-C326B62DADAF}" type="pres">
      <dgm:prSet presAssocID="{DD558C3E-28F0-49C5-B295-27A75C7AD482}" presName="vert0" presStyleCnt="0">
        <dgm:presLayoutVars>
          <dgm:dir/>
          <dgm:animOne val="branch"/>
          <dgm:animLvl val="lvl"/>
        </dgm:presLayoutVars>
      </dgm:prSet>
      <dgm:spPr/>
    </dgm:pt>
    <dgm:pt modelId="{AE7BBE74-ABB1-4EB1-9B0D-AA412574A960}" type="pres">
      <dgm:prSet presAssocID="{CC6DEE36-76D3-4178-A657-64F7A1997289}" presName="thickLine" presStyleLbl="alignNode1" presStyleIdx="0" presStyleCnt="6"/>
      <dgm:spPr/>
    </dgm:pt>
    <dgm:pt modelId="{50AE2896-2463-414D-AB3B-26926481BE7A}" type="pres">
      <dgm:prSet presAssocID="{CC6DEE36-76D3-4178-A657-64F7A1997289}" presName="horz1" presStyleCnt="0"/>
      <dgm:spPr/>
    </dgm:pt>
    <dgm:pt modelId="{F7AA4690-0FD9-4ADB-B779-2F0C7EBC76C2}" type="pres">
      <dgm:prSet presAssocID="{CC6DEE36-76D3-4178-A657-64F7A1997289}" presName="tx1" presStyleLbl="revTx" presStyleIdx="0" presStyleCnt="6"/>
      <dgm:spPr/>
    </dgm:pt>
    <dgm:pt modelId="{B622A3B7-2021-4139-8D0E-816E656140D4}" type="pres">
      <dgm:prSet presAssocID="{CC6DEE36-76D3-4178-A657-64F7A1997289}" presName="vert1" presStyleCnt="0"/>
      <dgm:spPr/>
    </dgm:pt>
    <dgm:pt modelId="{820606DB-61D7-4B6E-873C-C6C133EF351C}" type="pres">
      <dgm:prSet presAssocID="{E92442AD-85A9-48C7-B1D7-85BFB0C25BAE}" presName="thickLine" presStyleLbl="alignNode1" presStyleIdx="1" presStyleCnt="6"/>
      <dgm:spPr/>
    </dgm:pt>
    <dgm:pt modelId="{0E95FA3B-2287-449F-9173-A767048FCF1A}" type="pres">
      <dgm:prSet presAssocID="{E92442AD-85A9-48C7-B1D7-85BFB0C25BAE}" presName="horz1" presStyleCnt="0"/>
      <dgm:spPr/>
    </dgm:pt>
    <dgm:pt modelId="{B672373C-AA7D-4490-8291-58A2B2D6E7C6}" type="pres">
      <dgm:prSet presAssocID="{E92442AD-85A9-48C7-B1D7-85BFB0C25BAE}" presName="tx1" presStyleLbl="revTx" presStyleIdx="1" presStyleCnt="6"/>
      <dgm:spPr/>
    </dgm:pt>
    <dgm:pt modelId="{A6F6FBFE-2F0D-40FA-93A9-1D16C126A326}" type="pres">
      <dgm:prSet presAssocID="{E92442AD-85A9-48C7-B1D7-85BFB0C25BAE}" presName="vert1" presStyleCnt="0"/>
      <dgm:spPr/>
    </dgm:pt>
    <dgm:pt modelId="{657B4072-D4CE-4EE0-A465-36811EB89F1D}" type="pres">
      <dgm:prSet presAssocID="{751B6C5A-3FD2-44DE-88D6-82DBF3478E91}" presName="thickLine" presStyleLbl="alignNode1" presStyleIdx="2" presStyleCnt="6"/>
      <dgm:spPr/>
    </dgm:pt>
    <dgm:pt modelId="{1D985486-898A-47BD-80FF-874E47F620FF}" type="pres">
      <dgm:prSet presAssocID="{751B6C5A-3FD2-44DE-88D6-82DBF3478E91}" presName="horz1" presStyleCnt="0"/>
      <dgm:spPr/>
    </dgm:pt>
    <dgm:pt modelId="{B3E5E9F3-E374-4BD5-9D52-1E8A30BBF3D3}" type="pres">
      <dgm:prSet presAssocID="{751B6C5A-3FD2-44DE-88D6-82DBF3478E91}" presName="tx1" presStyleLbl="revTx" presStyleIdx="2" presStyleCnt="6"/>
      <dgm:spPr/>
    </dgm:pt>
    <dgm:pt modelId="{E2B8F6C6-BE75-4851-9648-0F5EF31D2FC6}" type="pres">
      <dgm:prSet presAssocID="{751B6C5A-3FD2-44DE-88D6-82DBF3478E91}" presName="vert1" presStyleCnt="0"/>
      <dgm:spPr/>
    </dgm:pt>
    <dgm:pt modelId="{305E37B3-8751-4BD9-AD2E-54DC092C4EC2}" type="pres">
      <dgm:prSet presAssocID="{CE55A58F-B13D-48EE-A532-DDA835ED15BC}" presName="thickLine" presStyleLbl="alignNode1" presStyleIdx="3" presStyleCnt="6"/>
      <dgm:spPr/>
    </dgm:pt>
    <dgm:pt modelId="{315F9AA1-8BD3-4BA7-9493-4BF6DFB7AEAD}" type="pres">
      <dgm:prSet presAssocID="{CE55A58F-B13D-48EE-A532-DDA835ED15BC}" presName="horz1" presStyleCnt="0"/>
      <dgm:spPr/>
    </dgm:pt>
    <dgm:pt modelId="{7064E68D-354E-4DCD-8F0E-84ACBCEF6D3F}" type="pres">
      <dgm:prSet presAssocID="{CE55A58F-B13D-48EE-A532-DDA835ED15BC}" presName="tx1" presStyleLbl="revTx" presStyleIdx="3" presStyleCnt="6"/>
      <dgm:spPr/>
    </dgm:pt>
    <dgm:pt modelId="{0C9146C2-2F44-41E8-989E-EAB6253B7D82}" type="pres">
      <dgm:prSet presAssocID="{CE55A58F-B13D-48EE-A532-DDA835ED15BC}" presName="vert1" presStyleCnt="0"/>
      <dgm:spPr/>
    </dgm:pt>
    <dgm:pt modelId="{EBB549C2-B65E-4E3A-B687-3335D2F04E23}" type="pres">
      <dgm:prSet presAssocID="{2CDA4796-AC08-488E-ADA5-35743EB8C38C}" presName="thickLine" presStyleLbl="alignNode1" presStyleIdx="4" presStyleCnt="6"/>
      <dgm:spPr/>
    </dgm:pt>
    <dgm:pt modelId="{E05D1A9F-36D6-4C54-88F8-D81CCC5E72AD}" type="pres">
      <dgm:prSet presAssocID="{2CDA4796-AC08-488E-ADA5-35743EB8C38C}" presName="horz1" presStyleCnt="0"/>
      <dgm:spPr/>
    </dgm:pt>
    <dgm:pt modelId="{028F5271-55B7-4503-98B4-0FCA61B30ED0}" type="pres">
      <dgm:prSet presAssocID="{2CDA4796-AC08-488E-ADA5-35743EB8C38C}" presName="tx1" presStyleLbl="revTx" presStyleIdx="4" presStyleCnt="6"/>
      <dgm:spPr/>
    </dgm:pt>
    <dgm:pt modelId="{ECF5B1E6-47B3-4411-895E-382B67E9DBC3}" type="pres">
      <dgm:prSet presAssocID="{2CDA4796-AC08-488E-ADA5-35743EB8C38C}" presName="vert1" presStyleCnt="0"/>
      <dgm:spPr/>
    </dgm:pt>
    <dgm:pt modelId="{98477E42-B331-4A93-B6F7-E7ADCB57447C}" type="pres">
      <dgm:prSet presAssocID="{5AD4627A-ED3C-4D99-BDE0-3358BD3F207E}" presName="thickLine" presStyleLbl="alignNode1" presStyleIdx="5" presStyleCnt="6"/>
      <dgm:spPr/>
    </dgm:pt>
    <dgm:pt modelId="{AACE1CEC-38E1-4B85-B1AA-860397D4F73F}" type="pres">
      <dgm:prSet presAssocID="{5AD4627A-ED3C-4D99-BDE0-3358BD3F207E}" presName="horz1" presStyleCnt="0"/>
      <dgm:spPr/>
    </dgm:pt>
    <dgm:pt modelId="{DC6A0277-FD53-4193-B4F8-00A6B27DB318}" type="pres">
      <dgm:prSet presAssocID="{5AD4627A-ED3C-4D99-BDE0-3358BD3F207E}" presName="tx1" presStyleLbl="revTx" presStyleIdx="5" presStyleCnt="6"/>
      <dgm:spPr/>
    </dgm:pt>
    <dgm:pt modelId="{12599A76-3CC5-4D37-B0EF-3E6CA0A25D20}" type="pres">
      <dgm:prSet presAssocID="{5AD4627A-ED3C-4D99-BDE0-3358BD3F207E}" presName="vert1" presStyleCnt="0"/>
      <dgm:spPr/>
    </dgm:pt>
  </dgm:ptLst>
  <dgm:cxnLst>
    <dgm:cxn modelId="{3B20C620-0F10-4BEC-9FD2-82A9E8A19931}" type="presOf" srcId="{5AD4627A-ED3C-4D99-BDE0-3358BD3F207E}" destId="{DC6A0277-FD53-4193-B4F8-00A6B27DB318}" srcOrd="0" destOrd="0" presId="urn:microsoft.com/office/officeart/2008/layout/LinedList"/>
    <dgm:cxn modelId="{6C8FDD20-DB73-48D7-BBB3-D13DFCBD4EA1}" srcId="{DD558C3E-28F0-49C5-B295-27A75C7AD482}" destId="{2CDA4796-AC08-488E-ADA5-35743EB8C38C}" srcOrd="4" destOrd="0" parTransId="{6D00F060-AC83-4E93-A102-0A2B3158C510}" sibTransId="{5174FDB4-1AE7-40AA-B75C-8FABF426182D}"/>
    <dgm:cxn modelId="{87E57330-4B31-4D05-9A3E-E6BCB4EF07E0}" srcId="{DD558C3E-28F0-49C5-B295-27A75C7AD482}" destId="{CE55A58F-B13D-48EE-A532-DDA835ED15BC}" srcOrd="3" destOrd="0" parTransId="{8D5D484F-AB63-453F-B8A9-20DCB0159D07}" sibTransId="{3869CC8A-D9A6-47CB-9BF1-142926952EE4}"/>
    <dgm:cxn modelId="{1EA6806E-59A5-4E4D-A177-3921B1542FDF}" type="presOf" srcId="{E92442AD-85A9-48C7-B1D7-85BFB0C25BAE}" destId="{B672373C-AA7D-4490-8291-58A2B2D6E7C6}" srcOrd="0" destOrd="0" presId="urn:microsoft.com/office/officeart/2008/layout/LinedList"/>
    <dgm:cxn modelId="{C88C2852-94BA-4080-8E3C-0D1FF509BB5D}" srcId="{DD558C3E-28F0-49C5-B295-27A75C7AD482}" destId="{5AD4627A-ED3C-4D99-BDE0-3358BD3F207E}" srcOrd="5" destOrd="0" parTransId="{076BDC16-DBFE-43DE-A7F9-B92D209CCFBD}" sibTransId="{AD463894-7634-4E52-BCBD-004A26C4B93A}"/>
    <dgm:cxn modelId="{8A0F7F53-E5FE-4521-B53D-BA89620A338D}" srcId="{DD558C3E-28F0-49C5-B295-27A75C7AD482}" destId="{751B6C5A-3FD2-44DE-88D6-82DBF3478E91}" srcOrd="2" destOrd="0" parTransId="{CA2C9AEE-01DA-4CAB-AC44-03E91EE8DFAC}" sibTransId="{44C883BC-541D-4102-91AD-A38E2BD76727}"/>
    <dgm:cxn modelId="{FDCBC358-A374-4746-886D-AF5E2CB49B3F}" srcId="{DD558C3E-28F0-49C5-B295-27A75C7AD482}" destId="{CC6DEE36-76D3-4178-A657-64F7A1997289}" srcOrd="0" destOrd="0" parTransId="{B8FB0F20-A9C4-4BFD-8FFD-7531732EDB15}" sibTransId="{EC9C4656-C367-483C-A57D-8CB2404FB409}"/>
    <dgm:cxn modelId="{A4606C79-1446-4A4B-A2BF-21EE7210F672}" srcId="{DD558C3E-28F0-49C5-B295-27A75C7AD482}" destId="{E92442AD-85A9-48C7-B1D7-85BFB0C25BAE}" srcOrd="1" destOrd="0" parTransId="{37FA934C-F02B-4921-93FC-246EFFD66D79}" sibTransId="{282D8728-C328-4888-A4DD-AA8CF6EF1565}"/>
    <dgm:cxn modelId="{9F168D89-0EEB-493F-8C89-B7F7A83BC89E}" type="presOf" srcId="{CE55A58F-B13D-48EE-A532-DDA835ED15BC}" destId="{7064E68D-354E-4DCD-8F0E-84ACBCEF6D3F}" srcOrd="0" destOrd="0" presId="urn:microsoft.com/office/officeart/2008/layout/LinedList"/>
    <dgm:cxn modelId="{37DC29AC-700D-46B1-84C3-0543CAE064E5}" type="presOf" srcId="{751B6C5A-3FD2-44DE-88D6-82DBF3478E91}" destId="{B3E5E9F3-E374-4BD5-9D52-1E8A30BBF3D3}" srcOrd="0" destOrd="0" presId="urn:microsoft.com/office/officeart/2008/layout/LinedList"/>
    <dgm:cxn modelId="{B30EE9B2-5180-4A13-A3AC-7F7B8699A33A}" type="presOf" srcId="{CC6DEE36-76D3-4178-A657-64F7A1997289}" destId="{F7AA4690-0FD9-4ADB-B779-2F0C7EBC76C2}" srcOrd="0" destOrd="0" presId="urn:microsoft.com/office/officeart/2008/layout/LinedList"/>
    <dgm:cxn modelId="{954557D1-98BB-4441-9309-B821B7408510}" type="presOf" srcId="{2CDA4796-AC08-488E-ADA5-35743EB8C38C}" destId="{028F5271-55B7-4503-98B4-0FCA61B30ED0}" srcOrd="0" destOrd="0" presId="urn:microsoft.com/office/officeart/2008/layout/LinedList"/>
    <dgm:cxn modelId="{DED7E1F1-CB5C-4118-810B-BD9B69609B3A}" type="presOf" srcId="{DD558C3E-28F0-49C5-B295-27A75C7AD482}" destId="{4604597A-E5E7-4D18-9C26-C326B62DADAF}" srcOrd="0" destOrd="0" presId="urn:microsoft.com/office/officeart/2008/layout/LinedList"/>
    <dgm:cxn modelId="{B8DB74FF-4359-4822-8683-13CB85470FAE}" type="presParOf" srcId="{4604597A-E5E7-4D18-9C26-C326B62DADAF}" destId="{AE7BBE74-ABB1-4EB1-9B0D-AA412574A960}" srcOrd="0" destOrd="0" presId="urn:microsoft.com/office/officeart/2008/layout/LinedList"/>
    <dgm:cxn modelId="{FDF45864-F199-4152-BA6C-CB928292E53A}" type="presParOf" srcId="{4604597A-E5E7-4D18-9C26-C326B62DADAF}" destId="{50AE2896-2463-414D-AB3B-26926481BE7A}" srcOrd="1" destOrd="0" presId="urn:microsoft.com/office/officeart/2008/layout/LinedList"/>
    <dgm:cxn modelId="{A49B7144-2177-451E-9B12-697DCB1AE195}" type="presParOf" srcId="{50AE2896-2463-414D-AB3B-26926481BE7A}" destId="{F7AA4690-0FD9-4ADB-B779-2F0C7EBC76C2}" srcOrd="0" destOrd="0" presId="urn:microsoft.com/office/officeart/2008/layout/LinedList"/>
    <dgm:cxn modelId="{23E193E6-62C1-4245-BF18-C9A97007D9A6}" type="presParOf" srcId="{50AE2896-2463-414D-AB3B-26926481BE7A}" destId="{B622A3B7-2021-4139-8D0E-816E656140D4}" srcOrd="1" destOrd="0" presId="urn:microsoft.com/office/officeart/2008/layout/LinedList"/>
    <dgm:cxn modelId="{DC227AE7-61F5-41E1-BBD6-2A731A77743E}" type="presParOf" srcId="{4604597A-E5E7-4D18-9C26-C326B62DADAF}" destId="{820606DB-61D7-4B6E-873C-C6C133EF351C}" srcOrd="2" destOrd="0" presId="urn:microsoft.com/office/officeart/2008/layout/LinedList"/>
    <dgm:cxn modelId="{2EDF9E82-BC0B-4A35-854A-A7C89D303FB3}" type="presParOf" srcId="{4604597A-E5E7-4D18-9C26-C326B62DADAF}" destId="{0E95FA3B-2287-449F-9173-A767048FCF1A}" srcOrd="3" destOrd="0" presId="urn:microsoft.com/office/officeart/2008/layout/LinedList"/>
    <dgm:cxn modelId="{FBC6ED38-0209-4FB5-90D2-28D6CE3847F6}" type="presParOf" srcId="{0E95FA3B-2287-449F-9173-A767048FCF1A}" destId="{B672373C-AA7D-4490-8291-58A2B2D6E7C6}" srcOrd="0" destOrd="0" presId="urn:microsoft.com/office/officeart/2008/layout/LinedList"/>
    <dgm:cxn modelId="{355A9A8B-5966-4746-8E4C-3C6C88866821}" type="presParOf" srcId="{0E95FA3B-2287-449F-9173-A767048FCF1A}" destId="{A6F6FBFE-2F0D-40FA-93A9-1D16C126A326}" srcOrd="1" destOrd="0" presId="urn:microsoft.com/office/officeart/2008/layout/LinedList"/>
    <dgm:cxn modelId="{927816A2-8A3A-480A-9539-AE75CEE90BE6}" type="presParOf" srcId="{4604597A-E5E7-4D18-9C26-C326B62DADAF}" destId="{657B4072-D4CE-4EE0-A465-36811EB89F1D}" srcOrd="4" destOrd="0" presId="urn:microsoft.com/office/officeart/2008/layout/LinedList"/>
    <dgm:cxn modelId="{C1C9885E-81A2-44FF-B3DF-CA2512E24100}" type="presParOf" srcId="{4604597A-E5E7-4D18-9C26-C326B62DADAF}" destId="{1D985486-898A-47BD-80FF-874E47F620FF}" srcOrd="5" destOrd="0" presId="urn:microsoft.com/office/officeart/2008/layout/LinedList"/>
    <dgm:cxn modelId="{5648E46C-8C13-4B20-8F46-1FFEC0DF3E91}" type="presParOf" srcId="{1D985486-898A-47BD-80FF-874E47F620FF}" destId="{B3E5E9F3-E374-4BD5-9D52-1E8A30BBF3D3}" srcOrd="0" destOrd="0" presId="urn:microsoft.com/office/officeart/2008/layout/LinedList"/>
    <dgm:cxn modelId="{49E730D4-787C-426C-884E-E14C2BD16B36}" type="presParOf" srcId="{1D985486-898A-47BD-80FF-874E47F620FF}" destId="{E2B8F6C6-BE75-4851-9648-0F5EF31D2FC6}" srcOrd="1" destOrd="0" presId="urn:microsoft.com/office/officeart/2008/layout/LinedList"/>
    <dgm:cxn modelId="{C90AEF23-1111-4769-A5F6-4060EE787F06}" type="presParOf" srcId="{4604597A-E5E7-4D18-9C26-C326B62DADAF}" destId="{305E37B3-8751-4BD9-AD2E-54DC092C4EC2}" srcOrd="6" destOrd="0" presId="urn:microsoft.com/office/officeart/2008/layout/LinedList"/>
    <dgm:cxn modelId="{FC805387-A795-45EB-A8F1-AE7820BEA56D}" type="presParOf" srcId="{4604597A-E5E7-4D18-9C26-C326B62DADAF}" destId="{315F9AA1-8BD3-4BA7-9493-4BF6DFB7AEAD}" srcOrd="7" destOrd="0" presId="urn:microsoft.com/office/officeart/2008/layout/LinedList"/>
    <dgm:cxn modelId="{84AE3084-60F9-49D6-B9B5-1692BF36F23F}" type="presParOf" srcId="{315F9AA1-8BD3-4BA7-9493-4BF6DFB7AEAD}" destId="{7064E68D-354E-4DCD-8F0E-84ACBCEF6D3F}" srcOrd="0" destOrd="0" presId="urn:microsoft.com/office/officeart/2008/layout/LinedList"/>
    <dgm:cxn modelId="{07D87E7B-D29B-47B7-93CA-354B11AEE534}" type="presParOf" srcId="{315F9AA1-8BD3-4BA7-9493-4BF6DFB7AEAD}" destId="{0C9146C2-2F44-41E8-989E-EAB6253B7D82}" srcOrd="1" destOrd="0" presId="urn:microsoft.com/office/officeart/2008/layout/LinedList"/>
    <dgm:cxn modelId="{305C4F13-B542-42B9-BE2E-02987C55BF7B}" type="presParOf" srcId="{4604597A-E5E7-4D18-9C26-C326B62DADAF}" destId="{EBB549C2-B65E-4E3A-B687-3335D2F04E23}" srcOrd="8" destOrd="0" presId="urn:microsoft.com/office/officeart/2008/layout/LinedList"/>
    <dgm:cxn modelId="{EB8064CB-AFF9-4C50-B846-28976D24F92C}" type="presParOf" srcId="{4604597A-E5E7-4D18-9C26-C326B62DADAF}" destId="{E05D1A9F-36D6-4C54-88F8-D81CCC5E72AD}" srcOrd="9" destOrd="0" presId="urn:microsoft.com/office/officeart/2008/layout/LinedList"/>
    <dgm:cxn modelId="{1C6E7790-3CF5-4B45-B4DB-7BAB3B69A566}" type="presParOf" srcId="{E05D1A9F-36D6-4C54-88F8-D81CCC5E72AD}" destId="{028F5271-55B7-4503-98B4-0FCA61B30ED0}" srcOrd="0" destOrd="0" presId="urn:microsoft.com/office/officeart/2008/layout/LinedList"/>
    <dgm:cxn modelId="{BED792A4-164B-4C73-992F-C2FBC639C612}" type="presParOf" srcId="{E05D1A9F-36D6-4C54-88F8-D81CCC5E72AD}" destId="{ECF5B1E6-47B3-4411-895E-382B67E9DBC3}" srcOrd="1" destOrd="0" presId="urn:microsoft.com/office/officeart/2008/layout/LinedList"/>
    <dgm:cxn modelId="{0DD67057-72B7-4545-B4B5-52EBB73464DA}" type="presParOf" srcId="{4604597A-E5E7-4D18-9C26-C326B62DADAF}" destId="{98477E42-B331-4A93-B6F7-E7ADCB57447C}" srcOrd="10" destOrd="0" presId="urn:microsoft.com/office/officeart/2008/layout/LinedList"/>
    <dgm:cxn modelId="{67234907-F97E-4B2B-BB32-F0D7357597ED}" type="presParOf" srcId="{4604597A-E5E7-4D18-9C26-C326B62DADAF}" destId="{AACE1CEC-38E1-4B85-B1AA-860397D4F73F}" srcOrd="11" destOrd="0" presId="urn:microsoft.com/office/officeart/2008/layout/LinedList"/>
    <dgm:cxn modelId="{27C11F53-2A44-4278-841B-F9E3362A0722}" type="presParOf" srcId="{AACE1CEC-38E1-4B85-B1AA-860397D4F73F}" destId="{DC6A0277-FD53-4193-B4F8-00A6B27DB318}" srcOrd="0" destOrd="0" presId="urn:microsoft.com/office/officeart/2008/layout/LinedList"/>
    <dgm:cxn modelId="{9EB6C89C-F084-4FCD-8357-EE850CB84D32}" type="presParOf" srcId="{AACE1CEC-38E1-4B85-B1AA-860397D4F73F}" destId="{12599A76-3CC5-4D37-B0EF-3E6CA0A25D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AF2831-A0CB-4FEF-8DF3-76B2AF1B3941}">
      <dsp:nvSpPr>
        <dsp:cNvPr id="0" name=""/>
        <dsp:cNvSpPr/>
      </dsp:nvSpPr>
      <dsp:spPr>
        <a:xfrm>
          <a:off x="0" y="260029"/>
          <a:ext cx="7136219" cy="38375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60000"/>
                <a:lumMod val="1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82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Endocrine System: Pancreas</a:t>
          </a:r>
          <a:endParaRPr lang="en-GB" sz="2400" kern="1200" dirty="0"/>
        </a:p>
      </dsp:txBody>
      <dsp:txXfrm>
        <a:off x="18733" y="278762"/>
        <a:ext cx="7098753" cy="346291"/>
      </dsp:txXfrm>
    </dsp:sp>
    <dsp:sp modelId="{8EBF7158-4EC8-494F-8084-0F3483788FD5}">
      <dsp:nvSpPr>
        <dsp:cNvPr id="0" name=""/>
        <dsp:cNvSpPr/>
      </dsp:nvSpPr>
      <dsp:spPr>
        <a:xfrm>
          <a:off x="0" y="643787"/>
          <a:ext cx="7136219" cy="30470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575" tIns="20320" rIns="113792" bIns="20320" numCol="1" spcCol="1270" anchor="t" anchorCtr="0">
          <a:noAutofit/>
        </a:bodyPr>
        <a:lstStyle/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Pancreas located behind the stomach; functions as both an endocrine and exocrine gland.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Endocrine tissue contains the </a:t>
          </a:r>
          <a:r>
            <a:rPr lang="en-GB" sz="1600" b="1" kern="1200" dirty="0"/>
            <a:t>Islets of Langerhans</a:t>
          </a:r>
          <a:r>
            <a:rPr lang="en-GB" sz="1600" kern="1200" dirty="0"/>
            <a:t>.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/>
            <a:t>β-cells</a:t>
          </a:r>
          <a:r>
            <a:rPr lang="en-GB" sz="1600" kern="1200"/>
            <a:t> produce and secrete insulin.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Insulin facilitates glucose uptake into skeletal muscle and adipose tissue.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Insulin suppresses hepatic glucose production.</a:t>
          </a:r>
        </a:p>
        <a:p>
          <a:pPr marL="171450" lvl="1" indent="-171450" algn="l" defTabSz="7112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Normal blood glucose homeostasis maintains glucose within a narrow physiological range through balanced insulin and glucagon secretion (Powers </a:t>
          </a:r>
          <a:r>
            <a:rPr lang="en-GB" sz="1600" i="1" kern="1200" dirty="0"/>
            <a:t>et al.</a:t>
          </a:r>
          <a:r>
            <a:rPr lang="en-GB" sz="1600" kern="1200" dirty="0"/>
            <a:t>, 2022).</a:t>
          </a:r>
        </a:p>
      </dsp:txBody>
      <dsp:txXfrm>
        <a:off x="0" y="643787"/>
        <a:ext cx="7136219" cy="30470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858C5C-D2C0-41DA-A36A-F1640B139F17}">
      <dsp:nvSpPr>
        <dsp:cNvPr id="0" name=""/>
        <dsp:cNvSpPr/>
      </dsp:nvSpPr>
      <dsp:spPr>
        <a:xfrm>
          <a:off x="0" y="15090"/>
          <a:ext cx="7930654" cy="2281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b="1" kern="1200" dirty="0"/>
            <a:t>Type 2 Diabetes Mellitus</a:t>
          </a:r>
          <a:endParaRPr lang="en-GB" sz="1000" kern="1200" dirty="0"/>
        </a:p>
      </dsp:txBody>
      <dsp:txXfrm>
        <a:off x="11137" y="26227"/>
        <a:ext cx="7908380" cy="205876"/>
      </dsp:txXfrm>
    </dsp:sp>
    <dsp:sp modelId="{79612382-E48C-4809-B660-4BEF6AA60B30}">
      <dsp:nvSpPr>
        <dsp:cNvPr id="0" name=""/>
        <dsp:cNvSpPr/>
      </dsp:nvSpPr>
      <dsp:spPr>
        <a:xfrm>
          <a:off x="0" y="243240"/>
          <a:ext cx="7930654" cy="2898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98" tIns="15240" rIns="85344" bIns="15240" numCol="1" spcCol="1270" anchor="t" anchorCtr="0">
          <a:noAutofit/>
        </a:bodyPr>
        <a:lstStyle/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Chronic metabolic disease characterised by insulin resistance and progressive β-cell dysfunction (Ahmad </a:t>
          </a:r>
          <a:r>
            <a:rPr lang="en-GB" sz="1200" i="1" kern="1200"/>
            <a:t>et al.</a:t>
          </a:r>
          <a:r>
            <a:rPr lang="en-GB" sz="1200" kern="1200"/>
            <a:t>, 2022).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Represents approximately </a:t>
          </a:r>
          <a:r>
            <a:rPr lang="en-GB" sz="1200" b="1" kern="1200"/>
            <a:t>90–95%</a:t>
          </a:r>
          <a:r>
            <a:rPr lang="en-GB" sz="1200" kern="1200"/>
            <a:t> of diabetes cases worldwide (Galicia-Garcia </a:t>
          </a:r>
          <a:r>
            <a:rPr lang="en-GB" sz="1200" i="1" kern="1200"/>
            <a:t>et al.</a:t>
          </a:r>
          <a:r>
            <a:rPr lang="en-GB" sz="1200" kern="1200"/>
            <a:t>, 2020).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Increasing prevalence in the UK due to obesity, ageing population and physical inactivity (Diabetes UK, 2026).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Major causes:</a:t>
          </a:r>
        </a:p>
        <a:p>
          <a:pPr marL="228600" lvl="2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Obesity</a:t>
          </a:r>
        </a:p>
        <a:p>
          <a:pPr marL="228600" lvl="2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Genetics</a:t>
          </a:r>
        </a:p>
        <a:p>
          <a:pPr marL="228600" lvl="2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Sedentary lifestyle</a:t>
          </a:r>
        </a:p>
        <a:p>
          <a:pPr marL="228600" lvl="2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Unhealthy diet</a:t>
          </a:r>
        </a:p>
        <a:p>
          <a:pPr marL="114300" lvl="1" indent="-114300" algn="l" defTabSz="533400">
            <a:lnSpc>
              <a:spcPct val="15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 dirty="0"/>
            <a:t>Normal glucose regulation relies on effective insulin action; in T2DM, insulin becomes less effective, resulting in persistent hyperglycaemia (Powers </a:t>
          </a:r>
          <a:r>
            <a:rPr lang="en-GB" sz="1200" i="1" kern="1200" dirty="0"/>
            <a:t>et al.</a:t>
          </a:r>
          <a:r>
            <a:rPr lang="en-GB" sz="1200" kern="1200" dirty="0"/>
            <a:t>, 2022).</a:t>
          </a:r>
        </a:p>
      </dsp:txBody>
      <dsp:txXfrm>
        <a:off x="0" y="243240"/>
        <a:ext cx="7930654" cy="2898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C2C239-9C6E-451F-B93A-51B4094C0265}">
      <dsp:nvSpPr>
        <dsp:cNvPr id="0" name=""/>
        <dsp:cNvSpPr/>
      </dsp:nvSpPr>
      <dsp:spPr>
        <a:xfrm>
          <a:off x="0" y="67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Insulin resistance develops in muscle, liver and adipose tissue.</a:t>
          </a:r>
        </a:p>
      </dsp:txBody>
      <dsp:txXfrm>
        <a:off x="25096" y="25163"/>
        <a:ext cx="6168160" cy="463897"/>
      </dsp:txXfrm>
    </dsp:sp>
    <dsp:sp modelId="{A52D21C2-EB04-41FF-B262-D2113887FF7A}">
      <dsp:nvSpPr>
        <dsp:cNvPr id="0" name=""/>
        <dsp:cNvSpPr/>
      </dsp:nvSpPr>
      <dsp:spPr>
        <a:xfrm>
          <a:off x="0" y="526517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Pancreatic β-cells progressively lose insulin secretory capacity.</a:t>
          </a:r>
        </a:p>
      </dsp:txBody>
      <dsp:txXfrm>
        <a:off x="25096" y="551613"/>
        <a:ext cx="6168160" cy="463897"/>
      </dsp:txXfrm>
    </dsp:sp>
    <dsp:sp modelId="{03DEDA7A-B95F-4E8B-B4C3-5A1D95AC6E99}">
      <dsp:nvSpPr>
        <dsp:cNvPr id="0" name=""/>
        <dsp:cNvSpPr/>
      </dsp:nvSpPr>
      <dsp:spPr>
        <a:xfrm>
          <a:off x="0" y="1052968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Persistent hyperglycaemia results from impaired glucose uptake and increased hepatic glucose production.</a:t>
          </a:r>
        </a:p>
      </dsp:txBody>
      <dsp:txXfrm>
        <a:off x="25096" y="1078064"/>
        <a:ext cx="6168160" cy="463897"/>
      </dsp:txXfrm>
    </dsp:sp>
    <dsp:sp modelId="{70FC54A2-3DA5-4092-8E24-4184240EBF60}">
      <dsp:nvSpPr>
        <dsp:cNvPr id="0" name=""/>
        <dsp:cNvSpPr/>
      </dsp:nvSpPr>
      <dsp:spPr>
        <a:xfrm>
          <a:off x="0" y="1579418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Cells experience reduced glucose utilisation despite elevated blood glucose.</a:t>
          </a:r>
        </a:p>
      </dsp:txBody>
      <dsp:txXfrm>
        <a:off x="25096" y="1604514"/>
        <a:ext cx="6168160" cy="463897"/>
      </dsp:txXfrm>
    </dsp:sp>
    <dsp:sp modelId="{3BAE312F-4CA4-4503-831E-943586B943B9}">
      <dsp:nvSpPr>
        <dsp:cNvPr id="0" name=""/>
        <dsp:cNvSpPr/>
      </dsp:nvSpPr>
      <dsp:spPr>
        <a:xfrm>
          <a:off x="0" y="2105868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Chronic inflammation and obesity further worsen insulin resistance.</a:t>
          </a:r>
        </a:p>
      </dsp:txBody>
      <dsp:txXfrm>
        <a:off x="25096" y="2130964"/>
        <a:ext cx="6168160" cy="463897"/>
      </dsp:txXfrm>
    </dsp:sp>
    <dsp:sp modelId="{F01F1BAE-6494-454E-8748-01B723B90500}">
      <dsp:nvSpPr>
        <dsp:cNvPr id="0" name=""/>
        <dsp:cNvSpPr/>
      </dsp:nvSpPr>
      <dsp:spPr>
        <a:xfrm>
          <a:off x="0" y="2632319"/>
          <a:ext cx="6218352" cy="514089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Long-term hyperglycaemia leads to microvascular and macrovascular complications (Galicia-Garcia </a:t>
          </a:r>
          <a:r>
            <a:rPr lang="en-GB" sz="1600" i="1" kern="1200"/>
            <a:t>et al.</a:t>
          </a:r>
          <a:r>
            <a:rPr lang="en-GB" sz="1600" kern="1200"/>
            <a:t>, 2020; Ahmad </a:t>
          </a:r>
          <a:r>
            <a:rPr lang="en-GB" sz="1600" i="1" kern="1200"/>
            <a:t>et al.</a:t>
          </a:r>
          <a:r>
            <a:rPr lang="en-GB" sz="1600" kern="1200"/>
            <a:t>, 2022).</a:t>
          </a:r>
        </a:p>
      </dsp:txBody>
      <dsp:txXfrm>
        <a:off x="25096" y="2657415"/>
        <a:ext cx="6168160" cy="4638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F18C6-E81D-4806-B6E3-DC6438DDB931}">
      <dsp:nvSpPr>
        <dsp:cNvPr id="0" name=""/>
        <dsp:cNvSpPr/>
      </dsp:nvSpPr>
      <dsp:spPr>
        <a:xfrm>
          <a:off x="0" y="13425"/>
          <a:ext cx="9601196" cy="494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Clinical Presentation</a:t>
          </a:r>
          <a:endParaRPr lang="en-GB" sz="2100" kern="1200"/>
        </a:p>
      </dsp:txBody>
      <dsp:txXfrm>
        <a:off x="24119" y="37544"/>
        <a:ext cx="9552958" cy="445849"/>
      </dsp:txXfrm>
    </dsp:sp>
    <dsp:sp modelId="{72B8ED87-F9A9-4B96-AFA0-013FE8A0011B}">
      <dsp:nvSpPr>
        <dsp:cNvPr id="0" name=""/>
        <dsp:cNvSpPr/>
      </dsp:nvSpPr>
      <dsp:spPr>
        <a:xfrm>
          <a:off x="0" y="507513"/>
          <a:ext cx="9601196" cy="12823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38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Polyuria (frequent urination)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Polydipsia (excessive thirst)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Fatigue and reduced energy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Blurred vision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Slow wound healing and recurrent infections (Ahmad </a:t>
          </a:r>
          <a:r>
            <a:rPr lang="en-GB" sz="1600" i="1" kern="1200"/>
            <a:t>et al.</a:t>
          </a:r>
          <a:r>
            <a:rPr lang="en-GB" sz="1600" kern="1200"/>
            <a:t>, 2022)</a:t>
          </a:r>
        </a:p>
      </dsp:txBody>
      <dsp:txXfrm>
        <a:off x="0" y="507513"/>
        <a:ext cx="9601196" cy="1282364"/>
      </dsp:txXfrm>
    </dsp:sp>
    <dsp:sp modelId="{0D7186AC-300B-467B-8E13-6ED4C30AAE79}">
      <dsp:nvSpPr>
        <dsp:cNvPr id="0" name=""/>
        <dsp:cNvSpPr/>
      </dsp:nvSpPr>
      <dsp:spPr>
        <a:xfrm>
          <a:off x="0" y="1789878"/>
          <a:ext cx="9601196" cy="494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Diagnosis</a:t>
          </a:r>
          <a:endParaRPr lang="en-GB" sz="2100" kern="1200"/>
        </a:p>
      </dsp:txBody>
      <dsp:txXfrm>
        <a:off x="24119" y="1813997"/>
        <a:ext cx="9552958" cy="445849"/>
      </dsp:txXfrm>
    </dsp:sp>
    <dsp:sp modelId="{A6E2039C-FC7B-4957-BC68-D7335544CF97}">
      <dsp:nvSpPr>
        <dsp:cNvPr id="0" name=""/>
        <dsp:cNvSpPr/>
      </dsp:nvSpPr>
      <dsp:spPr>
        <a:xfrm>
          <a:off x="0" y="2283965"/>
          <a:ext cx="9601196" cy="10215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38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/>
            <a:t>HbA1c ≥48 mmol/mol (6.5%)</a:t>
          </a:r>
          <a:r>
            <a:rPr lang="en-GB" sz="1600" kern="1200"/>
            <a:t> (NICE, 2026)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/>
            <a:t>Fasting Plasma Glucose (FPG) ≥7.0 mmol/L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/>
            <a:t>Random Plasma Glucose ≥11.1 mmol/L</a:t>
          </a:r>
          <a:r>
            <a:rPr lang="en-GB" sz="1600" kern="1200"/>
            <a:t> with symptoms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b="1" kern="1200"/>
            <a:t>Oral Glucose Tolerance Test (OGTT):</a:t>
          </a:r>
          <a:r>
            <a:rPr lang="en-GB" sz="1600" kern="1200"/>
            <a:t> 2-hour plasma glucose ≥11.1 mmol/L (NICE, 2026)</a:t>
          </a:r>
        </a:p>
      </dsp:txBody>
      <dsp:txXfrm>
        <a:off x="0" y="2283965"/>
        <a:ext cx="9601196" cy="10215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EF9685-9EBC-4345-AA21-0FB934AE1CE4}">
      <dsp:nvSpPr>
        <dsp:cNvPr id="0" name=""/>
        <dsp:cNvSpPr/>
      </dsp:nvSpPr>
      <dsp:spPr>
        <a:xfrm>
          <a:off x="8450617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7AC32B-BC53-4DA6-A99F-6E76B00941BC}">
      <dsp:nvSpPr>
        <dsp:cNvPr id="0" name=""/>
        <dsp:cNvSpPr/>
      </dsp:nvSpPr>
      <dsp:spPr>
        <a:xfrm>
          <a:off x="4845443" y="1368229"/>
          <a:ext cx="4154533" cy="288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206"/>
              </a:lnTo>
              <a:lnTo>
                <a:pt x="4154533" y="144206"/>
              </a:lnTo>
              <a:lnTo>
                <a:pt x="4154533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0DE223-5BE2-43C7-80DC-05CEE8609710}">
      <dsp:nvSpPr>
        <dsp:cNvPr id="0" name=""/>
        <dsp:cNvSpPr/>
      </dsp:nvSpPr>
      <dsp:spPr>
        <a:xfrm>
          <a:off x="6788803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278B3C-EF5A-4377-8FA6-2C3120974078}">
      <dsp:nvSpPr>
        <dsp:cNvPr id="0" name=""/>
        <dsp:cNvSpPr/>
      </dsp:nvSpPr>
      <dsp:spPr>
        <a:xfrm>
          <a:off x="4845443" y="1368229"/>
          <a:ext cx="2492719" cy="288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206"/>
              </a:lnTo>
              <a:lnTo>
                <a:pt x="2492719" y="144206"/>
              </a:lnTo>
              <a:lnTo>
                <a:pt x="2492719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7A79C4-CDFD-444C-969A-E1E7B77B9111}">
      <dsp:nvSpPr>
        <dsp:cNvPr id="0" name=""/>
        <dsp:cNvSpPr/>
      </dsp:nvSpPr>
      <dsp:spPr>
        <a:xfrm>
          <a:off x="5126990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7B1BE8-2EEB-4BB5-A74C-227B868B1745}">
      <dsp:nvSpPr>
        <dsp:cNvPr id="0" name=""/>
        <dsp:cNvSpPr/>
      </dsp:nvSpPr>
      <dsp:spPr>
        <a:xfrm>
          <a:off x="4845443" y="1368229"/>
          <a:ext cx="830906" cy="2884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4206"/>
              </a:lnTo>
              <a:lnTo>
                <a:pt x="830906" y="144206"/>
              </a:lnTo>
              <a:lnTo>
                <a:pt x="830906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77BBB7-1623-4BA2-9933-F2BC3CB410BC}">
      <dsp:nvSpPr>
        <dsp:cNvPr id="0" name=""/>
        <dsp:cNvSpPr/>
      </dsp:nvSpPr>
      <dsp:spPr>
        <a:xfrm>
          <a:off x="3465177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BEB12C1-1D82-4CC5-97F6-66B05282B662}">
      <dsp:nvSpPr>
        <dsp:cNvPr id="0" name=""/>
        <dsp:cNvSpPr/>
      </dsp:nvSpPr>
      <dsp:spPr>
        <a:xfrm>
          <a:off x="4014536" y="1368229"/>
          <a:ext cx="830906" cy="288413"/>
        </a:xfrm>
        <a:custGeom>
          <a:avLst/>
          <a:gdLst/>
          <a:ahLst/>
          <a:cxnLst/>
          <a:rect l="0" t="0" r="0" b="0"/>
          <a:pathLst>
            <a:path>
              <a:moveTo>
                <a:pt x="830906" y="0"/>
              </a:moveTo>
              <a:lnTo>
                <a:pt x="830906" y="144206"/>
              </a:lnTo>
              <a:lnTo>
                <a:pt x="0" y="144206"/>
              </a:lnTo>
              <a:lnTo>
                <a:pt x="0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4E1CFCE-AD17-4406-9CB8-1F8828519684}">
      <dsp:nvSpPr>
        <dsp:cNvPr id="0" name=""/>
        <dsp:cNvSpPr/>
      </dsp:nvSpPr>
      <dsp:spPr>
        <a:xfrm>
          <a:off x="1803363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B40FD6-2937-4C1D-8028-3A7137F07967}">
      <dsp:nvSpPr>
        <dsp:cNvPr id="0" name=""/>
        <dsp:cNvSpPr/>
      </dsp:nvSpPr>
      <dsp:spPr>
        <a:xfrm>
          <a:off x="2352723" y="1368229"/>
          <a:ext cx="2492719" cy="288413"/>
        </a:xfrm>
        <a:custGeom>
          <a:avLst/>
          <a:gdLst/>
          <a:ahLst/>
          <a:cxnLst/>
          <a:rect l="0" t="0" r="0" b="0"/>
          <a:pathLst>
            <a:path>
              <a:moveTo>
                <a:pt x="2492719" y="0"/>
              </a:moveTo>
              <a:lnTo>
                <a:pt x="2492719" y="144206"/>
              </a:lnTo>
              <a:lnTo>
                <a:pt x="0" y="144206"/>
              </a:lnTo>
              <a:lnTo>
                <a:pt x="0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2DB21C5-6A51-4AC5-9E6A-C6D370483BA1}">
      <dsp:nvSpPr>
        <dsp:cNvPr id="0" name=""/>
        <dsp:cNvSpPr/>
      </dsp:nvSpPr>
      <dsp:spPr>
        <a:xfrm>
          <a:off x="141550" y="2343342"/>
          <a:ext cx="206009" cy="6317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31763"/>
              </a:lnTo>
              <a:lnTo>
                <a:pt x="206009" y="631763"/>
              </a:lnTo>
            </a:path>
          </a:pathLst>
        </a:custGeom>
        <a:noFill/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9B0C8B-46B4-4630-9175-9EC40988273B}">
      <dsp:nvSpPr>
        <dsp:cNvPr id="0" name=""/>
        <dsp:cNvSpPr/>
      </dsp:nvSpPr>
      <dsp:spPr>
        <a:xfrm>
          <a:off x="690910" y="1368229"/>
          <a:ext cx="4154533" cy="288413"/>
        </a:xfrm>
        <a:custGeom>
          <a:avLst/>
          <a:gdLst/>
          <a:ahLst/>
          <a:cxnLst/>
          <a:rect l="0" t="0" r="0" b="0"/>
          <a:pathLst>
            <a:path>
              <a:moveTo>
                <a:pt x="4154533" y="0"/>
              </a:moveTo>
              <a:lnTo>
                <a:pt x="4154533" y="144206"/>
              </a:lnTo>
              <a:lnTo>
                <a:pt x="0" y="144206"/>
              </a:lnTo>
              <a:lnTo>
                <a:pt x="0" y="288413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D53EEED-5B2C-4788-ACFB-F55DB8FF8AE3}">
      <dsp:nvSpPr>
        <dsp:cNvPr id="0" name=""/>
        <dsp:cNvSpPr/>
      </dsp:nvSpPr>
      <dsp:spPr>
        <a:xfrm>
          <a:off x="4158743" y="681529"/>
          <a:ext cx="1373399" cy="686699"/>
        </a:xfrm>
        <a:prstGeom prst="rect">
          <a:avLst/>
        </a:prstGeom>
        <a:solidFill>
          <a:schemeClr val="accent5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Impact of Type 2 Diabetes</a:t>
          </a:r>
          <a:endParaRPr lang="en-GB" sz="1200" kern="1200" dirty="0"/>
        </a:p>
      </dsp:txBody>
      <dsp:txXfrm>
        <a:off x="4158743" y="681529"/>
        <a:ext cx="1373399" cy="686699"/>
      </dsp:txXfrm>
    </dsp:sp>
    <dsp:sp modelId="{5F86062F-6BAF-42B0-890E-CC5519211991}">
      <dsp:nvSpPr>
        <dsp:cNvPr id="0" name=""/>
        <dsp:cNvSpPr/>
      </dsp:nvSpPr>
      <dsp:spPr>
        <a:xfrm>
          <a:off x="4210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Cardiovascular system:</a:t>
          </a:r>
          <a:r>
            <a:rPr lang="en-GB" sz="1200" kern="1200"/>
            <a:t> </a:t>
          </a:r>
        </a:p>
      </dsp:txBody>
      <dsp:txXfrm>
        <a:off x="4210" y="1656643"/>
        <a:ext cx="1373399" cy="686699"/>
      </dsp:txXfrm>
    </dsp:sp>
    <dsp:sp modelId="{8A95ABE9-904E-466D-85E2-2831C839D1CA}">
      <dsp:nvSpPr>
        <dsp:cNvPr id="0" name=""/>
        <dsp:cNvSpPr/>
      </dsp:nvSpPr>
      <dsp:spPr>
        <a:xfrm>
          <a:off x="347560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Increased risk of coronary heart disease, stroke and hypertension.</a:t>
          </a:r>
        </a:p>
      </dsp:txBody>
      <dsp:txXfrm>
        <a:off x="347560" y="2631756"/>
        <a:ext cx="1373399" cy="686699"/>
      </dsp:txXfrm>
    </dsp:sp>
    <dsp:sp modelId="{B269DC43-9F07-476D-9E1C-F7826F14F027}">
      <dsp:nvSpPr>
        <dsp:cNvPr id="0" name=""/>
        <dsp:cNvSpPr/>
      </dsp:nvSpPr>
      <dsp:spPr>
        <a:xfrm>
          <a:off x="1666023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Kidneys:</a:t>
          </a:r>
          <a:r>
            <a:rPr lang="en-GB" sz="1200" kern="1200"/>
            <a:t> </a:t>
          </a:r>
        </a:p>
      </dsp:txBody>
      <dsp:txXfrm>
        <a:off x="1666023" y="1656643"/>
        <a:ext cx="1373399" cy="686699"/>
      </dsp:txXfrm>
    </dsp:sp>
    <dsp:sp modelId="{F9BD4D03-3388-4581-8362-E129B6AEF4B2}">
      <dsp:nvSpPr>
        <dsp:cNvPr id="0" name=""/>
        <dsp:cNvSpPr/>
      </dsp:nvSpPr>
      <dsp:spPr>
        <a:xfrm>
          <a:off x="2009373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Diabetic nephropathy leading to chronic kidney disease.</a:t>
          </a:r>
        </a:p>
      </dsp:txBody>
      <dsp:txXfrm>
        <a:off x="2009373" y="2631756"/>
        <a:ext cx="1373399" cy="686699"/>
      </dsp:txXfrm>
    </dsp:sp>
    <dsp:sp modelId="{89878FA4-6F78-47F2-AE96-47FD471D4104}">
      <dsp:nvSpPr>
        <dsp:cNvPr id="0" name=""/>
        <dsp:cNvSpPr/>
      </dsp:nvSpPr>
      <dsp:spPr>
        <a:xfrm>
          <a:off x="3327837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Eyes:</a:t>
          </a:r>
          <a:r>
            <a:rPr lang="en-GB" sz="1200" kern="1200"/>
            <a:t> </a:t>
          </a:r>
        </a:p>
      </dsp:txBody>
      <dsp:txXfrm>
        <a:off x="3327837" y="1656643"/>
        <a:ext cx="1373399" cy="686699"/>
      </dsp:txXfrm>
    </dsp:sp>
    <dsp:sp modelId="{F47C954A-182D-45D6-93E0-D484413CACC8}">
      <dsp:nvSpPr>
        <dsp:cNvPr id="0" name=""/>
        <dsp:cNvSpPr/>
      </dsp:nvSpPr>
      <dsp:spPr>
        <a:xfrm>
          <a:off x="3671187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Diabetic retinopathy and vision impairment.</a:t>
          </a:r>
        </a:p>
      </dsp:txBody>
      <dsp:txXfrm>
        <a:off x="3671187" y="2631756"/>
        <a:ext cx="1373399" cy="686699"/>
      </dsp:txXfrm>
    </dsp:sp>
    <dsp:sp modelId="{01CED56F-36DB-4034-B652-FB22A1E5541F}">
      <dsp:nvSpPr>
        <dsp:cNvPr id="0" name=""/>
        <dsp:cNvSpPr/>
      </dsp:nvSpPr>
      <dsp:spPr>
        <a:xfrm>
          <a:off x="4989650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Peripheral nerves:</a:t>
          </a:r>
          <a:r>
            <a:rPr lang="en-GB" sz="1200" kern="1200"/>
            <a:t> </a:t>
          </a:r>
        </a:p>
      </dsp:txBody>
      <dsp:txXfrm>
        <a:off x="4989650" y="1656643"/>
        <a:ext cx="1373399" cy="686699"/>
      </dsp:txXfrm>
    </dsp:sp>
    <dsp:sp modelId="{FE93BFF4-EF32-45B6-B412-EFA01C1F92DD}">
      <dsp:nvSpPr>
        <dsp:cNvPr id="0" name=""/>
        <dsp:cNvSpPr/>
      </dsp:nvSpPr>
      <dsp:spPr>
        <a:xfrm>
          <a:off x="5333000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Peripheral neuropathy causing pain and sensory loss.</a:t>
          </a:r>
        </a:p>
      </dsp:txBody>
      <dsp:txXfrm>
        <a:off x="5333000" y="2631756"/>
        <a:ext cx="1373399" cy="686699"/>
      </dsp:txXfrm>
    </dsp:sp>
    <dsp:sp modelId="{8ED8E555-401E-4A3E-BC0A-D76D2E92E3B4}">
      <dsp:nvSpPr>
        <dsp:cNvPr id="0" name=""/>
        <dsp:cNvSpPr/>
      </dsp:nvSpPr>
      <dsp:spPr>
        <a:xfrm>
          <a:off x="6651463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Feet:</a:t>
          </a:r>
          <a:r>
            <a:rPr lang="en-GB" sz="1200" kern="1200"/>
            <a:t> </a:t>
          </a:r>
        </a:p>
      </dsp:txBody>
      <dsp:txXfrm>
        <a:off x="6651463" y="1656643"/>
        <a:ext cx="1373399" cy="686699"/>
      </dsp:txXfrm>
    </dsp:sp>
    <dsp:sp modelId="{5F404D56-0229-4FA0-AB54-00E12D6B4DC2}">
      <dsp:nvSpPr>
        <dsp:cNvPr id="0" name=""/>
        <dsp:cNvSpPr/>
      </dsp:nvSpPr>
      <dsp:spPr>
        <a:xfrm>
          <a:off x="6994813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Foot ulcers, poor wound healing and increased amputation risk.</a:t>
          </a:r>
        </a:p>
      </dsp:txBody>
      <dsp:txXfrm>
        <a:off x="6994813" y="2631756"/>
        <a:ext cx="1373399" cy="686699"/>
      </dsp:txXfrm>
    </dsp:sp>
    <dsp:sp modelId="{137B0FE5-2E5C-4FBD-92FF-7F159F6657A9}">
      <dsp:nvSpPr>
        <dsp:cNvPr id="0" name=""/>
        <dsp:cNvSpPr/>
      </dsp:nvSpPr>
      <dsp:spPr>
        <a:xfrm>
          <a:off x="8313277" y="1656643"/>
          <a:ext cx="1373399" cy="68669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Immune system:</a:t>
          </a:r>
          <a:r>
            <a:rPr lang="en-GB" sz="1200" kern="1200"/>
            <a:t> </a:t>
          </a:r>
        </a:p>
      </dsp:txBody>
      <dsp:txXfrm>
        <a:off x="8313277" y="1656643"/>
        <a:ext cx="1373399" cy="686699"/>
      </dsp:txXfrm>
    </dsp:sp>
    <dsp:sp modelId="{A4339C4F-9746-484C-8EEE-138F950FF44E}">
      <dsp:nvSpPr>
        <dsp:cNvPr id="0" name=""/>
        <dsp:cNvSpPr/>
      </dsp:nvSpPr>
      <dsp:spPr>
        <a:xfrm>
          <a:off x="8656627" y="2631756"/>
          <a:ext cx="1373399" cy="68669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Reduced immune response and increased susceptibility to infections (Ahmad </a:t>
          </a:r>
          <a:r>
            <a:rPr lang="en-GB" sz="1200" i="1" kern="1200"/>
            <a:t>et al.</a:t>
          </a:r>
          <a:r>
            <a:rPr lang="en-GB" sz="1200" kern="1200"/>
            <a:t>, 2022; Galicia-Garcia </a:t>
          </a:r>
          <a:r>
            <a:rPr lang="en-GB" sz="1200" i="1" kern="1200"/>
            <a:t>et al.</a:t>
          </a:r>
          <a:r>
            <a:rPr lang="en-GB" sz="1200" kern="1200"/>
            <a:t>, 2020).</a:t>
          </a:r>
        </a:p>
      </dsp:txBody>
      <dsp:txXfrm>
        <a:off x="8656627" y="2631756"/>
        <a:ext cx="1373399" cy="68669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2C9734-6DBB-47DD-AEC4-029E2F42A939}">
      <dsp:nvSpPr>
        <dsp:cNvPr id="0" name=""/>
        <dsp:cNvSpPr/>
      </dsp:nvSpPr>
      <dsp:spPr>
        <a:xfrm>
          <a:off x="324519" y="0"/>
          <a:ext cx="3318936" cy="3318936"/>
        </a:xfrm>
        <a:prstGeom prst="ellipse">
          <a:avLst/>
        </a:prstGeom>
        <a:solidFill>
          <a:schemeClr val="accent6">
            <a:shade val="80000"/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1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NICE-Recommended Management</a:t>
          </a:r>
          <a:endParaRPr lang="en-GB" sz="2200" kern="120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Lifestyle modification: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 dirty="0"/>
            <a:t>Healthy balanced diet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Regular physical activity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Weight reduction</a:t>
          </a:r>
        </a:p>
        <a:p>
          <a:pPr marL="342900" lvl="2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kern="1200"/>
            <a:t>Smoking cessation</a:t>
          </a:r>
        </a:p>
      </dsp:txBody>
      <dsp:txXfrm>
        <a:off x="810566" y="486047"/>
        <a:ext cx="2346842" cy="234684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0F8AF-DD83-4A74-8190-24AAEC92C6DB}">
      <dsp:nvSpPr>
        <dsp:cNvPr id="0" name=""/>
        <dsp:cNvSpPr/>
      </dsp:nvSpPr>
      <dsp:spPr>
        <a:xfrm>
          <a:off x="0" y="9142"/>
          <a:ext cx="6478858" cy="599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</a:rPr>
            <a:t>Metformin</a:t>
          </a:r>
          <a:r>
            <a:rPr lang="en-GB" sz="1600" kern="1200">
              <a:solidFill>
                <a:schemeClr val="tx1"/>
              </a:solidFill>
            </a:rPr>
            <a:t> as first-line pharmacological treatment where appropriate (NICE, 2026).</a:t>
          </a:r>
        </a:p>
      </dsp:txBody>
      <dsp:txXfrm>
        <a:off x="29243" y="38385"/>
        <a:ext cx="6420372" cy="540554"/>
      </dsp:txXfrm>
    </dsp:sp>
    <dsp:sp modelId="{3E9BA660-4660-485D-AE2D-F6C0013711BD}">
      <dsp:nvSpPr>
        <dsp:cNvPr id="0" name=""/>
        <dsp:cNvSpPr/>
      </dsp:nvSpPr>
      <dsp:spPr>
        <a:xfrm>
          <a:off x="0" y="654262"/>
          <a:ext cx="6478858" cy="599040"/>
        </a:xfrm>
        <a:prstGeom prst="roundRect">
          <a:avLst/>
        </a:prstGeom>
        <a:solidFill>
          <a:schemeClr val="accent5">
            <a:hueOff val="248291"/>
            <a:satOff val="144"/>
            <a:lumOff val="1421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</a:rPr>
            <a:t>SGLT2 inhibitors</a:t>
          </a:r>
          <a:r>
            <a:rPr lang="en-GB" sz="1600" kern="1200">
              <a:solidFill>
                <a:schemeClr val="tx1"/>
              </a:solidFill>
            </a:rPr>
            <a:t> and/or </a:t>
          </a:r>
          <a:r>
            <a:rPr lang="en-GB" sz="1600" b="1" kern="1200">
              <a:solidFill>
                <a:schemeClr val="tx1"/>
              </a:solidFill>
            </a:rPr>
            <a:t>GLP-1 receptor agonists</a:t>
          </a:r>
          <a:r>
            <a:rPr lang="en-GB" sz="1600" kern="1200">
              <a:solidFill>
                <a:schemeClr val="tx1"/>
              </a:solidFill>
            </a:rPr>
            <a:t> for selected patients with cardiovascular or renal risk (NICE, 2026).</a:t>
          </a:r>
        </a:p>
      </dsp:txBody>
      <dsp:txXfrm>
        <a:off x="29243" y="683505"/>
        <a:ext cx="6420372" cy="540554"/>
      </dsp:txXfrm>
    </dsp:sp>
    <dsp:sp modelId="{B1AB2266-C446-4835-9D49-4109FA8AF370}">
      <dsp:nvSpPr>
        <dsp:cNvPr id="0" name=""/>
        <dsp:cNvSpPr/>
      </dsp:nvSpPr>
      <dsp:spPr>
        <a:xfrm>
          <a:off x="0" y="1299382"/>
          <a:ext cx="6478858" cy="599040"/>
        </a:xfrm>
        <a:prstGeom prst="roundRect">
          <a:avLst/>
        </a:prstGeom>
        <a:solidFill>
          <a:schemeClr val="accent5">
            <a:hueOff val="496582"/>
            <a:satOff val="288"/>
            <a:lumOff val="284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Blood pressure management.</a:t>
          </a:r>
        </a:p>
      </dsp:txBody>
      <dsp:txXfrm>
        <a:off x="29243" y="1328625"/>
        <a:ext cx="6420372" cy="540554"/>
      </dsp:txXfrm>
    </dsp:sp>
    <dsp:sp modelId="{980984EA-B5E7-4021-A6D8-DBFD7486B26B}">
      <dsp:nvSpPr>
        <dsp:cNvPr id="0" name=""/>
        <dsp:cNvSpPr/>
      </dsp:nvSpPr>
      <dsp:spPr>
        <a:xfrm>
          <a:off x="0" y="1944502"/>
          <a:ext cx="6478858" cy="599040"/>
        </a:xfrm>
        <a:prstGeom prst="roundRect">
          <a:avLst/>
        </a:prstGeom>
        <a:solidFill>
          <a:schemeClr val="accent5">
            <a:hueOff val="744874"/>
            <a:satOff val="432"/>
            <a:lumOff val="426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Lipid management using statins.</a:t>
          </a:r>
        </a:p>
      </dsp:txBody>
      <dsp:txXfrm>
        <a:off x="29243" y="1973745"/>
        <a:ext cx="6420372" cy="540554"/>
      </dsp:txXfrm>
    </dsp:sp>
    <dsp:sp modelId="{AD881131-DC2C-4469-9E9B-AF61114FC2B5}">
      <dsp:nvSpPr>
        <dsp:cNvPr id="0" name=""/>
        <dsp:cNvSpPr/>
      </dsp:nvSpPr>
      <dsp:spPr>
        <a:xfrm>
          <a:off x="0" y="2589622"/>
          <a:ext cx="6478858" cy="599040"/>
        </a:xfrm>
        <a:prstGeom prst="roundRect">
          <a:avLst/>
        </a:prstGeom>
        <a:solidFill>
          <a:schemeClr val="accent5">
            <a:hueOff val="993165"/>
            <a:satOff val="576"/>
            <a:lumOff val="568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chemeClr val="tx1"/>
              </a:solidFill>
            </a:rPr>
            <a:t>Routine vaccinations (influenza, COVID-19 and pneumococcal where indicated) (NHS, 2025).</a:t>
          </a:r>
        </a:p>
      </dsp:txBody>
      <dsp:txXfrm>
        <a:off x="29243" y="2618865"/>
        <a:ext cx="6420372" cy="5405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A1965-52B0-4C98-9064-BC56BFC072DC}">
      <dsp:nvSpPr>
        <dsp:cNvPr id="0" name=""/>
        <dsp:cNvSpPr/>
      </dsp:nvSpPr>
      <dsp:spPr>
        <a:xfrm>
          <a:off x="0" y="66197"/>
          <a:ext cx="9601196" cy="518400"/>
        </a:xfrm>
        <a:prstGeom prst="rect">
          <a:avLst/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73152" rIns="128016" bIns="73152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Person-Centred Care Plan</a:t>
          </a:r>
          <a:endParaRPr lang="en-GB" sz="1800" kern="1200"/>
        </a:p>
      </dsp:txBody>
      <dsp:txXfrm>
        <a:off x="0" y="66197"/>
        <a:ext cx="9601196" cy="518400"/>
      </dsp:txXfrm>
    </dsp:sp>
    <dsp:sp modelId="{E192383C-5F4E-446A-BAF9-24CE0E686B54}">
      <dsp:nvSpPr>
        <dsp:cNvPr id="0" name=""/>
        <dsp:cNvSpPr/>
      </dsp:nvSpPr>
      <dsp:spPr>
        <a:xfrm>
          <a:off x="0" y="584597"/>
          <a:ext cx="9601196" cy="266814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012" tIns="96012" rIns="128016" bIns="144018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Agree personalised treatment goals with the patient.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Regular self-monitoring of blood glucose where indicated.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Promote medication adherence through education.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Support gradual weight loss (5–10% target where appropriate).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Refer to a registered dietitian.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Recommend </a:t>
          </a:r>
          <a:r>
            <a:rPr lang="en-GB" sz="1800" b="1" kern="1200"/>
            <a:t>≥150 minutes</a:t>
          </a:r>
          <a:r>
            <a:rPr lang="en-GB" sz="1800" kern="1200"/>
            <a:t> of moderate-intensity physical activity weekly.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Provide smoking cessation support.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Daily foot care and annual foot assessment.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/>
            <a:t>Annual diabetic retinal screening (NICE, 2026; NHS England, 2026).</a:t>
          </a:r>
        </a:p>
      </dsp:txBody>
      <dsp:txXfrm>
        <a:off x="0" y="584597"/>
        <a:ext cx="9601196" cy="266814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518FAF-830E-4F62-B0E2-02CF824DF0B9}">
      <dsp:nvSpPr>
        <dsp:cNvPr id="0" name=""/>
        <dsp:cNvSpPr/>
      </dsp:nvSpPr>
      <dsp:spPr>
        <a:xfrm>
          <a:off x="46" y="198974"/>
          <a:ext cx="4486496" cy="54720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Ongoing Monitoring</a:t>
          </a:r>
          <a:endParaRPr lang="en-US" sz="1900" kern="1200"/>
        </a:p>
      </dsp:txBody>
      <dsp:txXfrm>
        <a:off x="46" y="198974"/>
        <a:ext cx="4486496" cy="547200"/>
      </dsp:txXfrm>
    </dsp:sp>
    <dsp:sp modelId="{65E9E4B1-1FDD-4587-8F5E-4872BF41EC56}">
      <dsp:nvSpPr>
        <dsp:cNvPr id="0" name=""/>
        <dsp:cNvSpPr/>
      </dsp:nvSpPr>
      <dsp:spPr>
        <a:xfrm>
          <a:off x="46" y="746174"/>
          <a:ext cx="4486496" cy="192973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HbA1c every </a:t>
          </a:r>
          <a:r>
            <a:rPr lang="en-GB" sz="1900" b="1" kern="1200"/>
            <a:t>3–6 months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Blood pressure assessment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Weight and BMI monitoring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Kidney function (eGFR and urine albumin)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Annual foot examination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Annual retinal screening (NICE, 2026)</a:t>
          </a:r>
          <a:endParaRPr lang="en-US" sz="1900" kern="1200"/>
        </a:p>
      </dsp:txBody>
      <dsp:txXfrm>
        <a:off x="46" y="746174"/>
        <a:ext cx="4486496" cy="1929734"/>
      </dsp:txXfrm>
    </dsp:sp>
    <dsp:sp modelId="{417B7885-13E7-40F6-947F-A7C34B0CF875}">
      <dsp:nvSpPr>
        <dsp:cNvPr id="0" name=""/>
        <dsp:cNvSpPr/>
      </dsp:nvSpPr>
      <dsp:spPr>
        <a:xfrm>
          <a:off x="5114653" y="198974"/>
          <a:ext cx="4486496" cy="547200"/>
        </a:xfrm>
        <a:prstGeom prst="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Multidisciplinary Team (MDT)</a:t>
          </a:r>
          <a:endParaRPr lang="en-US" sz="1900" kern="1200"/>
        </a:p>
      </dsp:txBody>
      <dsp:txXfrm>
        <a:off x="5114653" y="198974"/>
        <a:ext cx="4486496" cy="547200"/>
      </dsp:txXfrm>
    </dsp:sp>
    <dsp:sp modelId="{2BB73E51-DCC1-4565-A011-14FCF562A819}">
      <dsp:nvSpPr>
        <dsp:cNvPr id="0" name=""/>
        <dsp:cNvSpPr/>
      </dsp:nvSpPr>
      <dsp:spPr>
        <a:xfrm>
          <a:off x="5114653" y="746174"/>
          <a:ext cx="4486496" cy="1929734"/>
        </a:xfrm>
        <a:prstGeom prst="rect">
          <a:avLst/>
        </a:prstGeom>
        <a:solidFill>
          <a:schemeClr val="accent2">
            <a:tint val="40000"/>
            <a:alpha val="90000"/>
            <a:hueOff val="4183470"/>
            <a:satOff val="1428"/>
            <a:lumOff val="439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4183470"/>
              <a:satOff val="1428"/>
              <a:lumOff val="43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General Practitioner (GP)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Diabetes Specialist Nurse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Dietitian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Pharmacist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Podiatrist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Ophthalmologist</a:t>
          </a:r>
          <a:endParaRPr lang="en-US" sz="1900" kern="1200"/>
        </a:p>
      </dsp:txBody>
      <dsp:txXfrm>
        <a:off x="5114653" y="746174"/>
        <a:ext cx="4486496" cy="192973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598EB6-DD02-43C0-9D36-61A6ACC55763}">
      <dsp:nvSpPr>
        <dsp:cNvPr id="0" name=""/>
        <dsp:cNvSpPr/>
      </dsp:nvSpPr>
      <dsp:spPr>
        <a:xfrm>
          <a:off x="1513028" y="0"/>
          <a:ext cx="1509048" cy="9545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9AAF5A-011B-43B4-9C11-68451EC788EE}">
      <dsp:nvSpPr>
        <dsp:cNvPr id="0" name=""/>
        <dsp:cNvSpPr/>
      </dsp:nvSpPr>
      <dsp:spPr>
        <a:xfrm>
          <a:off x="111769" y="1032636"/>
          <a:ext cx="4311566" cy="409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/>
            <a:t>Effective Communication</a:t>
          </a:r>
          <a:endParaRPr lang="en-GB" sz="2800" kern="1200"/>
        </a:p>
      </dsp:txBody>
      <dsp:txXfrm>
        <a:off x="111769" y="1032636"/>
        <a:ext cx="4311566" cy="409079"/>
      </dsp:txXfrm>
    </dsp:sp>
    <dsp:sp modelId="{F2CB2D09-047D-42DE-82E2-C22510FAC47D}">
      <dsp:nvSpPr>
        <dsp:cNvPr id="0" name=""/>
        <dsp:cNvSpPr/>
      </dsp:nvSpPr>
      <dsp:spPr>
        <a:xfrm>
          <a:off x="111769" y="1478049"/>
          <a:ext cx="4311566" cy="1396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Shared decision-making between patient and healthcare team.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Improve health literacy through clear, understandable education.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Use motivational interviewing to encourage behaviour change.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Deliver culturally sensitive and person-centred care (Nikpour </a:t>
          </a:r>
          <a:r>
            <a:rPr lang="en-GB" sz="1700" i="1" kern="1200" dirty="0"/>
            <a:t>et al.</a:t>
          </a:r>
          <a:r>
            <a:rPr lang="en-GB" sz="1700" kern="1200" dirty="0"/>
            <a:t>, 2022).</a:t>
          </a:r>
        </a:p>
      </dsp:txBody>
      <dsp:txXfrm>
        <a:off x="111769" y="1478049"/>
        <a:ext cx="4311566" cy="1396833"/>
      </dsp:txXfrm>
    </dsp:sp>
    <dsp:sp modelId="{D81E327A-20AF-43A0-ADD2-516C68D95966}">
      <dsp:nvSpPr>
        <dsp:cNvPr id="0" name=""/>
        <dsp:cNvSpPr/>
      </dsp:nvSpPr>
      <dsp:spPr>
        <a:xfrm>
          <a:off x="6579119" y="0"/>
          <a:ext cx="1509048" cy="95451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20D6A-F1BA-4D3B-AB56-83483AE692DB}">
      <dsp:nvSpPr>
        <dsp:cNvPr id="0" name=""/>
        <dsp:cNvSpPr/>
      </dsp:nvSpPr>
      <dsp:spPr>
        <a:xfrm>
          <a:off x="5177860" y="1032636"/>
          <a:ext cx="4311566" cy="4090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800" b="1" kern="1200"/>
            <a:t>Ethical Considerations</a:t>
          </a:r>
          <a:endParaRPr lang="en-GB" sz="2800" kern="1200"/>
        </a:p>
      </dsp:txBody>
      <dsp:txXfrm>
        <a:off x="5177860" y="1032636"/>
        <a:ext cx="4311566" cy="409079"/>
      </dsp:txXfrm>
    </dsp:sp>
    <dsp:sp modelId="{4A97BF0F-963A-43CB-830B-6C7F2A6E8CDA}">
      <dsp:nvSpPr>
        <dsp:cNvPr id="0" name=""/>
        <dsp:cNvSpPr/>
      </dsp:nvSpPr>
      <dsp:spPr>
        <a:xfrm>
          <a:off x="5177860" y="1478049"/>
          <a:ext cx="4311566" cy="13968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Obtain informed consent before treatment.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Maintain confidentiality and data privacy.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Respect patient autonomy and treatment preferences.</a:t>
          </a:r>
        </a:p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Ensure equitable access to diabetes services and support (Aljafen </a:t>
          </a:r>
          <a:r>
            <a:rPr lang="en-GB" sz="1700" i="1" kern="1200"/>
            <a:t>et al.</a:t>
          </a:r>
          <a:r>
            <a:rPr lang="en-GB" sz="1700" kern="1200"/>
            <a:t>, 2025).</a:t>
          </a:r>
        </a:p>
      </dsp:txBody>
      <dsp:txXfrm>
        <a:off x="5177860" y="1478049"/>
        <a:ext cx="4311566" cy="139683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C44259-AD43-4B8E-ABB6-5FA7B411ED32}">
      <dsp:nvSpPr>
        <dsp:cNvPr id="0" name=""/>
        <dsp:cNvSpPr/>
      </dsp:nvSpPr>
      <dsp:spPr>
        <a:xfrm>
          <a:off x="46" y="175345"/>
          <a:ext cx="4486496" cy="604800"/>
        </a:xfrm>
        <a:prstGeom prst="rect">
          <a:avLst/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Short-Term Outcomes</a:t>
          </a:r>
          <a:endParaRPr lang="en-GB" sz="2100" kern="1200"/>
        </a:p>
      </dsp:txBody>
      <dsp:txXfrm>
        <a:off x="46" y="175345"/>
        <a:ext cx="4486496" cy="604800"/>
      </dsp:txXfrm>
    </dsp:sp>
    <dsp:sp modelId="{F77A248D-2841-4681-952B-8B82E12E312A}">
      <dsp:nvSpPr>
        <dsp:cNvPr id="0" name=""/>
        <dsp:cNvSpPr/>
      </dsp:nvSpPr>
      <dsp:spPr>
        <a:xfrm>
          <a:off x="46" y="780145"/>
          <a:ext cx="4486496" cy="2363445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glycaemic control (reduced HbA1c).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Better medication adherence.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Healthier dietary habits and increased physical activity.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patient knowledge and self-management skills.</a:t>
          </a:r>
        </a:p>
      </dsp:txBody>
      <dsp:txXfrm>
        <a:off x="46" y="780145"/>
        <a:ext cx="4486496" cy="2363445"/>
      </dsp:txXfrm>
    </dsp:sp>
    <dsp:sp modelId="{EA423FE6-F33B-498E-9069-6930F48241A4}">
      <dsp:nvSpPr>
        <dsp:cNvPr id="0" name=""/>
        <dsp:cNvSpPr/>
      </dsp:nvSpPr>
      <dsp:spPr>
        <a:xfrm>
          <a:off x="5114652" y="175345"/>
          <a:ext cx="4486496" cy="604800"/>
        </a:xfrm>
        <a:prstGeom prst="rect">
          <a:avLst/>
        </a:prstGeom>
        <a:solidFill>
          <a:schemeClr val="accent6">
            <a:shade val="50000"/>
            <a:hueOff val="-361250"/>
            <a:satOff val="3605"/>
            <a:lumOff val="41996"/>
            <a:alphaOff val="0"/>
          </a:schemeClr>
        </a:solidFill>
        <a:ln w="15875" cap="flat" cmpd="sng" algn="ctr">
          <a:solidFill>
            <a:schemeClr val="accent6">
              <a:shade val="50000"/>
              <a:hueOff val="-361250"/>
              <a:satOff val="3605"/>
              <a:lumOff val="419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/>
            <a:t>Long-Term Outcomes</a:t>
          </a:r>
          <a:endParaRPr lang="en-GB" sz="2100" kern="1200"/>
        </a:p>
      </dsp:txBody>
      <dsp:txXfrm>
        <a:off x="5114652" y="175345"/>
        <a:ext cx="4486496" cy="604800"/>
      </dsp:txXfrm>
    </dsp:sp>
    <dsp:sp modelId="{717A8E8A-8AA5-43B9-8F54-997A7BF2472F}">
      <dsp:nvSpPr>
        <dsp:cNvPr id="0" name=""/>
        <dsp:cNvSpPr/>
      </dsp:nvSpPr>
      <dsp:spPr>
        <a:xfrm>
          <a:off x="5114652" y="780145"/>
          <a:ext cx="4486496" cy="2363445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014" tIns="112014" rIns="149352" bIns="168021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Reduced microvascular and macrovascular complications.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Improved quality of life.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Reduced hospital admissions.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Better cardiovascular and renal health.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/>
            <a:t>Delayed progression of Type 2 diabetes (NICE, 2026; NHS, 2025).</a:t>
          </a:r>
        </a:p>
      </dsp:txBody>
      <dsp:txXfrm>
        <a:off x="5114652" y="780145"/>
        <a:ext cx="4486496" cy="236344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BBE74-ABB1-4EB1-9B0D-AA412574A960}">
      <dsp:nvSpPr>
        <dsp:cNvPr id="0" name=""/>
        <dsp:cNvSpPr/>
      </dsp:nvSpPr>
      <dsp:spPr>
        <a:xfrm>
          <a:off x="0" y="1620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AA4690-0FD9-4ADB-B779-2F0C7EBC76C2}">
      <dsp:nvSpPr>
        <dsp:cNvPr id="0" name=""/>
        <dsp:cNvSpPr/>
      </dsp:nvSpPr>
      <dsp:spPr>
        <a:xfrm>
          <a:off x="0" y="1620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Type 2 diabetes is a progressive metabolic disorder requiring lifelong management.</a:t>
          </a:r>
          <a:endParaRPr lang="en-US" sz="1700" kern="1200"/>
        </a:p>
      </dsp:txBody>
      <dsp:txXfrm>
        <a:off x="0" y="1620"/>
        <a:ext cx="9601196" cy="552615"/>
      </dsp:txXfrm>
    </dsp:sp>
    <dsp:sp modelId="{820606DB-61D7-4B6E-873C-C6C133EF351C}">
      <dsp:nvSpPr>
        <dsp:cNvPr id="0" name=""/>
        <dsp:cNvSpPr/>
      </dsp:nvSpPr>
      <dsp:spPr>
        <a:xfrm>
          <a:off x="0" y="554236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72373C-AA7D-4490-8291-58A2B2D6E7C6}">
      <dsp:nvSpPr>
        <dsp:cNvPr id="0" name=""/>
        <dsp:cNvSpPr/>
      </dsp:nvSpPr>
      <dsp:spPr>
        <a:xfrm>
          <a:off x="0" y="554236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Understanding pancreatic anatomy and physiology supports knowledge of disease development.</a:t>
          </a:r>
          <a:endParaRPr lang="en-US" sz="1700" kern="1200"/>
        </a:p>
      </dsp:txBody>
      <dsp:txXfrm>
        <a:off x="0" y="554236"/>
        <a:ext cx="9601196" cy="552615"/>
      </dsp:txXfrm>
    </dsp:sp>
    <dsp:sp modelId="{657B4072-D4CE-4EE0-A465-36811EB89F1D}">
      <dsp:nvSpPr>
        <dsp:cNvPr id="0" name=""/>
        <dsp:cNvSpPr/>
      </dsp:nvSpPr>
      <dsp:spPr>
        <a:xfrm>
          <a:off x="0" y="1106852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5E9F3-E374-4BD5-9D52-1E8A30BBF3D3}">
      <dsp:nvSpPr>
        <dsp:cNvPr id="0" name=""/>
        <dsp:cNvSpPr/>
      </dsp:nvSpPr>
      <dsp:spPr>
        <a:xfrm>
          <a:off x="0" y="1106852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Early diagnosis enables timely intervention and reduces complications.</a:t>
          </a:r>
          <a:endParaRPr lang="en-US" sz="1700" kern="1200"/>
        </a:p>
      </dsp:txBody>
      <dsp:txXfrm>
        <a:off x="0" y="1106852"/>
        <a:ext cx="9601196" cy="552615"/>
      </dsp:txXfrm>
    </dsp:sp>
    <dsp:sp modelId="{305E37B3-8751-4BD9-AD2E-54DC092C4EC2}">
      <dsp:nvSpPr>
        <dsp:cNvPr id="0" name=""/>
        <dsp:cNvSpPr/>
      </dsp:nvSpPr>
      <dsp:spPr>
        <a:xfrm>
          <a:off x="0" y="1659468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4E68D-354E-4DCD-8F0E-84ACBCEF6D3F}">
      <dsp:nvSpPr>
        <dsp:cNvPr id="0" name=""/>
        <dsp:cNvSpPr/>
      </dsp:nvSpPr>
      <dsp:spPr>
        <a:xfrm>
          <a:off x="0" y="1659468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Evidence-based treatment combines medication with lifestyle modification.</a:t>
          </a:r>
          <a:endParaRPr lang="en-US" sz="1700" kern="1200"/>
        </a:p>
      </dsp:txBody>
      <dsp:txXfrm>
        <a:off x="0" y="1659468"/>
        <a:ext cx="9601196" cy="552615"/>
      </dsp:txXfrm>
    </dsp:sp>
    <dsp:sp modelId="{EBB549C2-B65E-4E3A-B687-3335D2F04E23}">
      <dsp:nvSpPr>
        <dsp:cNvPr id="0" name=""/>
        <dsp:cNvSpPr/>
      </dsp:nvSpPr>
      <dsp:spPr>
        <a:xfrm>
          <a:off x="0" y="2212083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F5271-55B7-4503-98B4-0FCA61B30ED0}">
      <dsp:nvSpPr>
        <dsp:cNvPr id="0" name=""/>
        <dsp:cNvSpPr/>
      </dsp:nvSpPr>
      <dsp:spPr>
        <a:xfrm>
          <a:off x="0" y="2212083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Regular monitoring supports effective disease control.</a:t>
          </a:r>
          <a:endParaRPr lang="en-US" sz="1700" kern="1200"/>
        </a:p>
      </dsp:txBody>
      <dsp:txXfrm>
        <a:off x="0" y="2212083"/>
        <a:ext cx="9601196" cy="552615"/>
      </dsp:txXfrm>
    </dsp:sp>
    <dsp:sp modelId="{98477E42-B331-4A93-B6F7-E7ADCB57447C}">
      <dsp:nvSpPr>
        <dsp:cNvPr id="0" name=""/>
        <dsp:cNvSpPr/>
      </dsp:nvSpPr>
      <dsp:spPr>
        <a:xfrm>
          <a:off x="0" y="2764699"/>
          <a:ext cx="960119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6A0277-FD53-4193-B4F8-00A6B27DB318}">
      <dsp:nvSpPr>
        <dsp:cNvPr id="0" name=""/>
        <dsp:cNvSpPr/>
      </dsp:nvSpPr>
      <dsp:spPr>
        <a:xfrm>
          <a:off x="0" y="2764699"/>
          <a:ext cx="9601196" cy="5526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Person-centred multidisciplinary care improves long-term health outcomes and quality of life (NICE, 2026).</a:t>
          </a:r>
          <a:endParaRPr lang="en-US" sz="1700" kern="1200"/>
        </a:p>
      </dsp:txBody>
      <dsp:txXfrm>
        <a:off x="0" y="2764699"/>
        <a:ext cx="9601196" cy="552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17276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4150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296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018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775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254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6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714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7356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838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3630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68992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6916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23117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90628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66296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4099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7A1580F-6AF4-425E-A591-A1D3F527CBBD}" type="datetimeFigureOut">
              <a:rPr lang="en-GB" smtClean="0"/>
              <a:t>26/07/2026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4A20274-0B2C-49E7-9DE3-6B9FD933E1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4306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direct.gov.au/diabetes" TargetMode="External"/><Relationship Id="rId2" Type="http://schemas.openxmlformats.org/officeDocument/2006/relationships/hyperlink" Target="https://www.diabetes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diabetes/diabetes-prevention/" TargetMode="External"/><Relationship Id="rId5" Type="http://schemas.openxmlformats.org/officeDocument/2006/relationships/hyperlink" Target="https://www.nhs.uk/conditions/type-2-diabetes/treatment/" TargetMode="External"/><Relationship Id="rId4" Type="http://schemas.openxmlformats.org/officeDocument/2006/relationships/hyperlink" Target="https://www.nice.org.uk/guidance/ng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401732C-37EE-4B98-A709-9530173F3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54E48C8-2A00-4C54-BC9C-B18EE49E9C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786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CE0A0544-8F52-43F0-AC3E-DF683908B5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F4057D3-A680-4443-9E51-ED920A691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2F6853A4-7B38-4FDE-B024-AE8BA71E7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86ADF4DB-4290-4441-8F8E-04152FE606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B3A142-8067-95EC-330A-FDBB516591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528" y="982132"/>
            <a:ext cx="4094017" cy="2823880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4100" b="1">
                <a:solidFill>
                  <a:srgbClr val="262626"/>
                </a:solidFill>
              </a:rPr>
              <a:t>Care Plan for a Fictional Patient with Type 2 Diabetes Mellitus</a:t>
            </a:r>
            <a:endParaRPr lang="en-GB" sz="4100">
              <a:solidFill>
                <a:srgbClr val="262626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C2A3D7-1586-3750-3698-22A0F01B28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7528" y="4076944"/>
            <a:ext cx="4094017" cy="167962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000000"/>
                </a:solidFill>
              </a:rPr>
              <a:t>Student name: Sayda Khan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dirty="0">
                <a:solidFill>
                  <a:srgbClr val="000000"/>
                </a:solidFill>
              </a:rPr>
              <a:t>Student ID: 2412778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dirty="0">
                <a:solidFill>
                  <a:srgbClr val="000000"/>
                </a:solidFill>
              </a:rPr>
              <a:t>Module code: BMHP5023</a:t>
            </a:r>
            <a:br>
              <a:rPr lang="en-GB" dirty="0">
                <a:solidFill>
                  <a:srgbClr val="000000"/>
                </a:solidFill>
              </a:rPr>
            </a:br>
            <a:r>
              <a:rPr lang="en-GB" dirty="0">
                <a:solidFill>
                  <a:srgbClr val="000000"/>
                </a:solidFill>
              </a:rPr>
              <a:t>Date: 19</a:t>
            </a:r>
            <a:r>
              <a:rPr lang="en-GB" baseline="30000" dirty="0">
                <a:solidFill>
                  <a:srgbClr val="000000"/>
                </a:solidFill>
              </a:rPr>
              <a:t>th</a:t>
            </a:r>
            <a:r>
              <a:rPr lang="en-GB" dirty="0">
                <a:solidFill>
                  <a:srgbClr val="000000"/>
                </a:solidFill>
              </a:rPr>
              <a:t>-July-2026</a:t>
            </a:r>
          </a:p>
        </p:txBody>
      </p:sp>
      <p:pic>
        <p:nvPicPr>
          <p:cNvPr id="4" name="Picture 3" descr="Diabetes: Symptoms, Causes, Treatment &amp; Support (Type 2 Diabetes)">
            <a:extLst>
              <a:ext uri="{FF2B5EF4-FFF2-40B4-BE49-F238E27FC236}">
                <a16:creationId xmlns:a16="http://schemas.microsoft.com/office/drawing/2014/main" id="{F244E548-31AB-A129-5A9E-E22B4982DC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8668" y="1236828"/>
            <a:ext cx="5469466" cy="4384341"/>
          </a:xfrm>
          <a:prstGeom prst="rect">
            <a:avLst/>
          </a:prstGeom>
          <a:ln w="57150" cmpd="thickThin">
            <a:solidFill>
              <a:srgbClr val="7F7F7F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5862602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9728D-25B6-EE63-9286-77E9D34B17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Introduction to Type 2 Diabetes (T2DM)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48BF0-F0C7-D7DF-8C29-3793B6AF3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en-GB" dirty="0"/>
              <a:t>Type 2 diabetes mellitus (T2DM) is a chronic metabolic disorder characterised by insulin resistance and progressive β-cell dysfunction, leading to persistent hyperglycaemia (Ahmad </a:t>
            </a:r>
            <a:r>
              <a:rPr lang="en-GB" i="1" dirty="0"/>
              <a:t>et al.</a:t>
            </a:r>
            <a:r>
              <a:rPr lang="en-GB" dirty="0"/>
              <a:t>, 2022).</a:t>
            </a:r>
          </a:p>
          <a:p>
            <a:pPr lvl="0"/>
            <a:r>
              <a:rPr lang="en-GB" dirty="0"/>
              <a:t>It accounts for approximately 90–95% of all diabetes cases worldwide (Galicia-Garcia </a:t>
            </a:r>
            <a:r>
              <a:rPr lang="en-GB" i="1" dirty="0"/>
              <a:t>et al.</a:t>
            </a:r>
            <a:r>
              <a:rPr lang="en-GB" dirty="0"/>
              <a:t>, 2020).</a:t>
            </a:r>
          </a:p>
          <a:p>
            <a:pPr lvl="0"/>
            <a:r>
              <a:rPr lang="en-GB" dirty="0"/>
              <a:t>T2DM is a major public health issue in the UK because of its increasing prevalence and risk of cardiovascular, renal and neurological complications (Diabetes UK,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967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BF354-7E7C-B0D1-85EC-8477B20859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Patient Profile</a:t>
            </a:r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56D6538-2004-6163-C981-824AF7AFB6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0674087"/>
              </p:ext>
            </p:extLst>
          </p:nvPr>
        </p:nvGraphicFramePr>
        <p:xfrm>
          <a:off x="1676333" y="1931942"/>
          <a:ext cx="8495413" cy="3948917"/>
        </p:xfrm>
        <a:graphic>
          <a:graphicData uri="http://schemas.openxmlformats.org/drawingml/2006/table">
            <a:tbl>
              <a:tblPr firstRow="1" firstCol="1" bandRow="1"/>
              <a:tblGrid>
                <a:gridCol w="2708997">
                  <a:extLst>
                    <a:ext uri="{9D8B030D-6E8A-4147-A177-3AD203B41FA5}">
                      <a16:colId xmlns:a16="http://schemas.microsoft.com/office/drawing/2014/main" val="3327485889"/>
                    </a:ext>
                  </a:extLst>
                </a:gridCol>
                <a:gridCol w="5786416">
                  <a:extLst>
                    <a:ext uri="{9D8B030D-6E8A-4147-A177-3AD203B41FA5}">
                      <a16:colId xmlns:a16="http://schemas.microsoft.com/office/drawing/2014/main" val="1810504760"/>
                    </a:ext>
                  </a:extLst>
                </a:gridCol>
              </a:tblGrid>
              <a:tr h="18515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Demographic &amp; Vitals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Clinical Background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B08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0734301"/>
                  </a:ext>
                </a:extLst>
              </a:tr>
              <a:tr h="123439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Name: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Mr. John Smith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Age: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56 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Gender: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Male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Occupation: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Office Administrator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BMI: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33 kg/m² (</a:t>
                      </a:r>
                      <a:r>
                        <a:rPr lang="en-GB" sz="1200" i="1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Obese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)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Medical History: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Hypertension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Dyslipidaemia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Family History: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Father: Diagnosed with T2DM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4D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4491134"/>
                  </a:ext>
                </a:extLst>
              </a:tr>
              <a:tr h="18515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Lifestyle Habits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Key Risk Factors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1327312"/>
                  </a:ext>
                </a:extLst>
              </a:tr>
              <a:tr h="97208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High intake of processed foods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Minimal physical activity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Former smoker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•Occasional alcohol consumption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Obesity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Sedentary lifestyle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Family history of T2DM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Age &gt; 45 years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2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1068481"/>
                  </a:ext>
                </a:extLst>
              </a:tr>
              <a:tr h="18515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Presenting Symptoms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AD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Clinical Profile Summary</a:t>
                      </a:r>
                      <a:endParaRPr lang="en-GB" sz="1800" kern="10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A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9358522"/>
                  </a:ext>
                </a:extLst>
              </a:tr>
              <a:tr h="97208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Fatigue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Increased thirst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Frequent urination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• Blurred vision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Classic presentation of metabolic risk combined with symptomatic indications of potential </a:t>
                      </a:r>
                      <a:r>
                        <a:rPr lang="en-GB" sz="1200" kern="100" dirty="0" err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glycemic</a:t>
                      </a: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dysregulation (e.g., T2DM).</a:t>
                      </a:r>
                      <a:endParaRPr lang="en-GB" sz="1800" kern="100" dirty="0">
                        <a:effectLst/>
                        <a:latin typeface="Times New Roman" panose="020206030504050203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2F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1479327"/>
                  </a:ext>
                </a:extLst>
              </a:tr>
            </a:tbl>
          </a:graphicData>
        </a:graphic>
      </p:graphicFrame>
      <p:pic>
        <p:nvPicPr>
          <p:cNvPr id="6" name="Picture 5" descr="Male Patient Profile Icon with Circle Shape. Stock Vector - Illustration of health, medic: 147648164">
            <a:extLst>
              <a:ext uri="{FF2B5EF4-FFF2-40B4-BE49-F238E27FC236}">
                <a16:creationId xmlns:a16="http://schemas.microsoft.com/office/drawing/2014/main" id="{FD9B4140-917F-38EC-180B-59DF660E7DCA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335925" y="1931942"/>
            <a:ext cx="1463681" cy="1649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8285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272C51-9DC6-C65D-75FC-3BF2B2AD9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921" y="776390"/>
            <a:ext cx="9520158" cy="1049235"/>
          </a:xfrm>
        </p:spPr>
        <p:txBody>
          <a:bodyPr/>
          <a:lstStyle/>
          <a:p>
            <a:r>
              <a:rPr lang="en-GB" b="1" dirty="0"/>
              <a:t>Anatomy and Physiology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640DDC2-BD3E-F2DE-3611-0D132B50BC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123111"/>
              </p:ext>
            </p:extLst>
          </p:nvPr>
        </p:nvGraphicFramePr>
        <p:xfrm>
          <a:off x="930328" y="2218487"/>
          <a:ext cx="7136219" cy="39508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16162ED-6E9E-BAA8-C567-8887C3E12A2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66547" y="2647507"/>
            <a:ext cx="3287254" cy="30928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F43DB84-4DCA-963D-6E65-7A5DA6BF9460}"/>
              </a:ext>
            </a:extLst>
          </p:cNvPr>
          <p:cNvSpPr txBox="1"/>
          <p:nvPr/>
        </p:nvSpPr>
        <p:spPr>
          <a:xfrm>
            <a:off x="9098812" y="5776482"/>
            <a:ext cx="245878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effectLst/>
                <a:ea typeface="Calibri" panose="020F0502020204030204" pitchFamily="34" charset="0"/>
              </a:rPr>
              <a:t>(Source: Da Silva Xavier,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478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9900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42A5-C4B0-15A2-D7C8-A096F9476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Understanding Type 2 Diabetes</a:t>
            </a:r>
            <a:endParaRPr lang="en-GB" dirty="0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71ADF5EC-6338-3ABA-BB24-8BE180CE5D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3562526"/>
              </p:ext>
            </p:extLst>
          </p:nvPr>
        </p:nvGraphicFramePr>
        <p:xfrm>
          <a:off x="1137146" y="2437831"/>
          <a:ext cx="7930654" cy="3156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D7EFED12-73C8-1CEF-A34D-954200E5A7D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545" y="2945219"/>
            <a:ext cx="2866555" cy="20876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DEF387C-2D9A-F5AF-53C2-9A4ED8F9F325}"/>
              </a:ext>
            </a:extLst>
          </p:cNvPr>
          <p:cNvSpPr txBox="1"/>
          <p:nvPr/>
        </p:nvSpPr>
        <p:spPr>
          <a:xfrm>
            <a:off x="8995703" y="5205769"/>
            <a:ext cx="244849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(Source: </a:t>
            </a:r>
            <a:r>
              <a:rPr lang="en-GB" sz="800" dirty="0" err="1"/>
              <a:t>Healthdirect</a:t>
            </a:r>
            <a:r>
              <a:rPr lang="en-GB" sz="800" dirty="0"/>
              <a:t> Australia, 2024)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376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FDBA0-E71B-A149-2999-09F38228AF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Pathophysiology</a:t>
            </a: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E6874BE-333A-3DF7-F41C-91B6DD10D9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7322649"/>
              </p:ext>
            </p:extLst>
          </p:nvPr>
        </p:nvGraphicFramePr>
        <p:xfrm>
          <a:off x="1146545" y="2729392"/>
          <a:ext cx="6218352" cy="3146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04EB283-EAF5-81DD-5664-F0EA902F8C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64896" y="2643809"/>
            <a:ext cx="3943622" cy="27479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C95A000-D021-4A35-3CBA-056E7CDF3F7C}"/>
              </a:ext>
            </a:extLst>
          </p:cNvPr>
          <p:cNvSpPr txBox="1"/>
          <p:nvPr/>
        </p:nvSpPr>
        <p:spPr>
          <a:xfrm>
            <a:off x="8891125" y="5534137"/>
            <a:ext cx="2417393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/>
              <a:t>(Source: Esser et al.,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69696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4381E-1132-9475-75F5-583B2789C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Clinical Presentation &amp; Diagnosis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E800A0A-0638-0557-F61F-6B57D8A2F65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7333820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21077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D4AD8-6486-1223-67EA-EA6DC7F02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on Body Systems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0D09610-8FD0-A3DC-9B87-09A7404613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7544547"/>
              </p:ext>
            </p:extLst>
          </p:nvPr>
        </p:nvGraphicFramePr>
        <p:xfrm>
          <a:off x="1295401" y="2055126"/>
          <a:ext cx="10034237" cy="3999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5524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7F111-7383-1F21-2CF7-2DC59D598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Evidence-Based Treatment</a:t>
            </a: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060DEF2-30FB-735B-BD5E-9D20EC489A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2844955"/>
              </p:ext>
            </p:extLst>
          </p:nvPr>
        </p:nvGraphicFramePr>
        <p:xfrm>
          <a:off x="838201" y="2556932"/>
          <a:ext cx="3967975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08C8741-391F-AEB8-7C96-262341385A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0856078"/>
              </p:ext>
            </p:extLst>
          </p:nvPr>
        </p:nvGraphicFramePr>
        <p:xfrm>
          <a:off x="4705815" y="2678062"/>
          <a:ext cx="6478858" cy="3197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941507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5A8DD4-0253-40CE-19CE-D0E45F4118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Care Plan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BD0729-115D-26EC-5EC0-93E222BC87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983127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45128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D5AB7-0B35-F6CE-55EB-57ED66138A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262626"/>
                </a:solidFill>
              </a:rPr>
              <a:t>Monitoring and Multidisciplinary Team</a:t>
            </a:r>
            <a:endParaRPr lang="en-GB" sz="4100">
              <a:solidFill>
                <a:srgbClr val="262626"/>
              </a:solidFill>
            </a:endParaRP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FB02F57A-CD4B-E14C-CACE-8062178AB1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5358003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526131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2367B-AC96-804D-DB47-3214A7F685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>
                <a:solidFill>
                  <a:srgbClr val="262626"/>
                </a:solidFill>
              </a:rPr>
              <a:t>Communication and Ethical Considerations</a:t>
            </a:r>
            <a:endParaRPr lang="en-GB" sz="4100">
              <a:solidFill>
                <a:srgbClr val="262626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0AF209-268D-4348-7935-F3EAFDF7D1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9175149"/>
              </p:ext>
            </p:extLst>
          </p:nvPr>
        </p:nvGraphicFramePr>
        <p:xfrm>
          <a:off x="1295402" y="2285999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09057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F0AEE-CFB3-98BE-EAC7-F956D7BA5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Expected Outcomes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1744DC3-5126-1B9C-F73E-BDF211340E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736032"/>
              </p:ext>
            </p:extLst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05606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CA841-3F12-8D3A-3585-EE893828DA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799BB7-6C3E-57F8-C2ED-B20594ADB08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95401" y="2556932"/>
          <a:ext cx="9601196" cy="3318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51587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C67DF-0B2B-7CB9-EF53-E208F8BE93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09742-1DAE-801E-9750-CA14DACD2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4940" y="2505850"/>
            <a:ext cx="10834576" cy="3763276"/>
          </a:xfrm>
        </p:spPr>
        <p:txBody>
          <a:bodyPr>
            <a:normAutofit/>
          </a:bodyPr>
          <a:lstStyle/>
          <a:p>
            <a:r>
              <a:rPr lang="en-GB" sz="800" dirty="0"/>
              <a:t>Ahmad, E., Lim, S., Lamptey, R., Webb, D.R. and Davies, M.J. (2022) 'Type 2 diabetes', </a:t>
            </a:r>
            <a:r>
              <a:rPr lang="en-GB" sz="800" i="1" dirty="0"/>
              <a:t>The Lancet</a:t>
            </a:r>
            <a:r>
              <a:rPr lang="en-GB" sz="800" dirty="0"/>
              <a:t>, 400(10365), pp. 1803–1820.</a:t>
            </a:r>
          </a:p>
          <a:p>
            <a:r>
              <a:rPr lang="en-GB" sz="800" dirty="0" err="1"/>
              <a:t>Aljafen</a:t>
            </a:r>
            <a:r>
              <a:rPr lang="en-GB" sz="800" dirty="0"/>
              <a:t>, A.S., Alamri, S.A., </a:t>
            </a:r>
            <a:r>
              <a:rPr lang="en-GB" sz="800" dirty="0" err="1"/>
              <a:t>Aljhni</a:t>
            </a:r>
            <a:r>
              <a:rPr lang="en-GB" sz="800" dirty="0"/>
              <a:t>, A.O., </a:t>
            </a:r>
            <a:r>
              <a:rPr lang="en-GB" sz="800" dirty="0" err="1"/>
              <a:t>Alsubhi</a:t>
            </a:r>
            <a:r>
              <a:rPr lang="en-GB" sz="800" dirty="0"/>
              <a:t>, M.M., </a:t>
            </a:r>
            <a:r>
              <a:rPr lang="en-GB" sz="800" dirty="0" err="1"/>
              <a:t>Alnughaymishi</a:t>
            </a:r>
            <a:r>
              <a:rPr lang="en-GB" sz="800" dirty="0"/>
              <a:t>, A.S., </a:t>
            </a:r>
            <a:r>
              <a:rPr lang="en-GB" sz="800" dirty="0" err="1"/>
              <a:t>Binnwejim</a:t>
            </a:r>
            <a:r>
              <a:rPr lang="en-GB" sz="800" dirty="0"/>
              <a:t>, M.S. and </a:t>
            </a:r>
            <a:r>
              <a:rPr lang="en-GB" sz="800" dirty="0" err="1"/>
              <a:t>Althagafi</a:t>
            </a:r>
            <a:r>
              <a:rPr lang="en-GB" sz="800" dirty="0"/>
              <a:t>, K.A. (2025) </a:t>
            </a:r>
            <a:r>
              <a:rPr lang="en-GB" sz="800" i="1" dirty="0"/>
              <a:t>Clinical and ethical considerations in assessing decision-making capacity among uncontrolled type 2 diabetic patients refusing insulin therapy</a:t>
            </a:r>
            <a:r>
              <a:rPr lang="en-GB" sz="800" dirty="0"/>
              <a:t>. [Unpublished/Preprint if applicable].</a:t>
            </a:r>
          </a:p>
          <a:p>
            <a:r>
              <a:rPr lang="en-GB" sz="800" dirty="0"/>
              <a:t>Cinti, S. (2018) </a:t>
            </a:r>
            <a:r>
              <a:rPr lang="en-GB" sz="800" i="1" dirty="0"/>
              <a:t>Obesity, type 2 diabetes and the adipose organ: A pictorial atlas from research to clinical applications</a:t>
            </a:r>
            <a:r>
              <a:rPr lang="en-GB" sz="800" dirty="0"/>
              <a:t>. Cham: Springer.</a:t>
            </a:r>
          </a:p>
          <a:p>
            <a:r>
              <a:rPr lang="en-GB" sz="800" dirty="0"/>
              <a:t>Da Silva Xavier, G., (2018). The cells of the islets of Langerhans. </a:t>
            </a:r>
            <a:r>
              <a:rPr lang="en-GB" sz="800" i="1" dirty="0"/>
              <a:t>Journal of clinical medicine</a:t>
            </a:r>
            <a:r>
              <a:rPr lang="en-GB" sz="800" dirty="0"/>
              <a:t>, </a:t>
            </a:r>
            <a:r>
              <a:rPr lang="en-GB" sz="800" i="1" dirty="0"/>
              <a:t>7</a:t>
            </a:r>
            <a:r>
              <a:rPr lang="en-GB" sz="800" dirty="0"/>
              <a:t>(3), p.54.</a:t>
            </a:r>
          </a:p>
          <a:p>
            <a:r>
              <a:rPr lang="en-GB" sz="800" dirty="0"/>
              <a:t>Diabetes UK (2026) </a:t>
            </a:r>
            <a:r>
              <a:rPr lang="en-GB" sz="800" i="1" dirty="0"/>
              <a:t>Diabetes UK</a:t>
            </a:r>
            <a:r>
              <a:rPr lang="en-GB" sz="800" dirty="0"/>
              <a:t>. Available at: </a:t>
            </a:r>
            <a:r>
              <a:rPr lang="en-GB" sz="800" u="sng" dirty="0">
                <a:hlinkClick r:id="rId2"/>
              </a:rPr>
              <a:t>https://www.diabetes.org.uk/</a:t>
            </a:r>
            <a:r>
              <a:rPr lang="en-GB" sz="800" dirty="0"/>
              <a:t> (Accessed: 25 July 2026).</a:t>
            </a:r>
          </a:p>
          <a:p>
            <a:r>
              <a:rPr lang="en-GB" sz="800" dirty="0"/>
              <a:t>Dyson, P.A., </a:t>
            </a:r>
            <a:r>
              <a:rPr lang="en-GB" sz="800" dirty="0" err="1"/>
              <a:t>Twenefour</a:t>
            </a:r>
            <a:r>
              <a:rPr lang="en-GB" sz="800" dirty="0"/>
              <a:t>, D., Breen, C., Duncan, A., Elvin, E., Goff, L., Hill, A., Kalsi, P., Marsland, N., McArdle, P. and Mellor, D. (2018) 'Diabetes UK evidence-based nutrition guidelines for the prevention and management of diabetes', </a:t>
            </a:r>
            <a:r>
              <a:rPr lang="en-GB" sz="800" i="1" dirty="0"/>
              <a:t>Diabetic Medicine</a:t>
            </a:r>
            <a:r>
              <a:rPr lang="en-GB" sz="800" dirty="0"/>
              <a:t>, 35(5), pp. 541–547.</a:t>
            </a:r>
          </a:p>
          <a:p>
            <a:r>
              <a:rPr lang="en-GB" sz="800" dirty="0"/>
              <a:t>Esser, N., </a:t>
            </a:r>
            <a:r>
              <a:rPr lang="en-GB" sz="800" dirty="0" err="1"/>
              <a:t>Utzschneider</a:t>
            </a:r>
            <a:r>
              <a:rPr lang="en-GB" sz="800" dirty="0"/>
              <a:t>, K.M. and Kahn, S.E., (2020). Early beta cell dysfunction vs insulin hypersecretion as the primary event in the pathogenesis of </a:t>
            </a:r>
            <a:r>
              <a:rPr lang="en-GB" sz="800" dirty="0" err="1"/>
              <a:t>dysglycaemia</a:t>
            </a:r>
            <a:r>
              <a:rPr lang="en-GB" sz="800" dirty="0"/>
              <a:t>. </a:t>
            </a:r>
            <a:r>
              <a:rPr lang="en-GB" sz="800" dirty="0" err="1"/>
              <a:t>Diabetologia</a:t>
            </a:r>
            <a:r>
              <a:rPr lang="en-GB" sz="800" dirty="0"/>
              <a:t>, 63(10), pp.2007-2021.</a:t>
            </a:r>
          </a:p>
          <a:p>
            <a:r>
              <a:rPr lang="en-GB" sz="800" dirty="0"/>
              <a:t>Galicia-Garcia, U., Benito-Vicente, A., </a:t>
            </a:r>
            <a:r>
              <a:rPr lang="en-GB" sz="800" dirty="0" err="1"/>
              <a:t>Jebari</a:t>
            </a:r>
            <a:r>
              <a:rPr lang="en-GB" sz="800" dirty="0"/>
              <a:t>, S., Larrea-</a:t>
            </a:r>
            <a:r>
              <a:rPr lang="en-GB" sz="800" dirty="0" err="1"/>
              <a:t>Sebal</a:t>
            </a:r>
            <a:r>
              <a:rPr lang="en-GB" sz="800" dirty="0"/>
              <a:t>, A., Siddiqi, H., Uribe, K.B., Ostolaza, H. and Martín, C. (2020) 'Pathophysiology of type 2 diabetes mellitus', </a:t>
            </a:r>
            <a:r>
              <a:rPr lang="en-GB" sz="800" i="1" dirty="0"/>
              <a:t>International Journal of Molecular Sciences</a:t>
            </a:r>
            <a:r>
              <a:rPr lang="en-GB" sz="800" dirty="0"/>
              <a:t>, 21(17), p. 6275.</a:t>
            </a:r>
          </a:p>
          <a:p>
            <a:r>
              <a:rPr lang="en-GB" sz="800" dirty="0"/>
              <a:t>Ghasemi, A. and </a:t>
            </a:r>
            <a:r>
              <a:rPr lang="en-GB" sz="800" dirty="0" err="1"/>
              <a:t>Norouzirad</a:t>
            </a:r>
            <a:r>
              <a:rPr lang="en-GB" sz="800" dirty="0"/>
              <a:t>, R. (2019) 'Type 2 diabetes: An updated overview', </a:t>
            </a:r>
            <a:r>
              <a:rPr lang="en-GB" sz="800" i="1" dirty="0"/>
              <a:t>Critical Reviews in Oncogenesis</a:t>
            </a:r>
            <a:r>
              <a:rPr lang="en-GB" sz="800" dirty="0"/>
              <a:t>, 24(3).</a:t>
            </a:r>
          </a:p>
          <a:p>
            <a:r>
              <a:rPr lang="en-GB" sz="800" dirty="0" err="1"/>
              <a:t>Healthdirect</a:t>
            </a:r>
            <a:r>
              <a:rPr lang="en-GB" sz="800" dirty="0"/>
              <a:t> Australia (2024) </a:t>
            </a:r>
            <a:r>
              <a:rPr lang="en-GB" sz="800" i="1" dirty="0"/>
              <a:t>Diabetes</a:t>
            </a:r>
            <a:r>
              <a:rPr lang="en-GB" sz="800" dirty="0"/>
              <a:t>. Available at: </a:t>
            </a:r>
            <a:r>
              <a:rPr lang="en-GB" sz="800" dirty="0">
                <a:hlinkClick r:id="rId3"/>
              </a:rPr>
              <a:t>https://www.healthdirect.gov.au/diabetes</a:t>
            </a:r>
            <a:r>
              <a:rPr lang="en-GB" sz="800" dirty="0"/>
              <a:t> (Accessed: 25 July 2026).</a:t>
            </a:r>
          </a:p>
          <a:p>
            <a:r>
              <a:rPr lang="en-GB" sz="800" dirty="0"/>
              <a:t>National Institute for Health and Care Excellence (NICE) (2015) </a:t>
            </a:r>
            <a:r>
              <a:rPr lang="en-GB" sz="800" i="1" dirty="0"/>
              <a:t>Type 2 diabetes in adults: management (NG28)</a:t>
            </a:r>
            <a:r>
              <a:rPr lang="en-GB" sz="800" dirty="0"/>
              <a:t>. Last updated 18 February 2026. Available at: </a:t>
            </a:r>
            <a:r>
              <a:rPr lang="en-GB" sz="800" u="sng" dirty="0">
                <a:hlinkClick r:id="rId4"/>
              </a:rPr>
              <a:t>https://www.nice.org.uk/guidance/ng28</a:t>
            </a:r>
            <a:r>
              <a:rPr lang="en-GB" sz="800" dirty="0"/>
              <a:t> (Accessed: 25 July 2026).</a:t>
            </a:r>
          </a:p>
          <a:p>
            <a:r>
              <a:rPr lang="en-GB" sz="800" dirty="0"/>
              <a:t>NHS (2025) </a:t>
            </a:r>
            <a:r>
              <a:rPr lang="en-GB" sz="800" i="1" dirty="0"/>
              <a:t>Treatment for type 2 diabetes</a:t>
            </a:r>
            <a:r>
              <a:rPr lang="en-GB" sz="800" dirty="0"/>
              <a:t>. Available at: </a:t>
            </a:r>
            <a:r>
              <a:rPr lang="en-GB" sz="800" u="sng" dirty="0">
                <a:hlinkClick r:id="rId5"/>
              </a:rPr>
              <a:t>https://www.nhs.uk/conditions/type-2-diabetes/treatment/</a:t>
            </a:r>
            <a:r>
              <a:rPr lang="en-GB" sz="800" dirty="0"/>
              <a:t> (Accessed: 25 July 2026).</a:t>
            </a:r>
          </a:p>
          <a:p>
            <a:r>
              <a:rPr lang="en-GB" sz="800" dirty="0"/>
              <a:t>NHS England (2026) </a:t>
            </a:r>
            <a:r>
              <a:rPr lang="en-GB" sz="800" i="1" dirty="0"/>
              <a:t>NHS Diabetes Prevention Programme (NHS DPP)</a:t>
            </a:r>
            <a:r>
              <a:rPr lang="en-GB" sz="800" dirty="0"/>
              <a:t>. Available at: </a:t>
            </a:r>
            <a:r>
              <a:rPr lang="en-GB" sz="800" u="sng" dirty="0">
                <a:hlinkClick r:id="rId6"/>
              </a:rPr>
              <a:t>https://www.england.nhs.uk/diabetes/diabetes-prevention/</a:t>
            </a:r>
            <a:r>
              <a:rPr lang="en-GB" sz="800" dirty="0"/>
              <a:t> (Accessed: 25 July 2026).</a:t>
            </a:r>
          </a:p>
          <a:p>
            <a:r>
              <a:rPr lang="en-GB" sz="800" dirty="0"/>
              <a:t>Nikpour, S., Mehrdad, N., Sanjari, M., Aalaa, M., Heshmat, R., </a:t>
            </a:r>
            <a:r>
              <a:rPr lang="en-GB" sz="800" dirty="0" err="1"/>
              <a:t>Mafinejad</a:t>
            </a:r>
            <a:r>
              <a:rPr lang="en-GB" sz="800" dirty="0"/>
              <a:t>, M.K., Larijani, B., </a:t>
            </a:r>
            <a:r>
              <a:rPr lang="en-GB" sz="800" dirty="0" err="1"/>
              <a:t>Nomali</a:t>
            </a:r>
            <a:r>
              <a:rPr lang="en-GB" sz="800" dirty="0"/>
              <a:t>, M. and </a:t>
            </a:r>
            <a:r>
              <a:rPr lang="en-GB" sz="800" dirty="0" err="1"/>
              <a:t>Ghezeljeh</a:t>
            </a:r>
            <a:r>
              <a:rPr lang="en-GB" sz="800" dirty="0"/>
              <a:t>, T.N. (2022) 'Challenges of type 2 diabetes mellitus management from the perspective of patients: Conventional content analysis', </a:t>
            </a:r>
            <a:r>
              <a:rPr lang="en-GB" sz="800" i="1" dirty="0"/>
              <a:t>Interactive Journal of Medical Research</a:t>
            </a:r>
            <a:r>
              <a:rPr lang="en-GB" sz="800" dirty="0"/>
              <a:t>, 11(2), p. e41933.</a:t>
            </a:r>
          </a:p>
          <a:p>
            <a:r>
              <a:rPr lang="en-GB" sz="800" dirty="0"/>
              <a:t>Powers, A.C., Niswender, K.D. and Evans-Molina, C. (2022) 'Diabetes mellitus: diagnosis, classification, and pathophysiology', in </a:t>
            </a:r>
            <a:r>
              <a:rPr lang="en-GB" sz="800" i="1" dirty="0"/>
              <a:t>Williams Textbook of Endocrinology</a:t>
            </a:r>
            <a:r>
              <a:rPr lang="en-GB" sz="800" dirty="0"/>
              <a:t>. 15th </a:t>
            </a:r>
            <a:r>
              <a:rPr lang="en-GB" sz="800" dirty="0" err="1"/>
              <a:t>edn</a:t>
            </a:r>
            <a:r>
              <a:rPr lang="en-GB" sz="800" dirty="0"/>
              <a:t>. Philadelphia, PA: Elsevier, p. 415.</a:t>
            </a:r>
          </a:p>
        </p:txBody>
      </p:sp>
    </p:spTree>
    <p:extLst>
      <p:ext uri="{BB962C8B-B14F-4D97-AF65-F5344CB8AC3E}">
        <p14:creationId xmlns:p14="http://schemas.microsoft.com/office/powerpoint/2010/main" val="13958001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94</TotalTime>
  <Words>1787</Words>
  <Application>Microsoft Office PowerPoint</Application>
  <PresentationFormat>Widescreen</PresentationFormat>
  <Paragraphs>175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Garamond</vt:lpstr>
      <vt:lpstr>Times New Roman</vt:lpstr>
      <vt:lpstr>Organic</vt:lpstr>
      <vt:lpstr>Care Plan for a Fictional Patient with Type 2 Diabetes Mellitus</vt:lpstr>
      <vt:lpstr>Introduction to Type 2 Diabetes (T2DM)</vt:lpstr>
      <vt:lpstr>Patient Profile</vt:lpstr>
      <vt:lpstr>Anatomy and Physiology</vt:lpstr>
      <vt:lpstr>Understanding Type 2 Diabetes</vt:lpstr>
      <vt:lpstr>Pathophysiology</vt:lpstr>
      <vt:lpstr>Clinical Presentation &amp; Diagnosis</vt:lpstr>
      <vt:lpstr>Impact on Body Systems</vt:lpstr>
      <vt:lpstr>Evidence-Based Treatment</vt:lpstr>
      <vt:lpstr>Care Plan</vt:lpstr>
      <vt:lpstr>Monitoring and Multidisciplinary Team</vt:lpstr>
      <vt:lpstr>Communication and Ethical Considerations</vt:lpstr>
      <vt:lpstr>Expected Outcomes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 for a Fictional Patient with Type 2 Diabetes Mellitus</dc:title>
  <cp:lastModifiedBy>Sayda Khan (2412778)</cp:lastModifiedBy>
  <cp:revision>2</cp:revision>
  <dcterms:created xsi:type="dcterms:W3CDTF">2026-07-25T11:05:41Z</dcterms:created>
  <dcterms:modified xsi:type="dcterms:W3CDTF">2026-07-26T19:06:51Z</dcterms:modified>
</cp:coreProperties>
</file>