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6" r:id="rId5"/>
    <p:sldId id="301" r:id="rId6"/>
    <p:sldId id="317" r:id="rId7"/>
    <p:sldId id="318" r:id="rId8"/>
    <p:sldId id="304" r:id="rId9"/>
    <p:sldId id="314" r:id="rId10"/>
    <p:sldId id="313" r:id="rId11"/>
    <p:sldId id="319" r:id="rId12"/>
    <p:sldId id="315" r:id="rId13"/>
    <p:sldId id="320" r:id="rId14"/>
    <p:sldId id="321" r:id="rId15"/>
    <p:sldId id="311" r:id="rId1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5" orient="horz" pos="1896" userDrawn="1">
          <p15:clr>
            <a:srgbClr val="A4A3A4"/>
          </p15:clr>
        </p15:guide>
        <p15:guide id="6" orient="horz" pos="3504" userDrawn="1">
          <p15:clr>
            <a:srgbClr val="A4A3A4"/>
          </p15:clr>
        </p15:guide>
        <p15:guide id="7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0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388A6"/>
    <a:srgbClr val="09090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>
        <p:guide orient="horz" pos="1896"/>
        <p:guide orient="horz" pos="3504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3031A82-4A00-4794-A488-59AC186D7CF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1C85656-A361-4B32-99B1-66591145F7D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7B3514A8-DC91-44BC-92AB-D2F578B9939E}" type="datetime1">
              <a:rPr lang="en-GB" smtClean="0"/>
              <a:t>29/02/2024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1AFD4F-E871-421C-96C6-CCFAA872CB3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FE0EF6-A335-4727-9E75-458707395EE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F7C8AB8-F519-4C44-A217-B2548CA6E5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40957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C7AE00-29A8-4AF4-A64D-D53B7FD8D347}" type="datetime1">
              <a:rPr lang="en-GB" smtClean="0"/>
              <a:pPr/>
              <a:t>29/02/2024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22303549-A82F-409E-AD53-534267A0E10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8664984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22303549-A82F-409E-AD53-534267A0E10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4551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Chill Factore holds considerable significance for the hotel and hospitality industry in the Manchester area due to multiple factors. </a:t>
            </a:r>
            <a:endParaRPr lang="en-GB" sz="1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b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303549-A82F-409E-AD53-534267A0E10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7255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303549-A82F-409E-AD53-534267A0E10B}" type="slidenum">
              <a:rPr lang="en-GB" noProof="0" smtClean="0"/>
              <a:t>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915371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303549-A82F-409E-AD53-534267A0E10B}" type="slidenum">
              <a:rPr lang="en-GB" noProof="0" smtClean="0"/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043236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303549-A82F-409E-AD53-534267A0E10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7921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303549-A82F-409E-AD53-534267A0E10B}" type="slidenum">
              <a:rPr lang="en-GB" noProof="0" smtClean="0"/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406557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303549-A82F-409E-AD53-534267A0E10B}" type="slidenum">
              <a:rPr lang="en-GB" noProof="0" smtClean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220151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1AD277-90D4-579F-22F8-9FE281F92D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7588768-37D7-7963-03AF-0E8C05352B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4CDAF8-95BC-760A-0491-F38B2F52EA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BB169B-72CF-4CB5-4460-422EB331F1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303549-A82F-409E-AD53-534267A0E10B}" type="slidenum">
              <a:rPr lang="en-GB" noProof="0" smtClean="0"/>
              <a:t>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387107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sz="2800" b="0" i="0" dirty="0">
              <a:solidFill>
                <a:srgbClr val="0D0D0D"/>
              </a:solidFill>
              <a:effectLst/>
              <a:latin typeface="Söhne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303549-A82F-409E-AD53-534267A0E10B}" type="slidenum">
              <a:rPr lang="en-GB" noProof="0" smtClean="0"/>
              <a:t>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829483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303549-A82F-409E-AD53-534267A0E10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5751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379641C-8260-44A4-9F71-E216C07A38B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0 w 12188952"/>
              <a:gd name="connsiteY0" fmla="*/ 0 h 6858000"/>
              <a:gd name="connsiteX1" fmla="*/ 12188952 w 12188952"/>
              <a:gd name="connsiteY1" fmla="*/ 0 h 6858000"/>
              <a:gd name="connsiteX2" fmla="*/ 12188952 w 12188952"/>
              <a:gd name="connsiteY2" fmla="*/ 6858000 h 6858000"/>
              <a:gd name="connsiteX3" fmla="*/ 0 w 12188952"/>
              <a:gd name="connsiteY3" fmla="*/ 6858000 h 6858000"/>
              <a:gd name="connsiteX4" fmla="*/ 0 w 12188952"/>
              <a:gd name="connsiteY4" fmla="*/ 4416742 h 6858000"/>
              <a:gd name="connsiteX5" fmla="*/ 9142476 w 12188952"/>
              <a:gd name="connsiteY5" fmla="*/ 4416742 h 6858000"/>
              <a:gd name="connsiteX6" fmla="*/ 9142476 w 12188952"/>
              <a:gd name="connsiteY6" fmla="*/ 4188142 h 6858000"/>
              <a:gd name="connsiteX7" fmla="*/ 0 w 12188952"/>
              <a:gd name="connsiteY7" fmla="*/ 41881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4416742"/>
                </a:lnTo>
                <a:lnTo>
                  <a:pt x="9142476" y="4416742"/>
                </a:lnTo>
                <a:lnTo>
                  <a:pt x="9142476" y="4188142"/>
                </a:lnTo>
                <a:lnTo>
                  <a:pt x="0" y="4188142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8200" y="4636008"/>
            <a:ext cx="9144000" cy="1107959"/>
          </a:xfrm>
        </p:spPr>
        <p:txBody>
          <a:bodyPr rtlCol="0" anchor="b" anchorCtr="0"/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79D466B-640E-419A-8701-FA39B12DD95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1248" y="5742432"/>
            <a:ext cx="7953375" cy="457200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400"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 sz="2400"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 sz="2400"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 sz="2400">
                <a:solidFill>
                  <a:schemeClr val="bg1"/>
                </a:solidFill>
                <a:latin typeface="+mn-lt"/>
              </a:defRPr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0659D50-D55F-4F3D-8F15-5B1F1F2B4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188142"/>
            <a:ext cx="914400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0D8038A-5827-4846-97D5-0DEF7A92C9C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28600" y="0"/>
            <a:ext cx="11961876" cy="6858000"/>
          </a:xfrm>
          <a:custGeom>
            <a:avLst/>
            <a:gdLst>
              <a:gd name="connsiteX0" fmla="*/ 0 w 11961876"/>
              <a:gd name="connsiteY0" fmla="*/ 0 h 6858000"/>
              <a:gd name="connsiteX1" fmla="*/ 11961876 w 11961876"/>
              <a:gd name="connsiteY1" fmla="*/ 0 h 6858000"/>
              <a:gd name="connsiteX2" fmla="*/ 11961876 w 11961876"/>
              <a:gd name="connsiteY2" fmla="*/ 6858000 h 6858000"/>
              <a:gd name="connsiteX3" fmla="*/ 0 w 1196187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61876" h="6858000">
                <a:moveTo>
                  <a:pt x="0" y="0"/>
                </a:moveTo>
                <a:lnTo>
                  <a:pt x="11961876" y="0"/>
                </a:lnTo>
                <a:lnTo>
                  <a:pt x="119618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2578608"/>
            <a:ext cx="4297680" cy="914400"/>
          </a:xfrm>
        </p:spPr>
        <p:txBody>
          <a:bodyPr rtlCol="0" anchor="b" anchorCtr="0"/>
          <a:lstStyle/>
          <a:p>
            <a:pPr rtl="0"/>
            <a:r>
              <a:rPr lang="en-GB" noProof="0"/>
              <a:t>CLICK TO EDIT TITLE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199" y="3721608"/>
            <a:ext cx="4297680" cy="2286000"/>
          </a:xfrm>
        </p:spPr>
        <p:txBody>
          <a:bodyPr rtlCol="0">
            <a:normAutofit/>
          </a:bodyPr>
          <a:lstStyle>
            <a:lvl1pPr marL="0" indent="0">
              <a:lnSpc>
                <a:spcPts val="2400"/>
              </a:lnSpc>
              <a:buNone/>
              <a:defRPr sz="1400"/>
            </a:lvl1pPr>
            <a:lvl2pPr marL="457200" indent="0">
              <a:lnSpc>
                <a:spcPct val="100000"/>
              </a:lnSpc>
              <a:buNone/>
              <a:defRPr sz="1600"/>
            </a:lvl2pPr>
            <a:lvl3pPr marL="914400" indent="0">
              <a:lnSpc>
                <a:spcPct val="100000"/>
              </a:lnSpc>
              <a:buNone/>
              <a:defRPr sz="1600"/>
            </a:lvl3pPr>
            <a:lvl4pPr marL="1371600" indent="0">
              <a:lnSpc>
                <a:spcPct val="100000"/>
              </a:lnSpc>
              <a:buNone/>
              <a:defRPr sz="1600"/>
            </a:lvl4pPr>
            <a:lvl5pPr marL="1828800" indent="0">
              <a:lnSpc>
                <a:spcPct val="1000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3A951D3-FDD2-4A48-9F77-7EB69F3AA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0D24C9D2-B921-4FAF-8173-CF9B37D4F8F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713720" y="-68580"/>
            <a:ext cx="1737360" cy="6858000"/>
          </a:xfrm>
        </p:spPr>
        <p:txBody>
          <a:bodyPr vert="vert270" rtlCol="0" anchor="t">
            <a:noAutofit/>
          </a:bodyPr>
          <a:lstStyle>
            <a:lvl1pPr marL="0" indent="0">
              <a:spcBef>
                <a:spcPts val="0"/>
              </a:spcBef>
              <a:buNone/>
              <a:defRPr sz="13500" cap="all" baseline="0">
                <a:solidFill>
                  <a:schemeClr val="bg1">
                    <a:lumMod val="95000"/>
                  </a:schemeClr>
                </a:solidFill>
                <a:latin typeface="Source Sans Pro ExtraLight" panose="020B0303030403020204" pitchFamily="34" charset="0"/>
                <a:ea typeface="Source Sans Pro ExtraLight" panose="020B0303030403020204" pitchFamily="34" charset="0"/>
              </a:defRPr>
            </a:lvl1pPr>
          </a:lstStyle>
          <a:p>
            <a:pPr lvl="0" rtl="0"/>
            <a:r>
              <a:rPr lang="en-GB" noProof="0"/>
              <a:t>About</a:t>
            </a:r>
          </a:p>
        </p:txBody>
      </p:sp>
    </p:spTree>
    <p:extLst>
      <p:ext uri="{BB962C8B-B14F-4D97-AF65-F5344CB8AC3E}">
        <p14:creationId xmlns:p14="http://schemas.microsoft.com/office/powerpoint/2010/main" val="36448595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6A9CEDC6-C07A-4AA6-A03A-799447ACA93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10025044 w 12188952"/>
              <a:gd name="connsiteY0" fmla="*/ 1464945 h 6858000"/>
              <a:gd name="connsiteX1" fmla="*/ 10025044 w 12188952"/>
              <a:gd name="connsiteY1" fmla="*/ 6219825 h 6858000"/>
              <a:gd name="connsiteX2" fmla="*/ 10253644 w 12188952"/>
              <a:gd name="connsiteY2" fmla="*/ 6219825 h 6858000"/>
              <a:gd name="connsiteX3" fmla="*/ 10253644 w 12188952"/>
              <a:gd name="connsiteY3" fmla="*/ 1464945 h 6858000"/>
              <a:gd name="connsiteX4" fmla="*/ 0 w 12188952"/>
              <a:gd name="connsiteY4" fmla="*/ 0 h 6858000"/>
              <a:gd name="connsiteX5" fmla="*/ 12188952 w 12188952"/>
              <a:gd name="connsiteY5" fmla="*/ 0 h 6858000"/>
              <a:gd name="connsiteX6" fmla="*/ 12188952 w 12188952"/>
              <a:gd name="connsiteY6" fmla="*/ 6858000 h 6858000"/>
              <a:gd name="connsiteX7" fmla="*/ 0 w 1218895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10025044" y="1464945"/>
                </a:moveTo>
                <a:lnTo>
                  <a:pt x="10025044" y="6219825"/>
                </a:lnTo>
                <a:lnTo>
                  <a:pt x="10253644" y="6219825"/>
                </a:lnTo>
                <a:lnTo>
                  <a:pt x="10253644" y="1464945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7109C03-4D2D-4A2D-AC74-49353ED38B56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0" y="1465263"/>
            <a:ext cx="10026650" cy="4754562"/>
          </a:xfrm>
          <a:solidFill>
            <a:schemeClr val="bg1">
              <a:alpha val="93000"/>
            </a:schemeClr>
          </a:solidFill>
        </p:spPr>
        <p:txBody>
          <a:bodyPr lIns="1005840" tIns="502920" rtlCol="0"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365125"/>
            <a:ext cx="8562475" cy="1325563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9EDE4DA5-D561-434E-9452-95025C316A45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0734040" y="-68580"/>
            <a:ext cx="1737360" cy="6858000"/>
          </a:xfrm>
        </p:spPr>
        <p:txBody>
          <a:bodyPr vert="vert270" rtlCol="0" anchor="t">
            <a:noAutofit/>
          </a:bodyPr>
          <a:lstStyle>
            <a:lvl1pPr marL="0" indent="0">
              <a:spcBef>
                <a:spcPts val="0"/>
              </a:spcBef>
              <a:buNone/>
              <a:defRPr sz="13000" cap="all" baseline="0">
                <a:solidFill>
                  <a:schemeClr val="bg1">
                    <a:lumMod val="95000"/>
                  </a:schemeClr>
                </a:solidFill>
                <a:latin typeface="Source Sans Pro ExtraLight" panose="020B0303030403020204" pitchFamily="34" charset="0"/>
                <a:ea typeface="Source Sans Pro ExtraLight" panose="020B0303030403020204" pitchFamily="34" charset="0"/>
              </a:defRPr>
            </a:lvl1pPr>
          </a:lstStyle>
          <a:p>
            <a:pPr lvl="0" rtl="0"/>
            <a:r>
              <a:rPr lang="en-GB" noProof="0"/>
              <a:t>Problem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A8936FC-DF00-4C6C-A5FA-13B0BFCC3E58}"/>
              </a:ext>
            </a:extLst>
          </p:cNvPr>
          <p:cNvSpPr/>
          <p:nvPr userDrawn="1"/>
        </p:nvSpPr>
        <p:spPr>
          <a:xfrm>
            <a:off x="10026568" y="1464945"/>
            <a:ext cx="228600" cy="475488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C25BE32D-3FC4-4B1B-808E-E2897BC2F70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4274" y="2242336"/>
            <a:ext cx="3886200" cy="91440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413E5A31-C8FF-4B6C-AE00-99F85789634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14525" y="3218688"/>
            <a:ext cx="3886200" cy="320040"/>
          </a:xfrm>
        </p:spPr>
        <p:txBody>
          <a:bodyPr rtlCol="0"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99346137-3239-4162-9799-29D8E0B44CA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14399" y="3545967"/>
            <a:ext cx="3886200" cy="91440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BDD18F8A-C2BE-429D-BB7C-9390EEEE526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590801" y="1916113"/>
            <a:ext cx="3886200" cy="320040"/>
          </a:xfrm>
        </p:spPr>
        <p:txBody>
          <a:bodyPr rtlCol="0"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AFDC9EA4-0AAA-467C-9B89-6966F6E4BB0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590675" y="2242336"/>
            <a:ext cx="3886200" cy="91440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31ECD896-8F8E-404E-BBAD-FBFCBBE3DFE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590801" y="3218688"/>
            <a:ext cx="3886200" cy="320040"/>
          </a:xfrm>
        </p:spPr>
        <p:txBody>
          <a:bodyPr rtlCol="0"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0" name="Text Placeholder 13">
            <a:extLst>
              <a:ext uri="{FF2B5EF4-FFF2-40B4-BE49-F238E27FC236}">
                <a16:creationId xmlns:a16="http://schemas.microsoft.com/office/drawing/2014/main" id="{6BEE435C-8719-41E1-838A-87FB6B0BA23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590675" y="3545967"/>
            <a:ext cx="3886200" cy="91440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9DAC0554-380F-4627-9E3C-FCDA9EE3B9E8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14525" y="4709160"/>
            <a:ext cx="3886200" cy="320040"/>
          </a:xfrm>
        </p:spPr>
        <p:txBody>
          <a:bodyPr rtlCol="0"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2" name="Text Placeholder 13">
            <a:extLst>
              <a:ext uri="{FF2B5EF4-FFF2-40B4-BE49-F238E27FC236}">
                <a16:creationId xmlns:a16="http://schemas.microsoft.com/office/drawing/2014/main" id="{32C9479E-1665-465C-9B07-8AC7E3F4B63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4399" y="5036439"/>
            <a:ext cx="3886200" cy="737604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28836161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FF067F4C-584F-4D26-A9F4-7E8E3F096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159926" y="1569034"/>
            <a:ext cx="7193874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6C968367-11F9-40B5-B54F-1555B837CAB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33630" y="548640"/>
            <a:ext cx="4389120" cy="5760720"/>
          </a:xfrm>
          <a:solidFill>
            <a:schemeClr val="accent6">
              <a:lumMod val="20000"/>
              <a:lumOff val="80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55363" y="365125"/>
            <a:ext cx="5103007" cy="1325563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r>
              <a:rPr lang="en-GB" noProof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8C38614-0243-4ABA-A367-8875F339D65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153182" y="2093976"/>
            <a:ext cx="5120640" cy="320040"/>
          </a:xfrm>
        </p:spPr>
        <p:txBody>
          <a:bodyPr rtlCol="0"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C25BE32D-3FC4-4B1B-808E-E2897BC2F70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153056" y="2422684"/>
            <a:ext cx="5120640" cy="64008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413E5A31-C8FF-4B6C-AE00-99F85789634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153307" y="3227832"/>
            <a:ext cx="5120640" cy="320040"/>
          </a:xfrm>
        </p:spPr>
        <p:txBody>
          <a:bodyPr rtlCol="0"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99346137-3239-4162-9799-29D8E0B44CA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153181" y="3559290"/>
            <a:ext cx="5120640" cy="45720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005E970C-F216-4C13-B637-2CD29EB1F73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149167" y="4059936"/>
            <a:ext cx="5120640" cy="320040"/>
          </a:xfrm>
        </p:spPr>
        <p:txBody>
          <a:bodyPr rtlCol="0"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2" name="Text Placeholder 13">
            <a:extLst>
              <a:ext uri="{FF2B5EF4-FFF2-40B4-BE49-F238E27FC236}">
                <a16:creationId xmlns:a16="http://schemas.microsoft.com/office/drawing/2014/main" id="{FD54B08D-52AA-478D-9A22-40F57CEFF5E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149041" y="4388168"/>
            <a:ext cx="5120640" cy="64008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78434772-1E65-4475-A328-95A7B244579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149292" y="5202936"/>
            <a:ext cx="5120640" cy="320040"/>
          </a:xfrm>
        </p:spPr>
        <p:txBody>
          <a:bodyPr rtlCol="0"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4" name="Text Placeholder 13">
            <a:extLst>
              <a:ext uri="{FF2B5EF4-FFF2-40B4-BE49-F238E27FC236}">
                <a16:creationId xmlns:a16="http://schemas.microsoft.com/office/drawing/2014/main" id="{16497897-EF41-49AE-B577-23E1843D2DE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149166" y="5535502"/>
            <a:ext cx="5120640" cy="64008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1307442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02412796-7042-4809-B0D2-CA19D0001B3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0 w 12188952"/>
              <a:gd name="connsiteY0" fmla="*/ 0 h 6858000"/>
              <a:gd name="connsiteX1" fmla="*/ 12188952 w 12188952"/>
              <a:gd name="connsiteY1" fmla="*/ 0 h 6858000"/>
              <a:gd name="connsiteX2" fmla="*/ 12188952 w 12188952"/>
              <a:gd name="connsiteY2" fmla="*/ 6858000 h 6858000"/>
              <a:gd name="connsiteX3" fmla="*/ 0 w 12188952"/>
              <a:gd name="connsiteY3" fmla="*/ 6858000 h 6858000"/>
              <a:gd name="connsiteX4" fmla="*/ 0 w 12188952"/>
              <a:gd name="connsiteY4" fmla="*/ 2560590 h 6858000"/>
              <a:gd name="connsiteX5" fmla="*/ 4876038 w 12188952"/>
              <a:gd name="connsiteY5" fmla="*/ 2560590 h 6858000"/>
              <a:gd name="connsiteX6" fmla="*/ 4876038 w 12188952"/>
              <a:gd name="connsiteY6" fmla="*/ 2331990 h 6858000"/>
              <a:gd name="connsiteX7" fmla="*/ 0 w 12188952"/>
              <a:gd name="connsiteY7" fmla="*/ 233199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2560590"/>
                </a:lnTo>
                <a:lnTo>
                  <a:pt x="4876038" y="2560590"/>
                </a:lnTo>
                <a:lnTo>
                  <a:pt x="4876038" y="2331990"/>
                </a:lnTo>
                <a:lnTo>
                  <a:pt x="0" y="233199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858957"/>
            <a:ext cx="4032504" cy="1325563"/>
          </a:xfrm>
        </p:spPr>
        <p:txBody>
          <a:bodyPr rtlCol="0"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9DD0C4E2-C56D-415A-A93E-7E5A3DD9BBE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638800" y="1173329"/>
            <a:ext cx="2743200" cy="365760"/>
          </a:xfrm>
        </p:spPr>
        <p:txBody>
          <a:bodyPr rtlCol="0">
            <a:noAutofit/>
          </a:bodyPr>
          <a:lstStyle>
            <a:lvl1pPr marL="0" indent="0">
              <a:buNone/>
              <a:defRPr sz="1800" cap="all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3466F58-8094-496E-8FA6-A2A07D706EC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638800" y="1522412"/>
            <a:ext cx="2743200" cy="914400"/>
          </a:xfrm>
        </p:spPr>
        <p:txBody>
          <a:bodyPr rtlCol="0">
            <a:no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35CDA3A0-B53D-4D18-9792-E99DB7DFDFC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638800" y="2743993"/>
            <a:ext cx="2743200" cy="365760"/>
          </a:xfrm>
        </p:spPr>
        <p:txBody>
          <a:bodyPr rtlCol="0">
            <a:noAutofit/>
          </a:bodyPr>
          <a:lstStyle>
            <a:lvl1pPr marL="0" indent="0">
              <a:buNone/>
              <a:defRPr sz="1800" cap="all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FEDD6309-46B2-4D7D-A1E2-8F04609BF7B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638800" y="3074026"/>
            <a:ext cx="2743200" cy="914400"/>
          </a:xfrm>
        </p:spPr>
        <p:txBody>
          <a:bodyPr rtlCol="0">
            <a:no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DF7E20CD-913D-437E-9659-9C125387ECA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686038" y="1182807"/>
            <a:ext cx="2743200" cy="365760"/>
          </a:xfrm>
        </p:spPr>
        <p:txBody>
          <a:bodyPr rtlCol="0">
            <a:noAutofit/>
          </a:bodyPr>
          <a:lstStyle>
            <a:lvl1pPr marL="0" indent="0">
              <a:buNone/>
              <a:defRPr sz="1800" cap="all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7" name="Text Placeholder 12">
            <a:extLst>
              <a:ext uri="{FF2B5EF4-FFF2-40B4-BE49-F238E27FC236}">
                <a16:creationId xmlns:a16="http://schemas.microsoft.com/office/drawing/2014/main" id="{DB390311-D71A-47E1-A6A4-FC519992545C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686038" y="1531890"/>
            <a:ext cx="2743200" cy="914400"/>
          </a:xfrm>
        </p:spPr>
        <p:txBody>
          <a:bodyPr rtlCol="0">
            <a:no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A6F112C5-2301-4903-8FFC-3D13F2BD7D9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686038" y="2753471"/>
            <a:ext cx="2743200" cy="365760"/>
          </a:xfrm>
        </p:spPr>
        <p:txBody>
          <a:bodyPr rtlCol="0">
            <a:noAutofit/>
          </a:bodyPr>
          <a:lstStyle>
            <a:lvl1pPr marL="0" indent="0">
              <a:buNone/>
              <a:defRPr sz="1800" cap="all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67721ED-86DF-4220-A638-CB65E0B5B12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686038" y="3083504"/>
            <a:ext cx="2743200" cy="914400"/>
          </a:xfrm>
        </p:spPr>
        <p:txBody>
          <a:bodyPr rtlCol="0">
            <a:no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620BB15-729F-4427-9DF3-6861F012AE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331990"/>
            <a:ext cx="4877562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645874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12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Benefi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7E32A88-04B9-4879-A7DA-64134B3784C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28600" y="0"/>
            <a:ext cx="11961876" cy="6858000"/>
          </a:xfrm>
          <a:custGeom>
            <a:avLst/>
            <a:gdLst>
              <a:gd name="connsiteX0" fmla="*/ 0 w 11961876"/>
              <a:gd name="connsiteY0" fmla="*/ 0 h 6858000"/>
              <a:gd name="connsiteX1" fmla="*/ 11961876 w 11961876"/>
              <a:gd name="connsiteY1" fmla="*/ 0 h 6858000"/>
              <a:gd name="connsiteX2" fmla="*/ 11961876 w 11961876"/>
              <a:gd name="connsiteY2" fmla="*/ 6858000 h 6858000"/>
              <a:gd name="connsiteX3" fmla="*/ 0 w 1196187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61876" h="6858000">
                <a:moveTo>
                  <a:pt x="0" y="0"/>
                </a:moveTo>
                <a:lnTo>
                  <a:pt x="11961876" y="0"/>
                </a:lnTo>
                <a:lnTo>
                  <a:pt x="119618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8" y="365760"/>
            <a:ext cx="6400800" cy="1325563"/>
          </a:xfrm>
        </p:spPr>
        <p:txBody>
          <a:bodyPr rtlCol="0"/>
          <a:lstStyle/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914401" y="2000292"/>
            <a:ext cx="3162299" cy="3409907"/>
          </a:xfrm>
        </p:spPr>
        <p:txBody>
          <a:bodyPr rtlCol="0">
            <a:normAutofit/>
          </a:bodyPr>
          <a:lstStyle>
            <a:lvl1pPr marL="0" indent="0">
              <a:lnSpc>
                <a:spcPts val="2400"/>
              </a:lnSpc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FA2B6-6061-4DC2-8233-A48FB7AA8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4A219D8E-BB95-4BDA-98A2-097D1BFA749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239512" y="5513832"/>
            <a:ext cx="6958584" cy="1371600"/>
          </a:xfrm>
        </p:spPr>
        <p:txBody>
          <a:bodyPr vert="horz" bIns="0" rtlCol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11000" cap="all" baseline="0">
                <a:solidFill>
                  <a:schemeClr val="bg1">
                    <a:lumMod val="95000"/>
                  </a:schemeClr>
                </a:solidFill>
                <a:latin typeface="Source Sans Pro ExtraLight" panose="020B0303030403020204" pitchFamily="34" charset="0"/>
                <a:ea typeface="Source Sans Pro ExtraLight" panose="020B0303030403020204" pitchFamily="34" charset="0"/>
              </a:defRPr>
            </a:lvl1pPr>
          </a:lstStyle>
          <a:p>
            <a:pPr lvl="0" rtl="0"/>
            <a:r>
              <a:rPr lang="en-GB" noProof="0"/>
              <a:t>Benefits</a:t>
            </a:r>
          </a:p>
        </p:txBody>
      </p:sp>
    </p:spTree>
    <p:extLst>
      <p:ext uri="{BB962C8B-B14F-4D97-AF65-F5344CB8AC3E}">
        <p14:creationId xmlns:p14="http://schemas.microsoft.com/office/powerpoint/2010/main" val="227848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05A412B8-4256-47AC-A275-1AC354C4C6E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0 w 12188952"/>
              <a:gd name="connsiteY0" fmla="*/ 0 h 6858000"/>
              <a:gd name="connsiteX1" fmla="*/ 12188952 w 12188952"/>
              <a:gd name="connsiteY1" fmla="*/ 0 h 6858000"/>
              <a:gd name="connsiteX2" fmla="*/ 12188952 w 12188952"/>
              <a:gd name="connsiteY2" fmla="*/ 6858000 h 6858000"/>
              <a:gd name="connsiteX3" fmla="*/ 0 w 12188952"/>
              <a:gd name="connsiteY3" fmla="*/ 6858000 h 6858000"/>
              <a:gd name="connsiteX4" fmla="*/ 0 w 12188952"/>
              <a:gd name="connsiteY4" fmla="*/ 4926523 h 6858000"/>
              <a:gd name="connsiteX5" fmla="*/ 9142476 w 12188952"/>
              <a:gd name="connsiteY5" fmla="*/ 4926523 h 6858000"/>
              <a:gd name="connsiteX6" fmla="*/ 9142476 w 12188952"/>
              <a:gd name="connsiteY6" fmla="*/ 4697923 h 6858000"/>
              <a:gd name="connsiteX7" fmla="*/ 0 w 12188952"/>
              <a:gd name="connsiteY7" fmla="*/ 469792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4926523"/>
                </a:lnTo>
                <a:lnTo>
                  <a:pt x="9142476" y="4926523"/>
                </a:lnTo>
                <a:lnTo>
                  <a:pt x="9142476" y="4697923"/>
                </a:lnTo>
                <a:lnTo>
                  <a:pt x="0" y="4697923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5084064"/>
            <a:ext cx="8311896" cy="1049254"/>
          </a:xfrm>
        </p:spPr>
        <p:txBody>
          <a:bodyPr rtlCol="0" anchor="b">
            <a:normAutofit/>
          </a:bodyPr>
          <a:lstStyle>
            <a:lvl1pPr algn="r">
              <a:defRPr sz="48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B05F6-A3ED-45AB-B103-D5E34BFD6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029C1C-740D-4213-96FE-1FAA3072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4E8801-7449-48B4-8D64-BCE20D083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DBCBD4E-87D0-4BA6-A1B4-3DC9452A3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697923"/>
            <a:ext cx="914400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siness Mod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B695704B-E527-4A3C-9B8B-CDEB8724F0F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7789164 w 12188952"/>
              <a:gd name="connsiteY0" fmla="*/ 2258568 h 6858000"/>
              <a:gd name="connsiteX1" fmla="*/ 7789164 w 12188952"/>
              <a:gd name="connsiteY1" fmla="*/ 2487168 h 6858000"/>
              <a:gd name="connsiteX2" fmla="*/ 10715244 w 12188952"/>
              <a:gd name="connsiteY2" fmla="*/ 2487168 h 6858000"/>
              <a:gd name="connsiteX3" fmla="*/ 10715244 w 12188952"/>
              <a:gd name="connsiteY3" fmla="*/ 2258568 h 6858000"/>
              <a:gd name="connsiteX4" fmla="*/ 4634484 w 12188952"/>
              <a:gd name="connsiteY4" fmla="*/ 2258568 h 6858000"/>
              <a:gd name="connsiteX5" fmla="*/ 4634484 w 12188952"/>
              <a:gd name="connsiteY5" fmla="*/ 2487168 h 6858000"/>
              <a:gd name="connsiteX6" fmla="*/ 7560564 w 12188952"/>
              <a:gd name="connsiteY6" fmla="*/ 2487168 h 6858000"/>
              <a:gd name="connsiteX7" fmla="*/ 7560564 w 12188952"/>
              <a:gd name="connsiteY7" fmla="*/ 2258568 h 6858000"/>
              <a:gd name="connsiteX8" fmla="*/ 1443228 w 12188952"/>
              <a:gd name="connsiteY8" fmla="*/ 2258568 h 6858000"/>
              <a:gd name="connsiteX9" fmla="*/ 1443228 w 12188952"/>
              <a:gd name="connsiteY9" fmla="*/ 2487168 h 6858000"/>
              <a:gd name="connsiteX10" fmla="*/ 4369308 w 12188952"/>
              <a:gd name="connsiteY10" fmla="*/ 2487168 h 6858000"/>
              <a:gd name="connsiteX11" fmla="*/ 4369308 w 12188952"/>
              <a:gd name="connsiteY11" fmla="*/ 2258568 h 6858000"/>
              <a:gd name="connsiteX12" fmla="*/ 0 w 12188952"/>
              <a:gd name="connsiteY12" fmla="*/ 0 h 6858000"/>
              <a:gd name="connsiteX13" fmla="*/ 12188952 w 12188952"/>
              <a:gd name="connsiteY13" fmla="*/ 0 h 6858000"/>
              <a:gd name="connsiteX14" fmla="*/ 12188952 w 12188952"/>
              <a:gd name="connsiteY14" fmla="*/ 6858000 h 6858000"/>
              <a:gd name="connsiteX15" fmla="*/ 0 w 12188952"/>
              <a:gd name="connsiteY1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88952" h="6858000">
                <a:moveTo>
                  <a:pt x="7789164" y="2258568"/>
                </a:moveTo>
                <a:lnTo>
                  <a:pt x="7789164" y="2487168"/>
                </a:lnTo>
                <a:lnTo>
                  <a:pt x="10715244" y="2487168"/>
                </a:lnTo>
                <a:lnTo>
                  <a:pt x="10715244" y="2258568"/>
                </a:lnTo>
                <a:close/>
                <a:moveTo>
                  <a:pt x="4634484" y="2258568"/>
                </a:moveTo>
                <a:lnTo>
                  <a:pt x="4634484" y="2487168"/>
                </a:lnTo>
                <a:lnTo>
                  <a:pt x="7560564" y="2487168"/>
                </a:lnTo>
                <a:lnTo>
                  <a:pt x="7560564" y="2258568"/>
                </a:lnTo>
                <a:close/>
                <a:moveTo>
                  <a:pt x="1443228" y="2258568"/>
                </a:moveTo>
                <a:lnTo>
                  <a:pt x="1443228" y="2487168"/>
                </a:lnTo>
                <a:lnTo>
                  <a:pt x="4369308" y="2487168"/>
                </a:lnTo>
                <a:lnTo>
                  <a:pt x="4369308" y="2258568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7F18567-9326-411F-BA8D-561D58C7DD9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444752" y="2487165"/>
            <a:ext cx="2926080" cy="2714379"/>
          </a:xfrm>
          <a:solidFill>
            <a:schemeClr val="bg1">
              <a:alpha val="85000"/>
            </a:schemeClr>
          </a:solidFill>
        </p:spPr>
        <p:txBody>
          <a:bodyPr tIns="429768"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2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9809F78-EA1B-4C23-A53E-7DE8B4A6AE1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673352" y="3374136"/>
            <a:ext cx="2468880" cy="1371600"/>
          </a:xfrm>
        </p:spPr>
        <p:txBody>
          <a:bodyPr rtlCol="0"/>
          <a:lstStyle>
            <a:lvl1pPr marL="0" indent="0" algn="ctr">
              <a:lnSpc>
                <a:spcPts val="22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97E7DC10-1618-471B-9441-C640C7FEDD3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636008" y="2487165"/>
            <a:ext cx="2926080" cy="2715768"/>
          </a:xfrm>
          <a:solidFill>
            <a:schemeClr val="bg1">
              <a:alpha val="85000"/>
            </a:schemeClr>
          </a:solidFill>
        </p:spPr>
        <p:txBody>
          <a:bodyPr tIns="429768" rtlCol="0"/>
          <a:lstStyle>
            <a:lvl1pPr marL="0" indent="0" algn="ctr">
              <a:buFont typeface="Arial" panose="020B0604020202020204" pitchFamily="34" charset="0"/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3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20AEB661-858B-44C9-9484-E540E04AD365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873775" y="3374136"/>
            <a:ext cx="2468880" cy="1371600"/>
          </a:xfrm>
        </p:spPr>
        <p:txBody>
          <a:bodyPr rtlCol="0"/>
          <a:lstStyle>
            <a:lvl1pPr marL="0" indent="0" algn="ctr">
              <a:lnSpc>
                <a:spcPts val="22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FDB26B40-5901-4EF0-BCF0-55677E28B176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790688" y="2487165"/>
            <a:ext cx="2926080" cy="2715768"/>
          </a:xfrm>
          <a:solidFill>
            <a:schemeClr val="bg1">
              <a:alpha val="85000"/>
            </a:schemeClr>
          </a:solidFill>
        </p:spPr>
        <p:txBody>
          <a:bodyPr tIns="429768" rtlCol="0"/>
          <a:lstStyle>
            <a:lvl1pPr marL="0" indent="0" algn="ctr">
              <a:buFont typeface="Arial" panose="020B0604020202020204" pitchFamily="34" charset="0"/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4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CEAE0AB-74EC-4097-A534-A578F1097938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019288" y="3374136"/>
            <a:ext cx="2468880" cy="1371600"/>
          </a:xfrm>
        </p:spPr>
        <p:txBody>
          <a:bodyPr rtlCol="0"/>
          <a:lstStyle>
            <a:lvl1pPr marL="0" indent="0" algn="ctr">
              <a:lnSpc>
                <a:spcPts val="22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16" name="Date Placeholder 4">
            <a:extLst>
              <a:ext uri="{FF2B5EF4-FFF2-40B4-BE49-F238E27FC236}">
                <a16:creationId xmlns:a16="http://schemas.microsoft.com/office/drawing/2014/main" id="{C0256D1E-8A29-4C0A-8641-E823E877CF86}"/>
              </a:ext>
            </a:extLst>
          </p:cNvPr>
          <p:cNvSpPr>
            <a:spLocks noGrp="1"/>
          </p:cNvSpPr>
          <p:nvPr>
            <p:ph type="dt" sz="half" idx="39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7/14/20XX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70B45ED-DCCD-4701-9ACC-9C83B74D1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44752" y="2258568"/>
            <a:ext cx="29260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9508955-3B0C-44CA-B1F9-AD0E70CDB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6008" y="2258568"/>
            <a:ext cx="29260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612ACAA-EEDE-4C74-AF6C-6A7D06F73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790688" y="2258568"/>
            <a:ext cx="29260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860284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10">
            <a:extLst>
              <a:ext uri="{FF2B5EF4-FFF2-40B4-BE49-F238E27FC236}">
                <a16:creationId xmlns:a16="http://schemas.microsoft.com/office/drawing/2014/main" id="{27AEA2E6-E265-44DE-9F3F-657ECFF5D13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1524" y="0"/>
            <a:ext cx="12188952" cy="6858000"/>
          </a:xfrm>
          <a:solidFill>
            <a:schemeClr val="accent6">
              <a:lumMod val="20000"/>
              <a:lumOff val="80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37569F-733B-494F-B7CB-23180520907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0" y="2258568"/>
            <a:ext cx="12190476" cy="2743200"/>
          </a:xfrm>
          <a:solidFill>
            <a:schemeClr val="accent2">
              <a:alpha val="95000"/>
            </a:schemeClr>
          </a:solidFill>
        </p:spPr>
        <p:txBody>
          <a:bodyPr rtlCol="0"/>
          <a:lstStyle>
            <a:lvl1pPr marL="0" indent="0">
              <a:buNone/>
              <a:defRPr/>
            </a:lvl1pPr>
          </a:lstStyle>
          <a:p>
            <a:pPr lvl="0" rtl="0"/>
            <a:r>
              <a:rPr lang="en-GB" noProof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A5BA28D-2313-499F-93AB-7C86B030570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767130" y="2752344"/>
            <a:ext cx="2560320" cy="603504"/>
          </a:xfrm>
          <a:prstGeom prst="rect">
            <a:avLst/>
          </a:prstGeom>
          <a:noFill/>
        </p:spPr>
        <p:txBody>
          <a:bodyPr rtlCol="0" anchor="ctr" anchorCtr="0">
            <a:norm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1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4E9F4FE1-F54C-4B3C-9CED-6C3058B0035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815840" y="2752344"/>
            <a:ext cx="2560320" cy="603504"/>
          </a:xfrm>
          <a:prstGeom prst="rect">
            <a:avLst/>
          </a:prstGeom>
          <a:noFill/>
        </p:spPr>
        <p:txBody>
          <a:bodyPr vert="horz" lIns="0" tIns="0" rIns="0" bIns="0" rtlCol="0" anchor="ctr" anchorCtr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3600" dirty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2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26328AB3-6C8E-4BB6-9C01-852150BDFE1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7867194" y="2752344"/>
            <a:ext cx="2560320" cy="603504"/>
          </a:xfrm>
          <a:prstGeom prst="rect">
            <a:avLst/>
          </a:prstGeom>
          <a:noFill/>
        </p:spPr>
        <p:txBody>
          <a:bodyPr vert="horz" lIns="0" tIns="0" rIns="0" bIns="0" rtlCol="0" anchor="ctr" anchorCtr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3600" dirty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3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1369B8-B3F7-44DF-975B-57630CED624E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767130" y="3502152"/>
            <a:ext cx="2560320" cy="1371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  <a:latin typeface="+mj-lt"/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  <a:latin typeface="+mj-lt"/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  <a:latin typeface="+mj-lt"/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8199533E-4480-4EF0-855E-F0FC142777BF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815840" y="3502152"/>
            <a:ext cx="2560320" cy="1371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  <a:latin typeface="+mj-lt"/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  <a:latin typeface="+mj-lt"/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  <a:latin typeface="+mj-lt"/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58E1CB88-990B-431E-A733-AF73E3090549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867194" y="3502152"/>
            <a:ext cx="2560320" cy="13716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  <a:latin typeface="+mj-lt"/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  <a:latin typeface="+mj-lt"/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  <a:latin typeface="+mj-lt"/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Date Placeholder 4">
            <a:extLst>
              <a:ext uri="{FF2B5EF4-FFF2-40B4-BE49-F238E27FC236}">
                <a16:creationId xmlns:a16="http://schemas.microsoft.com/office/drawing/2014/main" id="{DCF4F2F5-E92C-4ECF-9FDE-3E0CE4FBFCA8}"/>
              </a:ext>
            </a:extLst>
          </p:cNvPr>
          <p:cNvSpPr>
            <a:spLocks noGrp="1"/>
          </p:cNvSpPr>
          <p:nvPr>
            <p:ph type="dt" sz="half" idx="38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7/14/20XX</a:t>
            </a:r>
          </a:p>
        </p:txBody>
      </p:sp>
    </p:spTree>
    <p:extLst>
      <p:ext uri="{BB962C8B-B14F-4D97-AF65-F5344CB8AC3E}">
        <p14:creationId xmlns:p14="http://schemas.microsoft.com/office/powerpoint/2010/main" val="28764089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B2621B9-2641-4DA3-B7D6-D577C25CF2E9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1030351 w 12188952"/>
              <a:gd name="connsiteY0" fmla="*/ 3231845 h 6858000"/>
              <a:gd name="connsiteX1" fmla="*/ 1030351 w 12188952"/>
              <a:gd name="connsiteY1" fmla="*/ 3460445 h 6858000"/>
              <a:gd name="connsiteX2" fmla="*/ 11122333 w 12188952"/>
              <a:gd name="connsiteY2" fmla="*/ 3460445 h 6858000"/>
              <a:gd name="connsiteX3" fmla="*/ 11122333 w 12188952"/>
              <a:gd name="connsiteY3" fmla="*/ 3231845 h 6858000"/>
              <a:gd name="connsiteX4" fmla="*/ 0 w 12188952"/>
              <a:gd name="connsiteY4" fmla="*/ 0 h 6858000"/>
              <a:gd name="connsiteX5" fmla="*/ 12188952 w 12188952"/>
              <a:gd name="connsiteY5" fmla="*/ 0 h 6858000"/>
              <a:gd name="connsiteX6" fmla="*/ 12188952 w 12188952"/>
              <a:gd name="connsiteY6" fmla="*/ 6858000 h 6858000"/>
              <a:gd name="connsiteX7" fmla="*/ 0 w 1218895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1030351" y="3231845"/>
                </a:moveTo>
                <a:lnTo>
                  <a:pt x="1030351" y="3460445"/>
                </a:lnTo>
                <a:lnTo>
                  <a:pt x="11122333" y="3460445"/>
                </a:lnTo>
                <a:lnTo>
                  <a:pt x="11122333" y="3231845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A5BA28D-2313-499F-93AB-7C86B030570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069848" y="2121408"/>
            <a:ext cx="2560320" cy="914400"/>
          </a:xfrm>
          <a:prstGeom prst="rect">
            <a:avLst/>
          </a:prstGeom>
          <a:noFill/>
        </p:spPr>
        <p:txBody>
          <a:bodyPr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6000">
                <a:ln w="15875">
                  <a:solidFill>
                    <a:schemeClr val="bg1">
                      <a:lumMod val="85000"/>
                    </a:schemeClr>
                  </a:solidFill>
                </a:ln>
                <a:noFill/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1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4E9F4FE1-F54C-4B3C-9CED-6C3058B0035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800600" y="2121408"/>
            <a:ext cx="2560320" cy="914400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6000" dirty="0">
                <a:ln w="15875">
                  <a:solidFill>
                    <a:schemeClr val="bg1">
                      <a:lumMod val="85000"/>
                    </a:schemeClr>
                  </a:solidFill>
                </a:ln>
                <a:noFill/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2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26328AB3-6C8E-4BB6-9C01-852150BDFE1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531351" y="2121408"/>
            <a:ext cx="2592505" cy="914400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6000" dirty="0">
                <a:ln w="15875">
                  <a:solidFill>
                    <a:schemeClr val="bg1">
                      <a:lumMod val="85000"/>
                    </a:schemeClr>
                  </a:solidFill>
                </a:ln>
                <a:noFill/>
                <a:latin typeface="+mj-lt"/>
              </a:defRPr>
            </a:lvl1pPr>
          </a:lstStyle>
          <a:p>
            <a:pPr marL="266700" lvl="0" indent="-266700" algn="ctr" rtl="0"/>
            <a:r>
              <a:rPr lang="en-GB" noProof="0"/>
              <a:t>3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1369B8-B3F7-44DF-975B-57630CED624E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069848" y="3730752"/>
            <a:ext cx="2560320" cy="11887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  <a:latin typeface="+mj-lt"/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  <a:latin typeface="+mj-lt"/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  <a:latin typeface="+mj-lt"/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8199533E-4480-4EF0-855E-F0FC142777BF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800600" y="3730752"/>
            <a:ext cx="2560320" cy="11887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  <a:latin typeface="+mj-lt"/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  <a:latin typeface="+mj-lt"/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  <a:latin typeface="+mj-lt"/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58E1CB88-990B-431E-A733-AF73E3090549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531352" y="3730752"/>
            <a:ext cx="2560320" cy="11887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  <a:latin typeface="+mj-lt"/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  <a:latin typeface="+mj-lt"/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  <a:latin typeface="+mj-lt"/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Date Placeholder 4">
            <a:extLst>
              <a:ext uri="{FF2B5EF4-FFF2-40B4-BE49-F238E27FC236}">
                <a16:creationId xmlns:a16="http://schemas.microsoft.com/office/drawing/2014/main" id="{DCF4F2F5-E92C-4ECF-9FDE-3E0CE4FBFCA8}"/>
              </a:ext>
            </a:extLst>
          </p:cNvPr>
          <p:cNvSpPr>
            <a:spLocks noGrp="1"/>
          </p:cNvSpPr>
          <p:nvPr>
            <p:ph type="dt" sz="half" idx="38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7/14/20XX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25807F6-AD25-4B86-8D5C-5DBE4B0D30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31875" y="3231845"/>
            <a:ext cx="10091982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29461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7A6EC474-5258-4E26-A871-01200EC7855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2816352 w 12188952"/>
              <a:gd name="connsiteY0" fmla="*/ 1690688 h 6858000"/>
              <a:gd name="connsiteX1" fmla="*/ 2816352 w 12188952"/>
              <a:gd name="connsiteY1" fmla="*/ 5576888 h 6858000"/>
              <a:gd name="connsiteX2" fmla="*/ 3044952 w 12188952"/>
              <a:gd name="connsiteY2" fmla="*/ 5576888 h 6858000"/>
              <a:gd name="connsiteX3" fmla="*/ 3044952 w 12188952"/>
              <a:gd name="connsiteY3" fmla="*/ 1690688 h 6858000"/>
              <a:gd name="connsiteX4" fmla="*/ 0 w 12188952"/>
              <a:gd name="connsiteY4" fmla="*/ 0 h 6858000"/>
              <a:gd name="connsiteX5" fmla="*/ 12188952 w 12188952"/>
              <a:gd name="connsiteY5" fmla="*/ 0 h 6858000"/>
              <a:gd name="connsiteX6" fmla="*/ 12188952 w 12188952"/>
              <a:gd name="connsiteY6" fmla="*/ 6858000 h 6858000"/>
              <a:gd name="connsiteX7" fmla="*/ 0 w 1218895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2816352" y="1690688"/>
                </a:moveTo>
                <a:lnTo>
                  <a:pt x="2816352" y="5576888"/>
                </a:lnTo>
                <a:lnTo>
                  <a:pt x="3044952" y="5576888"/>
                </a:lnTo>
                <a:lnTo>
                  <a:pt x="3044952" y="1690688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4F54F31D-9C5E-4286-8D0E-6318D6D19D1E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3048000" y="1690688"/>
            <a:ext cx="9144000" cy="3886200"/>
          </a:xfrm>
          <a:solidFill>
            <a:schemeClr val="bg1">
              <a:alpha val="93000"/>
            </a:schemeClr>
          </a:solidFill>
        </p:spPr>
        <p:txBody>
          <a:bodyPr lIns="411480" tIns="566928" rIns="4937760" bIns="3063240" rtlCol="0" anchor="b"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83280" y="365125"/>
            <a:ext cx="7894320" cy="1325563"/>
          </a:xfrm>
        </p:spPr>
        <p:txBody>
          <a:bodyPr rtlCol="0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3392488" y="2686050"/>
            <a:ext cx="3657600" cy="274320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7629525" y="1919288"/>
            <a:ext cx="3657600" cy="64008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7629525" y="2686050"/>
            <a:ext cx="3657600" cy="274320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7/14/20XX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0D2B628-14C7-401D-8451-24C64BCF3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817876" y="1690688"/>
            <a:ext cx="228600" cy="3886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0746981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ow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121B4B07-1B80-41CF-89AC-82A7628C9D7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7789164 w 12188952"/>
              <a:gd name="connsiteY0" fmla="*/ 2468880 h 6858000"/>
              <a:gd name="connsiteX1" fmla="*/ 7789164 w 12188952"/>
              <a:gd name="connsiteY1" fmla="*/ 2697480 h 6858000"/>
              <a:gd name="connsiteX2" fmla="*/ 10715244 w 12188952"/>
              <a:gd name="connsiteY2" fmla="*/ 2697480 h 6858000"/>
              <a:gd name="connsiteX3" fmla="*/ 10715244 w 12188952"/>
              <a:gd name="connsiteY3" fmla="*/ 2468880 h 6858000"/>
              <a:gd name="connsiteX4" fmla="*/ 4634484 w 12188952"/>
              <a:gd name="connsiteY4" fmla="*/ 2468880 h 6858000"/>
              <a:gd name="connsiteX5" fmla="*/ 4634484 w 12188952"/>
              <a:gd name="connsiteY5" fmla="*/ 2697480 h 6858000"/>
              <a:gd name="connsiteX6" fmla="*/ 7560564 w 12188952"/>
              <a:gd name="connsiteY6" fmla="*/ 2697480 h 6858000"/>
              <a:gd name="connsiteX7" fmla="*/ 7560564 w 12188952"/>
              <a:gd name="connsiteY7" fmla="*/ 2468880 h 6858000"/>
              <a:gd name="connsiteX8" fmla="*/ 1443228 w 12188952"/>
              <a:gd name="connsiteY8" fmla="*/ 2468880 h 6858000"/>
              <a:gd name="connsiteX9" fmla="*/ 1443228 w 12188952"/>
              <a:gd name="connsiteY9" fmla="*/ 2697480 h 6858000"/>
              <a:gd name="connsiteX10" fmla="*/ 4369308 w 12188952"/>
              <a:gd name="connsiteY10" fmla="*/ 2697480 h 6858000"/>
              <a:gd name="connsiteX11" fmla="*/ 4369308 w 12188952"/>
              <a:gd name="connsiteY11" fmla="*/ 2468880 h 6858000"/>
              <a:gd name="connsiteX12" fmla="*/ 0 w 12188952"/>
              <a:gd name="connsiteY12" fmla="*/ 0 h 6858000"/>
              <a:gd name="connsiteX13" fmla="*/ 12188952 w 12188952"/>
              <a:gd name="connsiteY13" fmla="*/ 0 h 6858000"/>
              <a:gd name="connsiteX14" fmla="*/ 12188952 w 12188952"/>
              <a:gd name="connsiteY14" fmla="*/ 6858000 h 6858000"/>
              <a:gd name="connsiteX15" fmla="*/ 0 w 12188952"/>
              <a:gd name="connsiteY1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88952" h="6858000">
                <a:moveTo>
                  <a:pt x="7789164" y="2468880"/>
                </a:moveTo>
                <a:lnTo>
                  <a:pt x="7789164" y="2697480"/>
                </a:lnTo>
                <a:lnTo>
                  <a:pt x="10715244" y="2697480"/>
                </a:lnTo>
                <a:lnTo>
                  <a:pt x="10715244" y="2468880"/>
                </a:lnTo>
                <a:close/>
                <a:moveTo>
                  <a:pt x="4634484" y="2468880"/>
                </a:moveTo>
                <a:lnTo>
                  <a:pt x="4634484" y="2697480"/>
                </a:lnTo>
                <a:lnTo>
                  <a:pt x="7560564" y="2697480"/>
                </a:lnTo>
                <a:lnTo>
                  <a:pt x="7560564" y="2468880"/>
                </a:lnTo>
                <a:close/>
                <a:moveTo>
                  <a:pt x="1443228" y="2468880"/>
                </a:moveTo>
                <a:lnTo>
                  <a:pt x="1443228" y="2697480"/>
                </a:lnTo>
                <a:lnTo>
                  <a:pt x="4369308" y="2697480"/>
                </a:lnTo>
                <a:lnTo>
                  <a:pt x="4369308" y="2468880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840922-E552-4901-81AD-E458DA6BF7FE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1066800" y="1525143"/>
            <a:ext cx="100584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400">
                <a:latin typeface="+mj-lt"/>
              </a:defRPr>
            </a:lvl2pPr>
            <a:lvl3pPr marL="914400" indent="0" algn="ctr">
              <a:buNone/>
              <a:defRPr sz="2400">
                <a:latin typeface="+mj-lt"/>
              </a:defRPr>
            </a:lvl3pPr>
            <a:lvl4pPr marL="1371600" indent="0" algn="ctr">
              <a:buNone/>
              <a:defRPr sz="2400">
                <a:latin typeface="+mj-lt"/>
              </a:defRPr>
            </a:lvl4pPr>
            <a:lvl5pPr marL="1828800" indent="0" algn="ctr">
              <a:buNone/>
              <a:defRPr sz="24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7" name="Date Placeholder 6">
            <a:extLst>
              <a:ext uri="{FF2B5EF4-FFF2-40B4-BE49-F238E27FC236}">
                <a16:creationId xmlns:a16="http://schemas.microsoft.com/office/drawing/2014/main" id="{5DC05003-DC7F-4DC2-9902-F09425302D88}"/>
              </a:ext>
            </a:extLst>
          </p:cNvPr>
          <p:cNvSpPr>
            <a:spLocks noGrp="1"/>
          </p:cNvSpPr>
          <p:nvPr>
            <p:ph type="dt" sz="half" idx="4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7/14/20XX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7E5DD934-36C9-4200-9B07-20B7B5F9B9D3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1444752" y="2697480"/>
            <a:ext cx="2926080" cy="2504064"/>
          </a:xfrm>
          <a:solidFill>
            <a:schemeClr val="bg1">
              <a:alpha val="90000"/>
            </a:schemeClr>
          </a:solidFill>
        </p:spPr>
        <p:txBody>
          <a:bodyPr tIns="502920"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2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6131369D-6688-434C-89C0-00892AA26C87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4636008" y="2697587"/>
            <a:ext cx="2926080" cy="2505345"/>
          </a:xfrm>
          <a:solidFill>
            <a:schemeClr val="bg1">
              <a:alpha val="90000"/>
            </a:schemeClr>
          </a:solidFill>
        </p:spPr>
        <p:txBody>
          <a:bodyPr tIns="502920"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3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255864CA-BF08-4C2C-88EB-589BDFBE27B3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790688" y="2697587"/>
            <a:ext cx="2926080" cy="2505345"/>
          </a:xfrm>
          <a:solidFill>
            <a:schemeClr val="bg1">
              <a:alpha val="90000"/>
            </a:schemeClr>
          </a:solidFill>
        </p:spPr>
        <p:txBody>
          <a:bodyPr tIns="502920"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4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B0287FA-646A-4E57-8C1A-1931B75F1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6008" y="2468880"/>
            <a:ext cx="29260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ED43C36-F674-49C6-8542-3721B150B1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790688" y="2468880"/>
            <a:ext cx="29260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CCF3302-2960-44AC-A88C-4C28175116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44752" y="2468880"/>
            <a:ext cx="29260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9809F78-EA1B-4C23-A53E-7DE8B4A6AE1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673352" y="3584448"/>
            <a:ext cx="2468880" cy="1371600"/>
          </a:xfrm>
        </p:spPr>
        <p:txBody>
          <a:bodyPr rtlCol="0"/>
          <a:lstStyle>
            <a:lvl1pPr marL="0" indent="0" algn="ctr">
              <a:lnSpc>
                <a:spcPts val="22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20AEB661-858B-44C9-9484-E540E04AD365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873775" y="3584448"/>
            <a:ext cx="2468880" cy="1371600"/>
          </a:xfrm>
        </p:spPr>
        <p:txBody>
          <a:bodyPr rtlCol="0"/>
          <a:lstStyle>
            <a:lvl1pPr marL="0" indent="0" algn="ctr">
              <a:lnSpc>
                <a:spcPts val="22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CEAE0AB-74EC-4097-A534-A578F1097938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019288" y="3584448"/>
            <a:ext cx="2468880" cy="1371600"/>
          </a:xfrm>
        </p:spPr>
        <p:txBody>
          <a:bodyPr rtlCol="0"/>
          <a:lstStyle>
            <a:lvl1pPr marL="0" indent="0" algn="ctr">
              <a:lnSpc>
                <a:spcPts val="22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</p:spTree>
    <p:extLst>
      <p:ext uri="{BB962C8B-B14F-4D97-AF65-F5344CB8AC3E}">
        <p14:creationId xmlns:p14="http://schemas.microsoft.com/office/powerpoint/2010/main" val="3099578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768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adra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5" name="Text Placeholder 5">
            <a:extLst>
              <a:ext uri="{FF2B5EF4-FFF2-40B4-BE49-F238E27FC236}">
                <a16:creationId xmlns:a16="http://schemas.microsoft.com/office/drawing/2014/main" id="{5487709A-3CB5-4242-9D31-5DAC5D0494A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09000" y="2130552"/>
            <a:ext cx="2011680" cy="27432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6" name="Text Placeholder 5">
            <a:extLst>
              <a:ext uri="{FF2B5EF4-FFF2-40B4-BE49-F238E27FC236}">
                <a16:creationId xmlns:a16="http://schemas.microsoft.com/office/drawing/2014/main" id="{D81AA656-0DD9-4717-8FC2-4C8C03D0634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09000" y="5184648"/>
            <a:ext cx="2011680" cy="274320"/>
          </a:xfrm>
        </p:spPr>
        <p:txBody>
          <a:bodyPr rtlCol="0"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7" name="Text Placeholder 5">
            <a:extLst>
              <a:ext uri="{FF2B5EF4-FFF2-40B4-BE49-F238E27FC236}">
                <a16:creationId xmlns:a16="http://schemas.microsoft.com/office/drawing/2014/main" id="{970652C9-A2DF-48D4-9530-B3F495F7A4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41248" y="3273552"/>
            <a:ext cx="2011680" cy="274320"/>
          </a:xfrm>
        </p:spPr>
        <p:txBody>
          <a:bodyPr rtlCol="0"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8" name="Text Placeholder 5">
            <a:extLst>
              <a:ext uri="{FF2B5EF4-FFF2-40B4-BE49-F238E27FC236}">
                <a16:creationId xmlns:a16="http://schemas.microsoft.com/office/drawing/2014/main" id="{FBD279E7-C7DE-4501-9F36-BA9F05FFFF5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345168" y="3273552"/>
            <a:ext cx="2011680" cy="274320"/>
          </a:xfrm>
        </p:spPr>
        <p:txBody>
          <a:bodyPr rtlCol="0"/>
          <a:lstStyle>
            <a:lvl1pPr marL="0" indent="0" algn="r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14BA6D1-4FDE-40E9-9F24-4719889A55F7}"/>
              </a:ext>
            </a:extLst>
          </p:cNvPr>
          <p:cNvCxnSpPr>
            <a:cxnSpLocks/>
          </p:cNvCxnSpPr>
          <p:nvPr userDrawn="1"/>
        </p:nvCxnSpPr>
        <p:spPr>
          <a:xfrm>
            <a:off x="929640" y="3631616"/>
            <a:ext cx="10332720" cy="0"/>
          </a:xfrm>
          <a:prstGeom prst="line">
            <a:avLst/>
          </a:prstGeom>
          <a:ln w="635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1A3B553-82A9-403C-B8D4-D8C8A4A395B7}"/>
              </a:ext>
            </a:extLst>
          </p:cNvPr>
          <p:cNvCxnSpPr>
            <a:cxnSpLocks/>
          </p:cNvCxnSpPr>
          <p:nvPr userDrawn="1"/>
        </p:nvCxnSpPr>
        <p:spPr>
          <a:xfrm>
            <a:off x="6096000" y="2473690"/>
            <a:ext cx="0" cy="2560320"/>
          </a:xfrm>
          <a:prstGeom prst="line">
            <a:avLst/>
          </a:prstGeom>
          <a:ln w="635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Date Placeholder 4">
            <a:extLst>
              <a:ext uri="{FF2B5EF4-FFF2-40B4-BE49-F238E27FC236}">
                <a16:creationId xmlns:a16="http://schemas.microsoft.com/office/drawing/2014/main" id="{25C7676A-1D83-4D31-9C74-59C46F152534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r>
              <a:rPr lang="en-GB" noProof="0"/>
              <a:t>7/14/20XX</a:t>
            </a:r>
          </a:p>
        </p:txBody>
      </p:sp>
    </p:spTree>
    <p:extLst>
      <p:ext uri="{BB962C8B-B14F-4D97-AF65-F5344CB8AC3E}">
        <p14:creationId xmlns:p14="http://schemas.microsoft.com/office/powerpoint/2010/main" val="4879019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3902"/>
            <a:ext cx="5157787" cy="567697"/>
          </a:xfrm>
        </p:spPr>
        <p:txBody>
          <a:bodyPr rtlCol="0" anchor="b" anchorCtr="0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3902"/>
            <a:ext cx="5183188" cy="567697"/>
          </a:xfrm>
        </p:spPr>
        <p:txBody>
          <a:bodyPr rtlCol="0" anchor="b" anchorCtr="0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r>
              <a:rPr lang="en-GB" noProof="0"/>
              <a:t>7/14/20XX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DF6BB91-26DF-45B2-B1D3-508C39F349C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6613" y="1482296"/>
            <a:ext cx="8321040" cy="365125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j-lt"/>
              </a:defRPr>
            </a:lvl1pPr>
            <a:lvl2pPr marL="457200" indent="0">
              <a:buNone/>
              <a:defRPr sz="2000">
                <a:latin typeface="+mj-lt"/>
              </a:defRPr>
            </a:lvl2pPr>
            <a:lvl3pPr marL="914400" indent="0">
              <a:buNone/>
              <a:defRPr sz="2000">
                <a:latin typeface="+mj-lt"/>
              </a:defRPr>
            </a:lvl3pPr>
            <a:lvl4pPr marL="1371600" indent="0">
              <a:buNone/>
              <a:defRPr sz="2000">
                <a:latin typeface="+mj-lt"/>
              </a:defRPr>
            </a:lvl4pPr>
            <a:lvl5pPr marL="1828800" indent="0">
              <a:buNone/>
              <a:defRPr sz="20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</p:spTree>
    <p:extLst>
      <p:ext uri="{BB962C8B-B14F-4D97-AF65-F5344CB8AC3E}">
        <p14:creationId xmlns:p14="http://schemas.microsoft.com/office/powerpoint/2010/main" val="692630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id="{51F6740D-79A8-4846-A90A-F1FF9BBDD00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422952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93E06E79-FBB7-4594-8FC7-631D174541D7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5703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5B6D7F47-7406-4B82-8180-F3AD59BC656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3880" y="35703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5B79AE07-3E86-4374-9F86-8B70E8158AB1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5703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C939686F-A239-4AFE-AF56-38497CCD749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5703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A634BB4E-B10D-4761-A0B8-EBC734EC96DD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224228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869255BD-A63E-4BFC-9D2A-E5EABC1DCD81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5703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31C27FFA-6FA2-4F90-9543-8AE7E5B90E48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5703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DAA9F46A-F074-488E-91DA-AAC5D23406E1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5703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24F6FE0C-DA66-4BE4-B1CB-AE552497A035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5703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E02CB3CF-9E17-4C7C-913F-21EFADB96CBD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5703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9" name="Text Placeholder 10">
            <a:extLst>
              <a:ext uri="{FF2B5EF4-FFF2-40B4-BE49-F238E27FC236}">
                <a16:creationId xmlns:a16="http://schemas.microsoft.com/office/drawing/2014/main" id="{D3AC456D-7AB5-4BB9-8F76-B607929996B1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5703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C5E41A6A-28FF-4A75-BA52-2FA05EE92EC7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5703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7A1FCD8B-8332-4362-80BA-3DBB4442605C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5703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2" name="Text Placeholder 10">
            <a:extLst>
              <a:ext uri="{FF2B5EF4-FFF2-40B4-BE49-F238E27FC236}">
                <a16:creationId xmlns:a16="http://schemas.microsoft.com/office/drawing/2014/main" id="{F2B53D10-BB76-4138-AAB8-844DCD895BDE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35745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A14739AB-36C4-4467-BA10-CEA1DF2894EF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7602" y="435745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024E2A82-D649-44D9-BAA0-65A603E113BB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35745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5E9DBCF1-3DA9-4975-9B75-DEFC550B69C1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35745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CD04D2E9-E8EB-43F6-9734-AE8BEED8D892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35745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7" name="Text Placeholder 10">
            <a:extLst>
              <a:ext uri="{FF2B5EF4-FFF2-40B4-BE49-F238E27FC236}">
                <a16:creationId xmlns:a16="http://schemas.microsoft.com/office/drawing/2014/main" id="{DCAF80E4-457C-461E-9E59-6EA9934B8F5F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35745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8A2813EA-E62D-4E2E-A97F-38974F23C88E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35745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0A4E7225-8A60-45A3-ACE7-2D6D1EA3306D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35745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FD6DF9FE-80AE-43C3-B35A-B0B773A636E5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35745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725DE269-1E5D-4437-B997-CCFE8800082F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35745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EAE25BBD-7B98-417B-B9FC-B2DF70FAFDC0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35745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3" name="Text Placeholder 10">
            <a:extLst>
              <a:ext uri="{FF2B5EF4-FFF2-40B4-BE49-F238E27FC236}">
                <a16:creationId xmlns:a16="http://schemas.microsoft.com/office/drawing/2014/main" id="{0A4DF189-5583-4731-8F70-2578793E0244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35745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5" name="Text Placeholder 3">
            <a:extLst>
              <a:ext uri="{FF2B5EF4-FFF2-40B4-BE49-F238E27FC236}">
                <a16:creationId xmlns:a16="http://schemas.microsoft.com/office/drawing/2014/main" id="{06405A2E-994F-49B5-ABCB-1CA1FCEB08C7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5360987" y="2055840"/>
            <a:ext cx="1828800" cy="696885"/>
          </a:xfrm>
          <a:noFill/>
          <a:ln w="12700">
            <a:solidFill>
              <a:schemeClr val="accent3"/>
            </a:solidFill>
          </a:ln>
        </p:spPr>
        <p:txBody>
          <a:bodyPr tIns="36000" rtlCol="0" anchor="ctr" anchorCtr="1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Item Title</a:t>
            </a:r>
          </a:p>
        </p:txBody>
      </p:sp>
      <p:sp>
        <p:nvSpPr>
          <p:cNvPr id="67" name="Date Placeholder 4">
            <a:extLst>
              <a:ext uri="{FF2B5EF4-FFF2-40B4-BE49-F238E27FC236}">
                <a16:creationId xmlns:a16="http://schemas.microsoft.com/office/drawing/2014/main" id="{33000A7A-B075-4FF0-8FCA-89256A1A66C8}"/>
              </a:ext>
            </a:extLst>
          </p:cNvPr>
          <p:cNvSpPr>
            <a:spLocks noGrp="1"/>
          </p:cNvSpPr>
          <p:nvPr>
            <p:ph type="dt" sz="half" idx="61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r>
              <a:rPr lang="en-GB" noProof="0"/>
              <a:t>7/14/20XX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7AB03C7-C423-4EA2-AC0C-C153413E216C}"/>
              </a:ext>
            </a:extLst>
          </p:cNvPr>
          <p:cNvSpPr/>
          <p:nvPr userDrawn="1"/>
        </p:nvSpPr>
        <p:spPr>
          <a:xfrm>
            <a:off x="929640" y="3943857"/>
            <a:ext cx="1033272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702815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365760"/>
            <a:ext cx="10515600" cy="1325563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r>
              <a:rPr lang="en-GB" noProof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357022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12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4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r>
              <a:rPr lang="en-GB" noProof="0"/>
              <a:t>7/14/20XX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8A4789F7-47F3-492F-8AE6-209A1044F3D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4400" y="2047876"/>
            <a:ext cx="2103120" cy="2913793"/>
          </a:xfrm>
          <a:custGeom>
            <a:avLst/>
            <a:gdLst>
              <a:gd name="connsiteX0" fmla="*/ 0 w 2103120"/>
              <a:gd name="connsiteY0" fmla="*/ 0 h 2913793"/>
              <a:gd name="connsiteX1" fmla="*/ 2103120 w 2103120"/>
              <a:gd name="connsiteY1" fmla="*/ 0 h 2913793"/>
              <a:gd name="connsiteX2" fmla="*/ 2103120 w 2103120"/>
              <a:gd name="connsiteY2" fmla="*/ 2913793 h 2913793"/>
              <a:gd name="connsiteX3" fmla="*/ 0 w 2103120"/>
              <a:gd name="connsiteY3" fmla="*/ 2913793 h 29137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03120" h="2913793">
                <a:moveTo>
                  <a:pt x="0" y="0"/>
                </a:moveTo>
                <a:lnTo>
                  <a:pt x="2103120" y="0"/>
                </a:lnTo>
                <a:lnTo>
                  <a:pt x="2103120" y="2913793"/>
                </a:lnTo>
                <a:lnTo>
                  <a:pt x="0" y="2913793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1E566A4-E145-4128-B0EB-DEE6D486BE8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11352" y="5257800"/>
            <a:ext cx="2103120" cy="274320"/>
          </a:xfrm>
        </p:spPr>
        <p:txBody>
          <a:bodyPr rtlCol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B143611-92A8-4EFD-9C6A-0D18F4DE154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1352" y="5551170"/>
            <a:ext cx="2103120" cy="365760"/>
          </a:xfrm>
        </p:spPr>
        <p:txBody>
          <a:bodyPr rtlCol="0"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25A9EE92-C505-4777-B442-72C5A0BDCBF7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667760" y="2047875"/>
            <a:ext cx="2103120" cy="3017520"/>
          </a:xfrm>
          <a:custGeom>
            <a:avLst/>
            <a:gdLst>
              <a:gd name="connsiteX0" fmla="*/ 0 w 2103120"/>
              <a:gd name="connsiteY0" fmla="*/ 0 h 3017520"/>
              <a:gd name="connsiteX1" fmla="*/ 2103120 w 2103120"/>
              <a:gd name="connsiteY1" fmla="*/ 0 h 3017520"/>
              <a:gd name="connsiteX2" fmla="*/ 2103120 w 2103120"/>
              <a:gd name="connsiteY2" fmla="*/ 3017520 h 3017520"/>
              <a:gd name="connsiteX3" fmla="*/ 2102104 w 2103120"/>
              <a:gd name="connsiteY3" fmla="*/ 3017520 h 3017520"/>
              <a:gd name="connsiteX4" fmla="*/ 2102104 w 2103120"/>
              <a:gd name="connsiteY4" fmla="*/ 2910625 h 3017520"/>
              <a:gd name="connsiteX5" fmla="*/ 0 w 2103120"/>
              <a:gd name="connsiteY5" fmla="*/ 2910625 h 3017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3017520">
                <a:moveTo>
                  <a:pt x="0" y="0"/>
                </a:moveTo>
                <a:lnTo>
                  <a:pt x="2103120" y="0"/>
                </a:lnTo>
                <a:lnTo>
                  <a:pt x="2103120" y="3017520"/>
                </a:lnTo>
                <a:lnTo>
                  <a:pt x="2102104" y="3017520"/>
                </a:lnTo>
                <a:lnTo>
                  <a:pt x="2102104" y="2910625"/>
                </a:lnTo>
                <a:lnTo>
                  <a:pt x="0" y="291062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0224436F-4BCF-481B-B0A9-C4AE888185B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666744" y="5257800"/>
            <a:ext cx="2103120" cy="274320"/>
          </a:xfrm>
        </p:spPr>
        <p:txBody>
          <a:bodyPr rtlCol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E81F848-2A43-484F-8AB0-8E45A150794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66744" y="5551170"/>
            <a:ext cx="2103120" cy="365760"/>
          </a:xfrm>
        </p:spPr>
        <p:txBody>
          <a:bodyPr rtlCol="0"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B98E2731-9AE8-4D4E-969E-814287EE84AB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421120" y="2047875"/>
            <a:ext cx="2103120" cy="3017520"/>
          </a:xfrm>
          <a:custGeom>
            <a:avLst/>
            <a:gdLst>
              <a:gd name="connsiteX0" fmla="*/ 0 w 2103120"/>
              <a:gd name="connsiteY0" fmla="*/ 0 h 3017520"/>
              <a:gd name="connsiteX1" fmla="*/ 2103120 w 2103120"/>
              <a:gd name="connsiteY1" fmla="*/ 0 h 3017520"/>
              <a:gd name="connsiteX2" fmla="*/ 2103120 w 2103120"/>
              <a:gd name="connsiteY2" fmla="*/ 3017520 h 3017520"/>
              <a:gd name="connsiteX3" fmla="*/ 2100725 w 2103120"/>
              <a:gd name="connsiteY3" fmla="*/ 3017520 h 3017520"/>
              <a:gd name="connsiteX4" fmla="*/ 2100725 w 2103120"/>
              <a:gd name="connsiteY4" fmla="*/ 2910625 h 3017520"/>
              <a:gd name="connsiteX5" fmla="*/ 0 w 2103120"/>
              <a:gd name="connsiteY5" fmla="*/ 2910625 h 3017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3017520">
                <a:moveTo>
                  <a:pt x="0" y="0"/>
                </a:moveTo>
                <a:lnTo>
                  <a:pt x="2103120" y="0"/>
                </a:lnTo>
                <a:lnTo>
                  <a:pt x="2103120" y="3017520"/>
                </a:lnTo>
                <a:lnTo>
                  <a:pt x="2100725" y="3017520"/>
                </a:lnTo>
                <a:lnTo>
                  <a:pt x="2100725" y="2910625"/>
                </a:lnTo>
                <a:lnTo>
                  <a:pt x="0" y="291062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AB0DA7E8-8D66-4F86-86F2-604044642B8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419088" y="5257800"/>
            <a:ext cx="2103120" cy="274320"/>
          </a:xfrm>
        </p:spPr>
        <p:txBody>
          <a:bodyPr rtlCol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3DC8F7DC-7D79-452D-89D4-DC0155C9686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19088" y="5551170"/>
            <a:ext cx="2103120" cy="365760"/>
          </a:xfrm>
        </p:spPr>
        <p:txBody>
          <a:bodyPr rtlCol="0"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CF06764-EDD6-4592-AF7B-7BF92AF387F7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9174480" y="2047875"/>
            <a:ext cx="2103120" cy="3017520"/>
          </a:xfrm>
          <a:custGeom>
            <a:avLst/>
            <a:gdLst>
              <a:gd name="connsiteX0" fmla="*/ 0 w 2103120"/>
              <a:gd name="connsiteY0" fmla="*/ 0 h 3017520"/>
              <a:gd name="connsiteX1" fmla="*/ 2103120 w 2103120"/>
              <a:gd name="connsiteY1" fmla="*/ 0 h 3017520"/>
              <a:gd name="connsiteX2" fmla="*/ 2103120 w 2103120"/>
              <a:gd name="connsiteY2" fmla="*/ 2910625 h 3017520"/>
              <a:gd name="connsiteX3" fmla="*/ 2268 w 2103120"/>
              <a:gd name="connsiteY3" fmla="*/ 2910625 h 3017520"/>
              <a:gd name="connsiteX4" fmla="*/ 2268 w 2103120"/>
              <a:gd name="connsiteY4" fmla="*/ 3017520 h 3017520"/>
              <a:gd name="connsiteX5" fmla="*/ 0 w 2103120"/>
              <a:gd name="connsiteY5" fmla="*/ 3017520 h 3017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3017520">
                <a:moveTo>
                  <a:pt x="0" y="0"/>
                </a:moveTo>
                <a:lnTo>
                  <a:pt x="2103120" y="0"/>
                </a:lnTo>
                <a:lnTo>
                  <a:pt x="2103120" y="2910625"/>
                </a:lnTo>
                <a:lnTo>
                  <a:pt x="2268" y="2910625"/>
                </a:lnTo>
                <a:lnTo>
                  <a:pt x="2268" y="3017520"/>
                </a:lnTo>
                <a:lnTo>
                  <a:pt x="0" y="301752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0810DF3C-ABDE-477A-AAF0-72B27ED17495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71432" y="5257800"/>
            <a:ext cx="2103120" cy="274320"/>
          </a:xfrm>
        </p:spPr>
        <p:txBody>
          <a:bodyPr rtlCol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EBB0D63B-5F58-422A-A566-A7DE54E85F3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71432" y="5551170"/>
            <a:ext cx="2103120" cy="365760"/>
          </a:xfrm>
        </p:spPr>
        <p:txBody>
          <a:bodyPr rtlCol="0"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BFF9948-88DC-4F9B-ADAB-743B4534E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4400" y="4961668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4AB8730-C1E9-4C39-AD6B-791ECCB2A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666744" y="4958500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D0B1428-A83E-4197-AB02-D6F4EE2027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418725" y="4958500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4BAF707-3808-4238-963B-95584798BE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76748" y="4958500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566992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8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r>
              <a:rPr lang="en-GB" noProof="0"/>
              <a:t>7/14/20XX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44" name="Picture Placeholder 43">
            <a:extLst>
              <a:ext uri="{FF2B5EF4-FFF2-40B4-BE49-F238E27FC236}">
                <a16:creationId xmlns:a16="http://schemas.microsoft.com/office/drawing/2014/main" id="{D0D0D822-3E52-4D3E-BD04-0A87AF2312B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4400" y="2047875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264244 h 1371600"/>
              <a:gd name="connsiteX3" fmla="*/ 142 w 2103120"/>
              <a:gd name="connsiteY3" fmla="*/ 1264244 h 1371600"/>
              <a:gd name="connsiteX4" fmla="*/ 142 w 2103120"/>
              <a:gd name="connsiteY4" fmla="*/ 1371600 h 1371600"/>
              <a:gd name="connsiteX5" fmla="*/ 0 w 2103120"/>
              <a:gd name="connsiteY5" fmla="*/ 137160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264244"/>
                </a:lnTo>
                <a:lnTo>
                  <a:pt x="142" y="1264244"/>
                </a:lnTo>
                <a:lnTo>
                  <a:pt x="142" y="1371600"/>
                </a:lnTo>
                <a:lnTo>
                  <a:pt x="0" y="13716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>
            <a:lvl1pPr>
              <a:defRPr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1E566A4-E145-4128-B0EB-DEE6D486BE8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11352" y="3524652"/>
            <a:ext cx="2103120" cy="228600"/>
          </a:xfrm>
        </p:spPr>
        <p:txBody>
          <a:bodyPr rtlCol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B143611-92A8-4EFD-9C6A-0D18F4DE154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1352" y="3774234"/>
            <a:ext cx="2103120" cy="228600"/>
          </a:xfrm>
        </p:spPr>
        <p:txBody>
          <a:bodyPr rtlCol="0"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3" name="Picture Placeholder 42">
            <a:extLst>
              <a:ext uri="{FF2B5EF4-FFF2-40B4-BE49-F238E27FC236}">
                <a16:creationId xmlns:a16="http://schemas.microsoft.com/office/drawing/2014/main" id="{F1850C15-0C47-405D-A6CC-FC41802A67C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667760" y="2047875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371600 h 1371600"/>
              <a:gd name="connsiteX3" fmla="*/ 2102683 w 2103120"/>
              <a:gd name="connsiteY3" fmla="*/ 1371600 h 1371600"/>
              <a:gd name="connsiteX4" fmla="*/ 2102683 w 2103120"/>
              <a:gd name="connsiteY4" fmla="*/ 1266213 h 1371600"/>
              <a:gd name="connsiteX5" fmla="*/ 0 w 2103120"/>
              <a:gd name="connsiteY5" fmla="*/ 1266213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371600"/>
                </a:lnTo>
                <a:lnTo>
                  <a:pt x="2102683" y="1371600"/>
                </a:lnTo>
                <a:lnTo>
                  <a:pt x="2102683" y="1266213"/>
                </a:lnTo>
                <a:lnTo>
                  <a:pt x="0" y="1266213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>
            <a:lvl1pPr>
              <a:defRPr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0224436F-4BCF-481B-B0A9-C4AE888185B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666744" y="3524652"/>
            <a:ext cx="2103120" cy="228600"/>
          </a:xfrm>
        </p:spPr>
        <p:txBody>
          <a:bodyPr rtlCol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E81F848-2A43-484F-8AB0-8E45A150794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66744" y="3774234"/>
            <a:ext cx="2103120" cy="228600"/>
          </a:xfrm>
        </p:spPr>
        <p:txBody>
          <a:bodyPr rtlCol="0"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4BE5C88B-BE08-4186-BF4E-95E5811D1874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421120" y="2047875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371600 h 1371600"/>
              <a:gd name="connsiteX3" fmla="*/ 2100867 w 2103120"/>
              <a:gd name="connsiteY3" fmla="*/ 1371600 h 1371600"/>
              <a:gd name="connsiteX4" fmla="*/ 2100867 w 2103120"/>
              <a:gd name="connsiteY4" fmla="*/ 1266213 h 1371600"/>
              <a:gd name="connsiteX5" fmla="*/ 0 w 2103120"/>
              <a:gd name="connsiteY5" fmla="*/ 1266213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371600"/>
                </a:lnTo>
                <a:lnTo>
                  <a:pt x="2100867" y="1371600"/>
                </a:lnTo>
                <a:lnTo>
                  <a:pt x="2100867" y="1266213"/>
                </a:lnTo>
                <a:lnTo>
                  <a:pt x="0" y="1266213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>
            <a:lvl1pPr>
              <a:defRPr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AB0DA7E8-8D66-4F86-86F2-604044642B8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419088" y="3524652"/>
            <a:ext cx="2103120" cy="228600"/>
          </a:xfrm>
        </p:spPr>
        <p:txBody>
          <a:bodyPr rtlCol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3DC8F7DC-7D79-452D-89D4-DC0155C9686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19088" y="3774234"/>
            <a:ext cx="2103120" cy="228600"/>
          </a:xfrm>
        </p:spPr>
        <p:txBody>
          <a:bodyPr rtlCol="0"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CF3E2C3A-A072-436A-8C0E-682F06540C4F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9174480" y="2047875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371600 h 1371600"/>
              <a:gd name="connsiteX3" fmla="*/ 2101667 w 2103120"/>
              <a:gd name="connsiteY3" fmla="*/ 1371600 h 1371600"/>
              <a:gd name="connsiteX4" fmla="*/ 2101667 w 2103120"/>
              <a:gd name="connsiteY4" fmla="*/ 1266213 h 1371600"/>
              <a:gd name="connsiteX5" fmla="*/ 0 w 2103120"/>
              <a:gd name="connsiteY5" fmla="*/ 1266213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371600"/>
                </a:lnTo>
                <a:lnTo>
                  <a:pt x="2101667" y="1371600"/>
                </a:lnTo>
                <a:lnTo>
                  <a:pt x="2101667" y="1266213"/>
                </a:lnTo>
                <a:lnTo>
                  <a:pt x="0" y="1266213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>
            <a:lvl1pPr>
              <a:defRPr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0810DF3C-ABDE-477A-AAF0-72B27ED17495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71432" y="3524652"/>
            <a:ext cx="2103120" cy="228600"/>
          </a:xfrm>
        </p:spPr>
        <p:txBody>
          <a:bodyPr rtlCol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EBB0D63B-5F58-422A-A566-A7DE54E85F3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71432" y="3774234"/>
            <a:ext cx="2103120" cy="228600"/>
          </a:xfrm>
        </p:spPr>
        <p:txBody>
          <a:bodyPr rtlCol="0"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5" name="Picture Placeholder 44">
            <a:extLst>
              <a:ext uri="{FF2B5EF4-FFF2-40B4-BE49-F238E27FC236}">
                <a16:creationId xmlns:a16="http://schemas.microsoft.com/office/drawing/2014/main" id="{20DAF781-CA6C-43D3-B553-E58DBF509A4A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917448" y="4261336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276026 h 1371600"/>
              <a:gd name="connsiteX3" fmla="*/ 624 w 2103120"/>
              <a:gd name="connsiteY3" fmla="*/ 1276026 h 1371600"/>
              <a:gd name="connsiteX4" fmla="*/ 624 w 2103120"/>
              <a:gd name="connsiteY4" fmla="*/ 1371600 h 1371600"/>
              <a:gd name="connsiteX5" fmla="*/ 0 w 2103120"/>
              <a:gd name="connsiteY5" fmla="*/ 137160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276026"/>
                </a:lnTo>
                <a:lnTo>
                  <a:pt x="624" y="1276026"/>
                </a:lnTo>
                <a:lnTo>
                  <a:pt x="624" y="1371600"/>
                </a:lnTo>
                <a:lnTo>
                  <a:pt x="0" y="13716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>
            <a:lvl1pPr>
              <a:defRPr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2" name="Text Placeholder 8">
            <a:extLst>
              <a:ext uri="{FF2B5EF4-FFF2-40B4-BE49-F238E27FC236}">
                <a16:creationId xmlns:a16="http://schemas.microsoft.com/office/drawing/2014/main" id="{E502DEDD-A955-4A8D-9A05-828A01CE551D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14400" y="5738113"/>
            <a:ext cx="2103120" cy="228600"/>
          </a:xfrm>
        </p:spPr>
        <p:txBody>
          <a:bodyPr rtlCol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E76CEA8C-8899-44E0-9F47-106A711A4CC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14400" y="6001343"/>
            <a:ext cx="2103120" cy="228600"/>
          </a:xfrm>
        </p:spPr>
        <p:txBody>
          <a:bodyPr rtlCol="0"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6" name="Picture Placeholder 45">
            <a:extLst>
              <a:ext uri="{FF2B5EF4-FFF2-40B4-BE49-F238E27FC236}">
                <a16:creationId xmlns:a16="http://schemas.microsoft.com/office/drawing/2014/main" id="{4DE21878-7282-49DF-A1B3-B38F5A85F71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670808" y="4261336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371600 h 1371600"/>
              <a:gd name="connsiteX3" fmla="*/ 2102728 w 2103120"/>
              <a:gd name="connsiteY3" fmla="*/ 1371600 h 1371600"/>
              <a:gd name="connsiteX4" fmla="*/ 2102728 w 2103120"/>
              <a:gd name="connsiteY4" fmla="*/ 1277995 h 1371600"/>
              <a:gd name="connsiteX5" fmla="*/ 0 w 2103120"/>
              <a:gd name="connsiteY5" fmla="*/ 1277995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371600"/>
                </a:lnTo>
                <a:lnTo>
                  <a:pt x="2102728" y="1371600"/>
                </a:lnTo>
                <a:lnTo>
                  <a:pt x="2102728" y="1277995"/>
                </a:lnTo>
                <a:lnTo>
                  <a:pt x="0" y="127799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>
            <a:lvl1pPr>
              <a:defRPr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5" name="Text Placeholder 8">
            <a:extLst>
              <a:ext uri="{FF2B5EF4-FFF2-40B4-BE49-F238E27FC236}">
                <a16:creationId xmlns:a16="http://schemas.microsoft.com/office/drawing/2014/main" id="{3179BABC-F01C-4C09-BE82-C1C218CA476F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669792" y="5738113"/>
            <a:ext cx="2103120" cy="228600"/>
          </a:xfrm>
        </p:spPr>
        <p:txBody>
          <a:bodyPr rtlCol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7B1CE826-A5B2-4507-ADB0-BD2BFE4B8BB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669792" y="6001343"/>
            <a:ext cx="2103120" cy="228600"/>
          </a:xfrm>
        </p:spPr>
        <p:txBody>
          <a:bodyPr rtlCol="0"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09624F3D-E589-4C68-B98A-566CCAAA98D1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424168" y="4261336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371600 h 1371600"/>
              <a:gd name="connsiteX3" fmla="*/ 2098017 w 2103120"/>
              <a:gd name="connsiteY3" fmla="*/ 1371600 h 1371600"/>
              <a:gd name="connsiteX4" fmla="*/ 2098017 w 2103120"/>
              <a:gd name="connsiteY4" fmla="*/ 1277995 h 1371600"/>
              <a:gd name="connsiteX5" fmla="*/ 0 w 2103120"/>
              <a:gd name="connsiteY5" fmla="*/ 1277995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371600"/>
                </a:lnTo>
                <a:lnTo>
                  <a:pt x="2098017" y="1371600"/>
                </a:lnTo>
                <a:lnTo>
                  <a:pt x="2098017" y="1277995"/>
                </a:lnTo>
                <a:lnTo>
                  <a:pt x="0" y="127799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>
            <a:lvl1pPr>
              <a:defRPr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8" name="Text Placeholder 8">
            <a:extLst>
              <a:ext uri="{FF2B5EF4-FFF2-40B4-BE49-F238E27FC236}">
                <a16:creationId xmlns:a16="http://schemas.microsoft.com/office/drawing/2014/main" id="{6F19331A-27CF-4270-B991-C2E97C6E6CA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422136" y="5738113"/>
            <a:ext cx="2103120" cy="228600"/>
          </a:xfrm>
        </p:spPr>
        <p:txBody>
          <a:bodyPr rtlCol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C123301D-8AA0-4C65-B928-3902E4793B59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422136" y="6001343"/>
            <a:ext cx="2103120" cy="228600"/>
          </a:xfrm>
        </p:spPr>
        <p:txBody>
          <a:bodyPr rtlCol="0"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8" name="Picture Placeholder 47">
            <a:extLst>
              <a:ext uri="{FF2B5EF4-FFF2-40B4-BE49-F238E27FC236}">
                <a16:creationId xmlns:a16="http://schemas.microsoft.com/office/drawing/2014/main" id="{09B16E22-2B7C-413C-9283-51DBE7DF0F62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77528" y="4261336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371600 h 1371600"/>
              <a:gd name="connsiteX3" fmla="*/ 2097024 w 2103120"/>
              <a:gd name="connsiteY3" fmla="*/ 1371600 h 1371600"/>
              <a:gd name="connsiteX4" fmla="*/ 2097024 w 2103120"/>
              <a:gd name="connsiteY4" fmla="*/ 1277995 h 1371600"/>
              <a:gd name="connsiteX5" fmla="*/ 0 w 2103120"/>
              <a:gd name="connsiteY5" fmla="*/ 1277995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371600"/>
                </a:lnTo>
                <a:lnTo>
                  <a:pt x="2097024" y="1371600"/>
                </a:lnTo>
                <a:lnTo>
                  <a:pt x="2097024" y="1277995"/>
                </a:lnTo>
                <a:lnTo>
                  <a:pt x="0" y="127799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>
            <a:lvl1pPr>
              <a:defRPr sz="18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1" name="Text Placeholder 8">
            <a:extLst>
              <a:ext uri="{FF2B5EF4-FFF2-40B4-BE49-F238E27FC236}">
                <a16:creationId xmlns:a16="http://schemas.microsoft.com/office/drawing/2014/main" id="{9E095B1F-8D49-4766-951D-A60C5BA5DB4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74480" y="5738113"/>
            <a:ext cx="2103120" cy="228600"/>
          </a:xfrm>
        </p:spPr>
        <p:txBody>
          <a:bodyPr rtlCol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2" name="Text Placeholder 10">
            <a:extLst>
              <a:ext uri="{FF2B5EF4-FFF2-40B4-BE49-F238E27FC236}">
                <a16:creationId xmlns:a16="http://schemas.microsoft.com/office/drawing/2014/main" id="{A3C30BF1-DCAF-4FF7-AE62-42A77BBB551F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74480" y="6001343"/>
            <a:ext cx="2103120" cy="228600"/>
          </a:xfrm>
        </p:spPr>
        <p:txBody>
          <a:bodyPr rtlCol="0"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54DA5CF-5D2A-43B4-85A8-340C8F7BBA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4542" y="3312119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26B1FEE3-D401-47CB-80E6-52D6DF510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667323" y="3314088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98D86A78-C607-45C6-8641-1AF4A5F073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418867" y="3314088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B84BFDA8-0351-4C99-8911-2034DAE3D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73027" y="3314088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1896FDB4-943E-4915-BFB5-FBF28C1F0D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8072" y="5537362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8DE6F848-8616-4A39-B962-93F75C471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670416" y="5539331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506A04BD-9213-47EF-B5B0-2684E430D1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419065" y="5539331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7869DE2A-F897-46B0-B840-A25978924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71432" y="5539331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824219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n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7" y="365760"/>
            <a:ext cx="10515600" cy="1325563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r>
              <a:rPr lang="en-GB" noProof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9DD0C4E2-C56D-415A-A93E-7E5A3DD9BBE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14400" y="4333934"/>
            <a:ext cx="22860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3466F58-8094-496E-8FA6-A2A07D706EC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4400" y="5235467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7ECF580-8E4E-43A8-957B-F86F1C61ADA4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914400" y="2004810"/>
            <a:ext cx="2286000" cy="217170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58B05749-818D-4447-958A-FEF293220AE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602736" y="4333934"/>
            <a:ext cx="22860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7F20B9D5-25D9-47F8-A972-A75CCB164FD5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602736" y="5235467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2" name="Content Placeholder 6">
            <a:extLst>
              <a:ext uri="{FF2B5EF4-FFF2-40B4-BE49-F238E27FC236}">
                <a16:creationId xmlns:a16="http://schemas.microsoft.com/office/drawing/2014/main" id="{41B075AD-BF48-4749-9202-8150B2107377}"/>
              </a:ext>
            </a:extLst>
          </p:cNvPr>
          <p:cNvSpPr>
            <a:spLocks noGrp="1"/>
          </p:cNvSpPr>
          <p:nvPr>
            <p:ph sz="quarter" idx="25" hasCustomPrompt="1"/>
          </p:nvPr>
        </p:nvSpPr>
        <p:spPr>
          <a:xfrm>
            <a:off x="3603626" y="2004810"/>
            <a:ext cx="2286000" cy="217170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95B953E6-3C98-4798-A4E9-1B1440A15A51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982077" y="4333934"/>
            <a:ext cx="22860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65B3E813-F032-4E15-B3D8-B0B967E18400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982077" y="5235467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5" name="Content Placeholder 6">
            <a:extLst>
              <a:ext uri="{FF2B5EF4-FFF2-40B4-BE49-F238E27FC236}">
                <a16:creationId xmlns:a16="http://schemas.microsoft.com/office/drawing/2014/main" id="{3A1AE7A9-C278-4553-BA87-9A37448FE965}"/>
              </a:ext>
            </a:extLst>
          </p:cNvPr>
          <p:cNvSpPr>
            <a:spLocks noGrp="1"/>
          </p:cNvSpPr>
          <p:nvPr>
            <p:ph sz="quarter" idx="28" hasCustomPrompt="1"/>
          </p:nvPr>
        </p:nvSpPr>
        <p:spPr>
          <a:xfrm>
            <a:off x="8982077" y="2004810"/>
            <a:ext cx="2286000" cy="217170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1408D2FA-A2B1-4447-8C50-0F16D70CE9D2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6291072" y="4333934"/>
            <a:ext cx="2286000" cy="54864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 rtl="0"/>
            <a:r>
              <a:rPr lang="en-GB" noProof="0"/>
              <a:t>CLICK TO EDIT SUBTITLE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68834F1C-0151-4D96-9804-08CAEEDB3495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6291072" y="5235467"/>
            <a:ext cx="2286000" cy="7315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8" name="Content Placeholder 6">
            <a:extLst>
              <a:ext uri="{FF2B5EF4-FFF2-40B4-BE49-F238E27FC236}">
                <a16:creationId xmlns:a16="http://schemas.microsoft.com/office/drawing/2014/main" id="{DB26BE5E-69FC-43BF-BD74-25B62546B252}"/>
              </a:ext>
            </a:extLst>
          </p:cNvPr>
          <p:cNvSpPr>
            <a:spLocks noGrp="1"/>
          </p:cNvSpPr>
          <p:nvPr>
            <p:ph sz="quarter" idx="31" hasCustomPrompt="1"/>
          </p:nvPr>
        </p:nvSpPr>
        <p:spPr>
          <a:xfrm>
            <a:off x="6292852" y="2004810"/>
            <a:ext cx="2286000" cy="2171700"/>
          </a:xfrm>
        </p:spPr>
        <p:txBody>
          <a:bodyPr rtlCol="0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E9D71C6C-8090-42D9-AA7D-9D858A089829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914400" y="4912335"/>
            <a:ext cx="22860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ADBCB0A2-01FA-4A56-9187-2141478D277E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602736" y="4912335"/>
            <a:ext cx="22860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31" name="Text Placeholder 12">
            <a:extLst>
              <a:ext uri="{FF2B5EF4-FFF2-40B4-BE49-F238E27FC236}">
                <a16:creationId xmlns:a16="http://schemas.microsoft.com/office/drawing/2014/main" id="{A8DA037D-3115-4D06-B62B-8B2361C1B73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8982077" y="4912335"/>
            <a:ext cx="22860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32" name="Text Placeholder 12">
            <a:extLst>
              <a:ext uri="{FF2B5EF4-FFF2-40B4-BE49-F238E27FC236}">
                <a16:creationId xmlns:a16="http://schemas.microsoft.com/office/drawing/2014/main" id="{2CE21E27-DF2A-4809-8004-DBD3CB8C9D75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91072" y="4912335"/>
            <a:ext cx="2286000" cy="274320"/>
          </a:xfrm>
        </p:spPr>
        <p:txBody>
          <a:bodyPr rtlCol="0"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16286683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12" userDrawn="1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0F1B0119-8B53-4329-89FD-7688250A12F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8724" y="481369"/>
            <a:ext cx="11274552" cy="2743200"/>
          </a:xfrm>
          <a:custGeom>
            <a:avLst/>
            <a:gdLst>
              <a:gd name="connsiteX0" fmla="*/ 0 w 11274552"/>
              <a:gd name="connsiteY0" fmla="*/ 0 h 2743200"/>
              <a:gd name="connsiteX1" fmla="*/ 11274552 w 11274552"/>
              <a:gd name="connsiteY1" fmla="*/ 0 h 2743200"/>
              <a:gd name="connsiteX2" fmla="*/ 11274552 w 11274552"/>
              <a:gd name="connsiteY2" fmla="*/ 2743200 h 2743200"/>
              <a:gd name="connsiteX3" fmla="*/ 5730217 w 11274552"/>
              <a:gd name="connsiteY3" fmla="*/ 2743200 h 2743200"/>
              <a:gd name="connsiteX4" fmla="*/ 5730217 w 11274552"/>
              <a:gd name="connsiteY4" fmla="*/ 1118831 h 2743200"/>
              <a:gd name="connsiteX5" fmla="*/ 5522399 w 11274552"/>
              <a:gd name="connsiteY5" fmla="*/ 1118831 h 2743200"/>
              <a:gd name="connsiteX6" fmla="*/ 5522399 w 11274552"/>
              <a:gd name="connsiteY6" fmla="*/ 2743200 h 2743200"/>
              <a:gd name="connsiteX7" fmla="*/ 0 w 11274552"/>
              <a:gd name="connsiteY7" fmla="*/ 2743200 h 274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274552" h="2743200">
                <a:moveTo>
                  <a:pt x="0" y="0"/>
                </a:moveTo>
                <a:lnTo>
                  <a:pt x="11274552" y="0"/>
                </a:lnTo>
                <a:lnTo>
                  <a:pt x="11274552" y="2743200"/>
                </a:lnTo>
                <a:lnTo>
                  <a:pt x="5730217" y="2743200"/>
                </a:lnTo>
                <a:lnTo>
                  <a:pt x="5730217" y="1118831"/>
                </a:lnTo>
                <a:lnTo>
                  <a:pt x="5522399" y="1118831"/>
                </a:lnTo>
                <a:lnTo>
                  <a:pt x="5522399" y="2743200"/>
                </a:lnTo>
                <a:lnTo>
                  <a:pt x="0" y="27432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3592386"/>
            <a:ext cx="4572000" cy="1325563"/>
          </a:xfrm>
        </p:spPr>
        <p:txBody>
          <a:bodyPr rtlCol="0" anchor="t" anchorCtr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r>
              <a:rPr lang="en-GB" noProof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FEDD6309-46B2-4D7D-A1E2-8F04609BF7B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489391" y="3546349"/>
            <a:ext cx="5248656" cy="1920240"/>
          </a:xfrm>
        </p:spPr>
        <p:txBody>
          <a:bodyPr rtlCol="0">
            <a:no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5C8E637-78B0-4855-A6B1-C2DE56F364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81123" y="1600200"/>
            <a:ext cx="207818" cy="3467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89A89CDF-EE53-4D5A-BA2F-B21F454E10A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239512" y="5503164"/>
            <a:ext cx="6958584" cy="1371600"/>
          </a:xfrm>
        </p:spPr>
        <p:txBody>
          <a:bodyPr vert="horz" bIns="0" rtlCol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11000" cap="all" baseline="0">
                <a:solidFill>
                  <a:schemeClr val="bg1">
                    <a:lumMod val="95000"/>
                  </a:schemeClr>
                </a:solidFill>
                <a:latin typeface="Source Sans Pro ExtraLight" panose="020B0303030403020204" pitchFamily="34" charset="0"/>
                <a:ea typeface="Source Sans Pro ExtraLight" panose="020B0303030403020204" pitchFamily="34" charset="0"/>
              </a:defRPr>
            </a:lvl1pPr>
          </a:lstStyle>
          <a:p>
            <a:pPr lvl="0" rtl="0"/>
            <a:r>
              <a:rPr lang="en-GB" noProof="0"/>
              <a:t>Summary</a:t>
            </a:r>
          </a:p>
        </p:txBody>
      </p:sp>
    </p:spTree>
    <p:extLst>
      <p:ext uri="{BB962C8B-B14F-4D97-AF65-F5344CB8AC3E}">
        <p14:creationId xmlns:p14="http://schemas.microsoft.com/office/powerpoint/2010/main" val="42667909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12" userDrawn="1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4ED48F4-DBCF-44E9-BDD6-E6E63CAB735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0 w 12188952"/>
              <a:gd name="connsiteY0" fmla="*/ 0 h 6858000"/>
              <a:gd name="connsiteX1" fmla="*/ 12188952 w 12188952"/>
              <a:gd name="connsiteY1" fmla="*/ 0 h 6858000"/>
              <a:gd name="connsiteX2" fmla="*/ 12188952 w 12188952"/>
              <a:gd name="connsiteY2" fmla="*/ 3423562 h 6858000"/>
              <a:gd name="connsiteX3" fmla="*/ 7502172 w 12188952"/>
              <a:gd name="connsiteY3" fmla="*/ 3423562 h 6858000"/>
              <a:gd name="connsiteX4" fmla="*/ 7502172 w 12188952"/>
              <a:gd name="connsiteY4" fmla="*/ 3652162 h 6858000"/>
              <a:gd name="connsiteX5" fmla="*/ 12188952 w 12188952"/>
              <a:gd name="connsiteY5" fmla="*/ 3652162 h 6858000"/>
              <a:gd name="connsiteX6" fmla="*/ 12188952 w 12188952"/>
              <a:gd name="connsiteY6" fmla="*/ 6858000 h 6858000"/>
              <a:gd name="connsiteX7" fmla="*/ 0 w 1218895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3423562"/>
                </a:lnTo>
                <a:lnTo>
                  <a:pt x="7502172" y="3423562"/>
                </a:lnTo>
                <a:lnTo>
                  <a:pt x="7502172" y="3652162"/>
                </a:lnTo>
                <a:lnTo>
                  <a:pt x="12188952" y="3652162"/>
                </a:lnTo>
                <a:lnTo>
                  <a:pt x="121889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77D5655F-601C-49CF-925B-4467144804D6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7467603" y="4681728"/>
            <a:ext cx="3838731" cy="164592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600"/>
            </a:lvl2pPr>
            <a:lvl3pPr marL="914400" indent="0">
              <a:lnSpc>
                <a:spcPct val="100000"/>
              </a:lnSpc>
              <a:buNone/>
              <a:defRPr sz="1600"/>
            </a:lvl3pPr>
            <a:lvl4pPr marL="1371600" indent="0">
              <a:lnSpc>
                <a:spcPct val="100000"/>
              </a:lnSpc>
              <a:buNone/>
              <a:defRPr sz="1600"/>
            </a:lvl4pPr>
            <a:lvl5pPr marL="1828800" indent="0">
              <a:lnSpc>
                <a:spcPct val="1000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3A4EE02-E082-4906-9F26-21DA131BE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03696" y="3423562"/>
            <a:ext cx="46867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49F40A-2F72-4059-80C0-FD3038B0C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5854" y="3941064"/>
            <a:ext cx="3840480" cy="640080"/>
          </a:xfrm>
        </p:spPr>
        <p:txBody>
          <a:bodyPr rtlCol="0" anchor="t"/>
          <a:lstStyle>
            <a:lvl1pPr>
              <a:spcBef>
                <a:spcPts val="1000"/>
              </a:spcBef>
              <a:defRPr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3176545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F6510-D603-481E-B685-9095150A28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743757-ABC3-44BF-87D3-5E323E9B00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A79566-C1F8-443D-A135-C66889847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7/14/20XX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5CF363-F733-460B-9E71-BF70442AC3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B0FA47-58F4-4B95-AD52-4EFE7977A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8949378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4411E-20EA-4627-8A68-17038DCE1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4E5B2-1EB9-4222-8FAB-65BDC9A95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197C18-82B5-4EB5-9010-63FFB7F531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32AD86-1F8B-4DE6-9736-793E17817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7/14/20XX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60A3B3-8B02-4D8B-A982-7C7CA03A9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9C9CBB-7187-447C-9F33-04CFDCD0B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8881390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25D6D-4906-4DAB-B1BA-9436026FE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9975A10-62C2-4D29-B192-A142562FE05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B58235-2C90-48E1-8A68-7413F78398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FCAF9B-D406-4E4F-B804-AF188F6518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7/14/20XX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5FF7C-B4CA-48C1-B1A5-2AA329D343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AABB43-2086-4CDB-B2A4-E51E7D83C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73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r>
              <a:rPr lang="en-GB" noProof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6" r:id="rId2"/>
    <p:sldLayoutId id="2147483667" r:id="rId3"/>
    <p:sldLayoutId id="2147483685" r:id="rId4"/>
    <p:sldLayoutId id="2147483650" r:id="rId5"/>
    <p:sldLayoutId id="2147483669" r:id="rId6"/>
    <p:sldLayoutId id="2147483651" r:id="rId7"/>
    <p:sldLayoutId id="2147483671" r:id="rId8"/>
    <p:sldLayoutId id="2147483683" r:id="rId9"/>
    <p:sldLayoutId id="2147483687" r:id="rId10"/>
    <p:sldLayoutId id="2147483672" r:id="rId11"/>
    <p:sldLayoutId id="2147483680" r:id="rId12"/>
    <p:sldLayoutId id="2147483678" r:id="rId13"/>
    <p:sldLayoutId id="2147483653" r:id="rId14"/>
    <p:sldLayoutId id="2147483677" r:id="rId15"/>
    <p:sldLayoutId id="2147483673" r:id="rId16"/>
    <p:sldLayoutId id="2147483654" r:id="rId17"/>
    <p:sldLayoutId id="2147483674" r:id="rId18"/>
    <p:sldLayoutId id="2147483675" r:id="rId19"/>
    <p:sldLayoutId id="2147483676" r:id="rId20"/>
    <p:sldLayoutId id="2147483668" r:id="rId21"/>
    <p:sldLayoutId id="2147483652" r:id="rId22"/>
    <p:sldLayoutId id="2147483656" r:id="rId23"/>
    <p:sldLayoutId id="2147483657" r:id="rId24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36" userDrawn="1">
          <p15:clr>
            <a:srgbClr val="5ACBF0"/>
          </p15:clr>
        </p15:guide>
        <p15:guide id="2" pos="2568" userDrawn="1">
          <p15:clr>
            <a:srgbClr val="5ACBF0"/>
          </p15:clr>
        </p15:guide>
        <p15:guide id="3" pos="5760" userDrawn="1">
          <p15:clr>
            <a:srgbClr val="F26B43"/>
          </p15:clr>
        </p15:guide>
        <p15:guide id="4" pos="1920" userDrawn="1">
          <p15:clr>
            <a:srgbClr val="F26B43"/>
          </p15:clr>
        </p15:guide>
        <p15:guide id="5" pos="3840" userDrawn="1">
          <p15:clr>
            <a:srgbClr val="F26B43"/>
          </p15:clr>
        </p15:guide>
        <p15:guide id="6" pos="576" userDrawn="1">
          <p15:clr>
            <a:srgbClr val="000000"/>
          </p15:clr>
        </p15:guide>
        <p15:guide id="7" pos="7104" userDrawn="1">
          <p15:clr>
            <a:srgbClr val="00000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drive.google.com/file/d/1bd2Wu7Red_nFV9EgviYVR6SNHJchOcbY/view?usp=drivesdk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4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7" Type="http://schemas.openxmlformats.org/officeDocument/2006/relationships/image" Target="../media/image7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1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4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growjo.com/company/Chill_Factore" TargetMode="External"/><Relationship Id="rId2" Type="http://schemas.openxmlformats.org/officeDocument/2006/relationships/hyperlink" Target="https://www.hihaydockm6j23hotel.co.uk/leisure-breaks/local-attractions/attraction.html?id=2059" TargetMode="External"/><Relationship Id="rId1" Type="http://schemas.openxmlformats.org/officeDocument/2006/relationships/slideLayout" Target="../slideLayouts/slideLayout16.xml"/><Relationship Id="rId5" Type="http://schemas.openxmlformats.org/officeDocument/2006/relationships/hyperlink" Target="https://www.chillfactore.com/chill-hub/the-snow-centres-group-acquires-the-uks-largest-indoor-ski-centre-from-ui/" TargetMode="External"/><Relationship Id="rId4" Type="http://schemas.openxmlformats.org/officeDocument/2006/relationships/hyperlink" Target="https://uk.trustpilot.com/review/www.chillfactore.co.uk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group of people on a tube&#10;&#10;Description automatically generated">
            <a:extLst>
              <a:ext uri="{FF2B5EF4-FFF2-40B4-BE49-F238E27FC236}">
                <a16:creationId xmlns:a16="http://schemas.microsoft.com/office/drawing/2014/main" id="{F7D6EFEC-02A5-28B1-0100-D12E6FFDB002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/>
          <a:srcRect r="25"/>
          <a:stretch/>
        </p:blipFill>
        <p:spPr>
          <a:xfrm>
            <a:off x="1524" y="10"/>
            <a:ext cx="12188952" cy="6857990"/>
          </a:xfrm>
          <a:noFill/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9C522CE7-8601-4799-A188-72F4C128D3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4636008"/>
            <a:ext cx="9144000" cy="1107959"/>
          </a:xfrm>
        </p:spPr>
        <p:txBody>
          <a:bodyPr rtlCol="0" anchor="b">
            <a:normAutofit/>
          </a:bodyPr>
          <a:lstStyle/>
          <a:p>
            <a:pPr rtl="0"/>
            <a:r>
              <a:rPr lang="en-GB">
                <a:highlight>
                  <a:srgbClr val="C0C0C0"/>
                </a:highlight>
              </a:rPr>
              <a:t>CHILL FACTORE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95A575-4944-44FE-8343-886F3F62894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41248" y="5742432"/>
            <a:ext cx="7953375" cy="457200"/>
          </a:xfrm>
        </p:spPr>
        <p:txBody>
          <a:bodyPr rtlCol="0">
            <a:normAutofit/>
          </a:bodyPr>
          <a:lstStyle/>
          <a:p>
            <a:pPr rtl="0"/>
            <a:r>
              <a:rPr lang="en-GB">
                <a:highlight>
                  <a:srgbClr val="808080"/>
                </a:highlight>
              </a:rPr>
              <a:t>Kerene Kipulu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516E07-4136-232F-55DF-69215B70A443}"/>
              </a:ext>
            </a:extLst>
          </p:cNvPr>
          <p:cNvSpPr txBox="1"/>
          <p:nvPr/>
        </p:nvSpPr>
        <p:spPr>
          <a:xfrm>
            <a:off x="4476242" y="5876466"/>
            <a:ext cx="75516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>
                <a:hlinkClick r:id="rId4"/>
              </a:rPr>
              <a:t>https://drive.google.com/file/d/1bd2Wu7Red_nFV9EgviYVR6SNHJchOcbY/view?usp=drivesdk</a:t>
            </a:r>
            <a:endParaRPr lang="en-US" dirty="0"/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558"/>
            <a:ext cx="10515600" cy="1325563"/>
          </a:xfrm>
        </p:spPr>
        <p:txBody>
          <a:bodyPr rtlCol="0" anchor="ctr" anchorCtr="0">
            <a:normAutofit/>
          </a:bodyPr>
          <a:lstStyle/>
          <a:p>
            <a:pPr algn="ctr" rtl="0"/>
            <a:r>
              <a:rPr lang="en-GB"/>
              <a:t>Introduction</a:t>
            </a:r>
          </a:p>
        </p:txBody>
      </p:sp>
      <p:pic>
        <p:nvPicPr>
          <p:cNvPr id="10" name="Picture 9" descr="A screenshot of a computer&#10;&#10;Description automatically generated">
            <a:extLst>
              <a:ext uri="{FF2B5EF4-FFF2-40B4-BE49-F238E27FC236}">
                <a16:creationId xmlns:a16="http://schemas.microsoft.com/office/drawing/2014/main" id="{7C8599FE-1696-4B62-E98A-8A37E1DADFC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511" t="25075" r="-2" b="22090"/>
          <a:stretch/>
        </p:blipFill>
        <p:spPr>
          <a:xfrm>
            <a:off x="0" y="3062689"/>
            <a:ext cx="5997576" cy="2313015"/>
          </a:xfrm>
          <a:prstGeom prst="rect">
            <a:avLst/>
          </a:prstGeom>
          <a:noFill/>
        </p:spPr>
      </p:pic>
      <p:pic>
        <p:nvPicPr>
          <p:cNvPr id="14" name="Picture 13" descr="A screenshot of a computer&#10;&#10;Description automatically generated">
            <a:extLst>
              <a:ext uri="{FF2B5EF4-FFF2-40B4-BE49-F238E27FC236}">
                <a16:creationId xmlns:a16="http://schemas.microsoft.com/office/drawing/2014/main" id="{82C94B14-1445-EE06-1758-43D10264A43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487" t="22011" r="5269" b="-2"/>
          <a:stretch/>
        </p:blipFill>
        <p:spPr>
          <a:xfrm>
            <a:off x="5997575" y="2588080"/>
            <a:ext cx="5437933" cy="3601583"/>
          </a:xfrm>
          <a:prstGeom prst="rect">
            <a:avLst/>
          </a:prstGeom>
          <a:noFill/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29EA23-F34E-486A-B8B2-0C30192669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Pitch deck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8F602C-7F98-4C02-99D4-ED65E00D6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19B51A1E-902D-48AF-9020-955120F399B6}" type="slidenum">
              <a:rPr lang="en-GB" smtClean="0"/>
              <a:pPr rtl="0">
                <a:spcAft>
                  <a:spcPts val="600"/>
                </a:spcAft>
              </a:pPr>
              <a:t>2</a:t>
            </a:fld>
            <a:endParaRPr lang="en-GB"/>
          </a:p>
        </p:txBody>
      </p:sp>
      <p:pic>
        <p:nvPicPr>
          <p:cNvPr id="43" name="Audio 42">
            <a:hlinkClick r:id="" action="ppaction://media"/>
            <a:extLst>
              <a:ext uri="{FF2B5EF4-FFF2-40B4-BE49-F238E27FC236}">
                <a16:creationId xmlns:a16="http://schemas.microsoft.com/office/drawing/2014/main" id="{E094A78E-DD7A-0B57-7C04-310FD0F807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31733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78"/>
    </mc:Choice>
    <mc:Fallback xmlns="">
      <p:transition spd="slow" advTm="99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70" name="Rectangle 2069">
            <a:extLst>
              <a:ext uri="{FF2B5EF4-FFF2-40B4-BE49-F238E27FC236}">
                <a16:creationId xmlns:a16="http://schemas.microsoft.com/office/drawing/2014/main" id="{2151139A-886F-4B97-8815-729AD383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2071" name="Rectangle 2070">
            <a:extLst>
              <a:ext uri="{FF2B5EF4-FFF2-40B4-BE49-F238E27FC236}">
                <a16:creationId xmlns:a16="http://schemas.microsoft.com/office/drawing/2014/main" id="{AB5E08C4-8CDD-4623-A5B8-E998C6DEE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492"/>
            <a:ext cx="12191998" cy="1575955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2" name="Rectangle 2071">
            <a:extLst>
              <a:ext uri="{FF2B5EF4-FFF2-40B4-BE49-F238E27FC236}">
                <a16:creationId xmlns:a16="http://schemas.microsoft.com/office/drawing/2014/main" id="{15F33878-D502-4FFA-8ACE-F2AECDB2A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35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3" name="Rectangle 2072">
            <a:extLst>
              <a:ext uri="{FF2B5EF4-FFF2-40B4-BE49-F238E27FC236}">
                <a16:creationId xmlns:a16="http://schemas.microsoft.com/office/drawing/2014/main" id="{D3539FEE-81D3-4406-802E-60B20B16F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8" y="-5307777"/>
            <a:ext cx="1576446" cy="12192001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4" name="Rectangle 2073">
            <a:extLst>
              <a:ext uri="{FF2B5EF4-FFF2-40B4-BE49-F238E27FC236}">
                <a16:creationId xmlns:a16="http://schemas.microsoft.com/office/drawing/2014/main" id="{DC701763-729E-462F-A5A8-E0DEFEB1E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25434" y="986"/>
            <a:ext cx="4303422" cy="157546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AE99A8-A22B-110E-BED3-C5928A4769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4" y="353160"/>
            <a:ext cx="7091300" cy="89858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Market variation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A9DD3D79-44ED-EAA2-9E78-728969E52FA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991" t="24650" r="37219" b="5311"/>
          <a:stretch/>
        </p:blipFill>
        <p:spPr>
          <a:xfrm>
            <a:off x="715748" y="2460998"/>
            <a:ext cx="5131088" cy="3438493"/>
          </a:xfrm>
          <a:prstGeom prst="rect">
            <a:avLst/>
          </a:prstGeom>
        </p:spPr>
      </p:pic>
      <p:pic>
        <p:nvPicPr>
          <p:cNvPr id="2052" name="Picture 4" descr="A collage of people walking in the rain&#10;&#10;Description automatically generated">
            <a:extLst>
              <a:ext uri="{FF2B5EF4-FFF2-40B4-BE49-F238E27FC236}">
                <a16:creationId xmlns:a16="http://schemas.microsoft.com/office/drawing/2014/main" id="{5542650C-68EE-325D-F2ED-3614106F35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45165" y="2510644"/>
            <a:ext cx="5131087" cy="3412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4DF9BE-BFB3-0A69-049B-E04B27E3AE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31079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100" noProof="0">
                <a:solidFill>
                  <a:schemeClr val="tx1">
                    <a:lumMod val="50000"/>
                    <a:lumOff val="50000"/>
                  </a:schemeClr>
                </a:solidFill>
              </a:rPr>
              <a:t>7/14/20XX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201925-0B88-4608-4F24-16783F279C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31079"/>
            <a:ext cx="44805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z="1100" noProof="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3</a:t>
            </a:fld>
            <a:endParaRPr lang="en-US" sz="1100" noProof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51" name="Video 50">
            <a:hlinkClick r:id="" action="ppaction://media"/>
            <a:extLst>
              <a:ext uri="{FF2B5EF4-FFF2-40B4-BE49-F238E27FC236}">
                <a16:creationId xmlns:a16="http://schemas.microsoft.com/office/drawing/2014/main" id="{6049EC45-ACC0-FD5C-B6DE-5F1A76BDDAB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67555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020"/>
    </mc:Choice>
    <mc:Fallback xmlns="">
      <p:transition spd="slow" advTm="290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5F5622-4B09-1206-24E0-E08D434B6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Tourism Economy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0AA2C1B-EA18-D029-F7E1-D77F2F7CB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7/14/20XX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53B368-F728-7629-4926-65D5C5C2B2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1BF3AC-F91A-A039-8A62-884718C584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 rtl="0"/>
              <a:t>4</a:t>
            </a:fld>
            <a:endParaRPr lang="en-GB" noProof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46AA279-171A-53DD-64CA-6782247B270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875" t="29022" r="38549" b="42577"/>
          <a:stretch/>
        </p:blipFill>
        <p:spPr>
          <a:xfrm>
            <a:off x="2608006" y="2772696"/>
            <a:ext cx="6653981" cy="194678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C26284C-C888-F4AD-7FBA-CFA12CEC2C00}"/>
              </a:ext>
            </a:extLst>
          </p:cNvPr>
          <p:cNvSpPr/>
          <p:nvPr/>
        </p:nvSpPr>
        <p:spPr>
          <a:xfrm>
            <a:off x="3334044" y="4234375"/>
            <a:ext cx="5927944" cy="485108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4" name="Video 23">
            <a:hlinkClick r:id="" action="ppaction://media"/>
            <a:extLst>
              <a:ext uri="{FF2B5EF4-FFF2-40B4-BE49-F238E27FC236}">
                <a16:creationId xmlns:a16="http://schemas.microsoft.com/office/drawing/2014/main" id="{7AA5CE6C-DC87-6C81-7906-AA7109E1506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37968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28"/>
    </mc:Choice>
    <mc:Fallback xmlns="">
      <p:transition spd="slow" advTm="200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photo of coins on a table&#10;">
            <a:extLst>
              <a:ext uri="{FF2B5EF4-FFF2-40B4-BE49-F238E27FC236}">
                <a16:creationId xmlns:a16="http://schemas.microsoft.com/office/drawing/2014/main" id="{A78432FC-7702-44D2-9799-5CC8D3D0C06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88" y="0"/>
            <a:ext cx="12188825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291CFAB-A735-4A31-A51D-42FE1F5E9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914" y="650314"/>
            <a:ext cx="4529796" cy="1098741"/>
          </a:xfrm>
        </p:spPr>
        <p:txBody>
          <a:bodyPr rtlCol="0">
            <a:normAutofit fontScale="90000"/>
          </a:bodyPr>
          <a:lstStyle/>
          <a:p>
            <a:pPr algn="ctr" rtl="0"/>
            <a:r>
              <a:rPr lang="en-GB"/>
              <a:t>Local employment and customer reviews</a:t>
            </a:r>
          </a:p>
        </p:txBody>
      </p:sp>
      <p:sp>
        <p:nvSpPr>
          <p:cNvPr id="43" name="Date Placeholder 42">
            <a:extLst>
              <a:ext uri="{FF2B5EF4-FFF2-40B4-BE49-F238E27FC236}">
                <a16:creationId xmlns:a16="http://schemas.microsoft.com/office/drawing/2014/main" id="{0069E16B-D01D-4956-97FF-736360826B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7/14/20XX</a:t>
            </a:r>
          </a:p>
        </p:txBody>
      </p:sp>
      <p:sp>
        <p:nvSpPr>
          <p:cNvPr id="45" name="Slide Number Placeholder 44">
            <a:extLst>
              <a:ext uri="{FF2B5EF4-FFF2-40B4-BE49-F238E27FC236}">
                <a16:creationId xmlns:a16="http://schemas.microsoft.com/office/drawing/2014/main" id="{839DF259-1923-4D25-955A-2AFFAE8BD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5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EFF67F1-4C1B-F755-FE7A-E0F2D5A1056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2399369"/>
            <a:ext cx="4979624" cy="4139543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1D0B90A5-DAFA-DE11-0B48-6329C0321D2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9203" t="21511" r="42270" b="11485"/>
          <a:stretch/>
        </p:blipFill>
        <p:spPr>
          <a:xfrm>
            <a:off x="5013428" y="2043911"/>
            <a:ext cx="4193640" cy="4558412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6BB9998D-D7C6-0EEA-3427-D05810473E3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9645" t="34986" r="41828" b="36386"/>
          <a:stretch/>
        </p:blipFill>
        <p:spPr>
          <a:xfrm>
            <a:off x="4979624" y="43855"/>
            <a:ext cx="4227444" cy="1963312"/>
          </a:xfrm>
          <a:prstGeom prst="rect">
            <a:avLst/>
          </a:prstGeom>
        </p:spPr>
      </p:pic>
      <p:pic>
        <p:nvPicPr>
          <p:cNvPr id="68" name="Audio 67">
            <a:hlinkClick r:id="" action="ppaction://media"/>
            <a:extLst>
              <a:ext uri="{FF2B5EF4-FFF2-40B4-BE49-F238E27FC236}">
                <a16:creationId xmlns:a16="http://schemas.microsoft.com/office/drawing/2014/main" id="{F158CE9E-4B64-5134-0513-FA60E68E37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07718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312"/>
    </mc:Choice>
    <mc:Fallback xmlns="">
      <p:transition spd="slow" advTm="583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9355C-C350-FFA5-EE42-9A5749B9D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639" y="2518117"/>
            <a:ext cx="10515600" cy="1325563"/>
          </a:xfrm>
        </p:spPr>
        <p:txBody>
          <a:bodyPr/>
          <a:lstStyle/>
          <a:p>
            <a:pPr algn="ctr"/>
            <a:r>
              <a:rPr lang="en-GB"/>
              <a:t>Findings/Analysis 1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AB0657-E911-EDA9-E0B4-966ED6CDA5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7/14/20XX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C8C719-86EE-0B71-4900-C14D9C5BFF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7A4FCD-EFC7-D3E7-8978-F016E2071D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 rtl="0"/>
              <a:t>6</a:t>
            </a:fld>
            <a:endParaRPr lang="en-GB" noProof="0"/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44487B60-3F2A-0E4A-75E2-DF4A3DDAA0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67892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487"/>
    </mc:Choice>
    <mc:Fallback xmlns="">
      <p:transition spd="slow" advTm="144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C5812-CDF7-8D9E-6504-C1E5237F1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639" y="1730327"/>
            <a:ext cx="10515600" cy="1325563"/>
          </a:xfrm>
        </p:spPr>
        <p:txBody>
          <a:bodyPr/>
          <a:lstStyle/>
          <a:p>
            <a:pPr algn="ctr"/>
            <a:r>
              <a:rPr lang="en-GB"/>
              <a:t>Research Methodology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49C612-477E-248B-E380-40A19026C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 rtl="0"/>
              <a:t>7</a:t>
            </a:fld>
            <a:endParaRPr lang="en-GB" noProof="0"/>
          </a:p>
        </p:txBody>
      </p:sp>
      <p:pic>
        <p:nvPicPr>
          <p:cNvPr id="84" name="Video 83">
            <a:hlinkClick r:id="" action="ppaction://media"/>
            <a:extLst>
              <a:ext uri="{FF2B5EF4-FFF2-40B4-BE49-F238E27FC236}">
                <a16:creationId xmlns:a16="http://schemas.microsoft.com/office/drawing/2014/main" id="{7A609C7D-A27C-A64B-606F-CDD48071869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21577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575"/>
    </mc:Choice>
    <mc:Fallback xmlns="">
      <p:transition spd="slow" advTm="345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7A2F2A9-8830-F62D-8BD7-C16638938C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4C3D6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84651E-A961-827F-A177-20DDFDF8A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1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Findings/Analysis 2</a:t>
            </a:r>
          </a:p>
        </p:txBody>
      </p:sp>
      <p:pic>
        <p:nvPicPr>
          <p:cNvPr id="37" name="Picture 36" descr="A screenshot of a company's company's company's company's company's company's company's company's company's company's company's company&#10;&#10;Description automatically generated">
            <a:extLst>
              <a:ext uri="{FF2B5EF4-FFF2-40B4-BE49-F238E27FC236}">
                <a16:creationId xmlns:a16="http://schemas.microsoft.com/office/drawing/2014/main" id="{705F67F0-F716-BAC5-3620-8891B7059F4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72420" y="961812"/>
            <a:ext cx="7120559" cy="4930987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0F037D-18F4-A55C-5920-B4C8A83780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0257" y="6356350"/>
            <a:ext cx="56000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z="1200" noProof="0">
                <a:solidFill>
                  <a:srgbClr val="898989"/>
                </a:solidFill>
              </a:rPr>
              <a:pPr>
                <a:spcAft>
                  <a:spcPts val="600"/>
                </a:spcAft>
              </a:pPr>
              <a:t>8</a:t>
            </a:fld>
            <a:endParaRPr lang="en-US" sz="1200" noProof="0">
              <a:solidFill>
                <a:srgbClr val="898989"/>
              </a:solidFill>
            </a:endParaRPr>
          </a:p>
        </p:txBody>
      </p:sp>
      <p:pic>
        <p:nvPicPr>
          <p:cNvPr id="107" name="Audio 106">
            <a:hlinkClick r:id="" action="ppaction://media"/>
            <a:extLst>
              <a:ext uri="{FF2B5EF4-FFF2-40B4-BE49-F238E27FC236}">
                <a16:creationId xmlns:a16="http://schemas.microsoft.com/office/drawing/2014/main" id="{DD636A20-2FBC-C360-C4D3-54B6ABC8B0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02042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2635"/>
    </mc:Choice>
    <mc:Fallback xmlns="">
      <p:transition spd="slow" advTm="1226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0703A-4EE0-71B0-1619-8243B3AF3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19644"/>
            <a:ext cx="10515600" cy="1325563"/>
          </a:xfrm>
        </p:spPr>
        <p:txBody>
          <a:bodyPr/>
          <a:lstStyle/>
          <a:p>
            <a:pPr algn="ctr"/>
            <a:r>
              <a:rPr lang="en-GB"/>
              <a:t>Reflections &amp; Limitations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BA0B17-9EB5-B13C-8D62-74B00911F5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 rtl="0"/>
              <a:t>9</a:t>
            </a:fld>
            <a:endParaRPr lang="en-GB" noProof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07D634-33B0-7FD3-D097-21C2EE2EB7C5}"/>
              </a:ext>
            </a:extLst>
          </p:cNvPr>
          <p:cNvSpPr txBox="1"/>
          <p:nvPr/>
        </p:nvSpPr>
        <p:spPr>
          <a:xfrm>
            <a:off x="3335215" y="4332847"/>
            <a:ext cx="2545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/>
              <a:t>Strength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684D00D-645A-4CD7-CD2B-FBBEF9D82CAD}"/>
              </a:ext>
            </a:extLst>
          </p:cNvPr>
          <p:cNvSpPr txBox="1"/>
          <p:nvPr/>
        </p:nvSpPr>
        <p:spPr>
          <a:xfrm>
            <a:off x="6880860" y="4332848"/>
            <a:ext cx="2545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/>
              <a:t>Weakness</a:t>
            </a:r>
          </a:p>
        </p:txBody>
      </p:sp>
      <p:pic>
        <p:nvPicPr>
          <p:cNvPr id="78" name="Audio 77">
            <a:hlinkClick r:id="" action="ppaction://media"/>
            <a:extLst>
              <a:ext uri="{FF2B5EF4-FFF2-40B4-BE49-F238E27FC236}">
                <a16:creationId xmlns:a16="http://schemas.microsoft.com/office/drawing/2014/main" id="{62558314-0391-2A24-1840-05B3F60F9D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67479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075"/>
    </mc:Choice>
    <mc:Fallback xmlns="">
      <p:transition spd="slow" advTm="1720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7515D0-1A14-A5B1-66FC-7FC3D5BB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7/14/20XX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B0F2EA-B277-C556-A3F8-FA8113B135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07EAF5-9660-68E7-4527-55C9902C2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 rtl="0"/>
              <a:t>10</a:t>
            </a:fld>
            <a:endParaRPr lang="en-GB" noProof="0"/>
          </a:p>
        </p:txBody>
      </p:sp>
      <p:sp>
        <p:nvSpPr>
          <p:cNvPr id="6" name="Title 33">
            <a:extLst>
              <a:ext uri="{FF2B5EF4-FFF2-40B4-BE49-F238E27FC236}">
                <a16:creationId xmlns:a16="http://schemas.microsoft.com/office/drawing/2014/main" id="{0B4B3CDA-3876-0443-AB6B-E9AB48F80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5457" y="736645"/>
            <a:ext cx="2577201" cy="365125"/>
          </a:xfrm>
        </p:spPr>
        <p:txBody>
          <a:bodyPr rtlCol="0">
            <a:normAutofit fontScale="90000"/>
          </a:bodyPr>
          <a:lstStyle/>
          <a:p>
            <a:pPr algn="ctr" rtl="0"/>
            <a:r>
              <a:rPr lang="en-GB" sz="2000"/>
              <a:t>Reference list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54ED9CA1-FAD2-BD7D-D3D8-D986432D89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1555410"/>
            <a:ext cx="8093617" cy="3747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5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Haydock M6 J23 (no date) </a:t>
            </a:r>
            <a:r>
              <a:rPr kumimoji="0" lang="en-US" altLang="en-US" sz="105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Chill Factore | Local Attractions | Leisure Breaks | Haydock M6 J23 Hotel</a:t>
            </a:r>
            <a:r>
              <a:rPr kumimoji="0" lang="en-US" altLang="en-US" sz="105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05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https://www.hihaydockm6j23hotel.co.uk/leisure-breaks/local-attractions/attraction.html?id=2059</a:t>
            </a:r>
            <a:r>
              <a:rPr kumimoji="0" lang="en-US" altLang="en-US" sz="105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5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05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Chill Factore | Tourist places</a:t>
            </a:r>
            <a:r>
              <a:rPr kumimoji="0" lang="en-US" altLang="en-US" sz="105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(no date). https://tat.kafow.com/Europe/Tourism-in-Britain/Manchester-City/Entertainment-in-Manchester/Chill-Factore.</a:t>
            </a:r>
            <a:endParaRPr kumimoji="0" lang="en-US" altLang="en-US" sz="1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5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050" err="1"/>
              <a:t>Growjo</a:t>
            </a:r>
            <a:r>
              <a:rPr lang="en-GB" sz="1050"/>
              <a:t> (no date) Chill Factore: Revenue, competitors, alternatives. </a:t>
            </a:r>
            <a:r>
              <a:rPr lang="en-GB" sz="1050">
                <a:hlinkClick r:id="rId3"/>
              </a:rPr>
              <a:t>https://growjo.com/company/Chill_Factore</a:t>
            </a:r>
            <a:r>
              <a:rPr lang="en-GB" sz="1050"/>
              <a:t>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1050"/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05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Trustpilot (2024) </a:t>
            </a:r>
            <a:r>
              <a:rPr kumimoji="0" lang="en-US" altLang="en-US" sz="1050" b="0" i="1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Chillfactore</a:t>
            </a:r>
            <a:r>
              <a:rPr kumimoji="0" lang="en-US" altLang="en-US" sz="105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Reviews</a:t>
            </a:r>
            <a:r>
              <a:rPr kumimoji="0" lang="en-US" altLang="en-US" sz="105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05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https://uk.trustpilot.com/review/www.chillfactore.co.uk</a:t>
            </a:r>
            <a:r>
              <a:rPr kumimoji="0" lang="en-US" altLang="en-US" sz="105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05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400" i="1">
                <a:effectLst/>
                <a:latin typeface="Times New Roman" panose="02020603050405020304" pitchFamily="18" charset="0"/>
              </a:rPr>
              <a:t>The Snow Centres Group acquires Chill Factore from U+I</a:t>
            </a:r>
            <a:r>
              <a:rPr lang="en-GB" sz="1400">
                <a:effectLst/>
                <a:latin typeface="Times New Roman" panose="02020603050405020304" pitchFamily="18" charset="0"/>
              </a:rPr>
              <a:t>. (n.d.-b). </a:t>
            </a:r>
            <a:r>
              <a:rPr lang="en-GB" sz="1400">
                <a:effectLst/>
                <a:latin typeface="Times New Roman" panose="02020603050405020304" pitchFamily="18" charset="0"/>
                <a:hlinkClick r:id="rId5"/>
              </a:rPr>
              <a:t>https://www.chillfactore.com/chill-hub/the-snow-centres-group-acquires-the-uks-largest-indoor-ski-centre-from-ui/</a:t>
            </a:r>
            <a:endParaRPr lang="en-GB" sz="1400">
              <a:effectLst/>
              <a:latin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1400">
              <a:latin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200">
                <a:effectLst/>
                <a:latin typeface="Times New Roman" panose="02020603050405020304" pitchFamily="18" charset="0"/>
              </a:rPr>
              <a:t>Cavanagh, N. (2021b, August 9). Brits scoff at weather experts who claim UK summer has been HOTTER and DRIER than usual after torrential. . . </a:t>
            </a:r>
            <a:r>
              <a:rPr lang="en-GB" sz="1200" i="1">
                <a:effectLst/>
                <a:latin typeface="Times New Roman" panose="02020603050405020304" pitchFamily="18" charset="0"/>
              </a:rPr>
              <a:t>The Sun</a:t>
            </a:r>
            <a:r>
              <a:rPr lang="en-GB" sz="1200">
                <a:effectLst/>
                <a:latin typeface="Times New Roman" panose="02020603050405020304" pitchFamily="18" charset="0"/>
              </a:rPr>
              <a:t>. https://www.thesun.co.uk/news/15816144/brits-weather-uk-summer-hotter-drier/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1600">
              <a:effectLst/>
              <a:latin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6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110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33626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339AD9-864F-130E-56B0-3EF473858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7/14/20XX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A5261B-B053-9C0E-D4AC-52471E6B2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88F4A3-1685-6B91-D133-2B3BE00890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 rtl="0"/>
              <a:t>11</a:t>
            </a:fld>
            <a:endParaRPr lang="en-GB" noProof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AF6F8A-5B8F-9DC5-9531-B0AF41136EC5}"/>
              </a:ext>
            </a:extLst>
          </p:cNvPr>
          <p:cNvSpPr txBox="1"/>
          <p:nvPr/>
        </p:nvSpPr>
        <p:spPr>
          <a:xfrm>
            <a:off x="1" y="-1326882"/>
            <a:ext cx="8745794" cy="80483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err="1"/>
              <a:t>Adamovich</a:t>
            </a:r>
            <a:r>
              <a:rPr lang="en-GB" sz="1100"/>
              <a:t>, V., Nadda, V., </a:t>
            </a:r>
            <a:r>
              <a:rPr lang="en-GB" sz="1100" err="1"/>
              <a:t>Kot</a:t>
            </a:r>
            <a:r>
              <a:rPr lang="en-GB" sz="1100"/>
              <a:t>, M. and </a:t>
            </a:r>
            <a:r>
              <a:rPr lang="en-GB" sz="1100" err="1"/>
              <a:t>ul</a:t>
            </a:r>
            <a:r>
              <a:rPr lang="en-GB" sz="1100"/>
              <a:t> HAQUE, A., 2021. Camping vs. Glamping Tourism:</a:t>
            </a:r>
          </a:p>
          <a:p>
            <a:r>
              <a:rPr lang="en-GB" sz="1100"/>
              <a:t>Providers&amp;#39; Perspective in the United Kingdom. Journal of Environmental Management &amp;amp;</a:t>
            </a:r>
          </a:p>
          <a:p>
            <a:r>
              <a:rPr lang="en-GB" sz="1100"/>
              <a:t>Tourism, 12(6 (54)), pp.1431-1441.</a:t>
            </a:r>
          </a:p>
          <a:p>
            <a:r>
              <a:rPr lang="en-GB" sz="1100"/>
              <a:t>Alisa, F. and </a:t>
            </a:r>
            <a:r>
              <a:rPr lang="en-GB" sz="1100" err="1"/>
              <a:t>Ridho</a:t>
            </a:r>
            <a:r>
              <a:rPr lang="en-GB" sz="1100"/>
              <a:t>, Z., 2020. Sustainable cultural tourism development: A strategic for revenue</a:t>
            </a:r>
          </a:p>
          <a:p>
            <a:r>
              <a:rPr lang="en-GB" sz="1100"/>
              <a:t>generation in local communities.</a:t>
            </a:r>
          </a:p>
          <a:p>
            <a:r>
              <a:rPr lang="en-GB" sz="1100" err="1"/>
              <a:t>Bănescu</a:t>
            </a:r>
            <a:r>
              <a:rPr lang="en-GB" sz="1100"/>
              <a:t>, C., </a:t>
            </a:r>
            <a:r>
              <a:rPr lang="en-GB" sz="1100" err="1"/>
              <a:t>Boboc</a:t>
            </a:r>
            <a:r>
              <a:rPr lang="en-GB" sz="1100"/>
              <a:t>, C., </a:t>
            </a:r>
            <a:r>
              <a:rPr lang="en-GB" sz="1100" err="1"/>
              <a:t>Ghiță</a:t>
            </a:r>
            <a:r>
              <a:rPr lang="en-GB" sz="1100"/>
              <a:t>, S. and </a:t>
            </a:r>
            <a:r>
              <a:rPr lang="en-GB" sz="1100" err="1"/>
              <a:t>Vasile</a:t>
            </a:r>
            <a:r>
              <a:rPr lang="en-GB" sz="1100"/>
              <a:t>, V., 2021, June. Tourism in digital era. In</a:t>
            </a:r>
          </a:p>
          <a:p>
            <a:r>
              <a:rPr lang="en-GB" sz="1100"/>
              <a:t>Proceedings of the 7th BASIQ International Conference on New Trends in Sustainable Business</a:t>
            </a:r>
          </a:p>
          <a:p>
            <a:r>
              <a:rPr lang="en-GB" sz="1100"/>
              <a:t>and Consumption, Foggia, Italy (pp. 3-5).</a:t>
            </a:r>
          </a:p>
          <a:p>
            <a:r>
              <a:rPr lang="en-GB" sz="1100" err="1"/>
              <a:t>Bazargani</a:t>
            </a:r>
            <a:r>
              <a:rPr lang="en-GB" sz="1100"/>
              <a:t>, R.H.Z. and </a:t>
            </a:r>
            <a:r>
              <a:rPr lang="en-GB" sz="1100" err="1"/>
              <a:t>Kiliç</a:t>
            </a:r>
            <a:r>
              <a:rPr lang="en-GB" sz="1100"/>
              <a:t>, H., 2021. Tourism competitiveness and tourism sector</a:t>
            </a:r>
          </a:p>
          <a:p>
            <a:r>
              <a:rPr lang="en-GB" sz="1100"/>
              <a:t>performance: Empirical insights from new data. Journal of Hospitality and Tourism</a:t>
            </a:r>
          </a:p>
          <a:p>
            <a:r>
              <a:rPr lang="en-GB" sz="1100"/>
              <a:t>Management, 46, pp.73-82.</a:t>
            </a:r>
          </a:p>
          <a:p>
            <a:r>
              <a:rPr lang="en-GB" sz="1100"/>
              <a:t>Bell, E., Bryman, A. and Harley, B., 2022. Business research methods. Oxford university press.</a:t>
            </a:r>
          </a:p>
          <a:p>
            <a:r>
              <a:rPr lang="en-GB" sz="1100"/>
              <a:t>Bhatia, A., Roy, B. and Kumar, A., 2022. A review of tourism sustainability in the era of Covid-</a:t>
            </a:r>
          </a:p>
          <a:p>
            <a:r>
              <a:rPr lang="en-GB" sz="1100"/>
              <a:t>19. Journal of Statistics and Management Systems, 25(8), pp.1871-1888.</a:t>
            </a:r>
          </a:p>
          <a:p>
            <a:r>
              <a:rPr lang="en-GB" sz="1100"/>
              <a:t>Blumberg, B., Cooper, D. and Schindler, P., 2014. EBOOK: Business research methods.</a:t>
            </a:r>
          </a:p>
          <a:p>
            <a:r>
              <a:rPr lang="en-GB" sz="1100"/>
              <a:t>McGraw Hill.</a:t>
            </a:r>
          </a:p>
          <a:p>
            <a:r>
              <a:rPr lang="en-GB" sz="1100" err="1"/>
              <a:t>Chillfactore</a:t>
            </a:r>
            <a:r>
              <a:rPr lang="en-GB" sz="1100"/>
              <a:t>, 2023. About Us [WWW Document]. </a:t>
            </a:r>
            <a:r>
              <a:rPr lang="en-GB" sz="1100" err="1"/>
              <a:t>Chillfactore</a:t>
            </a:r>
            <a:r>
              <a:rPr lang="en-GB" sz="1100"/>
              <a:t>. URL</a:t>
            </a:r>
          </a:p>
          <a:p>
            <a:r>
              <a:rPr lang="en-GB" sz="1100"/>
              <a:t>https://www.chillfactore.com/about-us (accessed 11.12.23).</a:t>
            </a:r>
          </a:p>
          <a:p>
            <a:r>
              <a:rPr lang="en-GB" sz="1100"/>
              <a:t>Dedeoğlu, B.B., Taheri, B., </a:t>
            </a:r>
            <a:r>
              <a:rPr lang="en-GB" sz="1100" err="1"/>
              <a:t>Okumus</a:t>
            </a:r>
            <a:r>
              <a:rPr lang="en-GB" sz="1100"/>
              <a:t>, F. and Gannon, M., 2020. Understanding the importance</a:t>
            </a:r>
          </a:p>
          <a:p>
            <a:r>
              <a:rPr lang="en-GB" sz="1100"/>
              <a:t>that consumers attach to social media sharing (ISMS): Scale development and validation.</a:t>
            </a:r>
          </a:p>
          <a:p>
            <a:r>
              <a:rPr lang="en-GB" sz="1100"/>
              <a:t>Tourism Management, 76, p.103954.</a:t>
            </a:r>
          </a:p>
          <a:p>
            <a:r>
              <a:rPr lang="en-GB" sz="1100" err="1"/>
              <a:t>Entina</a:t>
            </a:r>
            <a:r>
              <a:rPr lang="en-GB" sz="1100"/>
              <a:t>, T., </a:t>
            </a:r>
            <a:r>
              <a:rPr lang="en-GB" sz="1100" err="1"/>
              <a:t>Karabulatova</a:t>
            </a:r>
            <a:r>
              <a:rPr lang="en-GB" sz="1100"/>
              <a:t>, I., </a:t>
            </a:r>
            <a:r>
              <a:rPr lang="en-GB" sz="1100" err="1"/>
              <a:t>Kormishova</a:t>
            </a:r>
            <a:r>
              <a:rPr lang="en-GB" sz="1100"/>
              <a:t>, A., </a:t>
            </a:r>
            <a:r>
              <a:rPr lang="en-GB" sz="1100" err="1"/>
              <a:t>Ekaterinovskaya</a:t>
            </a:r>
            <a:r>
              <a:rPr lang="en-GB" sz="1100"/>
              <a:t>, M. and </a:t>
            </a:r>
            <a:r>
              <a:rPr lang="en-GB" sz="1100" err="1"/>
              <a:t>Troyanskaya</a:t>
            </a:r>
            <a:r>
              <a:rPr lang="en-GB" sz="1100"/>
              <a:t>, M., 2021.</a:t>
            </a:r>
          </a:p>
          <a:p>
            <a:r>
              <a:rPr lang="en-GB" sz="1100"/>
              <a:t>Tourism industry management in the global transformation: Meeting the needs of generation Z.</a:t>
            </a:r>
          </a:p>
          <a:p>
            <a:r>
              <a:rPr lang="en-GB" sz="1100"/>
              <a:t>Polish Journal of Management Studies, 23.</a:t>
            </a:r>
          </a:p>
          <a:p>
            <a:endParaRPr lang="en-GB" sz="1100"/>
          </a:p>
          <a:p>
            <a:r>
              <a:rPr lang="en-GB" sz="1100"/>
              <a:t>12</a:t>
            </a:r>
          </a:p>
          <a:p>
            <a:r>
              <a:rPr lang="en-GB" sz="1100" err="1"/>
              <a:t>Growjo</a:t>
            </a:r>
            <a:r>
              <a:rPr lang="en-GB" sz="1100"/>
              <a:t>, 2022. Chill Factore revenue and competitors [WWW Document]. Chill Factore:</a:t>
            </a:r>
          </a:p>
          <a:p>
            <a:r>
              <a:rPr lang="en-GB" sz="1100"/>
              <a:t>Revenue, Competitors, Alternatives. URL https://growjo.com/company/Chill_Factore (accessed</a:t>
            </a:r>
          </a:p>
          <a:p>
            <a:r>
              <a:rPr lang="en-GB" sz="1100"/>
              <a:t>11.12.23).</a:t>
            </a:r>
          </a:p>
          <a:p>
            <a:r>
              <a:rPr lang="en-GB" sz="1100"/>
              <a:t>Hair Jr, J., Page, M. and </a:t>
            </a:r>
            <a:r>
              <a:rPr lang="en-GB" sz="1100" err="1"/>
              <a:t>Brunsveld</a:t>
            </a:r>
            <a:r>
              <a:rPr lang="en-GB" sz="1100"/>
              <a:t>, N., 2019. Essentials of business research methods.</a:t>
            </a:r>
          </a:p>
          <a:p>
            <a:r>
              <a:rPr lang="en-GB" sz="1100"/>
              <a:t>Routledge.</a:t>
            </a:r>
          </a:p>
          <a:p>
            <a:r>
              <a:rPr lang="en-GB" sz="1100"/>
              <a:t>Khan, A., Bibi, S., Lorenzo, A., Lyu, J. and Babar, Z.U., 2020. Tourism and development in</a:t>
            </a:r>
          </a:p>
          <a:p>
            <a:r>
              <a:rPr lang="en-GB" sz="1100"/>
              <a:t>developing economies: A policy implication perspective. Sustainability, 12(4), p.1618.</a:t>
            </a:r>
          </a:p>
          <a:p>
            <a:r>
              <a:rPr lang="en-GB" sz="1100"/>
              <a:t>Lew, A.A., Cheer, J.M., Haywood, M., </a:t>
            </a:r>
            <a:r>
              <a:rPr lang="en-GB" sz="1100" err="1"/>
              <a:t>Brouder</a:t>
            </a:r>
            <a:r>
              <a:rPr lang="en-GB" sz="1100"/>
              <a:t>, P. and Salazar, N.B., 2020. Visions of travel</a:t>
            </a:r>
          </a:p>
          <a:p>
            <a:r>
              <a:rPr lang="en-GB" sz="1100"/>
              <a:t>and tourism after the global COVID-19 transformation of 2020. Tourism Geographies, 22(3),</a:t>
            </a:r>
          </a:p>
          <a:p>
            <a:r>
              <a:rPr lang="en-GB" sz="1100"/>
              <a:t>pp.455-466.</a:t>
            </a:r>
          </a:p>
          <a:p>
            <a:r>
              <a:rPr lang="en-GB" sz="1100"/>
              <a:t>Pandey, P. and Pandey, M.M., 2021. Research methodology tools and techniques. Bridge </a:t>
            </a:r>
            <a:r>
              <a:rPr lang="en-GB" sz="1100" err="1"/>
              <a:t>Center</a:t>
            </a:r>
            <a:r>
              <a:rPr lang="en-GB" sz="1100"/>
              <a:t>.</a:t>
            </a:r>
          </a:p>
          <a:p>
            <a:r>
              <a:rPr lang="en-GB" sz="1100"/>
              <a:t>Park, J. and Jeong, E., 2019. Service quality in tourism: A systematic literature review and</a:t>
            </a:r>
          </a:p>
          <a:p>
            <a:r>
              <a:rPr lang="en-GB" sz="1100"/>
              <a:t>keyword network analysis. Sustainability, 11(13), p.3665.</a:t>
            </a:r>
          </a:p>
          <a:p>
            <a:r>
              <a:rPr lang="en-GB" sz="1100"/>
              <a:t>Rodríguez-Díaz, B. and Pulido-Fernández, J.I., 2021. Analysis of the Worth of the Weights in a</a:t>
            </a:r>
          </a:p>
          <a:p>
            <a:r>
              <a:rPr lang="en-GB" sz="1100"/>
              <a:t>new Travel and Tourism Competitiveness Index. Journal of Travel Research, 60(2), pp.267-280.</a:t>
            </a:r>
          </a:p>
          <a:p>
            <a:r>
              <a:rPr lang="en-GB" sz="1100"/>
              <a:t>Saunders, M., Lewis. P., and Thornhill, A., 2016. Research Methods for Business Students. (7th</a:t>
            </a:r>
          </a:p>
          <a:p>
            <a:r>
              <a:rPr lang="en-GB" sz="1100"/>
              <a:t>Ed). UK: Pearson</a:t>
            </a:r>
          </a:p>
          <a:p>
            <a:r>
              <a:rPr lang="en-GB" sz="1100" err="1"/>
              <a:t>Sreejesh</a:t>
            </a:r>
            <a:r>
              <a:rPr lang="en-GB" sz="1100"/>
              <a:t>, S., Mohapatra, S. and Anusree, M.R., 2014. Business research methods: An applied</a:t>
            </a:r>
          </a:p>
          <a:p>
            <a:r>
              <a:rPr lang="en-GB" sz="1100"/>
              <a:t>orientation. Springer.</a:t>
            </a:r>
          </a:p>
          <a:p>
            <a:r>
              <a:rPr lang="en-GB" sz="1100" err="1"/>
              <a:t>Sugathan</a:t>
            </a:r>
            <a:r>
              <a:rPr lang="en-GB" sz="1100"/>
              <a:t>, P. and Ranjan, K.R., 2019. Co-creating the tourism experience. Journal of Business</a:t>
            </a:r>
          </a:p>
          <a:p>
            <a:r>
              <a:rPr lang="en-GB" sz="1100"/>
              <a:t>Research, 100, pp.207-217.</a:t>
            </a:r>
          </a:p>
        </p:txBody>
      </p:sp>
    </p:spTree>
    <p:extLst>
      <p:ext uri="{BB962C8B-B14F-4D97-AF65-F5344CB8AC3E}">
        <p14:creationId xmlns:p14="http://schemas.microsoft.com/office/powerpoint/2010/main" val="2904803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photo of Wall street sign&#10;">
            <a:extLst>
              <a:ext uri="{FF2B5EF4-FFF2-40B4-BE49-F238E27FC236}">
                <a16:creationId xmlns:a16="http://schemas.microsoft.com/office/drawing/2014/main" id="{7EA54CDC-A10B-4928-83AD-8A873A126AF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</p:spPr>
      </p:pic>
      <p:sp>
        <p:nvSpPr>
          <p:cNvPr id="28" name="Title 27">
            <a:extLst>
              <a:ext uri="{FF2B5EF4-FFF2-40B4-BE49-F238E27FC236}">
                <a16:creationId xmlns:a16="http://schemas.microsoft.com/office/drawing/2014/main" id="{0648DE95-334E-46CE-B3A6-AEEB61BA16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rtl="0"/>
            <a:r>
              <a:rPr lang="en-GB"/>
              <a:t>Thank You</a:t>
            </a:r>
          </a:p>
        </p:txBody>
      </p:sp>
      <p:sp>
        <p:nvSpPr>
          <p:cNvPr id="50" name="Date Placeholder 49">
            <a:extLst>
              <a:ext uri="{FF2B5EF4-FFF2-40B4-BE49-F238E27FC236}">
                <a16:creationId xmlns:a16="http://schemas.microsoft.com/office/drawing/2014/main" id="{108C1532-C197-478C-AFA8-3EACE6CE5EC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7/14/20XX</a:t>
            </a:r>
          </a:p>
        </p:txBody>
      </p:sp>
      <p:sp>
        <p:nvSpPr>
          <p:cNvPr id="51" name="Footer Placeholder 50">
            <a:extLst>
              <a:ext uri="{FF2B5EF4-FFF2-40B4-BE49-F238E27FC236}">
                <a16:creationId xmlns:a16="http://schemas.microsoft.com/office/drawing/2014/main" id="{07E67588-DFE4-40B6-B7B2-7329C1D7CC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Pitch deck title</a:t>
            </a:r>
          </a:p>
        </p:txBody>
      </p:sp>
      <p:sp>
        <p:nvSpPr>
          <p:cNvPr id="52" name="Slide Number Placeholder 51">
            <a:extLst>
              <a:ext uri="{FF2B5EF4-FFF2-40B4-BE49-F238E27FC236}">
                <a16:creationId xmlns:a16="http://schemas.microsoft.com/office/drawing/2014/main" id="{FFBA0FCD-5060-4B39-B311-BE2FE37C81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8190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3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024873"/>
      </a:accent1>
      <a:accent2>
        <a:srgbClr val="03658C"/>
      </a:accent2>
      <a:accent3>
        <a:srgbClr val="0388A6"/>
      </a:accent3>
      <a:accent4>
        <a:srgbClr val="04ADBF"/>
      </a:accent4>
      <a:accent5>
        <a:srgbClr val="5B9BD5"/>
      </a:accent5>
      <a:accent6>
        <a:srgbClr val="04D9D9"/>
      </a:accent6>
      <a:hlink>
        <a:srgbClr val="0563C1"/>
      </a:hlink>
      <a:folHlink>
        <a:srgbClr val="954F72"/>
      </a:folHlink>
    </a:clrScheme>
    <a:fontScheme name="Custom 118">
      <a:majorFont>
        <a:latin typeface="Selawik Semibold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8957413_TF78270744_Win32" id="{430AB2E6-9885-476E-8293-C9DFB2E89B35}" vid="{23DD8EA1-CFCD-4090-A545-939979D3101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a2ed0113776e95e7e60b7c6a74a327ec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d2f4e6652429c8bf9de14b90d52de553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Props1.xml><?xml version="1.0" encoding="utf-8"?>
<ds:datastoreItem xmlns:ds="http://schemas.openxmlformats.org/officeDocument/2006/customXml" ds:itemID="{0FC5A798-286F-493A-A004-3C6C2A6B8B9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97EEAE6-D902-4EEF-B230-7CBB74634FEC}">
  <ds:schemaRefs>
    <ds:schemaRef ds:uri="04c7059f-bde8-4ce9-bb0f-e52888740953"/>
    <ds:schemaRef ds:uri="d8e79d84-78fb-44a9-92e9-d04bdd8f0359"/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BAD7039-4680-4956-9542-B83D9E6314E4}">
  <ds:schemaRefs>
    <ds:schemaRef ds:uri="http://www.w3.org/XML/1998/namespace"/>
    <ds:schemaRef ds:uri="http://purl.org/dc/dcmitype/"/>
    <ds:schemaRef ds:uri="http://purl.org/dc/terms/"/>
    <ds:schemaRef ds:uri="04c7059f-bde8-4ce9-bb0f-e52888740953"/>
    <ds:schemaRef ds:uri="http://schemas.microsoft.com/office/2006/documentManagement/types"/>
    <ds:schemaRef ds:uri="d8e79d84-78fb-44a9-92e9-d04bdd8f0359"/>
    <ds:schemaRef ds:uri="http://schemas.openxmlformats.org/package/2006/metadata/core-properties"/>
    <ds:schemaRef ds:uri="http://schemas.microsoft.com/office/2006/metadata/properties"/>
    <ds:schemaRef ds:uri="http://schemas.microsoft.com/office/infopath/2007/PartnerControls"/>
    <ds:schemaRef ds:uri="http://purl.org/dc/elements/1.1/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Financial pitch deck</Template>
  <TotalTime>34</TotalTime>
  <Words>1038</Words>
  <Application>Microsoft Office PowerPoint</Application>
  <PresentationFormat>Widescreen</PresentationFormat>
  <Paragraphs>112</Paragraphs>
  <Slides>12</Slides>
  <Notes>10</Notes>
  <HiddenSlides>0</HiddenSlides>
  <MMClips>8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Arial</vt:lpstr>
      <vt:lpstr>Calibri</vt:lpstr>
      <vt:lpstr>Selawik Semibold</vt:lpstr>
      <vt:lpstr>Söhne</vt:lpstr>
      <vt:lpstr>Source Sans Pro</vt:lpstr>
      <vt:lpstr>Source Sans Pro ExtraLight</vt:lpstr>
      <vt:lpstr>Times New Roman</vt:lpstr>
      <vt:lpstr>Office Theme</vt:lpstr>
      <vt:lpstr>CHILL FACTORE</vt:lpstr>
      <vt:lpstr>Introduction</vt:lpstr>
      <vt:lpstr>Market variation</vt:lpstr>
      <vt:lpstr>Tourism Economy</vt:lpstr>
      <vt:lpstr>Local employment and customer reviews</vt:lpstr>
      <vt:lpstr>Findings/Analysis 1</vt:lpstr>
      <vt:lpstr>Research Methodology</vt:lpstr>
      <vt:lpstr>Findings/Analysis 2</vt:lpstr>
      <vt:lpstr>Reflections &amp; Limitations</vt:lpstr>
      <vt:lpstr>Reference list</vt:lpstr>
      <vt:lpstr>PowerPoint Presentation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CHILL FACTORE</dc:title>
  <dc:creator>Kerene Kipulu (2222607)</dc:creator>
  <cp:lastModifiedBy>Kerene Kipulu (2222607)</cp:lastModifiedBy>
  <cp:revision>4</cp:revision>
  <dcterms:created xsi:type="dcterms:W3CDTF">2024-02-28T00:09:48Z</dcterms:created>
  <dcterms:modified xsi:type="dcterms:W3CDTF">2024-02-29T18:26:50Z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  <property fmtid="{D5CDD505-2E9C-101B-9397-08002B2CF9AE}" pid="3" name="MediaServiceImageTags">
    <vt:lpwstr/>
  </property>
</Properties>
</file>