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9" r:id="rId23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050"/>
    <a:srgbClr val="F8F8F8"/>
    <a:srgbClr val="9966FF"/>
    <a:srgbClr val="D60093"/>
    <a:srgbClr val="66FF33"/>
    <a:srgbClr val="FF0000"/>
    <a:srgbClr val="FFCC66"/>
    <a:srgbClr val="00CC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0279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69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AC2F05-A5C4-41FF-A703-CAF23F6B4C0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2B2E26B-AD22-4A43-B4B1-C3F03D874B5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BB8236B-4A9A-4721-8E74-7E7C8BF83E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DBA1919-E154-49B1-A0D0-99FBF05B91C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948D89-9695-41BD-847C-EA25AB4C880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B61C558-0D13-4B5B-AFC0-5AA28A52696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CBB684-C417-4BBB-A537-70DC6A84B7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1EEB99-983A-4C3A-A2BD-0D60EC550FB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FAFA3F9-1D89-4382-8517-A3F00B64BFD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B3300B-20BC-4BF5-9176-459FFD57C14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8F39BAB-0332-40B3-AC66-EA909DAC0DA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41ACA45A-5FAB-41BA-8AAC-86D48F77012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D6999BA9-5C98-42F8-9907-F85F9915E94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11363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Negative Numbers</a:t>
            </a:r>
          </a:p>
          <a:p>
            <a:pPr algn="ctr"/>
            <a:endParaRPr lang="en-US" sz="42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Find the missing number which makes each calculation correct.</a:t>
            </a:r>
          </a:p>
        </p:txBody>
      </p:sp>
      <p:sp>
        <p:nvSpPr>
          <p:cNvPr id="6861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86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0" grpId="0" animBg="1"/>
      <p:bldP spid="6861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7" name="AutoShape 1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2" name="AutoShape 1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1" name="Rectangle 11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7" name="Text Box 7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-2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33" name="Rectangle 13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+3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0735" name="Rectangle 15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36" name="Text Box 16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5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6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8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+7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1753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10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0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2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0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75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+8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32777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8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2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3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4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1205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6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08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1209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1210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10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1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12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6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27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8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2229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30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-7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2231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32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-12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2233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2234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5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2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22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0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1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2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3253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4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3255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6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7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3257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3258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16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325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4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5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6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4277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78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4279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80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17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4281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4282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22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4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428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3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8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299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0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5301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02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-11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5303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04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5305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5306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30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530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2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3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4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6325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6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6327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28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6329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6330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14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632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5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6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47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8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7349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50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-10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7351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52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40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7353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7354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50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0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1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2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8373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4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8375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6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-16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8377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8378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19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8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837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40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4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5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6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59397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398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59399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00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-9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59401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59402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10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4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94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940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2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8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19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0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0421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2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-8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0423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4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17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0425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0426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25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04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2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3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4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45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6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-17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1447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21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1449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50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38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69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-24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2471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-16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2473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8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0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3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3495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-14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3497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6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4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7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-12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4519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9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4521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21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8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1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-6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5543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-18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5545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12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2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+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5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-15</a:t>
            </a:r>
            <a:endParaRPr lang="en-US" sz="6600" b="1">
              <a:latin typeface="Comic Sans MS" pitchFamily="66" charset="0"/>
            </a:endParaRPr>
          </a:p>
        </p:txBody>
      </p:sp>
      <p:sp>
        <p:nvSpPr>
          <p:cNvPr id="66567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-20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6569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5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8C3D91"/>
              </a:gs>
              <a:gs pos="50000">
                <a:srgbClr val="00CCFF"/>
              </a:gs>
              <a:gs pos="100000">
                <a:srgbClr val="8C3D91"/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6" name="AutoShape 2"/>
          <p:cNvSpPr>
            <a:spLocks noChangeArrowheads="1"/>
          </p:cNvSpPr>
          <p:nvPr/>
        </p:nvSpPr>
        <p:spPr bwMode="auto">
          <a:xfrm>
            <a:off x="165100" y="2044700"/>
            <a:ext cx="8801100" cy="2565400"/>
          </a:xfrm>
          <a:prstGeom prst="roundRect">
            <a:avLst>
              <a:gd name="adj" fmla="val 11639"/>
            </a:avLst>
          </a:prstGeom>
          <a:gradFill rotWithShape="1">
            <a:gsLst>
              <a:gs pos="0">
                <a:srgbClr val="FF0000"/>
              </a:gs>
              <a:gs pos="50000">
                <a:srgbClr val="FF99FF"/>
              </a:gs>
              <a:gs pos="100000">
                <a:srgbClr val="FF00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Text Box 3"/>
          <p:cNvSpPr txBox="1">
            <a:spLocks noChangeArrowheads="1"/>
          </p:cNvSpPr>
          <p:nvPr/>
        </p:nvSpPr>
        <p:spPr bwMode="auto">
          <a:xfrm>
            <a:off x="5522913" y="2671763"/>
            <a:ext cx="1116012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=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2447925" y="2671763"/>
            <a:ext cx="1109663" cy="1311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8000" b="1">
                <a:solidFill>
                  <a:schemeClr val="accent2"/>
                </a:solidFill>
                <a:latin typeface="Comic Sans MS" pitchFamily="66" charset="0"/>
              </a:rPr>
              <a:t>-</a:t>
            </a:r>
            <a:endParaRPr lang="en-US" sz="8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89" name="Rectangle 5"/>
          <p:cNvSpPr>
            <a:spLocks noChangeArrowheads="1"/>
          </p:cNvSpPr>
          <p:nvPr/>
        </p:nvSpPr>
        <p:spPr bwMode="auto">
          <a:xfrm>
            <a:off x="6702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6680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solidFill>
                  <a:srgbClr val="FF0000"/>
                </a:solidFill>
                <a:latin typeface="Comic Sans MS" pitchFamily="66" charset="0"/>
              </a:rPr>
              <a:t>-9</a:t>
            </a:r>
            <a:endParaRPr lang="en-US" sz="66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67591" name="Rectangle 7"/>
          <p:cNvSpPr>
            <a:spLocks noChangeArrowheads="1"/>
          </p:cNvSpPr>
          <p:nvPr/>
        </p:nvSpPr>
        <p:spPr bwMode="auto">
          <a:xfrm>
            <a:off x="569913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547688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600" b="1">
                <a:latin typeface="Comic Sans MS" pitchFamily="66" charset="0"/>
              </a:rPr>
              <a:t>19</a:t>
            </a:r>
          </a:p>
        </p:txBody>
      </p:sp>
      <p:sp>
        <p:nvSpPr>
          <p:cNvPr id="67593" name="Rectangle 9"/>
          <p:cNvSpPr>
            <a:spLocks noChangeArrowheads="1"/>
          </p:cNvSpPr>
          <p:nvPr/>
        </p:nvSpPr>
        <p:spPr bwMode="auto">
          <a:xfrm>
            <a:off x="3654425" y="2581275"/>
            <a:ext cx="1835150" cy="1492250"/>
          </a:xfrm>
          <a:prstGeom prst="rect">
            <a:avLst/>
          </a:prstGeom>
          <a:solidFill>
            <a:schemeClr val="bg1"/>
          </a:solidFill>
          <a:ln w="57150">
            <a:solidFill>
              <a:srgbClr val="0000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3632200" y="2778125"/>
            <a:ext cx="1876425" cy="1098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6600" b="1">
                <a:latin typeface="Comic Sans MS" pitchFamily="66" charset="0"/>
              </a:rPr>
              <a:t>28</a:t>
            </a:r>
            <a:endParaRPr lang="en-US" sz="6600" b="1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160</TotalTime>
  <Words>146</Words>
  <Application>Microsoft Office PowerPoint</Application>
  <PresentationFormat>On-screen Show (4:3)</PresentationFormat>
  <Paragraphs>105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23</cp:revision>
  <dcterms:created xsi:type="dcterms:W3CDTF">2006-03-03T16:34:11Z</dcterms:created>
  <dcterms:modified xsi:type="dcterms:W3CDTF">2011-11-25T20:27:41Z</dcterms:modified>
</cp:coreProperties>
</file>