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 id="2147483855" r:id="rId2"/>
  </p:sldMasterIdLst>
  <p:sldIdLst>
    <p:sldId id="278" r:id="rId3"/>
    <p:sldId id="282" r:id="rId4"/>
    <p:sldId id="281" r:id="rId5"/>
    <p:sldId id="284" r:id="rId6"/>
    <p:sldId id="287" r:id="rId7"/>
    <p:sldId id="285" r:id="rId8"/>
    <p:sldId id="286" r:id="rId9"/>
    <p:sldId id="288" r:id="rId10"/>
    <p:sldId id="289" r:id="rId11"/>
    <p:sldId id="290" r:id="rId12"/>
    <p:sldId id="292" r:id="rId13"/>
    <p:sldId id="291" r:id="rId14"/>
    <p:sldId id="293" r:id="rId15"/>
    <p:sldId id="294" r:id="rId16"/>
    <p:sldId id="29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7CE287-B6A3-4789-BE93-32D3F798112D}" v="492" dt="2026-07-27T06:33:12.4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varScale="1">
        <p:scale>
          <a:sx n="95" d="100"/>
          <a:sy n="95" d="100"/>
        </p:scale>
        <p:origin x="90" y="71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ket Lata" userId="a23aa05b2f6e84f8" providerId="LiveId" clId="{BCC52DD9-9F1E-4344-A2A5-CCEDEC3850FE}"/>
    <pc:docChg chg="undo redo custSel addSld delSld modSld sldOrd delMainMaster">
      <pc:chgData name="Alket Lata" userId="a23aa05b2f6e84f8" providerId="LiveId" clId="{BCC52DD9-9F1E-4344-A2A5-CCEDEC3850FE}" dt="2026-07-27T06:33:42.398" v="8072" actId="26606"/>
      <pc:docMkLst>
        <pc:docMk/>
      </pc:docMkLst>
      <pc:sldChg chg="addSp delSp modSp del mod delDesignElem">
        <pc:chgData name="Alket Lata" userId="a23aa05b2f6e84f8" providerId="LiveId" clId="{BCC52DD9-9F1E-4344-A2A5-CCEDEC3850FE}" dt="2026-07-27T04:53:15.375" v="7548" actId="47"/>
        <pc:sldMkLst>
          <pc:docMk/>
          <pc:sldMk cId="453731986" sldId="257"/>
        </pc:sldMkLst>
        <pc:spChg chg="del mod">
          <ac:chgData name="Alket Lata" userId="a23aa05b2f6e84f8" providerId="LiveId" clId="{BCC52DD9-9F1E-4344-A2A5-CCEDEC3850FE}" dt="2026-07-27T04:52:58.056" v="7545" actId="478"/>
          <ac:spMkLst>
            <pc:docMk/>
            <pc:sldMk cId="453731986" sldId="257"/>
            <ac:spMk id="2" creationId="{F236BFB4-AE83-5E6A-B7A8-06EFA6B3F01C}"/>
          </ac:spMkLst>
        </pc:spChg>
        <pc:spChg chg="add mod">
          <ac:chgData name="Alket Lata" userId="a23aa05b2f6e84f8" providerId="LiveId" clId="{BCC52DD9-9F1E-4344-A2A5-CCEDEC3850FE}" dt="2026-07-27T04:53:02.771" v="7547" actId="478"/>
          <ac:spMkLst>
            <pc:docMk/>
            <pc:sldMk cId="453731986" sldId="257"/>
            <ac:spMk id="4" creationId="{E92DB9A1-3170-4B73-9489-582956AA37E4}"/>
          </ac:spMkLst>
        </pc:spChg>
        <pc:spChg chg="add del">
          <ac:chgData name="Alket Lata" userId="a23aa05b2f6e84f8" providerId="LiveId" clId="{BCC52DD9-9F1E-4344-A2A5-CCEDEC3850FE}" dt="2026-07-26T15:39:46.294" v="5170"/>
          <ac:spMkLst>
            <pc:docMk/>
            <pc:sldMk cId="453731986" sldId="257"/>
            <ac:spMk id="9" creationId="{B62E0F97-3B68-4A9A-81FD-184E8051D278}"/>
          </ac:spMkLst>
        </pc:spChg>
        <pc:spChg chg="add del">
          <ac:chgData name="Alket Lata" userId="a23aa05b2f6e84f8" providerId="LiveId" clId="{BCC52DD9-9F1E-4344-A2A5-CCEDEC3850FE}" dt="2026-07-26T15:39:46.294" v="5170"/>
          <ac:spMkLst>
            <pc:docMk/>
            <pc:sldMk cId="453731986" sldId="257"/>
            <ac:spMk id="11" creationId="{1A9C0995-256A-4F90-97D6-FB8958A5D433}"/>
          </ac:spMkLst>
        </pc:spChg>
        <pc:grpChg chg="add del">
          <ac:chgData name="Alket Lata" userId="a23aa05b2f6e84f8" providerId="LiveId" clId="{BCC52DD9-9F1E-4344-A2A5-CCEDEC3850FE}" dt="2026-07-26T15:39:46.294" v="5170"/>
          <ac:grpSpMkLst>
            <pc:docMk/>
            <pc:sldMk cId="453731986" sldId="257"/>
            <ac:grpSpMk id="13" creationId="{2C500373-6BCD-49C7-86D2-7DC695C43C83}"/>
          </ac:grpSpMkLst>
        </pc:grpChg>
        <pc:graphicFrameChg chg="del mod modGraphic">
          <ac:chgData name="Alket Lata" userId="a23aa05b2f6e84f8" providerId="LiveId" clId="{BCC52DD9-9F1E-4344-A2A5-CCEDEC3850FE}" dt="2026-07-27T04:53:02.771" v="7547" actId="478"/>
          <ac:graphicFrameMkLst>
            <pc:docMk/>
            <pc:sldMk cId="453731986" sldId="257"/>
            <ac:graphicFrameMk id="5" creationId="{EAC99DED-7B44-8068-DE60-6F8A82FEC723}"/>
          </ac:graphicFrameMkLst>
        </pc:graphicFrameChg>
      </pc:sldChg>
      <pc:sldChg chg="addSp delSp modSp del mod delDesignElem">
        <pc:chgData name="Alket Lata" userId="a23aa05b2f6e84f8" providerId="LiveId" clId="{BCC52DD9-9F1E-4344-A2A5-CCEDEC3850FE}" dt="2026-07-27T04:53:19.796" v="7549" actId="47"/>
        <pc:sldMkLst>
          <pc:docMk/>
          <pc:sldMk cId="880496236" sldId="258"/>
        </pc:sldMkLst>
        <pc:spChg chg="mod">
          <ac:chgData name="Alket Lata" userId="a23aa05b2f6e84f8" providerId="LiveId" clId="{BCC52DD9-9F1E-4344-A2A5-CCEDEC3850FE}" dt="2026-07-26T15:39:46.294" v="5170"/>
          <ac:spMkLst>
            <pc:docMk/>
            <pc:sldMk cId="880496236" sldId="258"/>
            <ac:spMk id="2" creationId="{DAFD43C1-535B-5488-DB60-9762355816D3}"/>
          </ac:spMkLst>
        </pc:spChg>
        <pc:spChg chg="add del">
          <ac:chgData name="Alket Lata" userId="a23aa05b2f6e84f8" providerId="LiveId" clId="{BCC52DD9-9F1E-4344-A2A5-CCEDEC3850FE}" dt="2026-07-26T15:39:46.294" v="5170"/>
          <ac:spMkLst>
            <pc:docMk/>
            <pc:sldMk cId="880496236" sldId="258"/>
            <ac:spMk id="10" creationId="{059AD101-BC08-433A-AD99-409B66C2D2A7}"/>
          </ac:spMkLst>
        </pc:spChg>
        <pc:spChg chg="add del">
          <ac:chgData name="Alket Lata" userId="a23aa05b2f6e84f8" providerId="LiveId" clId="{BCC52DD9-9F1E-4344-A2A5-CCEDEC3850FE}" dt="2026-07-26T15:39:46.294" v="5170"/>
          <ac:spMkLst>
            <pc:docMk/>
            <pc:sldMk cId="880496236" sldId="258"/>
            <ac:spMk id="12" creationId="{3E788242-4E16-4277-AC99-8601B722B507}"/>
          </ac:spMkLst>
        </pc:spChg>
        <pc:grpChg chg="add del">
          <ac:chgData name="Alket Lata" userId="a23aa05b2f6e84f8" providerId="LiveId" clId="{BCC52DD9-9F1E-4344-A2A5-CCEDEC3850FE}" dt="2026-07-26T15:39:46.294" v="5170"/>
          <ac:grpSpMkLst>
            <pc:docMk/>
            <pc:sldMk cId="880496236" sldId="258"/>
            <ac:grpSpMk id="14" creationId="{53C7C3B1-A762-4683-8DC0-FDE202C7D0A8}"/>
          </ac:grpSpMkLst>
        </pc:grpChg>
      </pc:sldChg>
      <pc:sldChg chg="addSp delSp del delDesignElem">
        <pc:chgData name="Alket Lata" userId="a23aa05b2f6e84f8" providerId="LiveId" clId="{BCC52DD9-9F1E-4344-A2A5-CCEDEC3850FE}" dt="2026-07-27T04:51:18.512" v="6981" actId="47"/>
        <pc:sldMkLst>
          <pc:docMk/>
          <pc:sldMk cId="910462690" sldId="261"/>
        </pc:sldMkLst>
        <pc:spChg chg="add del">
          <ac:chgData name="Alket Lata" userId="a23aa05b2f6e84f8" providerId="LiveId" clId="{BCC52DD9-9F1E-4344-A2A5-CCEDEC3850FE}" dt="2026-07-26T15:39:46.294" v="5170"/>
          <ac:spMkLst>
            <pc:docMk/>
            <pc:sldMk cId="910462690" sldId="261"/>
            <ac:spMk id="9" creationId="{B62E0F97-3B68-4A9A-81FD-184E8051D278}"/>
          </ac:spMkLst>
        </pc:spChg>
        <pc:spChg chg="add del">
          <ac:chgData name="Alket Lata" userId="a23aa05b2f6e84f8" providerId="LiveId" clId="{BCC52DD9-9F1E-4344-A2A5-CCEDEC3850FE}" dt="2026-07-26T15:39:46.294" v="5170"/>
          <ac:spMkLst>
            <pc:docMk/>
            <pc:sldMk cId="910462690" sldId="261"/>
            <ac:spMk id="11" creationId="{1A9C0995-256A-4F90-97D6-FB8958A5D433}"/>
          </ac:spMkLst>
        </pc:spChg>
        <pc:grpChg chg="add del">
          <ac:chgData name="Alket Lata" userId="a23aa05b2f6e84f8" providerId="LiveId" clId="{BCC52DD9-9F1E-4344-A2A5-CCEDEC3850FE}" dt="2026-07-26T15:39:46.294" v="5170"/>
          <ac:grpSpMkLst>
            <pc:docMk/>
            <pc:sldMk cId="910462690" sldId="261"/>
            <ac:grpSpMk id="13" creationId="{2C500373-6BCD-49C7-86D2-7DC695C43C83}"/>
          </ac:grpSpMkLst>
        </pc:grpChg>
      </pc:sldChg>
      <pc:sldChg chg="modSp mod">
        <pc:chgData name="Alket Lata" userId="a23aa05b2f6e84f8" providerId="LiveId" clId="{BCC52DD9-9F1E-4344-A2A5-CCEDEC3850FE}" dt="2026-07-26T15:39:59.940" v="5172"/>
        <pc:sldMkLst>
          <pc:docMk/>
          <pc:sldMk cId="0" sldId="278"/>
        </pc:sldMkLst>
        <pc:spChg chg="mod">
          <ac:chgData name="Alket Lata" userId="a23aa05b2f6e84f8" providerId="LiveId" clId="{BCC52DD9-9F1E-4344-A2A5-CCEDEC3850FE}" dt="2026-07-26T15:39:59.940" v="5172"/>
          <ac:spMkLst>
            <pc:docMk/>
            <pc:sldMk cId="0" sldId="278"/>
            <ac:spMk id="3" creationId="{8C669508-E3EB-07A3-384D-2C4E511F3251}"/>
          </ac:spMkLst>
        </pc:spChg>
        <pc:spChg chg="mod">
          <ac:chgData name="Alket Lata" userId="a23aa05b2f6e84f8" providerId="LiveId" clId="{BCC52DD9-9F1E-4344-A2A5-CCEDEC3850FE}" dt="2026-07-26T15:39:41.740" v="5165"/>
          <ac:spMkLst>
            <pc:docMk/>
            <pc:sldMk cId="0" sldId="278"/>
            <ac:spMk id="9219" creationId="{D25DA504-F8A1-0725-A845-0BE2FB6F4226}"/>
          </ac:spMkLst>
        </pc:spChg>
        <pc:spChg chg="mod">
          <ac:chgData name="Alket Lata" userId="a23aa05b2f6e84f8" providerId="LiveId" clId="{BCC52DD9-9F1E-4344-A2A5-CCEDEC3850FE}" dt="2026-07-26T15:39:59.940" v="5172"/>
          <ac:spMkLst>
            <pc:docMk/>
            <pc:sldMk cId="0" sldId="278"/>
            <ac:spMk id="9221" creationId="{6BD03201-7AA1-7018-A974-24F96B6B883D}"/>
          </ac:spMkLst>
        </pc:spChg>
      </pc:sldChg>
      <pc:sldChg chg="modSp del mod">
        <pc:chgData name="Alket Lata" userId="a23aa05b2f6e84f8" providerId="LiveId" clId="{BCC52DD9-9F1E-4344-A2A5-CCEDEC3850FE}" dt="2026-07-27T04:51:13.663" v="6980" actId="47"/>
        <pc:sldMkLst>
          <pc:docMk/>
          <pc:sldMk cId="1015181866" sldId="279"/>
        </pc:sldMkLst>
        <pc:spChg chg="mod">
          <ac:chgData name="Alket Lata" userId="a23aa05b2f6e84f8" providerId="LiveId" clId="{BCC52DD9-9F1E-4344-A2A5-CCEDEC3850FE}" dt="2026-07-26T15:39:46.294" v="5170"/>
          <ac:spMkLst>
            <pc:docMk/>
            <pc:sldMk cId="1015181866" sldId="279"/>
            <ac:spMk id="2" creationId="{3F04FCEE-89C3-7C64-D3D5-F7E0482B81C0}"/>
          </ac:spMkLst>
        </pc:spChg>
        <pc:spChg chg="mod">
          <ac:chgData name="Alket Lata" userId="a23aa05b2f6e84f8" providerId="LiveId" clId="{BCC52DD9-9F1E-4344-A2A5-CCEDEC3850FE}" dt="2026-07-26T15:39:46.294" v="5170"/>
          <ac:spMkLst>
            <pc:docMk/>
            <pc:sldMk cId="1015181866" sldId="279"/>
            <ac:spMk id="3" creationId="{810AB258-C16A-87E6-5774-CB4A479C4AF2}"/>
          </ac:spMkLst>
        </pc:spChg>
      </pc:sldChg>
      <pc:sldChg chg="addSp delSp del delDesignElem">
        <pc:chgData name="Alket Lata" userId="a23aa05b2f6e84f8" providerId="LiveId" clId="{BCC52DD9-9F1E-4344-A2A5-CCEDEC3850FE}" dt="2026-07-27T05:52:21.718" v="7781" actId="47"/>
        <pc:sldMkLst>
          <pc:docMk/>
          <pc:sldMk cId="3483304440" sldId="280"/>
        </pc:sldMkLst>
        <pc:spChg chg="add del">
          <ac:chgData name="Alket Lata" userId="a23aa05b2f6e84f8" providerId="LiveId" clId="{BCC52DD9-9F1E-4344-A2A5-CCEDEC3850FE}" dt="2026-07-26T15:39:46.294" v="5170"/>
          <ac:spMkLst>
            <pc:docMk/>
            <pc:sldMk cId="3483304440" sldId="280"/>
            <ac:spMk id="9" creationId="{2293296F-4C3A-4530-98F5-F83646ACE913}"/>
          </ac:spMkLst>
        </pc:spChg>
        <pc:spChg chg="add del">
          <ac:chgData name="Alket Lata" userId="a23aa05b2f6e84f8" providerId="LiveId" clId="{BCC52DD9-9F1E-4344-A2A5-CCEDEC3850FE}" dt="2026-07-26T15:39:46.294" v="5170"/>
          <ac:spMkLst>
            <pc:docMk/>
            <pc:sldMk cId="3483304440" sldId="280"/>
            <ac:spMk id="19" creationId="{55D20674-CF0C-4687-81B6-A613F871AF46}"/>
          </ac:spMkLst>
        </pc:spChg>
        <pc:spChg chg="add del">
          <ac:chgData name="Alket Lata" userId="a23aa05b2f6e84f8" providerId="LiveId" clId="{BCC52DD9-9F1E-4344-A2A5-CCEDEC3850FE}" dt="2026-07-26T15:39:46.294" v="5170"/>
          <ac:spMkLst>
            <pc:docMk/>
            <pc:sldMk cId="3483304440" sldId="280"/>
            <ac:spMk id="21" creationId="{6C819BFF-25C5-425C-8CD1-789F7A30D26B}"/>
          </ac:spMkLst>
        </pc:spChg>
        <pc:grpChg chg="add del">
          <ac:chgData name="Alket Lata" userId="a23aa05b2f6e84f8" providerId="LiveId" clId="{BCC52DD9-9F1E-4344-A2A5-CCEDEC3850FE}" dt="2026-07-26T15:39:46.294" v="5170"/>
          <ac:grpSpMkLst>
            <pc:docMk/>
            <pc:sldMk cId="3483304440" sldId="280"/>
            <ac:grpSpMk id="11" creationId="{3914D2BD-3C47-433D-81FE-DC6C39595F0E}"/>
          </ac:grpSpMkLst>
        </pc:grpChg>
        <pc:grpChg chg="add del">
          <ac:chgData name="Alket Lata" userId="a23aa05b2f6e84f8" providerId="LiveId" clId="{BCC52DD9-9F1E-4344-A2A5-CCEDEC3850FE}" dt="2026-07-26T15:39:46.294" v="5170"/>
          <ac:grpSpMkLst>
            <pc:docMk/>
            <pc:sldMk cId="3483304440" sldId="280"/>
            <ac:grpSpMk id="23" creationId="{BE7EDCE7-C7CC-4117-BFA5-28371F6CF0C1}"/>
          </ac:grpSpMkLst>
        </pc:grpChg>
      </pc:sldChg>
      <pc:sldChg chg="addSp delSp modSp new mod modClrScheme chgLayout">
        <pc:chgData name="Alket Lata" userId="a23aa05b2f6e84f8" providerId="LiveId" clId="{BCC52DD9-9F1E-4344-A2A5-CCEDEC3850FE}" dt="2026-07-27T06:14:30.649" v="8036" actId="14100"/>
        <pc:sldMkLst>
          <pc:docMk/>
          <pc:sldMk cId="2344615385" sldId="281"/>
        </pc:sldMkLst>
        <pc:spChg chg="mod">
          <ac:chgData name="Alket Lata" userId="a23aa05b2f6e84f8" providerId="LiveId" clId="{BCC52DD9-9F1E-4344-A2A5-CCEDEC3850FE}" dt="2026-07-26T15:39:59.940" v="5172"/>
          <ac:spMkLst>
            <pc:docMk/>
            <pc:sldMk cId="2344615385" sldId="281"/>
            <ac:spMk id="4" creationId="{5405D834-DA8E-B6CE-2F44-BBECEA46ED5E}"/>
          </ac:spMkLst>
        </pc:spChg>
        <pc:spChg chg="mod">
          <ac:chgData name="Alket Lata" userId="a23aa05b2f6e84f8" providerId="LiveId" clId="{BCC52DD9-9F1E-4344-A2A5-CCEDEC3850FE}" dt="2026-07-26T15:39:59.940" v="5172"/>
          <ac:spMkLst>
            <pc:docMk/>
            <pc:sldMk cId="2344615385" sldId="281"/>
            <ac:spMk id="5" creationId="{E170E8D6-9EFA-68A3-57CF-164B180D8DAF}"/>
          </ac:spMkLst>
        </pc:spChg>
        <pc:spChg chg="add mod">
          <ac:chgData name="Alket Lata" userId="a23aa05b2f6e84f8" providerId="LiveId" clId="{BCC52DD9-9F1E-4344-A2A5-CCEDEC3850FE}" dt="2026-07-26T15:39:46.294" v="5170"/>
          <ac:spMkLst>
            <pc:docMk/>
            <pc:sldMk cId="2344615385" sldId="281"/>
            <ac:spMk id="10" creationId="{AF48C96E-0312-34F8-5D38-8643B383DF70}"/>
          </ac:spMkLst>
        </pc:spChg>
        <pc:spChg chg="add mod">
          <ac:chgData name="Alket Lata" userId="a23aa05b2f6e84f8" providerId="LiveId" clId="{BCC52DD9-9F1E-4344-A2A5-CCEDEC3850FE}" dt="2026-07-27T06:14:30.649" v="8036" actId="14100"/>
          <ac:spMkLst>
            <pc:docMk/>
            <pc:sldMk cId="2344615385" sldId="281"/>
            <ac:spMk id="18" creationId="{C2AC37F6-45EB-CE5D-81C5-821AC332C0D0}"/>
          </ac:spMkLst>
        </pc:spChg>
        <pc:picChg chg="add mod ord">
          <ac:chgData name="Alket Lata" userId="a23aa05b2f6e84f8" providerId="LiveId" clId="{BCC52DD9-9F1E-4344-A2A5-CCEDEC3850FE}" dt="2026-07-27T06:00:31.189" v="7854" actId="14100"/>
          <ac:picMkLst>
            <pc:docMk/>
            <pc:sldMk cId="2344615385" sldId="281"/>
            <ac:picMk id="13" creationId="{7D13ADA1-97A2-4AB3-946F-C7240F7F4A4E}"/>
          </ac:picMkLst>
        </pc:picChg>
      </pc:sldChg>
      <pc:sldChg chg="addSp delSp modSp new mod">
        <pc:chgData name="Alket Lata" userId="a23aa05b2f6e84f8" providerId="LiveId" clId="{BCC52DD9-9F1E-4344-A2A5-CCEDEC3850FE}" dt="2026-07-26T15:39:59.940" v="5172"/>
        <pc:sldMkLst>
          <pc:docMk/>
          <pc:sldMk cId="1335439593" sldId="282"/>
        </pc:sldMkLst>
        <pc:spChg chg="mod">
          <ac:chgData name="Alket Lata" userId="a23aa05b2f6e84f8" providerId="LiveId" clId="{BCC52DD9-9F1E-4344-A2A5-CCEDEC3850FE}" dt="2026-07-25T18:04:07.995" v="3925" actId="20577"/>
          <ac:spMkLst>
            <pc:docMk/>
            <pc:sldMk cId="1335439593" sldId="282"/>
            <ac:spMk id="3" creationId="{EA3DFB16-75C3-4447-EA1B-AD0225162170}"/>
          </ac:spMkLst>
        </pc:spChg>
        <pc:spChg chg="mod">
          <ac:chgData name="Alket Lata" userId="a23aa05b2f6e84f8" providerId="LiveId" clId="{BCC52DD9-9F1E-4344-A2A5-CCEDEC3850FE}" dt="2026-07-26T15:39:59.940" v="5172"/>
          <ac:spMkLst>
            <pc:docMk/>
            <pc:sldMk cId="1335439593" sldId="282"/>
            <ac:spMk id="4" creationId="{70F82DBB-2369-1733-E146-7F0CB89AD3E6}"/>
          </ac:spMkLst>
        </pc:spChg>
        <pc:spChg chg="mod">
          <ac:chgData name="Alket Lata" userId="a23aa05b2f6e84f8" providerId="LiveId" clId="{BCC52DD9-9F1E-4344-A2A5-CCEDEC3850FE}" dt="2026-07-26T15:39:59.940" v="5172"/>
          <ac:spMkLst>
            <pc:docMk/>
            <pc:sldMk cId="1335439593" sldId="282"/>
            <ac:spMk id="5" creationId="{91F011A2-C9CC-3C5D-6969-F627F90EFFEF}"/>
          </ac:spMkLst>
        </pc:spChg>
        <pc:spChg chg="add mod">
          <ac:chgData name="Alket Lata" userId="a23aa05b2f6e84f8" providerId="LiveId" clId="{BCC52DD9-9F1E-4344-A2A5-CCEDEC3850FE}" dt="2026-07-25T18:05:02.363" v="3928" actId="1076"/>
          <ac:spMkLst>
            <pc:docMk/>
            <pc:sldMk cId="1335439593" sldId="282"/>
            <ac:spMk id="10" creationId="{6EC399DF-AFCA-3658-F61C-966AB387E5AC}"/>
          </ac:spMkLst>
        </pc:spChg>
        <pc:picChg chg="add mod">
          <ac:chgData name="Alket Lata" userId="a23aa05b2f6e84f8" providerId="LiveId" clId="{BCC52DD9-9F1E-4344-A2A5-CCEDEC3850FE}" dt="2026-07-02T21:00:07.063" v="1180" actId="1076"/>
          <ac:picMkLst>
            <pc:docMk/>
            <pc:sldMk cId="1335439593" sldId="282"/>
            <ac:picMk id="6" creationId="{9D503448-7DD6-D254-FDDE-58CBEC238A75}"/>
          </ac:picMkLst>
        </pc:picChg>
      </pc:sldChg>
      <pc:sldChg chg="addSp delSp modSp new del mod">
        <pc:chgData name="Alket Lata" userId="a23aa05b2f6e84f8" providerId="LiveId" clId="{BCC52DD9-9F1E-4344-A2A5-CCEDEC3850FE}" dt="2026-07-26T15:35:50.845" v="5079" actId="2696"/>
        <pc:sldMkLst>
          <pc:docMk/>
          <pc:sldMk cId="1558096882" sldId="283"/>
        </pc:sldMkLst>
        <pc:spChg chg="mod">
          <ac:chgData name="Alket Lata" userId="a23aa05b2f6e84f8" providerId="LiveId" clId="{BCC52DD9-9F1E-4344-A2A5-CCEDEC3850FE}" dt="2026-07-26T14:09:10.284" v="4443" actId="14100"/>
          <ac:spMkLst>
            <pc:docMk/>
            <pc:sldMk cId="1558096882" sldId="283"/>
            <ac:spMk id="3" creationId="{900C3DB5-4734-42FE-DE84-0A931E2B7AC4}"/>
          </ac:spMkLst>
        </pc:spChg>
      </pc:sldChg>
      <pc:sldChg chg="addSp delSp modSp new mod">
        <pc:chgData name="Alket Lata" userId="a23aa05b2f6e84f8" providerId="LiveId" clId="{BCC52DD9-9F1E-4344-A2A5-CCEDEC3850FE}" dt="2026-07-27T04:59:24.544" v="7611" actId="20577"/>
        <pc:sldMkLst>
          <pc:docMk/>
          <pc:sldMk cId="4146412233" sldId="284"/>
        </pc:sldMkLst>
        <pc:spChg chg="mod">
          <ac:chgData name="Alket Lata" userId="a23aa05b2f6e84f8" providerId="LiveId" clId="{BCC52DD9-9F1E-4344-A2A5-CCEDEC3850FE}" dt="2026-07-26T15:39:59.940" v="5172"/>
          <ac:spMkLst>
            <pc:docMk/>
            <pc:sldMk cId="4146412233" sldId="284"/>
            <ac:spMk id="2" creationId="{1750CDA0-628C-FBC4-14E9-7F79F12A2A3D}"/>
          </ac:spMkLst>
        </pc:spChg>
        <pc:spChg chg="mod">
          <ac:chgData name="Alket Lata" userId="a23aa05b2f6e84f8" providerId="LiveId" clId="{BCC52DD9-9F1E-4344-A2A5-CCEDEC3850FE}" dt="2026-07-26T15:39:59.940" v="5172"/>
          <ac:spMkLst>
            <pc:docMk/>
            <pc:sldMk cId="4146412233" sldId="284"/>
            <ac:spMk id="5" creationId="{8FB31D42-82BA-7F51-1007-A80849BE012B}"/>
          </ac:spMkLst>
        </pc:spChg>
        <pc:spChg chg="mod">
          <ac:chgData name="Alket Lata" userId="a23aa05b2f6e84f8" providerId="LiveId" clId="{BCC52DD9-9F1E-4344-A2A5-CCEDEC3850FE}" dt="2026-07-26T15:39:59.940" v="5172"/>
          <ac:spMkLst>
            <pc:docMk/>
            <pc:sldMk cId="4146412233" sldId="284"/>
            <ac:spMk id="6" creationId="{2E1303FD-B2D2-5241-033A-0B194723C0E4}"/>
          </ac:spMkLst>
        </pc:spChg>
        <pc:graphicFrameChg chg="add mod modGraphic">
          <ac:chgData name="Alket Lata" userId="a23aa05b2f6e84f8" providerId="LiveId" clId="{BCC52DD9-9F1E-4344-A2A5-CCEDEC3850FE}" dt="2026-07-27T04:59:24.544" v="7611" actId="20577"/>
          <ac:graphicFrameMkLst>
            <pc:docMk/>
            <pc:sldMk cId="4146412233" sldId="284"/>
            <ac:graphicFrameMk id="7" creationId="{2221CCDB-17C0-7FA8-3506-09693D4203D8}"/>
          </ac:graphicFrameMkLst>
        </pc:graphicFrameChg>
        <pc:picChg chg="add mod">
          <ac:chgData name="Alket Lata" userId="a23aa05b2f6e84f8" providerId="LiveId" clId="{BCC52DD9-9F1E-4344-A2A5-CCEDEC3850FE}" dt="2026-07-27T04:58:50.678" v="7589" actId="1076"/>
          <ac:picMkLst>
            <pc:docMk/>
            <pc:sldMk cId="4146412233" sldId="284"/>
            <ac:picMk id="11" creationId="{A58F3B2F-F3C1-E3A5-05FA-EBA60E32140F}"/>
          </ac:picMkLst>
        </pc:picChg>
      </pc:sldChg>
      <pc:sldChg chg="addSp delSp modSp new mod">
        <pc:chgData name="Alket Lata" userId="a23aa05b2f6e84f8" providerId="LiveId" clId="{BCC52DD9-9F1E-4344-A2A5-CCEDEC3850FE}" dt="2026-07-26T15:39:59.940" v="5172"/>
        <pc:sldMkLst>
          <pc:docMk/>
          <pc:sldMk cId="220598129" sldId="285"/>
        </pc:sldMkLst>
        <pc:spChg chg="mod">
          <ac:chgData name="Alket Lata" userId="a23aa05b2f6e84f8" providerId="LiveId" clId="{BCC52DD9-9F1E-4344-A2A5-CCEDEC3850FE}" dt="2026-07-26T15:39:59.940" v="5172"/>
          <ac:spMkLst>
            <pc:docMk/>
            <pc:sldMk cId="220598129" sldId="285"/>
            <ac:spMk id="2" creationId="{3BF271DF-A254-9A42-E0BE-F858C5216F0C}"/>
          </ac:spMkLst>
        </pc:spChg>
        <pc:spChg chg="mod ord">
          <ac:chgData name="Alket Lata" userId="a23aa05b2f6e84f8" providerId="LiveId" clId="{BCC52DD9-9F1E-4344-A2A5-CCEDEC3850FE}" dt="2026-07-26T15:39:59.940" v="5172"/>
          <ac:spMkLst>
            <pc:docMk/>
            <pc:sldMk cId="220598129" sldId="285"/>
            <ac:spMk id="3" creationId="{EDE305E3-D434-C432-313B-0A551386B8CD}"/>
          </ac:spMkLst>
        </pc:spChg>
        <pc:spChg chg="mod">
          <ac:chgData name="Alket Lata" userId="a23aa05b2f6e84f8" providerId="LiveId" clId="{BCC52DD9-9F1E-4344-A2A5-CCEDEC3850FE}" dt="2026-07-26T15:39:59.940" v="5172"/>
          <ac:spMkLst>
            <pc:docMk/>
            <pc:sldMk cId="220598129" sldId="285"/>
            <ac:spMk id="5" creationId="{38799CF7-41D1-B26D-3FD3-2A8BFE20164B}"/>
          </ac:spMkLst>
        </pc:spChg>
        <pc:spChg chg="mod">
          <ac:chgData name="Alket Lata" userId="a23aa05b2f6e84f8" providerId="LiveId" clId="{BCC52DD9-9F1E-4344-A2A5-CCEDEC3850FE}" dt="2026-07-26T15:39:59.940" v="5172"/>
          <ac:spMkLst>
            <pc:docMk/>
            <pc:sldMk cId="220598129" sldId="285"/>
            <ac:spMk id="6" creationId="{F0702A5A-56CE-8384-37D7-85DF0D66D8EC}"/>
          </ac:spMkLst>
        </pc:spChg>
        <pc:spChg chg="add mod">
          <ac:chgData name="Alket Lata" userId="a23aa05b2f6e84f8" providerId="LiveId" clId="{BCC52DD9-9F1E-4344-A2A5-CCEDEC3850FE}" dt="2026-07-21T21:45:08.152" v="2487" actId="1076"/>
          <ac:spMkLst>
            <pc:docMk/>
            <pc:sldMk cId="220598129" sldId="285"/>
            <ac:spMk id="7" creationId="{C0833192-EB75-8077-3247-714AB7324EA2}"/>
          </ac:spMkLst>
        </pc:spChg>
        <pc:spChg chg="add mod ord">
          <ac:chgData name="Alket Lata" userId="a23aa05b2f6e84f8" providerId="LiveId" clId="{BCC52DD9-9F1E-4344-A2A5-CCEDEC3850FE}" dt="2026-07-22T11:20:48.416" v="3827" actId="2711"/>
          <ac:spMkLst>
            <pc:docMk/>
            <pc:sldMk cId="220598129" sldId="285"/>
            <ac:spMk id="9" creationId="{0ACC4992-6867-CC75-7CFF-5D5DE012FDEA}"/>
          </ac:spMkLst>
        </pc:spChg>
        <pc:spChg chg="add mod">
          <ac:chgData name="Alket Lata" userId="a23aa05b2f6e84f8" providerId="LiveId" clId="{BCC52DD9-9F1E-4344-A2A5-CCEDEC3850FE}" dt="2026-07-21T21:44:08.220" v="2479" actId="1076"/>
          <ac:spMkLst>
            <pc:docMk/>
            <pc:sldMk cId="220598129" sldId="285"/>
            <ac:spMk id="10" creationId="{0FB72F73-CD2A-7DEE-E16A-3802C3DC2A78}"/>
          </ac:spMkLst>
        </pc:spChg>
        <pc:spChg chg="add mod">
          <ac:chgData name="Alket Lata" userId="a23aa05b2f6e84f8" providerId="LiveId" clId="{BCC52DD9-9F1E-4344-A2A5-CCEDEC3850FE}" dt="2026-07-22T10:18:06.734" v="3281" actId="1076"/>
          <ac:spMkLst>
            <pc:docMk/>
            <pc:sldMk cId="220598129" sldId="285"/>
            <ac:spMk id="11" creationId="{BFE6C8DE-593C-73FD-7FA1-9BC68177C86A}"/>
          </ac:spMkLst>
        </pc:spChg>
        <pc:spChg chg="add mod">
          <ac:chgData name="Alket Lata" userId="a23aa05b2f6e84f8" providerId="LiveId" clId="{BCC52DD9-9F1E-4344-A2A5-CCEDEC3850FE}" dt="2026-07-22T10:49:48.023" v="3596" actId="14100"/>
          <ac:spMkLst>
            <pc:docMk/>
            <pc:sldMk cId="220598129" sldId="285"/>
            <ac:spMk id="13" creationId="{F8EBCCB7-0BB0-4297-70CB-A6F64686A106}"/>
          </ac:spMkLst>
        </pc:spChg>
        <pc:spChg chg="add mod">
          <ac:chgData name="Alket Lata" userId="a23aa05b2f6e84f8" providerId="LiveId" clId="{BCC52DD9-9F1E-4344-A2A5-CCEDEC3850FE}" dt="2026-07-21T21:45:42.495" v="2491" actId="1076"/>
          <ac:spMkLst>
            <pc:docMk/>
            <pc:sldMk cId="220598129" sldId="285"/>
            <ac:spMk id="14" creationId="{D01B4FA9-4811-0E0D-2B59-4E8864DE1ADD}"/>
          </ac:spMkLst>
        </pc:spChg>
        <pc:spChg chg="add mod">
          <ac:chgData name="Alket Lata" userId="a23aa05b2f6e84f8" providerId="LiveId" clId="{BCC52DD9-9F1E-4344-A2A5-CCEDEC3850FE}" dt="2026-07-21T21:46:09.655" v="2494" actId="14100"/>
          <ac:spMkLst>
            <pc:docMk/>
            <pc:sldMk cId="220598129" sldId="285"/>
            <ac:spMk id="15" creationId="{67C5AAA5-299B-97AE-8D45-B7BC861D0FBE}"/>
          </ac:spMkLst>
        </pc:spChg>
        <pc:spChg chg="add mod">
          <ac:chgData name="Alket Lata" userId="a23aa05b2f6e84f8" providerId="LiveId" clId="{BCC52DD9-9F1E-4344-A2A5-CCEDEC3850FE}" dt="2026-07-21T21:44:30.493" v="2483" actId="1076"/>
          <ac:spMkLst>
            <pc:docMk/>
            <pc:sldMk cId="220598129" sldId="285"/>
            <ac:spMk id="17" creationId="{AE9DBAE1-0820-0B48-DDDF-B02DF0D1BF96}"/>
          </ac:spMkLst>
        </pc:spChg>
      </pc:sldChg>
      <pc:sldChg chg="addSp delSp modSp new mod">
        <pc:chgData name="Alket Lata" userId="a23aa05b2f6e84f8" providerId="LiveId" clId="{BCC52DD9-9F1E-4344-A2A5-CCEDEC3850FE}" dt="2026-07-27T05:07:43.002" v="7628" actId="20577"/>
        <pc:sldMkLst>
          <pc:docMk/>
          <pc:sldMk cId="192962783" sldId="286"/>
        </pc:sldMkLst>
        <pc:spChg chg="mod">
          <ac:chgData name="Alket Lata" userId="a23aa05b2f6e84f8" providerId="LiveId" clId="{BCC52DD9-9F1E-4344-A2A5-CCEDEC3850FE}" dt="2026-07-27T05:04:22.437" v="7621" actId="14100"/>
          <ac:spMkLst>
            <pc:docMk/>
            <pc:sldMk cId="192962783" sldId="286"/>
            <ac:spMk id="2" creationId="{D82BA68A-4A5F-68D6-16A3-19A0B0C64DAD}"/>
          </ac:spMkLst>
        </pc:spChg>
        <pc:spChg chg="mod">
          <ac:chgData name="Alket Lata" userId="a23aa05b2f6e84f8" providerId="LiveId" clId="{BCC52DD9-9F1E-4344-A2A5-CCEDEC3850FE}" dt="2026-07-27T05:07:43.002" v="7628" actId="20577"/>
          <ac:spMkLst>
            <pc:docMk/>
            <pc:sldMk cId="192962783" sldId="286"/>
            <ac:spMk id="3" creationId="{43A76BA8-4D9C-836B-0BD8-C0AFBAC5B084}"/>
          </ac:spMkLst>
        </pc:spChg>
        <pc:spChg chg="mod">
          <ac:chgData name="Alket Lata" userId="a23aa05b2f6e84f8" providerId="LiveId" clId="{BCC52DD9-9F1E-4344-A2A5-CCEDEC3850FE}" dt="2026-07-26T15:39:59.940" v="5172"/>
          <ac:spMkLst>
            <pc:docMk/>
            <pc:sldMk cId="192962783" sldId="286"/>
            <ac:spMk id="5" creationId="{EF7A76F2-43E3-6863-94D1-C4B9C3EC63D1}"/>
          </ac:spMkLst>
        </pc:spChg>
        <pc:spChg chg="mod">
          <ac:chgData name="Alket Lata" userId="a23aa05b2f6e84f8" providerId="LiveId" clId="{BCC52DD9-9F1E-4344-A2A5-CCEDEC3850FE}" dt="2026-07-26T15:39:59.940" v="5172"/>
          <ac:spMkLst>
            <pc:docMk/>
            <pc:sldMk cId="192962783" sldId="286"/>
            <ac:spMk id="6" creationId="{FC6F2B97-52D2-942B-D39F-5FF672D689F0}"/>
          </ac:spMkLst>
        </pc:spChg>
        <pc:spChg chg="add mod">
          <ac:chgData name="Alket Lata" userId="a23aa05b2f6e84f8" providerId="LiveId" clId="{BCC52DD9-9F1E-4344-A2A5-CCEDEC3850FE}" dt="2026-07-27T05:04:13.185" v="7620"/>
          <ac:spMkLst>
            <pc:docMk/>
            <pc:sldMk cId="192962783" sldId="286"/>
            <ac:spMk id="7" creationId="{A39228DD-801A-8AFA-E1EB-E9CC09B16647}"/>
          </ac:spMkLst>
        </pc:spChg>
        <pc:spChg chg="add del mod">
          <ac:chgData name="Alket Lata" userId="a23aa05b2f6e84f8" providerId="LiveId" clId="{BCC52DD9-9F1E-4344-A2A5-CCEDEC3850FE}" dt="2026-07-26T13:47:18.677" v="4223" actId="478"/>
          <ac:spMkLst>
            <pc:docMk/>
            <pc:sldMk cId="192962783" sldId="286"/>
            <ac:spMk id="9" creationId="{EE8114BB-FECB-42E6-917B-8DEFA5D3213D}"/>
          </ac:spMkLst>
        </pc:spChg>
        <pc:spChg chg="add del mod">
          <ac:chgData name="Alket Lata" userId="a23aa05b2f6e84f8" providerId="LiveId" clId="{BCC52DD9-9F1E-4344-A2A5-CCEDEC3850FE}" dt="2026-07-26T08:24:42.607" v="4206" actId="931"/>
          <ac:spMkLst>
            <pc:docMk/>
            <pc:sldMk cId="192962783" sldId="286"/>
            <ac:spMk id="10" creationId="{25A3D241-D0C0-4F8A-6E4F-C8B1D48F40F4}"/>
          </ac:spMkLst>
        </pc:spChg>
        <pc:spChg chg="add del mod">
          <ac:chgData name="Alket Lata" userId="a23aa05b2f6e84f8" providerId="LiveId" clId="{BCC52DD9-9F1E-4344-A2A5-CCEDEC3850FE}" dt="2026-07-26T13:47:09.180" v="4220" actId="478"/>
          <ac:spMkLst>
            <pc:docMk/>
            <pc:sldMk cId="192962783" sldId="286"/>
            <ac:spMk id="13" creationId="{9DB81586-EF3A-A3AE-4022-4B25FDA4D252}"/>
          </ac:spMkLst>
        </pc:spChg>
        <pc:spChg chg="add mod">
          <ac:chgData name="Alket Lata" userId="a23aa05b2f6e84f8" providerId="LiveId" clId="{BCC52DD9-9F1E-4344-A2A5-CCEDEC3850FE}" dt="2026-07-26T13:51:38.993" v="4280" actId="113"/>
          <ac:spMkLst>
            <pc:docMk/>
            <pc:sldMk cId="192962783" sldId="286"/>
            <ac:spMk id="14" creationId="{ED1E38DF-96F6-8504-52AA-B461C5ACA3EE}"/>
          </ac:spMkLst>
        </pc:spChg>
        <pc:picChg chg="add del mod">
          <ac:chgData name="Alket Lata" userId="a23aa05b2f6e84f8" providerId="LiveId" clId="{BCC52DD9-9F1E-4344-A2A5-CCEDEC3850FE}" dt="2026-07-26T13:45:57.341" v="4209" actId="478"/>
          <ac:picMkLst>
            <pc:docMk/>
            <pc:sldMk cId="192962783" sldId="286"/>
            <ac:picMk id="8" creationId="{1FF229DB-4C18-2906-5FF0-FB92C9C8C22F}"/>
          </ac:picMkLst>
        </pc:picChg>
        <pc:picChg chg="add mod">
          <ac:chgData name="Alket Lata" userId="a23aa05b2f6e84f8" providerId="LiveId" clId="{BCC52DD9-9F1E-4344-A2A5-CCEDEC3850FE}" dt="2026-07-26T13:47:43.938" v="4226" actId="1076"/>
          <ac:picMkLst>
            <pc:docMk/>
            <pc:sldMk cId="192962783" sldId="286"/>
            <ac:picMk id="12" creationId="{8BA98312-4122-990F-F3E8-9455C4A74904}"/>
          </ac:picMkLst>
        </pc:picChg>
      </pc:sldChg>
      <pc:sldChg chg="addSp delSp modSp new mod">
        <pc:chgData name="Alket Lata" userId="a23aa05b2f6e84f8" providerId="LiveId" clId="{BCC52DD9-9F1E-4344-A2A5-CCEDEC3850FE}" dt="2026-07-27T06:15:33.280" v="8047" actId="20577"/>
        <pc:sldMkLst>
          <pc:docMk/>
          <pc:sldMk cId="1455517888" sldId="287"/>
        </pc:sldMkLst>
        <pc:spChg chg="mod">
          <ac:chgData name="Alket Lata" userId="a23aa05b2f6e84f8" providerId="LiveId" clId="{BCC52DD9-9F1E-4344-A2A5-CCEDEC3850FE}" dt="2026-07-27T04:54:20.206" v="7563" actId="113"/>
          <ac:spMkLst>
            <pc:docMk/>
            <pc:sldMk cId="1455517888" sldId="287"/>
            <ac:spMk id="2" creationId="{74D01CB0-AF2E-679D-F861-6BAB67B139AF}"/>
          </ac:spMkLst>
        </pc:spChg>
        <pc:spChg chg="mod">
          <ac:chgData name="Alket Lata" userId="a23aa05b2f6e84f8" providerId="LiveId" clId="{BCC52DD9-9F1E-4344-A2A5-CCEDEC3850FE}" dt="2026-07-26T15:39:59.940" v="5172"/>
          <ac:spMkLst>
            <pc:docMk/>
            <pc:sldMk cId="1455517888" sldId="287"/>
            <ac:spMk id="4" creationId="{E583CAF5-C4EA-B837-E0CE-B982654807EF}"/>
          </ac:spMkLst>
        </pc:spChg>
        <pc:spChg chg="mod">
          <ac:chgData name="Alket Lata" userId="a23aa05b2f6e84f8" providerId="LiveId" clId="{BCC52DD9-9F1E-4344-A2A5-CCEDEC3850FE}" dt="2026-07-26T15:39:59.940" v="5172"/>
          <ac:spMkLst>
            <pc:docMk/>
            <pc:sldMk cId="1455517888" sldId="287"/>
            <ac:spMk id="5" creationId="{DDDB3435-C00B-49D4-2617-C84F0B0A65EE}"/>
          </ac:spMkLst>
        </pc:spChg>
        <pc:spChg chg="mod">
          <ac:chgData name="Alket Lata" userId="a23aa05b2f6e84f8" providerId="LiveId" clId="{BCC52DD9-9F1E-4344-A2A5-CCEDEC3850FE}" dt="2026-07-26T15:39:59.940" v="5172"/>
          <ac:spMkLst>
            <pc:docMk/>
            <pc:sldMk cId="1455517888" sldId="287"/>
            <ac:spMk id="6" creationId="{0D7FE8C5-58FB-B65F-624A-9D0F67346909}"/>
          </ac:spMkLst>
        </pc:spChg>
        <pc:spChg chg="add mod">
          <ac:chgData name="Alket Lata" userId="a23aa05b2f6e84f8" providerId="LiveId" clId="{BCC52DD9-9F1E-4344-A2A5-CCEDEC3850FE}" dt="2026-07-27T05:59:22.897" v="7827" actId="20577"/>
          <ac:spMkLst>
            <pc:docMk/>
            <pc:sldMk cId="1455517888" sldId="287"/>
            <ac:spMk id="9" creationId="{7F3E069B-DFEF-4D93-9D37-B60CCF9E5D7F}"/>
          </ac:spMkLst>
        </pc:spChg>
        <pc:spChg chg="add mod">
          <ac:chgData name="Alket Lata" userId="a23aa05b2f6e84f8" providerId="LiveId" clId="{BCC52DD9-9F1E-4344-A2A5-CCEDEC3850FE}" dt="2026-07-27T06:15:33.280" v="8047" actId="20577"/>
          <ac:spMkLst>
            <pc:docMk/>
            <pc:sldMk cId="1455517888" sldId="287"/>
            <ac:spMk id="11" creationId="{3939ADA2-0E71-2CED-E188-5A95E3D2327A}"/>
          </ac:spMkLst>
        </pc:spChg>
        <pc:graphicFrameChg chg="add mod modGraphic">
          <ac:chgData name="Alket Lata" userId="a23aa05b2f6e84f8" providerId="LiveId" clId="{BCC52DD9-9F1E-4344-A2A5-CCEDEC3850FE}" dt="2026-07-26T15:39:59.940" v="5172"/>
          <ac:graphicFrameMkLst>
            <pc:docMk/>
            <pc:sldMk cId="1455517888" sldId="287"/>
            <ac:graphicFrameMk id="7" creationId="{7E84062B-910E-709C-1700-2E2449CB5AE7}"/>
          </ac:graphicFrameMkLst>
        </pc:graphicFrameChg>
        <pc:picChg chg="add mod">
          <ac:chgData name="Alket Lata" userId="a23aa05b2f6e84f8" providerId="LiveId" clId="{BCC52DD9-9F1E-4344-A2A5-CCEDEC3850FE}" dt="2026-07-26T14:07:27.228" v="4442" actId="14100"/>
          <ac:picMkLst>
            <pc:docMk/>
            <pc:sldMk cId="1455517888" sldId="287"/>
            <ac:picMk id="8" creationId="{CFF923A0-2123-1A53-565B-542B1736790E}"/>
          </ac:picMkLst>
        </pc:picChg>
      </pc:sldChg>
      <pc:sldChg chg="addSp delSp modSp new mod ord modClrScheme chgLayout">
        <pc:chgData name="Alket Lata" userId="a23aa05b2f6e84f8" providerId="LiveId" clId="{BCC52DD9-9F1E-4344-A2A5-CCEDEC3850FE}" dt="2026-07-27T06:33:42.398" v="8072" actId="26606"/>
        <pc:sldMkLst>
          <pc:docMk/>
          <pc:sldMk cId="1834260052" sldId="288"/>
        </pc:sldMkLst>
        <pc:spChg chg="mod">
          <ac:chgData name="Alket Lata" userId="a23aa05b2f6e84f8" providerId="LiveId" clId="{BCC52DD9-9F1E-4344-A2A5-CCEDEC3850FE}" dt="2026-07-27T06:33:42.398" v="8072" actId="26606"/>
          <ac:spMkLst>
            <pc:docMk/>
            <pc:sldMk cId="1834260052" sldId="288"/>
            <ac:spMk id="2" creationId="{15FB497B-6DDE-C3AC-5FF2-F556533DFA1A}"/>
          </ac:spMkLst>
        </pc:spChg>
        <pc:spChg chg="mod ord">
          <ac:chgData name="Alket Lata" userId="a23aa05b2f6e84f8" providerId="LiveId" clId="{BCC52DD9-9F1E-4344-A2A5-CCEDEC3850FE}" dt="2026-07-27T06:33:42.398" v="8072" actId="26606"/>
          <ac:spMkLst>
            <pc:docMk/>
            <pc:sldMk cId="1834260052" sldId="288"/>
            <ac:spMk id="3" creationId="{77017975-7ACA-AA6C-2893-D11B4B8D49D5}"/>
          </ac:spMkLst>
        </pc:spChg>
        <pc:spChg chg="add del mod">
          <ac:chgData name="Alket Lata" userId="a23aa05b2f6e84f8" providerId="LiveId" clId="{BCC52DD9-9F1E-4344-A2A5-CCEDEC3850FE}" dt="2026-07-27T06:31:18.872" v="8065" actId="931"/>
          <ac:spMkLst>
            <pc:docMk/>
            <pc:sldMk cId="1834260052" sldId="288"/>
            <ac:spMk id="4" creationId="{4469E2F5-D3F2-E8E3-A19C-DDB593E24803}"/>
          </ac:spMkLst>
        </pc:spChg>
        <pc:spChg chg="del mod">
          <ac:chgData name="Alket Lata" userId="a23aa05b2f6e84f8" providerId="LiveId" clId="{BCC52DD9-9F1E-4344-A2A5-CCEDEC3850FE}" dt="2026-07-26T21:18:09.090" v="6101" actId="931"/>
          <ac:spMkLst>
            <pc:docMk/>
            <pc:sldMk cId="1834260052" sldId="288"/>
            <ac:spMk id="4" creationId="{E42ADD59-301C-CCE1-D533-47A200F9E42F}"/>
          </ac:spMkLst>
        </pc:spChg>
        <pc:spChg chg="mod">
          <ac:chgData name="Alket Lata" userId="a23aa05b2f6e84f8" providerId="LiveId" clId="{BCC52DD9-9F1E-4344-A2A5-CCEDEC3850FE}" dt="2026-07-26T21:19:29.658" v="6109" actId="26606"/>
          <ac:spMkLst>
            <pc:docMk/>
            <pc:sldMk cId="1834260052" sldId="288"/>
            <ac:spMk id="5" creationId="{136D0AAD-6813-3435-64A6-D3B0C7F988CA}"/>
          </ac:spMkLst>
        </pc:spChg>
        <pc:spChg chg="mod">
          <ac:chgData name="Alket Lata" userId="a23aa05b2f6e84f8" providerId="LiveId" clId="{BCC52DD9-9F1E-4344-A2A5-CCEDEC3850FE}" dt="2026-07-26T21:19:29.658" v="6109" actId="26606"/>
          <ac:spMkLst>
            <pc:docMk/>
            <pc:sldMk cId="1834260052" sldId="288"/>
            <ac:spMk id="6" creationId="{B3BF35C8-CE55-A113-A81E-191ED02FEBA3}"/>
          </ac:spMkLst>
        </pc:spChg>
        <pc:spChg chg="add mod">
          <ac:chgData name="Alket Lata" userId="a23aa05b2f6e84f8" providerId="LiveId" clId="{BCC52DD9-9F1E-4344-A2A5-CCEDEC3850FE}" dt="2026-07-27T06:33:42.398" v="8072" actId="26606"/>
          <ac:spMkLst>
            <pc:docMk/>
            <pc:sldMk cId="1834260052" sldId="288"/>
            <ac:spMk id="10" creationId="{7F065C92-78F9-6631-F955-0981C8007746}"/>
          </ac:spMkLst>
        </pc:spChg>
        <pc:picChg chg="add del mod">
          <ac:chgData name="Alket Lata" userId="a23aa05b2f6e84f8" providerId="LiveId" clId="{BCC52DD9-9F1E-4344-A2A5-CCEDEC3850FE}" dt="2026-07-27T06:25:29.065" v="8064" actId="478"/>
          <ac:picMkLst>
            <pc:docMk/>
            <pc:sldMk cId="1834260052" sldId="288"/>
            <ac:picMk id="8" creationId="{4B39A817-F2BE-3B53-B1D3-BE7D46078007}"/>
          </ac:picMkLst>
        </pc:picChg>
        <pc:picChg chg="add mod ord">
          <ac:chgData name="Alket Lata" userId="a23aa05b2f6e84f8" providerId="LiveId" clId="{BCC52DD9-9F1E-4344-A2A5-CCEDEC3850FE}" dt="2026-07-27T06:33:42.398" v="8072" actId="26606"/>
          <ac:picMkLst>
            <pc:docMk/>
            <pc:sldMk cId="1834260052" sldId="288"/>
            <ac:picMk id="9" creationId="{E0B900DD-926D-27AD-BB21-B766B3AFB464}"/>
          </ac:picMkLst>
        </pc:picChg>
      </pc:sldChg>
      <pc:sldChg chg="addSp delSp modSp new mod">
        <pc:chgData name="Alket Lata" userId="a23aa05b2f6e84f8" providerId="LiveId" clId="{BCC52DD9-9F1E-4344-A2A5-CCEDEC3850FE}" dt="2026-07-27T06:03:43.662" v="7881" actId="20577"/>
        <pc:sldMkLst>
          <pc:docMk/>
          <pc:sldMk cId="4073183250" sldId="289"/>
        </pc:sldMkLst>
        <pc:spChg chg="del mod">
          <ac:chgData name="Alket Lata" userId="a23aa05b2f6e84f8" providerId="LiveId" clId="{BCC52DD9-9F1E-4344-A2A5-CCEDEC3850FE}" dt="2026-07-26T15:37:10.654" v="5082" actId="478"/>
          <ac:spMkLst>
            <pc:docMk/>
            <pc:sldMk cId="4073183250" sldId="289"/>
            <ac:spMk id="2" creationId="{1B93D2B1-44FE-362B-FD1F-34260D59498B}"/>
          </ac:spMkLst>
        </pc:spChg>
        <pc:spChg chg="add mod">
          <ac:chgData name="Alket Lata" userId="a23aa05b2f6e84f8" providerId="LiveId" clId="{BCC52DD9-9F1E-4344-A2A5-CCEDEC3850FE}" dt="2026-07-27T05:24:20.324" v="7706" actId="14100"/>
          <ac:spMkLst>
            <pc:docMk/>
            <pc:sldMk cId="4073183250" sldId="289"/>
            <ac:spMk id="2" creationId="{5510CD32-9BE7-3FC9-B078-D8E83EAF3620}"/>
          </ac:spMkLst>
        </pc:spChg>
        <pc:spChg chg="del">
          <ac:chgData name="Alket Lata" userId="a23aa05b2f6e84f8" providerId="LiveId" clId="{BCC52DD9-9F1E-4344-A2A5-CCEDEC3850FE}" dt="2026-07-26T14:53:40.434" v="4797" actId="1032"/>
          <ac:spMkLst>
            <pc:docMk/>
            <pc:sldMk cId="4073183250" sldId="289"/>
            <ac:spMk id="3" creationId="{5F0D574B-2E68-D8B0-CC38-17895E420E05}"/>
          </ac:spMkLst>
        </pc:spChg>
        <pc:spChg chg="del">
          <ac:chgData name="Alket Lata" userId="a23aa05b2f6e84f8" providerId="LiveId" clId="{BCC52DD9-9F1E-4344-A2A5-CCEDEC3850FE}" dt="2026-07-26T14:54:04.859" v="4801" actId="3680"/>
          <ac:spMkLst>
            <pc:docMk/>
            <pc:sldMk cId="4073183250" sldId="289"/>
            <ac:spMk id="4" creationId="{6E384145-2487-7FC7-6971-A1CFECAF9255}"/>
          </ac:spMkLst>
        </pc:spChg>
        <pc:spChg chg="mod">
          <ac:chgData name="Alket Lata" userId="a23aa05b2f6e84f8" providerId="LiveId" clId="{BCC52DD9-9F1E-4344-A2A5-CCEDEC3850FE}" dt="2026-07-26T15:39:59.940" v="5172"/>
          <ac:spMkLst>
            <pc:docMk/>
            <pc:sldMk cId="4073183250" sldId="289"/>
            <ac:spMk id="5" creationId="{4F45D285-CEC3-C7AC-6B38-3EC9622FB97F}"/>
          </ac:spMkLst>
        </pc:spChg>
        <pc:spChg chg="mod">
          <ac:chgData name="Alket Lata" userId="a23aa05b2f6e84f8" providerId="LiveId" clId="{BCC52DD9-9F1E-4344-A2A5-CCEDEC3850FE}" dt="2026-07-26T15:39:59.940" v="5172"/>
          <ac:spMkLst>
            <pc:docMk/>
            <pc:sldMk cId="4073183250" sldId="289"/>
            <ac:spMk id="6" creationId="{9BF371C8-065E-32EA-55B9-5165850E5071}"/>
          </ac:spMkLst>
        </pc:spChg>
        <pc:spChg chg="add del mod">
          <ac:chgData name="Alket Lata" userId="a23aa05b2f6e84f8" providerId="LiveId" clId="{BCC52DD9-9F1E-4344-A2A5-CCEDEC3850FE}" dt="2026-07-26T15:02:39.623" v="4827" actId="3680"/>
          <ac:spMkLst>
            <pc:docMk/>
            <pc:sldMk cId="4073183250" sldId="289"/>
            <ac:spMk id="10" creationId="{CA00D8BB-579D-A42E-70EA-96565A003F30}"/>
          </ac:spMkLst>
        </pc:spChg>
        <pc:spChg chg="add del mod">
          <ac:chgData name="Alket Lata" userId="a23aa05b2f6e84f8" providerId="LiveId" clId="{BCC52DD9-9F1E-4344-A2A5-CCEDEC3850FE}" dt="2026-07-26T15:06:25.499" v="4851" actId="478"/>
          <ac:spMkLst>
            <pc:docMk/>
            <pc:sldMk cId="4073183250" sldId="289"/>
            <ac:spMk id="14" creationId="{5763CAAD-57B0-22B3-33E7-4FF251E86384}"/>
          </ac:spMkLst>
        </pc:spChg>
        <pc:spChg chg="add mod">
          <ac:chgData name="Alket Lata" userId="a23aa05b2f6e84f8" providerId="LiveId" clId="{BCC52DD9-9F1E-4344-A2A5-CCEDEC3850FE}" dt="2026-07-26T19:06:50.925" v="5346" actId="1076"/>
          <ac:spMkLst>
            <pc:docMk/>
            <pc:sldMk cId="4073183250" sldId="289"/>
            <ac:spMk id="16" creationId="{86F2B769-9B70-DD9F-1154-796B303D68FC}"/>
          </ac:spMkLst>
        </pc:spChg>
        <pc:spChg chg="add mod">
          <ac:chgData name="Alket Lata" userId="a23aa05b2f6e84f8" providerId="LiveId" clId="{BCC52DD9-9F1E-4344-A2A5-CCEDEC3850FE}" dt="2026-07-26T19:04:56.215" v="5313" actId="207"/>
          <ac:spMkLst>
            <pc:docMk/>
            <pc:sldMk cId="4073183250" sldId="289"/>
            <ac:spMk id="21" creationId="{4F6615E3-7B55-FF90-EE16-E018C4447996}"/>
          </ac:spMkLst>
        </pc:spChg>
        <pc:spChg chg="add mod">
          <ac:chgData name="Alket Lata" userId="a23aa05b2f6e84f8" providerId="LiveId" clId="{BCC52DD9-9F1E-4344-A2A5-CCEDEC3850FE}" dt="2026-07-27T06:03:43.662" v="7881" actId="20577"/>
          <ac:spMkLst>
            <pc:docMk/>
            <pc:sldMk cId="4073183250" sldId="289"/>
            <ac:spMk id="22" creationId="{4235680D-23E6-0793-9636-D39312E4D387}"/>
          </ac:spMkLst>
        </pc:spChg>
        <pc:graphicFrameChg chg="add del mod modGraphic">
          <ac:chgData name="Alket Lata" userId="a23aa05b2f6e84f8" providerId="LiveId" clId="{BCC52DD9-9F1E-4344-A2A5-CCEDEC3850FE}" dt="2026-07-26T15:06:15.663" v="4849" actId="478"/>
          <ac:graphicFrameMkLst>
            <pc:docMk/>
            <pc:sldMk cId="4073183250" sldId="289"/>
            <ac:graphicFrameMk id="7" creationId="{685822EA-72A3-8745-4446-EA79D14A7133}"/>
          </ac:graphicFrameMkLst>
        </pc:graphicFrameChg>
        <pc:graphicFrameChg chg="add del mod ord modGraphic">
          <ac:chgData name="Alket Lata" userId="a23aa05b2f6e84f8" providerId="LiveId" clId="{BCC52DD9-9F1E-4344-A2A5-CCEDEC3850FE}" dt="2026-07-26T15:00:08.921" v="4804" actId="478"/>
          <ac:graphicFrameMkLst>
            <pc:docMk/>
            <pc:sldMk cId="4073183250" sldId="289"/>
            <ac:graphicFrameMk id="8" creationId="{D5DD2257-6159-C0F7-F20F-732A3E8C2445}"/>
          </ac:graphicFrameMkLst>
        </pc:graphicFrameChg>
        <pc:graphicFrameChg chg="add del mod ord modGraphic">
          <ac:chgData name="Alket Lata" userId="a23aa05b2f6e84f8" providerId="LiveId" clId="{BCC52DD9-9F1E-4344-A2A5-CCEDEC3850FE}" dt="2026-07-26T15:02:21.600" v="4826" actId="3680"/>
          <ac:graphicFrameMkLst>
            <pc:docMk/>
            <pc:sldMk cId="4073183250" sldId="289"/>
            <ac:graphicFrameMk id="11" creationId="{9B39BC92-9AAD-95BF-1AF7-61C8679267D7}"/>
          </ac:graphicFrameMkLst>
        </pc:graphicFrameChg>
        <pc:graphicFrameChg chg="add mod ord modGraphic">
          <ac:chgData name="Alket Lata" userId="a23aa05b2f6e84f8" providerId="LiveId" clId="{BCC52DD9-9F1E-4344-A2A5-CCEDEC3850FE}" dt="2026-07-27T05:23:04.571" v="7676" actId="20577"/>
          <ac:graphicFrameMkLst>
            <pc:docMk/>
            <pc:sldMk cId="4073183250" sldId="289"/>
            <ac:graphicFrameMk id="12" creationId="{0EE688BB-BA99-7CC5-4154-BA4B83B81CF1}"/>
          </ac:graphicFrameMkLst>
        </pc:graphicFrameChg>
        <pc:graphicFrameChg chg="add mod modGraphic">
          <ac:chgData name="Alket Lata" userId="a23aa05b2f6e84f8" providerId="LiveId" clId="{BCC52DD9-9F1E-4344-A2A5-CCEDEC3850FE}" dt="2026-07-27T05:23:21.316" v="7700" actId="14100"/>
          <ac:graphicFrameMkLst>
            <pc:docMk/>
            <pc:sldMk cId="4073183250" sldId="289"/>
            <ac:graphicFrameMk id="15" creationId="{E59A3276-7F26-1222-9F03-20BFE4AEAAC2}"/>
          </ac:graphicFrameMkLst>
        </pc:graphicFrameChg>
        <pc:picChg chg="add del mod">
          <ac:chgData name="Alket Lata" userId="a23aa05b2f6e84f8" providerId="LiveId" clId="{BCC52DD9-9F1E-4344-A2A5-CCEDEC3850FE}" dt="2026-07-26T15:45:34.296" v="5186" actId="478"/>
          <ac:picMkLst>
            <pc:docMk/>
            <pc:sldMk cId="4073183250" sldId="289"/>
            <ac:picMk id="18" creationId="{5EE0953B-B3A7-830E-E248-F4BCE22E6188}"/>
          </ac:picMkLst>
        </pc:picChg>
        <pc:picChg chg="add del mod">
          <ac:chgData name="Alket Lata" userId="a23aa05b2f6e84f8" providerId="LiveId" clId="{BCC52DD9-9F1E-4344-A2A5-CCEDEC3850FE}" dt="2026-07-26T15:52:07.633" v="5218" actId="478"/>
          <ac:picMkLst>
            <pc:docMk/>
            <pc:sldMk cId="4073183250" sldId="289"/>
            <ac:picMk id="20" creationId="{DCE3FF9C-8C14-6144-7EA8-5394E143A6D2}"/>
          </ac:picMkLst>
        </pc:picChg>
      </pc:sldChg>
      <pc:sldChg chg="addSp delSp modSp new mod modClrScheme chgLayout">
        <pc:chgData name="Alket Lata" userId="a23aa05b2f6e84f8" providerId="LiveId" clId="{BCC52DD9-9F1E-4344-A2A5-CCEDEC3850FE}" dt="2026-07-27T05:42:02.395" v="7736" actId="14100"/>
        <pc:sldMkLst>
          <pc:docMk/>
          <pc:sldMk cId="1682542200" sldId="290"/>
        </pc:sldMkLst>
        <pc:spChg chg="del mod">
          <ac:chgData name="Alket Lata" userId="a23aa05b2f6e84f8" providerId="LiveId" clId="{BCC52DD9-9F1E-4344-A2A5-CCEDEC3850FE}" dt="2026-07-26T19:09:13.746" v="5356" actId="478"/>
          <ac:spMkLst>
            <pc:docMk/>
            <pc:sldMk cId="1682542200" sldId="290"/>
            <ac:spMk id="2" creationId="{39F10D5F-B92B-E454-B0F4-0206908F0244}"/>
          </ac:spMkLst>
        </pc:spChg>
        <pc:spChg chg="add mod">
          <ac:chgData name="Alket Lata" userId="a23aa05b2f6e84f8" providerId="LiveId" clId="{BCC52DD9-9F1E-4344-A2A5-CCEDEC3850FE}" dt="2026-07-27T05:42:02.395" v="7736" actId="14100"/>
          <ac:spMkLst>
            <pc:docMk/>
            <pc:sldMk cId="1682542200" sldId="290"/>
            <ac:spMk id="2" creationId="{DEA5CA38-15FC-9CAD-3AD3-E6502552E57D}"/>
          </ac:spMkLst>
        </pc:spChg>
        <pc:spChg chg="del mod">
          <ac:chgData name="Alket Lata" userId="a23aa05b2f6e84f8" providerId="LiveId" clId="{BCC52DD9-9F1E-4344-A2A5-CCEDEC3850FE}" dt="2026-07-26T19:10:24.570" v="5364" actId="478"/>
          <ac:spMkLst>
            <pc:docMk/>
            <pc:sldMk cId="1682542200" sldId="290"/>
            <ac:spMk id="3" creationId="{2F328E31-E6B2-C47E-58E2-6577FFE64D32}"/>
          </ac:spMkLst>
        </pc:spChg>
        <pc:spChg chg="del mod">
          <ac:chgData name="Alket Lata" userId="a23aa05b2f6e84f8" providerId="LiveId" clId="{BCC52DD9-9F1E-4344-A2A5-CCEDEC3850FE}" dt="2026-07-26T19:10:31.682" v="5366" actId="478"/>
          <ac:spMkLst>
            <pc:docMk/>
            <pc:sldMk cId="1682542200" sldId="290"/>
            <ac:spMk id="4" creationId="{2F750A4C-8521-C5BA-6673-72B9B0ACAF1E}"/>
          </ac:spMkLst>
        </pc:spChg>
        <pc:spChg chg="mod ord">
          <ac:chgData name="Alket Lata" userId="a23aa05b2f6e84f8" providerId="LiveId" clId="{BCC52DD9-9F1E-4344-A2A5-CCEDEC3850FE}" dt="2026-07-26T19:12:32.192" v="5368" actId="26606"/>
          <ac:spMkLst>
            <pc:docMk/>
            <pc:sldMk cId="1682542200" sldId="290"/>
            <ac:spMk id="5" creationId="{AB839E05-98C8-3882-CE18-39C6B1EF3DE6}"/>
          </ac:spMkLst>
        </pc:spChg>
        <pc:spChg chg="mod ord">
          <ac:chgData name="Alket Lata" userId="a23aa05b2f6e84f8" providerId="LiveId" clId="{BCC52DD9-9F1E-4344-A2A5-CCEDEC3850FE}" dt="2026-07-26T19:12:32.192" v="5368" actId="26606"/>
          <ac:spMkLst>
            <pc:docMk/>
            <pc:sldMk cId="1682542200" sldId="290"/>
            <ac:spMk id="6" creationId="{89759570-9710-E078-E552-B5526838915A}"/>
          </ac:spMkLst>
        </pc:spChg>
        <pc:spChg chg="add mod">
          <ac:chgData name="Alket Lata" userId="a23aa05b2f6e84f8" providerId="LiveId" clId="{BCC52DD9-9F1E-4344-A2A5-CCEDEC3850FE}" dt="2026-07-27T05:36:40.647" v="7721" actId="14100"/>
          <ac:spMkLst>
            <pc:docMk/>
            <pc:sldMk cId="1682542200" sldId="290"/>
            <ac:spMk id="7" creationId="{768F6CCF-4AFA-4FA1-1D70-3CAA34DBAFC7}"/>
          </ac:spMkLst>
        </pc:spChg>
        <pc:spChg chg="add mod">
          <ac:chgData name="Alket Lata" userId="a23aa05b2f6e84f8" providerId="LiveId" clId="{BCC52DD9-9F1E-4344-A2A5-CCEDEC3850FE}" dt="2026-07-26T20:44:03.814" v="5586" actId="2711"/>
          <ac:spMkLst>
            <pc:docMk/>
            <pc:sldMk cId="1682542200" sldId="290"/>
            <ac:spMk id="10" creationId="{6B7FE840-56BD-65AA-D6AC-0215FEBC8DE0}"/>
          </ac:spMkLst>
        </pc:spChg>
        <pc:spChg chg="add mod">
          <ac:chgData name="Alket Lata" userId="a23aa05b2f6e84f8" providerId="LiveId" clId="{BCC52DD9-9F1E-4344-A2A5-CCEDEC3850FE}" dt="2026-07-27T05:37:19.169" v="7725" actId="1076"/>
          <ac:spMkLst>
            <pc:docMk/>
            <pc:sldMk cId="1682542200" sldId="290"/>
            <ac:spMk id="11" creationId="{79287018-24D4-8064-91A3-3B0E55AFF270}"/>
          </ac:spMkLst>
        </pc:spChg>
        <pc:spChg chg="add mod">
          <ac:chgData name="Alket Lata" userId="a23aa05b2f6e84f8" providerId="LiveId" clId="{BCC52DD9-9F1E-4344-A2A5-CCEDEC3850FE}" dt="2026-07-27T05:36:51.885" v="7722" actId="1076"/>
          <ac:spMkLst>
            <pc:docMk/>
            <pc:sldMk cId="1682542200" sldId="290"/>
            <ac:spMk id="12" creationId="{D241210A-1BA3-02C1-36C4-2949266250FB}"/>
          </ac:spMkLst>
        </pc:spChg>
        <pc:spChg chg="add mod">
          <ac:chgData name="Alket Lata" userId="a23aa05b2f6e84f8" providerId="LiveId" clId="{BCC52DD9-9F1E-4344-A2A5-CCEDEC3850FE}" dt="2026-07-27T05:37:09.090" v="7724" actId="1076"/>
          <ac:spMkLst>
            <pc:docMk/>
            <pc:sldMk cId="1682542200" sldId="290"/>
            <ac:spMk id="13" creationId="{FF775357-858E-9505-6B42-7D623DD46679}"/>
          </ac:spMkLst>
        </pc:spChg>
        <pc:spChg chg="add mod">
          <ac:chgData name="Alket Lata" userId="a23aa05b2f6e84f8" providerId="LiveId" clId="{BCC52DD9-9F1E-4344-A2A5-CCEDEC3850FE}" dt="2026-07-27T05:37:03.187" v="7723" actId="1076"/>
          <ac:spMkLst>
            <pc:docMk/>
            <pc:sldMk cId="1682542200" sldId="290"/>
            <ac:spMk id="14" creationId="{3E1E2164-DF22-AAAB-41C2-79AC38F721EC}"/>
          </ac:spMkLst>
        </pc:spChg>
        <pc:picChg chg="add mod">
          <ac:chgData name="Alket Lata" userId="a23aa05b2f6e84f8" providerId="LiveId" clId="{BCC52DD9-9F1E-4344-A2A5-CCEDEC3850FE}" dt="2026-07-26T21:41:59.527" v="6173" actId="14100"/>
          <ac:picMkLst>
            <pc:docMk/>
            <pc:sldMk cId="1682542200" sldId="290"/>
            <ac:picMk id="9" creationId="{06CE776A-CB80-5BCC-2ABE-0B8E5392FEFC}"/>
          </ac:picMkLst>
        </pc:picChg>
      </pc:sldChg>
      <pc:sldChg chg="addSp delSp modSp new mod ord">
        <pc:chgData name="Alket Lata" userId="a23aa05b2f6e84f8" providerId="LiveId" clId="{BCC52DD9-9F1E-4344-A2A5-CCEDEC3850FE}" dt="2026-07-27T05:49:49.196" v="7769" actId="14100"/>
        <pc:sldMkLst>
          <pc:docMk/>
          <pc:sldMk cId="4225906397" sldId="291"/>
        </pc:sldMkLst>
        <pc:spChg chg="mod">
          <ac:chgData name="Alket Lata" userId="a23aa05b2f6e84f8" providerId="LiveId" clId="{BCC52DD9-9F1E-4344-A2A5-CCEDEC3850FE}" dt="2026-07-27T02:35:01.300" v="6489" actId="2711"/>
          <ac:spMkLst>
            <pc:docMk/>
            <pc:sldMk cId="4225906397" sldId="291"/>
            <ac:spMk id="2" creationId="{EB656C73-039E-1A49-BE49-DFF2ED77973D}"/>
          </ac:spMkLst>
        </pc:spChg>
        <pc:spChg chg="mod">
          <ac:chgData name="Alket Lata" userId="a23aa05b2f6e84f8" providerId="LiveId" clId="{BCC52DD9-9F1E-4344-A2A5-CCEDEC3850FE}" dt="2026-07-27T05:48:09.003" v="7754" actId="14100"/>
          <ac:spMkLst>
            <pc:docMk/>
            <pc:sldMk cId="4225906397" sldId="291"/>
            <ac:spMk id="3" creationId="{CB6904ED-33E9-8F0A-A0BB-D2D3E9B866A5}"/>
          </ac:spMkLst>
        </pc:spChg>
        <pc:spChg chg="add del mod">
          <ac:chgData name="Alket Lata" userId="a23aa05b2f6e84f8" providerId="LiveId" clId="{BCC52DD9-9F1E-4344-A2A5-CCEDEC3850FE}" dt="2026-07-27T02:32:42.475" v="6431" actId="478"/>
          <ac:spMkLst>
            <pc:docMk/>
            <pc:sldMk cId="4225906397" sldId="291"/>
            <ac:spMk id="14" creationId="{0BF0375E-518D-EC4F-3659-FC955AC8D6EE}"/>
          </ac:spMkLst>
        </pc:spChg>
        <pc:spChg chg="add del mod">
          <ac:chgData name="Alket Lata" userId="a23aa05b2f6e84f8" providerId="LiveId" clId="{BCC52DD9-9F1E-4344-A2A5-CCEDEC3850FE}" dt="2026-07-27T05:48:54.739" v="7762"/>
          <ac:spMkLst>
            <pc:docMk/>
            <pc:sldMk cId="4225906397" sldId="291"/>
            <ac:spMk id="15" creationId="{B1DE677A-0A46-A90F-6772-41B1A3629D24}"/>
          </ac:spMkLst>
        </pc:spChg>
        <pc:spChg chg="add mod">
          <ac:chgData name="Alket Lata" userId="a23aa05b2f6e84f8" providerId="LiveId" clId="{BCC52DD9-9F1E-4344-A2A5-CCEDEC3850FE}" dt="2026-07-27T05:49:49.196" v="7769" actId="14100"/>
          <ac:spMkLst>
            <pc:docMk/>
            <pc:sldMk cId="4225906397" sldId="291"/>
            <ac:spMk id="16" creationId="{28B271AE-1B4D-93EA-187C-3F1CA571527F}"/>
          </ac:spMkLst>
        </pc:spChg>
        <pc:picChg chg="add mod">
          <ac:chgData name="Alket Lata" userId="a23aa05b2f6e84f8" providerId="LiveId" clId="{BCC52DD9-9F1E-4344-A2A5-CCEDEC3850FE}" dt="2026-07-27T02:35:43.015" v="6514" actId="14100"/>
          <ac:picMkLst>
            <pc:docMk/>
            <pc:sldMk cId="4225906397" sldId="291"/>
            <ac:picMk id="7" creationId="{3D4971A9-B8C1-1E4D-2E96-0326AC358A77}"/>
          </ac:picMkLst>
        </pc:picChg>
        <pc:picChg chg="add mod">
          <ac:chgData name="Alket Lata" userId="a23aa05b2f6e84f8" providerId="LiveId" clId="{BCC52DD9-9F1E-4344-A2A5-CCEDEC3850FE}" dt="2026-07-27T02:35:27.738" v="6511" actId="1076"/>
          <ac:picMkLst>
            <pc:docMk/>
            <pc:sldMk cId="4225906397" sldId="291"/>
            <ac:picMk id="9" creationId="{C3C213A7-6BA3-D48F-BFE1-4BCE3ED4F50F}"/>
          </ac:picMkLst>
        </pc:picChg>
        <pc:picChg chg="add mod">
          <ac:chgData name="Alket Lata" userId="a23aa05b2f6e84f8" providerId="LiveId" clId="{BCC52DD9-9F1E-4344-A2A5-CCEDEC3850FE}" dt="2026-07-27T02:35:30.336" v="6512" actId="1076"/>
          <ac:picMkLst>
            <pc:docMk/>
            <pc:sldMk cId="4225906397" sldId="291"/>
            <ac:picMk id="11" creationId="{93156EC9-403D-FD29-C48E-0E182952C6E7}"/>
          </ac:picMkLst>
        </pc:picChg>
        <pc:picChg chg="add del mod">
          <ac:chgData name="Alket Lata" userId="a23aa05b2f6e84f8" providerId="LiveId" clId="{BCC52DD9-9F1E-4344-A2A5-CCEDEC3850FE}" dt="2026-07-27T02:35:32.690" v="6513" actId="1076"/>
          <ac:picMkLst>
            <pc:docMk/>
            <pc:sldMk cId="4225906397" sldId="291"/>
            <ac:picMk id="13" creationId="{EE68A961-AC83-9BD7-D525-F3D65039A4BA}"/>
          </ac:picMkLst>
        </pc:picChg>
      </pc:sldChg>
      <pc:sldChg chg="addSp delSp modSp new mod ord">
        <pc:chgData name="Alket Lata" userId="a23aa05b2f6e84f8" providerId="LiveId" clId="{BCC52DD9-9F1E-4344-A2A5-CCEDEC3850FE}" dt="2026-07-27T05:45:16.035" v="7748" actId="255"/>
        <pc:sldMkLst>
          <pc:docMk/>
          <pc:sldMk cId="2631451873" sldId="292"/>
        </pc:sldMkLst>
        <pc:spChg chg="mod">
          <ac:chgData name="Alket Lata" userId="a23aa05b2f6e84f8" providerId="LiveId" clId="{BCC52DD9-9F1E-4344-A2A5-CCEDEC3850FE}" dt="2026-07-27T02:38:15.041" v="6538"/>
          <ac:spMkLst>
            <pc:docMk/>
            <pc:sldMk cId="2631451873" sldId="292"/>
            <ac:spMk id="2" creationId="{E4DF8F29-271A-CB21-5E6F-6FBD224755DE}"/>
          </ac:spMkLst>
        </pc:spChg>
        <pc:spChg chg="del">
          <ac:chgData name="Alket Lata" userId="a23aa05b2f6e84f8" providerId="LiveId" clId="{BCC52DD9-9F1E-4344-A2A5-CCEDEC3850FE}" dt="2026-07-27T02:39:53.348" v="6539" actId="1032"/>
          <ac:spMkLst>
            <pc:docMk/>
            <pc:sldMk cId="2631451873" sldId="292"/>
            <ac:spMk id="3" creationId="{B7D136F8-A170-3516-6D6C-98B3869A07FA}"/>
          </ac:spMkLst>
        </pc:spChg>
        <pc:spChg chg="add del mod">
          <ac:chgData name="Alket Lata" userId="a23aa05b2f6e84f8" providerId="LiveId" clId="{BCC52DD9-9F1E-4344-A2A5-CCEDEC3850FE}" dt="2026-07-27T02:41:32.606" v="6546"/>
          <ac:spMkLst>
            <pc:docMk/>
            <pc:sldMk cId="2631451873" sldId="292"/>
            <ac:spMk id="6" creationId="{5C9CF7E7-6030-C56D-114C-7DCE5BAFC984}"/>
          </ac:spMkLst>
        </pc:spChg>
        <pc:spChg chg="add del mod">
          <ac:chgData name="Alket Lata" userId="a23aa05b2f6e84f8" providerId="LiveId" clId="{BCC52DD9-9F1E-4344-A2A5-CCEDEC3850FE}" dt="2026-07-27T02:41:32.607" v="6548"/>
          <ac:spMkLst>
            <pc:docMk/>
            <pc:sldMk cId="2631451873" sldId="292"/>
            <ac:spMk id="7" creationId="{B5E0DC19-CB25-37DF-B391-E52040CDFA80}"/>
          </ac:spMkLst>
        </pc:spChg>
        <pc:spChg chg="add del mod">
          <ac:chgData name="Alket Lata" userId="a23aa05b2f6e84f8" providerId="LiveId" clId="{BCC52DD9-9F1E-4344-A2A5-CCEDEC3850FE}" dt="2026-07-27T02:41:32.604" v="6544" actId="478"/>
          <ac:spMkLst>
            <pc:docMk/>
            <pc:sldMk cId="2631451873" sldId="292"/>
            <ac:spMk id="13" creationId="{73357668-C5DA-C1BA-F07A-121EAB8E465B}"/>
          </ac:spMkLst>
        </pc:spChg>
        <pc:spChg chg="add del mod">
          <ac:chgData name="Alket Lata" userId="a23aa05b2f6e84f8" providerId="LiveId" clId="{BCC52DD9-9F1E-4344-A2A5-CCEDEC3850FE}" dt="2026-07-27T02:50:08.418" v="6579" actId="3680"/>
          <ac:spMkLst>
            <pc:docMk/>
            <pc:sldMk cId="2631451873" sldId="292"/>
            <ac:spMk id="15" creationId="{224E76FA-AB7E-F9F0-612A-25DEEF39CF46}"/>
          </ac:spMkLst>
        </pc:spChg>
        <pc:spChg chg="add del mod">
          <ac:chgData name="Alket Lata" userId="a23aa05b2f6e84f8" providerId="LiveId" clId="{BCC52DD9-9F1E-4344-A2A5-CCEDEC3850FE}" dt="2026-07-27T02:56:58.869" v="6661" actId="478"/>
          <ac:spMkLst>
            <pc:docMk/>
            <pc:sldMk cId="2631451873" sldId="292"/>
            <ac:spMk id="17" creationId="{E5719147-4F20-1C89-BCFE-5396A2F766B2}"/>
          </ac:spMkLst>
        </pc:spChg>
        <pc:spChg chg="add del mod">
          <ac:chgData name="Alket Lata" userId="a23aa05b2f6e84f8" providerId="LiveId" clId="{BCC52DD9-9F1E-4344-A2A5-CCEDEC3850FE}" dt="2026-07-27T03:13:47.767" v="6746" actId="478"/>
          <ac:spMkLst>
            <pc:docMk/>
            <pc:sldMk cId="2631451873" sldId="292"/>
            <ac:spMk id="18" creationId="{F62AE0AD-5F58-9937-E073-902F70B12269}"/>
          </ac:spMkLst>
        </pc:spChg>
        <pc:spChg chg="add del mod">
          <ac:chgData name="Alket Lata" userId="a23aa05b2f6e84f8" providerId="LiveId" clId="{BCC52DD9-9F1E-4344-A2A5-CCEDEC3850FE}" dt="2026-07-27T03:13:53.711" v="6753" actId="478"/>
          <ac:spMkLst>
            <pc:docMk/>
            <pc:sldMk cId="2631451873" sldId="292"/>
            <ac:spMk id="20" creationId="{80E640D9-0BC5-3CAC-42C9-05A975AE9AC1}"/>
          </ac:spMkLst>
        </pc:spChg>
        <pc:spChg chg="add mod">
          <ac:chgData name="Alket Lata" userId="a23aa05b2f6e84f8" providerId="LiveId" clId="{BCC52DD9-9F1E-4344-A2A5-CCEDEC3850FE}" dt="2026-07-27T05:45:16.035" v="7748" actId="255"/>
          <ac:spMkLst>
            <pc:docMk/>
            <pc:sldMk cId="2631451873" sldId="292"/>
            <ac:spMk id="27" creationId="{26BAB04E-0001-B7D3-0FC7-61D37176A804}"/>
          </ac:spMkLst>
        </pc:spChg>
        <pc:graphicFrameChg chg="add del mod modGraphic">
          <ac:chgData name="Alket Lata" userId="a23aa05b2f6e84f8" providerId="LiveId" clId="{BCC52DD9-9F1E-4344-A2A5-CCEDEC3850FE}" dt="2026-07-27T02:49:22.513" v="6578" actId="478"/>
          <ac:graphicFrameMkLst>
            <pc:docMk/>
            <pc:sldMk cId="2631451873" sldId="292"/>
            <ac:graphicFrameMk id="12" creationId="{2DFFD4E3-32AC-8939-63ED-1093FB7A32B5}"/>
          </ac:graphicFrameMkLst>
        </pc:graphicFrameChg>
        <pc:graphicFrameChg chg="add mod ord modGraphic">
          <ac:chgData name="Alket Lata" userId="a23aa05b2f6e84f8" providerId="LiveId" clId="{BCC52DD9-9F1E-4344-A2A5-CCEDEC3850FE}" dt="2026-07-27T03:13:04.114" v="6735" actId="14100"/>
          <ac:graphicFrameMkLst>
            <pc:docMk/>
            <pc:sldMk cId="2631451873" sldId="292"/>
            <ac:graphicFrameMk id="16" creationId="{26FE2727-CE62-63E2-B7ED-CA156A4721AC}"/>
          </ac:graphicFrameMkLst>
        </pc:graphicFrameChg>
        <pc:graphicFrameChg chg="add mod modGraphic">
          <ac:chgData name="Alket Lata" userId="a23aa05b2f6e84f8" providerId="LiveId" clId="{BCC52DD9-9F1E-4344-A2A5-CCEDEC3850FE}" dt="2026-07-27T03:14:12.440" v="6755" actId="1076"/>
          <ac:graphicFrameMkLst>
            <pc:docMk/>
            <pc:sldMk cId="2631451873" sldId="292"/>
            <ac:graphicFrameMk id="19" creationId="{976B0F4D-2154-27E8-1723-D2E8C15907A5}"/>
          </ac:graphicFrameMkLst>
        </pc:graphicFrameChg>
        <pc:picChg chg="add del mod">
          <ac:chgData name="Alket Lata" userId="a23aa05b2f6e84f8" providerId="LiveId" clId="{BCC52DD9-9F1E-4344-A2A5-CCEDEC3850FE}" dt="2026-07-27T03:08:45.686" v="6720" actId="478"/>
          <ac:picMkLst>
            <pc:docMk/>
            <pc:sldMk cId="2631451873" sldId="292"/>
            <ac:picMk id="22" creationId="{E2652BE7-F52A-F144-6794-06900BA8C48B}"/>
          </ac:picMkLst>
        </pc:picChg>
        <pc:picChg chg="add del mod">
          <ac:chgData name="Alket Lata" userId="a23aa05b2f6e84f8" providerId="LiveId" clId="{BCC52DD9-9F1E-4344-A2A5-CCEDEC3850FE}" dt="2026-07-27T03:13:13.364" v="6736" actId="1076"/>
          <ac:picMkLst>
            <pc:docMk/>
            <pc:sldMk cId="2631451873" sldId="292"/>
            <ac:picMk id="24" creationId="{E020F6ED-6374-9BBC-FA0E-FA94018292CE}"/>
          </ac:picMkLst>
        </pc:picChg>
        <pc:picChg chg="add mod">
          <ac:chgData name="Alket Lata" userId="a23aa05b2f6e84f8" providerId="LiveId" clId="{BCC52DD9-9F1E-4344-A2A5-CCEDEC3850FE}" dt="2026-07-27T03:12:46.499" v="6732" actId="14100"/>
          <ac:picMkLst>
            <pc:docMk/>
            <pc:sldMk cId="2631451873" sldId="292"/>
            <ac:picMk id="26" creationId="{F6473F59-09A1-F6D4-CCE6-F0A864E278DB}"/>
          </ac:picMkLst>
        </pc:picChg>
      </pc:sldChg>
      <pc:sldChg chg="addSp delSp modSp new mod ord modClrScheme chgLayout">
        <pc:chgData name="Alket Lata" userId="a23aa05b2f6e84f8" providerId="LiveId" clId="{BCC52DD9-9F1E-4344-A2A5-CCEDEC3850FE}" dt="2026-07-27T03:28:26.041" v="6811" actId="5793"/>
        <pc:sldMkLst>
          <pc:docMk/>
          <pc:sldMk cId="1025513799" sldId="293"/>
        </pc:sldMkLst>
        <pc:spChg chg="del mod">
          <ac:chgData name="Alket Lata" userId="a23aa05b2f6e84f8" providerId="LiveId" clId="{BCC52DD9-9F1E-4344-A2A5-CCEDEC3850FE}" dt="2026-07-27T03:19:04.276" v="6783" actId="26606"/>
          <ac:spMkLst>
            <pc:docMk/>
            <pc:sldMk cId="1025513799" sldId="293"/>
            <ac:spMk id="2" creationId="{ED0D8FC6-636E-549F-9831-D3BC51832D6B}"/>
          </ac:spMkLst>
        </pc:spChg>
        <pc:spChg chg="del">
          <ac:chgData name="Alket Lata" userId="a23aa05b2f6e84f8" providerId="LiveId" clId="{BCC52DD9-9F1E-4344-A2A5-CCEDEC3850FE}" dt="2026-07-27T03:17:58.887" v="6768" actId="931"/>
          <ac:spMkLst>
            <pc:docMk/>
            <pc:sldMk cId="1025513799" sldId="293"/>
            <ac:spMk id="3" creationId="{5D74700C-A71E-54D4-2DEA-F84B7E2EACA2}"/>
          </ac:spMkLst>
        </pc:spChg>
        <pc:spChg chg="mod">
          <ac:chgData name="Alket Lata" userId="a23aa05b2f6e84f8" providerId="LiveId" clId="{BCC52DD9-9F1E-4344-A2A5-CCEDEC3850FE}" dt="2026-07-27T03:19:04.276" v="6783" actId="26606"/>
          <ac:spMkLst>
            <pc:docMk/>
            <pc:sldMk cId="1025513799" sldId="293"/>
            <ac:spMk id="4" creationId="{10F4CF2D-0776-2B0B-46C3-1E09138650B1}"/>
          </ac:spMkLst>
        </pc:spChg>
        <pc:spChg chg="mod">
          <ac:chgData name="Alket Lata" userId="a23aa05b2f6e84f8" providerId="LiveId" clId="{BCC52DD9-9F1E-4344-A2A5-CCEDEC3850FE}" dt="2026-07-27T03:19:04.276" v="6783" actId="26606"/>
          <ac:spMkLst>
            <pc:docMk/>
            <pc:sldMk cId="1025513799" sldId="293"/>
            <ac:spMk id="5" creationId="{4D52F83C-7D24-96D9-17DD-1F75EB0D9E47}"/>
          </ac:spMkLst>
        </pc:spChg>
        <pc:spChg chg="add del mod">
          <ac:chgData name="Alket Lata" userId="a23aa05b2f6e84f8" providerId="LiveId" clId="{BCC52DD9-9F1E-4344-A2A5-CCEDEC3850FE}" dt="2026-07-27T03:18:58.967" v="6782" actId="931"/>
          <ac:spMkLst>
            <pc:docMk/>
            <pc:sldMk cId="1025513799" sldId="293"/>
            <ac:spMk id="8" creationId="{32A968AC-0CB1-4130-124B-3A3EEC1874F5}"/>
          </ac:spMkLst>
        </pc:spChg>
        <pc:spChg chg="add mod">
          <ac:chgData name="Alket Lata" userId="a23aa05b2f6e84f8" providerId="LiveId" clId="{BCC52DD9-9F1E-4344-A2A5-CCEDEC3850FE}" dt="2026-07-27T03:27:04.039" v="6795" actId="26606"/>
          <ac:spMkLst>
            <pc:docMk/>
            <pc:sldMk cId="1025513799" sldId="293"/>
            <ac:spMk id="11" creationId="{C9677B01-0BCC-4AB8-CFD8-F25B0BE4173C}"/>
          </ac:spMkLst>
        </pc:spChg>
        <pc:spChg chg="add del mod">
          <ac:chgData name="Alket Lata" userId="a23aa05b2f6e84f8" providerId="LiveId" clId="{BCC52DD9-9F1E-4344-A2A5-CCEDEC3850FE}" dt="2026-07-27T03:27:35.167" v="6806" actId="20577"/>
          <ac:spMkLst>
            <pc:docMk/>
            <pc:sldMk cId="1025513799" sldId="293"/>
            <ac:spMk id="16" creationId="{0D545B2A-92E5-ECDA-FFBC-5FBDF29117C3}"/>
          </ac:spMkLst>
        </pc:spChg>
        <pc:spChg chg="add mod ord">
          <ac:chgData name="Alket Lata" userId="a23aa05b2f6e84f8" providerId="LiveId" clId="{BCC52DD9-9F1E-4344-A2A5-CCEDEC3850FE}" dt="2026-07-27T03:28:26.041" v="6811" actId="5793"/>
          <ac:spMkLst>
            <pc:docMk/>
            <pc:sldMk cId="1025513799" sldId="293"/>
            <ac:spMk id="18" creationId="{A9B0B64A-C52D-4E9E-D72D-9098D5FD1201}"/>
          </ac:spMkLst>
        </pc:spChg>
        <pc:spChg chg="add del">
          <ac:chgData name="Alket Lata" userId="a23aa05b2f6e84f8" providerId="LiveId" clId="{BCC52DD9-9F1E-4344-A2A5-CCEDEC3850FE}" dt="2026-07-27T03:27:04.039" v="6795" actId="26606"/>
          <ac:spMkLst>
            <pc:docMk/>
            <pc:sldMk cId="1025513799" sldId="293"/>
            <ac:spMk id="23" creationId="{9AF0BB39-01DD-B60F-F399-1BB1F884970E}"/>
          </ac:spMkLst>
        </pc:spChg>
        <pc:picChg chg="add del mod">
          <ac:chgData name="Alket Lata" userId="a23aa05b2f6e84f8" providerId="LiveId" clId="{BCC52DD9-9F1E-4344-A2A5-CCEDEC3850FE}" dt="2026-07-27T03:18:31.158" v="6781" actId="478"/>
          <ac:picMkLst>
            <pc:docMk/>
            <pc:sldMk cId="1025513799" sldId="293"/>
            <ac:picMk id="7" creationId="{D3048DE7-8BD7-2E83-00B1-12EF1CDADD85}"/>
          </ac:picMkLst>
        </pc:picChg>
        <pc:picChg chg="add mod ord">
          <ac:chgData name="Alket Lata" userId="a23aa05b2f6e84f8" providerId="LiveId" clId="{BCC52DD9-9F1E-4344-A2A5-CCEDEC3850FE}" dt="2026-07-27T03:27:04.039" v="6795" actId="26606"/>
          <ac:picMkLst>
            <pc:docMk/>
            <pc:sldMk cId="1025513799" sldId="293"/>
            <ac:picMk id="10" creationId="{6C2EB3CC-C289-2822-11C1-ED633C18E6E1}"/>
          </ac:picMkLst>
        </pc:picChg>
      </pc:sldChg>
      <pc:sldChg chg="modSp new mod ord">
        <pc:chgData name="Alket Lata" userId="a23aa05b2f6e84f8" providerId="LiveId" clId="{BCC52DD9-9F1E-4344-A2A5-CCEDEC3850FE}" dt="2026-07-27T06:24:29.202" v="8063" actId="20577"/>
        <pc:sldMkLst>
          <pc:docMk/>
          <pc:sldMk cId="3127055557" sldId="294"/>
        </pc:sldMkLst>
        <pc:spChg chg="mod">
          <ac:chgData name="Alket Lata" userId="a23aa05b2f6e84f8" providerId="LiveId" clId="{BCC52DD9-9F1E-4344-A2A5-CCEDEC3850FE}" dt="2026-07-27T04:49:55.085" v="6971" actId="14100"/>
          <ac:spMkLst>
            <pc:docMk/>
            <pc:sldMk cId="3127055557" sldId="294"/>
            <ac:spMk id="2" creationId="{6D4B3693-205A-83FA-13DC-2C4E3E6E66AD}"/>
          </ac:spMkLst>
        </pc:spChg>
        <pc:spChg chg="mod">
          <ac:chgData name="Alket Lata" userId="a23aa05b2f6e84f8" providerId="LiveId" clId="{BCC52DD9-9F1E-4344-A2A5-CCEDEC3850FE}" dt="2026-07-27T06:24:29.202" v="8063" actId="20577"/>
          <ac:spMkLst>
            <pc:docMk/>
            <pc:sldMk cId="3127055557" sldId="294"/>
            <ac:spMk id="3" creationId="{B55BFCDF-5AB7-B5CC-7C62-1DE50119B5E2}"/>
          </ac:spMkLst>
        </pc:spChg>
      </pc:sldChg>
      <pc:sldChg chg="addSp delSp modSp new mod">
        <pc:chgData name="Alket Lata" userId="a23aa05b2f6e84f8" providerId="LiveId" clId="{BCC52DD9-9F1E-4344-A2A5-CCEDEC3850FE}" dt="2026-07-27T05:52:09.751" v="7780" actId="14100"/>
        <pc:sldMkLst>
          <pc:docMk/>
          <pc:sldMk cId="1098371298" sldId="295"/>
        </pc:sldMkLst>
        <pc:spChg chg="add del">
          <ac:chgData name="Alket Lata" userId="a23aa05b2f6e84f8" providerId="LiveId" clId="{BCC52DD9-9F1E-4344-A2A5-CCEDEC3850FE}" dt="2026-07-27T05:51:28.258" v="7774" actId="26606"/>
          <ac:spMkLst>
            <pc:docMk/>
            <pc:sldMk cId="1098371298" sldId="295"/>
            <ac:spMk id="2" creationId="{86DF151F-997F-75D2-10F8-7E2315BE9104}"/>
          </ac:spMkLst>
        </pc:spChg>
        <pc:spChg chg="del">
          <ac:chgData name="Alket Lata" userId="a23aa05b2f6e84f8" providerId="LiveId" clId="{BCC52DD9-9F1E-4344-A2A5-CCEDEC3850FE}" dt="2026-07-27T05:51:14.339" v="7771" actId="931"/>
          <ac:spMkLst>
            <pc:docMk/>
            <pc:sldMk cId="1098371298" sldId="295"/>
            <ac:spMk id="3" creationId="{36F2C4AA-F24F-C5D9-5DEA-3D2CCF0679A0}"/>
          </ac:spMkLst>
        </pc:spChg>
        <pc:spChg chg="mod modVis">
          <ac:chgData name="Alket Lata" userId="a23aa05b2f6e84f8" providerId="LiveId" clId="{BCC52DD9-9F1E-4344-A2A5-CCEDEC3850FE}" dt="2026-07-27T05:51:28.258" v="7774" actId="26606"/>
          <ac:spMkLst>
            <pc:docMk/>
            <pc:sldMk cId="1098371298" sldId="295"/>
            <ac:spMk id="4" creationId="{6BFDD566-87AB-DDC8-58A0-C2E76BE726FA}"/>
          </ac:spMkLst>
        </pc:spChg>
        <pc:spChg chg="mod modVis">
          <ac:chgData name="Alket Lata" userId="a23aa05b2f6e84f8" providerId="LiveId" clId="{BCC52DD9-9F1E-4344-A2A5-CCEDEC3850FE}" dt="2026-07-27T05:51:28.258" v="7774" actId="26606"/>
          <ac:spMkLst>
            <pc:docMk/>
            <pc:sldMk cId="1098371298" sldId="295"/>
            <ac:spMk id="5" creationId="{E9EAAF21-F14B-BE7C-3DC2-4471F076CB1B}"/>
          </ac:spMkLst>
        </pc:spChg>
        <pc:spChg chg="add del mod">
          <ac:chgData name="Alket Lata" userId="a23aa05b2f6e84f8" providerId="LiveId" clId="{BCC52DD9-9F1E-4344-A2A5-CCEDEC3850FE}" dt="2026-07-27T05:51:39.093" v="7776" actId="478"/>
          <ac:spMkLst>
            <pc:docMk/>
            <pc:sldMk cId="1098371298" sldId="295"/>
            <ac:spMk id="12" creationId="{AB20DDF4-A19B-78A2-9E32-9FB3EA1D8A63}"/>
          </ac:spMkLst>
        </pc:spChg>
        <pc:picChg chg="add mod">
          <ac:chgData name="Alket Lata" userId="a23aa05b2f6e84f8" providerId="LiveId" clId="{BCC52DD9-9F1E-4344-A2A5-CCEDEC3850FE}" dt="2026-07-27T05:52:09.751" v="7780" actId="14100"/>
          <ac:picMkLst>
            <pc:docMk/>
            <pc:sldMk cId="1098371298" sldId="295"/>
            <ac:picMk id="7" creationId="{281AF921-5CC1-608F-6F94-E33DB9DA5A34}"/>
          </ac:picMkLst>
        </pc:picChg>
      </pc:sldChg>
      <pc:sldMasterChg chg="del delSldLayout">
        <pc:chgData name="Alket Lata" userId="a23aa05b2f6e84f8" providerId="LiveId" clId="{BCC52DD9-9F1E-4344-A2A5-CCEDEC3850FE}" dt="2026-07-27T05:52:21.718" v="7781" actId="47"/>
        <pc:sldMasterMkLst>
          <pc:docMk/>
          <pc:sldMasterMk cId="1713830100" sldId="2147483854"/>
        </pc:sldMasterMkLst>
        <pc:sldLayoutChg chg="del">
          <pc:chgData name="Alket Lata" userId="a23aa05b2f6e84f8" providerId="LiveId" clId="{BCC52DD9-9F1E-4344-A2A5-CCEDEC3850FE}" dt="2026-07-27T05:52:21.718" v="7781" actId="47"/>
          <pc:sldLayoutMkLst>
            <pc:docMk/>
            <pc:sldMasterMk cId="1713830100" sldId="2147483854"/>
            <pc:sldLayoutMk cId="2756645612" sldId="2147483843"/>
          </pc:sldLayoutMkLst>
        </pc:sldLayoutChg>
        <pc:sldLayoutChg chg="del">
          <pc:chgData name="Alket Lata" userId="a23aa05b2f6e84f8" providerId="LiveId" clId="{BCC52DD9-9F1E-4344-A2A5-CCEDEC3850FE}" dt="2026-07-27T05:52:21.718" v="7781" actId="47"/>
          <pc:sldLayoutMkLst>
            <pc:docMk/>
            <pc:sldMasterMk cId="1713830100" sldId="2147483854"/>
            <pc:sldLayoutMk cId="175230660" sldId="2147483844"/>
          </pc:sldLayoutMkLst>
        </pc:sldLayoutChg>
        <pc:sldLayoutChg chg="del">
          <pc:chgData name="Alket Lata" userId="a23aa05b2f6e84f8" providerId="LiveId" clId="{BCC52DD9-9F1E-4344-A2A5-CCEDEC3850FE}" dt="2026-07-27T05:52:21.718" v="7781" actId="47"/>
          <pc:sldLayoutMkLst>
            <pc:docMk/>
            <pc:sldMasterMk cId="1713830100" sldId="2147483854"/>
            <pc:sldLayoutMk cId="1930777269" sldId="2147483845"/>
          </pc:sldLayoutMkLst>
        </pc:sldLayoutChg>
        <pc:sldLayoutChg chg="del">
          <pc:chgData name="Alket Lata" userId="a23aa05b2f6e84f8" providerId="LiveId" clId="{BCC52DD9-9F1E-4344-A2A5-CCEDEC3850FE}" dt="2026-07-27T05:52:21.718" v="7781" actId="47"/>
          <pc:sldLayoutMkLst>
            <pc:docMk/>
            <pc:sldMasterMk cId="1713830100" sldId="2147483854"/>
            <pc:sldLayoutMk cId="3801926678" sldId="2147483846"/>
          </pc:sldLayoutMkLst>
        </pc:sldLayoutChg>
        <pc:sldLayoutChg chg="del">
          <pc:chgData name="Alket Lata" userId="a23aa05b2f6e84f8" providerId="LiveId" clId="{BCC52DD9-9F1E-4344-A2A5-CCEDEC3850FE}" dt="2026-07-27T05:52:21.718" v="7781" actId="47"/>
          <pc:sldLayoutMkLst>
            <pc:docMk/>
            <pc:sldMasterMk cId="1713830100" sldId="2147483854"/>
            <pc:sldLayoutMk cId="370566985" sldId="2147483847"/>
          </pc:sldLayoutMkLst>
        </pc:sldLayoutChg>
        <pc:sldLayoutChg chg="del">
          <pc:chgData name="Alket Lata" userId="a23aa05b2f6e84f8" providerId="LiveId" clId="{BCC52DD9-9F1E-4344-A2A5-CCEDEC3850FE}" dt="2026-07-27T05:52:21.718" v="7781" actId="47"/>
          <pc:sldLayoutMkLst>
            <pc:docMk/>
            <pc:sldMasterMk cId="1713830100" sldId="2147483854"/>
            <pc:sldLayoutMk cId="1637311765" sldId="2147483848"/>
          </pc:sldLayoutMkLst>
        </pc:sldLayoutChg>
        <pc:sldLayoutChg chg="del">
          <pc:chgData name="Alket Lata" userId="a23aa05b2f6e84f8" providerId="LiveId" clId="{BCC52DD9-9F1E-4344-A2A5-CCEDEC3850FE}" dt="2026-07-27T05:52:21.718" v="7781" actId="47"/>
          <pc:sldLayoutMkLst>
            <pc:docMk/>
            <pc:sldMasterMk cId="1713830100" sldId="2147483854"/>
            <pc:sldLayoutMk cId="4104012553" sldId="2147483849"/>
          </pc:sldLayoutMkLst>
        </pc:sldLayoutChg>
        <pc:sldLayoutChg chg="del">
          <pc:chgData name="Alket Lata" userId="a23aa05b2f6e84f8" providerId="LiveId" clId="{BCC52DD9-9F1E-4344-A2A5-CCEDEC3850FE}" dt="2026-07-27T05:52:21.718" v="7781" actId="47"/>
          <pc:sldLayoutMkLst>
            <pc:docMk/>
            <pc:sldMasterMk cId="1713830100" sldId="2147483854"/>
            <pc:sldLayoutMk cId="3386309774" sldId="2147483850"/>
          </pc:sldLayoutMkLst>
        </pc:sldLayoutChg>
        <pc:sldLayoutChg chg="del">
          <pc:chgData name="Alket Lata" userId="a23aa05b2f6e84f8" providerId="LiveId" clId="{BCC52DD9-9F1E-4344-A2A5-CCEDEC3850FE}" dt="2026-07-27T05:52:21.718" v="7781" actId="47"/>
          <pc:sldLayoutMkLst>
            <pc:docMk/>
            <pc:sldMasterMk cId="1713830100" sldId="2147483854"/>
            <pc:sldLayoutMk cId="293664919" sldId="2147483851"/>
          </pc:sldLayoutMkLst>
        </pc:sldLayoutChg>
        <pc:sldLayoutChg chg="del">
          <pc:chgData name="Alket Lata" userId="a23aa05b2f6e84f8" providerId="LiveId" clId="{BCC52DD9-9F1E-4344-A2A5-CCEDEC3850FE}" dt="2026-07-27T05:52:21.718" v="7781" actId="47"/>
          <pc:sldLayoutMkLst>
            <pc:docMk/>
            <pc:sldMasterMk cId="1713830100" sldId="2147483854"/>
            <pc:sldLayoutMk cId="100841344" sldId="2147483852"/>
          </pc:sldLayoutMkLst>
        </pc:sldLayoutChg>
        <pc:sldLayoutChg chg="del">
          <pc:chgData name="Alket Lata" userId="a23aa05b2f6e84f8" providerId="LiveId" clId="{BCC52DD9-9F1E-4344-A2A5-CCEDEC3850FE}" dt="2026-07-27T05:52:21.718" v="7781" actId="47"/>
          <pc:sldLayoutMkLst>
            <pc:docMk/>
            <pc:sldMasterMk cId="1713830100" sldId="2147483854"/>
            <pc:sldLayoutMk cId="802011395" sldId="214748385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7C34A5-DFD2-4DDD-A49A-DDB755F233B6}"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039E9D9F-9C7E-4604-9F4C-A51749457E5B}">
      <dgm:prSet phldrT="[Text]" phldr="0" custT="1"/>
      <dgm:spPr/>
      <dgm:t>
        <a:bodyPr/>
        <a:lstStyle/>
        <a:p>
          <a:r>
            <a:rPr lang="en-GB" sz="2400" dirty="0">
              <a:solidFill>
                <a:schemeClr val="tx1"/>
              </a:solidFill>
              <a:latin typeface="Arial" panose="020B0604020202020204" pitchFamily="34" charset="0"/>
              <a:cs typeface="Arial" panose="020B0604020202020204" pitchFamily="34" charset="0"/>
            </a:rPr>
            <a:t>Isaac’s overview</a:t>
          </a:r>
        </a:p>
      </dgm:t>
    </dgm:pt>
    <dgm:pt modelId="{E552E82D-267F-4FF5-B936-68B3BAA93ACB}" type="parTrans" cxnId="{349BF505-21B3-472A-9410-0CB6BFE51C59}">
      <dgm:prSet/>
      <dgm:spPr/>
      <dgm:t>
        <a:bodyPr/>
        <a:lstStyle/>
        <a:p>
          <a:endParaRPr lang="en-GB"/>
        </a:p>
      </dgm:t>
    </dgm:pt>
    <dgm:pt modelId="{13F4F502-89DB-4C46-B413-51E2539B4090}" type="sibTrans" cxnId="{349BF505-21B3-472A-9410-0CB6BFE51C59}">
      <dgm:prSet/>
      <dgm:spPr/>
      <dgm:t>
        <a:bodyPr/>
        <a:lstStyle/>
        <a:p>
          <a:endParaRPr lang="en-GB"/>
        </a:p>
      </dgm:t>
    </dgm:pt>
    <dgm:pt modelId="{8EFF4A53-FD20-4956-9248-CF6114A91ED6}">
      <dgm:prSet phldrT="[Text]" phldr="0" custT="1"/>
      <dgm:spPr>
        <a:solidFill>
          <a:schemeClr val="accent5">
            <a:lumMod val="60000"/>
            <a:lumOff val="40000"/>
            <a:alpha val="90000"/>
          </a:schemeClr>
        </a:solidFill>
      </dgm:spPr>
      <dgm:t>
        <a:bodyPr/>
        <a:lstStyle/>
        <a:p>
          <a:pPr algn="just"/>
          <a:r>
            <a:rPr lang="en-GB" sz="1400" b="1" dirty="0">
              <a:latin typeface="Arial" panose="020B0604020202020204" pitchFamily="34" charset="0"/>
              <a:cs typeface="Arial" panose="020B0604020202020204" pitchFamily="34" charset="0"/>
            </a:rPr>
            <a:t>Age 4</a:t>
          </a:r>
          <a:r>
            <a:rPr lang="en-GB" sz="1400" b="1" dirty="0"/>
            <a:t>-year-old boy</a:t>
          </a:r>
          <a:endParaRPr lang="en-GB" sz="1400" b="1" dirty="0">
            <a:latin typeface="Arial" panose="020B0604020202020204" pitchFamily="34" charset="0"/>
            <a:cs typeface="Arial" panose="020B0604020202020204" pitchFamily="34" charset="0"/>
          </a:endParaRPr>
        </a:p>
        <a:p>
          <a:pPr algn="ctr"/>
          <a:r>
            <a:rPr lang="en-GB" sz="1400" b="0" i="0" dirty="0">
              <a:latin typeface="Arial" panose="020B0604020202020204" pitchFamily="34" charset="0"/>
              <a:cs typeface="Arial" panose="020B0604020202020204" pitchFamily="34" charset="0"/>
            </a:rPr>
            <a:t>Education: </a:t>
          </a:r>
          <a:r>
            <a:rPr lang="en-GB" sz="1400" dirty="0">
              <a:latin typeface="Arial" panose="020B0604020202020204" pitchFamily="34" charset="0"/>
              <a:cs typeface="Arial" panose="020B0604020202020204" pitchFamily="34" charset="0"/>
            </a:rPr>
            <a:t>He is attending the centre</a:t>
          </a:r>
          <a:r>
            <a:rPr lang="en-GB" sz="1400" b="0" i="0" dirty="0">
              <a:latin typeface="Arial" panose="020B0604020202020204" pitchFamily="34" charset="0"/>
              <a:cs typeface="Arial" panose="020B0604020202020204" pitchFamily="34" charset="0"/>
            </a:rPr>
            <a:t> </a:t>
          </a:r>
        </a:p>
        <a:p>
          <a:pPr algn="ctr"/>
          <a:endParaRPr lang="en-GB" sz="1400" b="0" i="0" dirty="0">
            <a:latin typeface="Arial" panose="020B0604020202020204" pitchFamily="34" charset="0"/>
            <a:cs typeface="Arial" panose="020B0604020202020204" pitchFamily="34" charset="0"/>
          </a:endParaRPr>
        </a:p>
        <a:p>
          <a:pPr algn="ctr"/>
          <a:r>
            <a:rPr lang="en-GB" sz="1400" b="0" i="0" dirty="0">
              <a:latin typeface="Arial" panose="020B0604020202020204" pitchFamily="34" charset="0"/>
              <a:cs typeface="Arial" panose="020B0604020202020204" pitchFamily="34" charset="0"/>
            </a:rPr>
            <a:t>Location: London: Attends preschool</a:t>
          </a:r>
        </a:p>
        <a:p>
          <a:pPr algn="ctr"/>
          <a:endParaRPr lang="en-GB" sz="1400" b="0" i="0" dirty="0">
            <a:latin typeface="Arial" panose="020B0604020202020204" pitchFamily="34" charset="0"/>
            <a:cs typeface="Arial" panose="020B0604020202020204" pitchFamily="34" charset="0"/>
          </a:endParaRPr>
        </a:p>
        <a:p>
          <a:pPr algn="ctr"/>
          <a:r>
            <a:rPr lang="en-GB" sz="1400" b="0" i="0" dirty="0">
              <a:latin typeface="Arial" panose="020B0604020202020204" pitchFamily="34" charset="0"/>
              <a:cs typeface="Arial" panose="020B0604020202020204" pitchFamily="34" charset="0"/>
            </a:rPr>
            <a:t>Personal Interests: Enjoys blocks and drawing</a:t>
          </a:r>
        </a:p>
        <a:p>
          <a:pPr algn="ctr"/>
          <a:r>
            <a:rPr lang="en-GB" sz="1400" b="0" i="0" dirty="0">
              <a:latin typeface="Arial" panose="020B0604020202020204" pitchFamily="34" charset="0"/>
              <a:cs typeface="Arial" panose="020B0604020202020204" pitchFamily="34" charset="0"/>
            </a:rPr>
            <a:t> </a:t>
          </a:r>
        </a:p>
        <a:p>
          <a:pPr algn="ctr"/>
          <a:r>
            <a:rPr lang="en-GB" sz="1400" b="0" i="0" dirty="0">
              <a:latin typeface="Arial" panose="020B0604020202020204" pitchFamily="34" charset="0"/>
              <a:cs typeface="Arial" panose="020B0604020202020204" pitchFamily="34" charset="0"/>
            </a:rPr>
            <a:t>Current Activities: Participates in family and preschool activities</a:t>
          </a:r>
        </a:p>
      </dgm:t>
    </dgm:pt>
    <dgm:pt modelId="{9F9F2D60-170B-4E36-BB87-82D082C70EF1}" type="parTrans" cxnId="{301005C3-4C28-4623-9AC6-6594247D9CB9}">
      <dgm:prSet/>
      <dgm:spPr/>
      <dgm:t>
        <a:bodyPr/>
        <a:lstStyle/>
        <a:p>
          <a:endParaRPr lang="en-GB"/>
        </a:p>
      </dgm:t>
    </dgm:pt>
    <dgm:pt modelId="{7117C595-9D1E-4DAA-AA5E-DE256163A638}" type="sibTrans" cxnId="{301005C3-4C28-4623-9AC6-6594247D9CB9}">
      <dgm:prSet/>
      <dgm:spPr/>
      <dgm:t>
        <a:bodyPr/>
        <a:lstStyle/>
        <a:p>
          <a:endParaRPr lang="en-GB"/>
        </a:p>
      </dgm:t>
    </dgm:pt>
    <dgm:pt modelId="{00CBB771-1442-460D-94CA-CAC1724A01B8}">
      <dgm:prSet custT="1"/>
      <dgm:spPr/>
      <dgm:t>
        <a:bodyPr/>
        <a:lstStyle/>
        <a:p>
          <a:r>
            <a:rPr lang="en-GB" sz="1200" b="1" dirty="0">
              <a:solidFill>
                <a:schemeClr val="tx1"/>
              </a:solidFill>
              <a:latin typeface="Arial" panose="020B0604020202020204" pitchFamily="34" charset="0"/>
              <a:cs typeface="Arial" panose="020B0604020202020204" pitchFamily="34" charset="0"/>
            </a:rPr>
            <a:t>Isaac</a:t>
          </a:r>
          <a:r>
            <a:rPr lang="en-GB" sz="1200" dirty="0">
              <a:latin typeface="Arial" panose="020B0604020202020204" pitchFamily="34" charset="0"/>
              <a:cs typeface="Arial" panose="020B0604020202020204" pitchFamily="34" charset="0"/>
            </a:rPr>
            <a:t> </a:t>
          </a:r>
          <a:r>
            <a:rPr lang="en-GB" sz="1200" b="1" dirty="0">
              <a:solidFill>
                <a:schemeClr val="tx1"/>
              </a:solidFill>
              <a:latin typeface="Arial" panose="020B0604020202020204" pitchFamily="34" charset="0"/>
              <a:cs typeface="Arial" panose="020B0604020202020204" pitchFamily="34" charset="0"/>
            </a:rPr>
            <a:t>is quiet and withdrawn during free play </a:t>
          </a:r>
        </a:p>
      </dgm:t>
    </dgm:pt>
    <dgm:pt modelId="{3E36092A-5B50-4B47-BA72-BF12FFA149AC}" type="parTrans" cxnId="{19FA085A-7742-4F4C-9B01-451BDCA709A0}">
      <dgm:prSet/>
      <dgm:spPr/>
      <dgm:t>
        <a:bodyPr/>
        <a:lstStyle/>
        <a:p>
          <a:endParaRPr lang="en-GB"/>
        </a:p>
      </dgm:t>
    </dgm:pt>
    <dgm:pt modelId="{89EC078E-810C-47A1-8EAB-D08A1BD2069A}" type="sibTrans" cxnId="{19FA085A-7742-4F4C-9B01-451BDCA709A0}">
      <dgm:prSet/>
      <dgm:spPr/>
      <dgm:t>
        <a:bodyPr/>
        <a:lstStyle/>
        <a:p>
          <a:endParaRPr lang="en-GB"/>
        </a:p>
      </dgm:t>
    </dgm:pt>
    <dgm:pt modelId="{BD39F280-C050-4615-907D-24F5802A8491}">
      <dgm:prSet custT="1"/>
      <dgm:spPr/>
      <dgm:t>
        <a:bodyPr/>
        <a:lstStyle/>
        <a:p>
          <a:r>
            <a:rPr lang="en-GB" sz="1200" b="1" dirty="0">
              <a:solidFill>
                <a:schemeClr val="tx1"/>
              </a:solidFill>
              <a:latin typeface="Arial" panose="020B0604020202020204" pitchFamily="34" charset="0"/>
              <a:cs typeface="Arial" panose="020B0604020202020204" pitchFamily="34" charset="0"/>
            </a:rPr>
            <a:t>He becomes distressed during separation from his mother </a:t>
          </a:r>
        </a:p>
      </dgm:t>
    </dgm:pt>
    <dgm:pt modelId="{BBC1160A-C2AF-4990-B2C8-5117045DEE57}" type="parTrans" cxnId="{531B8B38-A227-4C32-B467-5D38E8FB3576}">
      <dgm:prSet/>
      <dgm:spPr/>
      <dgm:t>
        <a:bodyPr/>
        <a:lstStyle/>
        <a:p>
          <a:endParaRPr lang="en-GB"/>
        </a:p>
      </dgm:t>
    </dgm:pt>
    <dgm:pt modelId="{46988B1A-4C64-4CE2-8041-33D373021729}" type="sibTrans" cxnId="{531B8B38-A227-4C32-B467-5D38E8FB3576}">
      <dgm:prSet/>
      <dgm:spPr/>
      <dgm:t>
        <a:bodyPr/>
        <a:lstStyle/>
        <a:p>
          <a:endParaRPr lang="en-GB"/>
        </a:p>
      </dgm:t>
    </dgm:pt>
    <dgm:pt modelId="{EF7E49B9-BDC5-44BC-9522-78B41A1BD1D7}">
      <dgm:prSet custT="1"/>
      <dgm:spPr/>
      <dgm:t>
        <a:bodyPr/>
        <a:lstStyle/>
        <a:p>
          <a:r>
            <a:rPr lang="en-GB" sz="1200" b="1" dirty="0">
              <a:solidFill>
                <a:schemeClr val="tx1"/>
              </a:solidFill>
              <a:latin typeface="Arial" panose="020B0604020202020204" pitchFamily="34" charset="0"/>
              <a:cs typeface="Arial" panose="020B0604020202020204" pitchFamily="34" charset="0"/>
            </a:rPr>
            <a:t>He shows delays in language development </a:t>
          </a:r>
        </a:p>
      </dgm:t>
    </dgm:pt>
    <dgm:pt modelId="{E1A3D664-6343-4277-8AAA-AFC4EEEA79EE}" type="parTrans" cxnId="{F3D1AD74-60F3-49B6-8D08-E4D8C348E545}">
      <dgm:prSet/>
      <dgm:spPr/>
      <dgm:t>
        <a:bodyPr/>
        <a:lstStyle/>
        <a:p>
          <a:endParaRPr lang="en-GB"/>
        </a:p>
      </dgm:t>
    </dgm:pt>
    <dgm:pt modelId="{389F26EB-A125-4288-A654-224EFEE51769}" type="sibTrans" cxnId="{F3D1AD74-60F3-49B6-8D08-E4D8C348E545}">
      <dgm:prSet/>
      <dgm:spPr/>
      <dgm:t>
        <a:bodyPr/>
        <a:lstStyle/>
        <a:p>
          <a:endParaRPr lang="en-GB"/>
        </a:p>
      </dgm:t>
    </dgm:pt>
    <dgm:pt modelId="{102F9407-12D6-415E-8678-E3AC368F6EC4}">
      <dgm:prSet custT="1"/>
      <dgm:spPr/>
      <dgm:t>
        <a:bodyPr/>
        <a:lstStyle/>
        <a:p>
          <a:r>
            <a:rPr lang="en-GB" sz="1200" b="1" dirty="0">
              <a:solidFill>
                <a:schemeClr val="tx1"/>
              </a:solidFill>
              <a:latin typeface="Arial" panose="020B0604020202020204" pitchFamily="34" charset="0"/>
              <a:cs typeface="Arial" panose="020B0604020202020204" pitchFamily="34" charset="0"/>
            </a:rPr>
            <a:t>He struggles to join group activities </a:t>
          </a:r>
        </a:p>
      </dgm:t>
    </dgm:pt>
    <dgm:pt modelId="{6959663B-F96B-452D-8336-73BE7B457D9E}" type="parTrans" cxnId="{CF08779C-DAE1-4FB2-B4F2-D4C8C06188D7}">
      <dgm:prSet/>
      <dgm:spPr/>
      <dgm:t>
        <a:bodyPr/>
        <a:lstStyle/>
        <a:p>
          <a:endParaRPr lang="en-GB"/>
        </a:p>
      </dgm:t>
    </dgm:pt>
    <dgm:pt modelId="{A6F06EEB-E85C-423B-8D95-F8A6024F0E15}" type="sibTrans" cxnId="{CF08779C-DAE1-4FB2-B4F2-D4C8C06188D7}">
      <dgm:prSet/>
      <dgm:spPr/>
      <dgm:t>
        <a:bodyPr/>
        <a:lstStyle/>
        <a:p>
          <a:endParaRPr lang="en-GB"/>
        </a:p>
      </dgm:t>
    </dgm:pt>
    <dgm:pt modelId="{E414934C-D330-4B74-B991-576FD3D59409}">
      <dgm:prSet custT="1"/>
      <dgm:spPr/>
      <dgm:t>
        <a:bodyPr/>
        <a:lstStyle/>
        <a:p>
          <a:r>
            <a:rPr lang="en-GB" sz="1200" b="1" dirty="0">
              <a:solidFill>
                <a:schemeClr val="tx1"/>
              </a:solidFill>
              <a:latin typeface="Arial" panose="020B0604020202020204" pitchFamily="34" charset="0"/>
              <a:cs typeface="Arial" panose="020B0604020202020204" pitchFamily="34" charset="0"/>
            </a:rPr>
            <a:t>His mother reports that he has difficulty sleeping</a:t>
          </a:r>
          <a:endParaRPr lang="en-GB" sz="1100" dirty="0"/>
        </a:p>
      </dgm:t>
    </dgm:pt>
    <dgm:pt modelId="{409943D3-35E6-40B2-843A-8EFB59B82D11}" type="parTrans" cxnId="{A7AE57D1-36ED-469C-99F6-F613D45E6BB7}">
      <dgm:prSet/>
      <dgm:spPr/>
      <dgm:t>
        <a:bodyPr/>
        <a:lstStyle/>
        <a:p>
          <a:endParaRPr lang="en-GB"/>
        </a:p>
      </dgm:t>
    </dgm:pt>
    <dgm:pt modelId="{841D4D87-037E-44F8-961A-B5EF45D735A6}" type="sibTrans" cxnId="{A7AE57D1-36ED-469C-99F6-F613D45E6BB7}">
      <dgm:prSet/>
      <dgm:spPr/>
      <dgm:t>
        <a:bodyPr/>
        <a:lstStyle/>
        <a:p>
          <a:endParaRPr lang="en-GB"/>
        </a:p>
      </dgm:t>
    </dgm:pt>
    <dgm:pt modelId="{E24677D9-7431-4EFA-BBE8-B3AE55CFC30E}" type="pres">
      <dgm:prSet presAssocID="{137C34A5-DFD2-4DDD-A49A-DDB755F233B6}" presName="diagram" presStyleCnt="0">
        <dgm:presLayoutVars>
          <dgm:chPref val="1"/>
          <dgm:dir/>
          <dgm:animOne val="branch"/>
          <dgm:animLvl val="lvl"/>
          <dgm:resizeHandles/>
        </dgm:presLayoutVars>
      </dgm:prSet>
      <dgm:spPr/>
    </dgm:pt>
    <dgm:pt modelId="{A26A910D-BD02-4C3F-8B4A-CBE881D15417}" type="pres">
      <dgm:prSet presAssocID="{039E9D9F-9C7E-4604-9F4C-A51749457E5B}" presName="root" presStyleCnt="0"/>
      <dgm:spPr/>
    </dgm:pt>
    <dgm:pt modelId="{79B9812D-9ECE-4924-876A-27CA2F84F6DC}" type="pres">
      <dgm:prSet presAssocID="{039E9D9F-9C7E-4604-9F4C-A51749457E5B}" presName="rootComposite" presStyleCnt="0"/>
      <dgm:spPr/>
    </dgm:pt>
    <dgm:pt modelId="{BFE32658-652F-48F3-B079-F5FE14FC6F02}" type="pres">
      <dgm:prSet presAssocID="{039E9D9F-9C7E-4604-9F4C-A51749457E5B}" presName="rootText" presStyleLbl="node1" presStyleIdx="0" presStyleCnt="6" custScaleX="244163" custScaleY="80394" custLinFactNeighborX="-33217" custLinFactNeighborY="-133"/>
      <dgm:spPr/>
    </dgm:pt>
    <dgm:pt modelId="{94C49BEE-0BA2-4806-8695-6189424056E0}" type="pres">
      <dgm:prSet presAssocID="{039E9D9F-9C7E-4604-9F4C-A51749457E5B}" presName="rootConnector" presStyleLbl="node1" presStyleIdx="0" presStyleCnt="6"/>
      <dgm:spPr/>
    </dgm:pt>
    <dgm:pt modelId="{31F94AD7-03F3-4F35-9EB1-0F856F614C5D}" type="pres">
      <dgm:prSet presAssocID="{039E9D9F-9C7E-4604-9F4C-A51749457E5B}" presName="childShape" presStyleCnt="0"/>
      <dgm:spPr/>
    </dgm:pt>
    <dgm:pt modelId="{013B733D-E5A9-4CDC-B2E1-72F95FB30A92}" type="pres">
      <dgm:prSet presAssocID="{9F9F2D60-170B-4E36-BB87-82D082C70EF1}" presName="Name13" presStyleLbl="parChTrans1D2" presStyleIdx="0" presStyleCnt="1"/>
      <dgm:spPr/>
    </dgm:pt>
    <dgm:pt modelId="{55D6DE2C-01BF-4E89-A001-287F644F0734}" type="pres">
      <dgm:prSet presAssocID="{8EFF4A53-FD20-4956-9248-CF6114A91ED6}" presName="childText" presStyleLbl="bgAcc1" presStyleIdx="0" presStyleCnt="1" custScaleX="408278" custScaleY="435145" custLinFactX="-100000" custLinFactNeighborX="-196006" custLinFactNeighborY="7907">
        <dgm:presLayoutVars>
          <dgm:bulletEnabled val="1"/>
        </dgm:presLayoutVars>
      </dgm:prSet>
      <dgm:spPr/>
    </dgm:pt>
    <dgm:pt modelId="{EB62D3F3-40CB-49ED-A85E-CFA2F08AD040}" type="pres">
      <dgm:prSet presAssocID="{00CBB771-1442-460D-94CA-CAC1724A01B8}" presName="root" presStyleCnt="0"/>
      <dgm:spPr/>
    </dgm:pt>
    <dgm:pt modelId="{04C6B85A-6AC7-4159-8833-A79DB172115B}" type="pres">
      <dgm:prSet presAssocID="{00CBB771-1442-460D-94CA-CAC1724A01B8}" presName="rootComposite" presStyleCnt="0"/>
      <dgm:spPr/>
    </dgm:pt>
    <dgm:pt modelId="{FDB9BBCF-517C-4BDF-9683-D2F0F78AB84D}" type="pres">
      <dgm:prSet presAssocID="{00CBB771-1442-460D-94CA-CAC1724A01B8}" presName="rootText" presStyleLbl="node1" presStyleIdx="1" presStyleCnt="6" custLinFactX="173737" custLinFactY="200000" custLinFactNeighborX="200000" custLinFactNeighborY="244947"/>
      <dgm:spPr/>
    </dgm:pt>
    <dgm:pt modelId="{53915D78-13FA-4238-A47A-E952C54B6630}" type="pres">
      <dgm:prSet presAssocID="{00CBB771-1442-460D-94CA-CAC1724A01B8}" presName="rootConnector" presStyleLbl="node1" presStyleIdx="1" presStyleCnt="6"/>
      <dgm:spPr/>
    </dgm:pt>
    <dgm:pt modelId="{3D768D77-4D06-4B8E-8B72-FED008CA3412}" type="pres">
      <dgm:prSet presAssocID="{00CBB771-1442-460D-94CA-CAC1724A01B8}" presName="childShape" presStyleCnt="0"/>
      <dgm:spPr/>
    </dgm:pt>
    <dgm:pt modelId="{6BA34E7A-8A08-44F0-940C-3ACF2F08AAE6}" type="pres">
      <dgm:prSet presAssocID="{BD39F280-C050-4615-907D-24F5802A8491}" presName="root" presStyleCnt="0"/>
      <dgm:spPr/>
    </dgm:pt>
    <dgm:pt modelId="{33F0E734-1A20-424D-A08C-E7B938607A88}" type="pres">
      <dgm:prSet presAssocID="{BD39F280-C050-4615-907D-24F5802A8491}" presName="rootComposite" presStyleCnt="0"/>
      <dgm:spPr/>
    </dgm:pt>
    <dgm:pt modelId="{7FCCBBD3-E132-44C0-83E7-E167165E3E8A}" type="pres">
      <dgm:prSet presAssocID="{BD39F280-C050-4615-907D-24F5802A8491}" presName="rootText" presStyleLbl="node1" presStyleIdx="2" presStyleCnt="6" custScaleX="89624" custScaleY="115944" custLinFactX="146607" custLinFactY="200000" custLinFactNeighborX="200000" custLinFactNeighborY="250318"/>
      <dgm:spPr/>
    </dgm:pt>
    <dgm:pt modelId="{B3E61F5C-0878-44BF-B29D-160B05438136}" type="pres">
      <dgm:prSet presAssocID="{BD39F280-C050-4615-907D-24F5802A8491}" presName="rootConnector" presStyleLbl="node1" presStyleIdx="2" presStyleCnt="6"/>
      <dgm:spPr/>
    </dgm:pt>
    <dgm:pt modelId="{CA5AABCD-CA26-4DDA-8F8B-E5E9224A01B7}" type="pres">
      <dgm:prSet presAssocID="{BD39F280-C050-4615-907D-24F5802A8491}" presName="childShape" presStyleCnt="0"/>
      <dgm:spPr/>
    </dgm:pt>
    <dgm:pt modelId="{118B8E48-77C2-4ED4-9449-9BB678524D95}" type="pres">
      <dgm:prSet presAssocID="{EF7E49B9-BDC5-44BC-9522-78B41A1BD1D7}" presName="root" presStyleCnt="0"/>
      <dgm:spPr/>
    </dgm:pt>
    <dgm:pt modelId="{1F81BDE3-69E6-4096-AFE9-807D9CBF1C87}" type="pres">
      <dgm:prSet presAssocID="{EF7E49B9-BDC5-44BC-9522-78B41A1BD1D7}" presName="rootComposite" presStyleCnt="0"/>
      <dgm:spPr/>
    </dgm:pt>
    <dgm:pt modelId="{EA222F56-B8B0-41A3-A3E7-E8352E3D6238}" type="pres">
      <dgm:prSet presAssocID="{EF7E49B9-BDC5-44BC-9522-78B41A1BD1D7}" presName="rootText" presStyleLbl="node1" presStyleIdx="3" presStyleCnt="6" custLinFactX="-84581" custLinFactY="200000" custLinFactNeighborX="-100000" custLinFactNeighborY="238075"/>
      <dgm:spPr/>
    </dgm:pt>
    <dgm:pt modelId="{6C774944-820A-42B7-8735-D31AA6167DCA}" type="pres">
      <dgm:prSet presAssocID="{EF7E49B9-BDC5-44BC-9522-78B41A1BD1D7}" presName="rootConnector" presStyleLbl="node1" presStyleIdx="3" presStyleCnt="6"/>
      <dgm:spPr/>
    </dgm:pt>
    <dgm:pt modelId="{4E24C127-F323-4F65-A888-12855F11E28B}" type="pres">
      <dgm:prSet presAssocID="{EF7E49B9-BDC5-44BC-9522-78B41A1BD1D7}" presName="childShape" presStyleCnt="0"/>
      <dgm:spPr/>
    </dgm:pt>
    <dgm:pt modelId="{4D42539C-22D2-4741-9DF6-0E2B82CECE4A}" type="pres">
      <dgm:prSet presAssocID="{102F9407-12D6-415E-8678-E3AC368F6EC4}" presName="root" presStyleCnt="0"/>
      <dgm:spPr/>
    </dgm:pt>
    <dgm:pt modelId="{6A68AE9E-77D5-40FD-9DB8-07CC15410749}" type="pres">
      <dgm:prSet presAssocID="{102F9407-12D6-415E-8678-E3AC368F6EC4}" presName="rootComposite" presStyleCnt="0"/>
      <dgm:spPr/>
    </dgm:pt>
    <dgm:pt modelId="{C572AA19-EB17-4972-940B-A1372C34BC50}" type="pres">
      <dgm:prSet presAssocID="{102F9407-12D6-415E-8678-E3AC368F6EC4}" presName="rootText" presStyleLbl="node1" presStyleIdx="4" presStyleCnt="6" custLinFactX="-100000" custLinFactY="200000" custLinFactNeighborX="-103027" custLinFactNeighborY="240363"/>
      <dgm:spPr/>
    </dgm:pt>
    <dgm:pt modelId="{4A108537-DD7A-49A9-9071-2E87DB85308B}" type="pres">
      <dgm:prSet presAssocID="{102F9407-12D6-415E-8678-E3AC368F6EC4}" presName="rootConnector" presStyleLbl="node1" presStyleIdx="4" presStyleCnt="6"/>
      <dgm:spPr/>
    </dgm:pt>
    <dgm:pt modelId="{3872B035-0434-4478-96F7-F9E1ACA0EB04}" type="pres">
      <dgm:prSet presAssocID="{102F9407-12D6-415E-8678-E3AC368F6EC4}" presName="childShape" presStyleCnt="0"/>
      <dgm:spPr/>
    </dgm:pt>
    <dgm:pt modelId="{2F64D632-CE6F-439F-9357-D73ADFDB0774}" type="pres">
      <dgm:prSet presAssocID="{E414934C-D330-4B74-B991-576FD3D59409}" presName="root" presStyleCnt="0"/>
      <dgm:spPr/>
    </dgm:pt>
    <dgm:pt modelId="{E0206B7B-E4F7-4559-A67F-7D43C35CFB14}" type="pres">
      <dgm:prSet presAssocID="{E414934C-D330-4B74-B991-576FD3D59409}" presName="rootComposite" presStyleCnt="0"/>
      <dgm:spPr/>
    </dgm:pt>
    <dgm:pt modelId="{CC7AB4E6-2F53-4A72-831A-842536F8FE66}" type="pres">
      <dgm:prSet presAssocID="{E414934C-D330-4B74-B991-576FD3D59409}" presName="rootText" presStyleLbl="node1" presStyleIdx="5" presStyleCnt="6" custLinFactX="-100000" custLinFactY="200000" custLinFactNeighborX="-125562" custLinFactNeighborY="244920"/>
      <dgm:spPr/>
    </dgm:pt>
    <dgm:pt modelId="{AC6E89FF-2578-41F5-A54A-6CD37C3FA843}" type="pres">
      <dgm:prSet presAssocID="{E414934C-D330-4B74-B991-576FD3D59409}" presName="rootConnector" presStyleLbl="node1" presStyleIdx="5" presStyleCnt="6"/>
      <dgm:spPr/>
    </dgm:pt>
    <dgm:pt modelId="{758D12CC-46AA-4FBE-B669-BF3DF71D8C1C}" type="pres">
      <dgm:prSet presAssocID="{E414934C-D330-4B74-B991-576FD3D59409}" presName="childShape" presStyleCnt="0"/>
      <dgm:spPr/>
    </dgm:pt>
  </dgm:ptLst>
  <dgm:cxnLst>
    <dgm:cxn modelId="{7733C702-1889-452C-804E-347A3B9359C5}" type="presOf" srcId="{BD39F280-C050-4615-907D-24F5802A8491}" destId="{7FCCBBD3-E132-44C0-83E7-E167165E3E8A}" srcOrd="0" destOrd="0" presId="urn:microsoft.com/office/officeart/2005/8/layout/hierarchy3"/>
    <dgm:cxn modelId="{349BF505-21B3-472A-9410-0CB6BFE51C59}" srcId="{137C34A5-DFD2-4DDD-A49A-DDB755F233B6}" destId="{039E9D9F-9C7E-4604-9F4C-A51749457E5B}" srcOrd="0" destOrd="0" parTransId="{E552E82D-267F-4FF5-B936-68B3BAA93ACB}" sibTransId="{13F4F502-89DB-4C46-B413-51E2539B4090}"/>
    <dgm:cxn modelId="{59B39F1F-3214-44EF-A268-EDB5A92055F8}" type="presOf" srcId="{EF7E49B9-BDC5-44BC-9522-78B41A1BD1D7}" destId="{6C774944-820A-42B7-8735-D31AA6167DCA}" srcOrd="1" destOrd="0" presId="urn:microsoft.com/office/officeart/2005/8/layout/hierarchy3"/>
    <dgm:cxn modelId="{71A0A41F-A31F-428F-B3F1-D0C0C021150C}" type="presOf" srcId="{039E9D9F-9C7E-4604-9F4C-A51749457E5B}" destId="{BFE32658-652F-48F3-B079-F5FE14FC6F02}" srcOrd="0" destOrd="0" presId="urn:microsoft.com/office/officeart/2005/8/layout/hierarchy3"/>
    <dgm:cxn modelId="{60810E20-3037-4D77-BD85-F002D37372AE}" type="presOf" srcId="{BD39F280-C050-4615-907D-24F5802A8491}" destId="{B3E61F5C-0878-44BF-B29D-160B05438136}" srcOrd="1" destOrd="0" presId="urn:microsoft.com/office/officeart/2005/8/layout/hierarchy3"/>
    <dgm:cxn modelId="{44E54220-803B-45E5-BA9A-34C63C2436FC}" type="presOf" srcId="{102F9407-12D6-415E-8678-E3AC368F6EC4}" destId="{C572AA19-EB17-4972-940B-A1372C34BC50}" srcOrd="0" destOrd="0" presId="urn:microsoft.com/office/officeart/2005/8/layout/hierarchy3"/>
    <dgm:cxn modelId="{531B8B38-A227-4C32-B467-5D38E8FB3576}" srcId="{137C34A5-DFD2-4DDD-A49A-DDB755F233B6}" destId="{BD39F280-C050-4615-907D-24F5802A8491}" srcOrd="2" destOrd="0" parTransId="{BBC1160A-C2AF-4990-B2C8-5117045DEE57}" sibTransId="{46988B1A-4C64-4CE2-8041-33D373021729}"/>
    <dgm:cxn modelId="{53B61469-380C-47C9-94AC-0AAB46DDCC48}" type="presOf" srcId="{102F9407-12D6-415E-8678-E3AC368F6EC4}" destId="{4A108537-DD7A-49A9-9071-2E87DB85308B}" srcOrd="1" destOrd="0" presId="urn:microsoft.com/office/officeart/2005/8/layout/hierarchy3"/>
    <dgm:cxn modelId="{0B5C1951-E9B9-4A5A-A68C-490634D3095F}" type="presOf" srcId="{9F9F2D60-170B-4E36-BB87-82D082C70EF1}" destId="{013B733D-E5A9-4CDC-B2E1-72F95FB30A92}" srcOrd="0" destOrd="0" presId="urn:microsoft.com/office/officeart/2005/8/layout/hierarchy3"/>
    <dgm:cxn modelId="{074E4253-8C97-4E9F-B6BA-7E4588CADF99}" type="presOf" srcId="{00CBB771-1442-460D-94CA-CAC1724A01B8}" destId="{FDB9BBCF-517C-4BDF-9683-D2F0F78AB84D}" srcOrd="0" destOrd="0" presId="urn:microsoft.com/office/officeart/2005/8/layout/hierarchy3"/>
    <dgm:cxn modelId="{F3D1AD74-60F3-49B6-8D08-E4D8C348E545}" srcId="{137C34A5-DFD2-4DDD-A49A-DDB755F233B6}" destId="{EF7E49B9-BDC5-44BC-9522-78B41A1BD1D7}" srcOrd="3" destOrd="0" parTransId="{E1A3D664-6343-4277-8AAA-AFC4EEEA79EE}" sibTransId="{389F26EB-A125-4288-A654-224EFEE51769}"/>
    <dgm:cxn modelId="{19FA085A-7742-4F4C-9B01-451BDCA709A0}" srcId="{137C34A5-DFD2-4DDD-A49A-DDB755F233B6}" destId="{00CBB771-1442-460D-94CA-CAC1724A01B8}" srcOrd="1" destOrd="0" parTransId="{3E36092A-5B50-4B47-BA72-BF12FFA149AC}" sibTransId="{89EC078E-810C-47A1-8EAB-D08A1BD2069A}"/>
    <dgm:cxn modelId="{10FD6B87-265A-403B-B8A3-C8E74D1613CE}" type="presOf" srcId="{EF7E49B9-BDC5-44BC-9522-78B41A1BD1D7}" destId="{EA222F56-B8B0-41A3-A3E7-E8352E3D6238}" srcOrd="0" destOrd="0" presId="urn:microsoft.com/office/officeart/2005/8/layout/hierarchy3"/>
    <dgm:cxn modelId="{CF08779C-DAE1-4FB2-B4F2-D4C8C06188D7}" srcId="{137C34A5-DFD2-4DDD-A49A-DDB755F233B6}" destId="{102F9407-12D6-415E-8678-E3AC368F6EC4}" srcOrd="4" destOrd="0" parTransId="{6959663B-F96B-452D-8336-73BE7B457D9E}" sibTransId="{A6F06EEB-E85C-423B-8D95-F8A6024F0E15}"/>
    <dgm:cxn modelId="{1CFF3ABF-3C42-41BE-A3F5-F8179587B939}" type="presOf" srcId="{137C34A5-DFD2-4DDD-A49A-DDB755F233B6}" destId="{E24677D9-7431-4EFA-BBE8-B3AE55CFC30E}" srcOrd="0" destOrd="0" presId="urn:microsoft.com/office/officeart/2005/8/layout/hierarchy3"/>
    <dgm:cxn modelId="{301005C3-4C28-4623-9AC6-6594247D9CB9}" srcId="{039E9D9F-9C7E-4604-9F4C-A51749457E5B}" destId="{8EFF4A53-FD20-4956-9248-CF6114A91ED6}" srcOrd="0" destOrd="0" parTransId="{9F9F2D60-170B-4E36-BB87-82D082C70EF1}" sibTransId="{7117C595-9D1E-4DAA-AA5E-DE256163A638}"/>
    <dgm:cxn modelId="{A7AE57D1-36ED-469C-99F6-F613D45E6BB7}" srcId="{137C34A5-DFD2-4DDD-A49A-DDB755F233B6}" destId="{E414934C-D330-4B74-B991-576FD3D59409}" srcOrd="5" destOrd="0" parTransId="{409943D3-35E6-40B2-843A-8EFB59B82D11}" sibTransId="{841D4D87-037E-44F8-961A-B5EF45D735A6}"/>
    <dgm:cxn modelId="{0A2D08D8-2830-415F-8D64-0C8B7847F593}" type="presOf" srcId="{E414934C-D330-4B74-B991-576FD3D59409}" destId="{AC6E89FF-2578-41F5-A54A-6CD37C3FA843}" srcOrd="1" destOrd="0" presId="urn:microsoft.com/office/officeart/2005/8/layout/hierarchy3"/>
    <dgm:cxn modelId="{1C817AE7-9C58-4A24-8E7A-3C65979B2FBB}" type="presOf" srcId="{00CBB771-1442-460D-94CA-CAC1724A01B8}" destId="{53915D78-13FA-4238-A47A-E952C54B6630}" srcOrd="1" destOrd="0" presId="urn:microsoft.com/office/officeart/2005/8/layout/hierarchy3"/>
    <dgm:cxn modelId="{7C1069F6-DA25-43E2-8904-00201244F185}" type="presOf" srcId="{039E9D9F-9C7E-4604-9F4C-A51749457E5B}" destId="{94C49BEE-0BA2-4806-8695-6189424056E0}" srcOrd="1" destOrd="0" presId="urn:microsoft.com/office/officeart/2005/8/layout/hierarchy3"/>
    <dgm:cxn modelId="{5A7253F7-33DF-4E76-B472-87E030B6D457}" type="presOf" srcId="{8EFF4A53-FD20-4956-9248-CF6114A91ED6}" destId="{55D6DE2C-01BF-4E89-A001-287F644F0734}" srcOrd="0" destOrd="0" presId="urn:microsoft.com/office/officeart/2005/8/layout/hierarchy3"/>
    <dgm:cxn modelId="{1966B0FA-6AD6-4293-A807-9EC37FF3094A}" type="presOf" srcId="{E414934C-D330-4B74-B991-576FD3D59409}" destId="{CC7AB4E6-2F53-4A72-831A-842536F8FE66}" srcOrd="0" destOrd="0" presId="urn:microsoft.com/office/officeart/2005/8/layout/hierarchy3"/>
    <dgm:cxn modelId="{61072ABA-A407-459E-9A06-3D72D7869DDA}" type="presParOf" srcId="{E24677D9-7431-4EFA-BBE8-B3AE55CFC30E}" destId="{A26A910D-BD02-4C3F-8B4A-CBE881D15417}" srcOrd="0" destOrd="0" presId="urn:microsoft.com/office/officeart/2005/8/layout/hierarchy3"/>
    <dgm:cxn modelId="{5A505975-8860-410F-B6E8-378423F7E8AE}" type="presParOf" srcId="{A26A910D-BD02-4C3F-8B4A-CBE881D15417}" destId="{79B9812D-9ECE-4924-876A-27CA2F84F6DC}" srcOrd="0" destOrd="0" presId="urn:microsoft.com/office/officeart/2005/8/layout/hierarchy3"/>
    <dgm:cxn modelId="{EB6B3806-CF0C-4656-834F-DF31A4277754}" type="presParOf" srcId="{79B9812D-9ECE-4924-876A-27CA2F84F6DC}" destId="{BFE32658-652F-48F3-B079-F5FE14FC6F02}" srcOrd="0" destOrd="0" presId="urn:microsoft.com/office/officeart/2005/8/layout/hierarchy3"/>
    <dgm:cxn modelId="{AEAE503C-8974-41E0-BAA6-D8971B68CF91}" type="presParOf" srcId="{79B9812D-9ECE-4924-876A-27CA2F84F6DC}" destId="{94C49BEE-0BA2-4806-8695-6189424056E0}" srcOrd="1" destOrd="0" presId="urn:microsoft.com/office/officeart/2005/8/layout/hierarchy3"/>
    <dgm:cxn modelId="{CF2B40DC-E2EA-461A-B9B6-A594CBB1475F}" type="presParOf" srcId="{A26A910D-BD02-4C3F-8B4A-CBE881D15417}" destId="{31F94AD7-03F3-4F35-9EB1-0F856F614C5D}" srcOrd="1" destOrd="0" presId="urn:microsoft.com/office/officeart/2005/8/layout/hierarchy3"/>
    <dgm:cxn modelId="{4F1B16FE-42E6-4EB2-8A06-5997941E225B}" type="presParOf" srcId="{31F94AD7-03F3-4F35-9EB1-0F856F614C5D}" destId="{013B733D-E5A9-4CDC-B2E1-72F95FB30A92}" srcOrd="0" destOrd="0" presId="urn:microsoft.com/office/officeart/2005/8/layout/hierarchy3"/>
    <dgm:cxn modelId="{C83B06CF-565B-456D-9181-B7D5068FF88C}" type="presParOf" srcId="{31F94AD7-03F3-4F35-9EB1-0F856F614C5D}" destId="{55D6DE2C-01BF-4E89-A001-287F644F0734}" srcOrd="1" destOrd="0" presId="urn:microsoft.com/office/officeart/2005/8/layout/hierarchy3"/>
    <dgm:cxn modelId="{C393B94E-1651-4D58-A677-E724F890B04F}" type="presParOf" srcId="{E24677D9-7431-4EFA-BBE8-B3AE55CFC30E}" destId="{EB62D3F3-40CB-49ED-A85E-CFA2F08AD040}" srcOrd="1" destOrd="0" presId="urn:microsoft.com/office/officeart/2005/8/layout/hierarchy3"/>
    <dgm:cxn modelId="{F5BAC9B9-FB48-45C7-BE84-91CDC4CC7463}" type="presParOf" srcId="{EB62D3F3-40CB-49ED-A85E-CFA2F08AD040}" destId="{04C6B85A-6AC7-4159-8833-A79DB172115B}" srcOrd="0" destOrd="0" presId="urn:microsoft.com/office/officeart/2005/8/layout/hierarchy3"/>
    <dgm:cxn modelId="{0FE1359C-FB14-46D9-97B8-D5AA5D318B04}" type="presParOf" srcId="{04C6B85A-6AC7-4159-8833-A79DB172115B}" destId="{FDB9BBCF-517C-4BDF-9683-D2F0F78AB84D}" srcOrd="0" destOrd="0" presId="urn:microsoft.com/office/officeart/2005/8/layout/hierarchy3"/>
    <dgm:cxn modelId="{5E451C12-AE38-410B-873E-70D3C8707E16}" type="presParOf" srcId="{04C6B85A-6AC7-4159-8833-A79DB172115B}" destId="{53915D78-13FA-4238-A47A-E952C54B6630}" srcOrd="1" destOrd="0" presId="urn:microsoft.com/office/officeart/2005/8/layout/hierarchy3"/>
    <dgm:cxn modelId="{73AE70D1-A1B4-4DBB-AF92-26F92C4A7B7A}" type="presParOf" srcId="{EB62D3F3-40CB-49ED-A85E-CFA2F08AD040}" destId="{3D768D77-4D06-4B8E-8B72-FED008CA3412}" srcOrd="1" destOrd="0" presId="urn:microsoft.com/office/officeart/2005/8/layout/hierarchy3"/>
    <dgm:cxn modelId="{44BEA0DF-AF62-40F3-8395-0BB05B44F0BA}" type="presParOf" srcId="{E24677D9-7431-4EFA-BBE8-B3AE55CFC30E}" destId="{6BA34E7A-8A08-44F0-940C-3ACF2F08AAE6}" srcOrd="2" destOrd="0" presId="urn:microsoft.com/office/officeart/2005/8/layout/hierarchy3"/>
    <dgm:cxn modelId="{5F59A540-7BB9-4AF4-A9AF-05FFE77BE72D}" type="presParOf" srcId="{6BA34E7A-8A08-44F0-940C-3ACF2F08AAE6}" destId="{33F0E734-1A20-424D-A08C-E7B938607A88}" srcOrd="0" destOrd="0" presId="urn:microsoft.com/office/officeart/2005/8/layout/hierarchy3"/>
    <dgm:cxn modelId="{F3111E9F-E8EB-4038-ACDD-B2AEF7F7B999}" type="presParOf" srcId="{33F0E734-1A20-424D-A08C-E7B938607A88}" destId="{7FCCBBD3-E132-44C0-83E7-E167165E3E8A}" srcOrd="0" destOrd="0" presId="urn:microsoft.com/office/officeart/2005/8/layout/hierarchy3"/>
    <dgm:cxn modelId="{1EBAF3DA-CF07-4790-8355-B8048AF9C815}" type="presParOf" srcId="{33F0E734-1A20-424D-A08C-E7B938607A88}" destId="{B3E61F5C-0878-44BF-B29D-160B05438136}" srcOrd="1" destOrd="0" presId="urn:microsoft.com/office/officeart/2005/8/layout/hierarchy3"/>
    <dgm:cxn modelId="{5AE4BAB2-9F7A-4D39-8E60-C9FEDD600E58}" type="presParOf" srcId="{6BA34E7A-8A08-44F0-940C-3ACF2F08AAE6}" destId="{CA5AABCD-CA26-4DDA-8F8B-E5E9224A01B7}" srcOrd="1" destOrd="0" presId="urn:microsoft.com/office/officeart/2005/8/layout/hierarchy3"/>
    <dgm:cxn modelId="{4BD4C2EC-B06F-45B5-B156-F8C8098B609C}" type="presParOf" srcId="{E24677D9-7431-4EFA-BBE8-B3AE55CFC30E}" destId="{118B8E48-77C2-4ED4-9449-9BB678524D95}" srcOrd="3" destOrd="0" presId="urn:microsoft.com/office/officeart/2005/8/layout/hierarchy3"/>
    <dgm:cxn modelId="{BDE96E1A-B6DC-4929-AF06-D03F9BE0BB28}" type="presParOf" srcId="{118B8E48-77C2-4ED4-9449-9BB678524D95}" destId="{1F81BDE3-69E6-4096-AFE9-807D9CBF1C87}" srcOrd="0" destOrd="0" presId="urn:microsoft.com/office/officeart/2005/8/layout/hierarchy3"/>
    <dgm:cxn modelId="{1515397C-68E4-4657-B751-38779423AECB}" type="presParOf" srcId="{1F81BDE3-69E6-4096-AFE9-807D9CBF1C87}" destId="{EA222F56-B8B0-41A3-A3E7-E8352E3D6238}" srcOrd="0" destOrd="0" presId="urn:microsoft.com/office/officeart/2005/8/layout/hierarchy3"/>
    <dgm:cxn modelId="{0759CABB-DA8E-4CCE-A8AF-C96D4BDBAA99}" type="presParOf" srcId="{1F81BDE3-69E6-4096-AFE9-807D9CBF1C87}" destId="{6C774944-820A-42B7-8735-D31AA6167DCA}" srcOrd="1" destOrd="0" presId="urn:microsoft.com/office/officeart/2005/8/layout/hierarchy3"/>
    <dgm:cxn modelId="{0BE367F5-4E5D-4B87-B5DD-C6526013E0A7}" type="presParOf" srcId="{118B8E48-77C2-4ED4-9449-9BB678524D95}" destId="{4E24C127-F323-4F65-A888-12855F11E28B}" srcOrd="1" destOrd="0" presId="urn:microsoft.com/office/officeart/2005/8/layout/hierarchy3"/>
    <dgm:cxn modelId="{654CC1BE-4190-4250-B42D-03DA5D85CACA}" type="presParOf" srcId="{E24677D9-7431-4EFA-BBE8-B3AE55CFC30E}" destId="{4D42539C-22D2-4741-9DF6-0E2B82CECE4A}" srcOrd="4" destOrd="0" presId="urn:microsoft.com/office/officeart/2005/8/layout/hierarchy3"/>
    <dgm:cxn modelId="{8C4E477F-3759-4496-BF3D-0621C5A6C843}" type="presParOf" srcId="{4D42539C-22D2-4741-9DF6-0E2B82CECE4A}" destId="{6A68AE9E-77D5-40FD-9DB8-07CC15410749}" srcOrd="0" destOrd="0" presId="urn:microsoft.com/office/officeart/2005/8/layout/hierarchy3"/>
    <dgm:cxn modelId="{46DB153E-29E9-4189-8BEC-71977F6C3D1C}" type="presParOf" srcId="{6A68AE9E-77D5-40FD-9DB8-07CC15410749}" destId="{C572AA19-EB17-4972-940B-A1372C34BC50}" srcOrd="0" destOrd="0" presId="urn:microsoft.com/office/officeart/2005/8/layout/hierarchy3"/>
    <dgm:cxn modelId="{CB6E8DB8-F9C4-404E-9941-79A64DE88E97}" type="presParOf" srcId="{6A68AE9E-77D5-40FD-9DB8-07CC15410749}" destId="{4A108537-DD7A-49A9-9071-2E87DB85308B}" srcOrd="1" destOrd="0" presId="urn:microsoft.com/office/officeart/2005/8/layout/hierarchy3"/>
    <dgm:cxn modelId="{01CE9238-14E3-43EE-9D9A-D084B4F09588}" type="presParOf" srcId="{4D42539C-22D2-4741-9DF6-0E2B82CECE4A}" destId="{3872B035-0434-4478-96F7-F9E1ACA0EB04}" srcOrd="1" destOrd="0" presId="urn:microsoft.com/office/officeart/2005/8/layout/hierarchy3"/>
    <dgm:cxn modelId="{06F2A2F5-5F57-4A88-8BD1-CBE674B55834}" type="presParOf" srcId="{E24677D9-7431-4EFA-BBE8-B3AE55CFC30E}" destId="{2F64D632-CE6F-439F-9357-D73ADFDB0774}" srcOrd="5" destOrd="0" presId="urn:microsoft.com/office/officeart/2005/8/layout/hierarchy3"/>
    <dgm:cxn modelId="{3E3BD537-6E8E-4F69-8B90-C8DCE6F2A8E9}" type="presParOf" srcId="{2F64D632-CE6F-439F-9357-D73ADFDB0774}" destId="{E0206B7B-E4F7-4559-A67F-7D43C35CFB14}" srcOrd="0" destOrd="0" presId="urn:microsoft.com/office/officeart/2005/8/layout/hierarchy3"/>
    <dgm:cxn modelId="{E436EC7B-1357-4F83-B771-2E02C7DDA0CC}" type="presParOf" srcId="{E0206B7B-E4F7-4559-A67F-7D43C35CFB14}" destId="{CC7AB4E6-2F53-4A72-831A-842536F8FE66}" srcOrd="0" destOrd="0" presId="urn:microsoft.com/office/officeart/2005/8/layout/hierarchy3"/>
    <dgm:cxn modelId="{D62BC04D-5217-4B1B-A319-8809873374D5}" type="presParOf" srcId="{E0206B7B-E4F7-4559-A67F-7D43C35CFB14}" destId="{AC6E89FF-2578-41F5-A54A-6CD37C3FA843}" srcOrd="1" destOrd="0" presId="urn:microsoft.com/office/officeart/2005/8/layout/hierarchy3"/>
    <dgm:cxn modelId="{EA8B021B-3AF7-4933-903D-8467A022949F}" type="presParOf" srcId="{2F64D632-CE6F-439F-9357-D73ADFDB0774}" destId="{758D12CC-46AA-4FBE-B669-BF3DF71D8C1C}"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C997BE-4E06-4ED4-8532-2B0BCFA1884C}" type="doc">
      <dgm:prSet loTypeId="urn:microsoft.com/office/officeart/2005/8/layout/hierarchy4" loCatId="relationship" qsTypeId="urn:microsoft.com/office/officeart/2005/8/quickstyle/simple1" qsCatId="simple" csTypeId="urn:microsoft.com/office/officeart/2005/8/colors/accent1_2" csCatId="accent1" phldr="1"/>
      <dgm:spPr/>
      <dgm:t>
        <a:bodyPr/>
        <a:lstStyle/>
        <a:p>
          <a:endParaRPr lang="en-GB"/>
        </a:p>
      </dgm:t>
    </dgm:pt>
    <dgm:pt modelId="{DAEFDC81-A0EF-4C8C-BCA3-75E2FFCE4F4B}" type="pres">
      <dgm:prSet presAssocID="{E6C997BE-4E06-4ED4-8532-2B0BCFA1884C}" presName="Name0" presStyleCnt="0">
        <dgm:presLayoutVars>
          <dgm:chPref val="1"/>
          <dgm:dir/>
          <dgm:animOne val="branch"/>
          <dgm:animLvl val="lvl"/>
          <dgm:resizeHandles/>
        </dgm:presLayoutVars>
      </dgm:prSet>
      <dgm:spPr/>
    </dgm:pt>
  </dgm:ptLst>
  <dgm:cxnLst>
    <dgm:cxn modelId="{FB1468AE-2511-435B-AC83-7D0874D28EF3}" type="presOf" srcId="{E6C997BE-4E06-4ED4-8532-2B0BCFA1884C}" destId="{DAEFDC81-A0EF-4C8C-BCA3-75E2FFCE4F4B}" srcOrd="0"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E32658-652F-48F3-B079-F5FE14FC6F02}">
      <dsp:nvSpPr>
        <dsp:cNvPr id="0" name=""/>
        <dsp:cNvSpPr/>
      </dsp:nvSpPr>
      <dsp:spPr>
        <a:xfrm>
          <a:off x="0" y="130242"/>
          <a:ext cx="3531900" cy="58146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Isaac’s overview</a:t>
          </a:r>
        </a:p>
      </dsp:txBody>
      <dsp:txXfrm>
        <a:off x="17030" y="147272"/>
        <a:ext cx="3497840" cy="547403"/>
      </dsp:txXfrm>
    </dsp:sp>
    <dsp:sp modelId="{013B733D-E5A9-4CDC-B2E1-72F95FB30A92}">
      <dsp:nvSpPr>
        <dsp:cNvPr id="0" name=""/>
        <dsp:cNvSpPr/>
      </dsp:nvSpPr>
      <dsp:spPr>
        <a:xfrm>
          <a:off x="0" y="711705"/>
          <a:ext cx="353190" cy="1812597"/>
        </a:xfrm>
        <a:custGeom>
          <a:avLst/>
          <a:gdLst/>
          <a:ahLst/>
          <a:cxnLst/>
          <a:rect l="0" t="0" r="0" b="0"/>
          <a:pathLst>
            <a:path>
              <a:moveTo>
                <a:pt x="353190" y="0"/>
              </a:moveTo>
              <a:lnTo>
                <a:pt x="0" y="181259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5D6DE2C-01BF-4E89-A001-287F644F0734}">
      <dsp:nvSpPr>
        <dsp:cNvPr id="0" name=""/>
        <dsp:cNvSpPr/>
      </dsp:nvSpPr>
      <dsp:spPr>
        <a:xfrm>
          <a:off x="0" y="950673"/>
          <a:ext cx="4724703" cy="3147259"/>
        </a:xfrm>
        <a:prstGeom prst="roundRect">
          <a:avLst>
            <a:gd name="adj" fmla="val 10000"/>
          </a:avLst>
        </a:prstGeom>
        <a:solidFill>
          <a:schemeClr val="accent5">
            <a:lumMod val="60000"/>
            <a:lumOff val="4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just"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Age 4</a:t>
          </a:r>
          <a:r>
            <a:rPr lang="en-GB" sz="1400" b="1" kern="1200" dirty="0"/>
            <a:t>-year-old boy</a:t>
          </a:r>
          <a:endParaRPr lang="en-GB" sz="1400" b="1"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Education: </a:t>
          </a:r>
          <a:r>
            <a:rPr lang="en-GB" sz="1400" kern="1200" dirty="0">
              <a:latin typeface="Arial" panose="020B0604020202020204" pitchFamily="34" charset="0"/>
              <a:cs typeface="Arial" panose="020B0604020202020204" pitchFamily="34" charset="0"/>
            </a:rPr>
            <a:t>He is attending the centre</a:t>
          </a:r>
          <a:r>
            <a:rPr lang="en-GB" sz="1400" b="0" i="0" kern="1200" dirty="0">
              <a:latin typeface="Arial" panose="020B0604020202020204" pitchFamily="34" charset="0"/>
              <a:cs typeface="Arial" panose="020B0604020202020204" pitchFamily="34" charset="0"/>
            </a:rPr>
            <a:t> </a:t>
          </a:r>
        </a:p>
        <a:p>
          <a:pPr marL="0" lvl="0" indent="0" algn="ctr" defTabSz="622300">
            <a:lnSpc>
              <a:spcPct val="90000"/>
            </a:lnSpc>
            <a:spcBef>
              <a:spcPct val="0"/>
            </a:spcBef>
            <a:spcAft>
              <a:spcPct val="35000"/>
            </a:spcAft>
            <a:buNone/>
          </a:pPr>
          <a:endParaRPr lang="en-GB" sz="1400" b="0" i="0"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Location: London: Attends preschool</a:t>
          </a:r>
        </a:p>
        <a:p>
          <a:pPr marL="0" lvl="0" indent="0" algn="ctr" defTabSz="622300">
            <a:lnSpc>
              <a:spcPct val="90000"/>
            </a:lnSpc>
            <a:spcBef>
              <a:spcPct val="0"/>
            </a:spcBef>
            <a:spcAft>
              <a:spcPct val="35000"/>
            </a:spcAft>
            <a:buNone/>
          </a:pPr>
          <a:endParaRPr lang="en-GB" sz="1400" b="0" i="0"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Personal Interests: Enjoys blocks and drawing</a:t>
          </a:r>
        </a:p>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 </a:t>
          </a:r>
        </a:p>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Current Activities: Participates in family and preschool activities</a:t>
          </a:r>
        </a:p>
      </dsp:txBody>
      <dsp:txXfrm>
        <a:off x="92180" y="1042853"/>
        <a:ext cx="4540343" cy="2962899"/>
      </dsp:txXfrm>
    </dsp:sp>
    <dsp:sp modelId="{FDB9BBCF-517C-4BDF-9683-D2F0F78AB84D}">
      <dsp:nvSpPr>
        <dsp:cNvPr id="0" name=""/>
        <dsp:cNvSpPr/>
      </dsp:nvSpPr>
      <dsp:spPr>
        <a:xfrm>
          <a:off x="9306152" y="3349359"/>
          <a:ext cx="1446533" cy="7232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panose="020B0604020202020204" pitchFamily="34" charset="0"/>
              <a:cs typeface="Arial" panose="020B0604020202020204" pitchFamily="34" charset="0"/>
            </a:rPr>
            <a:t>Isaac</a:t>
          </a:r>
          <a:r>
            <a:rPr lang="en-GB" sz="1200" kern="1200" dirty="0">
              <a:latin typeface="Arial" panose="020B0604020202020204" pitchFamily="34" charset="0"/>
              <a:cs typeface="Arial" panose="020B0604020202020204" pitchFamily="34" charset="0"/>
            </a:rPr>
            <a:t> </a:t>
          </a:r>
          <a:r>
            <a:rPr lang="en-GB" sz="1200" b="1" kern="1200" dirty="0">
              <a:solidFill>
                <a:schemeClr val="tx1"/>
              </a:solidFill>
              <a:latin typeface="Arial" panose="020B0604020202020204" pitchFamily="34" charset="0"/>
              <a:cs typeface="Arial" panose="020B0604020202020204" pitchFamily="34" charset="0"/>
            </a:rPr>
            <a:t>is quiet and withdrawn during free play </a:t>
          </a:r>
        </a:p>
      </dsp:txBody>
      <dsp:txXfrm>
        <a:off x="9327336" y="3370543"/>
        <a:ext cx="1404165" cy="680898"/>
      </dsp:txXfrm>
    </dsp:sp>
    <dsp:sp modelId="{7FCCBBD3-E132-44C0-83E7-E167165E3E8A}">
      <dsp:nvSpPr>
        <dsp:cNvPr id="0" name=""/>
        <dsp:cNvSpPr/>
      </dsp:nvSpPr>
      <dsp:spPr>
        <a:xfrm>
          <a:off x="10812891" y="3333364"/>
          <a:ext cx="1296441" cy="83858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panose="020B0604020202020204" pitchFamily="34" charset="0"/>
              <a:cs typeface="Arial" panose="020B0604020202020204" pitchFamily="34" charset="0"/>
            </a:rPr>
            <a:t>He becomes distressed during separation from his mother </a:t>
          </a:r>
        </a:p>
      </dsp:txBody>
      <dsp:txXfrm>
        <a:off x="10837452" y="3357925"/>
        <a:ext cx="1247319" cy="789462"/>
      </dsp:txXfrm>
    </dsp:sp>
    <dsp:sp modelId="{EA222F56-B8B0-41A3-A3E7-E8352E3D6238}">
      <dsp:nvSpPr>
        <dsp:cNvPr id="0" name=""/>
        <dsp:cNvSpPr/>
      </dsp:nvSpPr>
      <dsp:spPr>
        <a:xfrm>
          <a:off x="4787151" y="3299656"/>
          <a:ext cx="1446533" cy="7232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panose="020B0604020202020204" pitchFamily="34" charset="0"/>
              <a:cs typeface="Arial" panose="020B0604020202020204" pitchFamily="34" charset="0"/>
            </a:rPr>
            <a:t>He shows delays in language development </a:t>
          </a:r>
        </a:p>
      </dsp:txBody>
      <dsp:txXfrm>
        <a:off x="4808335" y="3320840"/>
        <a:ext cx="1404165" cy="680898"/>
      </dsp:txXfrm>
    </dsp:sp>
    <dsp:sp modelId="{C572AA19-EB17-4972-940B-A1372C34BC50}">
      <dsp:nvSpPr>
        <dsp:cNvPr id="0" name=""/>
        <dsp:cNvSpPr/>
      </dsp:nvSpPr>
      <dsp:spPr>
        <a:xfrm>
          <a:off x="6328491" y="3316204"/>
          <a:ext cx="1446533" cy="7232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panose="020B0604020202020204" pitchFamily="34" charset="0"/>
              <a:cs typeface="Arial" panose="020B0604020202020204" pitchFamily="34" charset="0"/>
            </a:rPr>
            <a:t>He struggles to join group activities </a:t>
          </a:r>
        </a:p>
      </dsp:txBody>
      <dsp:txXfrm>
        <a:off x="6349675" y="3337388"/>
        <a:ext cx="1404165" cy="680898"/>
      </dsp:txXfrm>
    </dsp:sp>
    <dsp:sp modelId="{CC7AB4E6-2F53-4A72-831A-842536F8FE66}">
      <dsp:nvSpPr>
        <dsp:cNvPr id="0" name=""/>
        <dsp:cNvSpPr/>
      </dsp:nvSpPr>
      <dsp:spPr>
        <a:xfrm>
          <a:off x="7810682" y="3349163"/>
          <a:ext cx="1446533" cy="7232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latin typeface="Arial" panose="020B0604020202020204" pitchFamily="34" charset="0"/>
              <a:cs typeface="Arial" panose="020B0604020202020204" pitchFamily="34" charset="0"/>
            </a:rPr>
            <a:t>His mother reports that he has difficulty sleeping</a:t>
          </a:r>
          <a:endParaRPr lang="en-GB" sz="1100" kern="1200" dirty="0"/>
        </a:p>
      </dsp:txBody>
      <dsp:txXfrm>
        <a:off x="7831866" y="3370347"/>
        <a:ext cx="1404165" cy="6808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7/27/2026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1539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7/27/2026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62871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7/27/2026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804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7/27/2026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044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7/27/2026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7932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7/27/2026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1920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7/27/2026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7751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7/27/2026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8608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7/27/2026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325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7/27/2026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2177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7/27/2026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646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7/27/2026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5554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27/07/2026</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41142496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27/07/2026</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2247955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27/07/2026</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5868328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27/07/2026</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7191113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27/07/2026</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18263355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27/07/2026</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10265469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27/07/2026</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23962150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27/07/2026</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18653719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27/07/2026</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35936042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27/07/2026</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9927524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27/07/2026</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288128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07/27/2026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950970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7/27/2026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132624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0" r:id="rId5"/>
    <p:sldLayoutId id="2147483741" r:id="rId6"/>
    <p:sldLayoutId id="2147483747" r:id="rId7"/>
    <p:sldLayoutId id="2147483742" r:id="rId8"/>
    <p:sldLayoutId id="2147483743" r:id="rId9"/>
    <p:sldLayoutId id="2147483744" r:id="rId10"/>
    <p:sldLayoutId id="2147483745" r:id="rId11"/>
    <p:sldLayoutId id="2147483746"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27/07/2026</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2047757727"/>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8" Type="http://schemas.openxmlformats.org/officeDocument/2006/relationships/hyperlink" Target="https://www.freepik.com/premium-vector/toddler-playing-alone-with-toys-with-pensive-expression-faroff-gaze-depicting-innocent_173085813.htm" TargetMode="External"/><Relationship Id="rId3" Type="http://schemas.openxmlformats.org/officeDocument/2006/relationships/diagramLayout" Target="../diagrams/layout1.xml"/><Relationship Id="rId7" Type="http://schemas.openxmlformats.org/officeDocument/2006/relationships/image" Target="../media/image5.jpg"/><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hyperlink" Target="https://www.pinterest.com/yalsoussan/diapo%C3%A8me/" TargetMode="External"/><Relationship Id="rId3" Type="http://schemas.openxmlformats.org/officeDocument/2006/relationships/diagramLayout" Target="../diagrams/layout2.xml"/><Relationship Id="rId7" Type="http://schemas.openxmlformats.org/officeDocument/2006/relationships/image" Target="../media/image6.jpg"/><Relationship Id="rId2" Type="http://schemas.openxmlformats.org/officeDocument/2006/relationships/diagramData" Target="../diagrams/data2.xml"/><Relationship Id="rId1" Type="http://schemas.openxmlformats.org/officeDocument/2006/relationships/slideLayout" Target="../slideLayouts/slideLayout1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hyperlink" Target="https://malat-webspace.royalroads.ca/rru0011/constructivist-learning-theory-as-the-way-forward-for-21st-century-learning/" TargetMode="External"/><Relationship Id="rId2" Type="http://schemas.openxmlformats.org/officeDocument/2006/relationships/image" Target="../media/image8.jpg"/><Relationship Id="rId1" Type="http://schemas.openxmlformats.org/officeDocument/2006/relationships/slideLayout" Target="../slideLayouts/slideLayout16.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hyperlink" Target="https://tumaestros.co/el-enfoque-sociocultural-de-vygotsky/" TargetMode="External"/><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hyperlink" Target="https://www.alamy.com/stock-photo/strength-and-weakness.html?cutout=1" TargetMode="External"/><Relationship Id="rId2" Type="http://schemas.openxmlformats.org/officeDocument/2006/relationships/image" Target="../media/image10.jp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hyperlink" Target="https://www.woodside.dudley.sch.uk/news/?pid=7&amp;nid=1&amp;storyid=51" TargetMode="External"/><Relationship Id="rId7" Type="http://schemas.openxmlformats.org/officeDocument/2006/relationships/hyperlink" Target="https://www.slideshare.net/slideshow/services-on-health-and-social-care/62857429" TargetMode="External"/><Relationship Id="rId2" Type="http://schemas.openxmlformats.org/officeDocument/2006/relationships/image" Target="../media/image11.jpg"/><Relationship Id="rId1" Type="http://schemas.openxmlformats.org/officeDocument/2006/relationships/slideLayout" Target="../slideLayouts/slideLayout14.xml"/><Relationship Id="rId6" Type="http://schemas.openxmlformats.org/officeDocument/2006/relationships/image" Target="../media/image13.jpg"/><Relationship Id="rId5" Type="http://schemas.openxmlformats.org/officeDocument/2006/relationships/hyperlink" Target="https://www2.fundsforngos.org/health/rfps-strengthening-mental-health-support-in-schools-through-teacher-training-program-ukraine/" TargetMode="External"/><Relationship Id="rId4" Type="http://schemas.openxmlformats.org/officeDocument/2006/relationships/image" Target="../media/image12.jpg"/><Relationship Id="rId9" Type="http://schemas.openxmlformats.org/officeDocument/2006/relationships/hyperlink" Target="https://researchoutreach.org/articles/emotion-overlooked-self-regulatory-sense/"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soyunamierdadesumiso.blogspot.com/2012/08/" TargetMode="External"/><Relationship Id="rId2" Type="http://schemas.openxmlformats.org/officeDocument/2006/relationships/image" Target="../media/image15.jpg"/><Relationship Id="rId1" Type="http://schemas.openxmlformats.org/officeDocument/2006/relationships/slideLayout" Target="../slideLayouts/slideLayout16.xml"/><Relationship Id="rId4" Type="http://schemas.openxmlformats.org/officeDocument/2006/relationships/hyperlink" Target="https://creativecommons.org/licenses/by-nc-nd/3.0/"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hyperlink" Target="https://wonit.ai/blogs/top-request-for-proposal-rfp-questions-to-ask-vendors" TargetMode="External"/><Relationship Id="rId2" Type="http://schemas.openxmlformats.org/officeDocument/2006/relationships/image" Target="../media/image16.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alphaModFix amt="74351"/>
            <a:lum/>
          </a:blip>
          <a:srcRect/>
          <a:stretch>
            <a:fillRect/>
          </a:stretch>
        </a:blipFill>
        <a:effectLst/>
      </p:bgPr>
    </p:bg>
    <p:spTree>
      <p:nvGrpSpPr>
        <p:cNvPr id="1" name=""/>
        <p:cNvGrpSpPr/>
        <p:nvPr/>
      </p:nvGrpSpPr>
      <p:grpSpPr>
        <a:xfrm>
          <a:off x="0" y="0"/>
          <a:ext cx="0" cy="0"/>
          <a:chOff x="0" y="0"/>
          <a:chExt cx="0" cy="0"/>
        </a:xfrm>
      </p:grpSpPr>
      <p:sp>
        <p:nvSpPr>
          <p:cNvPr id="9219" name="Subtitle 4">
            <a:extLst>
              <a:ext uri="{FF2B5EF4-FFF2-40B4-BE49-F238E27FC236}">
                <a16:creationId xmlns:a16="http://schemas.microsoft.com/office/drawing/2014/main" id="{D25DA504-F8A1-0725-A845-0BE2FB6F4226}"/>
              </a:ext>
            </a:extLst>
          </p:cNvPr>
          <p:cNvSpPr>
            <a:spLocks noGrp="1"/>
          </p:cNvSpPr>
          <p:nvPr>
            <p:ph type="subTitle" idx="1"/>
          </p:nvPr>
        </p:nvSpPr>
        <p:spPr>
          <a:xfrm>
            <a:off x="842008" y="1701084"/>
            <a:ext cx="10740392" cy="3860277"/>
          </a:xfrm>
        </p:spPr>
        <p:txBody>
          <a:bodyPr/>
          <a:lstStyle/>
          <a:p>
            <a:pPr eaLnBrk="1" hangingPunct="1"/>
            <a:r>
              <a:rPr lang="en-GB" sz="4000" dirty="0">
                <a:solidFill>
                  <a:schemeClr val="tx1"/>
                </a:solidFill>
              </a:rPr>
              <a:t>Psychology in Health and Social Care</a:t>
            </a:r>
            <a:r>
              <a:rPr lang="en-GB" sz="4000" dirty="0">
                <a:solidFill>
                  <a:schemeClr val="tx1"/>
                </a:solidFill>
                <a:latin typeface="Arial" panose="020B0604020202020204" pitchFamily="34" charset="0"/>
                <a:cs typeface="Arial" panose="020B0604020202020204" pitchFamily="34" charset="0"/>
              </a:rPr>
              <a:t>: LCHS4010</a:t>
            </a:r>
            <a:endParaRPr lang="en-GB" altLang="en-US" sz="4000" b="1" dirty="0">
              <a:solidFill>
                <a:schemeClr val="bg1"/>
              </a:solidFill>
              <a:latin typeface="Arial" panose="020B0604020202020204" pitchFamily="34" charset="0"/>
              <a:cs typeface="Arial" panose="020B0604020202020204" pitchFamily="34" charset="0"/>
            </a:endParaRPr>
          </a:p>
          <a:p>
            <a:r>
              <a:rPr lang="en-GB" sz="4000" dirty="0">
                <a:solidFill>
                  <a:schemeClr val="tx1"/>
                </a:solidFill>
                <a:latin typeface="Arial" panose="020B0604020202020204" pitchFamily="34" charset="0"/>
                <a:cs typeface="Arial" panose="020B0604020202020204" pitchFamily="34" charset="0"/>
              </a:rPr>
              <a:t>Understanding Isaac's Development Through Vygotsky’s Sociocultural Theory</a:t>
            </a:r>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EC0FA7E-6D3B-48D7-9F80-6C4D37659D9C}"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27/07/2026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3DFB16-75C3-4447-EA1B-AD0225162170}"/>
              </a:ext>
            </a:extLst>
          </p:cNvPr>
          <p:cNvSpPr>
            <a:spLocks noGrp="1"/>
          </p:cNvSpPr>
          <p:nvPr>
            <p:ph idx="1"/>
          </p:nvPr>
        </p:nvSpPr>
        <p:spPr>
          <a:xfrm>
            <a:off x="0" y="1358538"/>
            <a:ext cx="12192000" cy="4336868"/>
          </a:xfrm>
        </p:spPr>
        <p:txBody>
          <a:bodyPr/>
          <a:lstStyle/>
          <a:p>
            <a:pPr algn="ctr"/>
            <a:r>
              <a:rPr lang="en-GB" b="1" dirty="0">
                <a:latin typeface="Arial" panose="020B0604020202020204" pitchFamily="34" charset="0"/>
                <a:cs typeface="Arial" panose="020B0604020202020204" pitchFamily="34" charset="0"/>
              </a:rPr>
              <a:t>Psychology in Health and Social Care</a:t>
            </a:r>
          </a:p>
          <a:p>
            <a:pPr algn="ctr"/>
            <a:r>
              <a:rPr lang="en-GB" b="1" dirty="0">
                <a:latin typeface="Arial" panose="020B0604020202020204" pitchFamily="34" charset="0"/>
                <a:cs typeface="Arial" panose="020B0604020202020204" pitchFamily="34" charset="0"/>
              </a:rPr>
              <a:t>LCHS4010</a:t>
            </a:r>
          </a:p>
          <a:p>
            <a:pPr marL="0" indent="0" algn="ctr">
              <a:buNone/>
            </a:pPr>
            <a:endParaRPr lang="en-GB" dirty="0">
              <a:latin typeface="Arial" panose="020B0604020202020204" pitchFamily="34" charset="0"/>
              <a:cs typeface="Arial" panose="020B0604020202020204" pitchFamily="34" charset="0"/>
            </a:endParaRPr>
          </a:p>
          <a:p>
            <a:pPr marL="0" indent="0">
              <a:buNone/>
            </a:pPr>
            <a:r>
              <a:rPr lang="en-GB" sz="2000" dirty="0">
                <a:solidFill>
                  <a:prstClr val="black"/>
                </a:solidFill>
                <a:latin typeface="Arial" panose="020B0604020202020204" pitchFamily="34" charset="0"/>
                <a:ea typeface="+mj-ea"/>
                <a:cs typeface="Arial" panose="020B0604020202020204" pitchFamily="34" charset="0"/>
              </a:rPr>
              <a:t>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Student name: Alketa Lata </a:t>
            </a:r>
            <a:b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Student number: 2510175</a:t>
            </a:r>
            <a:b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Lecturer’s name: Lou Wells</a:t>
            </a:r>
            <a:endParaRPr lang="en-GB" dirty="0"/>
          </a:p>
        </p:txBody>
      </p:sp>
      <p:sp>
        <p:nvSpPr>
          <p:cNvPr id="4" name="Date Placeholder 3">
            <a:extLst>
              <a:ext uri="{FF2B5EF4-FFF2-40B4-BE49-F238E27FC236}">
                <a16:creationId xmlns:a16="http://schemas.microsoft.com/office/drawing/2014/main" id="{70F82DBB-2369-1733-E146-7F0CB89AD3E6}"/>
              </a:ext>
            </a:extLst>
          </p:cNvPr>
          <p:cNvSpPr>
            <a:spLocks noGrp="1"/>
          </p:cNvSpPr>
          <p:nvPr>
            <p:ph type="dt" sz="half" idx="10"/>
          </p:nvPr>
        </p:nvSpPr>
        <p:spPr/>
        <p:txBody>
          <a:bodyPr/>
          <a:lstStyle/>
          <a:p>
            <a:pPr>
              <a:defRPr/>
            </a:pPr>
            <a:fld id="{63163EF8-2307-4794-9875-6B8CA664E276}" type="datetime1">
              <a:rPr lang="en-GB" altLang="en-US" smtClean="0"/>
              <a:pPr>
                <a:defRPr/>
              </a:pPr>
              <a:t>27/07/2026</a:t>
            </a:fld>
            <a:endParaRPr lang="en-GB" altLang="en-US" dirty="0"/>
          </a:p>
        </p:txBody>
      </p:sp>
      <p:sp>
        <p:nvSpPr>
          <p:cNvPr id="5" name="Slide Number Placeholder 4">
            <a:extLst>
              <a:ext uri="{FF2B5EF4-FFF2-40B4-BE49-F238E27FC236}">
                <a16:creationId xmlns:a16="http://schemas.microsoft.com/office/drawing/2014/main" id="{91F011A2-C9CC-3C5D-6969-F627F90EFFEF}"/>
              </a:ext>
            </a:extLst>
          </p:cNvPr>
          <p:cNvSpPr>
            <a:spLocks noGrp="1"/>
          </p:cNvSpPr>
          <p:nvPr>
            <p:ph type="sldNum" sz="quarter" idx="12"/>
          </p:nvPr>
        </p:nvSpPr>
        <p:spPr/>
        <p:txBody>
          <a:bodyPr/>
          <a:lstStyle/>
          <a:p>
            <a:pPr>
              <a:defRPr/>
            </a:pPr>
            <a:fld id="{8B34AADE-47AB-4FD6-A959-68A9E6432E18}" type="slidenum">
              <a:rPr lang="en-GB" altLang="en-US" smtClean="0"/>
              <a:pPr>
                <a:defRPr/>
              </a:pPr>
              <a:t>2</a:t>
            </a:fld>
            <a:endParaRPr lang="en-GB" altLang="en-US"/>
          </a:p>
        </p:txBody>
      </p:sp>
      <p:pic>
        <p:nvPicPr>
          <p:cNvPr id="6" name="Picture 2" descr="UWTSD logo | Discover Dylan Thomas">
            <a:extLst>
              <a:ext uri="{FF2B5EF4-FFF2-40B4-BE49-F238E27FC236}">
                <a16:creationId xmlns:a16="http://schemas.microsoft.com/office/drawing/2014/main" id="{9D503448-7DD6-D254-FDDE-58CBEC238A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2133" y="49702"/>
            <a:ext cx="3272089" cy="130883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EC399DF-AFCA-3658-F61C-966AB387E5AC}"/>
              </a:ext>
            </a:extLst>
          </p:cNvPr>
          <p:cNvSpPr txBox="1"/>
          <p:nvPr/>
        </p:nvSpPr>
        <p:spPr>
          <a:xfrm>
            <a:off x="3318247" y="3894024"/>
            <a:ext cx="7290486" cy="1477328"/>
          </a:xfrm>
          <a:prstGeom prst="rect">
            <a:avLst/>
          </a:prstGeom>
          <a:noFill/>
        </p:spPr>
        <p:txBody>
          <a:bodyPr wrap="square">
            <a:spAutoFit/>
          </a:bodyPr>
          <a:lstStyle/>
          <a:p>
            <a:pPr algn="l"/>
            <a:r>
              <a:rPr lang="en-GB" b="1"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					Acknowledgement of the use of AI tools </a:t>
            </a:r>
            <a:endParaRPr lang="en-GB" b="1" dirty="0">
              <a:latin typeface="Arial" panose="020B0604020202020204" pitchFamily="34" charset="0"/>
              <a:cs typeface="Arial" panose="020B0604020202020204" pitchFamily="34" charset="0"/>
            </a:endParaRPr>
          </a:p>
          <a:p>
            <a:pPr algn="l"/>
            <a:endParaRPr lang="en-GB" sz="1800" b="1"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t>
            </a:r>
            <a:r>
              <a:rPr lang="en-GB" dirty="0">
                <a:latin typeface="Arial" panose="020B0604020202020204" pitchFamily="34" charset="0"/>
                <a:cs typeface="Arial" panose="020B0604020202020204" pitchFamily="34" charset="0"/>
              </a:rPr>
              <a:t>AI-generated materials</a:t>
            </a:r>
            <a:r>
              <a:rPr lang="en-GB" sz="1800" dirty="0">
                <a:latin typeface="Arial" panose="020B0604020202020204" pitchFamily="34" charset="0"/>
                <a:cs typeface="Arial" panose="020B0604020202020204" pitchFamily="34" charset="0"/>
              </a:rPr>
              <a:t> in this assignment. I confirm that I have presented my own work. </a:t>
            </a:r>
          </a:p>
        </p:txBody>
      </p:sp>
    </p:spTree>
    <p:extLst>
      <p:ext uri="{BB962C8B-B14F-4D97-AF65-F5344CB8AC3E}">
        <p14:creationId xmlns:p14="http://schemas.microsoft.com/office/powerpoint/2010/main" val="1335439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F48C96E-0312-34F8-5D38-8643B383DF70}"/>
              </a:ext>
            </a:extLst>
          </p:cNvPr>
          <p:cNvSpPr>
            <a:spLocks noGrp="1"/>
          </p:cNvSpPr>
          <p:nvPr>
            <p:ph type="title"/>
          </p:nvPr>
        </p:nvSpPr>
        <p:spPr>
          <a:xfrm>
            <a:off x="609600" y="274638"/>
            <a:ext cx="10972800" cy="703785"/>
          </a:xfrm>
        </p:spPr>
        <p:txBody>
          <a:bodyPr wrap="square" anchor="ctr">
            <a:normAutofit fontScale="90000"/>
          </a:bodyPr>
          <a:lstStyle/>
          <a:p>
            <a:r>
              <a:rPr lang="en-US" b="1" dirty="0"/>
              <a:t>Table of Contents</a:t>
            </a:r>
          </a:p>
        </p:txBody>
      </p:sp>
      <p:sp>
        <p:nvSpPr>
          <p:cNvPr id="18" name="Content Placeholder 2">
            <a:extLst>
              <a:ext uri="{FF2B5EF4-FFF2-40B4-BE49-F238E27FC236}">
                <a16:creationId xmlns:a16="http://schemas.microsoft.com/office/drawing/2014/main" id="{C2AC37F6-45EB-CE5D-81C5-821AC332C0D0}"/>
              </a:ext>
            </a:extLst>
          </p:cNvPr>
          <p:cNvSpPr>
            <a:spLocks noGrp="1"/>
          </p:cNvSpPr>
          <p:nvPr>
            <p:ph sz="half" idx="1"/>
          </p:nvPr>
        </p:nvSpPr>
        <p:spPr>
          <a:xfrm>
            <a:off x="0" y="1095631"/>
            <a:ext cx="6886831" cy="4613191"/>
          </a:xfrm>
        </p:spPr>
        <p:txBody>
          <a:bodyPr/>
          <a:lstStyle/>
          <a:p>
            <a:pPr marL="0" indent="0">
              <a:buNone/>
            </a:pPr>
            <a:endParaRPr lang="en-GB" sz="1200" b="1"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sym typeface="Wingdings" panose="05000000000000000000" pitchFamily="2" charset="2"/>
              </a:rPr>
              <a:t>  </a:t>
            </a:r>
            <a:r>
              <a:rPr lang="en-GB" sz="1100" dirty="0">
                <a:latin typeface="Arial" panose="020B0604020202020204" pitchFamily="34" charset="0"/>
                <a:cs typeface="Arial" panose="020B0604020202020204" pitchFamily="34" charset="0"/>
              </a:rPr>
              <a:t>Introduction</a:t>
            </a:r>
          </a:p>
          <a:p>
            <a:pPr>
              <a:buAutoNum type="arabicPeriod"/>
            </a:pPr>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sym typeface="Wingdings" panose="05000000000000000000" pitchFamily="2" charset="2"/>
              </a:rPr>
              <a:t></a:t>
            </a:r>
            <a:r>
              <a:rPr lang="en-GB" sz="1100" dirty="0">
                <a:latin typeface="Arial" panose="020B0604020202020204" pitchFamily="34" charset="0"/>
                <a:cs typeface="Arial" panose="020B0604020202020204" pitchFamily="34" charset="0"/>
              </a:rPr>
              <a:t>  Vygotsky’s Key Concepts, Assumptions, and Their Relevance to  Early Childhood</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sym typeface="Wingdings" panose="05000000000000000000" pitchFamily="2" charset="2"/>
              </a:rPr>
              <a:t></a:t>
            </a:r>
            <a:r>
              <a:rPr lang="en-GB" sz="1100" dirty="0">
                <a:latin typeface="Arial" panose="020B0604020202020204" pitchFamily="34" charset="0"/>
                <a:cs typeface="Arial" panose="020B0604020202020204" pitchFamily="34" charset="0"/>
              </a:rPr>
              <a:t>  Identifying Isaac's Needs Relevant to Vygotsky’s Theory</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sym typeface="Wingdings" panose="05000000000000000000" pitchFamily="2" charset="2"/>
              </a:rPr>
              <a:t></a:t>
            </a:r>
            <a:r>
              <a:rPr lang="en-GB" sz="1100" dirty="0">
                <a:latin typeface="Arial" panose="020B0604020202020204" pitchFamily="34" charset="0"/>
                <a:cs typeface="Arial" panose="020B0604020202020204" pitchFamily="34" charset="0"/>
              </a:rPr>
              <a:t>  </a:t>
            </a:r>
            <a:r>
              <a:rPr lang="en-GB" sz="1100" dirty="0">
                <a:solidFill>
                  <a:prstClr val="black"/>
                </a:solidFill>
                <a:latin typeface="Arial" panose="020B0604020202020204" pitchFamily="34" charset="0"/>
                <a:cs typeface="Arial" panose="020B0604020202020204" pitchFamily="34" charset="0"/>
              </a:rPr>
              <a:t>Nature and Nurture Influences </a:t>
            </a:r>
          </a:p>
          <a:p>
            <a:pPr marL="0" indent="0">
              <a:buNone/>
            </a:pPr>
            <a:endParaRPr lang="en-GB" sz="1100" dirty="0">
              <a:solidFill>
                <a:prstClr val="black"/>
              </a:solidFill>
              <a:latin typeface="Arial" panose="020B0604020202020204" pitchFamily="34" charset="0"/>
              <a:cs typeface="Arial" panose="020B0604020202020204" pitchFamily="34" charset="0"/>
            </a:endParaRPr>
          </a:p>
          <a:p>
            <a:pPr marL="0" indent="0">
              <a:buNone/>
            </a:pPr>
            <a:r>
              <a:rPr lang="en-GB" sz="1100" b="1" dirty="0">
                <a:solidFill>
                  <a:prstClr val="black"/>
                </a:solidFill>
                <a:latin typeface="Arial" panose="020B0604020202020204" pitchFamily="34" charset="0"/>
                <a:cs typeface="Arial" panose="020B0604020202020204" pitchFamily="34" charset="0"/>
                <a:sym typeface="Wingdings" panose="05000000000000000000" pitchFamily="2" charset="2"/>
              </a:rPr>
              <a:t></a:t>
            </a:r>
            <a:r>
              <a:rPr lang="en-GB" sz="1100" dirty="0">
                <a:solidFill>
                  <a:prstClr val="black"/>
                </a:solidFill>
                <a:latin typeface="Arial" panose="020B0604020202020204" pitchFamily="34" charset="0"/>
                <a:cs typeface="Arial" panose="020B0604020202020204" pitchFamily="34" charset="0"/>
              </a:rPr>
              <a:t>  Strengths </a:t>
            </a:r>
            <a:r>
              <a:rPr lang="en-US" sz="1100" dirty="0">
                <a:latin typeface="Arial" panose="020B0604020202020204" pitchFamily="34" charset="0"/>
                <a:cs typeface="Arial" panose="020B0604020202020204" pitchFamily="34" charset="0"/>
              </a:rPr>
              <a:t>and Usefulness in Early Years Practice</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sym typeface="Wingdings" panose="05000000000000000000" pitchFamily="2" charset="2"/>
              </a:rPr>
              <a:t></a:t>
            </a:r>
            <a:r>
              <a:rPr lang="en-GB" sz="1100" dirty="0">
                <a:latin typeface="Arial" panose="020B0604020202020204" pitchFamily="34" charset="0"/>
                <a:cs typeface="Arial" panose="020B0604020202020204" pitchFamily="34" charset="0"/>
              </a:rPr>
              <a:t>  Critically Evaluating Vygotsky’s Theory – Strengths and Limitations</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sym typeface="Wingdings" panose="05000000000000000000" pitchFamily="2" charset="2"/>
              </a:rPr>
              <a:t></a:t>
            </a:r>
            <a:r>
              <a:rPr lang="en-GB" sz="1100" dirty="0">
                <a:latin typeface="Arial" panose="020B0604020202020204" pitchFamily="34" charset="0"/>
                <a:cs typeface="Arial" panose="020B0604020202020204" pitchFamily="34" charset="0"/>
              </a:rPr>
              <a:t>  Practical strategies</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sym typeface="Wingdings" panose="05000000000000000000" pitchFamily="2" charset="2"/>
              </a:rPr>
              <a:t></a:t>
            </a:r>
            <a:r>
              <a:rPr lang="en-GB" sz="1100" dirty="0">
                <a:latin typeface="Arial" panose="020B0604020202020204" pitchFamily="34" charset="0"/>
                <a:cs typeface="Arial" panose="020B0604020202020204" pitchFamily="34" charset="0"/>
              </a:rPr>
              <a:t>  Conclusion</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sym typeface="Wingdings" panose="05000000000000000000" pitchFamily="2" charset="2"/>
              </a:rPr>
              <a:t></a:t>
            </a:r>
            <a:r>
              <a:rPr lang="en-GB" sz="1100" dirty="0">
                <a:latin typeface="Arial" panose="020B0604020202020204" pitchFamily="34" charset="0"/>
                <a:cs typeface="Arial" panose="020B0604020202020204" pitchFamily="34" charset="0"/>
              </a:rPr>
              <a:t>  References</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sym typeface="Wingdings" panose="05000000000000000000" pitchFamily="2" charset="2"/>
              </a:rPr>
              <a:t></a:t>
            </a:r>
            <a:r>
              <a:rPr lang="en-GB" sz="1100" dirty="0">
                <a:latin typeface="Arial" panose="020B0604020202020204" pitchFamily="34" charset="0"/>
                <a:cs typeface="Arial" panose="020B0604020202020204" pitchFamily="34" charset="0"/>
              </a:rPr>
              <a:t>  Questions</a:t>
            </a:r>
          </a:p>
          <a:p>
            <a:pPr marL="0" indent="0">
              <a:buNone/>
            </a:pPr>
            <a:r>
              <a:rPr lang="en-GB" sz="1100" dirty="0">
                <a:latin typeface="Arial" panose="020B0604020202020204" pitchFamily="34" charset="0"/>
                <a:cs typeface="Arial" panose="020B0604020202020204" pitchFamily="34" charset="0"/>
              </a:rPr>
              <a:t>    </a:t>
            </a:r>
          </a:p>
          <a:p>
            <a:endParaRPr lang="en-US" sz="1400" dirty="0"/>
          </a:p>
        </p:txBody>
      </p:sp>
      <p:pic>
        <p:nvPicPr>
          <p:cNvPr id="13" name="Picture 12" descr="Desk with stethoscope and computer keyboard">
            <a:extLst>
              <a:ext uri="{FF2B5EF4-FFF2-40B4-BE49-F238E27FC236}">
                <a16:creationId xmlns:a16="http://schemas.microsoft.com/office/drawing/2014/main" id="{7D13ADA1-97A2-4AB3-946F-C7240F7F4A4E}"/>
              </a:ext>
            </a:extLst>
          </p:cNvPr>
          <p:cNvPicPr>
            <a:picLocks noChangeAspect="1"/>
          </p:cNvPicPr>
          <p:nvPr/>
        </p:nvPicPr>
        <p:blipFill>
          <a:blip r:embed="rId2"/>
          <a:srcRect l="9894" r="-2" b="-2"/>
          <a:stretch>
            <a:fillRect/>
          </a:stretch>
        </p:blipFill>
        <p:spPr>
          <a:xfrm>
            <a:off x="6886831" y="1207698"/>
            <a:ext cx="4878447" cy="3989040"/>
          </a:xfrm>
          <a:prstGeom prst="rect">
            <a:avLst/>
          </a:prstGeom>
          <a:noFill/>
        </p:spPr>
      </p:pic>
      <p:sp>
        <p:nvSpPr>
          <p:cNvPr id="4" name="Date Placeholder 3">
            <a:extLst>
              <a:ext uri="{FF2B5EF4-FFF2-40B4-BE49-F238E27FC236}">
                <a16:creationId xmlns:a16="http://schemas.microsoft.com/office/drawing/2014/main" id="{5405D834-DA8E-B6CE-2F44-BBECEA46ED5E}"/>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63163EF8-2307-4794-9875-6B8CA664E276}" type="datetime1">
              <a:rPr lang="en-GB" altLang="en-US" sz="900" smtClean="0"/>
              <a:pPr>
                <a:lnSpc>
                  <a:spcPct val="90000"/>
                </a:lnSpc>
                <a:spcAft>
                  <a:spcPts val="600"/>
                </a:spcAft>
                <a:defRPr/>
              </a:pPr>
              <a:t>27/07/2026</a:t>
            </a:fld>
            <a:endParaRPr lang="en-GB" altLang="en-US" sz="900"/>
          </a:p>
        </p:txBody>
      </p:sp>
      <p:sp>
        <p:nvSpPr>
          <p:cNvPr id="5" name="Slide Number Placeholder 4">
            <a:extLst>
              <a:ext uri="{FF2B5EF4-FFF2-40B4-BE49-F238E27FC236}">
                <a16:creationId xmlns:a16="http://schemas.microsoft.com/office/drawing/2014/main" id="{E170E8D6-9EFA-68A3-57CF-164B180D8DAF}"/>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8B34AADE-47AB-4FD6-A959-68A9E6432E18}"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344615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0CDA0-628C-FBC4-14E9-7F79F12A2A3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Introduction</a:t>
            </a:r>
          </a:p>
        </p:txBody>
      </p:sp>
      <p:graphicFrame>
        <p:nvGraphicFramePr>
          <p:cNvPr id="7" name="Content Placeholder 6">
            <a:extLst>
              <a:ext uri="{FF2B5EF4-FFF2-40B4-BE49-F238E27FC236}">
                <a16:creationId xmlns:a16="http://schemas.microsoft.com/office/drawing/2014/main" id="{2221CCDB-17C0-7FA8-3506-09693D4203D8}"/>
              </a:ext>
            </a:extLst>
          </p:cNvPr>
          <p:cNvGraphicFramePr>
            <a:graphicFrameLocks noGrp="1"/>
          </p:cNvGraphicFramePr>
          <p:nvPr>
            <p:ph sz="half" idx="1"/>
            <p:extLst>
              <p:ext uri="{D42A27DB-BD31-4B8C-83A1-F6EECF244321}">
                <p14:modId xmlns:p14="http://schemas.microsoft.com/office/powerpoint/2010/main" val="339725476"/>
              </p:ext>
            </p:extLst>
          </p:nvPr>
        </p:nvGraphicFramePr>
        <p:xfrm>
          <a:off x="0" y="1417638"/>
          <a:ext cx="12526433" cy="41719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Date Placeholder 4">
            <a:extLst>
              <a:ext uri="{FF2B5EF4-FFF2-40B4-BE49-F238E27FC236}">
                <a16:creationId xmlns:a16="http://schemas.microsoft.com/office/drawing/2014/main" id="{8FB31D42-82BA-7F51-1007-A80849BE012B}"/>
              </a:ext>
            </a:extLst>
          </p:cNvPr>
          <p:cNvSpPr>
            <a:spLocks noGrp="1"/>
          </p:cNvSpPr>
          <p:nvPr>
            <p:ph type="dt" sz="half" idx="10"/>
          </p:nvPr>
        </p:nvSpPr>
        <p:spPr/>
        <p:txBody>
          <a:bodyPr/>
          <a:lstStyle/>
          <a:p>
            <a:pPr>
              <a:defRPr/>
            </a:pPr>
            <a:fld id="{4CAEACB9-EE64-489F-8A5C-43DF1112173E}" type="datetime1">
              <a:rPr lang="en-GB" altLang="en-US" smtClean="0"/>
              <a:pPr>
                <a:defRPr/>
              </a:pPr>
              <a:t>27/07/2026</a:t>
            </a:fld>
            <a:endParaRPr lang="en-GB" altLang="en-US" dirty="0"/>
          </a:p>
        </p:txBody>
      </p:sp>
      <p:sp>
        <p:nvSpPr>
          <p:cNvPr id="6" name="Slide Number Placeholder 5">
            <a:extLst>
              <a:ext uri="{FF2B5EF4-FFF2-40B4-BE49-F238E27FC236}">
                <a16:creationId xmlns:a16="http://schemas.microsoft.com/office/drawing/2014/main" id="{2E1303FD-B2D2-5241-033A-0B194723C0E4}"/>
              </a:ext>
            </a:extLst>
          </p:cNvPr>
          <p:cNvSpPr>
            <a:spLocks noGrp="1"/>
          </p:cNvSpPr>
          <p:nvPr>
            <p:ph type="sldNum" sz="quarter" idx="11"/>
          </p:nvPr>
        </p:nvSpPr>
        <p:spPr/>
        <p:txBody>
          <a:bodyPr/>
          <a:lstStyle/>
          <a:p>
            <a:pPr>
              <a:defRPr/>
            </a:pPr>
            <a:fld id="{6A33FF7F-8EC4-4268-A5B1-A1868E7A7065}" type="slidenum">
              <a:rPr lang="en-GB" altLang="en-US" smtClean="0"/>
              <a:pPr>
                <a:defRPr/>
              </a:pPr>
              <a:t>4</a:t>
            </a:fld>
            <a:endParaRPr lang="en-GB" altLang="en-US"/>
          </a:p>
        </p:txBody>
      </p:sp>
      <p:pic>
        <p:nvPicPr>
          <p:cNvPr id="11" name="Picture 10">
            <a:extLst>
              <a:ext uri="{FF2B5EF4-FFF2-40B4-BE49-F238E27FC236}">
                <a16:creationId xmlns:a16="http://schemas.microsoft.com/office/drawing/2014/main" id="{A58F3B2F-F3C1-E3A5-05FA-EBA60E32140F}"/>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263216" y="1921477"/>
            <a:ext cx="4014287" cy="2289660"/>
          </a:xfrm>
          <a:prstGeom prst="rect">
            <a:avLst/>
          </a:prstGeom>
        </p:spPr>
      </p:pic>
    </p:spTree>
    <p:extLst>
      <p:ext uri="{BB962C8B-B14F-4D97-AF65-F5344CB8AC3E}">
        <p14:creationId xmlns:p14="http://schemas.microsoft.com/office/powerpoint/2010/main" val="4146412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01CB0-AF2E-679D-F861-6BAB67B139A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Introduction</a:t>
            </a:r>
          </a:p>
        </p:txBody>
      </p:sp>
      <p:graphicFrame>
        <p:nvGraphicFramePr>
          <p:cNvPr id="7" name="Content Placeholder 6">
            <a:extLst>
              <a:ext uri="{FF2B5EF4-FFF2-40B4-BE49-F238E27FC236}">
                <a16:creationId xmlns:a16="http://schemas.microsoft.com/office/drawing/2014/main" id="{7E84062B-910E-709C-1700-2E2449CB5AE7}"/>
              </a:ext>
            </a:extLst>
          </p:cNvPr>
          <p:cNvGraphicFramePr>
            <a:graphicFrameLocks noGrp="1"/>
          </p:cNvGraphicFramePr>
          <p:nvPr>
            <p:ph sz="half" idx="1"/>
            <p:extLst>
              <p:ext uri="{D42A27DB-BD31-4B8C-83A1-F6EECF244321}">
                <p14:modId xmlns:p14="http://schemas.microsoft.com/office/powerpoint/2010/main" val="1225052109"/>
              </p:ext>
            </p:extLst>
          </p:nvPr>
        </p:nvGraphicFramePr>
        <p:xfrm>
          <a:off x="609600" y="1600200"/>
          <a:ext cx="5384800" cy="3989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E583CAF5-C4EA-B837-E0CE-B982654807EF}"/>
              </a:ext>
            </a:extLst>
          </p:cNvPr>
          <p:cNvSpPr>
            <a:spLocks noGrp="1"/>
          </p:cNvSpPr>
          <p:nvPr>
            <p:ph sz="half" idx="2"/>
          </p:nvPr>
        </p:nvSpPr>
        <p:spPr/>
        <p:txBody>
          <a:bodyPr/>
          <a:lstStyle/>
          <a:p>
            <a:pPr marL="0" indent="0">
              <a:buNone/>
            </a:pPr>
            <a:r>
              <a:rPr lang="en-GB" sz="1200">
                <a:latin typeface="Arial" panose="020B0604020202020204" pitchFamily="34" charset="0"/>
                <a:cs typeface="Arial" panose="020B0604020202020204" pitchFamily="34" charset="0"/>
              </a:rPr>
              <a:t>/</a:t>
            </a:r>
            <a:r>
              <a:rPr lang="en-GB" sz="1200">
                <a:latin typeface="Times New Roman" panose="02020603050405020304" pitchFamily="18" charset="0"/>
                <a:cs typeface="Times New Roman" panose="02020603050405020304" pitchFamily="18" charset="0"/>
              </a:rPr>
              <a:t>/</a:t>
            </a:r>
            <a:endParaRPr lang="en-GB" sz="1200" dirty="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DDDB3435-C00B-49D4-2617-C84F0B0A65EE}"/>
              </a:ext>
            </a:extLst>
          </p:cNvPr>
          <p:cNvSpPr>
            <a:spLocks noGrp="1"/>
          </p:cNvSpPr>
          <p:nvPr>
            <p:ph type="dt" sz="half" idx="10"/>
          </p:nvPr>
        </p:nvSpPr>
        <p:spPr/>
        <p:txBody>
          <a:bodyPr/>
          <a:lstStyle/>
          <a:p>
            <a:pPr>
              <a:defRPr/>
            </a:pPr>
            <a:fld id="{4CAEACB9-EE64-489F-8A5C-43DF1112173E}" type="datetime1">
              <a:rPr lang="en-GB" altLang="en-US" smtClean="0"/>
              <a:pPr>
                <a:defRPr/>
              </a:pPr>
              <a:t>27/07/2026</a:t>
            </a:fld>
            <a:endParaRPr lang="en-GB" altLang="en-US" dirty="0"/>
          </a:p>
        </p:txBody>
      </p:sp>
      <p:sp>
        <p:nvSpPr>
          <p:cNvPr id="6" name="Slide Number Placeholder 5">
            <a:extLst>
              <a:ext uri="{FF2B5EF4-FFF2-40B4-BE49-F238E27FC236}">
                <a16:creationId xmlns:a16="http://schemas.microsoft.com/office/drawing/2014/main" id="{0D7FE8C5-58FB-B65F-624A-9D0F67346909}"/>
              </a:ext>
            </a:extLst>
          </p:cNvPr>
          <p:cNvSpPr>
            <a:spLocks noGrp="1"/>
          </p:cNvSpPr>
          <p:nvPr>
            <p:ph type="sldNum" sz="quarter" idx="11"/>
          </p:nvPr>
        </p:nvSpPr>
        <p:spPr/>
        <p:txBody>
          <a:bodyPr/>
          <a:lstStyle/>
          <a:p>
            <a:pPr>
              <a:defRPr/>
            </a:pPr>
            <a:fld id="{6A33FF7F-8EC4-4268-A5B1-A1868E7A7065}" type="slidenum">
              <a:rPr lang="en-GB" altLang="en-US" smtClean="0"/>
              <a:pPr>
                <a:defRPr/>
              </a:pPr>
              <a:t>5</a:t>
            </a:fld>
            <a:endParaRPr lang="en-GB" altLang="en-US"/>
          </a:p>
        </p:txBody>
      </p:sp>
      <p:sp>
        <p:nvSpPr>
          <p:cNvPr id="9" name="TextBox 8">
            <a:extLst>
              <a:ext uri="{FF2B5EF4-FFF2-40B4-BE49-F238E27FC236}">
                <a16:creationId xmlns:a16="http://schemas.microsoft.com/office/drawing/2014/main" id="{7F3E069B-DFEF-4D93-9D37-B60CCF9E5D7F}"/>
              </a:ext>
            </a:extLst>
          </p:cNvPr>
          <p:cNvSpPr txBox="1"/>
          <p:nvPr/>
        </p:nvSpPr>
        <p:spPr>
          <a:xfrm>
            <a:off x="930877" y="1993557"/>
            <a:ext cx="2907956" cy="369332"/>
          </a:xfrm>
          <a:prstGeom prst="rect">
            <a:avLst/>
          </a:prstGeom>
          <a:solidFill>
            <a:schemeClr val="accent1"/>
          </a:solidFill>
        </p:spPr>
        <p:txBody>
          <a:bodyPr wrap="square" rtlCol="0">
            <a:spAutoFit/>
          </a:bodyPr>
          <a:lstStyle/>
          <a:p>
            <a:pPr lvl="0"/>
            <a:r>
              <a:rPr lang="en-GB" dirty="0">
                <a:latin typeface="Arial" panose="020B0604020202020204" pitchFamily="34" charset="0"/>
                <a:cs typeface="Arial" panose="020B0604020202020204" pitchFamily="34" charset="0"/>
              </a:rPr>
              <a:t>Isaac’s mum’s overview</a:t>
            </a:r>
          </a:p>
        </p:txBody>
      </p:sp>
      <p:sp>
        <p:nvSpPr>
          <p:cNvPr id="11" name="Rectangle: Rounded Corners 10">
            <a:extLst>
              <a:ext uri="{FF2B5EF4-FFF2-40B4-BE49-F238E27FC236}">
                <a16:creationId xmlns:a16="http://schemas.microsoft.com/office/drawing/2014/main" id="{3939ADA2-0E71-2CED-E188-5A95E3D2327A}"/>
              </a:ext>
            </a:extLst>
          </p:cNvPr>
          <p:cNvSpPr/>
          <p:nvPr/>
        </p:nvSpPr>
        <p:spPr>
          <a:xfrm>
            <a:off x="57663" y="2545492"/>
            <a:ext cx="5873579" cy="3043749"/>
          </a:xfrm>
          <a:prstGeom prst="roundRect">
            <a:avLst/>
          </a:prstGeom>
          <a:solidFill>
            <a:schemeClr val="accent5">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r>
              <a:rPr lang="en-GB" sz="1200" dirty="0">
                <a:solidFill>
                  <a:prstClr val="black"/>
                </a:solidFill>
                <a:latin typeface="Arial" panose="020B0604020202020204" pitchFamily="34" charset="0"/>
                <a:cs typeface="Arial" panose="020B0604020202020204" pitchFamily="34" charset="0"/>
              </a:rPr>
              <a:t>Mum is a single parent experiencing post-natal depression</a:t>
            </a: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r>
              <a:rPr lang="en-GB" sz="1200" dirty="0">
                <a:solidFill>
                  <a:prstClr val="black"/>
                </a:solidFill>
                <a:latin typeface="Arial" panose="020B0604020202020204" pitchFamily="34" charset="0"/>
                <a:cs typeface="Arial" panose="020B0604020202020204" pitchFamily="34" charset="0"/>
              </a:rPr>
              <a:t>She has low confidence</a:t>
            </a: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r>
              <a:rPr lang="en-GB" sz="1200" dirty="0">
                <a:solidFill>
                  <a:prstClr val="black"/>
                </a:solidFill>
                <a:latin typeface="Arial" panose="020B0604020202020204" pitchFamily="34" charset="0"/>
                <a:cs typeface="Arial" panose="020B0604020202020204" pitchFamily="34" charset="0"/>
              </a:rPr>
              <a:t>Mum has limited social support.</a:t>
            </a: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r>
              <a:rPr lang="en-GB" sz="1200" dirty="0">
                <a:solidFill>
                  <a:prstClr val="black"/>
                </a:solidFill>
                <a:latin typeface="Arial" panose="020B0604020202020204" pitchFamily="34" charset="0"/>
                <a:cs typeface="Arial" panose="020B0604020202020204" pitchFamily="34" charset="0"/>
              </a:rPr>
              <a:t>The family recently moved to London from another part of the UK</a:t>
            </a: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lvl="1"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4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4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4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just">
              <a:lnSpc>
                <a:spcPct val="150000"/>
              </a:lnSpc>
            </a:pPr>
            <a:endParaRPr lang="en-GB" sz="1200" dirty="0">
              <a:solidFill>
                <a:prstClr val="black"/>
              </a:solidFill>
              <a:latin typeface="Arial" panose="020B0604020202020204" pitchFamily="34" charset="0"/>
              <a:cs typeface="Arial" panose="020B0604020202020204" pitchFamily="34" charset="0"/>
            </a:endParaRPr>
          </a:p>
          <a:p>
            <a:pPr algn="ctr"/>
            <a:endParaRPr lang="en-GB" sz="1200" dirty="0">
              <a:solidFill>
                <a:prstClr val="black"/>
              </a:solidFill>
              <a:latin typeface="Arial" panose="020B0604020202020204" pitchFamily="34" charset="0"/>
              <a:cs typeface="Arial" panose="020B0604020202020204" pitchFamily="34" charset="0"/>
            </a:endParaRPr>
          </a:p>
          <a:p>
            <a:pPr algn="ctr"/>
            <a:endParaRPr lang="en-GB" sz="1200" dirty="0">
              <a:solidFill>
                <a:prstClr val="black"/>
              </a:solidFill>
              <a:latin typeface="Arial" panose="020B0604020202020204" pitchFamily="34" charset="0"/>
              <a:cs typeface="Arial" panose="020B0604020202020204" pitchFamily="34" charset="0"/>
            </a:endParaRPr>
          </a:p>
          <a:p>
            <a:pPr algn="ctr"/>
            <a:endParaRPr lang="en-GB" sz="1200" dirty="0">
              <a:solidFill>
                <a:prstClr val="black"/>
              </a:solidFill>
              <a:latin typeface="Arial" panose="020B0604020202020204" pitchFamily="34" charset="0"/>
              <a:cs typeface="Arial" panose="020B0604020202020204" pitchFamily="34" charset="0"/>
            </a:endParaRPr>
          </a:p>
          <a:p>
            <a:pPr algn="ctr"/>
            <a:endParaRPr lang="en-GB" sz="1200" dirty="0">
              <a:solidFill>
                <a:prstClr val="black"/>
              </a:solidFill>
              <a:latin typeface="Arial" panose="020B0604020202020204" pitchFamily="34" charset="0"/>
              <a:cs typeface="Arial" panose="020B0604020202020204" pitchFamily="34" charset="0"/>
            </a:endParaRPr>
          </a:p>
          <a:p>
            <a:pPr algn="ctr"/>
            <a:endParaRPr lang="en-GB" sz="1200" dirty="0">
              <a:solidFill>
                <a:prstClr val="black"/>
              </a:solidFill>
              <a:latin typeface="Arial" panose="020B0604020202020204" pitchFamily="34" charset="0"/>
              <a:cs typeface="Arial" panose="020B0604020202020204" pitchFamily="34" charset="0"/>
            </a:endParaRPr>
          </a:p>
          <a:p>
            <a:pPr algn="ctr"/>
            <a:endParaRPr lang="en-GB" sz="1200" dirty="0">
              <a:solidFill>
                <a:prstClr val="black"/>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CFF923A0-2123-1A53-565B-542B1736790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315677" y="1670047"/>
            <a:ext cx="4698312" cy="3989041"/>
          </a:xfrm>
          <a:prstGeom prst="rect">
            <a:avLst/>
          </a:prstGeom>
        </p:spPr>
      </p:pic>
    </p:spTree>
    <p:extLst>
      <p:ext uri="{BB962C8B-B14F-4D97-AF65-F5344CB8AC3E}">
        <p14:creationId xmlns:p14="http://schemas.microsoft.com/office/powerpoint/2010/main" val="1455517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E305E3-D434-C432-313B-0A551386B8CD}"/>
              </a:ext>
            </a:extLst>
          </p:cNvPr>
          <p:cNvSpPr>
            <a:spLocks noGrp="1"/>
          </p:cNvSpPr>
          <p:nvPr>
            <p:ph sz="half" idx="1"/>
          </p:nvPr>
        </p:nvSpPr>
        <p:spPr>
          <a:xfrm>
            <a:off x="0" y="1005016"/>
            <a:ext cx="12192000" cy="4695568"/>
          </a:xfrm>
        </p:spPr>
        <p:style>
          <a:lnRef idx="2">
            <a:schemeClr val="accent1"/>
          </a:lnRef>
          <a:fillRef idx="1">
            <a:schemeClr val="lt1"/>
          </a:fillRef>
          <a:effectRef idx="0">
            <a:schemeClr val="accent1"/>
          </a:effectRef>
          <a:fontRef idx="minor">
            <a:schemeClr val="dk1"/>
          </a:fontRef>
        </p:style>
        <p:txBody>
          <a:bodyPr/>
          <a:lstStyle/>
          <a:p>
            <a:pPr marL="0" indent="0">
              <a:buNone/>
            </a:pPr>
            <a:endParaRPr lang="en-GB" sz="1600" b="1"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Vygotsky’s sociocultural theory emphasises how children learn through social interaction, language, and adult support.</a:t>
            </a:r>
          </a:p>
          <a:p>
            <a:pPr marL="0" indent="0">
              <a:buNone/>
            </a:pPr>
            <a:endParaRPr lang="en-GB" sz="1600" b="1"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1</a:t>
            </a:r>
            <a:r>
              <a:rPr lang="en-GB" sz="1600" b="1" dirty="0">
                <a:latin typeface="Arial" panose="020B0604020202020204" pitchFamily="34" charset="0"/>
                <a:cs typeface="Arial" panose="020B0604020202020204" pitchFamily="34" charset="0"/>
                <a:sym typeface="Wingdings" panose="05000000000000000000" pitchFamily="2" charset="2"/>
              </a:rPr>
              <a:t> </a:t>
            </a:r>
            <a:r>
              <a:rPr lang="en-GB" sz="1600" dirty="0">
                <a:latin typeface="Arial" panose="020B0604020202020204" pitchFamily="34" charset="0"/>
                <a:cs typeface="Arial" panose="020B0604020202020204" pitchFamily="34" charset="0"/>
              </a:rPr>
              <a:t>People are always influenced by</a:t>
            </a:r>
          </a:p>
          <a:p>
            <a:pPr marL="0" indent="0">
              <a:buNone/>
            </a:pPr>
            <a:r>
              <a:rPr lang="en-GB" sz="1600" dirty="0">
                <a:latin typeface="Arial" panose="020B0604020202020204" pitchFamily="34" charset="0"/>
                <a:cs typeface="Arial" panose="020B0604020202020204" pitchFamily="34" charset="0"/>
              </a:rPr>
              <a:t>culture, which shapes the way they think,</a:t>
            </a:r>
          </a:p>
          <a:p>
            <a:pPr marL="0" indent="0">
              <a:buNone/>
            </a:pPr>
            <a:r>
              <a:rPr lang="en-GB" sz="1600" dirty="0">
                <a:latin typeface="Arial" panose="020B0604020202020204" pitchFamily="34" charset="0"/>
                <a:cs typeface="Arial" panose="020B0604020202020204" pitchFamily="34" charset="0"/>
              </a:rPr>
              <a:t>communicate, and develop</a:t>
            </a:r>
            <a:r>
              <a:rPr lang="en-GB" sz="1600" b="1" dirty="0">
                <a:latin typeface="Arial" panose="020B0604020202020204" pitchFamily="34" charset="0"/>
                <a:cs typeface="Arial" panose="020B0604020202020204" pitchFamily="34" charset="0"/>
              </a:rPr>
              <a:t>.  </a:t>
            </a:r>
          </a:p>
          <a:p>
            <a:pPr marL="0" indent="0">
              <a:buNone/>
            </a:pPr>
            <a:endParaRPr lang="en-GB" sz="1600" b="1" dirty="0">
              <a:latin typeface="Arial" panose="020B0604020202020204" pitchFamily="34" charset="0"/>
              <a:cs typeface="Arial" panose="020B0604020202020204" pitchFamily="34" charset="0"/>
            </a:endParaRPr>
          </a:p>
          <a:p>
            <a:pPr marL="0" indent="0">
              <a:buNone/>
            </a:pPr>
            <a:r>
              <a:rPr kumimoji="0" lang="en-GB" sz="1400" b="1" i="0" u="none" strike="noStrike" kern="1200" cap="none" spc="0" normalizeH="0" baseline="0" noProof="0" dirty="0">
                <a:ln>
                  <a:noFill/>
                </a:ln>
                <a:solidFill>
                  <a:srgbClr val="1C1C1C"/>
                </a:solidFill>
                <a:effectLst/>
                <a:uLnTx/>
                <a:uFillTx/>
                <a:latin typeface="Arial" panose="020B0604020202020204" pitchFamily="34" charset="0"/>
                <a:ea typeface="+mn-ea"/>
                <a:cs typeface="Arial" panose="020B0604020202020204" pitchFamily="34" charset="0"/>
              </a:rPr>
              <a:t>Social Interaction: </a:t>
            </a:r>
          </a:p>
          <a:p>
            <a:pPr marL="0" indent="0">
              <a:buNone/>
            </a:pPr>
            <a:r>
              <a:rPr kumimoji="0" lang="en-GB" sz="1400" b="1" i="0" u="none" strike="noStrike" kern="1200" cap="none" spc="0" normalizeH="0" baseline="0" noProof="0" dirty="0">
                <a:ln>
                  <a:noFill/>
                </a:ln>
                <a:solidFill>
                  <a:srgbClr val="1C1C1C"/>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dirty="0">
                <a:ln>
                  <a:noFill/>
                </a:ln>
                <a:solidFill>
                  <a:srgbClr val="1C1C1C"/>
                </a:solidFill>
                <a:effectLst/>
                <a:uLnTx/>
                <a:uFillTx/>
                <a:latin typeface="Arial" panose="020B0604020202020204" pitchFamily="34" charset="0"/>
                <a:ea typeface="+mn-ea"/>
                <a:cs typeface="Arial" panose="020B0604020202020204" pitchFamily="34" charset="0"/>
              </a:rPr>
              <a:t>Learning occurs through interactions</a:t>
            </a:r>
          </a:p>
          <a:p>
            <a:pPr marL="0" indent="0">
              <a:buNone/>
            </a:pPr>
            <a:r>
              <a:rPr lang="en-GB" sz="1400" dirty="0">
                <a:solidFill>
                  <a:srgbClr val="1C1C1C"/>
                </a:solidFill>
                <a:latin typeface="Arial" panose="020B0604020202020204" pitchFamily="34" charset="0"/>
                <a:cs typeface="Arial" panose="020B0604020202020204" pitchFamily="34" charset="0"/>
              </a:rPr>
              <a:t> </a:t>
            </a:r>
            <a:r>
              <a:rPr kumimoji="0" lang="en-GB" sz="1400" b="0" i="0" u="none" strike="noStrike" kern="1200" cap="none" spc="0" normalizeH="0" baseline="0" noProof="0" dirty="0">
                <a:ln>
                  <a:noFill/>
                </a:ln>
                <a:solidFill>
                  <a:srgbClr val="1C1C1C"/>
                </a:solidFill>
                <a:effectLst/>
                <a:uLnTx/>
                <a:uFillTx/>
                <a:latin typeface="Arial" panose="020B0604020202020204" pitchFamily="34" charset="0"/>
                <a:ea typeface="+mn-ea"/>
                <a:cs typeface="Arial" panose="020B0604020202020204" pitchFamily="34" charset="0"/>
              </a:rPr>
              <a:t>with more knowledgeable others, </a:t>
            </a:r>
          </a:p>
          <a:p>
            <a:pPr marL="0" indent="0">
              <a:buNone/>
            </a:pPr>
            <a:r>
              <a:rPr kumimoji="0" lang="en-GB" sz="1400" b="0" i="0" u="none" strike="noStrike" kern="1200" cap="none" spc="0" normalizeH="0" baseline="0" noProof="0" dirty="0">
                <a:ln>
                  <a:noFill/>
                </a:ln>
                <a:solidFill>
                  <a:srgbClr val="1C1C1C"/>
                </a:solidFill>
                <a:effectLst/>
                <a:uLnTx/>
                <a:uFillTx/>
                <a:latin typeface="Arial" panose="020B0604020202020204" pitchFamily="34" charset="0"/>
                <a:ea typeface="+mn-ea"/>
                <a:cs typeface="Arial" panose="020B0604020202020204" pitchFamily="34" charset="0"/>
              </a:rPr>
              <a:t> such as parents and teachers. </a:t>
            </a:r>
          </a:p>
          <a:p>
            <a:pPr marL="0" indent="0">
              <a:buNone/>
            </a:pPr>
            <a:r>
              <a:rPr lang="en-GB" sz="1400" b="1" dirty="0">
                <a:latin typeface="Arial" panose="020B0604020202020204" pitchFamily="34" charset="0"/>
                <a:cs typeface="Arial" panose="020B0604020202020204" pitchFamily="34" charset="0"/>
              </a:rPr>
              <a:t>                                                                                     </a:t>
            </a:r>
          </a:p>
        </p:txBody>
      </p:sp>
      <p:sp>
        <p:nvSpPr>
          <p:cNvPr id="2" name="Title 1">
            <a:extLst>
              <a:ext uri="{FF2B5EF4-FFF2-40B4-BE49-F238E27FC236}">
                <a16:creationId xmlns:a16="http://schemas.microsoft.com/office/drawing/2014/main" id="{3BF271DF-A254-9A42-E0BE-F858C5216F0C}"/>
              </a:ext>
            </a:extLst>
          </p:cNvPr>
          <p:cNvSpPr>
            <a:spLocks noGrp="1"/>
          </p:cNvSpPr>
          <p:nvPr>
            <p:ph type="title"/>
          </p:nvPr>
        </p:nvSpPr>
        <p:spPr>
          <a:xfrm>
            <a:off x="609600" y="114300"/>
            <a:ext cx="10972800" cy="919850"/>
          </a:xfrm>
        </p:spPr>
        <p:txBody>
          <a:bodyPr/>
          <a:lstStyle/>
          <a:p>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Vygotsky’s sociocultural theory</a:t>
            </a:r>
            <a:br>
              <a:rPr lang="en-GB" dirty="0"/>
            </a:br>
            <a:endParaRPr lang="en-GB" dirty="0"/>
          </a:p>
        </p:txBody>
      </p:sp>
      <p:sp>
        <p:nvSpPr>
          <p:cNvPr id="5" name="Date Placeholder 4">
            <a:extLst>
              <a:ext uri="{FF2B5EF4-FFF2-40B4-BE49-F238E27FC236}">
                <a16:creationId xmlns:a16="http://schemas.microsoft.com/office/drawing/2014/main" id="{38799CF7-41D1-B26D-3FD3-2A8BFE20164B}"/>
              </a:ext>
            </a:extLst>
          </p:cNvPr>
          <p:cNvSpPr>
            <a:spLocks noGrp="1"/>
          </p:cNvSpPr>
          <p:nvPr>
            <p:ph type="dt" sz="half" idx="10"/>
          </p:nvPr>
        </p:nvSpPr>
        <p:spPr/>
        <p:txBody>
          <a:bodyPr/>
          <a:lstStyle/>
          <a:p>
            <a:pPr>
              <a:defRPr/>
            </a:pPr>
            <a:fld id="{4CAEACB9-EE64-489F-8A5C-43DF1112173E}" type="datetime1">
              <a:rPr lang="en-GB" altLang="en-US" smtClean="0"/>
              <a:pPr>
                <a:defRPr/>
              </a:pPr>
              <a:t>27/07/2026</a:t>
            </a:fld>
            <a:endParaRPr lang="en-GB" altLang="en-US" dirty="0"/>
          </a:p>
        </p:txBody>
      </p:sp>
      <p:sp>
        <p:nvSpPr>
          <p:cNvPr id="6" name="Slide Number Placeholder 5">
            <a:extLst>
              <a:ext uri="{FF2B5EF4-FFF2-40B4-BE49-F238E27FC236}">
                <a16:creationId xmlns:a16="http://schemas.microsoft.com/office/drawing/2014/main" id="{F0702A5A-56CE-8384-37D7-85DF0D66D8EC}"/>
              </a:ext>
            </a:extLst>
          </p:cNvPr>
          <p:cNvSpPr>
            <a:spLocks noGrp="1"/>
          </p:cNvSpPr>
          <p:nvPr>
            <p:ph type="sldNum" sz="quarter" idx="11"/>
          </p:nvPr>
        </p:nvSpPr>
        <p:spPr/>
        <p:txBody>
          <a:bodyPr/>
          <a:lstStyle/>
          <a:p>
            <a:pPr>
              <a:defRPr/>
            </a:pPr>
            <a:fld id="{6A33FF7F-8EC4-4268-A5B1-A1868E7A7065}" type="slidenum">
              <a:rPr lang="en-GB" altLang="en-US" smtClean="0"/>
              <a:pPr>
                <a:defRPr/>
              </a:pPr>
              <a:t>6</a:t>
            </a:fld>
            <a:endParaRPr lang="en-GB" altLang="en-US"/>
          </a:p>
        </p:txBody>
      </p:sp>
      <p:sp>
        <p:nvSpPr>
          <p:cNvPr id="7" name="Flowchart: Connector 6">
            <a:extLst>
              <a:ext uri="{FF2B5EF4-FFF2-40B4-BE49-F238E27FC236}">
                <a16:creationId xmlns:a16="http://schemas.microsoft.com/office/drawing/2014/main" id="{C0833192-EB75-8077-3247-714AB7324EA2}"/>
              </a:ext>
            </a:extLst>
          </p:cNvPr>
          <p:cNvSpPr/>
          <p:nvPr/>
        </p:nvSpPr>
        <p:spPr>
          <a:xfrm>
            <a:off x="4549816" y="2032258"/>
            <a:ext cx="1239185" cy="1143000"/>
          </a:xfrm>
          <a:prstGeom prst="flowChartConnector">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b="1" dirty="0">
                <a:latin typeface="Arial" panose="020B0604020202020204" pitchFamily="34" charset="0"/>
                <a:cs typeface="Arial" panose="020B0604020202020204" pitchFamily="34" charset="0"/>
              </a:rPr>
              <a:t>CULTURE</a:t>
            </a:r>
          </a:p>
        </p:txBody>
      </p:sp>
      <p:sp>
        <p:nvSpPr>
          <p:cNvPr id="10" name="Flowchart: Connector 9">
            <a:extLst>
              <a:ext uri="{FF2B5EF4-FFF2-40B4-BE49-F238E27FC236}">
                <a16:creationId xmlns:a16="http://schemas.microsoft.com/office/drawing/2014/main" id="{0FB72F73-CD2A-7DEE-E16A-3802C3DC2A78}"/>
              </a:ext>
            </a:extLst>
          </p:cNvPr>
          <p:cNvSpPr/>
          <p:nvPr/>
        </p:nvSpPr>
        <p:spPr>
          <a:xfrm>
            <a:off x="3432867" y="3778828"/>
            <a:ext cx="1256776" cy="1088699"/>
          </a:xfrm>
          <a:prstGeom prst="flowChartConnector">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b="1" dirty="0">
                <a:latin typeface="Arial" panose="020B0604020202020204" pitchFamily="34" charset="0"/>
                <a:cs typeface="Arial" panose="020B0604020202020204" pitchFamily="34" charset="0"/>
              </a:rPr>
              <a:t>THOUGHT</a:t>
            </a:r>
          </a:p>
        </p:txBody>
      </p:sp>
      <p:sp>
        <p:nvSpPr>
          <p:cNvPr id="11" name="Flowchart: Connector 10">
            <a:extLst>
              <a:ext uri="{FF2B5EF4-FFF2-40B4-BE49-F238E27FC236}">
                <a16:creationId xmlns:a16="http://schemas.microsoft.com/office/drawing/2014/main" id="{BFE6C8DE-593C-73FD-7FA1-9BC68177C86A}"/>
              </a:ext>
            </a:extLst>
          </p:cNvPr>
          <p:cNvSpPr/>
          <p:nvPr/>
        </p:nvSpPr>
        <p:spPr>
          <a:xfrm>
            <a:off x="5858266" y="3778827"/>
            <a:ext cx="1350333" cy="1088699"/>
          </a:xfrm>
          <a:prstGeom prst="flowChartConnector">
            <a:avLst/>
          </a:prstGeom>
          <a:solidFill>
            <a:schemeClr val="tx2">
              <a:lumMod val="40000"/>
              <a:lumOff val="6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b="1" dirty="0">
                <a:latin typeface="Arial" panose="020B0604020202020204" pitchFamily="34" charset="0"/>
                <a:cs typeface="Arial" panose="020B0604020202020204" pitchFamily="34" charset="0"/>
              </a:rPr>
              <a:t>LANGUAGE</a:t>
            </a:r>
          </a:p>
        </p:txBody>
      </p:sp>
      <p:sp>
        <p:nvSpPr>
          <p:cNvPr id="14" name="Arrow: Down 13">
            <a:extLst>
              <a:ext uri="{FF2B5EF4-FFF2-40B4-BE49-F238E27FC236}">
                <a16:creationId xmlns:a16="http://schemas.microsoft.com/office/drawing/2014/main" id="{D01B4FA9-4811-0E0D-2B59-4E8864DE1ADD}"/>
              </a:ext>
            </a:extLst>
          </p:cNvPr>
          <p:cNvSpPr/>
          <p:nvPr/>
        </p:nvSpPr>
        <p:spPr>
          <a:xfrm rot="2055171" flipV="1">
            <a:off x="4149698" y="3099788"/>
            <a:ext cx="415908" cy="568911"/>
          </a:xfrm>
          <a:prstGeom prst="down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67C5AAA5-299B-97AE-8D45-B7BC861D0FBE}"/>
              </a:ext>
            </a:extLst>
          </p:cNvPr>
          <p:cNvSpPr/>
          <p:nvPr/>
        </p:nvSpPr>
        <p:spPr>
          <a:xfrm rot="19798248">
            <a:off x="5709376" y="3145149"/>
            <a:ext cx="415908" cy="568478"/>
          </a:xfrm>
          <a:prstGeom prst="downArrow">
            <a:avLst>
              <a:gd name="adj1" fmla="val 50000"/>
              <a:gd name="adj2" fmla="val 58653"/>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Arrow: Down 16">
            <a:extLst>
              <a:ext uri="{FF2B5EF4-FFF2-40B4-BE49-F238E27FC236}">
                <a16:creationId xmlns:a16="http://schemas.microsoft.com/office/drawing/2014/main" id="{AE9DBAE1-0820-0B48-DDDF-B02DF0D1BF96}"/>
              </a:ext>
            </a:extLst>
          </p:cNvPr>
          <p:cNvSpPr/>
          <p:nvPr/>
        </p:nvSpPr>
        <p:spPr>
          <a:xfrm rot="5400000">
            <a:off x="5055853" y="3922798"/>
            <a:ext cx="484632" cy="720800"/>
          </a:xfrm>
          <a:prstGeom prst="downArrow">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0ACC4992-6867-CC75-7CFF-5D5DE012FDEA}"/>
              </a:ext>
            </a:extLst>
          </p:cNvPr>
          <p:cNvSpPr txBox="1"/>
          <p:nvPr/>
        </p:nvSpPr>
        <p:spPr>
          <a:xfrm>
            <a:off x="7957751" y="2356022"/>
            <a:ext cx="3328813" cy="1200329"/>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2</a:t>
            </a:r>
            <a:r>
              <a:rPr lang="en-GB" b="1" dirty="0">
                <a:latin typeface="Arial" panose="020B0604020202020204" pitchFamily="34" charset="0"/>
                <a:cs typeface="Arial" panose="020B0604020202020204" pitchFamily="34" charset="0"/>
                <a:sym typeface="Wingdings" panose="05000000000000000000" pitchFamily="2" charset="2"/>
              </a:rPr>
              <a:t> </a:t>
            </a:r>
            <a:r>
              <a:rPr lang="en-GB" dirty="0"/>
              <a:t>People not only learn from their culture but also help shape it </a:t>
            </a:r>
            <a:r>
              <a:rPr lang="en-GB" sz="1600" dirty="0">
                <a:latin typeface="Arial" panose="020B0604020202020204" pitchFamily="34" charset="0"/>
                <a:cs typeface="Arial" panose="020B0604020202020204" pitchFamily="34" charset="0"/>
              </a:rPr>
              <a:t>through</a:t>
            </a:r>
            <a:r>
              <a:rPr lang="en-GB" dirty="0"/>
              <a:t> their thoughts and language.</a:t>
            </a:r>
          </a:p>
        </p:txBody>
      </p:sp>
      <p:sp>
        <p:nvSpPr>
          <p:cNvPr id="13" name="TextBox 12">
            <a:extLst>
              <a:ext uri="{FF2B5EF4-FFF2-40B4-BE49-F238E27FC236}">
                <a16:creationId xmlns:a16="http://schemas.microsoft.com/office/drawing/2014/main" id="{F8EBCCB7-0BB0-4297-70CB-A6F64686A106}"/>
              </a:ext>
            </a:extLst>
          </p:cNvPr>
          <p:cNvSpPr txBox="1"/>
          <p:nvPr/>
        </p:nvSpPr>
        <p:spPr>
          <a:xfrm>
            <a:off x="7751805" y="3896613"/>
            <a:ext cx="4242487" cy="369332"/>
          </a:xfrm>
          <a:prstGeom prst="rect">
            <a:avLst/>
          </a:prstGeom>
          <a:noFill/>
        </p:spPr>
        <p:txBody>
          <a:bodyPr wrap="square" rtlCol="0">
            <a:spAutoFit/>
          </a:bodyPr>
          <a:lstStyle/>
          <a:p>
            <a:r>
              <a:rPr lang="en-GB" dirty="0">
                <a:solidFill>
                  <a:schemeClr val="accent1">
                    <a:lumMod val="75000"/>
                  </a:schemeClr>
                </a:solidFill>
                <a:highlight>
                  <a:srgbClr val="C0C0C0"/>
                </a:highlight>
              </a:rPr>
              <a:t>This process is known as </a:t>
            </a:r>
            <a:r>
              <a:rPr lang="en-GB" dirty="0" err="1">
                <a:solidFill>
                  <a:schemeClr val="accent1">
                    <a:lumMod val="75000"/>
                  </a:schemeClr>
                </a:solidFill>
                <a:highlight>
                  <a:srgbClr val="C0C0C0"/>
                </a:highlight>
              </a:rPr>
              <a:t>transactionism</a:t>
            </a:r>
            <a:r>
              <a:rPr lang="en-GB" dirty="0">
                <a:highlight>
                  <a:srgbClr val="C0C0C0"/>
                </a:highlight>
              </a:rPr>
              <a:t>.</a:t>
            </a:r>
          </a:p>
        </p:txBody>
      </p:sp>
    </p:spTree>
    <p:extLst>
      <p:ext uri="{BB962C8B-B14F-4D97-AF65-F5344CB8AC3E}">
        <p14:creationId xmlns:p14="http://schemas.microsoft.com/office/powerpoint/2010/main" val="220598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BA68A-4A5F-68D6-16A3-19A0B0C64DAD}"/>
              </a:ext>
            </a:extLst>
          </p:cNvPr>
          <p:cNvSpPr>
            <a:spLocks noGrp="1"/>
          </p:cNvSpPr>
          <p:nvPr>
            <p:ph type="title"/>
          </p:nvPr>
        </p:nvSpPr>
        <p:spPr>
          <a:xfrm>
            <a:off x="609600" y="274638"/>
            <a:ext cx="10972800" cy="882778"/>
          </a:xfrm>
        </p:spPr>
        <p:txBody>
          <a:bodyPr/>
          <a:lstStyle/>
          <a:p>
            <a:r>
              <a:rPr lang="en-GB" sz="3600" b="1" dirty="0">
                <a:latin typeface="Arial" panose="020B0604020202020204" pitchFamily="34" charset="0"/>
                <a:cs typeface="Arial" panose="020B0604020202020204" pitchFamily="34" charset="0"/>
              </a:rPr>
              <a:t>Vygotsky’s sociocultural theory</a:t>
            </a:r>
            <a:endParaRPr lang="en-GB" sz="3600" b="1" dirty="0"/>
          </a:p>
        </p:txBody>
      </p:sp>
      <p:sp>
        <p:nvSpPr>
          <p:cNvPr id="3" name="Content Placeholder 2">
            <a:extLst>
              <a:ext uri="{FF2B5EF4-FFF2-40B4-BE49-F238E27FC236}">
                <a16:creationId xmlns:a16="http://schemas.microsoft.com/office/drawing/2014/main" id="{43A76BA8-4D9C-836B-0BD8-C0AFBAC5B084}"/>
              </a:ext>
            </a:extLst>
          </p:cNvPr>
          <p:cNvSpPr>
            <a:spLocks noGrp="1"/>
          </p:cNvSpPr>
          <p:nvPr>
            <p:ph sz="half" idx="1"/>
          </p:nvPr>
        </p:nvSpPr>
        <p:spPr>
          <a:xfrm>
            <a:off x="0" y="1600200"/>
            <a:ext cx="7018638" cy="4100383"/>
          </a:xfrm>
        </p:spPr>
        <p:txBody>
          <a:bodyPr/>
          <a:lstStyle/>
          <a:p>
            <a:pPr indent="0" algn="l">
              <a:lnSpc>
                <a:spcPts val="1772"/>
              </a:lnSpc>
              <a:buNone/>
            </a:pPr>
            <a:r>
              <a:rPr lang="en-GB" sz="1400" b="1" i="0" dirty="0">
                <a:solidFill>
                  <a:srgbClr val="1C1C1C"/>
                </a:solidFill>
                <a:effectLst/>
                <a:latin typeface="Arial" panose="020B0604020202020204" pitchFamily="34" charset="0"/>
                <a:cs typeface="Arial" panose="020B0604020202020204" pitchFamily="34" charset="0"/>
              </a:rPr>
              <a:t>3</a:t>
            </a:r>
            <a:r>
              <a:rPr lang="en-GB" sz="1400" b="1" i="0" dirty="0">
                <a:solidFill>
                  <a:srgbClr val="1C1C1C"/>
                </a:solidFill>
                <a:effectLst/>
                <a:latin typeface="Arial" panose="020B0604020202020204" pitchFamily="34" charset="0"/>
                <a:cs typeface="Arial" panose="020B0604020202020204" pitchFamily="34" charset="0"/>
                <a:sym typeface="Wingdings" panose="05000000000000000000" pitchFamily="2" charset="2"/>
              </a:rPr>
              <a:t> </a:t>
            </a:r>
            <a:r>
              <a:rPr lang="en-GB" sz="1400" b="0" i="0" dirty="0">
                <a:solidFill>
                  <a:srgbClr val="1C1C1C"/>
                </a:solidFill>
                <a:effectLst/>
                <a:latin typeface="Arial" panose="020B0604020202020204" pitchFamily="34" charset="0"/>
                <a:cs typeface="Arial" panose="020B0604020202020204" pitchFamily="34" charset="0"/>
              </a:rPr>
              <a:t>Zone of Proximal Development (ZPD): This represents the range of tasks a child can perform with guidance, indicating learning potential. </a:t>
            </a:r>
          </a:p>
          <a:p>
            <a:pPr marL="685800" algn="l">
              <a:lnSpc>
                <a:spcPts val="1772"/>
              </a:lnSpc>
              <a:buAutoNum type="arabicPeriod"/>
            </a:pPr>
            <a:endParaRPr lang="en-GB" sz="1400" b="0" i="0" dirty="0">
              <a:solidFill>
                <a:srgbClr val="1C1C1C"/>
              </a:solidFill>
              <a:effectLst/>
              <a:latin typeface="Arial" panose="020B0604020202020204" pitchFamily="34" charset="0"/>
              <a:cs typeface="Arial" panose="020B0604020202020204" pitchFamily="34" charset="0"/>
            </a:endParaRPr>
          </a:p>
          <a:p>
            <a:pPr indent="0" algn="l">
              <a:lnSpc>
                <a:spcPts val="1772"/>
              </a:lnSpc>
              <a:buNone/>
            </a:pPr>
            <a:r>
              <a:rPr lang="en-GB" sz="1400" b="1" i="0" dirty="0">
                <a:solidFill>
                  <a:srgbClr val="1C1C1C"/>
                </a:solidFill>
                <a:effectLst/>
                <a:latin typeface="Arial" panose="020B0604020202020204" pitchFamily="34" charset="0"/>
                <a:cs typeface="Arial" panose="020B0604020202020204" pitchFamily="34" charset="0"/>
              </a:rPr>
              <a:t>4</a:t>
            </a:r>
            <a:r>
              <a:rPr lang="en-GB" sz="1400" b="1" i="0" dirty="0">
                <a:solidFill>
                  <a:srgbClr val="1C1C1C"/>
                </a:solidFill>
                <a:effectLst/>
                <a:latin typeface="Arial" panose="020B0604020202020204" pitchFamily="34" charset="0"/>
                <a:cs typeface="Arial" panose="020B0604020202020204" pitchFamily="34" charset="0"/>
                <a:sym typeface="Wingdings" panose="05000000000000000000" pitchFamily="2" charset="2"/>
              </a:rPr>
              <a:t> </a:t>
            </a:r>
            <a:r>
              <a:rPr lang="en-GB" sz="1400" b="0" i="0" dirty="0">
                <a:solidFill>
                  <a:srgbClr val="1C1C1C"/>
                </a:solidFill>
                <a:effectLst/>
                <a:latin typeface="Arial" panose="020B0604020202020204" pitchFamily="34" charset="0"/>
                <a:cs typeface="Arial" panose="020B0604020202020204" pitchFamily="34" charset="0"/>
              </a:rPr>
              <a:t>More Knowledgeable Other (MKO): Individuals who provide support and guidance to help a child learn and develop. </a:t>
            </a:r>
          </a:p>
          <a:p>
            <a:pPr indent="0" algn="l">
              <a:lnSpc>
                <a:spcPts val="1772"/>
              </a:lnSpc>
              <a:buNone/>
            </a:pPr>
            <a:endParaRPr lang="en-GB" sz="1400" b="0" i="0" dirty="0">
              <a:solidFill>
                <a:srgbClr val="1C1C1C"/>
              </a:solidFill>
              <a:effectLst/>
              <a:latin typeface="Arial" panose="020B0604020202020204" pitchFamily="34" charset="0"/>
              <a:cs typeface="Arial" panose="020B0604020202020204" pitchFamily="34" charset="0"/>
            </a:endParaRPr>
          </a:p>
          <a:p>
            <a:pPr indent="0" algn="l">
              <a:lnSpc>
                <a:spcPts val="1772"/>
              </a:lnSpc>
              <a:buNone/>
            </a:pPr>
            <a:r>
              <a:rPr lang="en-GB" sz="1400" b="1" i="0" dirty="0">
                <a:solidFill>
                  <a:srgbClr val="1C1C1C"/>
                </a:solidFill>
                <a:effectLst/>
                <a:latin typeface="Arial" panose="020B0604020202020204" pitchFamily="34" charset="0"/>
                <a:cs typeface="Arial" panose="020B0604020202020204" pitchFamily="34" charset="0"/>
              </a:rPr>
              <a:t>5</a:t>
            </a:r>
            <a:r>
              <a:rPr lang="en-GB" sz="1400" b="1" i="0" dirty="0">
                <a:solidFill>
                  <a:srgbClr val="1C1C1C"/>
                </a:solidFill>
                <a:effectLst/>
                <a:latin typeface="Arial" panose="020B0604020202020204" pitchFamily="34" charset="0"/>
                <a:cs typeface="Arial" panose="020B0604020202020204" pitchFamily="34" charset="0"/>
                <a:sym typeface="Wingdings" panose="05000000000000000000" pitchFamily="2" charset="2"/>
              </a:rPr>
              <a:t> </a:t>
            </a:r>
            <a:r>
              <a:rPr lang="en-GB" sz="1400" b="0" i="0" dirty="0">
                <a:solidFill>
                  <a:srgbClr val="1C1C1C"/>
                </a:solidFill>
                <a:effectLst/>
                <a:latin typeface="Arial" panose="020B0604020202020204" pitchFamily="34" charset="0"/>
                <a:cs typeface="Arial" panose="020B0604020202020204" pitchFamily="34" charset="0"/>
              </a:rPr>
              <a:t>Language Development: Language plays a crucial role in thought development, emerging as children grow. </a:t>
            </a:r>
          </a:p>
          <a:p>
            <a:pPr indent="0" algn="l">
              <a:lnSpc>
                <a:spcPts val="1772"/>
              </a:lnSpc>
              <a:buNone/>
            </a:pPr>
            <a:endParaRPr lang="en-GB" sz="1400" b="0" i="0" dirty="0">
              <a:solidFill>
                <a:srgbClr val="1C1C1C"/>
              </a:solidFill>
              <a:effectLst/>
              <a:latin typeface="Arial" panose="020B0604020202020204" pitchFamily="34" charset="0"/>
              <a:cs typeface="Arial" panose="020B0604020202020204" pitchFamily="34" charset="0"/>
            </a:endParaRPr>
          </a:p>
          <a:p>
            <a:pPr indent="0" algn="l">
              <a:lnSpc>
                <a:spcPts val="1772"/>
              </a:lnSpc>
              <a:buNone/>
            </a:pPr>
            <a:r>
              <a:rPr lang="en-GB" sz="1400" b="1" i="0" dirty="0">
                <a:solidFill>
                  <a:srgbClr val="1C1C1C"/>
                </a:solidFill>
                <a:effectLst/>
                <a:latin typeface="Arial" panose="020B0604020202020204" pitchFamily="34" charset="0"/>
                <a:cs typeface="Arial" panose="020B0604020202020204" pitchFamily="34" charset="0"/>
              </a:rPr>
              <a:t>6</a:t>
            </a:r>
            <a:r>
              <a:rPr lang="en-GB" sz="1400" b="1" i="0" dirty="0">
                <a:solidFill>
                  <a:srgbClr val="1C1C1C"/>
                </a:solidFill>
                <a:effectLst/>
                <a:latin typeface="Arial" panose="020B0604020202020204" pitchFamily="34" charset="0"/>
                <a:cs typeface="Arial" panose="020B0604020202020204" pitchFamily="34" charset="0"/>
                <a:sym typeface="Wingdings" panose="05000000000000000000" pitchFamily="2" charset="2"/>
              </a:rPr>
              <a:t> </a:t>
            </a:r>
            <a:r>
              <a:rPr lang="en-GB" sz="1400" b="0" i="0" dirty="0">
                <a:solidFill>
                  <a:srgbClr val="1C1C1C"/>
                </a:solidFill>
                <a:effectLst/>
                <a:latin typeface="Arial" panose="020B0604020202020204" pitchFamily="34" charset="0"/>
                <a:cs typeface="Arial" panose="020B0604020202020204" pitchFamily="34" charset="0"/>
              </a:rPr>
              <a:t>Scaffolding: Support provided by an MKO that helps a child accomplish tasks within their ZPD, gradually decreasing as they gain independence. </a:t>
            </a:r>
          </a:p>
          <a:p>
            <a:pPr indent="0" algn="l">
              <a:lnSpc>
                <a:spcPts val="1772"/>
              </a:lnSpc>
              <a:buNone/>
            </a:pPr>
            <a:endParaRPr lang="en-GB" sz="1400" b="0" i="0" dirty="0">
              <a:solidFill>
                <a:srgbClr val="1C1C1C"/>
              </a:solidFill>
              <a:effectLst/>
              <a:latin typeface="Arial" panose="020B0604020202020204" pitchFamily="34" charset="0"/>
              <a:cs typeface="Arial" panose="020B0604020202020204" pitchFamily="34" charset="0"/>
            </a:endParaRPr>
          </a:p>
          <a:p>
            <a:pPr indent="0" algn="l">
              <a:lnSpc>
                <a:spcPts val="1772"/>
              </a:lnSpc>
              <a:buNone/>
            </a:pPr>
            <a:r>
              <a:rPr lang="en-GB" sz="1400" b="1" i="0" dirty="0">
                <a:solidFill>
                  <a:srgbClr val="1C1C1C"/>
                </a:solidFill>
                <a:effectLst/>
                <a:latin typeface="Arial" panose="020B0604020202020204" pitchFamily="34" charset="0"/>
                <a:cs typeface="Arial" panose="020B0604020202020204" pitchFamily="34" charset="0"/>
              </a:rPr>
              <a:t>7</a:t>
            </a:r>
            <a:r>
              <a:rPr lang="en-GB" sz="1400" b="1" i="0" dirty="0">
                <a:solidFill>
                  <a:srgbClr val="1C1C1C"/>
                </a:solidFill>
                <a:effectLst/>
                <a:latin typeface="Arial" panose="020B0604020202020204" pitchFamily="34" charset="0"/>
                <a:cs typeface="Arial" panose="020B0604020202020204" pitchFamily="34" charset="0"/>
                <a:sym typeface="Wingdings" panose="05000000000000000000" pitchFamily="2" charset="2"/>
              </a:rPr>
              <a:t> </a:t>
            </a:r>
            <a:r>
              <a:rPr lang="en-GB" sz="1400" b="0" i="0" dirty="0">
                <a:solidFill>
                  <a:srgbClr val="1C1C1C"/>
                </a:solidFill>
                <a:effectLst/>
                <a:latin typeface="Arial" panose="020B0604020202020204" pitchFamily="34" charset="0"/>
                <a:cs typeface="Arial" panose="020B0604020202020204" pitchFamily="34" charset="0"/>
              </a:rPr>
              <a:t>Private Speech: Self‑directed speech is the private talk children use to guide their thinking, helping them organise actions and support cognitive development</a:t>
            </a:r>
          </a:p>
          <a:p>
            <a:pPr indent="0" algn="l">
              <a:lnSpc>
                <a:spcPts val="1772"/>
              </a:lnSpc>
              <a:buNone/>
            </a:pPr>
            <a:r>
              <a:rPr lang="en-GB" sz="1050" b="1" dirty="0">
                <a:latin typeface="Arial" panose="020B0604020202020204" pitchFamily="34" charset="0"/>
                <a:cs typeface="Arial" panose="020B0604020202020204" pitchFamily="34" charset="0"/>
              </a:rPr>
              <a:t>(Vygotsky, 1978).</a:t>
            </a:r>
            <a:endParaRPr lang="en-GB" sz="1400" b="1" i="0" dirty="0">
              <a:solidFill>
                <a:srgbClr val="1C1C1C"/>
              </a:solidFill>
              <a:effectLst/>
              <a:latin typeface="Arial" panose="020B0604020202020204" pitchFamily="34" charset="0"/>
              <a:cs typeface="Arial" panose="020B0604020202020204" pitchFamily="34" charset="0"/>
            </a:endParaRPr>
          </a:p>
          <a:p>
            <a:pPr>
              <a:buNone/>
            </a:pPr>
            <a:br>
              <a:rPr lang="en-GB" sz="1000" dirty="0">
                <a:latin typeface="Arial" panose="020B0604020202020204" pitchFamily="34" charset="0"/>
                <a:cs typeface="Arial" panose="020B0604020202020204" pitchFamily="34" charset="0"/>
              </a:rPr>
            </a:br>
            <a:endParaRPr lang="en-GB" sz="1000" dirty="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EF7A76F2-43E3-6863-94D1-C4B9C3EC63D1}"/>
              </a:ext>
            </a:extLst>
          </p:cNvPr>
          <p:cNvSpPr>
            <a:spLocks noGrp="1"/>
          </p:cNvSpPr>
          <p:nvPr>
            <p:ph type="dt" sz="half" idx="10"/>
          </p:nvPr>
        </p:nvSpPr>
        <p:spPr/>
        <p:txBody>
          <a:bodyPr/>
          <a:lstStyle/>
          <a:p>
            <a:pPr>
              <a:defRPr/>
            </a:pPr>
            <a:fld id="{4CAEACB9-EE64-489F-8A5C-43DF1112173E}" type="datetime1">
              <a:rPr lang="en-GB" altLang="en-US" smtClean="0"/>
              <a:pPr>
                <a:defRPr/>
              </a:pPr>
              <a:t>27/07/2026</a:t>
            </a:fld>
            <a:endParaRPr lang="en-GB" altLang="en-US" dirty="0"/>
          </a:p>
        </p:txBody>
      </p:sp>
      <p:sp>
        <p:nvSpPr>
          <p:cNvPr id="6" name="Slide Number Placeholder 5">
            <a:extLst>
              <a:ext uri="{FF2B5EF4-FFF2-40B4-BE49-F238E27FC236}">
                <a16:creationId xmlns:a16="http://schemas.microsoft.com/office/drawing/2014/main" id="{FC6F2B97-52D2-942B-D39F-5FF672D689F0}"/>
              </a:ext>
            </a:extLst>
          </p:cNvPr>
          <p:cNvSpPr>
            <a:spLocks noGrp="1"/>
          </p:cNvSpPr>
          <p:nvPr>
            <p:ph type="sldNum" sz="quarter" idx="11"/>
          </p:nvPr>
        </p:nvSpPr>
        <p:spPr/>
        <p:txBody>
          <a:bodyPr/>
          <a:lstStyle/>
          <a:p>
            <a:pPr>
              <a:defRPr/>
            </a:pPr>
            <a:fld id="{6A33FF7F-8EC4-4268-A5B1-A1868E7A7065}" type="slidenum">
              <a:rPr lang="en-GB" altLang="en-US" smtClean="0"/>
              <a:pPr>
                <a:defRPr/>
              </a:pPr>
              <a:t>7</a:t>
            </a:fld>
            <a:endParaRPr lang="en-GB" altLang="en-US"/>
          </a:p>
        </p:txBody>
      </p:sp>
      <p:sp>
        <p:nvSpPr>
          <p:cNvPr id="7" name="TextBox 6">
            <a:extLst>
              <a:ext uri="{FF2B5EF4-FFF2-40B4-BE49-F238E27FC236}">
                <a16:creationId xmlns:a16="http://schemas.microsoft.com/office/drawing/2014/main" id="{A39228DD-801A-8AFA-E1EB-E9CC09B16647}"/>
              </a:ext>
            </a:extLst>
          </p:cNvPr>
          <p:cNvSpPr txBox="1"/>
          <p:nvPr/>
        </p:nvSpPr>
        <p:spPr>
          <a:xfrm>
            <a:off x="881450" y="1157416"/>
            <a:ext cx="1894702" cy="369331"/>
          </a:xfrm>
          <a:prstGeom prst="rect">
            <a:avLst/>
          </a:prstGeom>
          <a:solidFill>
            <a:schemeClr val="accent6">
              <a:lumMod val="20000"/>
              <a:lumOff val="80000"/>
            </a:schemeClr>
          </a:solidFill>
        </p:spPr>
        <p:txBody>
          <a:bodyPr wrap="square" rtlCol="0">
            <a:spAutoFit/>
          </a:bodyPr>
          <a:lstStyle/>
          <a:p>
            <a:r>
              <a:rPr lang="en-GB" b="1">
                <a:latin typeface="Arial" panose="020B0604020202020204" pitchFamily="34" charset="0"/>
                <a:cs typeface="Arial" panose="020B0604020202020204" pitchFamily="34" charset="0"/>
              </a:rPr>
              <a:t>Key Concepts:  </a:t>
            </a:r>
            <a:endParaRPr lang="en-GB" b="1"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8BA98312-4122-990F-F3E8-9455C4A74904}"/>
              </a:ext>
            </a:extLst>
          </p:cNvPr>
          <p:cNvPicPr>
            <a:picLocks noChangeAspect="1"/>
          </p:cNvPicPr>
          <p:nvPr/>
        </p:nvPicPr>
        <p:blipFill>
          <a:blip r:embed="rId2"/>
          <a:stretch>
            <a:fillRect/>
          </a:stretch>
        </p:blipFill>
        <p:spPr>
          <a:xfrm>
            <a:off x="7260281" y="1267940"/>
            <a:ext cx="4322119" cy="4322119"/>
          </a:xfrm>
          <a:prstGeom prst="rect">
            <a:avLst/>
          </a:prstGeom>
        </p:spPr>
      </p:pic>
      <p:sp>
        <p:nvSpPr>
          <p:cNvPr id="14" name="TextBox 13">
            <a:extLst>
              <a:ext uri="{FF2B5EF4-FFF2-40B4-BE49-F238E27FC236}">
                <a16:creationId xmlns:a16="http://schemas.microsoft.com/office/drawing/2014/main" id="{ED1E38DF-96F6-8504-52AA-B461C5ACA3EE}"/>
              </a:ext>
            </a:extLst>
          </p:cNvPr>
          <p:cNvSpPr txBox="1"/>
          <p:nvPr/>
        </p:nvSpPr>
        <p:spPr>
          <a:xfrm>
            <a:off x="7621373" y="1415534"/>
            <a:ext cx="3599934" cy="369332"/>
          </a:xfrm>
          <a:prstGeom prst="rect">
            <a:avLst/>
          </a:prstGeom>
          <a:solidFill>
            <a:schemeClr val="bg1"/>
          </a:solidFill>
        </p:spPr>
        <p:txBody>
          <a:bodyPr wrap="square" rtlCol="0">
            <a:spAutoFit/>
          </a:bodyPr>
          <a:lstStyle/>
          <a:p>
            <a:r>
              <a:rPr lang="en-GB" b="1" dirty="0"/>
              <a:t>Zone of Proximal Development</a:t>
            </a:r>
          </a:p>
        </p:txBody>
      </p:sp>
    </p:spTree>
    <p:extLst>
      <p:ext uri="{BB962C8B-B14F-4D97-AF65-F5344CB8AC3E}">
        <p14:creationId xmlns:p14="http://schemas.microsoft.com/office/powerpoint/2010/main" val="192962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B497B-6DDE-C3AC-5FF2-F556533DFA1A}"/>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a:t>Identifying Isaac's Needs Relevant to Vygotsky’s Theory:</a:t>
            </a:r>
            <a:endParaRPr lang="en-GB" sz="3700" dirty="0"/>
          </a:p>
        </p:txBody>
      </p:sp>
      <p:pic>
        <p:nvPicPr>
          <p:cNvPr id="9" name="Content Placeholder 8">
            <a:extLst>
              <a:ext uri="{FF2B5EF4-FFF2-40B4-BE49-F238E27FC236}">
                <a16:creationId xmlns:a16="http://schemas.microsoft.com/office/drawing/2014/main" id="{E0B900DD-926D-27AD-BB21-B766B3AFB464}"/>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1547290" y="1600201"/>
            <a:ext cx="3509419" cy="3989040"/>
          </a:xfrm>
          <a:noFill/>
        </p:spPr>
      </p:pic>
      <p:sp>
        <p:nvSpPr>
          <p:cNvPr id="3" name="Content Placeholder 2">
            <a:extLst>
              <a:ext uri="{FF2B5EF4-FFF2-40B4-BE49-F238E27FC236}">
                <a16:creationId xmlns:a16="http://schemas.microsoft.com/office/drawing/2014/main" id="{77017975-7ACA-AA6C-2893-D11B4B8D49D5}"/>
              </a:ext>
            </a:extLst>
          </p:cNvPr>
          <p:cNvSpPr>
            <a:spLocks noGrp="1"/>
          </p:cNvSpPr>
          <p:nvPr>
            <p:ph sz="half" idx="2"/>
          </p:nvPr>
        </p:nvSpPr>
        <p:spPr>
          <a:xfrm>
            <a:off x="6197600" y="1600201"/>
            <a:ext cx="5384800" cy="3989040"/>
          </a:xfrm>
        </p:spPr>
        <p:txBody>
          <a:bodyPr wrap="square" anchor="t">
            <a:normAutofit/>
          </a:bodyPr>
          <a:lstStyle/>
          <a:p>
            <a:pPr>
              <a:lnSpc>
                <a:spcPct val="90000"/>
              </a:lnSpc>
            </a:pPr>
            <a:r>
              <a:rPr lang="en-GB" sz="1100" b="1" i="0" dirty="0">
                <a:effectLst/>
              </a:rPr>
              <a:t>1. </a:t>
            </a:r>
            <a:r>
              <a:rPr lang="en-GB" sz="1100" b="1" dirty="0"/>
              <a:t>Isaac’s disrupted childcare </a:t>
            </a:r>
            <a:r>
              <a:rPr lang="en-GB" sz="1100" dirty="0"/>
              <a:t>has limited his social learning opportunities, restricting his ZPD and reducing the guided interaction he needs for developing language and emotional skills according to Vygotsky. </a:t>
            </a:r>
            <a:endParaRPr lang="en-GB" sz="1100" b="0" i="0" dirty="0">
              <a:effectLst/>
            </a:endParaRPr>
          </a:p>
          <a:p>
            <a:pPr>
              <a:lnSpc>
                <a:spcPct val="90000"/>
              </a:lnSpc>
            </a:pPr>
            <a:endParaRPr lang="en-GB" sz="1100" b="0" i="0" dirty="0">
              <a:effectLst/>
            </a:endParaRPr>
          </a:p>
          <a:p>
            <a:pPr>
              <a:lnSpc>
                <a:spcPct val="90000"/>
              </a:lnSpc>
            </a:pPr>
            <a:r>
              <a:rPr lang="en-GB" sz="1100" b="1" i="0" dirty="0">
                <a:effectLst/>
              </a:rPr>
              <a:t> 2. Isaac’s</a:t>
            </a:r>
            <a:r>
              <a:rPr lang="en-GB" sz="1100" dirty="0"/>
              <a:t> </a:t>
            </a:r>
            <a:r>
              <a:rPr lang="en-GB" sz="1100" b="1" dirty="0"/>
              <a:t>mother’s mental health difficulties </a:t>
            </a:r>
            <a:r>
              <a:rPr lang="en-GB" sz="1100" dirty="0"/>
              <a:t>reduce the quality of their interactions, limiting the social mediation and emotional support he needs for learning within his ZPD.</a:t>
            </a:r>
          </a:p>
          <a:p>
            <a:pPr>
              <a:lnSpc>
                <a:spcPct val="90000"/>
              </a:lnSpc>
            </a:pPr>
            <a:endParaRPr lang="en-GB" sz="1100" dirty="0"/>
          </a:p>
          <a:p>
            <a:pPr>
              <a:lnSpc>
                <a:spcPct val="90000"/>
              </a:lnSpc>
            </a:pPr>
            <a:r>
              <a:rPr lang="en-GB" sz="1100" b="1" i="0" dirty="0">
                <a:effectLst/>
              </a:rPr>
              <a:t>3. Limited Social Interaction Impact</a:t>
            </a:r>
            <a:r>
              <a:rPr lang="en-GB" sz="1100" b="0" i="0" dirty="0">
                <a:effectLst/>
              </a:rPr>
              <a:t>: Reduced opportunities for peer interaction can lead to language delays and social skill challenges. According to Vygotsky, who emphasises the role of social interaction in development.</a:t>
            </a:r>
          </a:p>
          <a:p>
            <a:pPr>
              <a:lnSpc>
                <a:spcPct val="90000"/>
              </a:lnSpc>
            </a:pPr>
            <a:endParaRPr lang="en-GB" sz="1100" b="0" i="0" dirty="0">
              <a:effectLst/>
            </a:endParaRPr>
          </a:p>
          <a:p>
            <a:pPr>
              <a:lnSpc>
                <a:spcPct val="90000"/>
              </a:lnSpc>
            </a:pPr>
            <a:r>
              <a:rPr lang="en-GB" sz="1100" b="1" i="0" dirty="0">
                <a:effectLst/>
              </a:rPr>
              <a:t>4. Emotional Responses Impact:</a:t>
            </a:r>
          </a:p>
          <a:p>
            <a:pPr>
              <a:lnSpc>
                <a:spcPct val="90000"/>
              </a:lnSpc>
            </a:pPr>
            <a:r>
              <a:rPr lang="en-GB" sz="1100" dirty="0"/>
              <a:t>Isaac’s clinginess signals emotional insecurity that limits his confidence to engage in learning, which Vygotsky argues is essential for cognitive development.</a:t>
            </a:r>
            <a:r>
              <a:rPr lang="en-GB" sz="1100" b="0" i="0" dirty="0">
                <a:effectLst/>
              </a:rPr>
              <a:t> </a:t>
            </a:r>
          </a:p>
          <a:p>
            <a:pPr>
              <a:lnSpc>
                <a:spcPct val="90000"/>
              </a:lnSpc>
            </a:pPr>
            <a:endParaRPr lang="en-GB" sz="1100" b="1" i="0" dirty="0">
              <a:effectLst/>
            </a:endParaRPr>
          </a:p>
          <a:p>
            <a:pPr>
              <a:lnSpc>
                <a:spcPct val="90000"/>
              </a:lnSpc>
            </a:pPr>
            <a:r>
              <a:rPr lang="en-GB" sz="1100" b="1" i="0" dirty="0">
                <a:effectLst/>
              </a:rPr>
              <a:t>5. Language Delay Impact:</a:t>
            </a:r>
          </a:p>
          <a:p>
            <a:pPr>
              <a:lnSpc>
                <a:spcPct val="90000"/>
              </a:lnSpc>
            </a:pPr>
            <a:r>
              <a:rPr lang="en-GB" sz="1100" dirty="0"/>
              <a:t>Isaac’s delayed language development creates a gap in his ZPD, limiting his ability to communicate and interact socially without targeted, supportive language-rich interactions</a:t>
            </a:r>
          </a:p>
          <a:p>
            <a:pPr>
              <a:lnSpc>
                <a:spcPct val="90000"/>
              </a:lnSpc>
            </a:pPr>
            <a:r>
              <a:rPr lang="en-GB" sz="1100"/>
              <a:t> </a:t>
            </a:r>
            <a:r>
              <a:rPr lang="en-GB" sz="1100" b="1"/>
              <a:t>(Vygotsky, 1978)</a:t>
            </a:r>
            <a:r>
              <a:rPr lang="en-GB" sz="1100"/>
              <a:t>.</a:t>
            </a:r>
            <a:endParaRPr lang="en-GB" sz="1100" b="0" i="0">
              <a:effectLst/>
            </a:endParaRPr>
          </a:p>
        </p:txBody>
      </p:sp>
      <p:sp>
        <p:nvSpPr>
          <p:cNvPr id="5" name="Date Placeholder 4">
            <a:extLst>
              <a:ext uri="{FF2B5EF4-FFF2-40B4-BE49-F238E27FC236}">
                <a16:creationId xmlns:a16="http://schemas.microsoft.com/office/drawing/2014/main" id="{136D0AAD-6813-3435-64A6-D3B0C7F988CA}"/>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4CAEACB9-EE64-489F-8A5C-43DF1112173E}" type="datetime1">
              <a:rPr lang="en-GB" altLang="en-US" sz="900" smtClean="0"/>
              <a:pPr>
                <a:lnSpc>
                  <a:spcPct val="90000"/>
                </a:lnSpc>
                <a:spcAft>
                  <a:spcPts val="600"/>
                </a:spcAft>
                <a:defRPr/>
              </a:pPr>
              <a:t>27/07/2026</a:t>
            </a:fld>
            <a:endParaRPr lang="en-GB" altLang="en-US" sz="900"/>
          </a:p>
        </p:txBody>
      </p:sp>
      <p:sp>
        <p:nvSpPr>
          <p:cNvPr id="6" name="Slide Number Placeholder 5">
            <a:extLst>
              <a:ext uri="{FF2B5EF4-FFF2-40B4-BE49-F238E27FC236}">
                <a16:creationId xmlns:a16="http://schemas.microsoft.com/office/drawing/2014/main" id="{B3BF35C8-CE55-A113-A81E-191ED02FEBA3}"/>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A33FF7F-8EC4-4268-A5B1-A1868E7A7065}" type="slidenum">
              <a:rPr lang="en-GB" altLang="en-US" smtClean="0"/>
              <a:pPr>
                <a:spcAft>
                  <a:spcPts val="600"/>
                </a:spcAft>
                <a:defRPr/>
              </a:pPr>
              <a:t>8</a:t>
            </a:fld>
            <a:endParaRPr lang="en-GB" altLang="en-US"/>
          </a:p>
        </p:txBody>
      </p:sp>
      <p:sp>
        <p:nvSpPr>
          <p:cNvPr id="10" name="TextBox 9">
            <a:extLst>
              <a:ext uri="{FF2B5EF4-FFF2-40B4-BE49-F238E27FC236}">
                <a16:creationId xmlns:a16="http://schemas.microsoft.com/office/drawing/2014/main" id="{7F065C92-78F9-6631-F955-0981C8007746}"/>
              </a:ext>
            </a:extLst>
          </p:cNvPr>
          <p:cNvSpPr txBox="1"/>
          <p:nvPr/>
        </p:nvSpPr>
        <p:spPr>
          <a:xfrm>
            <a:off x="2542880" y="5389186"/>
            <a:ext cx="251382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alat-webspace.royalroads.ca/rru0011/constructivist-learning-theory-as-the-way-forward-for-21st-century-lear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834260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F45D285-CEC3-C7AC-6B38-3EC9622FB97F}"/>
              </a:ext>
            </a:extLst>
          </p:cNvPr>
          <p:cNvSpPr>
            <a:spLocks noGrp="1"/>
          </p:cNvSpPr>
          <p:nvPr>
            <p:ph type="dt" sz="half" idx="10"/>
          </p:nvPr>
        </p:nvSpPr>
        <p:spPr/>
        <p:txBody>
          <a:bodyPr/>
          <a:lstStyle/>
          <a:p>
            <a:pPr>
              <a:defRPr/>
            </a:pPr>
            <a:fld id="{4CAEACB9-EE64-489F-8A5C-43DF1112173E}" type="datetime1">
              <a:rPr lang="en-GB" altLang="en-US" smtClean="0"/>
              <a:pPr>
                <a:defRPr/>
              </a:pPr>
              <a:t>27/07/2026</a:t>
            </a:fld>
            <a:endParaRPr lang="en-GB" altLang="en-US" dirty="0"/>
          </a:p>
        </p:txBody>
      </p:sp>
      <p:sp>
        <p:nvSpPr>
          <p:cNvPr id="6" name="Slide Number Placeholder 5">
            <a:extLst>
              <a:ext uri="{FF2B5EF4-FFF2-40B4-BE49-F238E27FC236}">
                <a16:creationId xmlns:a16="http://schemas.microsoft.com/office/drawing/2014/main" id="{9BF371C8-065E-32EA-55B9-5165850E5071}"/>
              </a:ext>
            </a:extLst>
          </p:cNvPr>
          <p:cNvSpPr>
            <a:spLocks noGrp="1"/>
          </p:cNvSpPr>
          <p:nvPr>
            <p:ph type="sldNum" sz="quarter" idx="11"/>
          </p:nvPr>
        </p:nvSpPr>
        <p:spPr/>
        <p:txBody>
          <a:bodyPr/>
          <a:lstStyle/>
          <a:p>
            <a:pPr>
              <a:defRPr/>
            </a:pPr>
            <a:fld id="{6A33FF7F-8EC4-4268-A5B1-A1868E7A7065}" type="slidenum">
              <a:rPr lang="en-GB" altLang="en-US" smtClean="0"/>
              <a:pPr>
                <a:defRPr/>
              </a:pPr>
              <a:t>9</a:t>
            </a:fld>
            <a:endParaRPr lang="en-GB" altLang="en-US"/>
          </a:p>
        </p:txBody>
      </p:sp>
      <p:graphicFrame>
        <p:nvGraphicFramePr>
          <p:cNvPr id="12" name="Content Placeholder 11">
            <a:extLst>
              <a:ext uri="{FF2B5EF4-FFF2-40B4-BE49-F238E27FC236}">
                <a16:creationId xmlns:a16="http://schemas.microsoft.com/office/drawing/2014/main" id="{0EE688BB-BA99-7CC5-4154-BA4B83B81CF1}"/>
              </a:ext>
            </a:extLst>
          </p:cNvPr>
          <p:cNvGraphicFramePr>
            <a:graphicFrameLocks noGrp="1"/>
          </p:cNvGraphicFramePr>
          <p:nvPr>
            <p:ph sz="half" idx="2"/>
            <p:extLst>
              <p:ext uri="{D42A27DB-BD31-4B8C-83A1-F6EECF244321}">
                <p14:modId xmlns:p14="http://schemas.microsoft.com/office/powerpoint/2010/main" val="2857642193"/>
              </p:ext>
            </p:extLst>
          </p:nvPr>
        </p:nvGraphicFramePr>
        <p:xfrm>
          <a:off x="667266" y="1948842"/>
          <a:ext cx="4511202" cy="3044658"/>
        </p:xfrm>
        <a:graphic>
          <a:graphicData uri="http://schemas.openxmlformats.org/drawingml/2006/table">
            <a:tbl>
              <a:tblPr firstRow="1" bandRow="1">
                <a:tableStyleId>{5C22544A-7EE6-4342-B048-85BDC9FD1C3A}</a:tableStyleId>
              </a:tblPr>
              <a:tblGrid>
                <a:gridCol w="1274351">
                  <a:extLst>
                    <a:ext uri="{9D8B030D-6E8A-4147-A177-3AD203B41FA5}">
                      <a16:colId xmlns:a16="http://schemas.microsoft.com/office/drawing/2014/main" val="835618532"/>
                    </a:ext>
                  </a:extLst>
                </a:gridCol>
                <a:gridCol w="3236851">
                  <a:extLst>
                    <a:ext uri="{9D8B030D-6E8A-4147-A177-3AD203B41FA5}">
                      <a16:colId xmlns:a16="http://schemas.microsoft.com/office/drawing/2014/main" val="404924288"/>
                    </a:ext>
                  </a:extLst>
                </a:gridCol>
              </a:tblGrid>
              <a:tr h="876973">
                <a:tc>
                  <a:txBody>
                    <a:bodyPr/>
                    <a:lstStyle/>
                    <a:p>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Temperament</a:t>
                      </a:r>
                      <a:endParaRPr lang="en-GB" sz="1200" b="0" dirty="0">
                        <a:solidFill>
                          <a:schemeClr val="tx1"/>
                        </a:solidFill>
                        <a:latin typeface="Arial" panose="020B0604020202020204" pitchFamily="34" charset="0"/>
                        <a:cs typeface="Arial" panose="020B0604020202020204" pitchFamily="34" charset="0"/>
                      </a:endParaRPr>
                    </a:p>
                  </a:txBody>
                  <a:tcPr/>
                </a:tc>
                <a:tc>
                  <a:txBody>
                    <a:bodyPr/>
                    <a:lstStyle/>
                    <a:p>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Isaac’s cautious, withdrawn behaviour </a:t>
                      </a:r>
                    </a:p>
                    <a:p>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may reflect a naturally slow‑to‑warm </a:t>
                      </a:r>
                    </a:p>
                    <a:p>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temperament, making social interaction </a:t>
                      </a:r>
                    </a:p>
                    <a:p>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more challenging</a:t>
                      </a:r>
                      <a:endParaRPr lang="en-GB" sz="12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46065313"/>
                  </a:ext>
                </a:extLst>
              </a:tr>
              <a:tr h="938877">
                <a:tc>
                  <a:txBody>
                    <a:bodyPr/>
                    <a:lstStyle/>
                    <a:p>
                      <a:pPr>
                        <a:buNone/>
                      </a:pPr>
                      <a:r>
                        <a:rPr lang="en-GB" sz="1200" b="0" dirty="0">
                          <a:latin typeface="Arial" panose="020B0604020202020204" pitchFamily="34" charset="0"/>
                          <a:cs typeface="Arial" panose="020B0604020202020204" pitchFamily="34" charset="0"/>
                        </a:rPr>
                        <a:t>Emotional regulation</a:t>
                      </a:r>
                    </a:p>
                  </a:txBody>
                  <a:tcPr anchor="ctr"/>
                </a:tc>
                <a:tc>
                  <a:txBody>
                    <a:bodyPr/>
                    <a:lstStyle/>
                    <a:p>
                      <a:pPr>
                        <a:buNone/>
                      </a:pPr>
                      <a:r>
                        <a:rPr lang="en-GB" sz="1200" b="0" dirty="0">
                          <a:latin typeface="Arial" panose="020B0604020202020204" pitchFamily="34" charset="0"/>
                          <a:cs typeface="Arial" panose="020B0604020202020204" pitchFamily="34" charset="0"/>
                        </a:rPr>
                        <a:t>Biological sensitivity may contribute </a:t>
                      </a:r>
                    </a:p>
                    <a:p>
                      <a:pPr>
                        <a:buNone/>
                      </a:pPr>
                      <a:r>
                        <a:rPr lang="en-GB" sz="1200" b="0" dirty="0">
                          <a:latin typeface="Arial" panose="020B0604020202020204" pitchFamily="34" charset="0"/>
                          <a:cs typeface="Arial" panose="020B0604020202020204" pitchFamily="34" charset="0"/>
                        </a:rPr>
                        <a:t>to Isaac’s difficulty managing emotions</a:t>
                      </a:r>
                    </a:p>
                    <a:p>
                      <a:pPr>
                        <a:buNone/>
                      </a:pPr>
                      <a:r>
                        <a:rPr lang="en-GB" sz="1200" b="0" dirty="0">
                          <a:latin typeface="Arial" panose="020B0604020202020204" pitchFamily="34" charset="0"/>
                          <a:cs typeface="Arial" panose="020B0604020202020204" pitchFamily="34" charset="0"/>
                        </a:rPr>
                        <a:t>and expressing feelings</a:t>
                      </a:r>
                    </a:p>
                  </a:txBody>
                  <a:tcPr anchor="ctr"/>
                </a:tc>
                <a:extLst>
                  <a:ext uri="{0D108BD9-81ED-4DB2-BD59-A6C34878D82A}">
                    <a16:rowId xmlns:a16="http://schemas.microsoft.com/office/drawing/2014/main" val="3830463274"/>
                  </a:ext>
                </a:extLst>
              </a:tr>
              <a:tr h="1228808">
                <a:tc>
                  <a:txBody>
                    <a:bodyPr/>
                    <a:lstStyle/>
                    <a:p>
                      <a:pPr>
                        <a:buNone/>
                      </a:pPr>
                      <a:r>
                        <a:rPr lang="en-GB" sz="1200" b="0" dirty="0">
                          <a:latin typeface="Arial" panose="020B0604020202020204" pitchFamily="34" charset="0"/>
                          <a:cs typeface="Arial" panose="020B0604020202020204" pitchFamily="34" charset="0"/>
                        </a:rPr>
                        <a:t>Genetic predispositions</a:t>
                      </a:r>
                    </a:p>
                  </a:txBody>
                  <a:tcPr anchor="ctr"/>
                </a:tc>
                <a:tc>
                  <a:txBody>
                    <a:bodyPr/>
                    <a:lstStyle/>
                    <a:p>
                      <a:pPr>
                        <a:buNone/>
                      </a:pPr>
                      <a:r>
                        <a:rPr lang="en-GB" sz="1200" b="0" dirty="0">
                          <a:latin typeface="Arial" panose="020B0604020202020204" pitchFamily="34" charset="0"/>
                          <a:cs typeface="Arial" panose="020B0604020202020204" pitchFamily="34" charset="0"/>
                        </a:rPr>
                        <a:t>Possible inherited vulnerabilities </a:t>
                      </a:r>
                    </a:p>
                    <a:p>
                      <a:pPr>
                        <a:buNone/>
                      </a:pPr>
                      <a:r>
                        <a:rPr lang="en-GB" sz="1200" b="0" dirty="0">
                          <a:latin typeface="Arial" panose="020B0604020202020204" pitchFamily="34" charset="0"/>
                          <a:cs typeface="Arial" panose="020B0604020202020204" pitchFamily="34" charset="0"/>
                        </a:rPr>
                        <a:t>(e.g., anxiety) may cause stress</a:t>
                      </a:r>
                    </a:p>
                    <a:p>
                      <a:pPr>
                        <a:buNone/>
                      </a:pPr>
                      <a:endParaRPr lang="en-GB" sz="1200" b="0" dirty="0">
                        <a:latin typeface="Arial" panose="020B0604020202020204" pitchFamily="34" charset="0"/>
                        <a:cs typeface="Arial" panose="020B0604020202020204" pitchFamily="34" charset="0"/>
                      </a:endParaRPr>
                    </a:p>
                    <a:p>
                      <a:pPr>
                        <a:buNone/>
                      </a:pPr>
                      <a:endParaRPr lang="en-GB" sz="1050" b="1"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175439287"/>
                  </a:ext>
                </a:extLst>
              </a:tr>
            </a:tbl>
          </a:graphicData>
        </a:graphic>
      </p:graphicFrame>
      <p:graphicFrame>
        <p:nvGraphicFramePr>
          <p:cNvPr id="15" name="Table 14">
            <a:extLst>
              <a:ext uri="{FF2B5EF4-FFF2-40B4-BE49-F238E27FC236}">
                <a16:creationId xmlns:a16="http://schemas.microsoft.com/office/drawing/2014/main" id="{E59A3276-7F26-1222-9F03-20BFE4AEAAC2}"/>
              </a:ext>
            </a:extLst>
          </p:cNvPr>
          <p:cNvGraphicFramePr>
            <a:graphicFrameLocks noGrp="1"/>
          </p:cNvGraphicFramePr>
          <p:nvPr>
            <p:extLst>
              <p:ext uri="{D42A27DB-BD31-4B8C-83A1-F6EECF244321}">
                <p14:modId xmlns:p14="http://schemas.microsoft.com/office/powerpoint/2010/main" val="2149921935"/>
              </p:ext>
            </p:extLst>
          </p:nvPr>
        </p:nvGraphicFramePr>
        <p:xfrm>
          <a:off x="7365242" y="1573427"/>
          <a:ext cx="4587861" cy="3866850"/>
        </p:xfrm>
        <a:graphic>
          <a:graphicData uri="http://schemas.openxmlformats.org/drawingml/2006/table">
            <a:tbl>
              <a:tblPr firstRow="1" bandRow="1">
                <a:tableStyleId>{5C22544A-7EE6-4342-B048-85BDC9FD1C3A}</a:tableStyleId>
              </a:tblPr>
              <a:tblGrid>
                <a:gridCol w="1803581">
                  <a:extLst>
                    <a:ext uri="{9D8B030D-6E8A-4147-A177-3AD203B41FA5}">
                      <a16:colId xmlns:a16="http://schemas.microsoft.com/office/drawing/2014/main" val="1671340649"/>
                    </a:ext>
                  </a:extLst>
                </a:gridCol>
                <a:gridCol w="2784280">
                  <a:extLst>
                    <a:ext uri="{9D8B030D-6E8A-4147-A177-3AD203B41FA5}">
                      <a16:colId xmlns:a16="http://schemas.microsoft.com/office/drawing/2014/main" val="1305254665"/>
                    </a:ext>
                  </a:extLst>
                </a:gridCol>
              </a:tblGrid>
              <a:tr h="924388">
                <a:tc>
                  <a:txBody>
                    <a:bodyPr/>
                    <a:lstStyle/>
                    <a:p>
                      <a:pPr>
                        <a:buNone/>
                      </a:pPr>
                      <a:r>
                        <a:rPr lang="en-GB" sz="1200" b="0" dirty="0">
                          <a:solidFill>
                            <a:schemeClr val="tx1"/>
                          </a:solidFill>
                          <a:latin typeface="Arial" panose="020B0604020202020204" pitchFamily="34" charset="0"/>
                          <a:cs typeface="Arial" panose="020B0604020202020204" pitchFamily="34" charset="0"/>
                        </a:rPr>
                        <a:t>Maternal mental health</a:t>
                      </a:r>
                    </a:p>
                  </a:txBody>
                  <a:tcPr anchor="ctr"/>
                </a:tc>
                <a:tc>
                  <a:txBody>
                    <a:bodyPr/>
                    <a:lstStyle/>
                    <a:p>
                      <a:pPr>
                        <a:buNone/>
                      </a:pPr>
                      <a:r>
                        <a:rPr lang="en-GB" sz="1200" b="0" dirty="0">
                          <a:solidFill>
                            <a:schemeClr val="tx1"/>
                          </a:solidFill>
                          <a:latin typeface="Arial" panose="020B0604020202020204" pitchFamily="34" charset="0"/>
                          <a:cs typeface="Arial" panose="020B0604020202020204" pitchFamily="34" charset="0"/>
                        </a:rPr>
                        <a:t>His mother’s low mood reduces emotional availability, limiting co‑regulation and secure attachment.</a:t>
                      </a:r>
                    </a:p>
                  </a:txBody>
                  <a:tcPr anchor="ctr"/>
                </a:tc>
                <a:extLst>
                  <a:ext uri="{0D108BD9-81ED-4DB2-BD59-A6C34878D82A}">
                    <a16:rowId xmlns:a16="http://schemas.microsoft.com/office/drawing/2014/main" val="1037613681"/>
                  </a:ext>
                </a:extLst>
              </a:tr>
              <a:tr h="771238">
                <a:tc>
                  <a:txBody>
                    <a:bodyPr/>
                    <a:lstStyle/>
                    <a:p>
                      <a:pPr>
                        <a:buNone/>
                      </a:pPr>
                      <a:r>
                        <a:rPr lang="en-GB" sz="1200" dirty="0">
                          <a:latin typeface="Arial" panose="020B0604020202020204" pitchFamily="34" charset="0"/>
                          <a:cs typeface="Arial" panose="020B0604020202020204" pitchFamily="34" charset="0"/>
                        </a:rPr>
                        <a:t>Inconsistent caregiving</a:t>
                      </a:r>
                    </a:p>
                  </a:txBody>
                  <a:tcPr anchor="ctr"/>
                </a:tc>
                <a:tc>
                  <a:txBody>
                    <a:bodyPr/>
                    <a:lstStyle/>
                    <a:p>
                      <a:pPr>
                        <a:buNone/>
                      </a:pPr>
                      <a:r>
                        <a:rPr lang="en-GB" sz="1200" dirty="0">
                          <a:latin typeface="Arial" panose="020B0604020202020204" pitchFamily="34" charset="0"/>
                          <a:cs typeface="Arial" panose="020B0604020202020204" pitchFamily="34" charset="0"/>
                        </a:rPr>
                        <a:t>Frequent changes in childcare disrupt stability, affecting trust, confidence, and social development.</a:t>
                      </a:r>
                    </a:p>
                  </a:txBody>
                  <a:tcPr anchor="ctr"/>
                </a:tc>
                <a:extLst>
                  <a:ext uri="{0D108BD9-81ED-4DB2-BD59-A6C34878D82A}">
                    <a16:rowId xmlns:a16="http://schemas.microsoft.com/office/drawing/2014/main" val="4014787056"/>
                  </a:ext>
                </a:extLst>
              </a:tr>
              <a:tr h="1005364">
                <a:tc>
                  <a:txBody>
                    <a:bodyPr/>
                    <a:lstStyle/>
                    <a:p>
                      <a:pPr>
                        <a:buNone/>
                      </a:pPr>
                      <a:r>
                        <a:rPr lang="en-GB" sz="1200" dirty="0">
                          <a:latin typeface="Arial" panose="020B0604020202020204" pitchFamily="34" charset="0"/>
                          <a:cs typeface="Arial" panose="020B0604020202020204" pitchFamily="34" charset="0"/>
                        </a:rPr>
                        <a:t>Limited peer interaction</a:t>
                      </a:r>
                    </a:p>
                  </a:txBody>
                  <a:tcPr anchor="ctr"/>
                </a:tc>
                <a:tc>
                  <a:txBody>
                    <a:bodyPr/>
                    <a:lstStyle/>
                    <a:p>
                      <a:pPr>
                        <a:buNone/>
                      </a:pPr>
                      <a:r>
                        <a:rPr lang="en-GB" sz="1200" dirty="0">
                          <a:latin typeface="Arial" panose="020B0604020202020204" pitchFamily="34" charset="0"/>
                          <a:cs typeface="Arial" panose="020B0604020202020204" pitchFamily="34" charset="0"/>
                        </a:rPr>
                        <a:t>Reduced opportunities for guided participation hinder language, communication, and social skills.</a:t>
                      </a:r>
                    </a:p>
                  </a:txBody>
                  <a:tcPr anchor="ctr"/>
                </a:tc>
                <a:extLst>
                  <a:ext uri="{0D108BD9-81ED-4DB2-BD59-A6C34878D82A}">
                    <a16:rowId xmlns:a16="http://schemas.microsoft.com/office/drawing/2014/main" val="914377499"/>
                  </a:ext>
                </a:extLst>
              </a:tr>
              <a:tr h="1123363">
                <a:tc>
                  <a:txBody>
                    <a:bodyPr/>
                    <a:lstStyle/>
                    <a:p>
                      <a:pPr>
                        <a:buNone/>
                      </a:pPr>
                      <a:r>
                        <a:rPr lang="en-GB" sz="1200" b="0" dirty="0">
                          <a:latin typeface="Arial" panose="020B0604020202020204" pitchFamily="34" charset="0"/>
                          <a:cs typeface="Arial" panose="020B0604020202020204" pitchFamily="34" charset="0"/>
                        </a:rPr>
                        <a:t>Home stress</a:t>
                      </a:r>
                    </a:p>
                  </a:txBody>
                  <a:tcPr anchor="ctr"/>
                </a:tc>
                <a:tc>
                  <a:txBody>
                    <a:bodyPr/>
                    <a:lstStyle/>
                    <a:p>
                      <a:pPr>
                        <a:buNone/>
                      </a:pPr>
                      <a:r>
                        <a:rPr lang="en-GB" sz="1200" b="0" dirty="0">
                          <a:latin typeface="Arial" panose="020B0604020202020204" pitchFamily="34" charset="0"/>
                          <a:cs typeface="Arial" panose="020B0604020202020204" pitchFamily="34" charset="0"/>
                        </a:rPr>
                        <a:t>Household stress may increase Isaac’s emotional reactivity and withdrawal</a:t>
                      </a:r>
                    </a:p>
                    <a:p>
                      <a:pPr>
                        <a:buNone/>
                      </a:pPr>
                      <a:endParaRPr lang="en-GB" sz="1200" b="1" dirty="0">
                        <a:latin typeface="Arial" panose="020B0604020202020204" pitchFamily="34" charset="0"/>
                        <a:cs typeface="Arial" panose="020B0604020202020204" pitchFamily="34" charset="0"/>
                      </a:endParaRPr>
                    </a:p>
                    <a:p>
                      <a:pPr>
                        <a:buNone/>
                      </a:pPr>
                      <a:endParaRPr lang="en-GB" sz="1050" b="1" dirty="0">
                        <a:latin typeface="Arial" panose="020B0604020202020204" pitchFamily="34" charset="0"/>
                        <a:cs typeface="Arial" panose="020B0604020202020204" pitchFamily="34" charset="0"/>
                      </a:endParaRPr>
                    </a:p>
                    <a:p>
                      <a:pPr>
                        <a:buNone/>
                      </a:pPr>
                      <a:endParaRPr lang="en-GB" sz="1200" b="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83945173"/>
                  </a:ext>
                </a:extLst>
              </a:tr>
            </a:tbl>
          </a:graphicData>
        </a:graphic>
      </p:graphicFrame>
      <p:sp>
        <p:nvSpPr>
          <p:cNvPr id="16" name="TextBox 15">
            <a:extLst>
              <a:ext uri="{FF2B5EF4-FFF2-40B4-BE49-F238E27FC236}">
                <a16:creationId xmlns:a16="http://schemas.microsoft.com/office/drawing/2014/main" id="{86F2B769-9B70-DD9F-1154-796B303D68FC}"/>
              </a:ext>
            </a:extLst>
          </p:cNvPr>
          <p:cNvSpPr txBox="1"/>
          <p:nvPr/>
        </p:nvSpPr>
        <p:spPr>
          <a:xfrm>
            <a:off x="2216752" y="254343"/>
            <a:ext cx="6853880" cy="646331"/>
          </a:xfrm>
          <a:prstGeom prst="rect">
            <a:avLst/>
          </a:prstGeom>
          <a:solidFill>
            <a:schemeClr val="tx2">
              <a:lumMod val="60000"/>
              <a:lumOff val="40000"/>
            </a:schemeClr>
          </a:solidFill>
        </p:spPr>
        <p:txBody>
          <a:bodyPr wrap="square" rtlCol="0">
            <a:spAutoFit/>
          </a:bodyPr>
          <a:lstStyle/>
          <a:p>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Nature and Nurture Influences </a:t>
            </a:r>
            <a:endParaRPr lang="en-GB" dirty="0"/>
          </a:p>
        </p:txBody>
      </p:sp>
      <p:sp>
        <p:nvSpPr>
          <p:cNvPr id="21" name="TextBox 20">
            <a:extLst>
              <a:ext uri="{FF2B5EF4-FFF2-40B4-BE49-F238E27FC236}">
                <a16:creationId xmlns:a16="http://schemas.microsoft.com/office/drawing/2014/main" id="{4F6615E3-7B55-FF90-EE16-E018C4447996}"/>
              </a:ext>
            </a:extLst>
          </p:cNvPr>
          <p:cNvSpPr txBox="1"/>
          <p:nvPr/>
        </p:nvSpPr>
        <p:spPr>
          <a:xfrm>
            <a:off x="1057275" y="1328215"/>
            <a:ext cx="2562225" cy="369332"/>
          </a:xfrm>
          <a:prstGeom prst="rect">
            <a:avLst/>
          </a:prstGeom>
          <a:solidFill>
            <a:schemeClr val="accent1">
              <a:lumMod val="40000"/>
              <a:lumOff val="60000"/>
            </a:schemeClr>
          </a:solidFill>
        </p:spPr>
        <p:txBody>
          <a:bodyPr wrap="square" rtlCol="0">
            <a:spAutoFit/>
          </a:bodyPr>
          <a:lstStyle/>
          <a:p>
            <a:r>
              <a:rPr lang="en-GB" b="1" dirty="0">
                <a:latin typeface="Arial" panose="020B0604020202020204" pitchFamily="34" charset="0"/>
                <a:cs typeface="Arial" panose="020B0604020202020204" pitchFamily="34" charset="0"/>
              </a:rPr>
              <a:t>Nature (Biological)</a:t>
            </a:r>
          </a:p>
        </p:txBody>
      </p:sp>
      <p:sp>
        <p:nvSpPr>
          <p:cNvPr id="22" name="TextBox 21">
            <a:extLst>
              <a:ext uri="{FF2B5EF4-FFF2-40B4-BE49-F238E27FC236}">
                <a16:creationId xmlns:a16="http://schemas.microsoft.com/office/drawing/2014/main" id="{4235680D-23E6-0793-9636-D39312E4D387}"/>
              </a:ext>
            </a:extLst>
          </p:cNvPr>
          <p:cNvSpPr txBox="1"/>
          <p:nvPr/>
        </p:nvSpPr>
        <p:spPr>
          <a:xfrm>
            <a:off x="7534275" y="980046"/>
            <a:ext cx="3074458" cy="369332"/>
          </a:xfrm>
          <a:prstGeom prst="rect">
            <a:avLst/>
          </a:prstGeom>
          <a:solidFill>
            <a:schemeClr val="accent1">
              <a:lumMod val="60000"/>
              <a:lumOff val="4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Nurture (Environmental)</a:t>
            </a:r>
          </a:p>
        </p:txBody>
      </p:sp>
      <p:sp>
        <p:nvSpPr>
          <p:cNvPr id="2" name="TextBox 1">
            <a:extLst>
              <a:ext uri="{FF2B5EF4-FFF2-40B4-BE49-F238E27FC236}">
                <a16:creationId xmlns:a16="http://schemas.microsoft.com/office/drawing/2014/main" id="{5510CD32-9BE7-3FC9-B078-D8E83EAF3620}"/>
              </a:ext>
            </a:extLst>
          </p:cNvPr>
          <p:cNvSpPr txBox="1"/>
          <p:nvPr/>
        </p:nvSpPr>
        <p:spPr>
          <a:xfrm>
            <a:off x="2660823" y="5440277"/>
            <a:ext cx="3517556" cy="26161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(Vygotsky, 1978; </a:t>
            </a:r>
            <a:r>
              <a:rPr lang="en-GB" sz="1100" b="1" dirty="0" err="1">
                <a:latin typeface="Arial" panose="020B0604020202020204" pitchFamily="34" charset="0"/>
                <a:cs typeface="Arial" panose="020B0604020202020204" pitchFamily="34" charset="0"/>
              </a:rPr>
              <a:t>Kozulin</a:t>
            </a:r>
            <a:r>
              <a:rPr lang="en-GB" sz="1100" b="1" dirty="0">
                <a:latin typeface="Arial" panose="020B0604020202020204" pitchFamily="34" charset="0"/>
                <a:cs typeface="Arial" panose="020B0604020202020204" pitchFamily="34" charset="0"/>
              </a:rPr>
              <a:t>, 1990; Daniels, 2001).</a:t>
            </a:r>
          </a:p>
        </p:txBody>
      </p:sp>
    </p:spTree>
    <p:extLst>
      <p:ext uri="{BB962C8B-B14F-4D97-AF65-F5344CB8AC3E}">
        <p14:creationId xmlns:p14="http://schemas.microsoft.com/office/powerpoint/2010/main" val="4073183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68F6CCF-4AFA-4FA1-1D70-3CAA34DBAFC7}"/>
              </a:ext>
            </a:extLst>
          </p:cNvPr>
          <p:cNvSpPr txBox="1"/>
          <p:nvPr/>
        </p:nvSpPr>
        <p:spPr bwMode="auto">
          <a:xfrm>
            <a:off x="334433" y="274638"/>
            <a:ext cx="11247967" cy="871350"/>
          </a:xfrm>
          <a:prstGeom prst="rect">
            <a:avLst/>
          </a:prstGeom>
          <a:noFill/>
          <a:ln>
            <a:noFill/>
          </a:ln>
        </p:spPr>
        <p:txBody>
          <a:bodyPr vert="horz" wrap="square" lIns="91440" tIns="45720" rIns="91440" bIns="45720" numCol="1" rtlCol="0" anchor="ctr" anchorCtr="0" compatLnSpc="1">
            <a:prstTxWarp prst="textNoShape">
              <a:avLst/>
            </a:prstTxWarp>
            <a:normAutofit/>
          </a:bodyPr>
          <a:lstStyle/>
          <a:p>
            <a:pPr algn="ctr" eaLnBrk="0" fontAlgn="base" hangingPunct="0">
              <a:lnSpc>
                <a:spcPct val="90000"/>
              </a:lnSpc>
              <a:spcBef>
                <a:spcPct val="0"/>
              </a:spcBef>
              <a:spcAft>
                <a:spcPts val="600"/>
              </a:spcAft>
            </a:pPr>
            <a:r>
              <a:rPr lang="en-US" sz="3700" b="1" dirty="0">
                <a:latin typeface="Arial" panose="020B0604020202020204" pitchFamily="34" charset="0"/>
                <a:ea typeface="+mj-ea"/>
                <a:cs typeface="Arial" panose="020B0604020202020204" pitchFamily="34" charset="0"/>
              </a:rPr>
              <a:t>Strengths and Usefulness in Early Years Practice</a:t>
            </a:r>
          </a:p>
        </p:txBody>
      </p:sp>
      <p:pic>
        <p:nvPicPr>
          <p:cNvPr id="9" name="Picture 8">
            <a:extLst>
              <a:ext uri="{FF2B5EF4-FFF2-40B4-BE49-F238E27FC236}">
                <a16:creationId xmlns:a16="http://schemas.microsoft.com/office/drawing/2014/main" id="{06CE776A-CB80-5BCC-2ABE-0B8E5392FEFC}"/>
              </a:ext>
            </a:extLst>
          </p:cNvPr>
          <p:cNvPicPr>
            <a:picLocks noChangeAspect="1"/>
          </p:cNvPicPr>
          <p:nvPr/>
        </p:nvPicPr>
        <p:blipFill>
          <a:blip r:embed="rId2">
            <a:extLst>
              <a:ext uri="{837473B0-CC2E-450A-ABE3-18F120FF3D39}">
                <a1611:picAttrSrcUrl xmlns:a1611="http://schemas.microsoft.com/office/drawing/2016/11/main" r:id="rId3"/>
              </a:ext>
            </a:extLst>
          </a:blip>
          <a:srcRect t="14300" b="24938"/>
          <a:stretch>
            <a:fillRect/>
          </a:stretch>
        </p:blipFill>
        <p:spPr>
          <a:xfrm>
            <a:off x="3390436" y="1933576"/>
            <a:ext cx="3972389" cy="2238374"/>
          </a:xfrm>
          <a:prstGeom prst="rect">
            <a:avLst/>
          </a:prstGeom>
          <a:noFill/>
        </p:spPr>
      </p:pic>
      <p:sp>
        <p:nvSpPr>
          <p:cNvPr id="5" name="Date Placeholder 4">
            <a:extLst>
              <a:ext uri="{FF2B5EF4-FFF2-40B4-BE49-F238E27FC236}">
                <a16:creationId xmlns:a16="http://schemas.microsoft.com/office/drawing/2014/main" id="{AB839E05-98C8-3882-CE18-39C6B1EF3DE6}"/>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4CAEACB9-EE64-489F-8A5C-43DF1112173E}" type="datetime1">
              <a:rPr lang="en-GB" altLang="en-US" sz="900" kern="1200">
                <a:latin typeface="+mn-lt"/>
                <a:ea typeface="+mn-ea"/>
                <a:cs typeface="+mn-cs"/>
              </a:rPr>
              <a:pPr>
                <a:lnSpc>
                  <a:spcPct val="90000"/>
                </a:lnSpc>
                <a:spcAft>
                  <a:spcPts val="600"/>
                </a:spcAft>
                <a:defRPr/>
              </a:pPr>
              <a:t>27/07/2026</a:t>
            </a:fld>
            <a:endParaRPr lang="en-GB" altLang="en-US" sz="900" kern="1200">
              <a:latin typeface="+mn-lt"/>
              <a:ea typeface="+mn-ea"/>
              <a:cs typeface="+mn-cs"/>
            </a:endParaRPr>
          </a:p>
        </p:txBody>
      </p:sp>
      <p:sp>
        <p:nvSpPr>
          <p:cNvPr id="6" name="Slide Number Placeholder 5">
            <a:extLst>
              <a:ext uri="{FF2B5EF4-FFF2-40B4-BE49-F238E27FC236}">
                <a16:creationId xmlns:a16="http://schemas.microsoft.com/office/drawing/2014/main" id="{89759570-9710-E078-E552-B5526838915A}"/>
              </a:ext>
            </a:extLst>
          </p:cNvPr>
          <p:cNvSpPr>
            <a:spLocks noGrp="1"/>
          </p:cNvSpPr>
          <p:nvPr>
            <p:ph type="sldNum" sz="quarter" idx="12"/>
          </p:nvPr>
        </p:nvSpPr>
        <p:spPr>
          <a:xfrm>
            <a:off x="10608733" y="6381751"/>
            <a:ext cx="973667" cy="339725"/>
          </a:xfrm>
        </p:spPr>
        <p:txBody>
          <a:bodyPr vert="horz" wrap="square" lIns="91440" tIns="45720" rIns="91440" bIns="45720" numCol="1" anchor="ctr" anchorCtr="0" compatLnSpc="1">
            <a:prstTxWarp prst="textNoShape">
              <a:avLst/>
            </a:prstTxWarp>
            <a:normAutofit/>
          </a:bodyPr>
          <a:lstStyle/>
          <a:p>
            <a:pPr>
              <a:spcAft>
                <a:spcPts val="600"/>
              </a:spcAft>
              <a:defRPr/>
            </a:pPr>
            <a:fld id="{6A33FF7F-8EC4-4268-A5B1-A1868E7A7065}" type="slidenum">
              <a:rPr lang="en-GB" altLang="en-US" kern="1200">
                <a:latin typeface="Myriad Pro"/>
                <a:ea typeface="+mn-ea"/>
                <a:cs typeface="+mn-cs"/>
              </a:rPr>
              <a:pPr>
                <a:spcAft>
                  <a:spcPts val="600"/>
                </a:spcAft>
                <a:defRPr/>
              </a:pPr>
              <a:t>10</a:t>
            </a:fld>
            <a:endParaRPr lang="en-GB" altLang="en-US" kern="1200">
              <a:latin typeface="Myriad Pro"/>
              <a:ea typeface="+mn-ea"/>
              <a:cs typeface="+mn-cs"/>
            </a:endParaRPr>
          </a:p>
        </p:txBody>
      </p:sp>
      <p:sp>
        <p:nvSpPr>
          <p:cNvPr id="10" name="TextBox 9">
            <a:extLst>
              <a:ext uri="{FF2B5EF4-FFF2-40B4-BE49-F238E27FC236}">
                <a16:creationId xmlns:a16="http://schemas.microsoft.com/office/drawing/2014/main" id="{6B7FE840-56BD-65AA-D6AC-0215FEBC8DE0}"/>
              </a:ext>
            </a:extLst>
          </p:cNvPr>
          <p:cNvSpPr txBox="1"/>
          <p:nvPr/>
        </p:nvSpPr>
        <p:spPr>
          <a:xfrm>
            <a:off x="0" y="1933576"/>
            <a:ext cx="2705100" cy="1384995"/>
          </a:xfrm>
          <a:prstGeom prst="rect">
            <a:avLst/>
          </a:prstGeom>
          <a:solidFill>
            <a:schemeClr val="accent3">
              <a:lumMod val="40000"/>
              <a:lumOff val="60000"/>
            </a:schemeClr>
          </a:solidFill>
        </p:spPr>
        <p:txBody>
          <a:bodyPr wrap="square" rtlCol="0">
            <a:spAutoFit/>
          </a:bodyPr>
          <a:lstStyle/>
          <a:p>
            <a:r>
              <a:rPr lang="en-GB" sz="1200" b="0" i="0" dirty="0">
                <a:solidFill>
                  <a:srgbClr val="1C1C1C"/>
                </a:solidFill>
                <a:effectLst/>
                <a:latin typeface="Arial" panose="020B0604020202020204" pitchFamily="34" charset="0"/>
                <a:cs typeface="Arial" panose="020B0604020202020204" pitchFamily="34" charset="0"/>
              </a:rPr>
              <a:t>Emphasis on Social Learning: </a:t>
            </a:r>
            <a:r>
              <a:rPr lang="en-GB" sz="1200" dirty="0"/>
              <a:t>Vygotsky emphasised that children learn most effectively through social interaction, making collaborative play and guided </a:t>
            </a:r>
            <a:r>
              <a:rPr lang="en-GB" sz="1200" dirty="0">
                <a:latin typeface="Arial" panose="020B0604020202020204" pitchFamily="34" charset="0"/>
                <a:cs typeface="Arial" panose="020B0604020202020204" pitchFamily="34" charset="0"/>
              </a:rPr>
              <a:t>dialogue</a:t>
            </a:r>
            <a:r>
              <a:rPr lang="en-GB" sz="1200" dirty="0"/>
              <a:t> essential in early childhood settings.</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79287018-24D4-8064-91A3-3B0E55AFF270}"/>
              </a:ext>
            </a:extLst>
          </p:cNvPr>
          <p:cNvSpPr txBox="1"/>
          <p:nvPr/>
        </p:nvSpPr>
        <p:spPr>
          <a:xfrm>
            <a:off x="0" y="3561290"/>
            <a:ext cx="3019425" cy="1384995"/>
          </a:xfrm>
          <a:prstGeom prst="rect">
            <a:avLst/>
          </a:prstGeom>
          <a:solidFill>
            <a:schemeClr val="accent3">
              <a:lumMod val="20000"/>
              <a:lumOff val="80000"/>
            </a:schemeClr>
          </a:solidFill>
        </p:spPr>
        <p:txBody>
          <a:bodyPr wrap="square" rtlCol="0">
            <a:spAutoFit/>
          </a:bodyPr>
          <a:lstStyle/>
          <a:p>
            <a:r>
              <a:rPr lang="en-GB" sz="1200" dirty="0">
                <a:latin typeface="Arial" panose="020B0604020202020204" pitchFamily="34" charset="0"/>
                <a:cs typeface="Arial" panose="020B0604020202020204" pitchFamily="34" charset="0"/>
              </a:rPr>
              <a:t>Guided Participation: By focusing on the concept of the Zone of Proximal Development (ZPD), educators can tailor their approaches to provide support that matches each child's individual learning needs, facilitating more effective learning experiences</a:t>
            </a:r>
          </a:p>
        </p:txBody>
      </p:sp>
      <p:sp>
        <p:nvSpPr>
          <p:cNvPr id="12" name="TextBox 11">
            <a:extLst>
              <a:ext uri="{FF2B5EF4-FFF2-40B4-BE49-F238E27FC236}">
                <a16:creationId xmlns:a16="http://schemas.microsoft.com/office/drawing/2014/main" id="{D241210A-1BA3-02C1-36C4-2949266250FB}"/>
              </a:ext>
            </a:extLst>
          </p:cNvPr>
          <p:cNvSpPr txBox="1"/>
          <p:nvPr/>
        </p:nvSpPr>
        <p:spPr>
          <a:xfrm>
            <a:off x="7877175" y="1393370"/>
            <a:ext cx="3390900" cy="1200329"/>
          </a:xfrm>
          <a:prstGeom prst="rect">
            <a:avLst/>
          </a:prstGeom>
          <a:solidFill>
            <a:schemeClr val="accent2">
              <a:lumMod val="20000"/>
              <a:lumOff val="80000"/>
            </a:schemeClr>
          </a:solidFill>
        </p:spPr>
        <p:txBody>
          <a:bodyPr wrap="square" rtlCol="0">
            <a:spAutoFit/>
          </a:bodyPr>
          <a:lstStyle/>
          <a:p>
            <a:r>
              <a:rPr lang="en-GB" sz="1200" b="0" i="0" dirty="0">
                <a:solidFill>
                  <a:srgbClr val="1C1C1C"/>
                </a:solidFill>
                <a:effectLst/>
                <a:latin typeface="Arial" panose="020B0604020202020204" pitchFamily="34" charset="0"/>
                <a:cs typeface="Arial" panose="020B0604020202020204" pitchFamily="34" charset="0"/>
              </a:rPr>
              <a:t>Parental Involvement: Vygotsky’s emphasis on the "more knowledgeable other" encourages collaboration between parents and educators, promoting practices that involve families in the learning process to enhance children’s development</a:t>
            </a:r>
            <a:r>
              <a:rPr lang="en-GB" sz="1200" b="0" i="0" dirty="0">
                <a:solidFill>
                  <a:srgbClr val="1C1C1C"/>
                </a:solidFill>
                <a:effectLst/>
                <a:latin typeface="Inter"/>
              </a:rPr>
              <a:t>.</a:t>
            </a:r>
            <a:endParaRPr lang="en-GB" sz="12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FF775357-858E-9505-6B42-7D623DD46679}"/>
              </a:ext>
            </a:extLst>
          </p:cNvPr>
          <p:cNvSpPr txBox="1"/>
          <p:nvPr/>
        </p:nvSpPr>
        <p:spPr>
          <a:xfrm>
            <a:off x="7877175" y="4346121"/>
            <a:ext cx="3390900" cy="1200329"/>
          </a:xfrm>
          <a:prstGeom prst="rect">
            <a:avLst/>
          </a:prstGeom>
          <a:solidFill>
            <a:schemeClr val="bg2">
              <a:lumMod val="90000"/>
            </a:schemeClr>
          </a:solidFill>
        </p:spPr>
        <p:txBody>
          <a:bodyPr wrap="square" rtlCol="0">
            <a:spAutoFit/>
          </a:bodyPr>
          <a:lstStyle/>
          <a:p>
            <a:r>
              <a:rPr lang="en-GB" sz="1200" dirty="0">
                <a:latin typeface="Arial" panose="020B0604020202020204" pitchFamily="34" charset="0"/>
                <a:cs typeface="Arial" panose="020B0604020202020204" pitchFamily="34" charset="0"/>
              </a:rPr>
              <a:t>Language Development: The theory underscores the significance of language as a tool for thought and communication, guiding caregivers to create language-rich environments that promote vocabulary growth and expressive skills</a:t>
            </a:r>
            <a:r>
              <a:rPr lang="en-GB" sz="1200" dirty="0"/>
              <a:t>.</a:t>
            </a:r>
          </a:p>
        </p:txBody>
      </p:sp>
      <p:sp>
        <p:nvSpPr>
          <p:cNvPr id="14" name="TextBox 13">
            <a:extLst>
              <a:ext uri="{FF2B5EF4-FFF2-40B4-BE49-F238E27FC236}">
                <a16:creationId xmlns:a16="http://schemas.microsoft.com/office/drawing/2014/main" id="{3E1E2164-DF22-AAAB-41C2-79AC38F721EC}"/>
              </a:ext>
            </a:extLst>
          </p:cNvPr>
          <p:cNvSpPr txBox="1"/>
          <p:nvPr/>
        </p:nvSpPr>
        <p:spPr>
          <a:xfrm>
            <a:off x="7877175" y="2828835"/>
            <a:ext cx="2962275" cy="1200329"/>
          </a:xfrm>
          <a:prstGeom prst="rect">
            <a:avLst/>
          </a:prstGeom>
          <a:solidFill>
            <a:schemeClr val="accent6">
              <a:lumMod val="20000"/>
              <a:lumOff val="80000"/>
            </a:schemeClr>
          </a:solidFill>
        </p:spPr>
        <p:txBody>
          <a:bodyPr wrap="square" rtlCol="0">
            <a:spAutoFit/>
          </a:bodyPr>
          <a:lstStyle/>
          <a:p>
            <a:r>
              <a:rPr lang="en-GB" sz="1200" dirty="0">
                <a:latin typeface="Arial" panose="020B0604020202020204" pitchFamily="34" charset="0"/>
                <a:cs typeface="Arial" panose="020B0604020202020204" pitchFamily="34" charset="0"/>
              </a:rPr>
              <a:t>Play as Learning**: The integration of play in learning aligns with Vygotskian principles, encouraging educators to use play-based approaches to enhance social skills, problem-solving, and creativity in young children.</a:t>
            </a:r>
            <a:endParaRPr lang="en-GB" dirty="0"/>
          </a:p>
        </p:txBody>
      </p:sp>
      <p:sp>
        <p:nvSpPr>
          <p:cNvPr id="2" name="TextBox 1">
            <a:extLst>
              <a:ext uri="{FF2B5EF4-FFF2-40B4-BE49-F238E27FC236}">
                <a16:creationId xmlns:a16="http://schemas.microsoft.com/office/drawing/2014/main" id="{DEA5CA38-15FC-9CAD-3AD3-E6502552E57D}"/>
              </a:ext>
            </a:extLst>
          </p:cNvPr>
          <p:cNvSpPr txBox="1"/>
          <p:nvPr/>
        </p:nvSpPr>
        <p:spPr>
          <a:xfrm>
            <a:off x="1128584" y="5436774"/>
            <a:ext cx="6631459" cy="246221"/>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(Vygotsky, 1978; Vygotsky, 1986; </a:t>
            </a:r>
            <a:r>
              <a:rPr lang="en-GB" sz="1000" b="1" dirty="0" err="1">
                <a:latin typeface="Arial" panose="020B0604020202020204" pitchFamily="34" charset="0"/>
                <a:cs typeface="Arial" panose="020B0604020202020204" pitchFamily="34" charset="0"/>
              </a:rPr>
              <a:t>Kozulin</a:t>
            </a:r>
            <a:r>
              <a:rPr lang="en-GB" sz="1000" b="1" dirty="0">
                <a:latin typeface="Arial" panose="020B0604020202020204" pitchFamily="34" charset="0"/>
                <a:cs typeface="Arial" panose="020B0604020202020204" pitchFamily="34" charset="0"/>
              </a:rPr>
              <a:t>, 1990; Daniels, 2001; Department for Education, 2025)</a:t>
            </a:r>
          </a:p>
        </p:txBody>
      </p:sp>
    </p:spTree>
    <p:extLst>
      <p:ext uri="{BB962C8B-B14F-4D97-AF65-F5344CB8AC3E}">
        <p14:creationId xmlns:p14="http://schemas.microsoft.com/office/powerpoint/2010/main" val="1682542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F8F29-271A-CB21-5E6F-6FBD224755DE}"/>
              </a:ext>
            </a:extLst>
          </p:cNvPr>
          <p:cNvSpPr>
            <a:spLocks noGrp="1"/>
          </p:cNvSpPr>
          <p:nvPr>
            <p:ph type="title"/>
          </p:nvPr>
        </p:nvSpPr>
        <p:spPr/>
        <p:txBody>
          <a:bodyPr/>
          <a:lstStyle/>
          <a:p>
            <a:r>
              <a:rPr lang="en-GB" dirty="0"/>
              <a:t>Critically Evaluating Vygotsky’s Theory</a:t>
            </a:r>
          </a:p>
        </p:txBody>
      </p:sp>
      <p:sp>
        <p:nvSpPr>
          <p:cNvPr id="4" name="Date Placeholder 3">
            <a:extLst>
              <a:ext uri="{FF2B5EF4-FFF2-40B4-BE49-F238E27FC236}">
                <a16:creationId xmlns:a16="http://schemas.microsoft.com/office/drawing/2014/main" id="{BBFC1287-71F0-5903-8576-A6DB085F923B}"/>
              </a:ext>
            </a:extLst>
          </p:cNvPr>
          <p:cNvSpPr>
            <a:spLocks noGrp="1"/>
          </p:cNvSpPr>
          <p:nvPr>
            <p:ph type="dt" sz="half" idx="10"/>
          </p:nvPr>
        </p:nvSpPr>
        <p:spPr/>
        <p:txBody>
          <a:bodyPr/>
          <a:lstStyle/>
          <a:p>
            <a:pPr>
              <a:defRPr/>
            </a:pPr>
            <a:fld id="{63163EF8-2307-4794-9875-6B8CA664E276}" type="datetime1">
              <a:rPr lang="en-GB" altLang="en-US" smtClean="0"/>
              <a:pPr>
                <a:defRPr/>
              </a:pPr>
              <a:t>27/07/2026</a:t>
            </a:fld>
            <a:endParaRPr lang="en-GB" altLang="en-US" dirty="0"/>
          </a:p>
        </p:txBody>
      </p:sp>
      <p:sp>
        <p:nvSpPr>
          <p:cNvPr id="5" name="Slide Number Placeholder 4">
            <a:extLst>
              <a:ext uri="{FF2B5EF4-FFF2-40B4-BE49-F238E27FC236}">
                <a16:creationId xmlns:a16="http://schemas.microsoft.com/office/drawing/2014/main" id="{58395556-F5D0-647F-9859-7B71A2B5902C}"/>
              </a:ext>
            </a:extLst>
          </p:cNvPr>
          <p:cNvSpPr>
            <a:spLocks noGrp="1"/>
          </p:cNvSpPr>
          <p:nvPr>
            <p:ph type="sldNum" sz="quarter" idx="12"/>
          </p:nvPr>
        </p:nvSpPr>
        <p:spPr/>
        <p:txBody>
          <a:bodyPr/>
          <a:lstStyle/>
          <a:p>
            <a:pPr>
              <a:defRPr/>
            </a:pPr>
            <a:fld id="{8B34AADE-47AB-4FD6-A959-68A9E6432E18}" type="slidenum">
              <a:rPr lang="en-GB" altLang="en-US" smtClean="0"/>
              <a:pPr>
                <a:defRPr/>
              </a:pPr>
              <a:t>11</a:t>
            </a:fld>
            <a:endParaRPr lang="en-GB" altLang="en-US"/>
          </a:p>
        </p:txBody>
      </p:sp>
      <p:graphicFrame>
        <p:nvGraphicFramePr>
          <p:cNvPr id="16" name="Content Placeholder 15">
            <a:extLst>
              <a:ext uri="{FF2B5EF4-FFF2-40B4-BE49-F238E27FC236}">
                <a16:creationId xmlns:a16="http://schemas.microsoft.com/office/drawing/2014/main" id="{26FE2727-CE62-63E2-B7ED-CA156A4721AC}"/>
              </a:ext>
            </a:extLst>
          </p:cNvPr>
          <p:cNvGraphicFramePr>
            <a:graphicFrameLocks noGrp="1"/>
          </p:cNvGraphicFramePr>
          <p:nvPr>
            <p:ph idx="1"/>
            <p:extLst>
              <p:ext uri="{D42A27DB-BD31-4B8C-83A1-F6EECF244321}">
                <p14:modId xmlns:p14="http://schemas.microsoft.com/office/powerpoint/2010/main" val="1897049683"/>
              </p:ext>
            </p:extLst>
          </p:nvPr>
        </p:nvGraphicFramePr>
        <p:xfrm>
          <a:off x="6944496" y="2038482"/>
          <a:ext cx="5213645" cy="1950895"/>
        </p:xfrm>
        <a:graphic>
          <a:graphicData uri="http://schemas.openxmlformats.org/drawingml/2006/table">
            <a:tbl>
              <a:tblPr firstRow="1" bandRow="1">
                <a:tableStyleId>{5C22544A-7EE6-4342-B048-85BDC9FD1C3A}</a:tableStyleId>
              </a:tblPr>
              <a:tblGrid>
                <a:gridCol w="5213645">
                  <a:extLst>
                    <a:ext uri="{9D8B030D-6E8A-4147-A177-3AD203B41FA5}">
                      <a16:colId xmlns:a16="http://schemas.microsoft.com/office/drawing/2014/main" val="3886534726"/>
                    </a:ext>
                  </a:extLst>
                </a:gridCol>
              </a:tblGrid>
              <a:tr h="317407">
                <a:tc>
                  <a:txBody>
                    <a:bodyPr/>
                    <a:lstStyle/>
                    <a:p>
                      <a:r>
                        <a:rPr lang="en-GB" sz="1200" b="0" dirty="0">
                          <a:solidFill>
                            <a:schemeClr val="tx1"/>
                          </a:solidFill>
                          <a:latin typeface="Arial" panose="020B0604020202020204" pitchFamily="34" charset="0"/>
                          <a:cs typeface="Arial" panose="020B0604020202020204" pitchFamily="34" charset="0"/>
                        </a:rPr>
                        <a:t>Emphasises social context; adaptable to diverse settings </a:t>
                      </a:r>
                    </a:p>
                  </a:txBody>
                  <a:tcPr>
                    <a:solidFill>
                      <a:schemeClr val="accent1">
                        <a:lumMod val="20000"/>
                        <a:lumOff val="80000"/>
                      </a:schemeClr>
                    </a:solidFill>
                  </a:tcPr>
                </a:tc>
                <a:extLst>
                  <a:ext uri="{0D108BD9-81ED-4DB2-BD59-A6C34878D82A}">
                    <a16:rowId xmlns:a16="http://schemas.microsoft.com/office/drawing/2014/main" val="4285120445"/>
                  </a:ext>
                </a:extLst>
              </a:tr>
              <a:tr h="529011">
                <a:tc>
                  <a:txBody>
                    <a:bodyPr/>
                    <a:lstStyle/>
                    <a:p>
                      <a:r>
                        <a:rPr lang="en-GB" sz="1200" b="0" dirty="0">
                          <a:latin typeface="Arial" panose="020B0604020202020204" pitchFamily="34" charset="0"/>
                          <a:cs typeface="Arial" panose="020B0604020202020204" pitchFamily="34" charset="0"/>
                        </a:rPr>
                        <a:t>The ZPD shows that children learn best when guided by more knowledgeable others, a principle that has shaped scaffolding and collaborative approaches in early education.</a:t>
                      </a:r>
                    </a:p>
                  </a:txBody>
                  <a:tcPr/>
                </a:tc>
                <a:extLst>
                  <a:ext uri="{0D108BD9-81ED-4DB2-BD59-A6C34878D82A}">
                    <a16:rowId xmlns:a16="http://schemas.microsoft.com/office/drawing/2014/main" val="1346387296"/>
                  </a:ext>
                </a:extLst>
              </a:tr>
              <a:tr h="634814">
                <a:tc>
                  <a:txBody>
                    <a:bodyPr/>
                    <a:lstStyle/>
                    <a:p>
                      <a:br>
                        <a:rPr lang="en-GB" b="0" dirty="0"/>
                      </a:br>
                      <a:r>
                        <a:rPr lang="en-GB" sz="1200" b="0" i="0" kern="1200" dirty="0">
                          <a:solidFill>
                            <a:schemeClr val="dk1"/>
                          </a:solidFill>
                          <a:effectLst/>
                          <a:latin typeface="Arial" panose="020B0604020202020204" pitchFamily="34" charset="0"/>
                          <a:ea typeface="+mn-ea"/>
                          <a:cs typeface="Arial" panose="020B0604020202020204" pitchFamily="34" charset="0"/>
                        </a:rPr>
                        <a:t>Application in Multicultural Environments</a:t>
                      </a:r>
                      <a:endParaRPr lang="en-GB" sz="12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61757916"/>
                  </a:ext>
                </a:extLst>
              </a:tr>
              <a:tr h="358594">
                <a:tc>
                  <a:txBody>
                    <a:bodyPr/>
                    <a:lstStyle/>
                    <a:p>
                      <a:r>
                        <a:rPr lang="en-GB" sz="1200" b="0" dirty="0">
                          <a:latin typeface="Arial" panose="020B0604020202020204" pitchFamily="34" charset="0"/>
                          <a:cs typeface="Arial" panose="020B0604020202020204" pitchFamily="34" charset="0"/>
                        </a:rPr>
                        <a:t> Focus on language development</a:t>
                      </a:r>
                    </a:p>
                  </a:txBody>
                  <a:tcPr/>
                </a:tc>
                <a:extLst>
                  <a:ext uri="{0D108BD9-81ED-4DB2-BD59-A6C34878D82A}">
                    <a16:rowId xmlns:a16="http://schemas.microsoft.com/office/drawing/2014/main" val="1661105335"/>
                  </a:ext>
                </a:extLst>
              </a:tr>
            </a:tbl>
          </a:graphicData>
        </a:graphic>
      </p:graphicFrame>
      <p:graphicFrame>
        <p:nvGraphicFramePr>
          <p:cNvPr id="19" name="Table 18">
            <a:extLst>
              <a:ext uri="{FF2B5EF4-FFF2-40B4-BE49-F238E27FC236}">
                <a16:creationId xmlns:a16="http://schemas.microsoft.com/office/drawing/2014/main" id="{976B0F4D-2154-27E8-1723-D2E8C15907A5}"/>
              </a:ext>
            </a:extLst>
          </p:cNvPr>
          <p:cNvGraphicFramePr>
            <a:graphicFrameLocks noGrp="1"/>
          </p:cNvGraphicFramePr>
          <p:nvPr>
            <p:extLst>
              <p:ext uri="{D42A27DB-BD31-4B8C-83A1-F6EECF244321}">
                <p14:modId xmlns:p14="http://schemas.microsoft.com/office/powerpoint/2010/main" val="324734453"/>
              </p:ext>
            </p:extLst>
          </p:nvPr>
        </p:nvGraphicFramePr>
        <p:xfrm>
          <a:off x="482714" y="2038482"/>
          <a:ext cx="2985416" cy="2048972"/>
        </p:xfrm>
        <a:graphic>
          <a:graphicData uri="http://schemas.openxmlformats.org/drawingml/2006/table">
            <a:tbl>
              <a:tblPr firstRow="1" bandRow="1">
                <a:tableStyleId>{5C22544A-7EE6-4342-B048-85BDC9FD1C3A}</a:tableStyleId>
              </a:tblPr>
              <a:tblGrid>
                <a:gridCol w="2985416">
                  <a:extLst>
                    <a:ext uri="{9D8B030D-6E8A-4147-A177-3AD203B41FA5}">
                      <a16:colId xmlns:a16="http://schemas.microsoft.com/office/drawing/2014/main" val="2641684550"/>
                    </a:ext>
                  </a:extLst>
                </a:gridCol>
              </a:tblGrid>
              <a:tr h="512243">
                <a:tc>
                  <a:txBody>
                    <a:bodyPr/>
                    <a:lstStyle/>
                    <a:p>
                      <a:r>
                        <a:rPr lang="en-GB" sz="1200" b="0" i="0" kern="1200" dirty="0">
                          <a:solidFill>
                            <a:schemeClr val="lt1"/>
                          </a:solidFill>
                          <a:effectLst/>
                          <a:latin typeface="Arial" panose="020B0604020202020204" pitchFamily="34" charset="0"/>
                          <a:ea typeface="+mn-ea"/>
                          <a:cs typeface="Arial" panose="020B0604020202020204" pitchFamily="34" charset="0"/>
                        </a:rPr>
                        <a:t>Overshadowing Individual Differences</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0614042"/>
                  </a:ext>
                </a:extLst>
              </a:tr>
              <a:tr h="512243">
                <a:tc>
                  <a:txBody>
                    <a:bodyPr/>
                    <a:lstStyle/>
                    <a:p>
                      <a:r>
                        <a:rPr lang="en-GB" sz="1200" b="0" i="0" kern="1200" dirty="0">
                          <a:solidFill>
                            <a:schemeClr val="dk1"/>
                          </a:solidFill>
                          <a:effectLst/>
                          <a:latin typeface="Arial" panose="020B0604020202020204" pitchFamily="34" charset="0"/>
                          <a:ea typeface="+mn-ea"/>
                          <a:cs typeface="Arial" panose="020B0604020202020204" pitchFamily="34" charset="0"/>
                        </a:rPr>
                        <a:t>Cultural Bias</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33698836"/>
                  </a:ext>
                </a:extLst>
              </a:tr>
              <a:tr h="512243">
                <a:tc>
                  <a:txBody>
                    <a:bodyPr/>
                    <a:lstStyle/>
                    <a:p>
                      <a:r>
                        <a:rPr lang="en-GB" sz="1200" b="0" i="0" kern="1200" dirty="0">
                          <a:solidFill>
                            <a:schemeClr val="dk1"/>
                          </a:solidFill>
                          <a:effectLst/>
                          <a:latin typeface="Arial" panose="020B0604020202020204" pitchFamily="34" charset="0"/>
                          <a:ea typeface="+mn-ea"/>
                          <a:cs typeface="Arial" panose="020B0604020202020204" pitchFamily="34" charset="0"/>
                        </a:rPr>
                        <a:t>Complexity of Scaffolding</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68352632"/>
                  </a:ext>
                </a:extLst>
              </a:tr>
              <a:tr h="512243">
                <a:tc>
                  <a:txBody>
                    <a:bodyPr/>
                    <a:lstStyle/>
                    <a:p>
                      <a:r>
                        <a:rPr lang="en-GB" sz="1200" b="0" i="0" kern="1200" dirty="0">
                          <a:solidFill>
                            <a:schemeClr val="dk1"/>
                          </a:solidFill>
                          <a:effectLst/>
                          <a:latin typeface="Arial" panose="020B0604020202020204" pitchFamily="34" charset="0"/>
                          <a:ea typeface="+mn-ea"/>
                          <a:cs typeface="Arial" panose="020B0604020202020204" pitchFamily="34" charset="0"/>
                        </a:rPr>
                        <a:t>Neglect of Emotional Factors</a:t>
                      </a:r>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87622955"/>
                  </a:ext>
                </a:extLst>
              </a:tr>
            </a:tbl>
          </a:graphicData>
        </a:graphic>
      </p:graphicFrame>
      <p:pic>
        <p:nvPicPr>
          <p:cNvPr id="24" name="Picture 23">
            <a:extLst>
              <a:ext uri="{FF2B5EF4-FFF2-40B4-BE49-F238E27FC236}">
                <a16:creationId xmlns:a16="http://schemas.microsoft.com/office/drawing/2014/main" id="{E020F6ED-6374-9BBC-FA0E-FA94018292C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090085" y="1614616"/>
            <a:ext cx="2854411" cy="3459068"/>
          </a:xfrm>
          <a:prstGeom prst="rect">
            <a:avLst/>
          </a:prstGeom>
        </p:spPr>
      </p:pic>
      <p:sp>
        <p:nvSpPr>
          <p:cNvPr id="27" name="TextBox 26">
            <a:extLst>
              <a:ext uri="{FF2B5EF4-FFF2-40B4-BE49-F238E27FC236}">
                <a16:creationId xmlns:a16="http://schemas.microsoft.com/office/drawing/2014/main" id="{26BAB04E-0001-B7D3-0FC7-61D37176A804}"/>
              </a:ext>
            </a:extLst>
          </p:cNvPr>
          <p:cNvSpPr txBox="1"/>
          <p:nvPr/>
        </p:nvSpPr>
        <p:spPr>
          <a:xfrm>
            <a:off x="8336692" y="5231027"/>
            <a:ext cx="3821449" cy="253916"/>
          </a:xfrm>
          <a:prstGeom prst="rect">
            <a:avLst/>
          </a:prstGeom>
          <a:solidFill>
            <a:schemeClr val="bg2">
              <a:lumMod val="90000"/>
            </a:schemeClr>
          </a:solidFill>
        </p:spPr>
        <p:txBody>
          <a:bodyPr wrap="square" rtlCol="0">
            <a:spAutoFit/>
          </a:bodyPr>
          <a:lstStyle/>
          <a:p>
            <a:r>
              <a:rPr lang="en-GB" sz="1000" b="1" dirty="0"/>
              <a:t>(Vygotsky, 1978; </a:t>
            </a:r>
            <a:r>
              <a:rPr lang="en-GB" sz="1000" b="1" dirty="0" err="1"/>
              <a:t>Kozulin</a:t>
            </a:r>
            <a:r>
              <a:rPr lang="en-GB" sz="1000" b="1" dirty="0"/>
              <a:t>, 1990; Daniels, 2001; Moll, 1990</a:t>
            </a:r>
            <a:r>
              <a:rPr lang="en-GB" sz="1050" dirty="0"/>
              <a:t>)</a:t>
            </a:r>
            <a:endParaRPr lang="en-GB" sz="105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1451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56C73-039E-1A49-BE49-DFF2ED77973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Practical Strategies</a:t>
            </a:r>
          </a:p>
        </p:txBody>
      </p:sp>
      <p:sp>
        <p:nvSpPr>
          <p:cNvPr id="3" name="Content Placeholder 2">
            <a:extLst>
              <a:ext uri="{FF2B5EF4-FFF2-40B4-BE49-F238E27FC236}">
                <a16:creationId xmlns:a16="http://schemas.microsoft.com/office/drawing/2014/main" id="{CB6904ED-33E9-8F0A-A0BB-D2D3E9B866A5}"/>
              </a:ext>
            </a:extLst>
          </p:cNvPr>
          <p:cNvSpPr>
            <a:spLocks noGrp="1"/>
          </p:cNvSpPr>
          <p:nvPr>
            <p:ph idx="1"/>
          </p:nvPr>
        </p:nvSpPr>
        <p:spPr>
          <a:xfrm>
            <a:off x="1" y="1318054"/>
            <a:ext cx="11582400" cy="4407243"/>
          </a:xfrm>
        </p:spPr>
        <p:txBody>
          <a:bodyPr/>
          <a:lstStyle/>
          <a:p>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                   Encourage structured play sessions to enhance social interaction</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Support mother's mental health through community resources</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Implement multi-agency collaboration to provide holistic support </a:t>
            </a:r>
          </a:p>
          <a:p>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p>
          <a:p>
            <a:pPr marL="0" indent="0">
              <a:buNone/>
            </a:pPr>
            <a:r>
              <a:rPr lang="en-GB" sz="1800" dirty="0">
                <a:latin typeface="Arial" panose="020B0604020202020204" pitchFamily="34" charset="0"/>
                <a:cs typeface="Arial" panose="020B0604020202020204" pitchFamily="34" charset="0"/>
              </a:rPr>
              <a:t>                     Develop emotional regulation strategies to help Isaac with distress</a:t>
            </a:r>
          </a:p>
        </p:txBody>
      </p:sp>
      <p:sp>
        <p:nvSpPr>
          <p:cNvPr id="4" name="Date Placeholder 3">
            <a:extLst>
              <a:ext uri="{FF2B5EF4-FFF2-40B4-BE49-F238E27FC236}">
                <a16:creationId xmlns:a16="http://schemas.microsoft.com/office/drawing/2014/main" id="{2735D3DC-9F9B-EBA0-A657-7EFF377D27A0}"/>
              </a:ext>
            </a:extLst>
          </p:cNvPr>
          <p:cNvSpPr>
            <a:spLocks noGrp="1"/>
          </p:cNvSpPr>
          <p:nvPr>
            <p:ph type="dt" sz="half" idx="10"/>
          </p:nvPr>
        </p:nvSpPr>
        <p:spPr/>
        <p:txBody>
          <a:bodyPr/>
          <a:lstStyle/>
          <a:p>
            <a:pPr>
              <a:defRPr/>
            </a:pPr>
            <a:fld id="{63163EF8-2307-4794-9875-6B8CA664E276}" type="datetime1">
              <a:rPr lang="en-GB" altLang="en-US" smtClean="0"/>
              <a:pPr>
                <a:defRPr/>
              </a:pPr>
              <a:t>27/07/2026</a:t>
            </a:fld>
            <a:endParaRPr lang="en-GB" altLang="en-US" dirty="0"/>
          </a:p>
        </p:txBody>
      </p:sp>
      <p:sp>
        <p:nvSpPr>
          <p:cNvPr id="5" name="Slide Number Placeholder 4">
            <a:extLst>
              <a:ext uri="{FF2B5EF4-FFF2-40B4-BE49-F238E27FC236}">
                <a16:creationId xmlns:a16="http://schemas.microsoft.com/office/drawing/2014/main" id="{D5224E96-5BB0-E662-3154-6BEBAAF5814B}"/>
              </a:ext>
            </a:extLst>
          </p:cNvPr>
          <p:cNvSpPr>
            <a:spLocks noGrp="1"/>
          </p:cNvSpPr>
          <p:nvPr>
            <p:ph type="sldNum" sz="quarter" idx="12"/>
          </p:nvPr>
        </p:nvSpPr>
        <p:spPr/>
        <p:txBody>
          <a:bodyPr/>
          <a:lstStyle/>
          <a:p>
            <a:pPr>
              <a:defRPr/>
            </a:pPr>
            <a:fld id="{8B34AADE-47AB-4FD6-A959-68A9E6432E18}" type="slidenum">
              <a:rPr lang="en-GB" altLang="en-US" smtClean="0"/>
              <a:pPr>
                <a:defRPr/>
              </a:pPr>
              <a:t>12</a:t>
            </a:fld>
            <a:endParaRPr lang="en-GB" altLang="en-US"/>
          </a:p>
        </p:txBody>
      </p:sp>
      <p:pic>
        <p:nvPicPr>
          <p:cNvPr id="7" name="Picture 6">
            <a:extLst>
              <a:ext uri="{FF2B5EF4-FFF2-40B4-BE49-F238E27FC236}">
                <a16:creationId xmlns:a16="http://schemas.microsoft.com/office/drawing/2014/main" id="{3D4971A9-B8C1-1E4D-2E96-0326AC358A7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3972" y="1318054"/>
            <a:ext cx="1443367" cy="1229969"/>
          </a:xfrm>
          <a:prstGeom prst="rect">
            <a:avLst/>
          </a:prstGeom>
        </p:spPr>
      </p:pic>
      <p:pic>
        <p:nvPicPr>
          <p:cNvPr id="9" name="Picture 8">
            <a:extLst>
              <a:ext uri="{FF2B5EF4-FFF2-40B4-BE49-F238E27FC236}">
                <a16:creationId xmlns:a16="http://schemas.microsoft.com/office/drawing/2014/main" id="{C3C213A7-6BA3-D48F-BFE1-4BCE3ED4F50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61089" y="2691865"/>
            <a:ext cx="1237244" cy="824829"/>
          </a:xfrm>
          <a:prstGeom prst="rect">
            <a:avLst/>
          </a:prstGeom>
        </p:spPr>
      </p:pic>
      <p:pic>
        <p:nvPicPr>
          <p:cNvPr id="11" name="Picture 10">
            <a:extLst>
              <a:ext uri="{FF2B5EF4-FFF2-40B4-BE49-F238E27FC236}">
                <a16:creationId xmlns:a16="http://schemas.microsoft.com/office/drawing/2014/main" id="{93156EC9-403D-FD29-C48E-0E182952C6E7}"/>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392589" y="3696808"/>
            <a:ext cx="1237244" cy="927933"/>
          </a:xfrm>
          <a:prstGeom prst="rect">
            <a:avLst/>
          </a:prstGeom>
        </p:spPr>
      </p:pic>
      <p:pic>
        <p:nvPicPr>
          <p:cNvPr id="13" name="Picture 12">
            <a:extLst>
              <a:ext uri="{FF2B5EF4-FFF2-40B4-BE49-F238E27FC236}">
                <a16:creationId xmlns:a16="http://schemas.microsoft.com/office/drawing/2014/main" id="{EE68A961-AC83-9BD7-D525-F3D65039A4BA}"/>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09600" y="4684457"/>
            <a:ext cx="976618" cy="976618"/>
          </a:xfrm>
          <a:prstGeom prst="rect">
            <a:avLst/>
          </a:prstGeom>
        </p:spPr>
      </p:pic>
      <p:sp>
        <p:nvSpPr>
          <p:cNvPr id="16" name="TextBox 15">
            <a:extLst>
              <a:ext uri="{FF2B5EF4-FFF2-40B4-BE49-F238E27FC236}">
                <a16:creationId xmlns:a16="http://schemas.microsoft.com/office/drawing/2014/main" id="{28B271AE-1B4D-93EA-187C-3F1CA571527F}"/>
              </a:ext>
            </a:extLst>
          </p:cNvPr>
          <p:cNvSpPr txBox="1"/>
          <p:nvPr/>
        </p:nvSpPr>
        <p:spPr>
          <a:xfrm>
            <a:off x="7348151" y="5412259"/>
            <a:ext cx="4843848" cy="246221"/>
          </a:xfrm>
          <a:prstGeom prst="rect">
            <a:avLst/>
          </a:prstGeom>
          <a:solidFill>
            <a:schemeClr val="bg2">
              <a:lumMod val="90000"/>
            </a:schemeClr>
          </a:solidFill>
        </p:spPr>
        <p:txBody>
          <a:bodyPr wrap="square" rtlCol="0">
            <a:spAutoFit/>
          </a:bodyPr>
          <a:lstStyle/>
          <a:p>
            <a:r>
              <a:rPr lang="en-GB" sz="1000" b="1" dirty="0">
                <a:latin typeface="Arial" panose="020B0604020202020204" pitchFamily="34" charset="0"/>
                <a:cs typeface="Arial" panose="020B0604020202020204" pitchFamily="34" charset="0"/>
              </a:rPr>
              <a:t>(Vygotsky, 1978; Vygotsky, 1986; </a:t>
            </a:r>
            <a:r>
              <a:rPr lang="en-GB" sz="1000" b="1" dirty="0" err="1">
                <a:latin typeface="Arial" panose="020B0604020202020204" pitchFamily="34" charset="0"/>
                <a:cs typeface="Arial" panose="020B0604020202020204" pitchFamily="34" charset="0"/>
              </a:rPr>
              <a:t>Kozulin</a:t>
            </a:r>
            <a:r>
              <a:rPr lang="en-GB" sz="1000" b="1" dirty="0">
                <a:latin typeface="Arial" panose="020B0604020202020204" pitchFamily="34" charset="0"/>
                <a:cs typeface="Arial" panose="020B0604020202020204" pitchFamily="34" charset="0"/>
              </a:rPr>
              <a:t>, 1990; Daniels, 2001; Moll, 1990</a:t>
            </a:r>
            <a:r>
              <a:rPr lang="en-GB" sz="1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225906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0D545B2A-92E5-ECDA-FFBC-5FBDF29117C3}"/>
              </a:ext>
            </a:extLst>
          </p:cNvPr>
          <p:cNvSpPr>
            <a:spLocks noGrp="1"/>
          </p:cNvSpPr>
          <p:nvPr>
            <p:ph type="title"/>
          </p:nvPr>
        </p:nvSpPr>
        <p:spPr>
          <a:xfrm>
            <a:off x="609600" y="274638"/>
            <a:ext cx="10972800" cy="1143000"/>
          </a:xfrm>
        </p:spPr>
        <p:txBody>
          <a:bodyPr/>
          <a:lstStyle/>
          <a:p>
            <a:r>
              <a:rPr lang="en-US" dirty="0"/>
              <a:t>Conclusion</a:t>
            </a:r>
          </a:p>
        </p:txBody>
      </p:sp>
      <p:sp>
        <p:nvSpPr>
          <p:cNvPr id="18" name="Content Placeholder 2">
            <a:extLst>
              <a:ext uri="{FF2B5EF4-FFF2-40B4-BE49-F238E27FC236}">
                <a16:creationId xmlns:a16="http://schemas.microsoft.com/office/drawing/2014/main" id="{A9B0B64A-C52D-4E9E-D72D-9098D5FD1201}"/>
              </a:ext>
            </a:extLst>
          </p:cNvPr>
          <p:cNvSpPr>
            <a:spLocks noGrp="1"/>
          </p:cNvSpPr>
          <p:nvPr>
            <p:ph sz="half" idx="1"/>
          </p:nvPr>
        </p:nvSpPr>
        <p:spPr>
          <a:xfrm>
            <a:off x="609600" y="1600201"/>
            <a:ext cx="5384800" cy="3989040"/>
          </a:xfrm>
        </p:spPr>
        <p:txBody>
          <a:bodyPr/>
          <a:lstStyle/>
          <a:p>
            <a:pPr>
              <a:lnSpc>
                <a:spcPct val="150000"/>
              </a:lnSpc>
            </a:pPr>
            <a:r>
              <a:rPr lang="en-GB" sz="1400" dirty="0">
                <a:latin typeface="Arial" panose="020B0604020202020204" pitchFamily="34" charset="0"/>
                <a:cs typeface="Arial" panose="020B0604020202020204" pitchFamily="34" charset="0"/>
              </a:rPr>
              <a:t>Vygotsky’s Sociocultural Theory offers a valuable framework for understanding how children’s cognitive development is shaped through social interaction, cultural tools, and shared language. While the theory highlights the importance of collaboration and community in learning, practitioners must also consider its limitations, such as the potential to overlook individual differences and cultural variation. Combining Vygotskian principles with wider developmental perspectives ensures that children’s learning is supported in a way that reflects both their social contexts and their unique needs.</a:t>
            </a:r>
            <a:r>
              <a:rPr lang="en-GB" sz="1400" dirty="0"/>
              <a:t> </a:t>
            </a:r>
            <a:r>
              <a:rPr lang="en-GB" sz="1100" b="1" dirty="0">
                <a:latin typeface="Arial" panose="020B0604020202020204" pitchFamily="34" charset="0"/>
                <a:cs typeface="Arial" panose="020B0604020202020204" pitchFamily="34" charset="0"/>
              </a:rPr>
              <a:t>(Vygotsky, 1978)</a:t>
            </a:r>
          </a:p>
          <a:p>
            <a:pPr marL="0" indent="0">
              <a:lnSpc>
                <a:spcPct val="150000"/>
              </a:lnSpc>
              <a:buNone/>
            </a:pPr>
            <a:endParaRPr lang="en-US" sz="1100" b="1" dirty="0">
              <a:latin typeface="Arial" panose="020B0604020202020204" pitchFamily="34" charset="0"/>
              <a:cs typeface="Arial" panose="020B0604020202020204" pitchFamily="34" charset="0"/>
            </a:endParaRPr>
          </a:p>
        </p:txBody>
      </p:sp>
      <p:pic>
        <p:nvPicPr>
          <p:cNvPr id="10" name="Content Placeholder 9">
            <a:extLst>
              <a:ext uri="{FF2B5EF4-FFF2-40B4-BE49-F238E27FC236}">
                <a16:creationId xmlns:a16="http://schemas.microsoft.com/office/drawing/2014/main" id="{6C2EB3CC-C289-2822-11C1-ED633C18E6E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366897" y="1600201"/>
            <a:ext cx="5046206" cy="3989040"/>
          </a:xfrm>
          <a:noFill/>
        </p:spPr>
      </p:pic>
      <p:sp>
        <p:nvSpPr>
          <p:cNvPr id="4" name="Date Placeholder 3">
            <a:extLst>
              <a:ext uri="{FF2B5EF4-FFF2-40B4-BE49-F238E27FC236}">
                <a16:creationId xmlns:a16="http://schemas.microsoft.com/office/drawing/2014/main" id="{10F4CF2D-0776-2B0B-46C3-1E09138650B1}"/>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63163EF8-2307-4794-9875-6B8CA664E276}" type="datetime1">
              <a:rPr lang="en-GB" altLang="en-US" sz="900" smtClean="0"/>
              <a:pPr>
                <a:lnSpc>
                  <a:spcPct val="90000"/>
                </a:lnSpc>
                <a:spcAft>
                  <a:spcPts val="600"/>
                </a:spcAft>
                <a:defRPr/>
              </a:pPr>
              <a:t>27/07/2026</a:t>
            </a:fld>
            <a:endParaRPr lang="en-GB" altLang="en-US" sz="900"/>
          </a:p>
        </p:txBody>
      </p:sp>
      <p:sp>
        <p:nvSpPr>
          <p:cNvPr id="5" name="Slide Number Placeholder 4">
            <a:extLst>
              <a:ext uri="{FF2B5EF4-FFF2-40B4-BE49-F238E27FC236}">
                <a16:creationId xmlns:a16="http://schemas.microsoft.com/office/drawing/2014/main" id="{4D52F83C-7D24-96D9-17DD-1F75EB0D9E47}"/>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8B34AADE-47AB-4FD6-A959-68A9E6432E18}" type="slidenum">
              <a:rPr lang="en-GB" altLang="en-US" smtClean="0"/>
              <a:pPr>
                <a:spcAft>
                  <a:spcPts val="600"/>
                </a:spcAft>
                <a:defRPr/>
              </a:pPr>
              <a:t>13</a:t>
            </a:fld>
            <a:endParaRPr lang="en-GB" altLang="en-US"/>
          </a:p>
        </p:txBody>
      </p:sp>
      <p:sp>
        <p:nvSpPr>
          <p:cNvPr id="11" name="TextBox 10">
            <a:extLst>
              <a:ext uri="{FF2B5EF4-FFF2-40B4-BE49-F238E27FC236}">
                <a16:creationId xmlns:a16="http://schemas.microsoft.com/office/drawing/2014/main" id="{C9677B01-0BCC-4AB8-CFD8-F25B0BE4173C}"/>
              </a:ext>
            </a:extLst>
          </p:cNvPr>
          <p:cNvSpPr txBox="1"/>
          <p:nvPr/>
        </p:nvSpPr>
        <p:spPr>
          <a:xfrm>
            <a:off x="8716531" y="5389186"/>
            <a:ext cx="269657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soyunamierdadesumiso.blogspot.com/2012/0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025513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B3693-205A-83FA-13DC-2C4E3E6E66AD}"/>
              </a:ext>
            </a:extLst>
          </p:cNvPr>
          <p:cNvSpPr>
            <a:spLocks noGrp="1"/>
          </p:cNvSpPr>
          <p:nvPr>
            <p:ph type="title"/>
          </p:nvPr>
        </p:nvSpPr>
        <p:spPr>
          <a:xfrm>
            <a:off x="609600" y="274638"/>
            <a:ext cx="10972800" cy="582097"/>
          </a:xfrm>
        </p:spPr>
        <p:txBody>
          <a:bodyPr/>
          <a:lstStyle/>
          <a:p>
            <a:r>
              <a:rPr lang="en-GB"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55BFCDF-5AB7-B5CC-7C62-1DE50119B5E2}"/>
              </a:ext>
            </a:extLst>
          </p:cNvPr>
          <p:cNvSpPr>
            <a:spLocks noGrp="1"/>
          </p:cNvSpPr>
          <p:nvPr>
            <p:ph idx="1"/>
          </p:nvPr>
        </p:nvSpPr>
        <p:spPr>
          <a:xfrm>
            <a:off x="609598" y="914400"/>
            <a:ext cx="10972801" cy="4602833"/>
          </a:xfrm>
        </p:spPr>
        <p:txBody>
          <a:bodyPr/>
          <a:lstStyle/>
          <a:p>
            <a:pPr marL="342900" lvl="0" indent="-342900" eaLnBrk="0" fontAlgn="base" hangingPunct="0">
              <a:lnSpc>
                <a:spcPct val="115000"/>
              </a:lnSpc>
              <a:spcAft>
                <a:spcPts val="800"/>
              </a:spcAft>
              <a:buFont typeface="Arial" panose="020B0604020202020204" pitchFamily="34" charset="0"/>
              <a:buChar char="•"/>
              <a:tabLst>
                <a:tab pos="457200" algn="l"/>
              </a:tabLst>
            </a:pP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Brodie, K. (2024). </a:t>
            </a:r>
            <a:r>
              <a:rPr lang="en-GB" sz="12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Lev </a:t>
            </a:r>
            <a:r>
              <a:rPr lang="en-GB" sz="1200" i="1" dirty="0">
                <a:solidFill>
                  <a:srgbClr val="000000"/>
                </a:solidFill>
                <a:latin typeface="Arial" panose="020B0604020202020204" pitchFamily="34" charset="0"/>
                <a:ea typeface="Times New Roman" panose="02020603050405020304" pitchFamily="18" charset="0"/>
                <a:cs typeface="Arial" panose="020B0604020202020204" pitchFamily="34" charset="0"/>
              </a:rPr>
              <a:t>V</a:t>
            </a:r>
            <a:r>
              <a:rPr lang="en-GB" sz="12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ygotsky’s sociocultural theory of Cognitive development</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t>
            </a:r>
            <a:r>
              <a:rPr lang="en-GB" sz="12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Early Years TV</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a:t>
            </a:r>
            <a:r>
              <a:rPr lang="en-GB" sz="1200" kern="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 https://www.earlyyears.tv/vygotsky-sociocultural-cognitive-development-zpd/ </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 July 2026].</a:t>
            </a:r>
            <a:endParaRPr lang="en-GB" sz="1400" kern="150" dirty="0">
              <a:effectLst/>
              <a:latin typeface="Arial" panose="020B0604020202020204" pitchFamily="34" charset="0"/>
              <a:ea typeface="Aptos" panose="020B0004020202020204" pitchFamily="34" charset="0"/>
              <a:cs typeface="Arial" panose="020B0604020202020204" pitchFamily="34" charset="0"/>
            </a:endParaRPr>
          </a:p>
          <a:p>
            <a:pPr marL="342900" lvl="0" indent="-342900" eaLnBrk="0" fontAlgn="base" hangingPunct="0">
              <a:lnSpc>
                <a:spcPct val="115000"/>
              </a:lnSpc>
              <a:spcAft>
                <a:spcPts val="800"/>
              </a:spcAft>
              <a:buFont typeface="Arial" panose="020B0604020202020204" pitchFamily="34" charset="0"/>
              <a:buChar char="•"/>
              <a:tabLst>
                <a:tab pos="457200" algn="l"/>
              </a:tabLst>
            </a:pP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Daniels, H. (2001). </a:t>
            </a:r>
            <a:r>
              <a:rPr lang="en-GB" sz="12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Vygotsky and pedagogy</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Routledge. </a:t>
            </a:r>
            <a:r>
              <a:rPr lang="en-GB" sz="1200" kern="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doi:10.4324/9780203469576</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10 July 2026].</a:t>
            </a:r>
            <a:endParaRPr lang="en-GB" sz="1400" kern="150" dirty="0">
              <a:effectLst/>
              <a:latin typeface="Arial" panose="020B0604020202020204" pitchFamily="34" charset="0"/>
              <a:ea typeface="Aptos" panose="020B0004020202020204" pitchFamily="34" charset="0"/>
              <a:cs typeface="Arial" panose="020B0604020202020204" pitchFamily="34" charset="0"/>
            </a:endParaRPr>
          </a:p>
          <a:p>
            <a:pPr marL="342900" lvl="0" indent="-342900" eaLnBrk="0" fontAlgn="base" hangingPunct="0">
              <a:lnSpc>
                <a:spcPct val="115000"/>
              </a:lnSpc>
              <a:spcAft>
                <a:spcPts val="800"/>
              </a:spcAft>
              <a:buFont typeface="Arial" panose="020B0604020202020204" pitchFamily="34" charset="0"/>
              <a:buChar char="•"/>
              <a:tabLst>
                <a:tab pos="457200" algn="l"/>
              </a:tabLst>
            </a:pP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Department for Education (2024). </a:t>
            </a:r>
            <a:r>
              <a:rPr lang="en-GB" sz="12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Early Years Foundation Stage Statutory Framework (EYFS)</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t>
            </a:r>
            <a:r>
              <a:rPr lang="en-GB" sz="12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GOV.UK</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Department for Education. Available at: </a:t>
            </a:r>
            <a:r>
              <a:rPr lang="en-GB" sz="1200" kern="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https://www.gov.uk/government/publications/early-years-foundation-stage-framework--2 </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 July 2026].</a:t>
            </a:r>
            <a:endParaRPr lang="en-GB" sz="1400" kern="150" dirty="0">
              <a:effectLst/>
              <a:latin typeface="Arial" panose="020B0604020202020204" pitchFamily="34" charset="0"/>
              <a:ea typeface="Aptos" panose="020B0004020202020204" pitchFamily="34" charset="0"/>
              <a:cs typeface="Arial" panose="020B0604020202020204" pitchFamily="34" charset="0"/>
            </a:endParaRPr>
          </a:p>
          <a:p>
            <a:pPr marL="342900" lvl="0" indent="-342900" eaLnBrk="0" fontAlgn="base" hangingPunct="0">
              <a:lnSpc>
                <a:spcPct val="115000"/>
              </a:lnSpc>
              <a:spcAft>
                <a:spcPts val="800"/>
              </a:spcAft>
              <a:buFont typeface="Arial" panose="020B0604020202020204" pitchFamily="34" charset="0"/>
              <a:buChar char="•"/>
              <a:tabLst>
                <a:tab pos="457200" algn="l"/>
              </a:tabLst>
            </a:pP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Lev </a:t>
            </a:r>
            <a:r>
              <a:rPr lang="en-GB" sz="12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Semenovitj</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2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Vygotskij</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a:t>
            </a:r>
            <a:r>
              <a:rPr lang="en-GB" sz="12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Kozulin</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(1986). </a:t>
            </a:r>
            <a:r>
              <a:rPr lang="en-GB" sz="1200" i="1" kern="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Thought and language</a:t>
            </a:r>
            <a:r>
              <a:rPr lang="en-GB" sz="1200" kern="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 Cambridge, Mass.: MIT Press </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30 June 2026].</a:t>
            </a:r>
            <a:endParaRPr lang="en-GB" sz="1400" kern="150" dirty="0">
              <a:effectLst/>
              <a:latin typeface="Arial" panose="020B0604020202020204" pitchFamily="34" charset="0"/>
              <a:ea typeface="Aptos" panose="020B0004020202020204" pitchFamily="34" charset="0"/>
              <a:cs typeface="Arial" panose="020B0604020202020204" pitchFamily="34" charset="0"/>
            </a:endParaRPr>
          </a:p>
          <a:p>
            <a:pPr marL="342900" lvl="0" indent="-342900" eaLnBrk="0" fontAlgn="base" hangingPunct="0">
              <a:lnSpc>
                <a:spcPct val="115000"/>
              </a:lnSpc>
              <a:spcAft>
                <a:spcPts val="800"/>
              </a:spcAft>
              <a:buFont typeface="Arial" panose="020B0604020202020204" pitchFamily="34" charset="0"/>
              <a:buChar char="•"/>
              <a:tabLst>
                <a:tab pos="457200" algn="l"/>
              </a:tabLst>
            </a:pP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McLeod, S. (2025). Vygotsky’s sociocultural theory of cognitive development. [online] Simply Psychology. Available at: </a:t>
            </a:r>
            <a:r>
              <a:rPr lang="en-GB" sz="1200" kern="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https://www.simplypsychology.org/vygotsky.html </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25 June 2026].</a:t>
            </a:r>
            <a:endParaRPr lang="en-GB" sz="1400" kern="150" dirty="0">
              <a:effectLst/>
              <a:latin typeface="Arial" panose="020B0604020202020204" pitchFamily="34" charset="0"/>
              <a:ea typeface="Aptos" panose="020B0004020202020204" pitchFamily="34" charset="0"/>
              <a:cs typeface="Arial" panose="020B0604020202020204" pitchFamily="34" charset="0"/>
            </a:endParaRPr>
          </a:p>
          <a:p>
            <a:pPr marL="342900" lvl="0" indent="-342900" eaLnBrk="0" fontAlgn="base" hangingPunct="0">
              <a:lnSpc>
                <a:spcPct val="115000"/>
              </a:lnSpc>
              <a:spcAft>
                <a:spcPts val="800"/>
              </a:spcAft>
              <a:buFont typeface="Arial" panose="020B0604020202020204" pitchFamily="34" charset="0"/>
              <a:buChar char="•"/>
              <a:tabLst>
                <a:tab pos="457200" algn="l"/>
              </a:tabLst>
            </a:pP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Moll, L.C. (1990). </a:t>
            </a:r>
            <a:r>
              <a:rPr lang="en-GB" sz="12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Vygotsky and education: Instructional implications and applications of sociohistorical psychology</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t>
            </a:r>
            <a:r>
              <a:rPr lang="en-GB" sz="12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Cambridge Core</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kern="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https://www.cambridge.org/core/books/vygotsky-and-education/217FAEE7A7DF1DE726E1220219DABFE7 </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10 July 2026].</a:t>
            </a:r>
            <a:endParaRPr lang="en-GB" sz="1400" kern="150" dirty="0">
              <a:effectLst/>
              <a:latin typeface="Arial" panose="020B0604020202020204" pitchFamily="34" charset="0"/>
              <a:ea typeface="Aptos" panose="020B0004020202020204" pitchFamily="34" charset="0"/>
              <a:cs typeface="Arial" panose="020B0604020202020204" pitchFamily="34" charset="0"/>
            </a:endParaRPr>
          </a:p>
          <a:p>
            <a:pPr marL="342900" lvl="0" indent="-342900" eaLnBrk="0" fontAlgn="base" hangingPunct="0">
              <a:lnSpc>
                <a:spcPct val="115000"/>
              </a:lnSpc>
              <a:spcAft>
                <a:spcPts val="800"/>
              </a:spcAft>
              <a:buFont typeface="Arial" panose="020B0604020202020204" pitchFamily="34" charset="0"/>
              <a:buChar char="•"/>
              <a:tabLst>
                <a:tab pos="457200" algn="l"/>
              </a:tabLst>
            </a:pP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Thompson, R.A. (2008). </a:t>
            </a:r>
            <a:r>
              <a:rPr lang="en-GB" sz="12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(PDF) Early attachment and later development</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t>
            </a:r>
            <a:r>
              <a:rPr lang="en-GB" sz="12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ResearchGate</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kern="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https://www.researchgate.net/publication/312989685_Early_attachment_and_later_development </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10 July 2026].</a:t>
            </a:r>
            <a:endParaRPr lang="en-GB" sz="1400" kern="150" dirty="0">
              <a:effectLst/>
              <a:latin typeface="Arial" panose="020B0604020202020204" pitchFamily="34" charset="0"/>
              <a:ea typeface="Aptos" panose="020B0004020202020204" pitchFamily="34" charset="0"/>
              <a:cs typeface="Arial" panose="020B0604020202020204" pitchFamily="34" charset="0"/>
            </a:endParaRPr>
          </a:p>
          <a:p>
            <a:pPr marL="342900" lvl="0" indent="-342900" eaLnBrk="0" fontAlgn="base" hangingPunct="0">
              <a:lnSpc>
                <a:spcPct val="150000"/>
              </a:lnSpc>
              <a:spcAft>
                <a:spcPts val="800"/>
              </a:spcAft>
              <a:buFont typeface="Arial" panose="020B0604020202020204" pitchFamily="34" charset="0"/>
              <a:buChar char="•"/>
              <a:tabLst>
                <a:tab pos="457200" algn="l"/>
              </a:tabLst>
            </a:pP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Vygotsky, L.S. (1978). </a:t>
            </a:r>
            <a:r>
              <a:rPr lang="en-GB" sz="12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Mind in Society — Harvard University Press</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t>
            </a:r>
            <a:r>
              <a:rPr lang="en-GB" sz="12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Harvard University Press</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kern="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https://www.hup.harvard.edu/books/9780674576292 </a:t>
            </a:r>
            <a:r>
              <a:rPr lang="en-GB" sz="12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12 July 2026].</a:t>
            </a:r>
            <a:endParaRPr lang="en-GB" sz="1400" kern="150" dirty="0">
              <a:effectLst/>
              <a:latin typeface="Arial" panose="020B0604020202020204" pitchFamily="34" charset="0"/>
              <a:ea typeface="Aptos" panose="020B0004020202020204" pitchFamily="34" charset="0"/>
              <a:cs typeface="Arial" panose="020B0604020202020204" pitchFamily="34" charset="0"/>
            </a:endParaRPr>
          </a:p>
          <a:p>
            <a:endParaRPr lang="en-GB" sz="1200" dirty="0">
              <a:solidFill>
                <a:schemeClr val="tx2"/>
              </a:solidFill>
              <a:effectLst/>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DD0EA02-67B1-E961-F4BE-A5BBB819B02B}"/>
              </a:ext>
            </a:extLst>
          </p:cNvPr>
          <p:cNvSpPr>
            <a:spLocks noGrp="1"/>
          </p:cNvSpPr>
          <p:nvPr>
            <p:ph type="dt" sz="half" idx="10"/>
          </p:nvPr>
        </p:nvSpPr>
        <p:spPr/>
        <p:txBody>
          <a:bodyPr/>
          <a:lstStyle/>
          <a:p>
            <a:pPr>
              <a:defRPr/>
            </a:pPr>
            <a:fld id="{63163EF8-2307-4794-9875-6B8CA664E276}" type="datetime1">
              <a:rPr lang="en-GB" altLang="en-US" smtClean="0"/>
              <a:pPr>
                <a:defRPr/>
              </a:pPr>
              <a:t>27/07/2026</a:t>
            </a:fld>
            <a:endParaRPr lang="en-GB" altLang="en-US" dirty="0"/>
          </a:p>
        </p:txBody>
      </p:sp>
      <p:sp>
        <p:nvSpPr>
          <p:cNvPr id="5" name="Slide Number Placeholder 4">
            <a:extLst>
              <a:ext uri="{FF2B5EF4-FFF2-40B4-BE49-F238E27FC236}">
                <a16:creationId xmlns:a16="http://schemas.microsoft.com/office/drawing/2014/main" id="{CA8D82A3-B255-80B2-9DD6-80C4B877DBEA}"/>
              </a:ext>
            </a:extLst>
          </p:cNvPr>
          <p:cNvSpPr>
            <a:spLocks noGrp="1"/>
          </p:cNvSpPr>
          <p:nvPr>
            <p:ph type="sldNum" sz="quarter" idx="12"/>
          </p:nvPr>
        </p:nvSpPr>
        <p:spPr/>
        <p:txBody>
          <a:bodyPr/>
          <a:lstStyle/>
          <a:p>
            <a:pPr>
              <a:defRPr/>
            </a:pPr>
            <a:fld id="{8B34AADE-47AB-4FD6-A959-68A9E6432E18}" type="slidenum">
              <a:rPr lang="en-GB" altLang="en-US" smtClean="0"/>
              <a:pPr>
                <a:defRPr/>
              </a:pPr>
              <a:t>14</a:t>
            </a:fld>
            <a:endParaRPr lang="en-GB" altLang="en-US"/>
          </a:p>
        </p:txBody>
      </p:sp>
    </p:spTree>
    <p:extLst>
      <p:ext uri="{BB962C8B-B14F-4D97-AF65-F5344CB8AC3E}">
        <p14:creationId xmlns:p14="http://schemas.microsoft.com/office/powerpoint/2010/main" val="3127055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281AF921-5CC1-608F-6F94-E33DB9DA5A34}"/>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0" y="0"/>
            <a:ext cx="12192000" cy="5727560"/>
          </a:xfrm>
          <a:noFill/>
        </p:spPr>
      </p:pic>
      <p:sp>
        <p:nvSpPr>
          <p:cNvPr id="4" name="Date Placeholder 3">
            <a:extLst>
              <a:ext uri="{FF2B5EF4-FFF2-40B4-BE49-F238E27FC236}">
                <a16:creationId xmlns:a16="http://schemas.microsoft.com/office/drawing/2014/main" id="{6BFDD566-87AB-DDC8-58A0-C2E76BE726FA}"/>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63163EF8-2307-4794-9875-6B8CA664E276}" type="datetime1">
              <a:rPr lang="en-GB" altLang="en-US" sz="900" smtClean="0"/>
              <a:pPr>
                <a:lnSpc>
                  <a:spcPct val="90000"/>
                </a:lnSpc>
                <a:spcAft>
                  <a:spcPts val="600"/>
                </a:spcAft>
                <a:defRPr/>
              </a:pPr>
              <a:t>27/07/2026</a:t>
            </a:fld>
            <a:endParaRPr lang="en-GB" altLang="en-US" sz="900"/>
          </a:p>
        </p:txBody>
      </p:sp>
      <p:sp>
        <p:nvSpPr>
          <p:cNvPr id="5" name="Slide Number Placeholder 4">
            <a:extLst>
              <a:ext uri="{FF2B5EF4-FFF2-40B4-BE49-F238E27FC236}">
                <a16:creationId xmlns:a16="http://schemas.microsoft.com/office/drawing/2014/main" id="{E9EAAF21-F14B-BE7C-3DC2-4471F076CB1B}"/>
              </a:ext>
            </a:extLst>
          </p:cNvPr>
          <p:cNvSpPr>
            <a:spLocks noGrp="1"/>
          </p:cNvSpPr>
          <p:nvPr>
            <p:ph type="sldNum" sz="quarter" idx="12"/>
          </p:nvPr>
        </p:nvSpPr>
        <p:spPr>
          <a:xfrm>
            <a:off x="10608733" y="6381751"/>
            <a:ext cx="973667" cy="339725"/>
          </a:xfrm>
        </p:spPr>
        <p:txBody>
          <a:bodyPr wrap="square" anchor="ctr">
            <a:normAutofit/>
          </a:bodyPr>
          <a:lstStyle/>
          <a:p>
            <a:pPr>
              <a:spcAft>
                <a:spcPts val="600"/>
              </a:spcAft>
              <a:defRPr/>
            </a:pPr>
            <a:fld id="{8B34AADE-47AB-4FD6-A959-68A9E6432E18}"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1098371298"/>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1843</TotalTime>
  <Words>1598</Words>
  <Application>Microsoft Office PowerPoint</Application>
  <PresentationFormat>Widescreen</PresentationFormat>
  <Paragraphs>226</Paragraphs>
  <Slides>15</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15</vt:i4>
      </vt:variant>
    </vt:vector>
  </HeadingPairs>
  <TitlesOfParts>
    <vt:vector size="23" baseType="lpstr">
      <vt:lpstr>Arial</vt:lpstr>
      <vt:lpstr>Century Gothic</vt:lpstr>
      <vt:lpstr>Elephant</vt:lpstr>
      <vt:lpstr>Inter</vt:lpstr>
      <vt:lpstr>Myriad Pro</vt:lpstr>
      <vt:lpstr>Times New Roman</vt:lpstr>
      <vt:lpstr>BrushVTI</vt:lpstr>
      <vt:lpstr>20140311PresentationUWTSDTemplate</vt:lpstr>
      <vt:lpstr>PowerPoint Presentation</vt:lpstr>
      <vt:lpstr>PowerPoint Presentation</vt:lpstr>
      <vt:lpstr>Table of Contents</vt:lpstr>
      <vt:lpstr>Introduction</vt:lpstr>
      <vt:lpstr>Introduction</vt:lpstr>
      <vt:lpstr> Vygotsky’s sociocultural theory </vt:lpstr>
      <vt:lpstr>Vygotsky’s sociocultural theory</vt:lpstr>
      <vt:lpstr>Identifying Isaac's Needs Relevant to Vygotsky’s Theory:</vt:lpstr>
      <vt:lpstr>PowerPoint Presentation</vt:lpstr>
      <vt:lpstr>PowerPoint Presentation</vt:lpstr>
      <vt:lpstr>Critically Evaluating Vygotsky’s Theory</vt:lpstr>
      <vt:lpstr>Practical Strategies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Alket Lata</cp:lastModifiedBy>
  <cp:revision>7</cp:revision>
  <dcterms:created xsi:type="dcterms:W3CDTF">2025-06-09T16:43:11Z</dcterms:created>
  <dcterms:modified xsi:type="dcterms:W3CDTF">2026-07-27T06:33:42Z</dcterms:modified>
</cp:coreProperties>
</file>