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C2E908-203F-63CE-1293-659448693803}" v="40" dt="2025-01-07T10:24:41.7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ie Jones (2403702)" userId="S::2403702@student.uwtsd.ac.uk::b8c0b473-be12-4d02-95f9-6d22eba11a9f" providerId="AD" clId="Web-{4DC2E908-203F-63CE-1293-659448693803}"/>
    <pc:docChg chg="modSld addMainMaster delMainMaster">
      <pc:chgData name="Millie Jones (2403702)" userId="S::2403702@student.uwtsd.ac.uk::b8c0b473-be12-4d02-95f9-6d22eba11a9f" providerId="AD" clId="Web-{4DC2E908-203F-63CE-1293-659448693803}" dt="2025-01-07T10:24:41.787" v="38"/>
      <pc:docMkLst>
        <pc:docMk/>
      </pc:docMkLst>
      <pc:sldChg chg="modSp mod modClrScheme chgLayout">
        <pc:chgData name="Millie Jones (2403702)" userId="S::2403702@student.uwtsd.ac.uk::b8c0b473-be12-4d02-95f9-6d22eba11a9f" providerId="AD" clId="Web-{4DC2E908-203F-63CE-1293-659448693803}" dt="2025-01-07T10:24:41.787" v="38"/>
        <pc:sldMkLst>
          <pc:docMk/>
          <pc:sldMk cId="109857222" sldId="256"/>
        </pc:sldMkLst>
        <pc:spChg chg="mod ord">
          <ac:chgData name="Millie Jones (2403702)" userId="S::2403702@student.uwtsd.ac.uk::b8c0b473-be12-4d02-95f9-6d22eba11a9f" providerId="AD" clId="Web-{4DC2E908-203F-63CE-1293-659448693803}" dt="2025-01-07T10:24:41.787" v="3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illie Jones (2403702)" userId="S::2403702@student.uwtsd.ac.uk::b8c0b473-be12-4d02-95f9-6d22eba11a9f" providerId="AD" clId="Web-{4DC2E908-203F-63CE-1293-659448693803}" dt="2025-01-07T10:24:41.787" v="38"/>
          <ac:spMkLst>
            <pc:docMk/>
            <pc:sldMk cId="109857222" sldId="256"/>
            <ac:spMk id="3" creationId="{00000000-0000-0000-0000-000000000000}"/>
          </ac:spMkLst>
        </pc:spChg>
      </pc:sldChg>
      <pc:sldMasterChg chg="del delSldLayout">
        <pc:chgData name="Millie Jones (2403702)" userId="S::2403702@student.uwtsd.ac.uk::b8c0b473-be12-4d02-95f9-6d22eba11a9f" providerId="AD" clId="Web-{4DC2E908-203F-63CE-1293-659448693803}" dt="2025-01-07T10:24:37.006" v="36"/>
        <pc:sldMasterMkLst>
          <pc:docMk/>
          <pc:sldMasterMk cId="2460954070" sldId="2147483660"/>
        </pc:sldMasterMkLst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illie Jones (2403702)" userId="S::2403702@student.uwtsd.ac.uk::b8c0b473-be12-4d02-95f9-6d22eba11a9f" providerId="AD" clId="Web-{4DC2E908-203F-63CE-1293-659448693803}" dt="2025-01-07T10:24:37.006" v="3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illie Jones (2403702)" userId="S::2403702@student.uwtsd.ac.uk::b8c0b473-be12-4d02-95f9-6d22eba11a9f" providerId="AD" clId="Web-{4DC2E908-203F-63CE-1293-659448693803}" dt="2025-01-07T10:24:39.334" v="37"/>
        <pc:sldMasterMkLst>
          <pc:docMk/>
          <pc:sldMasterMk cId="884621356" sldId="2147483672"/>
        </pc:sldMasterMkLst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4065339618" sldId="2147483673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3988698700" sldId="2147483674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2433314526" sldId="2147483675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3544119963" sldId="2147483676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3468467856" sldId="2147483677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2413987746" sldId="2147483678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2938138364" sldId="2147483679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1020051756" sldId="2147483680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516816240" sldId="2147483681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12312354" sldId="2147483682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39.334" v="37"/>
          <pc:sldLayoutMkLst>
            <pc:docMk/>
            <pc:sldMasterMk cId="884621356" sldId="2147483672"/>
            <pc:sldLayoutMk cId="282986915" sldId="2147483683"/>
          </pc:sldLayoutMkLst>
        </pc:sldLayoutChg>
      </pc:sldMasterChg>
      <pc:sldMasterChg chg="add del addSldLayout delSldLayout modSldLayout">
        <pc:chgData name="Millie Jones (2403702)" userId="S::2403702@student.uwtsd.ac.uk::b8c0b473-be12-4d02-95f9-6d22eba11a9f" providerId="AD" clId="Web-{4DC2E908-203F-63CE-1293-659448693803}" dt="2025-01-07T10:24:41.787" v="38"/>
        <pc:sldMasterMkLst>
          <pc:docMk/>
          <pc:sldMasterMk cId="2062866893" sldId="2147483684"/>
        </pc:sldMasterMkLst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3365995995" sldId="2147483685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373198023" sldId="2147483686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40446192" sldId="2147483687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866681259" sldId="2147483688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458538004" sldId="2147483689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1931508122" sldId="2147483690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1769438903" sldId="2147483691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998718228" sldId="2147483692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2460244955" sldId="2147483693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1632758938" sldId="2147483694"/>
          </pc:sldLayoutMkLst>
        </pc:sldLayoutChg>
        <pc:sldLayoutChg chg="add del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062866893" sldId="2147483684"/>
            <pc:sldLayoutMk cId="2281974903" sldId="2147483695"/>
          </pc:sldLayoutMkLst>
        </pc:sldLayoutChg>
      </pc:sldMasterChg>
      <pc:sldMasterChg chg="add addSldLayout modSldLayout">
        <pc:chgData name="Millie Jones (2403702)" userId="S::2403702@student.uwtsd.ac.uk::b8c0b473-be12-4d02-95f9-6d22eba11a9f" providerId="AD" clId="Web-{4DC2E908-203F-63CE-1293-659448693803}" dt="2025-01-07T10:24:41.787" v="38"/>
        <pc:sldMasterMkLst>
          <pc:docMk/>
          <pc:sldMasterMk cId="2537592784" sldId="2147483696"/>
        </pc:sldMasterMkLst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1761195247" sldId="2147483697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3085715976" sldId="2147483698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1228049073" sldId="2147483699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2044809578" sldId="2147483700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1619263792" sldId="2147483701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1554407005" sldId="2147483702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2163091661" sldId="2147483703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4093429840" sldId="2147483704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717365016" sldId="2147483705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397025024" sldId="2147483706"/>
          </pc:sldLayoutMkLst>
        </pc:sldLayoutChg>
        <pc:sldLayoutChg chg="add mod replId">
          <pc:chgData name="Millie Jones (2403702)" userId="S::2403702@student.uwtsd.ac.uk::b8c0b473-be12-4d02-95f9-6d22eba11a9f" providerId="AD" clId="Web-{4DC2E908-203F-63CE-1293-659448693803}" dt="2025-01-07T10:24:41.787" v="38"/>
          <pc:sldLayoutMkLst>
            <pc:docMk/>
            <pc:sldMasterMk cId="2537592784" sldId="2147483696"/>
            <pc:sldLayoutMk cId="4238676116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1195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71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049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809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9263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07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091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429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365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25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8676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1/7/2025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5927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sway.cloud.microsoft/5l7prkpg14aBgLIn?ref=Lin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Visual Studies 1- Millie Jones</a:t>
            </a:r>
            <a:br>
              <a:rPr lang="en-US" dirty="0"/>
            </a:br>
            <a:r>
              <a:rPr lang="en-US" dirty="0"/>
              <a:t>Sway Portfolio Link: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https://sway.cloud.microsoft/5l7prkpg14aBgLIn?ref=Link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PortalVTI</vt:lpstr>
      <vt:lpstr>Visual Studies 1- Millie Jones Sway Portfolio Link: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</cp:revision>
  <dcterms:created xsi:type="dcterms:W3CDTF">2025-01-07T10:23:47Z</dcterms:created>
  <dcterms:modified xsi:type="dcterms:W3CDTF">2025-01-07T10:24:42Z</dcterms:modified>
</cp:coreProperties>
</file>