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57" r:id="rId2"/>
    <p:sldId id="258" r:id="rId3"/>
    <p:sldId id="259" r:id="rId4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73E14-8119-4C40-9BDE-FCC81A0848F4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9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28405-F52C-41A7-84F5-6A1EFA6DC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366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CA3D56-FCE0-4E44-A9FF-599074DCE4C2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5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9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BFA35-32D8-4BC3-8FC7-063D5A73E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99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ken.dicks@uwtsd.ac.uk" TargetMode="Externa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3519&amp;notifyeditingon=1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SJSS4003%20Assignment%202%20Q&amp;A.docx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5"/>
            <a:ext cx="2448272" cy="211561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37781" y="2688154"/>
            <a:ext cx="2448272" cy="1100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4913734"/>
            <a:ext cx="8424936" cy="89153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SJSS4003: Mental Health &amp; Wellbeing</a:t>
            </a:r>
            <a:endParaRPr lang="en-US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55776" y="5733256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Ken Dicks </a:t>
            </a:r>
            <a:r>
              <a:rPr lang="en-GB" sz="2800" b="1" dirty="0" smtClean="0">
                <a:hlinkClick r:id="rId3"/>
              </a:rPr>
              <a:t>ken.dicks@uwtsd.ac.uk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0960" y="687838"/>
            <a:ext cx="2466095" cy="1089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678" y="2735448"/>
            <a:ext cx="3282731" cy="1846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329" y="593000"/>
            <a:ext cx="1991966" cy="150667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109" y="2752092"/>
            <a:ext cx="2255615" cy="973010"/>
          </a:xfrm>
          <a:prstGeom prst="rect">
            <a:avLst/>
          </a:prstGeom>
        </p:spPr>
      </p:pic>
      <p:sp>
        <p:nvSpPr>
          <p:cNvPr id="24" name="Rectangle 23"/>
          <p:cNvSpPr/>
          <p:nvPr/>
        </p:nvSpPr>
        <p:spPr>
          <a:xfrm>
            <a:off x="637780" y="3870086"/>
            <a:ext cx="2422051" cy="9270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Assessment 2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1628800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Remember that the Assessment Sheets are always on Moodle.</a:t>
            </a:r>
            <a:endParaRPr lang="en-GB" sz="4000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717032"/>
            <a:ext cx="1337202" cy="1328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7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Assignment 2 Questions &amp; Answers</a:t>
            </a:r>
            <a:endParaRPr lang="en-GB" sz="40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72816"/>
            <a:ext cx="550666" cy="53607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051720" y="1844824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Handout 1: University of Northampton – Guide to Leaflets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592065"/>
            <a:ext cx="550666" cy="53607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51720" y="2664073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Handout 2: Writing a Rationale – A Guide for Students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331640" y="3573016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Any questions????????</a:t>
            </a:r>
            <a:endParaRPr lang="en-GB" sz="2400" b="1" dirty="0"/>
          </a:p>
        </p:txBody>
      </p:sp>
      <p:pic>
        <p:nvPicPr>
          <p:cNvPr id="8" name="Picture 7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9762" y="4297526"/>
            <a:ext cx="1324515" cy="132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51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1690</TotalTime>
  <Words>50</Words>
  <Application>Microsoft Office PowerPoint</Application>
  <PresentationFormat>On-screen Show (4:3)</PresentationFormat>
  <Paragraphs>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Calibri</vt:lpstr>
      <vt:lpstr>UWTSD PPT Template (lectures)</vt:lpstr>
      <vt:lpstr>SJSS4003: Mental Health &amp; Wellbeing</vt:lpstr>
      <vt:lpstr>Assessment 2</vt:lpstr>
      <vt:lpstr>Assignment 2 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Ken Dicks</cp:lastModifiedBy>
  <cp:revision>95</cp:revision>
  <cp:lastPrinted>2016-11-12T10:46:07Z</cp:lastPrinted>
  <dcterms:created xsi:type="dcterms:W3CDTF">2016-10-28T11:34:04Z</dcterms:created>
  <dcterms:modified xsi:type="dcterms:W3CDTF">2019-02-22T11:35:20Z</dcterms:modified>
</cp:coreProperties>
</file>