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18"/>
  </p:normalViewPr>
  <p:slideViewPr>
    <p:cSldViewPr>
      <p:cViewPr varScale="1">
        <p:scale>
          <a:sx n="92" d="100"/>
          <a:sy n="92" d="100"/>
        </p:scale>
        <p:origin x="166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B4F4B-8AAB-4DDC-87B0-CBA61047EF09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8E4E70-B319-48D8-891D-1BD2A4CEC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601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E4E70-B319-48D8-891D-1BD2A4CEC70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875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795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38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143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130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68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18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065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4903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747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636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256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333FA-F147-4E93-A557-485E4C4A3C6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85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fcom.org.uk/__data/assets/pdf_file/0015/124422/BBC-annual-report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Market Analysis of The BBC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Garikayi </a:t>
            </a:r>
            <a:r>
              <a:rPr lang="en-GB" dirty="0" err="1"/>
              <a:t>Teera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178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Largest broadcaster in the world by employee number.</a:t>
            </a:r>
          </a:p>
          <a:p>
            <a:r>
              <a:rPr lang="en-GB" dirty="0"/>
              <a:t>21,583 across the entire organisation</a:t>
            </a:r>
          </a:p>
          <a:p>
            <a:r>
              <a:rPr lang="en-GB" dirty="0"/>
              <a:t>Funded by licence fee</a:t>
            </a:r>
          </a:p>
          <a:p>
            <a:r>
              <a:rPr lang="en-GB" dirty="0"/>
              <a:t>Annual income of £5billion</a:t>
            </a:r>
          </a:p>
          <a:p>
            <a:r>
              <a:rPr lang="en-GB" dirty="0"/>
              <a:t>Licence fees accounting for £3,8billion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099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Politics</a:t>
            </a:r>
          </a:p>
          <a:p>
            <a:r>
              <a:rPr lang="en-GB" dirty="0"/>
              <a:t>Brexit</a:t>
            </a:r>
          </a:p>
          <a:p>
            <a:r>
              <a:rPr lang="en-GB" dirty="0"/>
              <a:t>Continuity of broadcasting to Europe</a:t>
            </a:r>
          </a:p>
          <a:p>
            <a:r>
              <a:rPr lang="en-GB" dirty="0"/>
              <a:t>Loss of UK influence in Europe</a:t>
            </a:r>
          </a:p>
          <a:p>
            <a:r>
              <a:rPr lang="en-GB" dirty="0"/>
              <a:t>Registering with EU regulators</a:t>
            </a:r>
          </a:p>
          <a:p>
            <a:r>
              <a:rPr lang="en-GB" dirty="0"/>
              <a:t>Freedom of movement</a:t>
            </a:r>
          </a:p>
          <a:p>
            <a:r>
              <a:rPr lang="en-GB" dirty="0"/>
              <a:t>Loss of EU funding to the arts</a:t>
            </a:r>
          </a:p>
        </p:txBody>
      </p:sp>
    </p:spTree>
    <p:extLst>
      <p:ext uri="{BB962C8B-B14F-4D97-AF65-F5344CB8AC3E}">
        <p14:creationId xmlns:p14="http://schemas.microsoft.com/office/powerpoint/2010/main" val="2078588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macroenvironment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Economics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Digital industries accounting for £130billion to UK economy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Tax relief</a:t>
            </a:r>
          </a:p>
          <a:p>
            <a:r>
              <a:rPr lang="en-GB" dirty="0"/>
              <a:t>Social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Population getting older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Changing media consumption habits</a:t>
            </a:r>
          </a:p>
        </p:txBody>
      </p:sp>
    </p:spTree>
    <p:extLst>
      <p:ext uri="{BB962C8B-B14F-4D97-AF65-F5344CB8AC3E}">
        <p14:creationId xmlns:p14="http://schemas.microsoft.com/office/powerpoint/2010/main" val="2431783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Privacy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5G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702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microenvironment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Competition</a:t>
            </a:r>
          </a:p>
          <a:p>
            <a:r>
              <a:rPr lang="en-GB" dirty="0"/>
              <a:t>Netflix</a:t>
            </a:r>
          </a:p>
          <a:p>
            <a:r>
              <a:rPr lang="en-GB" dirty="0"/>
              <a:t>Amazon Prime video</a:t>
            </a:r>
          </a:p>
          <a:p>
            <a:r>
              <a:rPr lang="en-GB" dirty="0"/>
              <a:t>Sky</a:t>
            </a:r>
          </a:p>
          <a:p>
            <a:r>
              <a:rPr lang="en-GB" dirty="0"/>
              <a:t>ITV</a:t>
            </a:r>
          </a:p>
          <a:p>
            <a:r>
              <a:rPr lang="en-GB" dirty="0"/>
              <a:t>Channel 4 and Channel 5</a:t>
            </a:r>
          </a:p>
        </p:txBody>
      </p:sp>
    </p:spTree>
    <p:extLst>
      <p:ext uri="{BB962C8B-B14F-4D97-AF65-F5344CB8AC3E}">
        <p14:creationId xmlns:p14="http://schemas.microsoft.com/office/powerpoint/2010/main" val="3263415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Weakness/Opportunities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Failure to engage younger audience</a:t>
            </a:r>
          </a:p>
          <a:p>
            <a:r>
              <a:rPr lang="en-GB" dirty="0"/>
              <a:t>Negative portrayal of people of minority ethnicity/ disabilities</a:t>
            </a:r>
          </a:p>
          <a:p>
            <a:r>
              <a:rPr lang="en-GB" dirty="0"/>
              <a:t>Partnership with ITV: BritBox</a:t>
            </a:r>
          </a:p>
          <a:p>
            <a:r>
              <a:rPr lang="en-GB" dirty="0"/>
              <a:t>Embracing diversity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1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BBC faces intense competition from disruptors</a:t>
            </a:r>
          </a:p>
          <a:p>
            <a:r>
              <a:rPr lang="en-GB" dirty="0"/>
              <a:t>Has opportunities to maintain competitive </a:t>
            </a:r>
            <a:r>
              <a:rPr lang="en-GB" dirty="0" err="1"/>
              <a:t>advantange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850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BFI (2018), Creative </a:t>
            </a:r>
            <a:r>
              <a:rPr lang="en-GB" sz="1600" dirty="0" err="1"/>
              <a:t>Europe:Available</a:t>
            </a:r>
            <a:r>
              <a:rPr lang="en-GB" sz="1600" dirty="0"/>
              <a:t>: https://www.bfi.org.uk/about-bfi/partnerships/creative-europe-funding Accessed 19th April 28, 2019</a:t>
            </a:r>
          </a:p>
          <a:p>
            <a:r>
              <a:rPr lang="es-ES" sz="1600" dirty="0"/>
              <a:t>Guerrero, E., 2018. Millennials' </a:t>
            </a:r>
            <a:r>
              <a:rPr lang="es-ES" sz="1600" dirty="0" err="1"/>
              <a:t>abandonment</a:t>
            </a:r>
            <a:r>
              <a:rPr lang="es-ES" sz="1600" dirty="0"/>
              <a:t> of linear </a:t>
            </a:r>
            <a:r>
              <a:rPr lang="es-ES" sz="1600" dirty="0" err="1"/>
              <a:t>television</a:t>
            </a:r>
            <a:r>
              <a:rPr lang="es-ES" sz="1600" dirty="0"/>
              <a:t>. Revista Latina de Comunicación Social, 73, pp. 1231 a 1246.</a:t>
            </a:r>
          </a:p>
          <a:p>
            <a:r>
              <a:rPr lang="en-GB" sz="1600" dirty="0"/>
              <a:t>Hebert, P., 2018. The potential impact of Brexit on the UK's broadcasting industry. Goodman Derrick LLP. Available: https://www.gdlaw.co.uk/site/blog/the-potential-impact-of-brexit-on-the-uks-broadcasting-industry  Accessed 19th April, 2019</a:t>
            </a:r>
          </a:p>
          <a:p>
            <a:r>
              <a:rPr lang="en-GB" sz="1600" dirty="0"/>
              <a:t>Ofcom,. 2018. Ofcom’s annual report on the BBC. Available: </a:t>
            </a:r>
            <a:r>
              <a:rPr lang="en-GB" sz="1600" u="sng" dirty="0">
                <a:hlinkClick r:id="rId2"/>
              </a:rPr>
              <a:t>https://www.ofcom.org.uk/__data/assets/pdf_file/0015/124422/BBC-annual-report.pdf</a:t>
            </a:r>
            <a:r>
              <a:rPr lang="en-GB" sz="1600" dirty="0"/>
              <a:t> Accessed 20th April 2019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39415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287</Words>
  <Application>Microsoft Macintosh PowerPoint</Application>
  <PresentationFormat>On-screen Show (4:3)</PresentationFormat>
  <Paragraphs>48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Wingdings</vt:lpstr>
      <vt:lpstr>Office Theme</vt:lpstr>
      <vt:lpstr>Market Analysis of The BBC</vt:lpstr>
      <vt:lpstr>Background</vt:lpstr>
      <vt:lpstr>The Macroenvironment</vt:lpstr>
      <vt:lpstr>The macroenvironment</vt:lpstr>
      <vt:lpstr>The Macroenvironment</vt:lpstr>
      <vt:lpstr>The microenvironment</vt:lpstr>
      <vt:lpstr>Weakness/Opportunities</vt:lpstr>
      <vt:lpstr>Conclusion</vt:lpstr>
      <vt:lpstr>References</vt:lpstr>
    </vt:vector>
  </TitlesOfParts>
  <Company>NHS HBLICT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 Analysis of The BBC</dc:title>
  <dc:creator>Teera Garikayi</dc:creator>
  <cp:lastModifiedBy>Microsoft Office User</cp:lastModifiedBy>
  <cp:revision>6</cp:revision>
  <dcterms:created xsi:type="dcterms:W3CDTF">2019-05-06T21:34:01Z</dcterms:created>
  <dcterms:modified xsi:type="dcterms:W3CDTF">2019-05-29T20:54:16Z</dcterms:modified>
</cp:coreProperties>
</file>