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6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1"/>
    <p:restoredTop sz="94622"/>
  </p:normalViewPr>
  <p:slideViewPr>
    <p:cSldViewPr snapToGrid="0" snapToObjects="1">
      <p:cViewPr varScale="1">
        <p:scale>
          <a:sx n="68" d="100"/>
          <a:sy n="68" d="100"/>
        </p:scale>
        <p:origin x="-798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xmlns="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85108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xmlns="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42883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xmlns="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83284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xmlns="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94964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xmlns="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19716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xmlns="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61013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36266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xmlns="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60907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xmlns="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43751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xmlns="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03883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089161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75870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pPr/>
              <a:t>3/24/2020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71889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694" r:id="rId5"/>
    <p:sldLayoutId id="2147483695" r:id="rId6"/>
    <p:sldLayoutId id="2147483701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xmlns="" id="{6FB6BA45-21D7-4ECD-971E-90FC03AE18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1CAEF3E-CE20-4962-B837-EA670BBC20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9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Freeform: Shape 10">
            <a:extLst>
              <a:ext uri="{FF2B5EF4-FFF2-40B4-BE49-F238E27FC236}">
                <a16:creationId xmlns:a16="http://schemas.microsoft.com/office/drawing/2014/main" xmlns="" id="{EED8D03E-F375-4E67-B932-FF9B007BB42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6997530" y="1025355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  <a:effectLst>
            <a:outerShdw blurRad="508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xmlns="" id="{AC04A167-D7CF-40DE-94A1-38F475E279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6994579" y="1025355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rgbClr val="7FAC8B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1091D2-706E-1241-9B83-F53FE18501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7695" y="2886438"/>
            <a:ext cx="3768917" cy="1606163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Research questions: How to answer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5B99F4F-B363-434F-B5A8-7D31FDAAC2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7696" y="4553983"/>
            <a:ext cx="3665550" cy="775494"/>
          </a:xfrm>
        </p:spPr>
        <p:txBody>
          <a:bodyPr>
            <a:noAutofit/>
          </a:bodyPr>
          <a:lstStyle/>
          <a:p>
            <a:r>
              <a:rPr lang="en-US" sz="1800" dirty="0"/>
              <a:t>Morea	</a:t>
            </a:r>
          </a:p>
          <a:p>
            <a:r>
              <a:rPr lang="en-US" sz="1800" dirty="0"/>
              <a:t>Danny</a:t>
            </a:r>
          </a:p>
          <a:p>
            <a:r>
              <a:rPr lang="en-US" sz="1800" dirty="0"/>
              <a:t>Gaya</a:t>
            </a:r>
          </a:p>
          <a:p>
            <a:r>
              <a:rPr lang="en-US" sz="1800" dirty="0"/>
              <a:t>Rose</a:t>
            </a:r>
          </a:p>
        </p:txBody>
      </p:sp>
    </p:spTree>
    <p:extLst>
      <p:ext uri="{BB962C8B-B14F-4D97-AF65-F5344CB8AC3E}">
        <p14:creationId xmlns:p14="http://schemas.microsoft.com/office/powerpoint/2010/main" xmlns="" val="1223469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A00CB7-ACBC-8B47-B308-6DAD34914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do line managers motivate staff during times when a business is in recession?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4BBF6CF-1663-B84B-AC39-E29A6E331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Methodology: Positivism + interpretivism</a:t>
            </a:r>
          </a:p>
          <a:p>
            <a:r>
              <a:rPr lang="en-US" dirty="0"/>
              <a:t>Questionnaires + interviews/ mixed research methods. </a:t>
            </a:r>
          </a:p>
          <a:p>
            <a:r>
              <a:rPr lang="en-US" dirty="0"/>
              <a:t>Key research question: During time of </a:t>
            </a:r>
            <a:r>
              <a:rPr lang="en-US" dirty="0" smtClean="0"/>
              <a:t>recession, do </a:t>
            </a:r>
            <a:r>
              <a:rPr lang="en-US" dirty="0"/>
              <a:t>employee line manager motivate staff at work</a:t>
            </a:r>
            <a:r>
              <a:rPr lang="en-US" dirty="0" smtClean="0"/>
              <a:t>?</a:t>
            </a:r>
          </a:p>
          <a:p>
            <a:r>
              <a:rPr lang="en-US" dirty="0" smtClean="0"/>
              <a:t> </a:t>
            </a:r>
            <a:r>
              <a:rPr lang="en-GB" dirty="0" smtClean="0"/>
              <a:t>Does increasing employee engagement motivate employees when companies are in recession</a:t>
            </a:r>
            <a:r>
              <a:rPr lang="en-GB" dirty="0" smtClean="0"/>
              <a:t>?</a:t>
            </a:r>
            <a:endParaRPr lang="en-US" dirty="0" smtClean="0"/>
          </a:p>
          <a:p>
            <a:r>
              <a:rPr lang="en-GB" dirty="0" smtClean="0"/>
              <a:t>Does making employees feel safer motivate them when companies are in recession</a:t>
            </a:r>
            <a:r>
              <a:rPr lang="en-GB" dirty="0" smtClean="0"/>
              <a:t>?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impact of the role of line manager in the improving the work environment in face of uncertainty. </a:t>
            </a:r>
            <a:endParaRPr lang="en-US" dirty="0" smtClean="0"/>
          </a:p>
          <a:p>
            <a:r>
              <a:rPr lang="en-US" dirty="0" smtClean="0"/>
              <a:t>Sample-</a:t>
            </a:r>
            <a:r>
              <a:rPr lang="en-GB" dirty="0" smtClean="0"/>
              <a:t>employees of companies in a recession. 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87416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86117"/>
            <a:ext cx="10515600" cy="1325563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 smtClean="0"/>
              <a:t>What are the challenges facing entrepreneurs in your town? And how might these be overcome?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Methodology: </a:t>
            </a:r>
            <a:r>
              <a:rPr lang="en-US" dirty="0" err="1" smtClean="0"/>
              <a:t>interpretivism</a:t>
            </a:r>
            <a:endParaRPr lang="en-US" dirty="0" smtClean="0"/>
          </a:p>
          <a:p>
            <a:r>
              <a:rPr lang="en-US" dirty="0" smtClean="0"/>
              <a:t>Questionnaires + </a:t>
            </a:r>
            <a:r>
              <a:rPr lang="en-US" dirty="0" smtClean="0"/>
              <a:t>interviews</a:t>
            </a:r>
            <a:endParaRPr lang="en-US" dirty="0" smtClean="0"/>
          </a:p>
          <a:p>
            <a:pPr lvl="0"/>
            <a:r>
              <a:rPr lang="en-US" dirty="0" smtClean="0"/>
              <a:t>Key research question: </a:t>
            </a:r>
            <a:r>
              <a:rPr lang="en-GB" dirty="0" smtClean="0"/>
              <a:t>How do entrepreneurs define challenges? What are the frequent challenges to business?</a:t>
            </a:r>
          </a:p>
          <a:p>
            <a:pPr lvl="0"/>
            <a:r>
              <a:rPr lang="en-GB" dirty="0" smtClean="0"/>
              <a:t>What kind of formal support help and what kind of informal support help in difficult situations</a:t>
            </a:r>
            <a:r>
              <a:rPr lang="en-GB" dirty="0" smtClean="0"/>
              <a:t>?</a:t>
            </a:r>
          </a:p>
          <a:p>
            <a:pPr lvl="0"/>
            <a:r>
              <a:rPr lang="en-GB" dirty="0" smtClean="0"/>
              <a:t>How the common issues like capital, marketing strategy and capital influence entrepreneurs compared to organisations and companies?</a:t>
            </a:r>
            <a:endParaRPr lang="en-US" dirty="0" smtClean="0"/>
          </a:p>
          <a:p>
            <a:r>
              <a:rPr lang="en-GB" dirty="0" smtClean="0"/>
              <a:t>Sample-</a:t>
            </a:r>
            <a:r>
              <a:rPr lang="en-GB" dirty="0" smtClean="0"/>
              <a:t>Entrepreneurs representing SMEs, regional businesses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LeftStep">
      <a:dk1>
        <a:srgbClr val="000000"/>
      </a:dk1>
      <a:lt1>
        <a:srgbClr val="FFFFFF"/>
      </a:lt1>
      <a:dk2>
        <a:srgbClr val="413B24"/>
      </a:dk2>
      <a:lt2>
        <a:srgbClr val="F0ECEF"/>
      </a:lt2>
      <a:accent1>
        <a:srgbClr val="7FAC8B"/>
      </a:accent1>
      <a:accent2>
        <a:srgbClr val="7BAC72"/>
      </a:accent2>
      <a:accent3>
        <a:srgbClr val="95A77C"/>
      </a:accent3>
      <a:accent4>
        <a:srgbClr val="A4A46C"/>
      </a:accent4>
      <a:accent5>
        <a:srgbClr val="B89D76"/>
      </a:accent5>
      <a:accent6>
        <a:srgbClr val="BC877C"/>
      </a:accent6>
      <a:hlink>
        <a:srgbClr val="B270A1"/>
      </a:hlink>
      <a:folHlink>
        <a:srgbClr val="878787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189</Words>
  <Application>Microsoft Macintosh PowerPoint</Application>
  <PresentationFormat>Custom</PresentationFormat>
  <Paragraphs>20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BrushVTI</vt:lpstr>
      <vt:lpstr>Research questions: How to answer</vt:lpstr>
      <vt:lpstr>How do line managers motivate staff during times when a business is in recession?</vt:lpstr>
      <vt:lpstr>What are the challenges facing entrepreneurs in your town? And how might these be overcome?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questions: How to answer</dc:title>
  <dc:creator>Kastrati, Morea</dc:creator>
  <cp:lastModifiedBy>Thilina Chinthaka</cp:lastModifiedBy>
  <cp:revision>2</cp:revision>
  <dcterms:created xsi:type="dcterms:W3CDTF">2020-03-24T10:07:35Z</dcterms:created>
  <dcterms:modified xsi:type="dcterms:W3CDTF">2020-03-24T10:29:16Z</dcterms:modified>
</cp:coreProperties>
</file>