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53"/>
  </p:normalViewPr>
  <p:slideViewPr>
    <p:cSldViewPr snapToGrid="0" snapToObjects="1">
      <p:cViewPr varScale="1">
        <p:scale>
          <a:sx n="109" d="100"/>
          <a:sy n="109" d="100"/>
        </p:scale>
        <p:origin x="63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4/8/2019</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4/8/2019</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4/8/2019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4/8/2019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4/8/2019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4/8/2019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smtClean="0"/>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4/8/2019</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4/8/2019</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4/8/2019</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4/8/2019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4/8/2019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4/8/2019</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4/8/2019</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76528" y="389133"/>
            <a:ext cx="9448800" cy="1825096"/>
          </a:xfrm>
        </p:spPr>
        <p:txBody>
          <a:bodyPr/>
          <a:lstStyle/>
          <a:p>
            <a:pPr algn="ctr"/>
            <a:r>
              <a:rPr lang="en-US" u="sng" dirty="0" smtClean="0"/>
              <a:t>My Placement </a:t>
            </a:r>
            <a:endParaRPr lang="en-US" u="sng" dirty="0"/>
          </a:p>
        </p:txBody>
      </p:sp>
      <p:sp>
        <p:nvSpPr>
          <p:cNvPr id="3" name="Subtitle 2"/>
          <p:cNvSpPr>
            <a:spLocks noGrp="1"/>
          </p:cNvSpPr>
          <p:nvPr>
            <p:ph type="subTitle" idx="1"/>
          </p:nvPr>
        </p:nvSpPr>
        <p:spPr>
          <a:xfrm>
            <a:off x="4251960" y="3528569"/>
            <a:ext cx="3297936" cy="793495"/>
          </a:xfrm>
        </p:spPr>
        <p:txBody>
          <a:bodyPr/>
          <a:lstStyle/>
          <a:p>
            <a:r>
              <a:rPr lang="en-US" dirty="0" smtClean="0"/>
              <a:t>By Jordan Protheroe</a:t>
            </a:r>
            <a:endParaRPr lang="en-US" dirty="0"/>
          </a:p>
        </p:txBody>
      </p:sp>
    </p:spTree>
    <p:extLst>
      <p:ext uri="{BB962C8B-B14F-4D97-AF65-F5344CB8AC3E}">
        <p14:creationId xmlns:p14="http://schemas.microsoft.com/office/powerpoint/2010/main" val="5008914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6400" y="362037"/>
            <a:ext cx="8610600" cy="1293028"/>
          </a:xfrm>
        </p:spPr>
        <p:txBody>
          <a:bodyPr/>
          <a:lstStyle/>
          <a:p>
            <a:pPr algn="ctr"/>
            <a:r>
              <a:rPr lang="en-US" u="sng" dirty="0" smtClean="0"/>
              <a:t>My options</a:t>
            </a:r>
            <a:endParaRPr lang="en-US" u="sng" dirty="0"/>
          </a:p>
        </p:txBody>
      </p:sp>
      <p:sp>
        <p:nvSpPr>
          <p:cNvPr id="4" name="TextBox 3"/>
          <p:cNvSpPr txBox="1"/>
          <p:nvPr/>
        </p:nvSpPr>
        <p:spPr>
          <a:xfrm>
            <a:off x="903732" y="1655065"/>
            <a:ext cx="10155936" cy="2308324"/>
          </a:xfrm>
          <a:prstGeom prst="rect">
            <a:avLst/>
          </a:prstGeom>
          <a:noFill/>
        </p:spPr>
        <p:txBody>
          <a:bodyPr wrap="square" rtlCol="0">
            <a:spAutoFit/>
          </a:bodyPr>
          <a:lstStyle/>
          <a:p>
            <a:pPr marL="285750" indent="-285750">
              <a:buFont typeface="Arial" charset="0"/>
              <a:buChar char="•"/>
            </a:pPr>
            <a:r>
              <a:rPr lang="en-US" dirty="0" smtClean="0"/>
              <a:t>I had many options for which placement I was going to choose, all within a sporting industry.</a:t>
            </a:r>
          </a:p>
          <a:p>
            <a:pPr marL="285750" indent="-285750">
              <a:buFont typeface="Arial" charset="0"/>
              <a:buChar char="•"/>
            </a:pPr>
            <a:r>
              <a:rPr lang="en-US" dirty="0" smtClean="0"/>
              <a:t>They ranged from coaching, managing and maintaining a sporting facility.</a:t>
            </a:r>
          </a:p>
          <a:p>
            <a:pPr marL="285750" indent="-285750">
              <a:buFont typeface="Arial" charset="0"/>
              <a:buChar char="•"/>
            </a:pPr>
            <a:r>
              <a:rPr lang="en-US" dirty="0" smtClean="0"/>
              <a:t>Looking after finances within a local sports club.</a:t>
            </a:r>
          </a:p>
          <a:p>
            <a:pPr marL="285750" indent="-285750">
              <a:buFont typeface="Arial" charset="0"/>
              <a:buChar char="•"/>
            </a:pPr>
            <a:r>
              <a:rPr lang="en-US" dirty="0" smtClean="0"/>
              <a:t>All of my options are within range of where I live so it would be difficult getting to any of these placements.</a:t>
            </a:r>
          </a:p>
          <a:p>
            <a:pPr marL="285750" indent="-285750">
              <a:buFont typeface="Arial" charset="0"/>
              <a:buChar char="•"/>
            </a:pPr>
            <a:r>
              <a:rPr lang="en-US" dirty="0" smtClean="0"/>
              <a:t>The difficult decision is to pick because all of these placements are within what I would like to do after finishing my degree.</a:t>
            </a:r>
          </a:p>
        </p:txBody>
      </p:sp>
      <p:pic>
        <p:nvPicPr>
          <p:cNvPr id="5" name="Picture 4"/>
          <p:cNvPicPr>
            <a:picLocks noChangeAspect="1"/>
          </p:cNvPicPr>
          <p:nvPr/>
        </p:nvPicPr>
        <p:blipFill>
          <a:blip r:embed="rId2"/>
          <a:stretch>
            <a:fillRect/>
          </a:stretch>
        </p:blipFill>
        <p:spPr>
          <a:xfrm>
            <a:off x="417322" y="4259103"/>
            <a:ext cx="4705844" cy="1994628"/>
          </a:xfrm>
          <a:prstGeom prst="rect">
            <a:avLst/>
          </a:prstGeom>
        </p:spPr>
      </p:pic>
      <p:pic>
        <p:nvPicPr>
          <p:cNvPr id="6" name="Picture 5"/>
          <p:cNvPicPr>
            <a:picLocks noChangeAspect="1"/>
          </p:cNvPicPr>
          <p:nvPr/>
        </p:nvPicPr>
        <p:blipFill>
          <a:blip r:embed="rId3"/>
          <a:stretch>
            <a:fillRect/>
          </a:stretch>
        </p:blipFill>
        <p:spPr>
          <a:xfrm>
            <a:off x="7973568" y="3777488"/>
            <a:ext cx="2781300" cy="2781300"/>
          </a:xfrm>
          <a:prstGeom prst="rect">
            <a:avLst/>
          </a:prstGeom>
        </p:spPr>
      </p:pic>
    </p:spTree>
    <p:extLst>
      <p:ext uri="{BB962C8B-B14F-4D97-AF65-F5344CB8AC3E}">
        <p14:creationId xmlns:p14="http://schemas.microsoft.com/office/powerpoint/2010/main" val="2748885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5024" y="325461"/>
            <a:ext cx="8610600" cy="1293028"/>
          </a:xfrm>
        </p:spPr>
        <p:txBody>
          <a:bodyPr/>
          <a:lstStyle/>
          <a:p>
            <a:pPr algn="ctr"/>
            <a:r>
              <a:rPr lang="en-US" dirty="0" smtClean="0"/>
              <a:t>My chosen placement</a:t>
            </a:r>
            <a:endParaRPr lang="en-US" dirty="0"/>
          </a:p>
        </p:txBody>
      </p:sp>
      <p:sp>
        <p:nvSpPr>
          <p:cNvPr id="4" name="TextBox 3"/>
          <p:cNvSpPr txBox="1"/>
          <p:nvPr/>
        </p:nvSpPr>
        <p:spPr>
          <a:xfrm>
            <a:off x="5315712" y="2142744"/>
            <a:ext cx="6486144" cy="3970318"/>
          </a:xfrm>
          <a:prstGeom prst="rect">
            <a:avLst/>
          </a:prstGeom>
          <a:noFill/>
        </p:spPr>
        <p:txBody>
          <a:bodyPr wrap="square" rtlCol="0">
            <a:spAutoFit/>
          </a:bodyPr>
          <a:lstStyle/>
          <a:p>
            <a:pPr marL="285750" indent="-285750">
              <a:buFont typeface="Arial" charset="0"/>
              <a:buChar char="•"/>
            </a:pPr>
            <a:r>
              <a:rPr lang="en-US" dirty="0" smtClean="0"/>
              <a:t>My chosen placement is one I’ve taken much thought into as I feel I would gain the most experience with and I also feel it will help me in the near future. </a:t>
            </a:r>
          </a:p>
          <a:p>
            <a:pPr marL="285750" indent="-285750">
              <a:buFont typeface="Arial" charset="0"/>
              <a:buChar char="•"/>
            </a:pPr>
            <a:r>
              <a:rPr lang="en-US" dirty="0" smtClean="0"/>
              <a:t>The placement I have chosen is a coaching role within my local football club. The reason I have chosen this is because they coach a wide range of children football and they also help to increase their knowledge and understanding of the game. </a:t>
            </a:r>
          </a:p>
          <a:p>
            <a:pPr marL="285750" indent="-285750">
              <a:buFont typeface="Arial" charset="0"/>
              <a:buChar char="•"/>
            </a:pPr>
            <a:r>
              <a:rPr lang="en-US" dirty="0" smtClean="0"/>
              <a:t>The groups they coach throughout this team are under 12s, under 18s, under 21s and they also have a disabled group which could be more challenging but more rewarding, </a:t>
            </a:r>
            <a:endParaRPr lang="en-US" dirty="0"/>
          </a:p>
          <a:p>
            <a:endParaRPr lang="en-US" dirty="0"/>
          </a:p>
        </p:txBody>
      </p:sp>
      <p:pic>
        <p:nvPicPr>
          <p:cNvPr id="5" name="Picture 4"/>
          <p:cNvPicPr>
            <a:picLocks noChangeAspect="1"/>
          </p:cNvPicPr>
          <p:nvPr/>
        </p:nvPicPr>
        <p:blipFill>
          <a:blip r:embed="rId2"/>
          <a:stretch>
            <a:fillRect/>
          </a:stretch>
        </p:blipFill>
        <p:spPr>
          <a:xfrm>
            <a:off x="243923" y="2180231"/>
            <a:ext cx="4930545" cy="3895344"/>
          </a:xfrm>
          <a:prstGeom prst="rect">
            <a:avLst/>
          </a:prstGeom>
        </p:spPr>
      </p:pic>
    </p:spTree>
    <p:extLst>
      <p:ext uri="{BB962C8B-B14F-4D97-AF65-F5344CB8AC3E}">
        <p14:creationId xmlns:p14="http://schemas.microsoft.com/office/powerpoint/2010/main" val="7715558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27632" y="483957"/>
            <a:ext cx="8610600" cy="1293028"/>
          </a:xfrm>
        </p:spPr>
        <p:txBody>
          <a:bodyPr/>
          <a:lstStyle/>
          <a:p>
            <a:pPr algn="ctr"/>
            <a:r>
              <a:rPr lang="en-US" u="sng" dirty="0" smtClean="0"/>
              <a:t>About my placement </a:t>
            </a:r>
            <a:r>
              <a:rPr lang="en-US" u="sng" smtClean="0"/>
              <a:t>and why I chose this</a:t>
            </a:r>
            <a:endParaRPr lang="en-US" u="sng" dirty="0"/>
          </a:p>
        </p:txBody>
      </p:sp>
      <p:sp>
        <p:nvSpPr>
          <p:cNvPr id="4" name="TextBox 3"/>
          <p:cNvSpPr txBox="1"/>
          <p:nvPr/>
        </p:nvSpPr>
        <p:spPr>
          <a:xfrm>
            <a:off x="377952" y="2340864"/>
            <a:ext cx="5961888" cy="4072128"/>
          </a:xfrm>
          <a:prstGeom prst="rect">
            <a:avLst/>
          </a:prstGeom>
          <a:noFill/>
        </p:spPr>
        <p:txBody>
          <a:bodyPr wrap="square" rtlCol="0">
            <a:spAutoFit/>
          </a:bodyPr>
          <a:lstStyle/>
          <a:p>
            <a:pPr marL="285750" indent="-285750">
              <a:buFont typeface="Arial" charset="0"/>
              <a:buChar char="•"/>
            </a:pPr>
            <a:r>
              <a:rPr lang="en-US" dirty="0" smtClean="0"/>
              <a:t>The football club I will be having my placement with is a team called Tiger Bay youth football club. </a:t>
            </a:r>
          </a:p>
          <a:p>
            <a:pPr marL="285750" indent="-285750">
              <a:buFont typeface="Arial" charset="0"/>
              <a:buChar char="•"/>
            </a:pPr>
            <a:r>
              <a:rPr lang="en-US" dirty="0" smtClean="0"/>
              <a:t>They have been around for 6 years now and all they coaches within the team are not adults they are either formers players of the team or people just out of higher education which I feel is great as we can interact more and understand the team more.</a:t>
            </a:r>
          </a:p>
          <a:p>
            <a:pPr marL="285750" indent="-285750">
              <a:buFont typeface="Arial" charset="0"/>
              <a:buChar char="•"/>
            </a:pPr>
            <a:r>
              <a:rPr lang="en-US" dirty="0" smtClean="0"/>
              <a:t>This is also a great thing because everyone knows each other on the team. Whether it</a:t>
            </a:r>
            <a:r>
              <a:rPr lang="mr-IN" dirty="0" smtClean="0"/>
              <a:t>’</a:t>
            </a:r>
            <a:r>
              <a:rPr lang="en-US" dirty="0" smtClean="0"/>
              <a:t>s the coaches, the players, the people who organize the training facilities and game, we have all known and grown up together around this area. </a:t>
            </a:r>
            <a:endParaRPr lang="en-US" dirty="0"/>
          </a:p>
        </p:txBody>
      </p:sp>
      <p:pic>
        <p:nvPicPr>
          <p:cNvPr id="6" name="Picture 5"/>
          <p:cNvPicPr>
            <a:picLocks noChangeAspect="1"/>
          </p:cNvPicPr>
          <p:nvPr/>
        </p:nvPicPr>
        <p:blipFill>
          <a:blip r:embed="rId2"/>
          <a:stretch>
            <a:fillRect/>
          </a:stretch>
        </p:blipFill>
        <p:spPr>
          <a:xfrm>
            <a:off x="6425184" y="2779776"/>
            <a:ext cx="5418667" cy="3048000"/>
          </a:xfrm>
          <a:prstGeom prst="rect">
            <a:avLst/>
          </a:prstGeom>
        </p:spPr>
      </p:pic>
    </p:spTree>
    <p:extLst>
      <p:ext uri="{BB962C8B-B14F-4D97-AF65-F5344CB8AC3E}">
        <p14:creationId xmlns:p14="http://schemas.microsoft.com/office/powerpoint/2010/main" val="18139678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5440" y="654645"/>
            <a:ext cx="8610600" cy="1293028"/>
          </a:xfrm>
        </p:spPr>
        <p:txBody>
          <a:bodyPr/>
          <a:lstStyle/>
          <a:p>
            <a:pPr algn="ctr"/>
            <a:r>
              <a:rPr lang="en-US" u="sng" dirty="0" smtClean="0"/>
              <a:t>Benefits of this placement </a:t>
            </a:r>
            <a:endParaRPr lang="en-US" u="sng" dirty="0"/>
          </a:p>
        </p:txBody>
      </p:sp>
      <p:sp>
        <p:nvSpPr>
          <p:cNvPr id="4" name="TextBox 3"/>
          <p:cNvSpPr txBox="1"/>
          <p:nvPr/>
        </p:nvSpPr>
        <p:spPr>
          <a:xfrm>
            <a:off x="6193536" y="2438400"/>
            <a:ext cx="5312664" cy="3416320"/>
          </a:xfrm>
          <a:prstGeom prst="rect">
            <a:avLst/>
          </a:prstGeom>
          <a:noFill/>
        </p:spPr>
        <p:txBody>
          <a:bodyPr wrap="square" rtlCol="0">
            <a:spAutoFit/>
          </a:bodyPr>
          <a:lstStyle/>
          <a:p>
            <a:pPr marL="285750" indent="-285750">
              <a:buFont typeface="Arial" charset="0"/>
              <a:buChar char="•"/>
            </a:pPr>
            <a:r>
              <a:rPr lang="en-US" dirty="0" smtClean="0"/>
              <a:t>The benefits of myself joining this club and using it as my placement would be for myself to gain experience with helping and coaching people with either learning difficulties or actually physically challenges by sports. With this being said I think it will help me to understand more on how to coach and perform drills for children who are disabled for example. </a:t>
            </a:r>
          </a:p>
          <a:p>
            <a:pPr marL="285750" indent="-285750">
              <a:buFont typeface="Arial" charset="0"/>
              <a:buChar char="•"/>
            </a:pPr>
            <a:r>
              <a:rPr lang="en-US" dirty="0" smtClean="0"/>
              <a:t>Another would be to just in general gain experience in coaching different age </a:t>
            </a:r>
            <a:r>
              <a:rPr lang="en-US" dirty="0" err="1" smtClean="0"/>
              <a:t>gorups</a:t>
            </a:r>
            <a:r>
              <a:rPr lang="en-US" dirty="0" smtClean="0"/>
              <a:t> and large numbers of children. </a:t>
            </a:r>
            <a:endParaRPr lang="en-US" dirty="0"/>
          </a:p>
        </p:txBody>
      </p:sp>
      <p:pic>
        <p:nvPicPr>
          <p:cNvPr id="5" name="Picture 4"/>
          <p:cNvPicPr>
            <a:picLocks noChangeAspect="1"/>
          </p:cNvPicPr>
          <p:nvPr/>
        </p:nvPicPr>
        <p:blipFill>
          <a:blip r:embed="rId2"/>
          <a:stretch>
            <a:fillRect/>
          </a:stretch>
        </p:blipFill>
        <p:spPr>
          <a:xfrm>
            <a:off x="471648" y="2438400"/>
            <a:ext cx="4847903" cy="3316986"/>
          </a:xfrm>
          <a:prstGeom prst="rect">
            <a:avLst/>
          </a:prstGeom>
        </p:spPr>
      </p:pic>
    </p:spTree>
    <p:extLst>
      <p:ext uri="{BB962C8B-B14F-4D97-AF65-F5344CB8AC3E}">
        <p14:creationId xmlns:p14="http://schemas.microsoft.com/office/powerpoint/2010/main" val="951905164"/>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Vapor Trail</Template>
  <TotalTime>25</TotalTime>
  <Words>419</Words>
  <Application>Microsoft Office PowerPoint</Application>
  <PresentationFormat>Widescreen</PresentationFormat>
  <Paragraphs>19</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Century Gothic</vt:lpstr>
      <vt:lpstr>Mangal</vt:lpstr>
      <vt:lpstr>Vapor Trail</vt:lpstr>
      <vt:lpstr>My Placement </vt:lpstr>
      <vt:lpstr>My options</vt:lpstr>
      <vt:lpstr>My chosen placement</vt:lpstr>
      <vt:lpstr>About my placement and why I chose this</vt:lpstr>
      <vt:lpstr>Benefits of this placement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 Placement</dc:title>
  <dc:creator>Jordan Protheroe</dc:creator>
  <cp:lastModifiedBy>Jordan Protheroe</cp:lastModifiedBy>
  <cp:revision>4</cp:revision>
  <dcterms:created xsi:type="dcterms:W3CDTF">2019-01-17T14:05:56Z</dcterms:created>
  <dcterms:modified xsi:type="dcterms:W3CDTF">2019-04-08T09:59:00Z</dcterms:modified>
</cp:coreProperties>
</file>