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2" r:id="rId2"/>
    <p:sldId id="284" r:id="rId3"/>
    <p:sldId id="257" r:id="rId4"/>
    <p:sldId id="285" r:id="rId5"/>
    <p:sldId id="279" r:id="rId6"/>
    <p:sldId id="280" r:id="rId7"/>
    <p:sldId id="286" r:id="rId8"/>
    <p:sldId id="281" r:id="rId9"/>
    <p:sldId id="282" r:id="rId10"/>
    <p:sldId id="28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068" autoAdjust="0"/>
    <p:restoredTop sz="95666" autoAdjust="0"/>
  </p:normalViewPr>
  <p:slideViewPr>
    <p:cSldViewPr snapToGrid="0">
      <p:cViewPr varScale="1">
        <p:scale>
          <a:sx n="107" d="100"/>
          <a:sy n="107" d="100"/>
        </p:scale>
        <p:origin x="304" y="17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09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CE0C-CD74-4A59-802C-6D2F8C15331A}" type="datetimeFigureOut">
              <a:rPr lang="en-US" smtClean="0"/>
              <a:t>4/22/20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8501B-77B5-4365-9881-C6E19A3C1E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561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FDEA8-CBB8-46CC-9562-028963DBC55A}" type="datetimeFigureOut">
              <a:rPr lang="en-US" smtClean="0"/>
              <a:t>4/22/20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BD8E7-1312-41F3-99C4-6DA5AF891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8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548245"/>
            <a:ext cx="10515600" cy="2240280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54659"/>
            <a:ext cx="10515600" cy="1143000"/>
          </a:xfrm>
        </p:spPr>
        <p:txBody>
          <a:bodyPr>
            <a:normAutofit/>
          </a:bodyPr>
          <a:lstStyle>
            <a:lvl1pPr marL="0" indent="0" algn="ctr"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800600"/>
            <a:ext cx="12192000" cy="2057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084483"/>
            <a:ext cx="11125200" cy="9144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1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408432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816864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6043123"/>
            <a:ext cx="11125200" cy="5715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63745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483427"/>
            <a:ext cx="10515600" cy="27432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835025" y="5257800"/>
            <a:ext cx="105156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all" spc="50" baseline="0">
                <a:solidFill>
                  <a:schemeClr val="bg1"/>
                </a:solidFill>
              </a:defRPr>
            </a:lvl1pPr>
            <a:lvl2pPr marL="365760" indent="0" algn="ctr">
              <a:buNone/>
              <a:defRPr sz="2000" cap="all" spc="50" baseline="0">
                <a:solidFill>
                  <a:schemeClr val="bg1"/>
                </a:solidFill>
              </a:defRPr>
            </a:lvl2pPr>
            <a:lvl3pPr algn="ctr">
              <a:defRPr sz="2000" cap="all" spc="50" baseline="0">
                <a:solidFill>
                  <a:schemeClr val="bg1"/>
                </a:solidFill>
              </a:defRPr>
            </a:lvl3pPr>
            <a:lvl4pPr algn="ctr">
              <a:defRPr sz="2000" cap="all" spc="50" baseline="0">
                <a:solidFill>
                  <a:schemeClr val="bg1"/>
                </a:solidFill>
              </a:defRPr>
            </a:lvl4pPr>
            <a:lvl5pPr algn="ctr">
              <a:defRPr sz="2000" cap="all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1812" y="1672934"/>
            <a:ext cx="3506788" cy="2880360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" y="457200"/>
            <a:ext cx="7242111" cy="5715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51812" y="4590288"/>
            <a:ext cx="3514564" cy="1581912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3" y="1683327"/>
            <a:ext cx="3125787" cy="2877260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8101584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3" y="4591761"/>
            <a:ext cx="3125787" cy="1580440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200"/>
            <a:ext cx="1943100" cy="57197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200"/>
            <a:ext cx="7048500" cy="5719762"/>
          </a:xfrm>
        </p:spPr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4/22/20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714500"/>
            <a:ext cx="9144000" cy="445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Rectangle 6"/>
          <p:cNvSpPr/>
          <p:nvPr userDrawn="1"/>
        </p:nvSpPr>
        <p:spPr>
          <a:xfrm>
            <a:off x="0" y="6583680"/>
            <a:ext cx="12192000" cy="274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3999" y="6601556"/>
            <a:ext cx="649138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87908" y="6601556"/>
            <a:ext cx="1534064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4/22/20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94499" y="6601556"/>
            <a:ext cx="7735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soulsprimary.co.uk/about-us-1/pe-funding" TargetMode="External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psol.com/benefits-using-discussion-forums-knowledge-management-environment/" TargetMode="External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eedster.com/tag/organisation/" TargetMode="External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loanreview.mit.edu/article/what-email-reveals-about-your-organization/" TargetMode="Externa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lympicbuildingcentre.ca/our-company/why-olympic/" TargetMode="Externa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autismguide.co.uk/getting-a-job/step-1-getting-a-job-when-your-autistic-improving-your-skills-and-qualities-in-everything-you-do/" TargetMode="External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untonbidwriting.co.uk/hte-perm-tender-overview/" TargetMode="External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unel.ac.uk/news-and-events/events/2017/Theorising-young-peoples-aspirations-in-a-global-context-An-interdisciplinary-conference" TargetMode="Externa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orstock.com/royalty-free-vector/action-plan-clipboard-icon-design-over-a-blue-vector-9410093" TargetMode="External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hyperlink" Target="https://www.sta-russell.com/domain/15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Work Placement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Hannah Tozer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C90C6E5-1F61-784E-B182-6EA7DE5A60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138" y="37071"/>
            <a:ext cx="7182479" cy="493034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2BF20DA-F61D-6C44-BF9B-37CF63C200B4}"/>
              </a:ext>
            </a:extLst>
          </p:cNvPr>
          <p:cNvSpPr/>
          <p:nvPr/>
        </p:nvSpPr>
        <p:spPr>
          <a:xfrm>
            <a:off x="0" y="4484966"/>
            <a:ext cx="44266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https://www.allsoulsprimary.co.uk/about-us-1/pe-funding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68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10F7F-781E-644D-8A4F-F58881C00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9FDFD-66F2-1F41-A0EC-A891DAB18B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714500"/>
            <a:ext cx="9144000" cy="4457700"/>
          </a:xfrm>
        </p:spPr>
        <p:txBody>
          <a:bodyPr/>
          <a:lstStyle/>
          <a:p>
            <a:r>
              <a:rPr lang="en-US" dirty="0"/>
              <a:t>My thought process of where I’d like to go.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Primary School.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Secondary School.</a:t>
            </a:r>
          </a:p>
          <a:p>
            <a:r>
              <a:rPr lang="en-US" dirty="0"/>
              <a:t>My decision and why two separate locations?</a:t>
            </a:r>
          </a:p>
          <a:p>
            <a:r>
              <a:rPr lang="en-US" dirty="0"/>
              <a:t>Discussion.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FAC29E-B57A-1049-B05F-787661639A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48" b="25483"/>
          <a:stretch/>
        </p:blipFill>
        <p:spPr>
          <a:xfrm>
            <a:off x="4345998" y="3867109"/>
            <a:ext cx="6321999" cy="230509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C759983-9B58-604A-81CE-701101C319A4}"/>
              </a:ext>
            </a:extLst>
          </p:cNvPr>
          <p:cNvSpPr/>
          <p:nvPr/>
        </p:nvSpPr>
        <p:spPr>
          <a:xfrm>
            <a:off x="3727016" y="6172200"/>
            <a:ext cx="755996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https://www.kpsol.com/benefits-using-discussion-forums-knowledge-management-environment/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18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organisation </a:t>
            </a:r>
            <a:br>
              <a:rPr lang="en-GB" dirty="0"/>
            </a:br>
            <a:r>
              <a:rPr lang="en-GB" dirty="0"/>
              <a:t>- Queen Elizabeth High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714500"/>
            <a:ext cx="6602083" cy="4457700"/>
          </a:xfrm>
        </p:spPr>
        <p:txBody>
          <a:bodyPr/>
          <a:lstStyle/>
          <a:p>
            <a:r>
              <a:rPr lang="en-US" dirty="0"/>
              <a:t>I asked my university tutor for contact details, and then emailed the head of PE.</a:t>
            </a:r>
          </a:p>
          <a:p>
            <a:r>
              <a:rPr lang="en-US" dirty="0"/>
              <a:t>Referred to Carol Jones who is a member of the PE department, and who helped me organize my placement.</a:t>
            </a:r>
          </a:p>
          <a:p>
            <a:r>
              <a:rPr lang="en-US" dirty="0"/>
              <a:t>I was invited to a meeting where we discussed when I would start my placement. </a:t>
            </a:r>
          </a:p>
          <a:p>
            <a:r>
              <a:rPr lang="en-US" dirty="0"/>
              <a:t>I gave Carol the appropriate agreement forms, and then collected these later in the week.</a:t>
            </a:r>
          </a:p>
          <a:p>
            <a:r>
              <a:rPr lang="en-US" dirty="0"/>
              <a:t>I began my placement on the 6</a:t>
            </a:r>
            <a:r>
              <a:rPr lang="en-US" baseline="30000" dirty="0"/>
              <a:t>th</a:t>
            </a:r>
            <a:r>
              <a:rPr lang="en-US" dirty="0"/>
              <a:t> November 2019.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96801D-C4EA-F746-AD2D-524DBB8E01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03" r="10273"/>
          <a:stretch/>
        </p:blipFill>
        <p:spPr>
          <a:xfrm>
            <a:off x="7664061" y="1862946"/>
            <a:ext cx="4527939" cy="351243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087BFE-7DBC-1048-A758-6DB6E9C7BAE3}"/>
              </a:ext>
            </a:extLst>
          </p:cNvPr>
          <p:cNvSpPr/>
          <p:nvPr/>
        </p:nvSpPr>
        <p:spPr>
          <a:xfrm>
            <a:off x="8342720" y="6172200"/>
            <a:ext cx="34515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https://www.feedster.com/tag/organisation/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97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organisation </a:t>
            </a:r>
            <a:br>
              <a:rPr lang="en-GB" dirty="0"/>
            </a:br>
            <a:r>
              <a:rPr lang="en-GB" dirty="0"/>
              <a:t>- </a:t>
            </a:r>
            <a:r>
              <a:rPr lang="en-GB" dirty="0" err="1"/>
              <a:t>Ysgol</a:t>
            </a:r>
            <a:r>
              <a:rPr lang="en-GB" dirty="0"/>
              <a:t> Maesteg Comprehensive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714500"/>
            <a:ext cx="6693568" cy="4457700"/>
          </a:xfrm>
        </p:spPr>
        <p:txBody>
          <a:bodyPr/>
          <a:lstStyle/>
          <a:p>
            <a:r>
              <a:rPr lang="en-US" dirty="0"/>
              <a:t>I asked my brother to ask for contact information from a member of the PE department to enable me to get in touch with a member of staff. </a:t>
            </a:r>
          </a:p>
          <a:p>
            <a:r>
              <a:rPr lang="en-US" dirty="0"/>
              <a:t>Got in contact with Emily Scudamore, who let me know they would be glad to have me. </a:t>
            </a:r>
          </a:p>
          <a:p>
            <a:r>
              <a:rPr lang="en-US" dirty="0"/>
              <a:t>I met her to give here the agreement forms and stayed to speak to her while she completed them. </a:t>
            </a:r>
          </a:p>
          <a:p>
            <a:r>
              <a:rPr lang="en-US" dirty="0"/>
              <a:t>I started my placement on the 7</a:t>
            </a:r>
            <a:r>
              <a:rPr lang="en-US" baseline="30000" dirty="0"/>
              <a:t>th</a:t>
            </a:r>
            <a:r>
              <a:rPr lang="en-US" dirty="0"/>
              <a:t> January 2020..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1333C2-4789-4F4B-97B1-2566E89B5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7569" y="2175057"/>
            <a:ext cx="3735534" cy="3735534"/>
          </a:xfrm>
          <a:prstGeom prst="rect">
            <a:avLst/>
          </a:prstGeom>
          <a:effectLst>
            <a:softEdge rad="889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783B5D6-1A6E-E74D-8378-43942EE3EFAF}"/>
              </a:ext>
            </a:extLst>
          </p:cNvPr>
          <p:cNvSpPr/>
          <p:nvPr/>
        </p:nvSpPr>
        <p:spPr>
          <a:xfrm>
            <a:off x="8657966" y="6024890"/>
            <a:ext cx="33404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https://sloanreview.mit.edu/article/what-email-reveals-about-your-organization/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860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Job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1" y="1714500"/>
            <a:ext cx="7282070" cy="4457700"/>
          </a:xfrm>
        </p:spPr>
        <p:txBody>
          <a:bodyPr/>
          <a:lstStyle/>
          <a:p>
            <a:r>
              <a:rPr lang="en-US" dirty="0"/>
              <a:t>I played the role of a teaching assistant and supported all of the staff within the Physical Education department. </a:t>
            </a:r>
          </a:p>
          <a:p>
            <a:r>
              <a:rPr lang="en-US" dirty="0"/>
              <a:t>My responsibilities were;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Setting up and collecting equipment, before and after lessons.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Overseeing for small groups of pupils.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I was given the opportunity to lead warm ups, cool downs, and sporting activities.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Umpiring netball, football, and hockey games.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To assist staff throughout lessons and carry out small tasks when asked.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4225A4-A243-F84B-A74F-49D916532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8673" y="2288096"/>
            <a:ext cx="3214333" cy="351112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B62AAC3-6051-E843-9609-C82B8B2AE4BA}"/>
              </a:ext>
            </a:extLst>
          </p:cNvPr>
          <p:cNvSpPr/>
          <p:nvPr/>
        </p:nvSpPr>
        <p:spPr>
          <a:xfrm>
            <a:off x="8469175" y="5891709"/>
            <a:ext cx="355332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https://olympicbuildingcentre.ca/our-company/why-olympic/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34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US" dirty="0"/>
              <a:t>My skills and qualities;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Enthusiastic,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Hard Working,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Knowledgeable,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Punctual,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Organized,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Good people skills.</a:t>
            </a:r>
          </a:p>
          <a:p>
            <a:r>
              <a:rPr lang="en-US" dirty="0"/>
              <a:t>Skill and Qualities for Future Development;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On-The-Spot Thinking.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Confidence. 	</a:t>
            </a:r>
          </a:p>
          <a:p>
            <a:pPr lvl="1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D56B9C-9DFC-8A41-9745-CEF3CABAD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954" y="2921330"/>
            <a:ext cx="5579434" cy="310356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5481F3E-1860-D74C-B524-1F8EBF7AC988}"/>
              </a:ext>
            </a:extLst>
          </p:cNvPr>
          <p:cNvSpPr/>
          <p:nvPr/>
        </p:nvSpPr>
        <p:spPr>
          <a:xfrm>
            <a:off x="6766506" y="6024890"/>
            <a:ext cx="53298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http://autismguide.co.uk/getting-a-job/step-1-getting-a-job-when-your-autistic-improving-your-skills-and-qualities-in-everything-you-do/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9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decision of completing my placement in secondary schools. </a:t>
            </a:r>
          </a:p>
          <a:p>
            <a:r>
              <a:rPr lang="en-US" dirty="0"/>
              <a:t>Experience in a school that I didn’t know, and experience in a school I did.</a:t>
            </a:r>
          </a:p>
          <a:p>
            <a:r>
              <a:rPr lang="en-US" dirty="0"/>
              <a:t>What have I gained? </a:t>
            </a:r>
          </a:p>
          <a:p>
            <a:r>
              <a:rPr lang="en-US" dirty="0"/>
              <a:t>My overall feeling.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859472-7233-B244-BAE3-F3114C9A3E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4474" y="3194462"/>
            <a:ext cx="6596835" cy="297773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E8372D6-9908-DD45-A634-0CCFBA118265}"/>
              </a:ext>
            </a:extLst>
          </p:cNvPr>
          <p:cNvSpPr/>
          <p:nvPr/>
        </p:nvSpPr>
        <p:spPr>
          <a:xfrm>
            <a:off x="7199870" y="6286500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https://www.bruntonbidwriting.co.uk/hte-perm-tender-overview/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714500"/>
            <a:ext cx="5861222" cy="4457700"/>
          </a:xfrm>
        </p:spPr>
        <p:txBody>
          <a:bodyPr/>
          <a:lstStyle/>
          <a:p>
            <a:r>
              <a:rPr lang="en-US" dirty="0"/>
              <a:t>My 5 key experiences;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I learnt new skills, activities and drills.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Coaching aspects of the job.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After school clubs.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School trips.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Being amongst other teachers who are skilled in the field. </a:t>
            </a:r>
          </a:p>
          <a:p>
            <a:r>
              <a:rPr lang="en-US" dirty="0"/>
              <a:t>Future career aspirations.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29B0EF-AD7C-E44A-9FF7-93869F47DC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5222" y="1028700"/>
            <a:ext cx="4202668" cy="42026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A220B97-43E3-164E-A473-6CADA24BA58B}"/>
              </a:ext>
            </a:extLst>
          </p:cNvPr>
          <p:cNvSpPr/>
          <p:nvPr/>
        </p:nvSpPr>
        <p:spPr>
          <a:xfrm>
            <a:off x="7385222" y="5802868"/>
            <a:ext cx="509510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https://www.brunel.ac.uk/news-and-events/events/2017/Theorising-young-peoples-aspirations-in-a-global-context-An-interdisciplinary-conference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28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into more secondary schools, to broaden my experience.</a:t>
            </a:r>
          </a:p>
          <a:p>
            <a:r>
              <a:rPr lang="en-US" dirty="0"/>
              <a:t>Complete extra curricular courses while on my degree, such as;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First Aid,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Swimming Teaching,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dirty="0"/>
              <a:t>Football coaching.</a:t>
            </a:r>
          </a:p>
          <a:p>
            <a:r>
              <a:rPr lang="en-US" dirty="0"/>
              <a:t>Finish my degree.</a:t>
            </a:r>
          </a:p>
          <a:p>
            <a:r>
              <a:rPr lang="en-US" dirty="0"/>
              <a:t>PGCE – entrance exam.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218411-24F9-4248-A4A0-DBBAB6989F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53" t="16217" r="23017" b="24865"/>
          <a:stretch/>
        </p:blipFill>
        <p:spPr>
          <a:xfrm>
            <a:off x="8645232" y="2269498"/>
            <a:ext cx="2998519" cy="3604838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E610955-D035-6D40-858A-8F3B43575336}"/>
              </a:ext>
            </a:extLst>
          </p:cNvPr>
          <p:cNvSpPr/>
          <p:nvPr/>
        </p:nvSpPr>
        <p:spPr>
          <a:xfrm>
            <a:off x="7858897" y="5988636"/>
            <a:ext cx="43331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https://www.vectorstock.com/royalty-free-vector/action-plan-clipboard-icon-design-over-a-blue-vector-9410093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1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dirty="0"/>
              <a:t>Are there Any Questions?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C73943-EC2C-884C-82C7-F0645B355CAF}"/>
              </a:ext>
            </a:extLst>
          </p:cNvPr>
          <p:cNvSpPr/>
          <p:nvPr/>
        </p:nvSpPr>
        <p:spPr>
          <a:xfrm>
            <a:off x="117047" y="4477828"/>
            <a:ext cx="322876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https://www.sta-russell.com/domain/159</a:t>
            </a:r>
            <a:endParaRPr lang="en-US" sz="1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7D9749D-7832-E24A-B939-97D9021E20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425" y="149439"/>
            <a:ext cx="5697149" cy="4785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33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ealth Fitness 16x9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lth and fitness presentation (widescreen).potx" id="{ABFD658B-2256-413B-9244-0F977A0B2D12}" vid="{E4CB021D-C859-4C82-BDBB-2F2FACCF0D80}"/>
    </a:ext>
  </a:extLst>
</a:theme>
</file>

<file path=ppt/theme/theme2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Health Fitness 16x9</Template>
  <TotalTime>1239</TotalTime>
  <Words>579</Words>
  <Application>Microsoft Macintosh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Wingdings</vt:lpstr>
      <vt:lpstr>Health Fitness 16x9</vt:lpstr>
      <vt:lpstr>Work Placement</vt:lpstr>
      <vt:lpstr>Introduction </vt:lpstr>
      <vt:lpstr>Placement organisation  - Queen Elizabeth High School</vt:lpstr>
      <vt:lpstr>Placement organisation  - Ysgol Maesteg Comprehensive</vt:lpstr>
      <vt:lpstr>My Job Role</vt:lpstr>
      <vt:lpstr>Needs Analysis</vt:lpstr>
      <vt:lpstr>Overview of Placement</vt:lpstr>
      <vt:lpstr>Critical Reflection</vt:lpstr>
      <vt:lpstr>Action Plan</vt:lpstr>
      <vt:lpstr>Thank you for listening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</dc:title>
  <dc:creator>Hannah Tozer</dc:creator>
  <cp:lastModifiedBy>Hannah Tozer</cp:lastModifiedBy>
  <cp:revision>32</cp:revision>
  <dcterms:created xsi:type="dcterms:W3CDTF">2020-04-17T10:58:34Z</dcterms:created>
  <dcterms:modified xsi:type="dcterms:W3CDTF">2020-04-22T09:26:02Z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