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53D299-8888-9E8C-6AD8-E179B074C573}" v="81" dt="2025-10-19T13:03:38.325"/>
    <p1510:client id="{A7888FC4-3AF6-9717-3BAF-5876BB2CFBE7}" v="13" dt="2025-10-19T13:04:47.832"/>
    <p1510:client id="{ADE2854E-1EDC-E64A-F99D-38E7AF9BFF22}" v="245" dt="2025-10-20T12:30:17.614"/>
    <p1510:client id="{EEE496E7-6F5A-1580-C2BB-CD73B91A4DE8}" v="209" dt="2025-10-19T15:01:23.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Griffiths (2401193)" userId="S::2401193@student.uwtsd.ac.uk::ef6df046-37bf-4570-9d73-9200edd02c70" providerId="AD" clId="Web-{A7888FC4-3AF6-9717-3BAF-5876BB2CFBE7}"/>
    <pc:docChg chg="modSld">
      <pc:chgData name="Leon Griffiths (2401193)" userId="S::2401193@student.uwtsd.ac.uk::ef6df046-37bf-4570-9d73-9200edd02c70" providerId="AD" clId="Web-{A7888FC4-3AF6-9717-3BAF-5876BB2CFBE7}" dt="2025-10-19T13:04:47.832" v="12" actId="1076"/>
      <pc:docMkLst>
        <pc:docMk/>
      </pc:docMkLst>
      <pc:sldChg chg="addSp delSp modSp">
        <pc:chgData name="Leon Griffiths (2401193)" userId="S::2401193@student.uwtsd.ac.uk::ef6df046-37bf-4570-9d73-9200edd02c70" providerId="AD" clId="Web-{A7888FC4-3AF6-9717-3BAF-5876BB2CFBE7}" dt="2025-10-19T13:04:47.832" v="12" actId="1076"/>
        <pc:sldMkLst>
          <pc:docMk/>
          <pc:sldMk cId="109857222" sldId="256"/>
        </pc:sldMkLst>
        <pc:picChg chg="add del mod modCrop">
          <ac:chgData name="Leon Griffiths (2401193)" userId="S::2401193@student.uwtsd.ac.uk::ef6df046-37bf-4570-9d73-9200edd02c70" providerId="AD" clId="Web-{A7888FC4-3AF6-9717-3BAF-5876BB2CFBE7}" dt="2025-10-19T13:04:47.832" v="12" actId="1076"/>
          <ac:picMkLst>
            <pc:docMk/>
            <pc:sldMk cId="109857222" sldId="256"/>
            <ac:picMk id="7" creationId="{F5D9540E-A3C7-3305-BAA3-383020C723B3}"/>
          </ac:picMkLst>
        </pc:picChg>
      </pc:sldChg>
    </pc:docChg>
  </pc:docChgLst>
  <pc:docChgLst>
    <pc:chgData name="Leon Griffiths (2401193)" userId="S::2401193@student.uwtsd.ac.uk::ef6df046-37bf-4570-9d73-9200edd02c70" providerId="AD" clId="Web-{EEE496E7-6F5A-1580-C2BB-CD73B91A4DE8}"/>
    <pc:docChg chg="modSld">
      <pc:chgData name="Leon Griffiths (2401193)" userId="S::2401193@student.uwtsd.ac.uk::ef6df046-37bf-4570-9d73-9200edd02c70" providerId="AD" clId="Web-{EEE496E7-6F5A-1580-C2BB-CD73B91A4DE8}" dt="2025-10-19T15:01:23.252" v="138"/>
      <pc:docMkLst>
        <pc:docMk/>
      </pc:docMkLst>
      <pc:sldChg chg="addSp modSp mod setBg">
        <pc:chgData name="Leon Griffiths (2401193)" userId="S::2401193@student.uwtsd.ac.uk::ef6df046-37bf-4570-9d73-9200edd02c70" providerId="AD" clId="Web-{EEE496E7-6F5A-1580-C2BB-CD73B91A4DE8}" dt="2025-10-19T15:01:23.252" v="138"/>
        <pc:sldMkLst>
          <pc:docMk/>
          <pc:sldMk cId="109857222" sldId="256"/>
        </pc:sldMkLst>
        <pc:spChg chg="mod">
          <ac:chgData name="Leon Griffiths (2401193)" userId="S::2401193@student.uwtsd.ac.uk::ef6df046-37bf-4570-9d73-9200edd02c70" providerId="AD" clId="Web-{EEE496E7-6F5A-1580-C2BB-CD73B91A4DE8}" dt="2025-10-19T13:05:36.450" v="34" actId="20577"/>
          <ac:spMkLst>
            <pc:docMk/>
            <pc:sldMk cId="109857222" sldId="256"/>
            <ac:spMk id="2" creationId="{00000000-0000-0000-0000-000000000000}"/>
          </ac:spMkLst>
        </pc:spChg>
        <pc:spChg chg="mod">
          <ac:chgData name="Leon Griffiths (2401193)" userId="S::2401193@student.uwtsd.ac.uk::ef6df046-37bf-4570-9d73-9200edd02c70" providerId="AD" clId="Web-{EEE496E7-6F5A-1580-C2BB-CD73B91A4DE8}" dt="2025-10-19T13:05:42.918" v="37" actId="20577"/>
          <ac:spMkLst>
            <pc:docMk/>
            <pc:sldMk cId="109857222" sldId="256"/>
            <ac:spMk id="3" creationId="{00000000-0000-0000-0000-000000000000}"/>
          </ac:spMkLst>
        </pc:spChg>
        <pc:spChg chg="add mod">
          <ac:chgData name="Leon Griffiths (2401193)" userId="S::2401193@student.uwtsd.ac.uk::ef6df046-37bf-4570-9d73-9200edd02c70" providerId="AD" clId="Web-{EEE496E7-6F5A-1580-C2BB-CD73B91A4DE8}" dt="2025-10-19T14:03:03.692" v="135" actId="20577"/>
          <ac:spMkLst>
            <pc:docMk/>
            <pc:sldMk cId="109857222" sldId="256"/>
            <ac:spMk id="5" creationId="{515ED985-8B9D-9149-B68E-E35F6D1AFE7A}"/>
          </ac:spMkLst>
        </pc:spChg>
        <pc:spChg chg="add mod">
          <ac:chgData name="Leon Griffiths (2401193)" userId="S::2401193@student.uwtsd.ac.uk::ef6df046-37bf-4570-9d73-9200edd02c70" providerId="AD" clId="Web-{EEE496E7-6F5A-1580-C2BB-CD73B91A4DE8}" dt="2025-10-19T13:21:53.765" v="93" actId="20577"/>
          <ac:spMkLst>
            <pc:docMk/>
            <pc:sldMk cId="109857222" sldId="256"/>
            <ac:spMk id="8" creationId="{91AE1DD5-1B56-63A6-D2A3-59A58667AA79}"/>
          </ac:spMkLst>
        </pc:spChg>
        <pc:picChg chg="mod">
          <ac:chgData name="Leon Griffiths (2401193)" userId="S::2401193@student.uwtsd.ac.uk::ef6df046-37bf-4570-9d73-9200edd02c70" providerId="AD" clId="Web-{EEE496E7-6F5A-1580-C2BB-CD73B91A4DE8}" dt="2025-10-19T13:05:30.996" v="31" actId="14100"/>
          <ac:picMkLst>
            <pc:docMk/>
            <pc:sldMk cId="109857222" sldId="256"/>
            <ac:picMk id="6" creationId="{1AE54F96-384D-2E2B-62C0-1D84CC3B06E9}"/>
          </ac:picMkLst>
        </pc:picChg>
        <pc:picChg chg="mod modCrop">
          <ac:chgData name="Leon Griffiths (2401193)" userId="S::2401193@student.uwtsd.ac.uk::ef6df046-37bf-4570-9d73-9200edd02c70" providerId="AD" clId="Web-{EEE496E7-6F5A-1580-C2BB-CD73B91A4DE8}" dt="2025-10-19T13:05:47.747" v="39" actId="1076"/>
          <ac:picMkLst>
            <pc:docMk/>
            <pc:sldMk cId="109857222" sldId="256"/>
            <ac:picMk id="7" creationId="{F5D9540E-A3C7-3305-BAA3-383020C723B3}"/>
          </ac:picMkLst>
        </pc:picChg>
      </pc:sldChg>
    </pc:docChg>
  </pc:docChgLst>
  <pc:docChgLst>
    <pc:chgData name="Leon Griffiths (2401193)" userId="S::2401193@student.uwtsd.ac.uk::ef6df046-37bf-4570-9d73-9200edd02c70" providerId="AD" clId="Web-{ADE2854E-1EDC-E64A-F99D-38E7AF9BFF22}"/>
    <pc:docChg chg="modSld">
      <pc:chgData name="Leon Griffiths (2401193)" userId="S::2401193@student.uwtsd.ac.uk::ef6df046-37bf-4570-9d73-9200edd02c70" providerId="AD" clId="Web-{ADE2854E-1EDC-E64A-F99D-38E7AF9BFF22}" dt="2025-10-20T12:30:13.583" v="192" actId="20577"/>
      <pc:docMkLst>
        <pc:docMk/>
      </pc:docMkLst>
      <pc:sldChg chg="addSp delSp modSp mod setBg">
        <pc:chgData name="Leon Griffiths (2401193)" userId="S::2401193@student.uwtsd.ac.uk::ef6df046-37bf-4570-9d73-9200edd02c70" providerId="AD" clId="Web-{ADE2854E-1EDC-E64A-F99D-38E7AF9BFF22}" dt="2025-10-20T12:30:13.583" v="192" actId="20577"/>
        <pc:sldMkLst>
          <pc:docMk/>
          <pc:sldMk cId="109857222" sldId="256"/>
        </pc:sldMkLst>
        <pc:spChg chg="mod">
          <ac:chgData name="Leon Griffiths (2401193)" userId="S::2401193@student.uwtsd.ac.uk::ef6df046-37bf-4570-9d73-9200edd02c70" providerId="AD" clId="Web-{ADE2854E-1EDC-E64A-F99D-38E7AF9BFF22}" dt="2025-10-20T10:26:03.733" v="60" actId="20577"/>
          <ac:spMkLst>
            <pc:docMk/>
            <pc:sldMk cId="109857222" sldId="256"/>
            <ac:spMk id="2" creationId="{00000000-0000-0000-0000-000000000000}"/>
          </ac:spMkLst>
        </pc:spChg>
        <pc:spChg chg="mod">
          <ac:chgData name="Leon Griffiths (2401193)" userId="S::2401193@student.uwtsd.ac.uk::ef6df046-37bf-4570-9d73-9200edd02c70" providerId="AD" clId="Web-{ADE2854E-1EDC-E64A-F99D-38E7AF9BFF22}" dt="2025-10-20T10:26:08.171" v="61" actId="20577"/>
          <ac:spMkLst>
            <pc:docMk/>
            <pc:sldMk cId="109857222" sldId="256"/>
            <ac:spMk id="3" creationId="{00000000-0000-0000-0000-000000000000}"/>
          </ac:spMkLst>
        </pc:spChg>
        <pc:spChg chg="mod">
          <ac:chgData name="Leon Griffiths (2401193)" userId="S::2401193@student.uwtsd.ac.uk::ef6df046-37bf-4570-9d73-9200edd02c70" providerId="AD" clId="Web-{ADE2854E-1EDC-E64A-F99D-38E7AF9BFF22}" dt="2025-10-20T10:22:50.141" v="19" actId="20577"/>
          <ac:spMkLst>
            <pc:docMk/>
            <pc:sldMk cId="109857222" sldId="256"/>
            <ac:spMk id="5" creationId="{515ED985-8B9D-9149-B68E-E35F6D1AFE7A}"/>
          </ac:spMkLst>
        </pc:spChg>
        <pc:spChg chg="add mod">
          <ac:chgData name="Leon Griffiths (2401193)" userId="S::2401193@student.uwtsd.ac.uk::ef6df046-37bf-4570-9d73-9200edd02c70" providerId="AD" clId="Web-{ADE2854E-1EDC-E64A-F99D-38E7AF9BFF22}" dt="2025-10-20T12:29:04.393" v="166" actId="20577"/>
          <ac:spMkLst>
            <pc:docMk/>
            <pc:sldMk cId="109857222" sldId="256"/>
            <ac:spMk id="6" creationId="{FEEDEF4C-01AE-0530-C686-70C6EE78F631}"/>
          </ac:spMkLst>
        </pc:spChg>
        <pc:spChg chg="mod">
          <ac:chgData name="Leon Griffiths (2401193)" userId="S::2401193@student.uwtsd.ac.uk::ef6df046-37bf-4570-9d73-9200edd02c70" providerId="AD" clId="Web-{ADE2854E-1EDC-E64A-F99D-38E7AF9BFF22}" dt="2025-10-20T12:30:13.583" v="192" actId="20577"/>
          <ac:spMkLst>
            <pc:docMk/>
            <pc:sldMk cId="109857222" sldId="256"/>
            <ac:spMk id="8" creationId="{91AE1DD5-1B56-63A6-D2A3-59A58667AA79}"/>
          </ac:spMkLst>
        </pc:spChg>
        <pc:spChg chg="add mod">
          <ac:chgData name="Leon Griffiths (2401193)" userId="S::2401193@student.uwtsd.ac.uk::ef6df046-37bf-4570-9d73-9200edd02c70" providerId="AD" clId="Web-{ADE2854E-1EDC-E64A-F99D-38E7AF9BFF22}" dt="2025-10-20T10:24:49.151" v="47" actId="1076"/>
          <ac:spMkLst>
            <pc:docMk/>
            <pc:sldMk cId="109857222" sldId="256"/>
            <ac:spMk id="11" creationId="{F535F6D2-1732-CACB-F586-997AAAB90C77}"/>
          </ac:spMkLst>
        </pc:spChg>
        <pc:spChg chg="add mod">
          <ac:chgData name="Leon Griffiths (2401193)" userId="S::2401193@student.uwtsd.ac.uk::ef6df046-37bf-4570-9d73-9200edd02c70" providerId="AD" clId="Web-{ADE2854E-1EDC-E64A-F99D-38E7AF9BFF22}" dt="2025-10-20T10:40:04.293" v="80" actId="14100"/>
          <ac:spMkLst>
            <pc:docMk/>
            <pc:sldMk cId="109857222" sldId="256"/>
            <ac:spMk id="12" creationId="{E10E21B1-B185-CEF1-E912-7D40875851D8}"/>
          </ac:spMkLst>
        </pc:spChg>
        <pc:picChg chg="mod">
          <ac:chgData name="Leon Griffiths (2401193)" userId="S::2401193@student.uwtsd.ac.uk::ef6df046-37bf-4570-9d73-9200edd02c70" providerId="AD" clId="Web-{ADE2854E-1EDC-E64A-F99D-38E7AF9BFF22}" dt="2025-10-20T10:22:16.419" v="16" actId="14100"/>
          <ac:picMkLst>
            <pc:docMk/>
            <pc:sldMk cId="109857222" sldId="256"/>
            <ac:picMk id="4" creationId="{AD834475-32B6-D662-2FEA-85D67D89FDC0}"/>
          </ac:picMkLst>
        </pc:picChg>
        <pc:picChg chg="del">
          <ac:chgData name="Leon Griffiths (2401193)" userId="S::2401193@student.uwtsd.ac.uk::ef6df046-37bf-4570-9d73-9200edd02c70" providerId="AD" clId="Web-{ADE2854E-1EDC-E64A-F99D-38E7AF9BFF22}" dt="2025-10-20T10:22:01.637" v="10"/>
          <ac:picMkLst>
            <pc:docMk/>
            <pc:sldMk cId="109857222" sldId="256"/>
            <ac:picMk id="6" creationId="{1AE54F96-384D-2E2B-62C0-1D84CC3B06E9}"/>
          </ac:picMkLst>
        </pc:picChg>
        <pc:picChg chg="mod">
          <ac:chgData name="Leon Griffiths (2401193)" userId="S::2401193@student.uwtsd.ac.uk::ef6df046-37bf-4570-9d73-9200edd02c70" providerId="AD" clId="Web-{ADE2854E-1EDC-E64A-F99D-38E7AF9BFF22}" dt="2025-10-20T10:39:47.620" v="77" actId="14100"/>
          <ac:picMkLst>
            <pc:docMk/>
            <pc:sldMk cId="109857222" sldId="256"/>
            <ac:picMk id="7" creationId="{F5D9540E-A3C7-3305-BAA3-383020C723B3}"/>
          </ac:picMkLst>
        </pc:picChg>
        <pc:picChg chg="add del mod">
          <ac:chgData name="Leon Griffiths (2401193)" userId="S::2401193@student.uwtsd.ac.uk::ef6df046-37bf-4570-9d73-9200edd02c70" providerId="AD" clId="Web-{ADE2854E-1EDC-E64A-F99D-38E7AF9BFF22}" dt="2025-10-20T10:21:13.818" v="9"/>
          <ac:picMkLst>
            <pc:docMk/>
            <pc:sldMk cId="109857222" sldId="256"/>
            <ac:picMk id="9" creationId="{B150DD06-CC84-53E1-46D8-D8A496C394FC}"/>
          </ac:picMkLst>
        </pc:picChg>
        <pc:picChg chg="add mod">
          <ac:chgData name="Leon Griffiths (2401193)" userId="S::2401193@student.uwtsd.ac.uk::ef6df046-37bf-4570-9d73-9200edd02c70" providerId="AD" clId="Web-{ADE2854E-1EDC-E64A-F99D-38E7AF9BFF22}" dt="2025-10-20T12:29:08.706" v="167" actId="14100"/>
          <ac:picMkLst>
            <pc:docMk/>
            <pc:sldMk cId="109857222" sldId="256"/>
            <ac:picMk id="9" creationId="{C7F36621-09E3-7C73-D572-FB24E1F93C17}"/>
          </ac:picMkLst>
        </pc:picChg>
        <pc:picChg chg="add mod">
          <ac:chgData name="Leon Griffiths (2401193)" userId="S::2401193@student.uwtsd.ac.uk::ef6df046-37bf-4570-9d73-9200edd02c70" providerId="AD" clId="Web-{ADE2854E-1EDC-E64A-F99D-38E7AF9BFF22}" dt="2025-10-20T10:22:07.808" v="13" actId="14100"/>
          <ac:picMkLst>
            <pc:docMk/>
            <pc:sldMk cId="109857222" sldId="256"/>
            <ac:picMk id="10" creationId="{156EAE37-E2B2-9924-0DFE-BB8087D0860A}"/>
          </ac:picMkLst>
        </pc:picChg>
        <pc:picChg chg="add mod">
          <ac:chgData name="Leon Griffiths (2401193)" userId="S::2401193@student.uwtsd.ac.uk::ef6df046-37bf-4570-9d73-9200edd02c70" providerId="AD" clId="Web-{ADE2854E-1EDC-E64A-F99D-38E7AF9BFF22}" dt="2025-10-20T12:29:10.487" v="168" actId="1076"/>
          <ac:picMkLst>
            <pc:docMk/>
            <pc:sldMk cId="109857222" sldId="256"/>
            <ac:picMk id="13" creationId="{CD7373B5-4062-896A-E68E-C03414E416FF}"/>
          </ac:picMkLst>
        </pc:picChg>
      </pc:sldChg>
    </pc:docChg>
  </pc:docChgLst>
  <pc:docChgLst>
    <pc:chgData name="Leon Griffiths (2401193)" userId="S::2401193@student.uwtsd.ac.uk::ef6df046-37bf-4570-9d73-9200edd02c70" providerId="AD" clId="Web-{8653D299-8888-9E8C-6AD8-E179B074C573}"/>
    <pc:docChg chg="modSld">
      <pc:chgData name="Leon Griffiths (2401193)" userId="S::2401193@student.uwtsd.ac.uk::ef6df046-37bf-4570-9d73-9200edd02c70" providerId="AD" clId="Web-{8653D299-8888-9E8C-6AD8-E179B074C573}" dt="2025-10-19T13:03:38.325" v="74"/>
      <pc:docMkLst>
        <pc:docMk/>
      </pc:docMkLst>
      <pc:sldChg chg="addSp delSp modSp mod modClrScheme chgLayout">
        <pc:chgData name="Leon Griffiths (2401193)" userId="S::2401193@student.uwtsd.ac.uk::ef6df046-37bf-4570-9d73-9200edd02c70" providerId="AD" clId="Web-{8653D299-8888-9E8C-6AD8-E179B074C573}" dt="2025-10-19T13:03:38.325" v="74"/>
        <pc:sldMkLst>
          <pc:docMk/>
          <pc:sldMk cId="109857222" sldId="256"/>
        </pc:sldMkLst>
        <pc:spChg chg="mod ord">
          <ac:chgData name="Leon Griffiths (2401193)" userId="S::2401193@student.uwtsd.ac.uk::ef6df046-37bf-4570-9d73-9200edd02c70" providerId="AD" clId="Web-{8653D299-8888-9E8C-6AD8-E179B074C573}" dt="2025-10-19T12:51:06.481" v="53" actId="20577"/>
          <ac:spMkLst>
            <pc:docMk/>
            <pc:sldMk cId="109857222" sldId="256"/>
            <ac:spMk id="2" creationId="{00000000-0000-0000-0000-000000000000}"/>
          </ac:spMkLst>
        </pc:spChg>
        <pc:spChg chg="mod ord">
          <ac:chgData name="Leon Griffiths (2401193)" userId="S::2401193@student.uwtsd.ac.uk::ef6df046-37bf-4570-9d73-9200edd02c70" providerId="AD" clId="Web-{8653D299-8888-9E8C-6AD8-E179B074C573}" dt="2025-10-19T12:51:04.731" v="52" actId="20577"/>
          <ac:spMkLst>
            <pc:docMk/>
            <pc:sldMk cId="109857222" sldId="256"/>
            <ac:spMk id="3" creationId="{00000000-0000-0000-0000-000000000000}"/>
          </ac:spMkLst>
        </pc:spChg>
        <pc:picChg chg="add mod">
          <ac:chgData name="Leon Griffiths (2401193)" userId="S::2401193@student.uwtsd.ac.uk::ef6df046-37bf-4570-9d73-9200edd02c70" providerId="AD" clId="Web-{8653D299-8888-9E8C-6AD8-E179B074C573}" dt="2025-10-19T12:53:18.844" v="58" actId="1076"/>
          <ac:picMkLst>
            <pc:docMk/>
            <pc:sldMk cId="109857222" sldId="256"/>
            <ac:picMk id="4" creationId="{AD834475-32B6-D662-2FEA-85D67D89FDC0}"/>
          </ac:picMkLst>
        </pc:picChg>
        <pc:picChg chg="add del mod">
          <ac:chgData name="Leon Griffiths (2401193)" userId="S::2401193@student.uwtsd.ac.uk::ef6df046-37bf-4570-9d73-9200edd02c70" providerId="AD" clId="Web-{8653D299-8888-9E8C-6AD8-E179B074C573}" dt="2025-10-19T12:54:30.085" v="62"/>
          <ac:picMkLst>
            <pc:docMk/>
            <pc:sldMk cId="109857222" sldId="256"/>
            <ac:picMk id="5" creationId="{E3C41D8B-D660-BA1A-F059-AE54A1042E14}"/>
          </ac:picMkLst>
        </pc:picChg>
        <pc:picChg chg="add mod">
          <ac:chgData name="Leon Griffiths (2401193)" userId="S::2401193@student.uwtsd.ac.uk::ef6df046-37bf-4570-9d73-9200edd02c70" providerId="AD" clId="Web-{8653D299-8888-9E8C-6AD8-E179B074C573}" dt="2025-10-19T12:56:17.155" v="73"/>
          <ac:picMkLst>
            <pc:docMk/>
            <pc:sldMk cId="109857222" sldId="256"/>
            <ac:picMk id="6" creationId="{1AE54F96-384D-2E2B-62C0-1D84CC3B06E9}"/>
          </ac:picMkLst>
        </pc:picChg>
        <pc:picChg chg="add mod">
          <ac:chgData name="Leon Griffiths (2401193)" userId="S::2401193@student.uwtsd.ac.uk::ef6df046-37bf-4570-9d73-9200edd02c70" providerId="AD" clId="Web-{8653D299-8888-9E8C-6AD8-E179B074C573}" dt="2025-10-19T13:03:38.325" v="74"/>
          <ac:picMkLst>
            <pc:docMk/>
            <pc:sldMk cId="109857222" sldId="256"/>
            <ac:picMk id="7" creationId="{F5D9540E-A3C7-3305-BAA3-383020C723B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othebys.com/en/buy/auction/2024/ancient-sculpture-and-works-of-art-l24260/two-egyptian-buffware-pottery-jars-predynastic" TargetMode="External"/><Relationship Id="rId3" Type="http://schemas.openxmlformats.org/officeDocument/2006/relationships/image" Target="../media/image2.png"/><Relationship Id="rId7" Type="http://schemas.openxmlformats.org/officeDocument/2006/relationships/hyperlink" Target="https://www.metmuseum.org/art/collection/search/547296"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metmuseum.org/art/collection/search/" TargetMode="External"/><Relationship Id="rId11" Type="http://schemas.openxmlformats.org/officeDocument/2006/relationships/image" Target="../media/image6.jpeg"/><Relationship Id="rId5" Type="http://schemas.openxmlformats.org/officeDocument/2006/relationships/hyperlink" Target="https://smarthistory.org/decorated-jar-predynastic/" TargetMode="External"/><Relationship Id="rId10"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7159" y="229426"/>
            <a:ext cx="10515600" cy="486399"/>
          </a:xfrm>
        </p:spPr>
        <p:txBody>
          <a:bodyPr>
            <a:normAutofit fontScale="90000"/>
          </a:bodyPr>
          <a:lstStyle/>
          <a:p>
            <a:r>
              <a:rPr lang="en-GB" dirty="0"/>
              <a:t>                                 </a:t>
            </a:r>
            <a:r>
              <a:rPr lang="en-GB" sz="2800" dirty="0"/>
              <a:t>                                                                    </a:t>
            </a:r>
            <a:r>
              <a:rPr lang="en-GB" sz="2800" dirty="0">
                <a:highlight>
                  <a:srgbClr val="C0C0C0"/>
                </a:highlight>
              </a:rPr>
              <a:t>Marks in the clay</a:t>
            </a:r>
            <a:endParaRPr lang="en-GB" sz="2800">
              <a:highlight>
                <a:srgbClr val="C0C0C0"/>
              </a:highlight>
            </a:endParaRPr>
          </a:p>
        </p:txBody>
      </p:sp>
      <p:sp>
        <p:nvSpPr>
          <p:cNvPr id="3" name="Subtitle 2"/>
          <p:cNvSpPr>
            <a:spLocks noGrp="1"/>
          </p:cNvSpPr>
          <p:nvPr>
            <p:ph idx="1"/>
          </p:nvPr>
        </p:nvSpPr>
        <p:spPr>
          <a:xfrm>
            <a:off x="3354636" y="829753"/>
            <a:ext cx="10515600" cy="483465"/>
          </a:xfrm>
        </p:spPr>
        <p:txBody>
          <a:bodyPr vert="horz" lIns="91440" tIns="45720" rIns="91440" bIns="45720" rtlCol="0" anchor="t">
            <a:normAutofit/>
          </a:bodyPr>
          <a:lstStyle/>
          <a:p>
            <a:pPr marL="0" indent="0">
              <a:buNone/>
            </a:pPr>
            <a:r>
              <a:rPr lang="en-GB" sz="1600" dirty="0">
                <a:highlight>
                  <a:srgbClr val="C0C0C0"/>
                </a:highlight>
              </a:rPr>
              <a:t>   Leon Griffiths 2401193@Student.UWTSD.ac.uk</a:t>
            </a:r>
          </a:p>
        </p:txBody>
      </p:sp>
      <p:pic>
        <p:nvPicPr>
          <p:cNvPr id="4" name="Picture 3" descr="A white castle with black text&#10;&#10;AI-generated content may be incorrect.">
            <a:extLst>
              <a:ext uri="{FF2B5EF4-FFF2-40B4-BE49-F238E27FC236}">
                <a16:creationId xmlns:a16="http://schemas.microsoft.com/office/drawing/2014/main" id="{AD834475-32B6-D662-2FEA-85D67D89FDC0}"/>
              </a:ext>
            </a:extLst>
          </p:cNvPr>
          <p:cNvPicPr>
            <a:picLocks noChangeAspect="1"/>
          </p:cNvPicPr>
          <p:nvPr/>
        </p:nvPicPr>
        <p:blipFill>
          <a:blip r:embed="rId3"/>
          <a:stretch>
            <a:fillRect/>
          </a:stretch>
        </p:blipFill>
        <p:spPr>
          <a:xfrm>
            <a:off x="9960075" y="232941"/>
            <a:ext cx="2091038" cy="971309"/>
          </a:xfrm>
          <a:prstGeom prst="rect">
            <a:avLst/>
          </a:prstGeom>
        </p:spPr>
      </p:pic>
      <p:pic>
        <p:nvPicPr>
          <p:cNvPr id="7" name="Picture 6">
            <a:extLst>
              <a:ext uri="{FF2B5EF4-FFF2-40B4-BE49-F238E27FC236}">
                <a16:creationId xmlns:a16="http://schemas.microsoft.com/office/drawing/2014/main" id="{F5D9540E-A3C7-3305-BAA3-383020C723B3}"/>
              </a:ext>
            </a:extLst>
          </p:cNvPr>
          <p:cNvPicPr>
            <a:picLocks noChangeAspect="1"/>
          </p:cNvPicPr>
          <p:nvPr/>
        </p:nvPicPr>
        <p:blipFill>
          <a:blip r:embed="rId4"/>
          <a:srcRect t="9132" b="31507"/>
          <a:stretch>
            <a:fillRect/>
          </a:stretch>
        </p:blipFill>
        <p:spPr>
          <a:xfrm>
            <a:off x="3659015" y="1308757"/>
            <a:ext cx="3851409" cy="3829826"/>
          </a:xfrm>
          <a:prstGeom prst="rect">
            <a:avLst/>
          </a:prstGeom>
        </p:spPr>
      </p:pic>
      <p:sp>
        <p:nvSpPr>
          <p:cNvPr id="5" name="TextBox 4">
            <a:extLst>
              <a:ext uri="{FF2B5EF4-FFF2-40B4-BE49-F238E27FC236}">
                <a16:creationId xmlns:a16="http://schemas.microsoft.com/office/drawing/2014/main" id="{515ED985-8B9D-9149-B68E-E35F6D1AFE7A}"/>
              </a:ext>
            </a:extLst>
          </p:cNvPr>
          <p:cNvSpPr txBox="1"/>
          <p:nvPr/>
        </p:nvSpPr>
        <p:spPr>
          <a:xfrm>
            <a:off x="156575" y="1680575"/>
            <a:ext cx="3194136" cy="2169825"/>
          </a:xfrm>
          <a:prstGeom prst="rect">
            <a:avLst/>
          </a:prstGeom>
          <a:solidFill>
            <a:schemeClr val="accent2">
              <a:lumMod val="40000"/>
              <a:lumOff val="60000"/>
            </a:schemeClr>
          </a:solidFill>
          <a:ln>
            <a:solidFill>
              <a:schemeClr val="accent2">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Decorated ceramic vessels</a:t>
            </a:r>
          </a:p>
          <a:p>
            <a:r>
              <a:rPr lang="en-GB" sz="900" dirty="0">
                <a:ea typeface="+mn-lt"/>
                <a:cs typeface="+mn-lt"/>
              </a:rPr>
              <a:t>This predynastic Egyptian jar is crafted from a marl clay and carries two distinct bands of dark-painted triangular motifs that wrap around its upper body. In the top band the triangles alternate between solid fills and those hatched with diagonal lines; the lower band repeats the form but with slightly larger and more open triangles, giving the decoration a dynamic, uneven rhythm. The quality of the vessel’s form is quite fine, its shape is well proportioned, and the clay appears carefully prepared. Yet the painting sits in contrast: the motif lines are sometimes uneven, the spacing irregular, and the pigment doesn’t always reach the edges neatly, this imperfect execution reminds us the painting was perhaps done under practical constraints, or by non-specialist hands. </a:t>
            </a:r>
            <a:endParaRPr lang="en-GB" sz="900" dirty="0"/>
          </a:p>
        </p:txBody>
      </p:sp>
      <p:sp>
        <p:nvSpPr>
          <p:cNvPr id="8" name="TextBox 7">
            <a:extLst>
              <a:ext uri="{FF2B5EF4-FFF2-40B4-BE49-F238E27FC236}">
                <a16:creationId xmlns:a16="http://schemas.microsoft.com/office/drawing/2014/main" id="{91AE1DD5-1B56-63A6-D2A3-59A58667AA79}"/>
              </a:ext>
            </a:extLst>
          </p:cNvPr>
          <p:cNvSpPr txBox="1"/>
          <p:nvPr/>
        </p:nvSpPr>
        <p:spPr>
          <a:xfrm>
            <a:off x="9114137" y="5057318"/>
            <a:ext cx="2933178" cy="1769715"/>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Bibliography</a:t>
            </a:r>
          </a:p>
          <a:p>
            <a:r>
              <a:rPr lang="en-GB" sz="700" dirty="0">
                <a:latin typeface="Calibri"/>
                <a:ea typeface="Calibri"/>
                <a:cs typeface="Calibri"/>
              </a:rPr>
              <a:t>smarthistory.org. (n.d.). </a:t>
            </a:r>
            <a:r>
              <a:rPr lang="en-GB" sz="700" i="1" dirty="0">
                <a:latin typeface="Calibri"/>
                <a:ea typeface="Calibri"/>
                <a:cs typeface="Calibri"/>
              </a:rPr>
              <a:t>Decorated jar, predynastic – </a:t>
            </a:r>
            <a:r>
              <a:rPr lang="en-GB" sz="700" i="1" err="1">
                <a:latin typeface="Calibri"/>
                <a:ea typeface="Calibri"/>
                <a:cs typeface="Calibri"/>
              </a:rPr>
              <a:t>Smarthistory</a:t>
            </a:r>
            <a:r>
              <a:rPr lang="en-GB" sz="700" dirty="0">
                <a:latin typeface="Calibri"/>
                <a:ea typeface="Calibri"/>
                <a:cs typeface="Calibri"/>
              </a:rPr>
              <a:t>. [online] Available at: </a:t>
            </a:r>
            <a:r>
              <a:rPr lang="en-GB" sz="700" dirty="0">
                <a:latin typeface="Calibri"/>
                <a:ea typeface="Calibri"/>
                <a:cs typeface="Calibri"/>
                <a:hlinkClick r:id="rId5"/>
              </a:rPr>
              <a:t>https://smarthistory.org/decorated-jar-predynastic/</a:t>
            </a:r>
            <a:r>
              <a:rPr lang="en-GB" sz="700" dirty="0">
                <a:latin typeface="Calibri"/>
                <a:ea typeface="Calibri"/>
                <a:cs typeface="Calibri"/>
              </a:rPr>
              <a:t>.</a:t>
            </a:r>
            <a:endParaRPr lang="en-GB" sz="700"/>
          </a:p>
          <a:p>
            <a:r>
              <a:rPr lang="en-GB" sz="700" dirty="0">
                <a:latin typeface="Calibri"/>
                <a:ea typeface="Calibri"/>
                <a:cs typeface="Calibri"/>
              </a:rPr>
              <a:t>Metmuseum.org. (2019). Available at: </a:t>
            </a:r>
            <a:r>
              <a:rPr lang="en-GB" sz="700" dirty="0">
                <a:latin typeface="Calibri"/>
                <a:ea typeface="Calibri"/>
                <a:cs typeface="Calibri"/>
                <a:hlinkClick r:id="rId6"/>
              </a:rPr>
              <a:t>https://www.metmuseum.org/art/collection/search/</a:t>
            </a:r>
            <a:r>
              <a:rPr lang="en-GB" sz="700" dirty="0">
                <a:latin typeface="Calibri"/>
                <a:ea typeface="Calibri"/>
                <a:cs typeface="Calibri"/>
              </a:rPr>
              <a:t>.</a:t>
            </a:r>
            <a:endParaRPr lang="en-GB" sz="700"/>
          </a:p>
          <a:p>
            <a:r>
              <a:rPr lang="en-GB" sz="700" dirty="0">
                <a:latin typeface="Calibri"/>
                <a:ea typeface="Calibri"/>
                <a:cs typeface="Calibri"/>
              </a:rPr>
              <a:t>‌Metmuseum.org. (2025). </a:t>
            </a:r>
            <a:r>
              <a:rPr lang="en-GB" sz="700" i="1" dirty="0">
                <a:latin typeface="Calibri"/>
                <a:ea typeface="Calibri"/>
                <a:cs typeface="Calibri"/>
              </a:rPr>
              <a:t>Decorated ware jar depicting boats - Predynastic, </a:t>
            </a:r>
            <a:r>
              <a:rPr lang="en-GB" sz="700" i="1" err="1">
                <a:latin typeface="Calibri"/>
                <a:ea typeface="Calibri"/>
                <a:cs typeface="Calibri"/>
              </a:rPr>
              <a:t>Naqada</a:t>
            </a:r>
            <a:r>
              <a:rPr lang="en-GB" sz="700" i="1" dirty="0">
                <a:latin typeface="Calibri"/>
                <a:ea typeface="Calibri"/>
                <a:cs typeface="Calibri"/>
              </a:rPr>
              <a:t> II - The Metropolitan Museum of Art</a:t>
            </a:r>
            <a:r>
              <a:rPr lang="en-GB" sz="700" dirty="0">
                <a:latin typeface="Calibri"/>
                <a:ea typeface="Calibri"/>
                <a:cs typeface="Calibri"/>
              </a:rPr>
              <a:t>. [online] Available at: </a:t>
            </a:r>
            <a:r>
              <a:rPr lang="en-GB" sz="700" dirty="0">
                <a:latin typeface="Calibri"/>
                <a:ea typeface="Calibri"/>
                <a:cs typeface="Calibri"/>
                <a:hlinkClick r:id="rId7"/>
              </a:rPr>
              <a:t>https://www.metmuseum.org/art/collection/search/547296</a:t>
            </a:r>
            <a:r>
              <a:rPr lang="en-GB" sz="700" dirty="0">
                <a:latin typeface="Calibri"/>
                <a:ea typeface="Calibri"/>
                <a:cs typeface="Calibri"/>
              </a:rPr>
              <a:t> </a:t>
            </a:r>
          </a:p>
          <a:p>
            <a:r>
              <a:rPr lang="en-GB" sz="700" dirty="0">
                <a:latin typeface="Calibri"/>
                <a:ea typeface="Calibri"/>
                <a:cs typeface="Calibri"/>
              </a:rPr>
              <a:t>Sotheby’s. (2024). </a:t>
            </a:r>
            <a:r>
              <a:rPr lang="en-GB" sz="700" i="1" dirty="0">
                <a:latin typeface="Calibri"/>
                <a:ea typeface="Calibri"/>
                <a:cs typeface="Calibri"/>
              </a:rPr>
              <a:t>Two Egyptian Buffware Pottery Jars, Predynastic Period, </a:t>
            </a:r>
            <a:r>
              <a:rPr lang="en-GB" sz="700" i="1" err="1">
                <a:latin typeface="Calibri"/>
                <a:ea typeface="Calibri"/>
                <a:cs typeface="Calibri"/>
              </a:rPr>
              <a:t>Naqada</a:t>
            </a:r>
            <a:r>
              <a:rPr lang="en-GB" sz="700" i="1" dirty="0">
                <a:latin typeface="Calibri"/>
                <a:ea typeface="Calibri"/>
                <a:cs typeface="Calibri"/>
              </a:rPr>
              <a:t> II, 3400-3200 B.C. | Ancient Sculpture and Works of Art | 2024 | Sotheby’s</a:t>
            </a:r>
            <a:r>
              <a:rPr lang="en-GB" sz="700" dirty="0">
                <a:latin typeface="Calibri"/>
                <a:ea typeface="Calibri"/>
                <a:cs typeface="Calibri"/>
              </a:rPr>
              <a:t>. [online] Available at: </a:t>
            </a:r>
            <a:r>
              <a:rPr lang="en-GB" sz="700" dirty="0">
                <a:latin typeface="Calibri"/>
                <a:ea typeface="Calibri"/>
                <a:cs typeface="Calibri"/>
                <a:hlinkClick r:id="rId8"/>
              </a:rPr>
              <a:t>https://www.sothebys.com/en/buy/auction/2024/ancient-sculpture-and-works-of-art-l24260/two-egyptian-buffware-pottery-jars-predynastic</a:t>
            </a:r>
            <a:r>
              <a:rPr lang="en-GB" sz="700" dirty="0">
                <a:latin typeface="Calibri"/>
                <a:ea typeface="Calibri"/>
                <a:cs typeface="Calibri"/>
              </a:rPr>
              <a:t> </a:t>
            </a:r>
          </a:p>
          <a:p>
            <a:r>
              <a:rPr lang="en-GB" sz="700" dirty="0">
                <a:latin typeface="Calibri"/>
                <a:ea typeface="Calibri"/>
                <a:cs typeface="Calibri"/>
              </a:rPr>
              <a:t>‌</a:t>
            </a:r>
            <a:endParaRPr lang="en-GB" sz="700" dirty="0">
              <a:latin typeface="Aptos" panose="020B0004020202020204"/>
              <a:ea typeface="Calibri"/>
              <a:cs typeface="Calibri"/>
            </a:endParaRPr>
          </a:p>
        </p:txBody>
      </p:sp>
      <p:pic>
        <p:nvPicPr>
          <p:cNvPr id="10" name="Picture 9" descr="A close up of black text&#10;&#10;AI-generated content may be incorrect.">
            <a:extLst>
              <a:ext uri="{FF2B5EF4-FFF2-40B4-BE49-F238E27FC236}">
                <a16:creationId xmlns:a16="http://schemas.microsoft.com/office/drawing/2014/main" id="{156EAE37-E2B2-9924-0DFE-BB8087D0860A}"/>
              </a:ext>
            </a:extLst>
          </p:cNvPr>
          <p:cNvPicPr>
            <a:picLocks noChangeAspect="1"/>
          </p:cNvPicPr>
          <p:nvPr/>
        </p:nvPicPr>
        <p:blipFill>
          <a:blip r:embed="rId9"/>
          <a:stretch>
            <a:fillRect/>
          </a:stretch>
        </p:blipFill>
        <p:spPr>
          <a:xfrm>
            <a:off x="1326" y="230650"/>
            <a:ext cx="2620942" cy="975890"/>
          </a:xfrm>
          <a:prstGeom prst="rect">
            <a:avLst/>
          </a:prstGeom>
        </p:spPr>
      </p:pic>
      <p:sp>
        <p:nvSpPr>
          <p:cNvPr id="11" name="TextBox 10">
            <a:extLst>
              <a:ext uri="{FF2B5EF4-FFF2-40B4-BE49-F238E27FC236}">
                <a16:creationId xmlns:a16="http://schemas.microsoft.com/office/drawing/2014/main" id="{F535F6D2-1732-CACB-F586-997AAAB90C77}"/>
              </a:ext>
            </a:extLst>
          </p:cNvPr>
          <p:cNvSpPr txBox="1"/>
          <p:nvPr/>
        </p:nvSpPr>
        <p:spPr>
          <a:xfrm>
            <a:off x="160540" y="3977806"/>
            <a:ext cx="3198231" cy="1877437"/>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The Met’s collection notes of similar jars emphasise that “Light-coloured pots … painted with red ochre pigment, are known as Decorated ware. They are characteristic of later Predynastic times (c. 3500–3200 B.C.E.).”  (THE BRITISH MUSEUM 2021)</a:t>
            </a:r>
          </a:p>
          <a:p>
            <a:r>
              <a:rPr lang="en-GB" sz="800" dirty="0"/>
              <a:t>And they describe one vessel as a “Decorated ware jar with cross-hatched design” with decoration painted in and around the form. (THE MET MUSEUM)</a:t>
            </a:r>
          </a:p>
          <a:p>
            <a:endParaRPr lang="en-GB" sz="800" dirty="0"/>
          </a:p>
          <a:p>
            <a:r>
              <a:rPr lang="en-GB" sz="800" dirty="0"/>
              <a:t>Together, the fine vessel and the somewhat tentative painting mark this jar as a meaningful object of everyday ritual or identity in early Egypt: deliberate in form, expressive in decoration, but visibly human in its workmanship.</a:t>
            </a:r>
            <a:endParaRPr lang="en-GB"/>
          </a:p>
          <a:p>
            <a:endParaRPr lang="en-GB" sz="1000" dirty="0"/>
          </a:p>
          <a:p>
            <a:pPr algn="l"/>
            <a:endParaRPr lang="en-GB" sz="1000" dirty="0"/>
          </a:p>
        </p:txBody>
      </p:sp>
      <p:sp>
        <p:nvSpPr>
          <p:cNvPr id="12" name="TextBox 11">
            <a:extLst>
              <a:ext uri="{FF2B5EF4-FFF2-40B4-BE49-F238E27FC236}">
                <a16:creationId xmlns:a16="http://schemas.microsoft.com/office/drawing/2014/main" id="{E10E21B1-B185-CEF1-E912-7D40875851D8}"/>
              </a:ext>
            </a:extLst>
          </p:cNvPr>
          <p:cNvSpPr txBox="1"/>
          <p:nvPr/>
        </p:nvSpPr>
        <p:spPr>
          <a:xfrm>
            <a:off x="3654216" y="5210325"/>
            <a:ext cx="3861398" cy="646331"/>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Height = 34cm</a:t>
            </a:r>
            <a:endParaRPr lang="en-US" sz="900" dirty="0"/>
          </a:p>
          <a:p>
            <a:r>
              <a:rPr lang="en-GB" sz="900" dirty="0"/>
              <a:t>Width = 28cm</a:t>
            </a:r>
            <a:endParaRPr lang="en-US" sz="900"/>
          </a:p>
          <a:p>
            <a:r>
              <a:rPr lang="en-GB" sz="900" dirty="0"/>
              <a:t>Thickness = Rim:1.2cm – Vessel:1.6cm</a:t>
            </a:r>
            <a:endParaRPr lang="en-US" sz="900" dirty="0"/>
          </a:p>
          <a:p>
            <a:pPr algn="l"/>
            <a:endParaRPr lang="en-GB" sz="900" dirty="0"/>
          </a:p>
        </p:txBody>
      </p:sp>
      <p:sp>
        <p:nvSpPr>
          <p:cNvPr id="6" name="TextBox 5">
            <a:extLst>
              <a:ext uri="{FF2B5EF4-FFF2-40B4-BE49-F238E27FC236}">
                <a16:creationId xmlns:a16="http://schemas.microsoft.com/office/drawing/2014/main" id="{FEEDEF4C-01AE-0530-C686-70C6EE78F631}"/>
              </a:ext>
            </a:extLst>
          </p:cNvPr>
          <p:cNvSpPr txBox="1"/>
          <p:nvPr/>
        </p:nvSpPr>
        <p:spPr>
          <a:xfrm>
            <a:off x="7629645" y="1306380"/>
            <a:ext cx="2807917" cy="355481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Symbolic meanings</a:t>
            </a:r>
          </a:p>
          <a:p>
            <a:r>
              <a:rPr lang="en-GB" sz="900" dirty="0">
                <a:ea typeface="+mn-lt"/>
                <a:cs typeface="+mn-lt"/>
              </a:rPr>
              <a:t>The pot on the left shows more complex and symbolic markings. The dark red designs form a stylized boat with tall cabins and curved ends, likely linked to early ritual or funerary beliefs, symbolizing a journey to the afterlife. Above it, fan-like and dotted patterns echo the geometric shapes seen on other Predynastic pots, showing a shared artistic style. These repeated forms weren’t just decoration they probably carried deeper meaning, reflecting ideas about travel, protection, and spiritual passage that were important in early Egyptian life.</a:t>
            </a:r>
            <a:endParaRPr lang="en-GB" dirty="0">
              <a:ea typeface="+mn-lt"/>
              <a:cs typeface="+mn-lt"/>
            </a:endParaRPr>
          </a:p>
          <a:p>
            <a:endParaRPr lang="en-GB" sz="900" dirty="0"/>
          </a:p>
          <a:p>
            <a:endParaRPr lang="en-GB" sz="900" dirty="0">
              <a:ea typeface="+mn-lt"/>
              <a:cs typeface="+mn-lt"/>
            </a:endParaRPr>
          </a:p>
          <a:p>
            <a:r>
              <a:rPr lang="en-GB" sz="900" dirty="0">
                <a:ea typeface="+mn-lt"/>
                <a:cs typeface="+mn-lt"/>
              </a:rPr>
              <a:t>This pot is covered in painted spirals that create a steady, flowing pattern around its surface. The swirling shapes might stand for water, movement, or the cycles of life,ideas that were important in early Egyptian culture. Unlike the triangles or boat scenes on other Predynastic pots, these designs are more abstract, focusing on motion and rhythm instead of clear symbols. The decoration feels both artistic and meaningful, showing how early makers used simple shapes to express their ideas about nature and life.</a:t>
            </a:r>
            <a:endParaRPr lang="en-GB" dirty="0">
              <a:ea typeface="+mn-lt"/>
              <a:cs typeface="+mn-lt"/>
            </a:endParaRPr>
          </a:p>
        </p:txBody>
      </p:sp>
      <p:pic>
        <p:nvPicPr>
          <p:cNvPr id="9" name="Picture 8" descr="A clay pot with a design on it&#10;&#10;AI-generated content may be incorrect.">
            <a:extLst>
              <a:ext uri="{FF2B5EF4-FFF2-40B4-BE49-F238E27FC236}">
                <a16:creationId xmlns:a16="http://schemas.microsoft.com/office/drawing/2014/main" id="{C7F36621-09E3-7C73-D572-FB24E1F93C17}"/>
              </a:ext>
            </a:extLst>
          </p:cNvPr>
          <p:cNvPicPr>
            <a:picLocks noChangeAspect="1"/>
          </p:cNvPicPr>
          <p:nvPr/>
        </p:nvPicPr>
        <p:blipFill>
          <a:blip r:embed="rId10"/>
          <a:stretch>
            <a:fillRect/>
          </a:stretch>
        </p:blipFill>
        <p:spPr>
          <a:xfrm>
            <a:off x="10580225" y="1308180"/>
            <a:ext cx="1612741" cy="1965286"/>
          </a:xfrm>
          <a:prstGeom prst="rect">
            <a:avLst/>
          </a:prstGeom>
        </p:spPr>
      </p:pic>
      <p:pic>
        <p:nvPicPr>
          <p:cNvPr id="13" name="Picture 12" descr="Two Egyptian Buffware Pottery Jars, Predynastic Period, Naqada II,  3400-3200 B.C. | Ancient Sculpture and Works of Art | 2024 | Sotheby's">
            <a:extLst>
              <a:ext uri="{FF2B5EF4-FFF2-40B4-BE49-F238E27FC236}">
                <a16:creationId xmlns:a16="http://schemas.microsoft.com/office/drawing/2014/main" id="{CD7373B5-4062-896A-E68E-C03414E416FF}"/>
              </a:ext>
            </a:extLst>
          </p:cNvPr>
          <p:cNvPicPr>
            <a:picLocks noChangeAspect="1"/>
          </p:cNvPicPr>
          <p:nvPr/>
        </p:nvPicPr>
        <p:blipFill>
          <a:blip r:embed="rId11"/>
          <a:stretch>
            <a:fillRect/>
          </a:stretch>
        </p:blipFill>
        <p:spPr>
          <a:xfrm>
            <a:off x="10579260" y="3433045"/>
            <a:ext cx="1614667" cy="1622011"/>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                                                                                                     Marks in the clay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89</cp:revision>
  <dcterms:created xsi:type="dcterms:W3CDTF">2025-10-19T12:07:18Z</dcterms:created>
  <dcterms:modified xsi:type="dcterms:W3CDTF">2025-10-20T12:30:18Z</dcterms:modified>
</cp:coreProperties>
</file>