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65" r:id="rId2"/>
    <p:sldId id="267" r:id="rId3"/>
    <p:sldId id="256" r:id="rId4"/>
    <p:sldId id="257" r:id="rId5"/>
    <p:sldId id="266" r:id="rId6"/>
    <p:sldId id="258" r:id="rId7"/>
    <p:sldId id="259" r:id="rId8"/>
    <p:sldId id="260" r:id="rId9"/>
    <p:sldId id="261" r:id="rId10"/>
    <p:sldId id="263"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uma" initials="H" lastIdx="6" clrIdx="0">
    <p:extLst>
      <p:ext uri="{19B8F6BF-5375-455C-9EA6-DF929625EA0E}">
        <p15:presenceInfo xmlns:p15="http://schemas.microsoft.com/office/powerpoint/2012/main" userId="Huma"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9DFF88-A47A-1AE1-B0A1-7137B6401DE5}" v="1" dt="2025-10-13T01:35:49.094"/>
    <p1510:client id="{EC5694A6-43E2-8C45-030B-EA5F0286AAB0}" v="4" dt="2025-10-13T01:25:24.040"/>
    <p1510:client id="{F2D160D9-87EF-EF32-E0F8-E757AA536856}" v="75" dt="2025-10-13T01:21:00.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mara Golding (2419635)" userId="S::2419635@student.uwtsd.ac.uk::894fb4e9-3149-46ed-892e-97201996b9d0" providerId="AD" clId="Web-{EC5694A6-43E2-8C45-030B-EA5F0286AAB0}"/>
    <pc:docChg chg="modSld">
      <pc:chgData name="Kamara Golding (2419635)" userId="S::2419635@student.uwtsd.ac.uk::894fb4e9-3149-46ed-892e-97201996b9d0" providerId="AD" clId="Web-{EC5694A6-43E2-8C45-030B-EA5F0286AAB0}" dt="2025-10-13T01:25:24.165" v="4"/>
      <pc:docMkLst>
        <pc:docMk/>
      </pc:docMkLst>
      <pc:sldChg chg="addSp delSp modSp mod setBg">
        <pc:chgData name="Kamara Golding (2419635)" userId="S::2419635@student.uwtsd.ac.uk::894fb4e9-3149-46ed-892e-97201996b9d0" providerId="AD" clId="Web-{EC5694A6-43E2-8C45-030B-EA5F0286AAB0}" dt="2025-10-13T01:25:24.165" v="4"/>
        <pc:sldMkLst>
          <pc:docMk/>
          <pc:sldMk cId="1871004631" sldId="267"/>
        </pc:sldMkLst>
        <pc:spChg chg="mod">
          <ac:chgData name="Kamara Golding (2419635)" userId="S::2419635@student.uwtsd.ac.uk::894fb4e9-3149-46ed-892e-97201996b9d0" providerId="AD" clId="Web-{EC5694A6-43E2-8C45-030B-EA5F0286AAB0}" dt="2025-10-13T01:25:24.165" v="4"/>
          <ac:spMkLst>
            <pc:docMk/>
            <pc:sldMk cId="1871004631" sldId="267"/>
            <ac:spMk id="2" creationId="{3BD2D14E-D72B-9886-7115-0AC6CBFA4779}"/>
          </ac:spMkLst>
        </pc:spChg>
        <pc:spChg chg="del mod">
          <ac:chgData name="Kamara Golding (2419635)" userId="S::2419635@student.uwtsd.ac.uk::894fb4e9-3149-46ed-892e-97201996b9d0" providerId="AD" clId="Web-{EC5694A6-43E2-8C45-030B-EA5F0286AAB0}" dt="2025-10-13T01:25:24.165" v="4"/>
          <ac:spMkLst>
            <pc:docMk/>
            <pc:sldMk cId="1871004631" sldId="267"/>
            <ac:spMk id="3" creationId="{B476A29A-AEED-B20C-3AF8-72AB44EFAE82}"/>
          </ac:spMkLst>
        </pc:spChg>
        <pc:spChg chg="add">
          <ac:chgData name="Kamara Golding (2419635)" userId="S::2419635@student.uwtsd.ac.uk::894fb4e9-3149-46ed-892e-97201996b9d0" providerId="AD" clId="Web-{EC5694A6-43E2-8C45-030B-EA5F0286AAB0}" dt="2025-10-13T01:25:24.165" v="4"/>
          <ac:spMkLst>
            <pc:docMk/>
            <pc:sldMk cId="1871004631" sldId="267"/>
            <ac:spMk id="9" creationId="{BACC6370-2D7E-4714-9D71-7542949D7D5D}"/>
          </ac:spMkLst>
        </pc:spChg>
        <pc:spChg chg="add">
          <ac:chgData name="Kamara Golding (2419635)" userId="S::2419635@student.uwtsd.ac.uk::894fb4e9-3149-46ed-892e-97201996b9d0" providerId="AD" clId="Web-{EC5694A6-43E2-8C45-030B-EA5F0286AAB0}" dt="2025-10-13T01:25:24.165" v="4"/>
          <ac:spMkLst>
            <pc:docMk/>
            <pc:sldMk cId="1871004631" sldId="267"/>
            <ac:spMk id="11" creationId="{F68B3F68-107C-434F-AA38-110D5EA91B85}"/>
          </ac:spMkLst>
        </pc:spChg>
        <pc:spChg chg="add">
          <ac:chgData name="Kamara Golding (2419635)" userId="S::2419635@student.uwtsd.ac.uk::894fb4e9-3149-46ed-892e-97201996b9d0" providerId="AD" clId="Web-{EC5694A6-43E2-8C45-030B-EA5F0286AAB0}" dt="2025-10-13T01:25:24.165" v="4"/>
          <ac:spMkLst>
            <pc:docMk/>
            <pc:sldMk cId="1871004631" sldId="267"/>
            <ac:spMk id="13" creationId="{AAD0DBB9-1A4B-4391-81D4-CB19F9AB918A}"/>
          </ac:spMkLst>
        </pc:spChg>
        <pc:spChg chg="add">
          <ac:chgData name="Kamara Golding (2419635)" userId="S::2419635@student.uwtsd.ac.uk::894fb4e9-3149-46ed-892e-97201996b9d0" providerId="AD" clId="Web-{EC5694A6-43E2-8C45-030B-EA5F0286AAB0}" dt="2025-10-13T01:25:24.165" v="4"/>
          <ac:spMkLst>
            <pc:docMk/>
            <pc:sldMk cId="1871004631" sldId="267"/>
            <ac:spMk id="15" creationId="{063BBA22-50EA-4C4D-BE05-F1CE4E63AA56}"/>
          </ac:spMkLst>
        </pc:spChg>
        <pc:graphicFrameChg chg="add">
          <ac:chgData name="Kamara Golding (2419635)" userId="S::2419635@student.uwtsd.ac.uk::894fb4e9-3149-46ed-892e-97201996b9d0" providerId="AD" clId="Web-{EC5694A6-43E2-8C45-030B-EA5F0286AAB0}" dt="2025-10-13T01:25:24.165" v="4"/>
          <ac:graphicFrameMkLst>
            <pc:docMk/>
            <pc:sldMk cId="1871004631" sldId="267"/>
            <ac:graphicFrameMk id="5" creationId="{6D6908E0-D5AC-BA0C-C115-0C9F97FC2900}"/>
          </ac:graphicFrameMkLst>
        </pc:graphicFrameChg>
      </pc:sldChg>
    </pc:docChg>
  </pc:docChgLst>
  <pc:docChgLst>
    <pc:chgData name="Kamara Golding (2419635)" userId="S::2419635@student.uwtsd.ac.uk::894fb4e9-3149-46ed-892e-97201996b9d0" providerId="AD" clId="Web-{089DFF88-A47A-1AE1-B0A1-7137B6401DE5}"/>
    <pc:docChg chg="modSld">
      <pc:chgData name="Kamara Golding (2419635)" userId="S::2419635@student.uwtsd.ac.uk::894fb4e9-3149-46ed-892e-97201996b9d0" providerId="AD" clId="Web-{089DFF88-A47A-1AE1-B0A1-7137B6401DE5}" dt="2025-10-13T01:35:49.094" v="11" actId="20577"/>
      <pc:docMkLst>
        <pc:docMk/>
      </pc:docMkLst>
      <pc:sldChg chg="modSp">
        <pc:chgData name="Kamara Golding (2419635)" userId="S::2419635@student.uwtsd.ac.uk::894fb4e9-3149-46ed-892e-97201996b9d0" providerId="AD" clId="Web-{089DFF88-A47A-1AE1-B0A1-7137B6401DE5}" dt="2025-10-13T01:30:00.957" v="2" actId="20577"/>
        <pc:sldMkLst>
          <pc:docMk/>
          <pc:sldMk cId="0" sldId="256"/>
        </pc:sldMkLst>
        <pc:graphicFrameChg chg="modGraphic">
          <ac:chgData name="Kamara Golding (2419635)" userId="S::2419635@student.uwtsd.ac.uk::894fb4e9-3149-46ed-892e-97201996b9d0" providerId="AD" clId="Web-{089DFF88-A47A-1AE1-B0A1-7137B6401DE5}" dt="2025-10-13T01:30:00.957" v="2" actId="20577"/>
          <ac:graphicFrameMkLst>
            <pc:docMk/>
            <pc:sldMk cId="0" sldId="256"/>
            <ac:graphicFrameMk id="1033" creationId="{5A342CC8-67B2-4653-5038-FD504CD29215}"/>
          </ac:graphicFrameMkLst>
        </pc:graphicFrameChg>
      </pc:sldChg>
      <pc:sldChg chg="modSp">
        <pc:chgData name="Kamara Golding (2419635)" userId="S::2419635@student.uwtsd.ac.uk::894fb4e9-3149-46ed-892e-97201996b9d0" providerId="AD" clId="Web-{089DFF88-A47A-1AE1-B0A1-7137B6401DE5}" dt="2025-10-13T01:34:17.888" v="5" actId="20577"/>
        <pc:sldMkLst>
          <pc:docMk/>
          <pc:sldMk cId="0" sldId="258"/>
        </pc:sldMkLst>
        <pc:graphicFrameChg chg="modGraphic">
          <ac:chgData name="Kamara Golding (2419635)" userId="S::2419635@student.uwtsd.ac.uk::894fb4e9-3149-46ed-892e-97201996b9d0" providerId="AD" clId="Web-{089DFF88-A47A-1AE1-B0A1-7137B6401DE5}" dt="2025-10-13T01:34:17.888" v="5" actId="20577"/>
          <ac:graphicFrameMkLst>
            <pc:docMk/>
            <pc:sldMk cId="0" sldId="258"/>
            <ac:graphicFrameMk id="5" creationId="{B5423984-574F-3FF6-7285-6A6F48B27938}"/>
          </ac:graphicFrameMkLst>
        </pc:graphicFrameChg>
      </pc:sldChg>
      <pc:sldChg chg="modSp">
        <pc:chgData name="Kamara Golding (2419635)" userId="S::2419635@student.uwtsd.ac.uk::894fb4e9-3149-46ed-892e-97201996b9d0" providerId="AD" clId="Web-{089DFF88-A47A-1AE1-B0A1-7137B6401DE5}" dt="2025-10-13T01:35:12.374" v="7" actId="20577"/>
        <pc:sldMkLst>
          <pc:docMk/>
          <pc:sldMk cId="0" sldId="259"/>
        </pc:sldMkLst>
        <pc:graphicFrameChg chg="modGraphic">
          <ac:chgData name="Kamara Golding (2419635)" userId="S::2419635@student.uwtsd.ac.uk::894fb4e9-3149-46ed-892e-97201996b9d0" providerId="AD" clId="Web-{089DFF88-A47A-1AE1-B0A1-7137B6401DE5}" dt="2025-10-13T01:35:12.374" v="7" actId="20577"/>
          <ac:graphicFrameMkLst>
            <pc:docMk/>
            <pc:sldMk cId="0" sldId="259"/>
            <ac:graphicFrameMk id="12" creationId="{233F6706-C8C4-0159-BB87-B1190C517F35}"/>
          </ac:graphicFrameMkLst>
        </pc:graphicFrameChg>
      </pc:sldChg>
      <pc:sldChg chg="modSp">
        <pc:chgData name="Kamara Golding (2419635)" userId="S::2419635@student.uwtsd.ac.uk::894fb4e9-3149-46ed-892e-97201996b9d0" providerId="AD" clId="Web-{089DFF88-A47A-1AE1-B0A1-7137B6401DE5}" dt="2025-10-13T01:35:24.265" v="10" actId="1076"/>
        <pc:sldMkLst>
          <pc:docMk/>
          <pc:sldMk cId="0" sldId="260"/>
        </pc:sldMkLst>
        <pc:graphicFrameChg chg="mod">
          <ac:chgData name="Kamara Golding (2419635)" userId="S::2419635@student.uwtsd.ac.uk::894fb4e9-3149-46ed-892e-97201996b9d0" providerId="AD" clId="Web-{089DFF88-A47A-1AE1-B0A1-7137B6401DE5}" dt="2025-10-13T01:35:24.265" v="10" actId="1076"/>
          <ac:graphicFrameMkLst>
            <pc:docMk/>
            <pc:sldMk cId="0" sldId="260"/>
            <ac:graphicFrameMk id="5135" creationId="{F43C413F-E34B-654C-815D-026F86CA64D8}"/>
          </ac:graphicFrameMkLst>
        </pc:graphicFrameChg>
      </pc:sldChg>
      <pc:sldChg chg="modSp">
        <pc:chgData name="Kamara Golding (2419635)" userId="S::2419635@student.uwtsd.ac.uk::894fb4e9-3149-46ed-892e-97201996b9d0" providerId="AD" clId="Web-{089DFF88-A47A-1AE1-B0A1-7137B6401DE5}" dt="2025-10-13T01:35:49.094" v="11" actId="20577"/>
        <pc:sldMkLst>
          <pc:docMk/>
          <pc:sldMk cId="0" sldId="263"/>
        </pc:sldMkLst>
        <pc:spChg chg="mod">
          <ac:chgData name="Kamara Golding (2419635)" userId="S::2419635@student.uwtsd.ac.uk::894fb4e9-3149-46ed-892e-97201996b9d0" providerId="AD" clId="Web-{089DFF88-A47A-1AE1-B0A1-7137B6401DE5}" dt="2025-10-13T01:35:49.094" v="11" actId="20577"/>
          <ac:spMkLst>
            <pc:docMk/>
            <pc:sldMk cId="0" sldId="263"/>
            <ac:spMk id="45" creationId="{00000000-0000-0000-0000-000000000000}"/>
          </ac:spMkLst>
        </pc:spChg>
      </pc:sldChg>
    </pc:docChg>
  </pc:docChgLst>
  <pc:docChgLst>
    <pc:chgData name="Kamara Golding (2419635)" userId="S::2419635@student.uwtsd.ac.uk::894fb4e9-3149-46ed-892e-97201996b9d0" providerId="AD" clId="Web-{F2D160D9-87EF-EF32-E0F8-E757AA536856}"/>
    <pc:docChg chg="addSld modSld">
      <pc:chgData name="Kamara Golding (2419635)" userId="S::2419635@student.uwtsd.ac.uk::894fb4e9-3149-46ed-892e-97201996b9d0" providerId="AD" clId="Web-{F2D160D9-87EF-EF32-E0F8-E757AA536856}" dt="2025-10-13T01:21:00.190" v="108" actId="20577"/>
      <pc:docMkLst>
        <pc:docMk/>
      </pc:docMkLst>
      <pc:sldChg chg="addSp delSp modSp">
        <pc:chgData name="Kamara Golding (2419635)" userId="S::2419635@student.uwtsd.ac.uk::894fb4e9-3149-46ed-892e-97201996b9d0" providerId="AD" clId="Web-{F2D160D9-87EF-EF32-E0F8-E757AA536856}" dt="2025-10-13T00:53:34.231" v="8"/>
        <pc:sldMkLst>
          <pc:docMk/>
          <pc:sldMk cId="0" sldId="256"/>
        </pc:sldMkLst>
        <pc:spChg chg="del">
          <ac:chgData name="Kamara Golding (2419635)" userId="S::2419635@student.uwtsd.ac.uk::894fb4e9-3149-46ed-892e-97201996b9d0" providerId="AD" clId="Web-{F2D160D9-87EF-EF32-E0F8-E757AA536856}" dt="2025-10-13T00:52:35.496" v="1"/>
          <ac:spMkLst>
            <pc:docMk/>
            <pc:sldMk cId="0" sldId="256"/>
            <ac:spMk id="3" creationId="{00000000-0000-0000-0000-000000000000}"/>
          </ac:spMkLst>
        </pc:spChg>
        <pc:spChg chg="add mod">
          <ac:chgData name="Kamara Golding (2419635)" userId="S::2419635@student.uwtsd.ac.uk::894fb4e9-3149-46ed-892e-97201996b9d0" providerId="AD" clId="Web-{F2D160D9-87EF-EF32-E0F8-E757AA536856}" dt="2025-10-13T00:53:34.231" v="8"/>
          <ac:spMkLst>
            <pc:docMk/>
            <pc:sldMk cId="0" sldId="256"/>
            <ac:spMk id="8" creationId="{FE43763E-66D8-E231-0B4F-313D415B88D2}"/>
          </ac:spMkLst>
        </pc:spChg>
        <pc:graphicFrameChg chg="add">
          <ac:chgData name="Kamara Golding (2419635)" userId="S::2419635@student.uwtsd.ac.uk::894fb4e9-3149-46ed-892e-97201996b9d0" providerId="AD" clId="Web-{F2D160D9-87EF-EF32-E0F8-E757AA536856}" dt="2025-10-13T00:52:35.496" v="1"/>
          <ac:graphicFrameMkLst>
            <pc:docMk/>
            <pc:sldMk cId="0" sldId="256"/>
            <ac:graphicFrameMk id="1033" creationId="{5A342CC8-67B2-4653-5038-FD504CD29215}"/>
          </ac:graphicFrameMkLst>
        </pc:graphicFrameChg>
        <pc:picChg chg="mod">
          <ac:chgData name="Kamara Golding (2419635)" userId="S::2419635@student.uwtsd.ac.uk::894fb4e9-3149-46ed-892e-97201996b9d0" providerId="AD" clId="Web-{F2D160D9-87EF-EF32-E0F8-E757AA536856}" dt="2025-10-13T00:53:34.215" v="6"/>
          <ac:picMkLst>
            <pc:docMk/>
            <pc:sldMk cId="0" sldId="256"/>
            <ac:picMk id="1026" creationId="{B018CD16-F9F2-959A-285A-37FEBCF3D1A3}"/>
          </ac:picMkLst>
        </pc:picChg>
      </pc:sldChg>
      <pc:sldChg chg="addSp delSp modSp">
        <pc:chgData name="Kamara Golding (2419635)" userId="S::2419635@student.uwtsd.ac.uk::894fb4e9-3149-46ed-892e-97201996b9d0" providerId="AD" clId="Web-{F2D160D9-87EF-EF32-E0F8-E757AA536856}" dt="2025-10-13T01:00:41.050" v="53"/>
        <pc:sldMkLst>
          <pc:docMk/>
          <pc:sldMk cId="0" sldId="257"/>
        </pc:sldMkLst>
        <pc:spChg chg="mod">
          <ac:chgData name="Kamara Golding (2419635)" userId="S::2419635@student.uwtsd.ac.uk::894fb4e9-3149-46ed-892e-97201996b9d0" providerId="AD" clId="Web-{F2D160D9-87EF-EF32-E0F8-E757AA536856}" dt="2025-10-13T01:00:41.034" v="52"/>
          <ac:spMkLst>
            <pc:docMk/>
            <pc:sldMk cId="0" sldId="257"/>
            <ac:spMk id="2" creationId="{00000000-0000-0000-0000-000000000000}"/>
          </ac:spMkLst>
        </pc:spChg>
        <pc:spChg chg="del mod ord">
          <ac:chgData name="Kamara Golding (2419635)" userId="S::2419635@student.uwtsd.ac.uk::894fb4e9-3149-46ed-892e-97201996b9d0" providerId="AD" clId="Web-{F2D160D9-87EF-EF32-E0F8-E757AA536856}" dt="2025-10-13T01:00:41.050" v="53"/>
          <ac:spMkLst>
            <pc:docMk/>
            <pc:sldMk cId="0" sldId="257"/>
            <ac:spMk id="3" creationId="{00000000-0000-0000-0000-000000000000}"/>
          </ac:spMkLst>
        </pc:spChg>
        <pc:spChg chg="add del">
          <ac:chgData name="Kamara Golding (2419635)" userId="S::2419635@student.uwtsd.ac.uk::894fb4e9-3149-46ed-892e-97201996b9d0" providerId="AD" clId="Web-{F2D160D9-87EF-EF32-E0F8-E757AA536856}" dt="2025-10-13T00:55:39.404" v="15"/>
          <ac:spMkLst>
            <pc:docMk/>
            <pc:sldMk cId="0" sldId="257"/>
            <ac:spMk id="2055" creationId="{649C91A9-84E7-4BF0-9026-62F01380D853}"/>
          </ac:spMkLst>
        </pc:spChg>
        <pc:spChg chg="add del">
          <ac:chgData name="Kamara Golding (2419635)" userId="S::2419635@student.uwtsd.ac.uk::894fb4e9-3149-46ed-892e-97201996b9d0" providerId="AD" clId="Web-{F2D160D9-87EF-EF32-E0F8-E757AA536856}" dt="2025-10-13T00:55:39.404" v="15"/>
          <ac:spMkLst>
            <pc:docMk/>
            <pc:sldMk cId="0" sldId="257"/>
            <ac:spMk id="2057" creationId="{9B47378D-AD27-45D0-8C1C-5B1098DCC068}"/>
          </ac:spMkLst>
        </pc:spChg>
        <pc:spChg chg="add del">
          <ac:chgData name="Kamara Golding (2419635)" userId="S::2419635@student.uwtsd.ac.uk::894fb4e9-3149-46ed-892e-97201996b9d0" providerId="AD" clId="Web-{F2D160D9-87EF-EF32-E0F8-E757AA536856}" dt="2025-10-13T00:54:42.232" v="10"/>
          <ac:spMkLst>
            <pc:docMk/>
            <pc:sldMk cId="0" sldId="257"/>
            <ac:spMk id="2062" creationId="{45D37F4E-DDB4-456B-97E0-9937730A039F}"/>
          </ac:spMkLst>
        </pc:spChg>
        <pc:spChg chg="add del">
          <ac:chgData name="Kamara Golding (2419635)" userId="S::2419635@student.uwtsd.ac.uk::894fb4e9-3149-46ed-892e-97201996b9d0" providerId="AD" clId="Web-{F2D160D9-87EF-EF32-E0F8-E757AA536856}" dt="2025-10-13T00:54:42.232" v="10"/>
          <ac:spMkLst>
            <pc:docMk/>
            <pc:sldMk cId="0" sldId="257"/>
            <ac:spMk id="2064" creationId="{B2DD41CD-8F47-4F56-AD12-4E2FF7696987}"/>
          </ac:spMkLst>
        </pc:spChg>
        <pc:spChg chg="add del">
          <ac:chgData name="Kamara Golding (2419635)" userId="S::2419635@student.uwtsd.ac.uk::894fb4e9-3149-46ed-892e-97201996b9d0" providerId="AD" clId="Web-{F2D160D9-87EF-EF32-E0F8-E757AA536856}" dt="2025-10-13T00:55:33.045" v="12"/>
          <ac:spMkLst>
            <pc:docMk/>
            <pc:sldMk cId="0" sldId="257"/>
            <ac:spMk id="2066" creationId="{0007FE00-9498-4706-B255-6437B0252C02}"/>
          </ac:spMkLst>
        </pc:spChg>
        <pc:spChg chg="add del">
          <ac:chgData name="Kamara Golding (2419635)" userId="S::2419635@student.uwtsd.ac.uk::894fb4e9-3149-46ed-892e-97201996b9d0" providerId="AD" clId="Web-{F2D160D9-87EF-EF32-E0F8-E757AA536856}" dt="2025-10-13T00:55:33.045" v="12"/>
          <ac:spMkLst>
            <pc:docMk/>
            <pc:sldMk cId="0" sldId="257"/>
            <ac:spMk id="2067" creationId="{2EB492CD-616E-47F8-933B-5E2D952A0593}"/>
          </ac:spMkLst>
        </pc:spChg>
        <pc:spChg chg="add del">
          <ac:chgData name="Kamara Golding (2419635)" userId="S::2419635@student.uwtsd.ac.uk::894fb4e9-3149-46ed-892e-97201996b9d0" providerId="AD" clId="Web-{F2D160D9-87EF-EF32-E0F8-E757AA536856}" dt="2025-10-13T00:55:33.045" v="12"/>
          <ac:spMkLst>
            <pc:docMk/>
            <pc:sldMk cId="0" sldId="257"/>
            <ac:spMk id="2068" creationId="{59383CF9-23B5-4335-9B21-1791C4CF1C75}"/>
          </ac:spMkLst>
        </pc:spChg>
        <pc:spChg chg="add del">
          <ac:chgData name="Kamara Golding (2419635)" userId="S::2419635@student.uwtsd.ac.uk::894fb4e9-3149-46ed-892e-97201996b9d0" providerId="AD" clId="Web-{F2D160D9-87EF-EF32-E0F8-E757AA536856}" dt="2025-10-13T00:55:39.389" v="14"/>
          <ac:spMkLst>
            <pc:docMk/>
            <pc:sldMk cId="0" sldId="257"/>
            <ac:spMk id="2070" creationId="{979E27D9-03C7-44E2-9FF8-15D0C8506AF7}"/>
          </ac:spMkLst>
        </pc:spChg>
        <pc:spChg chg="add del">
          <ac:chgData name="Kamara Golding (2419635)" userId="S::2419635@student.uwtsd.ac.uk::894fb4e9-3149-46ed-892e-97201996b9d0" providerId="AD" clId="Web-{F2D160D9-87EF-EF32-E0F8-E757AA536856}" dt="2025-10-13T00:55:39.389" v="14"/>
          <ac:spMkLst>
            <pc:docMk/>
            <pc:sldMk cId="0" sldId="257"/>
            <ac:spMk id="2071" creationId="{EEBF1590-3B36-48EE-A89D-3B6F3CB256AB}"/>
          </ac:spMkLst>
        </pc:spChg>
        <pc:spChg chg="add del">
          <ac:chgData name="Kamara Golding (2419635)" userId="S::2419635@student.uwtsd.ac.uk::894fb4e9-3149-46ed-892e-97201996b9d0" providerId="AD" clId="Web-{F2D160D9-87EF-EF32-E0F8-E757AA536856}" dt="2025-10-13T00:55:39.389" v="14"/>
          <ac:spMkLst>
            <pc:docMk/>
            <pc:sldMk cId="0" sldId="257"/>
            <ac:spMk id="2072" creationId="{AC8F6C8C-AB5A-4548-942D-E3FD40ACBC49}"/>
          </ac:spMkLst>
        </pc:spChg>
        <pc:spChg chg="add del">
          <ac:chgData name="Kamara Golding (2419635)" userId="S::2419635@student.uwtsd.ac.uk::894fb4e9-3149-46ed-892e-97201996b9d0" providerId="AD" clId="Web-{F2D160D9-87EF-EF32-E0F8-E757AA536856}" dt="2025-10-13T01:00:41.050" v="53"/>
          <ac:spMkLst>
            <pc:docMk/>
            <pc:sldMk cId="0" sldId="257"/>
            <ac:spMk id="2074" creationId="{2EB492CD-616E-47F8-933B-5E2D952A0593}"/>
          </ac:spMkLst>
        </pc:spChg>
        <pc:spChg chg="add del">
          <ac:chgData name="Kamara Golding (2419635)" userId="S::2419635@student.uwtsd.ac.uk::894fb4e9-3149-46ed-892e-97201996b9d0" providerId="AD" clId="Web-{F2D160D9-87EF-EF32-E0F8-E757AA536856}" dt="2025-10-13T01:00:41.050" v="53"/>
          <ac:spMkLst>
            <pc:docMk/>
            <pc:sldMk cId="0" sldId="257"/>
            <ac:spMk id="2075" creationId="{59383CF9-23B5-4335-9B21-1791C4CF1C75}"/>
          </ac:spMkLst>
        </pc:spChg>
        <pc:spChg chg="add del">
          <ac:chgData name="Kamara Golding (2419635)" userId="S::2419635@student.uwtsd.ac.uk::894fb4e9-3149-46ed-892e-97201996b9d0" providerId="AD" clId="Web-{F2D160D9-87EF-EF32-E0F8-E757AA536856}" dt="2025-10-13T01:00:41.050" v="53"/>
          <ac:spMkLst>
            <pc:docMk/>
            <pc:sldMk cId="0" sldId="257"/>
            <ac:spMk id="2076" creationId="{0007FE00-9498-4706-B255-6437B0252C02}"/>
          </ac:spMkLst>
        </pc:spChg>
        <pc:spChg chg="add del">
          <ac:chgData name="Kamara Golding (2419635)" userId="S::2419635@student.uwtsd.ac.uk::894fb4e9-3149-46ed-892e-97201996b9d0" providerId="AD" clId="Web-{F2D160D9-87EF-EF32-E0F8-E757AA536856}" dt="2025-10-13T01:00:32.081" v="48"/>
          <ac:spMkLst>
            <pc:docMk/>
            <pc:sldMk cId="0" sldId="257"/>
            <ac:spMk id="2081" creationId="{A2679492-7988-4050-9056-542444452411}"/>
          </ac:spMkLst>
        </pc:spChg>
        <pc:spChg chg="add del">
          <ac:chgData name="Kamara Golding (2419635)" userId="S::2419635@student.uwtsd.ac.uk::894fb4e9-3149-46ed-892e-97201996b9d0" providerId="AD" clId="Web-{F2D160D9-87EF-EF32-E0F8-E757AA536856}" dt="2025-10-13T01:00:32.081" v="48"/>
          <ac:spMkLst>
            <pc:docMk/>
            <pc:sldMk cId="0" sldId="257"/>
            <ac:spMk id="2083" creationId="{B091B163-7D61-4891-ABCF-5C13D9C418D0}"/>
          </ac:spMkLst>
        </pc:spChg>
        <pc:spChg chg="add del">
          <ac:chgData name="Kamara Golding (2419635)" userId="S::2419635@student.uwtsd.ac.uk::894fb4e9-3149-46ed-892e-97201996b9d0" providerId="AD" clId="Web-{F2D160D9-87EF-EF32-E0F8-E757AA536856}" dt="2025-10-13T01:00:36.612" v="50"/>
          <ac:spMkLst>
            <pc:docMk/>
            <pc:sldMk cId="0" sldId="257"/>
            <ac:spMk id="2087" creationId="{2EB492CD-616E-47F8-933B-5E2D952A0593}"/>
          </ac:spMkLst>
        </pc:spChg>
        <pc:spChg chg="add del">
          <ac:chgData name="Kamara Golding (2419635)" userId="S::2419635@student.uwtsd.ac.uk::894fb4e9-3149-46ed-892e-97201996b9d0" providerId="AD" clId="Web-{F2D160D9-87EF-EF32-E0F8-E757AA536856}" dt="2025-10-13T01:00:36.612" v="50"/>
          <ac:spMkLst>
            <pc:docMk/>
            <pc:sldMk cId="0" sldId="257"/>
            <ac:spMk id="2088" creationId="{59383CF9-23B5-4335-9B21-1791C4CF1C75}"/>
          </ac:spMkLst>
        </pc:spChg>
        <pc:spChg chg="add del">
          <ac:chgData name="Kamara Golding (2419635)" userId="S::2419635@student.uwtsd.ac.uk::894fb4e9-3149-46ed-892e-97201996b9d0" providerId="AD" clId="Web-{F2D160D9-87EF-EF32-E0F8-E757AA536856}" dt="2025-10-13T01:00:36.612" v="50"/>
          <ac:spMkLst>
            <pc:docMk/>
            <pc:sldMk cId="0" sldId="257"/>
            <ac:spMk id="2089" creationId="{0007FE00-9498-4706-B255-6437B0252C02}"/>
          </ac:spMkLst>
        </pc:spChg>
        <pc:spChg chg="add del">
          <ac:chgData name="Kamara Golding (2419635)" userId="S::2419635@student.uwtsd.ac.uk::894fb4e9-3149-46ed-892e-97201996b9d0" providerId="AD" clId="Web-{F2D160D9-87EF-EF32-E0F8-E757AA536856}" dt="2025-10-13T01:00:41.034" v="52"/>
          <ac:spMkLst>
            <pc:docMk/>
            <pc:sldMk cId="0" sldId="257"/>
            <ac:spMk id="2092" creationId="{327D73B4-9F5C-4A64-A179-51B9500CB8B5}"/>
          </ac:spMkLst>
        </pc:spChg>
        <pc:spChg chg="add del">
          <ac:chgData name="Kamara Golding (2419635)" userId="S::2419635@student.uwtsd.ac.uk::894fb4e9-3149-46ed-892e-97201996b9d0" providerId="AD" clId="Web-{F2D160D9-87EF-EF32-E0F8-E757AA536856}" dt="2025-10-13T01:00:41.034" v="52"/>
          <ac:spMkLst>
            <pc:docMk/>
            <pc:sldMk cId="0" sldId="257"/>
            <ac:spMk id="2093" creationId="{C1F06963-6374-4B48-844F-071A9BAAAE02}"/>
          </ac:spMkLst>
        </pc:spChg>
        <pc:spChg chg="add del">
          <ac:chgData name="Kamara Golding (2419635)" userId="S::2419635@student.uwtsd.ac.uk::894fb4e9-3149-46ed-892e-97201996b9d0" providerId="AD" clId="Web-{F2D160D9-87EF-EF32-E0F8-E757AA536856}" dt="2025-10-13T01:00:41.034" v="52"/>
          <ac:spMkLst>
            <pc:docMk/>
            <pc:sldMk cId="0" sldId="257"/>
            <ac:spMk id="2094" creationId="{6CB927A4-E432-4310-9CD5-E89FF5063179}"/>
          </ac:spMkLst>
        </pc:spChg>
        <pc:spChg chg="add del">
          <ac:chgData name="Kamara Golding (2419635)" userId="S::2419635@student.uwtsd.ac.uk::894fb4e9-3149-46ed-892e-97201996b9d0" providerId="AD" clId="Web-{F2D160D9-87EF-EF32-E0F8-E757AA536856}" dt="2025-10-13T01:00:41.034" v="52"/>
          <ac:spMkLst>
            <pc:docMk/>
            <pc:sldMk cId="0" sldId="257"/>
            <ac:spMk id="2095" creationId="{1453BF6C-B012-48B7-B4E8-6D7AC7C27D02}"/>
          </ac:spMkLst>
        </pc:spChg>
        <pc:spChg chg="add del">
          <ac:chgData name="Kamara Golding (2419635)" userId="S::2419635@student.uwtsd.ac.uk::894fb4e9-3149-46ed-892e-97201996b9d0" providerId="AD" clId="Web-{F2D160D9-87EF-EF32-E0F8-E757AA536856}" dt="2025-10-13T01:00:41.034" v="52"/>
          <ac:spMkLst>
            <pc:docMk/>
            <pc:sldMk cId="0" sldId="257"/>
            <ac:spMk id="2096" creationId="{E3020543-B24B-4EC4-8FFC-8DD88EEA91A8}"/>
          </ac:spMkLst>
        </pc:spChg>
        <pc:spChg chg="add">
          <ac:chgData name="Kamara Golding (2419635)" userId="S::2419635@student.uwtsd.ac.uk::894fb4e9-3149-46ed-892e-97201996b9d0" providerId="AD" clId="Web-{F2D160D9-87EF-EF32-E0F8-E757AA536856}" dt="2025-10-13T01:00:41.050" v="53"/>
          <ac:spMkLst>
            <pc:docMk/>
            <pc:sldMk cId="0" sldId="257"/>
            <ac:spMk id="2098" creationId="{2EB492CD-616E-47F8-933B-5E2D952A0593}"/>
          </ac:spMkLst>
        </pc:spChg>
        <pc:spChg chg="add">
          <ac:chgData name="Kamara Golding (2419635)" userId="S::2419635@student.uwtsd.ac.uk::894fb4e9-3149-46ed-892e-97201996b9d0" providerId="AD" clId="Web-{F2D160D9-87EF-EF32-E0F8-E757AA536856}" dt="2025-10-13T01:00:41.050" v="53"/>
          <ac:spMkLst>
            <pc:docMk/>
            <pc:sldMk cId="0" sldId="257"/>
            <ac:spMk id="2099" creationId="{59383CF9-23B5-4335-9B21-1791C4CF1C75}"/>
          </ac:spMkLst>
        </pc:spChg>
        <pc:spChg chg="add">
          <ac:chgData name="Kamara Golding (2419635)" userId="S::2419635@student.uwtsd.ac.uk::894fb4e9-3149-46ed-892e-97201996b9d0" providerId="AD" clId="Web-{F2D160D9-87EF-EF32-E0F8-E757AA536856}" dt="2025-10-13T01:00:41.050" v="53"/>
          <ac:spMkLst>
            <pc:docMk/>
            <pc:sldMk cId="0" sldId="257"/>
            <ac:spMk id="2100" creationId="{0007FE00-9498-4706-B255-6437B0252C02}"/>
          </ac:spMkLst>
        </pc:spChg>
        <pc:graphicFrameChg chg="add">
          <ac:chgData name="Kamara Golding (2419635)" userId="S::2419635@student.uwtsd.ac.uk::894fb4e9-3149-46ed-892e-97201996b9d0" providerId="AD" clId="Web-{F2D160D9-87EF-EF32-E0F8-E757AA536856}" dt="2025-10-13T01:00:41.050" v="53"/>
          <ac:graphicFrameMkLst>
            <pc:docMk/>
            <pc:sldMk cId="0" sldId="257"/>
            <ac:graphicFrameMk id="2078" creationId="{40670AB7-130A-95A3-69EE-28BE5047BF98}"/>
          </ac:graphicFrameMkLst>
        </pc:graphicFrameChg>
        <pc:picChg chg="mod">
          <ac:chgData name="Kamara Golding (2419635)" userId="S::2419635@student.uwtsd.ac.uk::894fb4e9-3149-46ed-892e-97201996b9d0" providerId="AD" clId="Web-{F2D160D9-87EF-EF32-E0F8-E757AA536856}" dt="2025-10-13T01:00:32.081" v="48"/>
          <ac:picMkLst>
            <pc:docMk/>
            <pc:sldMk cId="0" sldId="257"/>
            <ac:picMk id="2050" creationId="{34CA5F23-2F47-8388-710E-72DF44EED904}"/>
          </ac:picMkLst>
        </pc:picChg>
        <pc:cxnChg chg="add del">
          <ac:chgData name="Kamara Golding (2419635)" userId="S::2419635@student.uwtsd.ac.uk::894fb4e9-3149-46ed-892e-97201996b9d0" providerId="AD" clId="Web-{F2D160D9-87EF-EF32-E0F8-E757AA536856}" dt="2025-10-13T01:00:32.081" v="48"/>
          <ac:cxnSpMkLst>
            <pc:docMk/>
            <pc:sldMk cId="0" sldId="257"/>
            <ac:cxnSpMk id="2085" creationId="{C49DA8F6-BCC1-4447-B54C-57856834B94B}"/>
          </ac:cxnSpMkLst>
        </pc:cxnChg>
      </pc:sldChg>
      <pc:sldChg chg="addSp delSp modSp">
        <pc:chgData name="Kamara Golding (2419635)" userId="S::2419635@student.uwtsd.ac.uk::894fb4e9-3149-46ed-892e-97201996b9d0" providerId="AD" clId="Web-{F2D160D9-87EF-EF32-E0F8-E757AA536856}" dt="2025-10-13T00:56:52.313" v="26"/>
        <pc:sldMkLst>
          <pc:docMk/>
          <pc:sldMk cId="0" sldId="258"/>
        </pc:sldMkLst>
        <pc:spChg chg="mod ord">
          <ac:chgData name="Kamara Golding (2419635)" userId="S::2419635@student.uwtsd.ac.uk::894fb4e9-3149-46ed-892e-97201996b9d0" providerId="AD" clId="Web-{F2D160D9-87EF-EF32-E0F8-E757AA536856}" dt="2025-10-13T00:56:52.313" v="26"/>
          <ac:spMkLst>
            <pc:docMk/>
            <pc:sldMk cId="0" sldId="258"/>
            <ac:spMk id="2" creationId="{00000000-0000-0000-0000-000000000000}"/>
          </ac:spMkLst>
        </pc:spChg>
        <pc:spChg chg="add del">
          <ac:chgData name="Kamara Golding (2419635)" userId="S::2419635@student.uwtsd.ac.uk::894fb4e9-3149-46ed-892e-97201996b9d0" providerId="AD" clId="Web-{F2D160D9-87EF-EF32-E0F8-E757AA536856}" dt="2025-10-13T00:56:52.313" v="26"/>
          <ac:spMkLst>
            <pc:docMk/>
            <pc:sldMk cId="0" sldId="258"/>
            <ac:spMk id="4121" creationId="{7B831B6F-405A-4B47-B9BB-5CA88F285844}"/>
          </ac:spMkLst>
        </pc:spChg>
        <pc:spChg chg="add del">
          <ac:chgData name="Kamara Golding (2419635)" userId="S::2419635@student.uwtsd.ac.uk::894fb4e9-3149-46ed-892e-97201996b9d0" providerId="AD" clId="Web-{F2D160D9-87EF-EF32-E0F8-E757AA536856}" dt="2025-10-13T00:56:52.313" v="26"/>
          <ac:spMkLst>
            <pc:docMk/>
            <pc:sldMk cId="0" sldId="258"/>
            <ac:spMk id="4123" creationId="{953EE71A-6488-4203-A7C4-77102FD0DCCA}"/>
          </ac:spMkLst>
        </pc:spChg>
        <pc:spChg chg="add del">
          <ac:chgData name="Kamara Golding (2419635)" userId="S::2419635@student.uwtsd.ac.uk::894fb4e9-3149-46ed-892e-97201996b9d0" providerId="AD" clId="Web-{F2D160D9-87EF-EF32-E0F8-E757AA536856}" dt="2025-10-13T00:56:43.828" v="21"/>
          <ac:spMkLst>
            <pc:docMk/>
            <pc:sldMk cId="0" sldId="258"/>
            <ac:spMk id="4128" creationId="{9A724DBA-D2D9-471E-8ED7-2015DDD950DF}"/>
          </ac:spMkLst>
        </pc:spChg>
        <pc:spChg chg="add del">
          <ac:chgData name="Kamara Golding (2419635)" userId="S::2419635@student.uwtsd.ac.uk::894fb4e9-3149-46ed-892e-97201996b9d0" providerId="AD" clId="Web-{F2D160D9-87EF-EF32-E0F8-E757AA536856}" dt="2025-10-13T00:56:43.828" v="21"/>
          <ac:spMkLst>
            <pc:docMk/>
            <pc:sldMk cId="0" sldId="258"/>
            <ac:spMk id="4130" creationId="{08980754-6F4B-43C9-B9BE-127B6BED6586}"/>
          </ac:spMkLst>
        </pc:spChg>
        <pc:spChg chg="add del">
          <ac:chgData name="Kamara Golding (2419635)" userId="S::2419635@student.uwtsd.ac.uk::894fb4e9-3149-46ed-892e-97201996b9d0" providerId="AD" clId="Web-{F2D160D9-87EF-EF32-E0F8-E757AA536856}" dt="2025-10-13T00:56:43.828" v="21"/>
          <ac:spMkLst>
            <pc:docMk/>
            <pc:sldMk cId="0" sldId="258"/>
            <ac:spMk id="4132" creationId="{2C1BBA94-3F40-40AA-8BB9-E69E25E537C1}"/>
          </ac:spMkLst>
        </pc:spChg>
        <pc:spChg chg="add del">
          <ac:chgData name="Kamara Golding (2419635)" userId="S::2419635@student.uwtsd.ac.uk::894fb4e9-3149-46ed-892e-97201996b9d0" providerId="AD" clId="Web-{F2D160D9-87EF-EF32-E0F8-E757AA536856}" dt="2025-10-13T00:56:43.828" v="21"/>
          <ac:spMkLst>
            <pc:docMk/>
            <pc:sldMk cId="0" sldId="258"/>
            <ac:spMk id="4134" creationId="{169CC832-2974-4E8D-90ED-3E2941BA7336}"/>
          </ac:spMkLst>
        </pc:spChg>
        <pc:spChg chg="add del">
          <ac:chgData name="Kamara Golding (2419635)" userId="S::2419635@student.uwtsd.ac.uk::894fb4e9-3149-46ed-892e-97201996b9d0" providerId="AD" clId="Web-{F2D160D9-87EF-EF32-E0F8-E757AA536856}" dt="2025-10-13T00:56:43.828" v="21"/>
          <ac:spMkLst>
            <pc:docMk/>
            <pc:sldMk cId="0" sldId="258"/>
            <ac:spMk id="4136" creationId="{55222F96-971A-4F90-B841-6BAB416C7AC1}"/>
          </ac:spMkLst>
        </pc:spChg>
        <pc:spChg chg="add del">
          <ac:chgData name="Kamara Golding (2419635)" userId="S::2419635@student.uwtsd.ac.uk::894fb4e9-3149-46ed-892e-97201996b9d0" providerId="AD" clId="Web-{F2D160D9-87EF-EF32-E0F8-E757AA536856}" dt="2025-10-13T00:56:48.594" v="23"/>
          <ac:spMkLst>
            <pc:docMk/>
            <pc:sldMk cId="0" sldId="258"/>
            <ac:spMk id="4138" creationId="{7B831B6F-405A-4B47-B9BB-5CA88F285844}"/>
          </ac:spMkLst>
        </pc:spChg>
        <pc:spChg chg="add del">
          <ac:chgData name="Kamara Golding (2419635)" userId="S::2419635@student.uwtsd.ac.uk::894fb4e9-3149-46ed-892e-97201996b9d0" providerId="AD" clId="Web-{F2D160D9-87EF-EF32-E0F8-E757AA536856}" dt="2025-10-13T00:56:48.594" v="23"/>
          <ac:spMkLst>
            <pc:docMk/>
            <pc:sldMk cId="0" sldId="258"/>
            <ac:spMk id="4139" creationId="{953EE71A-6488-4203-A7C4-77102FD0DCCA}"/>
          </ac:spMkLst>
        </pc:spChg>
        <pc:spChg chg="add del">
          <ac:chgData name="Kamara Golding (2419635)" userId="S::2419635@student.uwtsd.ac.uk::894fb4e9-3149-46ed-892e-97201996b9d0" providerId="AD" clId="Web-{F2D160D9-87EF-EF32-E0F8-E757AA536856}" dt="2025-10-13T00:56:52.251" v="25"/>
          <ac:spMkLst>
            <pc:docMk/>
            <pc:sldMk cId="0" sldId="258"/>
            <ac:spMk id="4141" creationId="{B50AB553-2A96-4A92-96F2-93548E096954}"/>
          </ac:spMkLst>
        </pc:spChg>
        <pc:spChg chg="add">
          <ac:chgData name="Kamara Golding (2419635)" userId="S::2419635@student.uwtsd.ac.uk::894fb4e9-3149-46ed-892e-97201996b9d0" providerId="AD" clId="Web-{F2D160D9-87EF-EF32-E0F8-E757AA536856}" dt="2025-10-13T00:56:52.313" v="26"/>
          <ac:spMkLst>
            <pc:docMk/>
            <pc:sldMk cId="0" sldId="258"/>
            <ac:spMk id="4143" creationId="{9A724DBA-D2D9-471E-8ED7-2015DDD950DF}"/>
          </ac:spMkLst>
        </pc:spChg>
        <pc:spChg chg="add">
          <ac:chgData name="Kamara Golding (2419635)" userId="S::2419635@student.uwtsd.ac.uk::894fb4e9-3149-46ed-892e-97201996b9d0" providerId="AD" clId="Web-{F2D160D9-87EF-EF32-E0F8-E757AA536856}" dt="2025-10-13T00:56:52.313" v="26"/>
          <ac:spMkLst>
            <pc:docMk/>
            <pc:sldMk cId="0" sldId="258"/>
            <ac:spMk id="4144" creationId="{08980754-6F4B-43C9-B9BE-127B6BED6586}"/>
          </ac:spMkLst>
        </pc:spChg>
        <pc:spChg chg="add">
          <ac:chgData name="Kamara Golding (2419635)" userId="S::2419635@student.uwtsd.ac.uk::894fb4e9-3149-46ed-892e-97201996b9d0" providerId="AD" clId="Web-{F2D160D9-87EF-EF32-E0F8-E757AA536856}" dt="2025-10-13T00:56:52.313" v="26"/>
          <ac:spMkLst>
            <pc:docMk/>
            <pc:sldMk cId="0" sldId="258"/>
            <ac:spMk id="4145" creationId="{2C1BBA94-3F40-40AA-8BB9-E69E25E537C1}"/>
          </ac:spMkLst>
        </pc:spChg>
        <pc:spChg chg="add">
          <ac:chgData name="Kamara Golding (2419635)" userId="S::2419635@student.uwtsd.ac.uk::894fb4e9-3149-46ed-892e-97201996b9d0" providerId="AD" clId="Web-{F2D160D9-87EF-EF32-E0F8-E757AA536856}" dt="2025-10-13T00:56:52.313" v="26"/>
          <ac:spMkLst>
            <pc:docMk/>
            <pc:sldMk cId="0" sldId="258"/>
            <ac:spMk id="4146" creationId="{169CC832-2974-4E8D-90ED-3E2941BA7336}"/>
          </ac:spMkLst>
        </pc:spChg>
        <pc:spChg chg="add">
          <ac:chgData name="Kamara Golding (2419635)" userId="S::2419635@student.uwtsd.ac.uk::894fb4e9-3149-46ed-892e-97201996b9d0" providerId="AD" clId="Web-{F2D160D9-87EF-EF32-E0F8-E757AA536856}" dt="2025-10-13T00:56:52.313" v="26"/>
          <ac:spMkLst>
            <pc:docMk/>
            <pc:sldMk cId="0" sldId="258"/>
            <ac:spMk id="4147" creationId="{55222F96-971A-4F90-B841-6BAB416C7AC1}"/>
          </ac:spMkLst>
        </pc:spChg>
        <pc:graphicFrameChg chg="mod modGraphic">
          <ac:chgData name="Kamara Golding (2419635)" userId="S::2419635@student.uwtsd.ac.uk::894fb4e9-3149-46ed-892e-97201996b9d0" providerId="AD" clId="Web-{F2D160D9-87EF-EF32-E0F8-E757AA536856}" dt="2025-10-13T00:56:52.313" v="26"/>
          <ac:graphicFrameMkLst>
            <pc:docMk/>
            <pc:sldMk cId="0" sldId="258"/>
            <ac:graphicFrameMk id="5" creationId="{B5423984-574F-3FF6-7285-6A6F48B27938}"/>
          </ac:graphicFrameMkLst>
        </pc:graphicFrameChg>
        <pc:picChg chg="mod">
          <ac:chgData name="Kamara Golding (2419635)" userId="S::2419635@student.uwtsd.ac.uk::894fb4e9-3149-46ed-892e-97201996b9d0" providerId="AD" clId="Web-{F2D160D9-87EF-EF32-E0F8-E757AA536856}" dt="2025-10-13T00:56:52.313" v="26"/>
          <ac:picMkLst>
            <pc:docMk/>
            <pc:sldMk cId="0" sldId="258"/>
            <ac:picMk id="4" creationId="{2D6C1C95-02F6-A8BF-621E-E86A69A399B7}"/>
          </ac:picMkLst>
        </pc:picChg>
      </pc:sldChg>
      <pc:sldChg chg="addSp delSp modSp">
        <pc:chgData name="Kamara Golding (2419635)" userId="S::2419635@student.uwtsd.ac.uk::894fb4e9-3149-46ed-892e-97201996b9d0" providerId="AD" clId="Web-{F2D160D9-87EF-EF32-E0F8-E757AA536856}" dt="2025-10-13T00:58:00.383" v="32"/>
        <pc:sldMkLst>
          <pc:docMk/>
          <pc:sldMk cId="0" sldId="259"/>
        </pc:sldMkLst>
        <pc:spChg chg="mod">
          <ac:chgData name="Kamara Golding (2419635)" userId="S::2419635@student.uwtsd.ac.uk::894fb4e9-3149-46ed-892e-97201996b9d0" providerId="AD" clId="Web-{F2D160D9-87EF-EF32-E0F8-E757AA536856}" dt="2025-10-13T00:58:00.383" v="32"/>
          <ac:spMkLst>
            <pc:docMk/>
            <pc:sldMk cId="0" sldId="259"/>
            <ac:spMk id="2" creationId="{00000000-0000-0000-0000-000000000000}"/>
          </ac:spMkLst>
        </pc:spChg>
        <pc:spChg chg="add del">
          <ac:chgData name="Kamara Golding (2419635)" userId="S::2419635@student.uwtsd.ac.uk::894fb4e9-3149-46ed-892e-97201996b9d0" providerId="AD" clId="Web-{F2D160D9-87EF-EF32-E0F8-E757AA536856}" dt="2025-10-13T00:57:23.598" v="29"/>
          <ac:spMkLst>
            <pc:docMk/>
            <pc:sldMk cId="0" sldId="259"/>
            <ac:spMk id="17" creationId="{4F7EBAE4-9945-4473-9E34-B2C66EA0F03D}"/>
          </ac:spMkLst>
        </pc:spChg>
        <pc:spChg chg="add del">
          <ac:chgData name="Kamara Golding (2419635)" userId="S::2419635@student.uwtsd.ac.uk::894fb4e9-3149-46ed-892e-97201996b9d0" providerId="AD" clId="Web-{F2D160D9-87EF-EF32-E0F8-E757AA536856}" dt="2025-10-13T00:57:23.598" v="29"/>
          <ac:spMkLst>
            <pc:docMk/>
            <pc:sldMk cId="0" sldId="259"/>
            <ac:spMk id="19" creationId="{70BEB1E7-2F88-40BC-B73D-42E5B6F80BFC}"/>
          </ac:spMkLst>
        </pc:spChg>
        <pc:spChg chg="add del">
          <ac:chgData name="Kamara Golding (2419635)" userId="S::2419635@student.uwtsd.ac.uk::894fb4e9-3149-46ed-892e-97201996b9d0" providerId="AD" clId="Web-{F2D160D9-87EF-EF32-E0F8-E757AA536856}" dt="2025-10-13T00:57:23.598" v="29"/>
          <ac:spMkLst>
            <pc:docMk/>
            <pc:sldMk cId="0" sldId="259"/>
            <ac:spMk id="21" creationId="{A7B99495-F43F-4D80-A44F-2CB4764EB90B}"/>
          </ac:spMkLst>
        </pc:spChg>
        <pc:spChg chg="add del">
          <ac:chgData name="Kamara Golding (2419635)" userId="S::2419635@student.uwtsd.ac.uk::894fb4e9-3149-46ed-892e-97201996b9d0" providerId="AD" clId="Web-{F2D160D9-87EF-EF32-E0F8-E757AA536856}" dt="2025-10-13T00:57:23.551" v="28"/>
          <ac:spMkLst>
            <pc:docMk/>
            <pc:sldMk cId="0" sldId="259"/>
            <ac:spMk id="26" creationId="{BACC6370-2D7E-4714-9D71-7542949D7D5D}"/>
          </ac:spMkLst>
        </pc:spChg>
        <pc:spChg chg="add del">
          <ac:chgData name="Kamara Golding (2419635)" userId="S::2419635@student.uwtsd.ac.uk::894fb4e9-3149-46ed-892e-97201996b9d0" providerId="AD" clId="Web-{F2D160D9-87EF-EF32-E0F8-E757AA536856}" dt="2025-10-13T00:57:23.551" v="28"/>
          <ac:spMkLst>
            <pc:docMk/>
            <pc:sldMk cId="0" sldId="259"/>
            <ac:spMk id="28" creationId="{F68B3F68-107C-434F-AA38-110D5EA91B85}"/>
          </ac:spMkLst>
        </pc:spChg>
        <pc:spChg chg="add del">
          <ac:chgData name="Kamara Golding (2419635)" userId="S::2419635@student.uwtsd.ac.uk::894fb4e9-3149-46ed-892e-97201996b9d0" providerId="AD" clId="Web-{F2D160D9-87EF-EF32-E0F8-E757AA536856}" dt="2025-10-13T00:57:23.551" v="28"/>
          <ac:spMkLst>
            <pc:docMk/>
            <pc:sldMk cId="0" sldId="259"/>
            <ac:spMk id="30" creationId="{AAD0DBB9-1A4B-4391-81D4-CB19F9AB918A}"/>
          </ac:spMkLst>
        </pc:spChg>
        <pc:spChg chg="add del">
          <ac:chgData name="Kamara Golding (2419635)" userId="S::2419635@student.uwtsd.ac.uk::894fb4e9-3149-46ed-892e-97201996b9d0" providerId="AD" clId="Web-{F2D160D9-87EF-EF32-E0F8-E757AA536856}" dt="2025-10-13T00:57:23.551" v="28"/>
          <ac:spMkLst>
            <pc:docMk/>
            <pc:sldMk cId="0" sldId="259"/>
            <ac:spMk id="32" creationId="{063BBA22-50EA-4C4D-BE05-F1CE4E63AA56}"/>
          </ac:spMkLst>
        </pc:spChg>
        <pc:spChg chg="add del">
          <ac:chgData name="Kamara Golding (2419635)" userId="S::2419635@student.uwtsd.ac.uk::894fb4e9-3149-46ed-892e-97201996b9d0" providerId="AD" clId="Web-{F2D160D9-87EF-EF32-E0F8-E757AA536856}" dt="2025-10-13T00:58:00.383" v="32"/>
          <ac:spMkLst>
            <pc:docMk/>
            <pc:sldMk cId="0" sldId="259"/>
            <ac:spMk id="34" creationId="{955A2079-FA98-4876-80F0-72364A7D2EA4}"/>
          </ac:spMkLst>
        </pc:spChg>
        <pc:spChg chg="add del">
          <ac:chgData name="Kamara Golding (2419635)" userId="S::2419635@student.uwtsd.ac.uk::894fb4e9-3149-46ed-892e-97201996b9d0" providerId="AD" clId="Web-{F2D160D9-87EF-EF32-E0F8-E757AA536856}" dt="2025-10-13T00:58:00.320" v="31"/>
          <ac:spMkLst>
            <pc:docMk/>
            <pc:sldMk cId="0" sldId="259"/>
            <ac:spMk id="39" creationId="{DCC231C8-C761-4B31-9B1C-C6D19248C6B3}"/>
          </ac:spMkLst>
        </pc:spChg>
        <pc:spChg chg="add">
          <ac:chgData name="Kamara Golding (2419635)" userId="S::2419635@student.uwtsd.ac.uk::894fb4e9-3149-46ed-892e-97201996b9d0" providerId="AD" clId="Web-{F2D160D9-87EF-EF32-E0F8-E757AA536856}" dt="2025-10-13T00:58:00.383" v="32"/>
          <ac:spMkLst>
            <pc:docMk/>
            <pc:sldMk cId="0" sldId="259"/>
            <ac:spMk id="41" creationId="{F68B3F68-107C-434F-AA38-110D5EA91B85}"/>
          </ac:spMkLst>
        </pc:spChg>
        <pc:spChg chg="add">
          <ac:chgData name="Kamara Golding (2419635)" userId="S::2419635@student.uwtsd.ac.uk::894fb4e9-3149-46ed-892e-97201996b9d0" providerId="AD" clId="Web-{F2D160D9-87EF-EF32-E0F8-E757AA536856}" dt="2025-10-13T00:58:00.383" v="32"/>
          <ac:spMkLst>
            <pc:docMk/>
            <pc:sldMk cId="0" sldId="259"/>
            <ac:spMk id="42" creationId="{BACC6370-2D7E-4714-9D71-7542949D7D5D}"/>
          </ac:spMkLst>
        </pc:spChg>
        <pc:spChg chg="add">
          <ac:chgData name="Kamara Golding (2419635)" userId="S::2419635@student.uwtsd.ac.uk::894fb4e9-3149-46ed-892e-97201996b9d0" providerId="AD" clId="Web-{F2D160D9-87EF-EF32-E0F8-E757AA536856}" dt="2025-10-13T00:58:00.383" v="32"/>
          <ac:spMkLst>
            <pc:docMk/>
            <pc:sldMk cId="0" sldId="259"/>
            <ac:spMk id="43" creationId="{AAD0DBB9-1A4B-4391-81D4-CB19F9AB918A}"/>
          </ac:spMkLst>
        </pc:spChg>
        <pc:spChg chg="add">
          <ac:chgData name="Kamara Golding (2419635)" userId="S::2419635@student.uwtsd.ac.uk::894fb4e9-3149-46ed-892e-97201996b9d0" providerId="AD" clId="Web-{F2D160D9-87EF-EF32-E0F8-E757AA536856}" dt="2025-10-13T00:58:00.383" v="32"/>
          <ac:spMkLst>
            <pc:docMk/>
            <pc:sldMk cId="0" sldId="259"/>
            <ac:spMk id="45" creationId="{063BBA22-50EA-4C4D-BE05-F1CE4E63AA56}"/>
          </ac:spMkLst>
        </pc:spChg>
        <pc:graphicFrameChg chg="mod modGraphic">
          <ac:chgData name="Kamara Golding (2419635)" userId="S::2419635@student.uwtsd.ac.uk::894fb4e9-3149-46ed-892e-97201996b9d0" providerId="AD" clId="Web-{F2D160D9-87EF-EF32-E0F8-E757AA536856}" dt="2025-10-13T00:58:00.383" v="32"/>
          <ac:graphicFrameMkLst>
            <pc:docMk/>
            <pc:sldMk cId="0" sldId="259"/>
            <ac:graphicFrameMk id="12" creationId="{233F6706-C8C4-0159-BB87-B1190C517F35}"/>
          </ac:graphicFrameMkLst>
        </pc:graphicFrameChg>
      </pc:sldChg>
      <pc:sldChg chg="addSp delSp">
        <pc:chgData name="Kamara Golding (2419635)" userId="S::2419635@student.uwtsd.ac.uk::894fb4e9-3149-46ed-892e-97201996b9d0" providerId="AD" clId="Web-{F2D160D9-87EF-EF32-E0F8-E757AA536856}" dt="2025-10-13T00:58:24.088" v="35"/>
        <pc:sldMkLst>
          <pc:docMk/>
          <pc:sldMk cId="0" sldId="260"/>
        </pc:sldMkLst>
        <pc:spChg chg="add del">
          <ac:chgData name="Kamara Golding (2419635)" userId="S::2419635@student.uwtsd.ac.uk::894fb4e9-3149-46ed-892e-97201996b9d0" providerId="AD" clId="Web-{F2D160D9-87EF-EF32-E0F8-E757AA536856}" dt="2025-10-13T00:58:24.088" v="35"/>
          <ac:spMkLst>
            <pc:docMk/>
            <pc:sldMk cId="0" sldId="260"/>
            <ac:spMk id="3" creationId="{00000000-0000-0000-0000-000000000000}"/>
          </ac:spMkLst>
        </pc:spChg>
        <pc:graphicFrameChg chg="add del">
          <ac:chgData name="Kamara Golding (2419635)" userId="S::2419635@student.uwtsd.ac.uk::894fb4e9-3149-46ed-892e-97201996b9d0" providerId="AD" clId="Web-{F2D160D9-87EF-EF32-E0F8-E757AA536856}" dt="2025-10-13T00:58:24.072" v="34"/>
          <ac:graphicFrameMkLst>
            <pc:docMk/>
            <pc:sldMk cId="0" sldId="260"/>
            <ac:graphicFrameMk id="5133" creationId="{6BE49C40-2D19-BCBB-CF23-C9397AEF451A}"/>
          </ac:graphicFrameMkLst>
        </pc:graphicFrameChg>
        <pc:graphicFrameChg chg="add">
          <ac:chgData name="Kamara Golding (2419635)" userId="S::2419635@student.uwtsd.ac.uk::894fb4e9-3149-46ed-892e-97201996b9d0" providerId="AD" clId="Web-{F2D160D9-87EF-EF32-E0F8-E757AA536856}" dt="2025-10-13T00:58:24.088" v="35"/>
          <ac:graphicFrameMkLst>
            <pc:docMk/>
            <pc:sldMk cId="0" sldId="260"/>
            <ac:graphicFrameMk id="5135" creationId="{F43C413F-E34B-654C-815D-026F86CA64D8}"/>
          </ac:graphicFrameMkLst>
        </pc:graphicFrameChg>
      </pc:sldChg>
      <pc:sldChg chg="addSp delSp">
        <pc:chgData name="Kamara Golding (2419635)" userId="S::2419635@student.uwtsd.ac.uk::894fb4e9-3149-46ed-892e-97201996b9d0" providerId="AD" clId="Web-{F2D160D9-87EF-EF32-E0F8-E757AA536856}" dt="2025-10-13T00:58:54.262" v="38"/>
        <pc:sldMkLst>
          <pc:docMk/>
          <pc:sldMk cId="0" sldId="261"/>
        </pc:sldMkLst>
        <pc:spChg chg="add del">
          <ac:chgData name="Kamara Golding (2419635)" userId="S::2419635@student.uwtsd.ac.uk::894fb4e9-3149-46ed-892e-97201996b9d0" providerId="AD" clId="Web-{F2D160D9-87EF-EF32-E0F8-E757AA536856}" dt="2025-10-13T00:58:54.262" v="38"/>
          <ac:spMkLst>
            <pc:docMk/>
            <pc:sldMk cId="0" sldId="261"/>
            <ac:spMk id="3" creationId="{00000000-0000-0000-0000-000000000000}"/>
          </ac:spMkLst>
        </pc:spChg>
        <pc:graphicFrameChg chg="add del">
          <ac:chgData name="Kamara Golding (2419635)" userId="S::2419635@student.uwtsd.ac.uk::894fb4e9-3149-46ed-892e-97201996b9d0" providerId="AD" clId="Web-{F2D160D9-87EF-EF32-E0F8-E757AA536856}" dt="2025-10-13T00:58:54.246" v="37"/>
          <ac:graphicFrameMkLst>
            <pc:docMk/>
            <pc:sldMk cId="0" sldId="261"/>
            <ac:graphicFrameMk id="6155" creationId="{8EFF7C8D-870C-F9CE-96B9-C1A5FEE9F2F8}"/>
          </ac:graphicFrameMkLst>
        </pc:graphicFrameChg>
        <pc:graphicFrameChg chg="add">
          <ac:chgData name="Kamara Golding (2419635)" userId="S::2419635@student.uwtsd.ac.uk::894fb4e9-3149-46ed-892e-97201996b9d0" providerId="AD" clId="Web-{F2D160D9-87EF-EF32-E0F8-E757AA536856}" dt="2025-10-13T00:58:54.262" v="38"/>
          <ac:graphicFrameMkLst>
            <pc:docMk/>
            <pc:sldMk cId="0" sldId="261"/>
            <ac:graphicFrameMk id="6157" creationId="{9AFBB2B6-0619-6E0C-DAB0-56E9EAAD0A67}"/>
          </ac:graphicFrameMkLst>
        </pc:graphicFrameChg>
      </pc:sldChg>
      <pc:sldChg chg="addSp delSp modSp">
        <pc:chgData name="Kamara Golding (2419635)" userId="S::2419635@student.uwtsd.ac.uk::894fb4e9-3149-46ed-892e-97201996b9d0" providerId="AD" clId="Web-{F2D160D9-87EF-EF32-E0F8-E757AA536856}" dt="2025-10-13T00:59:56.657" v="46"/>
        <pc:sldMkLst>
          <pc:docMk/>
          <pc:sldMk cId="0" sldId="263"/>
        </pc:sldMkLst>
        <pc:spChg chg="mod">
          <ac:chgData name="Kamara Golding (2419635)" userId="S::2419635@student.uwtsd.ac.uk::894fb4e9-3149-46ed-892e-97201996b9d0" providerId="AD" clId="Web-{F2D160D9-87EF-EF32-E0F8-E757AA536856}" dt="2025-10-13T00:59:49.156" v="45"/>
          <ac:spMkLst>
            <pc:docMk/>
            <pc:sldMk cId="0" sldId="263"/>
            <ac:spMk id="2" creationId="{00000000-0000-0000-0000-000000000000}"/>
          </ac:spMkLst>
        </pc:spChg>
        <pc:spChg chg="add del">
          <ac:chgData name="Kamara Golding (2419635)" userId="S::2419635@student.uwtsd.ac.uk::894fb4e9-3149-46ed-892e-97201996b9d0" providerId="AD" clId="Web-{F2D160D9-87EF-EF32-E0F8-E757AA536856}" dt="2025-10-13T00:59:49.156" v="45"/>
          <ac:spMkLst>
            <pc:docMk/>
            <pc:sldMk cId="0" sldId="263"/>
            <ac:spMk id="8" creationId="{1B15ED52-F352-441B-82BF-E0EA34836D08}"/>
          </ac:spMkLst>
        </pc:spChg>
        <pc:spChg chg="add del">
          <ac:chgData name="Kamara Golding (2419635)" userId="S::2419635@student.uwtsd.ac.uk::894fb4e9-3149-46ed-892e-97201996b9d0" providerId="AD" clId="Web-{F2D160D9-87EF-EF32-E0F8-E757AA536856}" dt="2025-10-13T00:59:49.156" v="45"/>
          <ac:spMkLst>
            <pc:docMk/>
            <pc:sldMk cId="0" sldId="263"/>
            <ac:spMk id="10" creationId="{3B2E3793-BFE6-45A2-9B7B-E18844431C99}"/>
          </ac:spMkLst>
        </pc:spChg>
        <pc:spChg chg="add del">
          <ac:chgData name="Kamara Golding (2419635)" userId="S::2419635@student.uwtsd.ac.uk::894fb4e9-3149-46ed-892e-97201996b9d0" providerId="AD" clId="Web-{F2D160D9-87EF-EF32-E0F8-E757AA536856}" dt="2025-10-13T00:59:49.156" v="45"/>
          <ac:spMkLst>
            <pc:docMk/>
            <pc:sldMk cId="0" sldId="263"/>
            <ac:spMk id="12" creationId="{BC4C4868-CB8F-4AF9-9CDB-8108F2C19B67}"/>
          </ac:spMkLst>
        </pc:spChg>
        <pc:spChg chg="add del">
          <ac:chgData name="Kamara Golding (2419635)" userId="S::2419635@student.uwtsd.ac.uk::894fb4e9-3149-46ed-892e-97201996b9d0" providerId="AD" clId="Web-{F2D160D9-87EF-EF32-E0F8-E757AA536856}" dt="2025-10-13T00:59:49.156" v="45"/>
          <ac:spMkLst>
            <pc:docMk/>
            <pc:sldMk cId="0" sldId="263"/>
            <ac:spMk id="14" creationId="{375E0459-6403-40CD-989D-56A4407CA12E}"/>
          </ac:spMkLst>
        </pc:spChg>
        <pc:spChg chg="add del">
          <ac:chgData name="Kamara Golding (2419635)" userId="S::2419635@student.uwtsd.ac.uk::894fb4e9-3149-46ed-892e-97201996b9d0" providerId="AD" clId="Web-{F2D160D9-87EF-EF32-E0F8-E757AA536856}" dt="2025-10-13T00:59:35.374" v="43"/>
          <ac:spMkLst>
            <pc:docMk/>
            <pc:sldMk cId="0" sldId="263"/>
            <ac:spMk id="16" creationId="{53E5B1A8-3AC9-4BD1-9BBC-78CA94F2D1BA}"/>
          </ac:spMkLst>
        </pc:spChg>
        <pc:spChg chg="add del">
          <ac:chgData name="Kamara Golding (2419635)" userId="S::2419635@student.uwtsd.ac.uk::894fb4e9-3149-46ed-892e-97201996b9d0" providerId="AD" clId="Web-{F2D160D9-87EF-EF32-E0F8-E757AA536856}" dt="2025-10-13T00:59:49.156" v="45"/>
          <ac:spMkLst>
            <pc:docMk/>
            <pc:sldMk cId="0" sldId="263"/>
            <ac:spMk id="17" creationId="{00000000-0000-0000-0000-000000000000}"/>
          </ac:spMkLst>
        </pc:spChg>
        <pc:spChg chg="add">
          <ac:chgData name="Kamara Golding (2419635)" userId="S::2419635@student.uwtsd.ac.uk::894fb4e9-3149-46ed-892e-97201996b9d0" providerId="AD" clId="Web-{F2D160D9-87EF-EF32-E0F8-E757AA536856}" dt="2025-10-13T00:59:49.156" v="45"/>
          <ac:spMkLst>
            <pc:docMk/>
            <pc:sldMk cId="0" sldId="263"/>
            <ac:spMk id="22" creationId="{081EA652-8C6A-4E69-BEB9-170809474553}"/>
          </ac:spMkLst>
        </pc:spChg>
        <pc:spChg chg="add del">
          <ac:chgData name="Kamara Golding (2419635)" userId="S::2419635@student.uwtsd.ac.uk::894fb4e9-3149-46ed-892e-97201996b9d0" providerId="AD" clId="Web-{F2D160D9-87EF-EF32-E0F8-E757AA536856}" dt="2025-10-13T00:59:32.155" v="40"/>
          <ac:spMkLst>
            <pc:docMk/>
            <pc:sldMk cId="0" sldId="263"/>
            <ac:spMk id="23" creationId="{BACC6370-2D7E-4714-9D71-7542949D7D5D}"/>
          </ac:spMkLst>
        </pc:spChg>
        <pc:spChg chg="add mod">
          <ac:chgData name="Kamara Golding (2419635)" userId="S::2419635@student.uwtsd.ac.uk::894fb4e9-3149-46ed-892e-97201996b9d0" providerId="AD" clId="Web-{F2D160D9-87EF-EF32-E0F8-E757AA536856}" dt="2025-10-13T00:59:56.657" v="46"/>
          <ac:spMkLst>
            <pc:docMk/>
            <pc:sldMk cId="0" sldId="263"/>
            <ac:spMk id="24" creationId="{5298780A-33B9-4EA2-8F67-DE68AD62841B}"/>
          </ac:spMkLst>
        </pc:spChg>
        <pc:spChg chg="add del">
          <ac:chgData name="Kamara Golding (2419635)" userId="S::2419635@student.uwtsd.ac.uk::894fb4e9-3149-46ed-892e-97201996b9d0" providerId="AD" clId="Web-{F2D160D9-87EF-EF32-E0F8-E757AA536856}" dt="2025-10-13T00:59:32.155" v="40"/>
          <ac:spMkLst>
            <pc:docMk/>
            <pc:sldMk cId="0" sldId="263"/>
            <ac:spMk id="25" creationId="{F68B3F68-107C-434F-AA38-110D5EA91B85}"/>
          </ac:spMkLst>
        </pc:spChg>
        <pc:spChg chg="add">
          <ac:chgData name="Kamara Golding (2419635)" userId="S::2419635@student.uwtsd.ac.uk::894fb4e9-3149-46ed-892e-97201996b9d0" providerId="AD" clId="Web-{F2D160D9-87EF-EF32-E0F8-E757AA536856}" dt="2025-10-13T00:59:49.156" v="45"/>
          <ac:spMkLst>
            <pc:docMk/>
            <pc:sldMk cId="0" sldId="263"/>
            <ac:spMk id="26" creationId="{7F488E8B-4E1E-4402-8935-D4E6C02615C7}"/>
          </ac:spMkLst>
        </pc:spChg>
        <pc:spChg chg="del">
          <ac:chgData name="Kamara Golding (2419635)" userId="S::2419635@student.uwtsd.ac.uk::894fb4e9-3149-46ed-892e-97201996b9d0" providerId="AD" clId="Web-{F2D160D9-87EF-EF32-E0F8-E757AA536856}" dt="2025-10-13T00:59:32.155" v="40"/>
          <ac:spMkLst>
            <pc:docMk/>
            <pc:sldMk cId="0" sldId="263"/>
            <ac:spMk id="27" creationId="{AAD0DBB9-1A4B-4391-81D4-CB19F9AB918A}"/>
          </ac:spMkLst>
        </pc:spChg>
        <pc:spChg chg="add del">
          <ac:chgData name="Kamara Golding (2419635)" userId="S::2419635@student.uwtsd.ac.uk::894fb4e9-3149-46ed-892e-97201996b9d0" providerId="AD" clId="Web-{F2D160D9-87EF-EF32-E0F8-E757AA536856}" dt="2025-10-13T00:59:32.155" v="40"/>
          <ac:spMkLst>
            <pc:docMk/>
            <pc:sldMk cId="0" sldId="263"/>
            <ac:spMk id="29" creationId="{063BBA22-50EA-4C4D-BE05-F1CE4E63AA56}"/>
          </ac:spMkLst>
        </pc:spChg>
        <pc:spChg chg="add del">
          <ac:chgData name="Kamara Golding (2419635)" userId="S::2419635@student.uwtsd.ac.uk::894fb4e9-3149-46ed-892e-97201996b9d0" providerId="AD" clId="Web-{F2D160D9-87EF-EF32-E0F8-E757AA536856}" dt="2025-10-13T00:59:35.343" v="42"/>
          <ac:spMkLst>
            <pc:docMk/>
            <pc:sldMk cId="0" sldId="263"/>
            <ac:spMk id="31" creationId="{1B15ED52-F352-441B-82BF-E0EA34836D08}"/>
          </ac:spMkLst>
        </pc:spChg>
        <pc:spChg chg="add del">
          <ac:chgData name="Kamara Golding (2419635)" userId="S::2419635@student.uwtsd.ac.uk::894fb4e9-3149-46ed-892e-97201996b9d0" providerId="AD" clId="Web-{F2D160D9-87EF-EF32-E0F8-E757AA536856}" dt="2025-10-13T00:59:35.343" v="42"/>
          <ac:spMkLst>
            <pc:docMk/>
            <pc:sldMk cId="0" sldId="263"/>
            <ac:spMk id="32" creationId="{3B2E3793-BFE6-45A2-9B7B-E18844431C99}"/>
          </ac:spMkLst>
        </pc:spChg>
        <pc:spChg chg="add del">
          <ac:chgData name="Kamara Golding (2419635)" userId="S::2419635@student.uwtsd.ac.uk::894fb4e9-3149-46ed-892e-97201996b9d0" providerId="AD" clId="Web-{F2D160D9-87EF-EF32-E0F8-E757AA536856}" dt="2025-10-13T00:59:35.343" v="42"/>
          <ac:spMkLst>
            <pc:docMk/>
            <pc:sldMk cId="0" sldId="263"/>
            <ac:spMk id="33" creationId="{BC4C4868-CB8F-4AF9-9CDB-8108F2C19B67}"/>
          </ac:spMkLst>
        </pc:spChg>
        <pc:spChg chg="add del">
          <ac:chgData name="Kamara Golding (2419635)" userId="S::2419635@student.uwtsd.ac.uk::894fb4e9-3149-46ed-892e-97201996b9d0" providerId="AD" clId="Web-{F2D160D9-87EF-EF32-E0F8-E757AA536856}" dt="2025-10-13T00:59:35.343" v="42"/>
          <ac:spMkLst>
            <pc:docMk/>
            <pc:sldMk cId="0" sldId="263"/>
            <ac:spMk id="34" creationId="{375E0459-6403-40CD-989D-56A4407CA12E}"/>
          </ac:spMkLst>
        </pc:spChg>
        <pc:spChg chg="add del">
          <ac:chgData name="Kamara Golding (2419635)" userId="S::2419635@student.uwtsd.ac.uk::894fb4e9-3149-46ed-892e-97201996b9d0" providerId="AD" clId="Web-{F2D160D9-87EF-EF32-E0F8-E757AA536856}" dt="2025-10-13T00:59:35.343" v="42"/>
          <ac:spMkLst>
            <pc:docMk/>
            <pc:sldMk cId="0" sldId="263"/>
            <ac:spMk id="35" creationId="{53E5B1A8-3AC9-4BD1-9BBC-78CA94F2D1BA}"/>
          </ac:spMkLst>
        </pc:spChg>
        <pc:spChg chg="add del">
          <ac:chgData name="Kamara Golding (2419635)" userId="S::2419635@student.uwtsd.ac.uk::894fb4e9-3149-46ed-892e-97201996b9d0" providerId="AD" clId="Web-{F2D160D9-87EF-EF32-E0F8-E757AA536856}" dt="2025-10-13T00:59:49.141" v="44"/>
          <ac:spMkLst>
            <pc:docMk/>
            <pc:sldMk cId="0" sldId="263"/>
            <ac:spMk id="38" creationId="{1B15ED52-F352-441B-82BF-E0EA34836D08}"/>
          </ac:spMkLst>
        </pc:spChg>
        <pc:spChg chg="del">
          <ac:chgData name="Kamara Golding (2419635)" userId="S::2419635@student.uwtsd.ac.uk::894fb4e9-3149-46ed-892e-97201996b9d0" providerId="AD" clId="Web-{F2D160D9-87EF-EF32-E0F8-E757AA536856}" dt="2025-10-13T00:59:49.141" v="44"/>
          <ac:spMkLst>
            <pc:docMk/>
            <pc:sldMk cId="0" sldId="263"/>
            <ac:spMk id="39" creationId="{3B2E3793-BFE6-45A2-9B7B-E18844431C99}"/>
          </ac:spMkLst>
        </pc:spChg>
        <pc:spChg chg="add del">
          <ac:chgData name="Kamara Golding (2419635)" userId="S::2419635@student.uwtsd.ac.uk::894fb4e9-3149-46ed-892e-97201996b9d0" providerId="AD" clId="Web-{F2D160D9-87EF-EF32-E0F8-E757AA536856}" dt="2025-10-13T00:59:49.141" v="44"/>
          <ac:spMkLst>
            <pc:docMk/>
            <pc:sldMk cId="0" sldId="263"/>
            <ac:spMk id="40" creationId="{BC4C4868-CB8F-4AF9-9CDB-8108F2C19B67}"/>
          </ac:spMkLst>
        </pc:spChg>
        <pc:spChg chg="add del">
          <ac:chgData name="Kamara Golding (2419635)" userId="S::2419635@student.uwtsd.ac.uk::894fb4e9-3149-46ed-892e-97201996b9d0" providerId="AD" clId="Web-{F2D160D9-87EF-EF32-E0F8-E757AA536856}" dt="2025-10-13T00:59:49.141" v="44"/>
          <ac:spMkLst>
            <pc:docMk/>
            <pc:sldMk cId="0" sldId="263"/>
            <ac:spMk id="41" creationId="{375E0459-6403-40CD-989D-56A4407CA12E}"/>
          </ac:spMkLst>
        </pc:spChg>
        <pc:spChg chg="add del">
          <ac:chgData name="Kamara Golding (2419635)" userId="S::2419635@student.uwtsd.ac.uk::894fb4e9-3149-46ed-892e-97201996b9d0" providerId="AD" clId="Web-{F2D160D9-87EF-EF32-E0F8-E757AA536856}" dt="2025-10-13T00:59:49.141" v="44"/>
          <ac:spMkLst>
            <pc:docMk/>
            <pc:sldMk cId="0" sldId="263"/>
            <ac:spMk id="42" creationId="{53E5B1A8-3AC9-4BD1-9BBC-78CA94F2D1BA}"/>
          </ac:spMkLst>
        </pc:spChg>
        <pc:spChg chg="add">
          <ac:chgData name="Kamara Golding (2419635)" userId="S::2419635@student.uwtsd.ac.uk::894fb4e9-3149-46ed-892e-97201996b9d0" providerId="AD" clId="Web-{F2D160D9-87EF-EF32-E0F8-E757AA536856}" dt="2025-10-13T00:59:49.156" v="45"/>
          <ac:spMkLst>
            <pc:docMk/>
            <pc:sldMk cId="0" sldId="263"/>
            <ac:spMk id="45" creationId="{00000000-0000-0000-0000-000000000000}"/>
          </ac:spMkLst>
        </pc:spChg>
      </pc:sldChg>
      <pc:sldChg chg="addSp delSp modSp">
        <pc:chgData name="Kamara Golding (2419635)" userId="S::2419635@student.uwtsd.ac.uk::894fb4e9-3149-46ed-892e-97201996b9d0" providerId="AD" clId="Web-{F2D160D9-87EF-EF32-E0F8-E757AA536856}" dt="2025-10-13T00:52:58.230" v="4"/>
        <pc:sldMkLst>
          <pc:docMk/>
          <pc:sldMk cId="3593352271" sldId="265"/>
        </pc:sldMkLst>
        <pc:spChg chg="mod">
          <ac:chgData name="Kamara Golding (2419635)" userId="S::2419635@student.uwtsd.ac.uk::894fb4e9-3149-46ed-892e-97201996b9d0" providerId="AD" clId="Web-{F2D160D9-87EF-EF32-E0F8-E757AA536856}" dt="2025-10-13T00:52:20.730" v="0"/>
          <ac:spMkLst>
            <pc:docMk/>
            <pc:sldMk cId="3593352271" sldId="265"/>
            <ac:spMk id="2" creationId="{6BC7D63B-9C9B-253D-38C6-D7F7B2F155A1}"/>
          </ac:spMkLst>
        </pc:spChg>
        <pc:spChg chg="mod">
          <ac:chgData name="Kamara Golding (2419635)" userId="S::2419635@student.uwtsd.ac.uk::894fb4e9-3149-46ed-892e-97201996b9d0" providerId="AD" clId="Web-{F2D160D9-87EF-EF32-E0F8-E757AA536856}" dt="2025-10-13T00:52:20.730" v="0"/>
          <ac:spMkLst>
            <pc:docMk/>
            <pc:sldMk cId="3593352271" sldId="265"/>
            <ac:spMk id="3" creationId="{54417027-0B1C-9102-1222-EC7BDED9A335}"/>
          </ac:spMkLst>
        </pc:spChg>
        <pc:spChg chg="del">
          <ac:chgData name="Kamara Golding (2419635)" userId="S::2419635@student.uwtsd.ac.uk::894fb4e9-3149-46ed-892e-97201996b9d0" providerId="AD" clId="Web-{F2D160D9-87EF-EF32-E0F8-E757AA536856}" dt="2025-10-13T00:52:20.730" v="0"/>
          <ac:spMkLst>
            <pc:docMk/>
            <pc:sldMk cId="3593352271" sldId="265"/>
            <ac:spMk id="8" creationId="{289ED1AA-8684-4D37-B208-8777E1A7780D}"/>
          </ac:spMkLst>
        </pc:spChg>
        <pc:spChg chg="del">
          <ac:chgData name="Kamara Golding (2419635)" userId="S::2419635@student.uwtsd.ac.uk::894fb4e9-3149-46ed-892e-97201996b9d0" providerId="AD" clId="Web-{F2D160D9-87EF-EF32-E0F8-E757AA536856}" dt="2025-10-13T00:52:20.730" v="0"/>
          <ac:spMkLst>
            <pc:docMk/>
            <pc:sldMk cId="3593352271" sldId="265"/>
            <ac:spMk id="10" creationId="{4180E01B-B1F4-437C-807D-1C930718EE64}"/>
          </ac:spMkLst>
        </pc:spChg>
        <pc:spChg chg="del">
          <ac:chgData name="Kamara Golding (2419635)" userId="S::2419635@student.uwtsd.ac.uk::894fb4e9-3149-46ed-892e-97201996b9d0" providerId="AD" clId="Web-{F2D160D9-87EF-EF32-E0F8-E757AA536856}" dt="2025-10-13T00:52:20.730" v="0"/>
          <ac:spMkLst>
            <pc:docMk/>
            <pc:sldMk cId="3593352271" sldId="265"/>
            <ac:spMk id="12" creationId="{41F77738-2AF0-4750-A0C7-F97C2C17590E}"/>
          </ac:spMkLst>
        </pc:spChg>
        <pc:spChg chg="add">
          <ac:chgData name="Kamara Golding (2419635)" userId="S::2419635@student.uwtsd.ac.uk::894fb4e9-3149-46ed-892e-97201996b9d0" providerId="AD" clId="Web-{F2D160D9-87EF-EF32-E0F8-E757AA536856}" dt="2025-10-13T00:52:20.730" v="0"/>
          <ac:spMkLst>
            <pc:docMk/>
            <pc:sldMk cId="3593352271" sldId="265"/>
            <ac:spMk id="17" creationId="{934F1179-B481-4F9E-BCA3-AFB972070F83}"/>
          </ac:spMkLst>
        </pc:spChg>
        <pc:spChg chg="add mod">
          <ac:chgData name="Kamara Golding (2419635)" userId="S::2419635@student.uwtsd.ac.uk::894fb4e9-3149-46ed-892e-97201996b9d0" providerId="AD" clId="Web-{F2D160D9-87EF-EF32-E0F8-E757AA536856}" dt="2025-10-13T00:52:58.230" v="4"/>
          <ac:spMkLst>
            <pc:docMk/>
            <pc:sldMk cId="3593352271" sldId="265"/>
            <ac:spMk id="19" creationId="{827DC2C4-B485-428A-BF4A-472D2967F47F}"/>
          </ac:spMkLst>
        </pc:spChg>
        <pc:spChg chg="add">
          <ac:chgData name="Kamara Golding (2419635)" userId="S::2419635@student.uwtsd.ac.uk::894fb4e9-3149-46ed-892e-97201996b9d0" providerId="AD" clId="Web-{F2D160D9-87EF-EF32-E0F8-E757AA536856}" dt="2025-10-13T00:52:20.730" v="0"/>
          <ac:spMkLst>
            <pc:docMk/>
            <pc:sldMk cId="3593352271" sldId="265"/>
            <ac:spMk id="21" creationId="{EE04B5EB-F158-4507-90DD-BD23620C7CC9}"/>
          </ac:spMkLst>
        </pc:spChg>
      </pc:sldChg>
      <pc:sldChg chg="addSp delSp modSp">
        <pc:chgData name="Kamara Golding (2419635)" userId="S::2419635@student.uwtsd.ac.uk::894fb4e9-3149-46ed-892e-97201996b9d0" providerId="AD" clId="Web-{F2D160D9-87EF-EF32-E0F8-E757AA536856}" dt="2025-10-13T00:56:17.123" v="19"/>
        <pc:sldMkLst>
          <pc:docMk/>
          <pc:sldMk cId="1899785970" sldId="266"/>
        </pc:sldMkLst>
        <pc:spChg chg="mod ord">
          <ac:chgData name="Kamara Golding (2419635)" userId="S::2419635@student.uwtsd.ac.uk::894fb4e9-3149-46ed-892e-97201996b9d0" providerId="AD" clId="Web-{F2D160D9-87EF-EF32-E0F8-E757AA536856}" dt="2025-10-13T00:56:10.092" v="18"/>
          <ac:spMkLst>
            <pc:docMk/>
            <pc:sldMk cId="1899785970" sldId="266"/>
            <ac:spMk id="2" creationId="{A09362B1-16E7-2AA5-2A4F-AF684E45DBB5}"/>
          </ac:spMkLst>
        </pc:spChg>
        <pc:spChg chg="mod">
          <ac:chgData name="Kamara Golding (2419635)" userId="S::2419635@student.uwtsd.ac.uk::894fb4e9-3149-46ed-892e-97201996b9d0" providerId="AD" clId="Web-{F2D160D9-87EF-EF32-E0F8-E757AA536856}" dt="2025-10-13T00:56:10.092" v="18"/>
          <ac:spMkLst>
            <pc:docMk/>
            <pc:sldMk cId="1899785970" sldId="266"/>
            <ac:spMk id="3" creationId="{EB30A81C-C77E-0835-7CD1-85718642F52C}"/>
          </ac:spMkLst>
        </pc:spChg>
        <pc:spChg chg="add del">
          <ac:chgData name="Kamara Golding (2419635)" userId="S::2419635@student.uwtsd.ac.uk::894fb4e9-3149-46ed-892e-97201996b9d0" providerId="AD" clId="Web-{F2D160D9-87EF-EF32-E0F8-E757AA536856}" dt="2025-10-13T00:56:10.092" v="18"/>
          <ac:spMkLst>
            <pc:docMk/>
            <pc:sldMk cId="1899785970" sldId="266"/>
            <ac:spMk id="3079" creationId="{7B831B6F-405A-4B47-B9BB-5CA88F285844}"/>
          </ac:spMkLst>
        </pc:spChg>
        <pc:spChg chg="add del">
          <ac:chgData name="Kamara Golding (2419635)" userId="S::2419635@student.uwtsd.ac.uk::894fb4e9-3149-46ed-892e-97201996b9d0" providerId="AD" clId="Web-{F2D160D9-87EF-EF32-E0F8-E757AA536856}" dt="2025-10-13T00:56:10.092" v="18"/>
          <ac:spMkLst>
            <pc:docMk/>
            <pc:sldMk cId="1899785970" sldId="266"/>
            <ac:spMk id="3081" creationId="{953EE71A-6488-4203-A7C4-77102FD0DCCA}"/>
          </ac:spMkLst>
        </pc:spChg>
        <pc:spChg chg="add del">
          <ac:chgData name="Kamara Golding (2419635)" userId="S::2419635@student.uwtsd.ac.uk::894fb4e9-3149-46ed-892e-97201996b9d0" providerId="AD" clId="Web-{F2D160D9-87EF-EF32-E0F8-E757AA536856}" dt="2025-10-13T00:56:10.076" v="17"/>
          <ac:spMkLst>
            <pc:docMk/>
            <pc:sldMk cId="1899785970" sldId="266"/>
            <ac:spMk id="3086" creationId="{9A724DBA-D2D9-471E-8ED7-2015DDD950DF}"/>
          </ac:spMkLst>
        </pc:spChg>
        <pc:spChg chg="add del">
          <ac:chgData name="Kamara Golding (2419635)" userId="S::2419635@student.uwtsd.ac.uk::894fb4e9-3149-46ed-892e-97201996b9d0" providerId="AD" clId="Web-{F2D160D9-87EF-EF32-E0F8-E757AA536856}" dt="2025-10-13T00:56:10.076" v="17"/>
          <ac:spMkLst>
            <pc:docMk/>
            <pc:sldMk cId="1899785970" sldId="266"/>
            <ac:spMk id="3088" creationId="{08980754-6F4B-43C9-B9BE-127B6BED6586}"/>
          </ac:spMkLst>
        </pc:spChg>
        <pc:spChg chg="add del">
          <ac:chgData name="Kamara Golding (2419635)" userId="S::2419635@student.uwtsd.ac.uk::894fb4e9-3149-46ed-892e-97201996b9d0" providerId="AD" clId="Web-{F2D160D9-87EF-EF32-E0F8-E757AA536856}" dt="2025-10-13T00:56:10.076" v="17"/>
          <ac:spMkLst>
            <pc:docMk/>
            <pc:sldMk cId="1899785970" sldId="266"/>
            <ac:spMk id="3090" creationId="{2C1BBA94-3F40-40AA-8BB9-E69E25E537C1}"/>
          </ac:spMkLst>
        </pc:spChg>
        <pc:spChg chg="add del">
          <ac:chgData name="Kamara Golding (2419635)" userId="S::2419635@student.uwtsd.ac.uk::894fb4e9-3149-46ed-892e-97201996b9d0" providerId="AD" clId="Web-{F2D160D9-87EF-EF32-E0F8-E757AA536856}" dt="2025-10-13T00:56:10.076" v="17"/>
          <ac:spMkLst>
            <pc:docMk/>
            <pc:sldMk cId="1899785970" sldId="266"/>
            <ac:spMk id="3092" creationId="{169CC832-2974-4E8D-90ED-3E2941BA7336}"/>
          </ac:spMkLst>
        </pc:spChg>
        <pc:spChg chg="add del">
          <ac:chgData name="Kamara Golding (2419635)" userId="S::2419635@student.uwtsd.ac.uk::894fb4e9-3149-46ed-892e-97201996b9d0" providerId="AD" clId="Web-{F2D160D9-87EF-EF32-E0F8-E757AA536856}" dt="2025-10-13T00:56:10.076" v="17"/>
          <ac:spMkLst>
            <pc:docMk/>
            <pc:sldMk cId="1899785970" sldId="266"/>
            <ac:spMk id="3094" creationId="{55222F96-971A-4F90-B841-6BAB416C7AC1}"/>
          </ac:spMkLst>
        </pc:spChg>
        <pc:spChg chg="add">
          <ac:chgData name="Kamara Golding (2419635)" userId="S::2419635@student.uwtsd.ac.uk::894fb4e9-3149-46ed-892e-97201996b9d0" providerId="AD" clId="Web-{F2D160D9-87EF-EF32-E0F8-E757AA536856}" dt="2025-10-13T00:56:10.092" v="18"/>
          <ac:spMkLst>
            <pc:docMk/>
            <pc:sldMk cId="1899785970" sldId="266"/>
            <ac:spMk id="3096" creationId="{9D25F302-27C5-414F-97F8-6EA0A6C028BA}"/>
          </ac:spMkLst>
        </pc:spChg>
        <pc:spChg chg="add mod">
          <ac:chgData name="Kamara Golding (2419635)" userId="S::2419635@student.uwtsd.ac.uk::894fb4e9-3149-46ed-892e-97201996b9d0" providerId="AD" clId="Web-{F2D160D9-87EF-EF32-E0F8-E757AA536856}" dt="2025-10-13T00:56:17.123" v="19"/>
          <ac:spMkLst>
            <pc:docMk/>
            <pc:sldMk cId="1899785970" sldId="266"/>
            <ac:spMk id="3097" creationId="{830A36F8-48C2-4842-A87B-8CE8DF4E7FD2}"/>
          </ac:spMkLst>
        </pc:spChg>
        <pc:spChg chg="add">
          <ac:chgData name="Kamara Golding (2419635)" userId="S::2419635@student.uwtsd.ac.uk::894fb4e9-3149-46ed-892e-97201996b9d0" providerId="AD" clId="Web-{F2D160D9-87EF-EF32-E0F8-E757AA536856}" dt="2025-10-13T00:56:10.092" v="18"/>
          <ac:spMkLst>
            <pc:docMk/>
            <pc:sldMk cId="1899785970" sldId="266"/>
            <ac:spMk id="3098" creationId="{086A5A31-B10A-4793-84D4-D785959AE5B8}"/>
          </ac:spMkLst>
        </pc:spChg>
        <pc:picChg chg="mod">
          <ac:chgData name="Kamara Golding (2419635)" userId="S::2419635@student.uwtsd.ac.uk::894fb4e9-3149-46ed-892e-97201996b9d0" providerId="AD" clId="Web-{F2D160D9-87EF-EF32-E0F8-E757AA536856}" dt="2025-10-13T00:56:10.092" v="18"/>
          <ac:picMkLst>
            <pc:docMk/>
            <pc:sldMk cId="1899785970" sldId="266"/>
            <ac:picMk id="3074" creationId="{FF65C7FF-4119-BF03-713C-EBFD42DEAE0B}"/>
          </ac:picMkLst>
        </pc:picChg>
      </pc:sldChg>
      <pc:sldChg chg="modSp new">
        <pc:chgData name="Kamara Golding (2419635)" userId="S::2419635@student.uwtsd.ac.uk::894fb4e9-3149-46ed-892e-97201996b9d0" providerId="AD" clId="Web-{F2D160D9-87EF-EF32-E0F8-E757AA536856}" dt="2025-10-13T01:21:00.190" v="108" actId="20577"/>
        <pc:sldMkLst>
          <pc:docMk/>
          <pc:sldMk cId="1871004631" sldId="267"/>
        </pc:sldMkLst>
        <pc:spChg chg="mod">
          <ac:chgData name="Kamara Golding (2419635)" userId="S::2419635@student.uwtsd.ac.uk::894fb4e9-3149-46ed-892e-97201996b9d0" providerId="AD" clId="Web-{F2D160D9-87EF-EF32-E0F8-E757AA536856}" dt="2025-10-13T01:04:59.372" v="60" actId="20577"/>
          <ac:spMkLst>
            <pc:docMk/>
            <pc:sldMk cId="1871004631" sldId="267"/>
            <ac:spMk id="2" creationId="{3BD2D14E-D72B-9886-7115-0AC6CBFA4779}"/>
          </ac:spMkLst>
        </pc:spChg>
        <pc:spChg chg="mod">
          <ac:chgData name="Kamara Golding (2419635)" userId="S::2419635@student.uwtsd.ac.uk::894fb4e9-3149-46ed-892e-97201996b9d0" providerId="AD" clId="Web-{F2D160D9-87EF-EF32-E0F8-E757AA536856}" dt="2025-10-13T01:21:00.190" v="108" actId="20577"/>
          <ac:spMkLst>
            <pc:docMk/>
            <pc:sldMk cId="1871004631" sldId="267"/>
            <ac:spMk id="3" creationId="{B476A29A-AEED-B20C-3AF8-72AB44EFAE82}"/>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206E33-1DFE-4003-BE94-AD208ECAC503}"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42CB4654-5EF5-404A-B9E8-E3DC6DECBB2B}">
      <dgm:prSet/>
      <dgm:spPr/>
      <dgm:t>
        <a:bodyPr/>
        <a:lstStyle/>
        <a:p>
          <a:pPr>
            <a:defRPr cap="all"/>
          </a:pPr>
          <a:r>
            <a:rPr lang="en-GB" b="1"/>
            <a:t>Name</a:t>
          </a:r>
          <a:r>
            <a:rPr lang="en-GB"/>
            <a:t>: Kamara Golding</a:t>
          </a:r>
          <a:endParaRPr lang="en-US"/>
        </a:p>
      </dgm:t>
    </dgm:pt>
    <dgm:pt modelId="{06718983-4DB0-43E3-99D3-25B955B37D03}" type="parTrans" cxnId="{DEEA3B0E-FB46-44A9-852E-F6A88E5A8984}">
      <dgm:prSet/>
      <dgm:spPr/>
      <dgm:t>
        <a:bodyPr/>
        <a:lstStyle/>
        <a:p>
          <a:endParaRPr lang="en-US"/>
        </a:p>
      </dgm:t>
    </dgm:pt>
    <dgm:pt modelId="{13CA0533-C626-44F7-BD0C-C8B9783910E4}" type="sibTrans" cxnId="{DEEA3B0E-FB46-44A9-852E-F6A88E5A8984}">
      <dgm:prSet/>
      <dgm:spPr/>
      <dgm:t>
        <a:bodyPr/>
        <a:lstStyle/>
        <a:p>
          <a:endParaRPr lang="en-US"/>
        </a:p>
      </dgm:t>
    </dgm:pt>
    <dgm:pt modelId="{DA47ED16-FC9A-47F8-B177-6F5ABD85CBD3}">
      <dgm:prSet/>
      <dgm:spPr/>
      <dgm:t>
        <a:bodyPr/>
        <a:lstStyle/>
        <a:p>
          <a:pPr>
            <a:defRPr cap="all"/>
          </a:pPr>
          <a:r>
            <a:rPr lang="en-GB" b="1"/>
            <a:t>Module</a:t>
          </a:r>
          <a:r>
            <a:rPr lang="en-GB"/>
            <a:t>: Psychology</a:t>
          </a:r>
          <a:endParaRPr lang="en-US"/>
        </a:p>
      </dgm:t>
    </dgm:pt>
    <dgm:pt modelId="{9B84B36B-C148-438D-8E62-5AEB7A30E637}" type="parTrans" cxnId="{21A7C1D0-AC6F-4F4B-8D7A-CF0A67546DCF}">
      <dgm:prSet/>
      <dgm:spPr/>
      <dgm:t>
        <a:bodyPr/>
        <a:lstStyle/>
        <a:p>
          <a:endParaRPr lang="en-US"/>
        </a:p>
      </dgm:t>
    </dgm:pt>
    <dgm:pt modelId="{F5C911F2-4274-41D4-80D6-54908BAC710F}" type="sibTrans" cxnId="{21A7C1D0-AC6F-4F4B-8D7A-CF0A67546DCF}">
      <dgm:prSet/>
      <dgm:spPr/>
      <dgm:t>
        <a:bodyPr/>
        <a:lstStyle/>
        <a:p>
          <a:endParaRPr lang="en-US"/>
        </a:p>
      </dgm:t>
    </dgm:pt>
    <dgm:pt modelId="{32C65560-95B8-4BA9-BDA6-6CDBEC809914}">
      <dgm:prSet/>
      <dgm:spPr/>
      <dgm:t>
        <a:bodyPr/>
        <a:lstStyle/>
        <a:p>
          <a:pPr>
            <a:defRPr cap="all"/>
          </a:pPr>
          <a:r>
            <a:rPr lang="en-GB" b="1"/>
            <a:t>Module</a:t>
          </a:r>
          <a:r>
            <a:rPr lang="en-GB"/>
            <a:t> code: LCHS4010</a:t>
          </a:r>
          <a:endParaRPr lang="en-US"/>
        </a:p>
      </dgm:t>
    </dgm:pt>
    <dgm:pt modelId="{9A0E0C1F-288E-4095-9929-2091710F465C}" type="parTrans" cxnId="{7C53DD21-9051-4053-977E-C657E5B2E804}">
      <dgm:prSet/>
      <dgm:spPr/>
      <dgm:t>
        <a:bodyPr/>
        <a:lstStyle/>
        <a:p>
          <a:endParaRPr lang="en-US"/>
        </a:p>
      </dgm:t>
    </dgm:pt>
    <dgm:pt modelId="{CEA56BB1-5CC9-4898-A61E-330A1A7FBB0D}" type="sibTrans" cxnId="{7C53DD21-9051-4053-977E-C657E5B2E804}">
      <dgm:prSet/>
      <dgm:spPr/>
      <dgm:t>
        <a:bodyPr/>
        <a:lstStyle/>
        <a:p>
          <a:endParaRPr lang="en-US"/>
        </a:p>
      </dgm:t>
    </dgm:pt>
    <dgm:pt modelId="{5E279AEE-9C91-4C4A-BA3F-77A71BAF00CD}">
      <dgm:prSet/>
      <dgm:spPr/>
      <dgm:t>
        <a:bodyPr/>
        <a:lstStyle/>
        <a:p>
          <a:pPr>
            <a:defRPr cap="all"/>
          </a:pPr>
          <a:r>
            <a:rPr lang="en-GB" b="1"/>
            <a:t>Lecturer</a:t>
          </a:r>
          <a:r>
            <a:rPr lang="en-GB"/>
            <a:t>: Kennedy Obohwemu</a:t>
          </a:r>
          <a:endParaRPr lang="en-US"/>
        </a:p>
      </dgm:t>
    </dgm:pt>
    <dgm:pt modelId="{6E55FF31-3BB3-4DA8-9695-24D035808117}" type="parTrans" cxnId="{F5531FB0-875E-4995-B895-A4370A0EB398}">
      <dgm:prSet/>
      <dgm:spPr/>
      <dgm:t>
        <a:bodyPr/>
        <a:lstStyle/>
        <a:p>
          <a:endParaRPr lang="en-US"/>
        </a:p>
      </dgm:t>
    </dgm:pt>
    <dgm:pt modelId="{77255AD2-1FC0-4968-A3B4-16D3F4933C8C}" type="sibTrans" cxnId="{F5531FB0-875E-4995-B895-A4370A0EB398}">
      <dgm:prSet/>
      <dgm:spPr/>
      <dgm:t>
        <a:bodyPr/>
        <a:lstStyle/>
        <a:p>
          <a:endParaRPr lang="en-US"/>
        </a:p>
      </dgm:t>
    </dgm:pt>
    <dgm:pt modelId="{1727F7A5-0092-429A-A5CE-448B5ECB3609}">
      <dgm:prSet/>
      <dgm:spPr/>
      <dgm:t>
        <a:bodyPr/>
        <a:lstStyle/>
        <a:p>
          <a:pPr>
            <a:defRPr cap="all"/>
          </a:pPr>
          <a:r>
            <a:rPr lang="en-GB" b="1"/>
            <a:t>Due </a:t>
          </a:r>
          <a:r>
            <a:rPr lang="en-GB"/>
            <a:t>date: 13/10/2025</a:t>
          </a:r>
          <a:endParaRPr lang="en-US"/>
        </a:p>
      </dgm:t>
    </dgm:pt>
    <dgm:pt modelId="{1371A74A-C620-4DE9-9266-715F52A9B950}" type="parTrans" cxnId="{D10B6FA7-D955-4D3B-BE2E-AEE171D1C831}">
      <dgm:prSet/>
      <dgm:spPr/>
      <dgm:t>
        <a:bodyPr/>
        <a:lstStyle/>
        <a:p>
          <a:endParaRPr lang="en-US"/>
        </a:p>
      </dgm:t>
    </dgm:pt>
    <dgm:pt modelId="{4DF9BB97-2C9B-4540-8799-8514C95188B7}" type="sibTrans" cxnId="{D10B6FA7-D955-4D3B-BE2E-AEE171D1C831}">
      <dgm:prSet/>
      <dgm:spPr/>
      <dgm:t>
        <a:bodyPr/>
        <a:lstStyle/>
        <a:p>
          <a:endParaRPr lang="en-US"/>
        </a:p>
      </dgm:t>
    </dgm:pt>
    <dgm:pt modelId="{4EB17811-63A6-4C6F-9F9C-620A070A1C0F}" type="pres">
      <dgm:prSet presAssocID="{AC206E33-1DFE-4003-BE94-AD208ECAC503}" presName="root" presStyleCnt="0">
        <dgm:presLayoutVars>
          <dgm:dir/>
          <dgm:resizeHandles val="exact"/>
        </dgm:presLayoutVars>
      </dgm:prSet>
      <dgm:spPr/>
    </dgm:pt>
    <dgm:pt modelId="{2D62CBB7-5100-4500-A306-069E1CF03F51}" type="pres">
      <dgm:prSet presAssocID="{42CB4654-5EF5-404A-B9E8-E3DC6DECBB2B}" presName="compNode" presStyleCnt="0"/>
      <dgm:spPr/>
    </dgm:pt>
    <dgm:pt modelId="{3534A0DC-CE83-4C81-83E6-2BC0E7420447}" type="pres">
      <dgm:prSet presAssocID="{42CB4654-5EF5-404A-B9E8-E3DC6DECBB2B}" presName="iconBgRect" presStyleLbl="bgShp" presStyleIdx="0" presStyleCnt="5"/>
      <dgm:spPr/>
    </dgm:pt>
    <dgm:pt modelId="{D1D66E74-4B12-487E-8D29-207D3A27D428}" type="pres">
      <dgm:prSet presAssocID="{42CB4654-5EF5-404A-B9E8-E3DC6DECBB2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hale"/>
        </a:ext>
      </dgm:extLst>
    </dgm:pt>
    <dgm:pt modelId="{C8E07410-2CAB-4561-997B-CB03112BCBCA}" type="pres">
      <dgm:prSet presAssocID="{42CB4654-5EF5-404A-B9E8-E3DC6DECBB2B}" presName="spaceRect" presStyleCnt="0"/>
      <dgm:spPr/>
    </dgm:pt>
    <dgm:pt modelId="{F5C79107-213B-49CD-BF88-A04D21F1052D}" type="pres">
      <dgm:prSet presAssocID="{42CB4654-5EF5-404A-B9E8-E3DC6DECBB2B}" presName="textRect" presStyleLbl="revTx" presStyleIdx="0" presStyleCnt="5">
        <dgm:presLayoutVars>
          <dgm:chMax val="1"/>
          <dgm:chPref val="1"/>
        </dgm:presLayoutVars>
      </dgm:prSet>
      <dgm:spPr/>
    </dgm:pt>
    <dgm:pt modelId="{74A05E44-8F82-49FC-9B51-34BBBF9519B7}" type="pres">
      <dgm:prSet presAssocID="{13CA0533-C626-44F7-BD0C-C8B9783910E4}" presName="sibTrans" presStyleCnt="0"/>
      <dgm:spPr/>
    </dgm:pt>
    <dgm:pt modelId="{EDA5567B-6CBD-4C5F-B816-37191983D265}" type="pres">
      <dgm:prSet presAssocID="{DA47ED16-FC9A-47F8-B177-6F5ABD85CBD3}" presName="compNode" presStyleCnt="0"/>
      <dgm:spPr/>
    </dgm:pt>
    <dgm:pt modelId="{9A1D2A3B-4E3A-4237-8441-4D16098E7F90}" type="pres">
      <dgm:prSet presAssocID="{DA47ED16-FC9A-47F8-B177-6F5ABD85CBD3}" presName="iconBgRect" presStyleLbl="bgShp" presStyleIdx="1" presStyleCnt="5"/>
      <dgm:spPr/>
    </dgm:pt>
    <dgm:pt modelId="{C742AE7B-0277-4010-9293-B5F71DF0F68C}" type="pres">
      <dgm:prSet presAssocID="{DA47ED16-FC9A-47F8-B177-6F5ABD85CBD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B42040D4-3788-4151-8FEF-CE7E443E8754}" type="pres">
      <dgm:prSet presAssocID="{DA47ED16-FC9A-47F8-B177-6F5ABD85CBD3}" presName="spaceRect" presStyleCnt="0"/>
      <dgm:spPr/>
    </dgm:pt>
    <dgm:pt modelId="{DFEF4E0D-267B-47CA-B17D-54FC45958FDF}" type="pres">
      <dgm:prSet presAssocID="{DA47ED16-FC9A-47F8-B177-6F5ABD85CBD3}" presName="textRect" presStyleLbl="revTx" presStyleIdx="1" presStyleCnt="5">
        <dgm:presLayoutVars>
          <dgm:chMax val="1"/>
          <dgm:chPref val="1"/>
        </dgm:presLayoutVars>
      </dgm:prSet>
      <dgm:spPr/>
    </dgm:pt>
    <dgm:pt modelId="{0245DFCA-A10D-4054-B33C-FE196D58778D}" type="pres">
      <dgm:prSet presAssocID="{F5C911F2-4274-41D4-80D6-54908BAC710F}" presName="sibTrans" presStyleCnt="0"/>
      <dgm:spPr/>
    </dgm:pt>
    <dgm:pt modelId="{A30682C2-EE4A-4520-91FE-EC47C0BE4098}" type="pres">
      <dgm:prSet presAssocID="{32C65560-95B8-4BA9-BDA6-6CDBEC809914}" presName="compNode" presStyleCnt="0"/>
      <dgm:spPr/>
    </dgm:pt>
    <dgm:pt modelId="{087DDB19-7229-43FB-998F-337DF9BD49CE}" type="pres">
      <dgm:prSet presAssocID="{32C65560-95B8-4BA9-BDA6-6CDBEC809914}" presName="iconBgRect" presStyleLbl="bgShp" presStyleIdx="2" presStyleCnt="5"/>
      <dgm:spPr/>
    </dgm:pt>
    <dgm:pt modelId="{F0D9ABE5-3CDC-43C6-BD92-F67C3D298AB3}" type="pres">
      <dgm:prSet presAssocID="{32C65560-95B8-4BA9-BDA6-6CDBEC80991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28376CC6-6DB8-4D0D-8656-E82CA1B748F2}" type="pres">
      <dgm:prSet presAssocID="{32C65560-95B8-4BA9-BDA6-6CDBEC809914}" presName="spaceRect" presStyleCnt="0"/>
      <dgm:spPr/>
    </dgm:pt>
    <dgm:pt modelId="{71206DE5-5FFE-4E0C-8F15-4D4F8D376411}" type="pres">
      <dgm:prSet presAssocID="{32C65560-95B8-4BA9-BDA6-6CDBEC809914}" presName="textRect" presStyleLbl="revTx" presStyleIdx="2" presStyleCnt="5">
        <dgm:presLayoutVars>
          <dgm:chMax val="1"/>
          <dgm:chPref val="1"/>
        </dgm:presLayoutVars>
      </dgm:prSet>
      <dgm:spPr/>
    </dgm:pt>
    <dgm:pt modelId="{BBFE834D-C5F1-4D1D-9803-057F15D01E66}" type="pres">
      <dgm:prSet presAssocID="{CEA56BB1-5CC9-4898-A61E-330A1A7FBB0D}" presName="sibTrans" presStyleCnt="0"/>
      <dgm:spPr/>
    </dgm:pt>
    <dgm:pt modelId="{4E393E03-9833-4C02-94E9-801B5FEA80DD}" type="pres">
      <dgm:prSet presAssocID="{5E279AEE-9C91-4C4A-BA3F-77A71BAF00CD}" presName="compNode" presStyleCnt="0"/>
      <dgm:spPr/>
    </dgm:pt>
    <dgm:pt modelId="{CE1DD39D-9B1F-4F18-8416-571CCA5B5C12}" type="pres">
      <dgm:prSet presAssocID="{5E279AEE-9C91-4C4A-BA3F-77A71BAF00CD}" presName="iconBgRect" presStyleLbl="bgShp" presStyleIdx="3" presStyleCnt="5"/>
      <dgm:spPr/>
    </dgm:pt>
    <dgm:pt modelId="{2CC90F3B-2838-4FA5-B716-4C38AB0D6891}" type="pres">
      <dgm:prSet presAssocID="{5E279AEE-9C91-4C4A-BA3F-77A71BAF00C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cturer"/>
        </a:ext>
      </dgm:extLst>
    </dgm:pt>
    <dgm:pt modelId="{60770870-6E89-4423-983A-7475864F9A4C}" type="pres">
      <dgm:prSet presAssocID="{5E279AEE-9C91-4C4A-BA3F-77A71BAF00CD}" presName="spaceRect" presStyleCnt="0"/>
      <dgm:spPr/>
    </dgm:pt>
    <dgm:pt modelId="{61735332-F9D5-4164-BF8E-AE0C01F3BDA5}" type="pres">
      <dgm:prSet presAssocID="{5E279AEE-9C91-4C4A-BA3F-77A71BAF00CD}" presName="textRect" presStyleLbl="revTx" presStyleIdx="3" presStyleCnt="5">
        <dgm:presLayoutVars>
          <dgm:chMax val="1"/>
          <dgm:chPref val="1"/>
        </dgm:presLayoutVars>
      </dgm:prSet>
      <dgm:spPr/>
    </dgm:pt>
    <dgm:pt modelId="{B0788AAB-E626-41E5-8DD4-391ECC3F28E3}" type="pres">
      <dgm:prSet presAssocID="{77255AD2-1FC0-4968-A3B4-16D3F4933C8C}" presName="sibTrans" presStyleCnt="0"/>
      <dgm:spPr/>
    </dgm:pt>
    <dgm:pt modelId="{1F99B5D6-B1EA-4D0D-92D1-A6B10C0A6A56}" type="pres">
      <dgm:prSet presAssocID="{1727F7A5-0092-429A-A5CE-448B5ECB3609}" presName="compNode" presStyleCnt="0"/>
      <dgm:spPr/>
    </dgm:pt>
    <dgm:pt modelId="{ADCBF9B0-C085-4E33-8876-0E32E3D0C913}" type="pres">
      <dgm:prSet presAssocID="{1727F7A5-0092-429A-A5CE-448B5ECB3609}" presName="iconBgRect" presStyleLbl="bgShp" presStyleIdx="4" presStyleCnt="5"/>
      <dgm:spPr/>
    </dgm:pt>
    <dgm:pt modelId="{8838985C-8F49-4350-9489-C907A1911ACD}" type="pres">
      <dgm:prSet presAssocID="{1727F7A5-0092-429A-A5CE-448B5ECB360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lip Calendar"/>
        </a:ext>
      </dgm:extLst>
    </dgm:pt>
    <dgm:pt modelId="{41F10B88-AAA3-4A88-B885-FEBE7FB67035}" type="pres">
      <dgm:prSet presAssocID="{1727F7A5-0092-429A-A5CE-448B5ECB3609}" presName="spaceRect" presStyleCnt="0"/>
      <dgm:spPr/>
    </dgm:pt>
    <dgm:pt modelId="{DE287F62-4284-428D-88BE-CA276C06BF32}" type="pres">
      <dgm:prSet presAssocID="{1727F7A5-0092-429A-A5CE-448B5ECB3609}" presName="textRect" presStyleLbl="revTx" presStyleIdx="4" presStyleCnt="5">
        <dgm:presLayoutVars>
          <dgm:chMax val="1"/>
          <dgm:chPref val="1"/>
        </dgm:presLayoutVars>
      </dgm:prSet>
      <dgm:spPr/>
    </dgm:pt>
  </dgm:ptLst>
  <dgm:cxnLst>
    <dgm:cxn modelId="{DEEA3B0E-FB46-44A9-852E-F6A88E5A8984}" srcId="{AC206E33-1DFE-4003-BE94-AD208ECAC503}" destId="{42CB4654-5EF5-404A-B9E8-E3DC6DECBB2B}" srcOrd="0" destOrd="0" parTransId="{06718983-4DB0-43E3-99D3-25B955B37D03}" sibTransId="{13CA0533-C626-44F7-BD0C-C8B9783910E4}"/>
    <dgm:cxn modelId="{BECB7D14-2748-44DF-A604-CC0E8BEECDAD}" type="presOf" srcId="{DA47ED16-FC9A-47F8-B177-6F5ABD85CBD3}" destId="{DFEF4E0D-267B-47CA-B17D-54FC45958FDF}" srcOrd="0" destOrd="0" presId="urn:microsoft.com/office/officeart/2018/5/layout/IconCircleLabelList"/>
    <dgm:cxn modelId="{6F942D15-486F-4277-AA37-FD3C70FE7B75}" type="presOf" srcId="{32C65560-95B8-4BA9-BDA6-6CDBEC809914}" destId="{71206DE5-5FFE-4E0C-8F15-4D4F8D376411}" srcOrd="0" destOrd="0" presId="urn:microsoft.com/office/officeart/2018/5/layout/IconCircleLabelList"/>
    <dgm:cxn modelId="{7C53DD21-9051-4053-977E-C657E5B2E804}" srcId="{AC206E33-1DFE-4003-BE94-AD208ECAC503}" destId="{32C65560-95B8-4BA9-BDA6-6CDBEC809914}" srcOrd="2" destOrd="0" parTransId="{9A0E0C1F-288E-4095-9929-2091710F465C}" sibTransId="{CEA56BB1-5CC9-4898-A61E-330A1A7FBB0D}"/>
    <dgm:cxn modelId="{3482AB24-EFE1-407E-9577-EE5E60B9386E}" type="presOf" srcId="{AC206E33-1DFE-4003-BE94-AD208ECAC503}" destId="{4EB17811-63A6-4C6F-9F9C-620A070A1C0F}" srcOrd="0" destOrd="0" presId="urn:microsoft.com/office/officeart/2018/5/layout/IconCircleLabelList"/>
    <dgm:cxn modelId="{24C8A09B-C4A9-4BF7-A34A-BFE2FEB8A438}" type="presOf" srcId="{5E279AEE-9C91-4C4A-BA3F-77A71BAF00CD}" destId="{61735332-F9D5-4164-BF8E-AE0C01F3BDA5}" srcOrd="0" destOrd="0" presId="urn:microsoft.com/office/officeart/2018/5/layout/IconCircleLabelList"/>
    <dgm:cxn modelId="{D10B6FA7-D955-4D3B-BE2E-AEE171D1C831}" srcId="{AC206E33-1DFE-4003-BE94-AD208ECAC503}" destId="{1727F7A5-0092-429A-A5CE-448B5ECB3609}" srcOrd="4" destOrd="0" parTransId="{1371A74A-C620-4DE9-9266-715F52A9B950}" sibTransId="{4DF9BB97-2C9B-4540-8799-8514C95188B7}"/>
    <dgm:cxn modelId="{F5531FB0-875E-4995-B895-A4370A0EB398}" srcId="{AC206E33-1DFE-4003-BE94-AD208ECAC503}" destId="{5E279AEE-9C91-4C4A-BA3F-77A71BAF00CD}" srcOrd="3" destOrd="0" parTransId="{6E55FF31-3BB3-4DA8-9695-24D035808117}" sibTransId="{77255AD2-1FC0-4968-A3B4-16D3F4933C8C}"/>
    <dgm:cxn modelId="{21A7C1D0-AC6F-4F4B-8D7A-CF0A67546DCF}" srcId="{AC206E33-1DFE-4003-BE94-AD208ECAC503}" destId="{DA47ED16-FC9A-47F8-B177-6F5ABD85CBD3}" srcOrd="1" destOrd="0" parTransId="{9B84B36B-C148-438D-8E62-5AEB7A30E637}" sibTransId="{F5C911F2-4274-41D4-80D6-54908BAC710F}"/>
    <dgm:cxn modelId="{EB0301DC-17F4-434E-BB90-DA31F158D824}" type="presOf" srcId="{1727F7A5-0092-429A-A5CE-448B5ECB3609}" destId="{DE287F62-4284-428D-88BE-CA276C06BF32}" srcOrd="0" destOrd="0" presId="urn:microsoft.com/office/officeart/2018/5/layout/IconCircleLabelList"/>
    <dgm:cxn modelId="{8E795AE1-D36E-46AD-AF2B-3E2E8313935F}" type="presOf" srcId="{42CB4654-5EF5-404A-B9E8-E3DC6DECBB2B}" destId="{F5C79107-213B-49CD-BF88-A04D21F1052D}" srcOrd="0" destOrd="0" presId="urn:microsoft.com/office/officeart/2018/5/layout/IconCircleLabelList"/>
    <dgm:cxn modelId="{4669E62E-88DA-4760-9D99-92978ED722B1}" type="presParOf" srcId="{4EB17811-63A6-4C6F-9F9C-620A070A1C0F}" destId="{2D62CBB7-5100-4500-A306-069E1CF03F51}" srcOrd="0" destOrd="0" presId="urn:microsoft.com/office/officeart/2018/5/layout/IconCircleLabelList"/>
    <dgm:cxn modelId="{1C1CC0F2-4BBB-4518-87C3-58FDAC5ACB5F}" type="presParOf" srcId="{2D62CBB7-5100-4500-A306-069E1CF03F51}" destId="{3534A0DC-CE83-4C81-83E6-2BC0E7420447}" srcOrd="0" destOrd="0" presId="urn:microsoft.com/office/officeart/2018/5/layout/IconCircleLabelList"/>
    <dgm:cxn modelId="{BF2E6C39-82A9-4965-A4C7-55D34048A154}" type="presParOf" srcId="{2D62CBB7-5100-4500-A306-069E1CF03F51}" destId="{D1D66E74-4B12-487E-8D29-207D3A27D428}" srcOrd="1" destOrd="0" presId="urn:microsoft.com/office/officeart/2018/5/layout/IconCircleLabelList"/>
    <dgm:cxn modelId="{54A5B600-E07E-4C75-9A13-BD4CB7B0EB55}" type="presParOf" srcId="{2D62CBB7-5100-4500-A306-069E1CF03F51}" destId="{C8E07410-2CAB-4561-997B-CB03112BCBCA}" srcOrd="2" destOrd="0" presId="urn:microsoft.com/office/officeart/2018/5/layout/IconCircleLabelList"/>
    <dgm:cxn modelId="{8EDD53AF-D6D2-46F5-8983-D3A281775D8B}" type="presParOf" srcId="{2D62CBB7-5100-4500-A306-069E1CF03F51}" destId="{F5C79107-213B-49CD-BF88-A04D21F1052D}" srcOrd="3" destOrd="0" presId="urn:microsoft.com/office/officeart/2018/5/layout/IconCircleLabelList"/>
    <dgm:cxn modelId="{6963462E-9576-4273-8250-1D1C161B51D0}" type="presParOf" srcId="{4EB17811-63A6-4C6F-9F9C-620A070A1C0F}" destId="{74A05E44-8F82-49FC-9B51-34BBBF9519B7}" srcOrd="1" destOrd="0" presId="urn:microsoft.com/office/officeart/2018/5/layout/IconCircleLabelList"/>
    <dgm:cxn modelId="{68087FC6-B974-42B3-80BD-38994EA95C38}" type="presParOf" srcId="{4EB17811-63A6-4C6F-9F9C-620A070A1C0F}" destId="{EDA5567B-6CBD-4C5F-B816-37191983D265}" srcOrd="2" destOrd="0" presId="urn:microsoft.com/office/officeart/2018/5/layout/IconCircleLabelList"/>
    <dgm:cxn modelId="{125218F0-A383-4E1B-B667-58F8CC4AC692}" type="presParOf" srcId="{EDA5567B-6CBD-4C5F-B816-37191983D265}" destId="{9A1D2A3B-4E3A-4237-8441-4D16098E7F90}" srcOrd="0" destOrd="0" presId="urn:microsoft.com/office/officeart/2018/5/layout/IconCircleLabelList"/>
    <dgm:cxn modelId="{69E88593-C90F-4F03-AEF4-23B528B20059}" type="presParOf" srcId="{EDA5567B-6CBD-4C5F-B816-37191983D265}" destId="{C742AE7B-0277-4010-9293-B5F71DF0F68C}" srcOrd="1" destOrd="0" presId="urn:microsoft.com/office/officeart/2018/5/layout/IconCircleLabelList"/>
    <dgm:cxn modelId="{8A723C8B-2EC9-4FEC-B5E4-35E1D6CFA5B2}" type="presParOf" srcId="{EDA5567B-6CBD-4C5F-B816-37191983D265}" destId="{B42040D4-3788-4151-8FEF-CE7E443E8754}" srcOrd="2" destOrd="0" presId="urn:microsoft.com/office/officeart/2018/5/layout/IconCircleLabelList"/>
    <dgm:cxn modelId="{8A7440FC-A679-4329-BD44-76DF7392C8BD}" type="presParOf" srcId="{EDA5567B-6CBD-4C5F-B816-37191983D265}" destId="{DFEF4E0D-267B-47CA-B17D-54FC45958FDF}" srcOrd="3" destOrd="0" presId="urn:microsoft.com/office/officeart/2018/5/layout/IconCircleLabelList"/>
    <dgm:cxn modelId="{05D1DDD6-1025-4870-B340-723F4951D81C}" type="presParOf" srcId="{4EB17811-63A6-4C6F-9F9C-620A070A1C0F}" destId="{0245DFCA-A10D-4054-B33C-FE196D58778D}" srcOrd="3" destOrd="0" presId="urn:microsoft.com/office/officeart/2018/5/layout/IconCircleLabelList"/>
    <dgm:cxn modelId="{00C207C7-5C8E-48B7-AFB0-C1EDFD9E3F84}" type="presParOf" srcId="{4EB17811-63A6-4C6F-9F9C-620A070A1C0F}" destId="{A30682C2-EE4A-4520-91FE-EC47C0BE4098}" srcOrd="4" destOrd="0" presId="urn:microsoft.com/office/officeart/2018/5/layout/IconCircleLabelList"/>
    <dgm:cxn modelId="{38DC6455-127B-4372-9ECB-484100099A1B}" type="presParOf" srcId="{A30682C2-EE4A-4520-91FE-EC47C0BE4098}" destId="{087DDB19-7229-43FB-998F-337DF9BD49CE}" srcOrd="0" destOrd="0" presId="urn:microsoft.com/office/officeart/2018/5/layout/IconCircleLabelList"/>
    <dgm:cxn modelId="{22CD2652-DDC1-4356-9E02-B58634A6E915}" type="presParOf" srcId="{A30682C2-EE4A-4520-91FE-EC47C0BE4098}" destId="{F0D9ABE5-3CDC-43C6-BD92-F67C3D298AB3}" srcOrd="1" destOrd="0" presId="urn:microsoft.com/office/officeart/2018/5/layout/IconCircleLabelList"/>
    <dgm:cxn modelId="{DEE29960-A84A-4F12-9707-063A6CCD0890}" type="presParOf" srcId="{A30682C2-EE4A-4520-91FE-EC47C0BE4098}" destId="{28376CC6-6DB8-4D0D-8656-E82CA1B748F2}" srcOrd="2" destOrd="0" presId="urn:microsoft.com/office/officeart/2018/5/layout/IconCircleLabelList"/>
    <dgm:cxn modelId="{05339A57-5A21-47C4-9941-01B34DC407DB}" type="presParOf" srcId="{A30682C2-EE4A-4520-91FE-EC47C0BE4098}" destId="{71206DE5-5FFE-4E0C-8F15-4D4F8D376411}" srcOrd="3" destOrd="0" presId="urn:microsoft.com/office/officeart/2018/5/layout/IconCircleLabelList"/>
    <dgm:cxn modelId="{4590D96D-97BF-4945-95B4-7F5CC166EDA8}" type="presParOf" srcId="{4EB17811-63A6-4C6F-9F9C-620A070A1C0F}" destId="{BBFE834D-C5F1-4D1D-9803-057F15D01E66}" srcOrd="5" destOrd="0" presId="urn:microsoft.com/office/officeart/2018/5/layout/IconCircleLabelList"/>
    <dgm:cxn modelId="{85135E85-BACF-4263-9B11-F711C5612BBF}" type="presParOf" srcId="{4EB17811-63A6-4C6F-9F9C-620A070A1C0F}" destId="{4E393E03-9833-4C02-94E9-801B5FEA80DD}" srcOrd="6" destOrd="0" presId="urn:microsoft.com/office/officeart/2018/5/layout/IconCircleLabelList"/>
    <dgm:cxn modelId="{68A6C8CC-C293-43DD-A43E-9F5E5CBCAEC0}" type="presParOf" srcId="{4E393E03-9833-4C02-94E9-801B5FEA80DD}" destId="{CE1DD39D-9B1F-4F18-8416-571CCA5B5C12}" srcOrd="0" destOrd="0" presId="urn:microsoft.com/office/officeart/2018/5/layout/IconCircleLabelList"/>
    <dgm:cxn modelId="{FCF7E8ED-A328-4BE9-9F61-62B531C6DF77}" type="presParOf" srcId="{4E393E03-9833-4C02-94E9-801B5FEA80DD}" destId="{2CC90F3B-2838-4FA5-B716-4C38AB0D6891}" srcOrd="1" destOrd="0" presId="urn:microsoft.com/office/officeart/2018/5/layout/IconCircleLabelList"/>
    <dgm:cxn modelId="{9A018294-70D4-4BDD-AB29-C8C2B29A36B6}" type="presParOf" srcId="{4E393E03-9833-4C02-94E9-801B5FEA80DD}" destId="{60770870-6E89-4423-983A-7475864F9A4C}" srcOrd="2" destOrd="0" presId="urn:microsoft.com/office/officeart/2018/5/layout/IconCircleLabelList"/>
    <dgm:cxn modelId="{5CAD4793-BE0F-4EC5-9B00-6946F9EA49F2}" type="presParOf" srcId="{4E393E03-9833-4C02-94E9-801B5FEA80DD}" destId="{61735332-F9D5-4164-BF8E-AE0C01F3BDA5}" srcOrd="3" destOrd="0" presId="urn:microsoft.com/office/officeart/2018/5/layout/IconCircleLabelList"/>
    <dgm:cxn modelId="{6D0B6E17-686D-4016-ACB1-8EF23B2DAA72}" type="presParOf" srcId="{4EB17811-63A6-4C6F-9F9C-620A070A1C0F}" destId="{B0788AAB-E626-41E5-8DD4-391ECC3F28E3}" srcOrd="7" destOrd="0" presId="urn:microsoft.com/office/officeart/2018/5/layout/IconCircleLabelList"/>
    <dgm:cxn modelId="{2282B33D-0BF2-4C8E-A2BF-ECC2E0487F39}" type="presParOf" srcId="{4EB17811-63A6-4C6F-9F9C-620A070A1C0F}" destId="{1F99B5D6-B1EA-4D0D-92D1-A6B10C0A6A56}" srcOrd="8" destOrd="0" presId="urn:microsoft.com/office/officeart/2018/5/layout/IconCircleLabelList"/>
    <dgm:cxn modelId="{85108C65-479A-4C86-ADAB-4D63C3D32619}" type="presParOf" srcId="{1F99B5D6-B1EA-4D0D-92D1-A6B10C0A6A56}" destId="{ADCBF9B0-C085-4E33-8876-0E32E3D0C913}" srcOrd="0" destOrd="0" presId="urn:microsoft.com/office/officeart/2018/5/layout/IconCircleLabelList"/>
    <dgm:cxn modelId="{7FA64A36-E6C9-4708-BECF-60243CC50019}" type="presParOf" srcId="{1F99B5D6-B1EA-4D0D-92D1-A6B10C0A6A56}" destId="{8838985C-8F49-4350-9489-C907A1911ACD}" srcOrd="1" destOrd="0" presId="urn:microsoft.com/office/officeart/2018/5/layout/IconCircleLabelList"/>
    <dgm:cxn modelId="{40C8A511-69C3-4FB4-89A1-945C59F4F28E}" type="presParOf" srcId="{1F99B5D6-B1EA-4D0D-92D1-A6B10C0A6A56}" destId="{41F10B88-AAA3-4A88-B885-FEBE7FB67035}" srcOrd="2" destOrd="0" presId="urn:microsoft.com/office/officeart/2018/5/layout/IconCircleLabelList"/>
    <dgm:cxn modelId="{DB21FBEC-E366-4422-9DDB-29E1D59DC186}" type="presParOf" srcId="{1F99B5D6-B1EA-4D0D-92D1-A6B10C0A6A56}" destId="{DE287F62-4284-428D-88BE-CA276C06BF3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3F1E37-FC57-45F7-A132-70E29236A9E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8A76A80-0CF4-4090-AB31-8D65B223DC1A}">
      <dgm:prSet/>
      <dgm:spPr/>
      <dgm:t>
        <a:bodyPr/>
        <a:lstStyle/>
        <a:p>
          <a:pPr algn="l" rtl="0">
            <a:lnSpc>
              <a:spcPct val="90000"/>
            </a:lnSpc>
          </a:pPr>
          <a:r>
            <a:rPr lang="en-US" sz="1600">
              <a:solidFill>
                <a:srgbClr val="FFFFFF"/>
              </a:solidFill>
              <a:ea typeface="+mn-ea"/>
              <a:cs typeface="+mn-cs"/>
            </a:rPr>
            <a:t>The presentation centers on the case of Amira, a 3-year-old child, who has recently entered the nursery, showing signs of anxiety when she is apart</a:t>
          </a:r>
          <a:r>
            <a:rPr lang="en-US" sz="1600">
              <a:solidFill>
                <a:srgbClr val="FFFFFF"/>
              </a:solidFill>
              <a:latin typeface="Calibri"/>
              <a:ea typeface="+mn-ea"/>
              <a:cs typeface="+mn-cs"/>
            </a:rPr>
            <a:t> from her parents</a:t>
          </a:r>
          <a:r>
            <a:rPr lang="en-US" sz="1600">
              <a:solidFill>
                <a:srgbClr val="FFFFFF"/>
              </a:solidFill>
              <a:ea typeface="+mn-ea"/>
              <a:cs typeface="+mn-cs"/>
            </a:rPr>
            <a:t>, limited verbal communication, and challenges with group play.</a:t>
          </a:r>
        </a:p>
      </dgm:t>
    </dgm:pt>
    <dgm:pt modelId="{A2CB231B-21A3-48FD-B9C1-52A36D0EEA16}" type="parTrans" cxnId="{7E83516F-4A71-4E37-8958-134F83AE91E9}">
      <dgm:prSet/>
      <dgm:spPr/>
      <dgm:t>
        <a:bodyPr/>
        <a:lstStyle/>
        <a:p>
          <a:endParaRPr lang="en-US"/>
        </a:p>
      </dgm:t>
    </dgm:pt>
    <dgm:pt modelId="{75AB1C93-FF48-4C71-8596-932B34A8CBA9}" type="sibTrans" cxnId="{7E83516F-4A71-4E37-8958-134F83AE91E9}">
      <dgm:prSet/>
      <dgm:spPr/>
      <dgm:t>
        <a:bodyPr/>
        <a:lstStyle/>
        <a:p>
          <a:endParaRPr lang="en-US"/>
        </a:p>
      </dgm:t>
    </dgm:pt>
    <dgm:pt modelId="{DD12DE58-84F6-4293-9497-43C3732F231B}">
      <dgm:prSet/>
      <dgm:spPr/>
      <dgm:t>
        <a:bodyPr/>
        <a:lstStyle/>
        <a:p>
          <a:pPr algn="l">
            <a:lnSpc>
              <a:spcPct val="90000"/>
            </a:lnSpc>
          </a:pPr>
          <a:r>
            <a:rPr lang="en-US" sz="1600">
              <a:solidFill>
                <a:srgbClr val="FFFFFF"/>
              </a:solidFill>
              <a:ea typeface="+mn-ea"/>
              <a:cs typeface="+mn-cs"/>
            </a:rPr>
            <a:t>As an early </a:t>
          </a:r>
          <a:r>
            <a:rPr lang="en-US" sz="1600">
              <a:solidFill>
                <a:srgbClr val="FFFFFF"/>
              </a:solidFill>
              <a:latin typeface="Calibri"/>
              <a:ea typeface="+mn-ea"/>
              <a:cs typeface="+mn-cs"/>
            </a:rPr>
            <a:t>year's</a:t>
          </a:r>
          <a:r>
            <a:rPr lang="en-US" sz="1600">
              <a:solidFill>
                <a:srgbClr val="FFFFFF"/>
              </a:solidFill>
              <a:ea typeface="+mn-ea"/>
              <a:cs typeface="+mn-cs"/>
            </a:rPr>
            <a:t> practitioner, it is necessary to comprehend the developmental needs of children to offer a nurturing environment. </a:t>
          </a:r>
        </a:p>
      </dgm:t>
    </dgm:pt>
    <dgm:pt modelId="{60BEB2A4-2DEA-49C9-8152-D416A3D23D26}" type="parTrans" cxnId="{FD1C4162-7432-4754-9AB8-E108EE48750C}">
      <dgm:prSet/>
      <dgm:spPr/>
      <dgm:t>
        <a:bodyPr/>
        <a:lstStyle/>
        <a:p>
          <a:endParaRPr lang="en-US"/>
        </a:p>
      </dgm:t>
    </dgm:pt>
    <dgm:pt modelId="{EE4ACD94-61DA-4222-94ED-DCD33FEFCE8D}" type="sibTrans" cxnId="{FD1C4162-7432-4754-9AB8-E108EE48750C}">
      <dgm:prSet/>
      <dgm:spPr/>
      <dgm:t>
        <a:bodyPr/>
        <a:lstStyle/>
        <a:p>
          <a:endParaRPr lang="en-US"/>
        </a:p>
      </dgm:t>
    </dgm:pt>
    <dgm:pt modelId="{C036C688-D419-461B-ADEF-3C8C787BA2C4}">
      <dgm:prSet/>
      <dgm:spPr/>
      <dgm:t>
        <a:bodyPr/>
        <a:lstStyle/>
        <a:p>
          <a:pPr algn="l">
            <a:lnSpc>
              <a:spcPct val="90000"/>
            </a:lnSpc>
          </a:pPr>
          <a:r>
            <a:rPr lang="en-US" sz="1600">
              <a:solidFill>
                <a:srgbClr val="FFFFFF"/>
              </a:solidFill>
              <a:ea typeface="+mn-ea"/>
              <a:cs typeface="+mn-cs"/>
            </a:rPr>
            <a:t>In this presentation, Bowlby's attachment theory is used to explain her behaviour and propose practical interventions designed to support her emotional, social, cognitive, and physical well-being.</a:t>
          </a:r>
        </a:p>
      </dgm:t>
    </dgm:pt>
    <dgm:pt modelId="{5B426E9A-44C5-4F12-9F3F-45612BD26D6F}" type="parTrans" cxnId="{0A3BB08E-1EEF-415A-9268-E3C416C0C2B6}">
      <dgm:prSet/>
      <dgm:spPr/>
      <dgm:t>
        <a:bodyPr/>
        <a:lstStyle/>
        <a:p>
          <a:endParaRPr lang="en-US"/>
        </a:p>
      </dgm:t>
    </dgm:pt>
    <dgm:pt modelId="{6F4F65B6-71E6-4940-8F77-6D9101E431EF}" type="sibTrans" cxnId="{0A3BB08E-1EEF-415A-9268-E3C416C0C2B6}">
      <dgm:prSet/>
      <dgm:spPr/>
      <dgm:t>
        <a:bodyPr/>
        <a:lstStyle/>
        <a:p>
          <a:endParaRPr lang="en-US"/>
        </a:p>
      </dgm:t>
    </dgm:pt>
    <dgm:pt modelId="{4B5ADFB0-E6AA-4BAC-8EDD-F4AB1000A310}" type="pres">
      <dgm:prSet presAssocID="{F83F1E37-FC57-45F7-A132-70E29236A9E7}" presName="linear" presStyleCnt="0">
        <dgm:presLayoutVars>
          <dgm:animLvl val="lvl"/>
          <dgm:resizeHandles val="exact"/>
        </dgm:presLayoutVars>
      </dgm:prSet>
      <dgm:spPr/>
    </dgm:pt>
    <dgm:pt modelId="{943C4AF7-112F-44DC-B880-6FDE0F072947}" type="pres">
      <dgm:prSet presAssocID="{18A76A80-0CF4-4090-AB31-8D65B223DC1A}" presName="parentText" presStyleLbl="node1" presStyleIdx="0" presStyleCnt="3">
        <dgm:presLayoutVars>
          <dgm:chMax val="0"/>
          <dgm:bulletEnabled val="1"/>
        </dgm:presLayoutVars>
      </dgm:prSet>
      <dgm:spPr/>
    </dgm:pt>
    <dgm:pt modelId="{1B88181B-D402-4A39-BFA7-B03696F60494}" type="pres">
      <dgm:prSet presAssocID="{75AB1C93-FF48-4C71-8596-932B34A8CBA9}" presName="spacer" presStyleCnt="0"/>
      <dgm:spPr/>
    </dgm:pt>
    <dgm:pt modelId="{E03885E9-E6D6-4FB8-8B9D-A1E0D26683AF}" type="pres">
      <dgm:prSet presAssocID="{DD12DE58-84F6-4293-9497-43C3732F231B}" presName="parentText" presStyleLbl="node1" presStyleIdx="1" presStyleCnt="3">
        <dgm:presLayoutVars>
          <dgm:chMax val="0"/>
          <dgm:bulletEnabled val="1"/>
        </dgm:presLayoutVars>
      </dgm:prSet>
      <dgm:spPr/>
    </dgm:pt>
    <dgm:pt modelId="{D2FEAD62-90F3-4112-B842-8019E262C7F0}" type="pres">
      <dgm:prSet presAssocID="{EE4ACD94-61DA-4222-94ED-DCD33FEFCE8D}" presName="spacer" presStyleCnt="0"/>
      <dgm:spPr/>
    </dgm:pt>
    <dgm:pt modelId="{44374E4C-8BB3-4A0F-858C-30CAB80C7961}" type="pres">
      <dgm:prSet presAssocID="{C036C688-D419-461B-ADEF-3C8C787BA2C4}" presName="parentText" presStyleLbl="node1" presStyleIdx="2" presStyleCnt="3">
        <dgm:presLayoutVars>
          <dgm:chMax val="0"/>
          <dgm:bulletEnabled val="1"/>
        </dgm:presLayoutVars>
      </dgm:prSet>
      <dgm:spPr/>
    </dgm:pt>
  </dgm:ptLst>
  <dgm:cxnLst>
    <dgm:cxn modelId="{FD1C4162-7432-4754-9AB8-E108EE48750C}" srcId="{F83F1E37-FC57-45F7-A132-70E29236A9E7}" destId="{DD12DE58-84F6-4293-9497-43C3732F231B}" srcOrd="1" destOrd="0" parTransId="{60BEB2A4-2DEA-49C9-8152-D416A3D23D26}" sibTransId="{EE4ACD94-61DA-4222-94ED-DCD33FEFCE8D}"/>
    <dgm:cxn modelId="{D5244143-7EBB-497F-A108-3CDDAB02D719}" type="presOf" srcId="{C036C688-D419-461B-ADEF-3C8C787BA2C4}" destId="{44374E4C-8BB3-4A0F-858C-30CAB80C7961}" srcOrd="0" destOrd="0" presId="urn:microsoft.com/office/officeart/2005/8/layout/vList2"/>
    <dgm:cxn modelId="{7E83516F-4A71-4E37-8958-134F83AE91E9}" srcId="{F83F1E37-FC57-45F7-A132-70E29236A9E7}" destId="{18A76A80-0CF4-4090-AB31-8D65B223DC1A}" srcOrd="0" destOrd="0" parTransId="{A2CB231B-21A3-48FD-B9C1-52A36D0EEA16}" sibTransId="{75AB1C93-FF48-4C71-8596-932B34A8CBA9}"/>
    <dgm:cxn modelId="{0A3BB08E-1EEF-415A-9268-E3C416C0C2B6}" srcId="{F83F1E37-FC57-45F7-A132-70E29236A9E7}" destId="{C036C688-D419-461B-ADEF-3C8C787BA2C4}" srcOrd="2" destOrd="0" parTransId="{5B426E9A-44C5-4F12-9F3F-45612BD26D6F}" sibTransId="{6F4F65B6-71E6-4940-8F77-6D9101E431EF}"/>
    <dgm:cxn modelId="{995137C3-EFC9-4FCF-8755-845B6CC19314}" type="presOf" srcId="{DD12DE58-84F6-4293-9497-43C3732F231B}" destId="{E03885E9-E6D6-4FB8-8B9D-A1E0D26683AF}" srcOrd="0" destOrd="0" presId="urn:microsoft.com/office/officeart/2005/8/layout/vList2"/>
    <dgm:cxn modelId="{BB6AECE4-7D7F-4BE3-A82E-CE8D58CED1B6}" type="presOf" srcId="{18A76A80-0CF4-4090-AB31-8D65B223DC1A}" destId="{943C4AF7-112F-44DC-B880-6FDE0F072947}" srcOrd="0" destOrd="0" presId="urn:microsoft.com/office/officeart/2005/8/layout/vList2"/>
    <dgm:cxn modelId="{71108FF0-5B77-456D-8732-A214F2D66C45}" type="presOf" srcId="{F83F1E37-FC57-45F7-A132-70E29236A9E7}" destId="{4B5ADFB0-E6AA-4BAC-8EDD-F4AB1000A310}" srcOrd="0" destOrd="0" presId="urn:microsoft.com/office/officeart/2005/8/layout/vList2"/>
    <dgm:cxn modelId="{FAB91221-F337-4A8A-99A6-87A732F7EFD5}" type="presParOf" srcId="{4B5ADFB0-E6AA-4BAC-8EDD-F4AB1000A310}" destId="{943C4AF7-112F-44DC-B880-6FDE0F072947}" srcOrd="0" destOrd="0" presId="urn:microsoft.com/office/officeart/2005/8/layout/vList2"/>
    <dgm:cxn modelId="{8D73D6BF-589B-4117-B56E-6D85708E4377}" type="presParOf" srcId="{4B5ADFB0-E6AA-4BAC-8EDD-F4AB1000A310}" destId="{1B88181B-D402-4A39-BFA7-B03696F60494}" srcOrd="1" destOrd="0" presId="urn:microsoft.com/office/officeart/2005/8/layout/vList2"/>
    <dgm:cxn modelId="{41E14C84-9DF2-47FC-B15A-E0C474F5AFF7}" type="presParOf" srcId="{4B5ADFB0-E6AA-4BAC-8EDD-F4AB1000A310}" destId="{E03885E9-E6D6-4FB8-8B9D-A1E0D26683AF}" srcOrd="2" destOrd="0" presId="urn:microsoft.com/office/officeart/2005/8/layout/vList2"/>
    <dgm:cxn modelId="{7AFDB5C4-EA67-4DB1-ACC1-13AB3D3F13C8}" type="presParOf" srcId="{4B5ADFB0-E6AA-4BAC-8EDD-F4AB1000A310}" destId="{D2FEAD62-90F3-4112-B842-8019E262C7F0}" srcOrd="3" destOrd="0" presId="urn:microsoft.com/office/officeart/2005/8/layout/vList2"/>
    <dgm:cxn modelId="{5B107A93-BFBE-48EC-85E6-982B9AC28AB9}" type="presParOf" srcId="{4B5ADFB0-E6AA-4BAC-8EDD-F4AB1000A310}" destId="{44374E4C-8BB3-4A0F-858C-30CAB80C796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7493CE-E8E4-4F6E-A809-BFB81F542F8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E0F1119-5A2B-468A-9D8F-0F5992560B20}">
      <dgm:prSet/>
      <dgm:spPr/>
      <dgm:t>
        <a:bodyPr/>
        <a:lstStyle/>
        <a:p>
          <a:r>
            <a:rPr lang="en-US"/>
            <a:t>Attachment theory developed by Bowlby focuses on the initial emotional attachment between a child and his or her primary caregiver and it determines the future social, emotional, and cognitive growth of the child (Robledo et al., 2022). </a:t>
          </a:r>
        </a:p>
      </dgm:t>
    </dgm:pt>
    <dgm:pt modelId="{D0DF4F27-CB19-4A15-A39D-C359D9738353}" type="parTrans" cxnId="{8F5460BD-B538-4F95-8A3E-EAA32F6F7027}">
      <dgm:prSet/>
      <dgm:spPr/>
      <dgm:t>
        <a:bodyPr/>
        <a:lstStyle/>
        <a:p>
          <a:endParaRPr lang="en-US"/>
        </a:p>
      </dgm:t>
    </dgm:pt>
    <dgm:pt modelId="{C6E29634-9875-4D3E-A183-6D5D3BA9E179}" type="sibTrans" cxnId="{8F5460BD-B538-4F95-8A3E-EAA32F6F7027}">
      <dgm:prSet/>
      <dgm:spPr/>
      <dgm:t>
        <a:bodyPr/>
        <a:lstStyle/>
        <a:p>
          <a:endParaRPr lang="en-US"/>
        </a:p>
      </dgm:t>
    </dgm:pt>
    <dgm:pt modelId="{4CD67B2E-366D-44E7-AD4A-F1A8FB48A840}">
      <dgm:prSet/>
      <dgm:spPr/>
      <dgm:t>
        <a:bodyPr/>
        <a:lstStyle/>
        <a:p>
          <a:r>
            <a:rPr lang="en-US"/>
            <a:t>The key to this theory is the internal working models, or how children build their expectations of themselves and other people using the experience of their early caregivers (Cherry, 2025). As a child grows, the security of attachment in the early childhood stage helps the child to develop emotional control, good communication, and social interaction, which are the foundational stages to good development.</a:t>
          </a:r>
        </a:p>
      </dgm:t>
    </dgm:pt>
    <dgm:pt modelId="{EEEE9D34-29E2-47A4-94DD-ADE9DA2B3676}" type="parTrans" cxnId="{AF8C3E62-CA7E-416C-99DA-46CBC22D45EA}">
      <dgm:prSet/>
      <dgm:spPr/>
      <dgm:t>
        <a:bodyPr/>
        <a:lstStyle/>
        <a:p>
          <a:endParaRPr lang="en-US"/>
        </a:p>
      </dgm:t>
    </dgm:pt>
    <dgm:pt modelId="{05703D41-E162-4C5F-B758-8AED66D979E5}" type="sibTrans" cxnId="{AF8C3E62-CA7E-416C-99DA-46CBC22D45EA}">
      <dgm:prSet/>
      <dgm:spPr/>
      <dgm:t>
        <a:bodyPr/>
        <a:lstStyle/>
        <a:p>
          <a:endParaRPr lang="en-US"/>
        </a:p>
      </dgm:t>
    </dgm:pt>
    <dgm:pt modelId="{A4BBF6AE-A67D-4FCE-B7A5-486A9698E2DA}">
      <dgm:prSet/>
      <dgm:spPr/>
      <dgm:t>
        <a:bodyPr/>
        <a:lstStyle/>
        <a:p>
          <a:r>
            <a:rPr lang="en-US"/>
            <a:t>On the other hand, the unhealthy attachment may cause difficulties in the following aspects, and it affects the capacity of a child to establish good relationships and socialising patterns.</a:t>
          </a:r>
        </a:p>
      </dgm:t>
    </dgm:pt>
    <dgm:pt modelId="{DEF860C5-E3C5-4B54-A624-A2843F846121}" type="parTrans" cxnId="{2434B001-82A9-4664-93B2-8EA5175B0DA7}">
      <dgm:prSet/>
      <dgm:spPr/>
      <dgm:t>
        <a:bodyPr/>
        <a:lstStyle/>
        <a:p>
          <a:endParaRPr lang="en-US"/>
        </a:p>
      </dgm:t>
    </dgm:pt>
    <dgm:pt modelId="{CCB00E9D-4277-4B7D-87A0-A1A8D6F94CEB}" type="sibTrans" cxnId="{2434B001-82A9-4664-93B2-8EA5175B0DA7}">
      <dgm:prSet/>
      <dgm:spPr/>
      <dgm:t>
        <a:bodyPr/>
        <a:lstStyle/>
        <a:p>
          <a:endParaRPr lang="en-US"/>
        </a:p>
      </dgm:t>
    </dgm:pt>
    <dgm:pt modelId="{77B85F84-A5C7-4326-A24C-D4371F0BBC56}" type="pres">
      <dgm:prSet presAssocID="{597493CE-E8E4-4F6E-A809-BFB81F542F8C}" presName="linear" presStyleCnt="0">
        <dgm:presLayoutVars>
          <dgm:animLvl val="lvl"/>
          <dgm:resizeHandles val="exact"/>
        </dgm:presLayoutVars>
      </dgm:prSet>
      <dgm:spPr/>
    </dgm:pt>
    <dgm:pt modelId="{33508F82-D3A3-4175-9B28-C4F8579B9281}" type="pres">
      <dgm:prSet presAssocID="{DE0F1119-5A2B-468A-9D8F-0F5992560B20}" presName="parentText" presStyleLbl="node1" presStyleIdx="0" presStyleCnt="3">
        <dgm:presLayoutVars>
          <dgm:chMax val="0"/>
          <dgm:bulletEnabled val="1"/>
        </dgm:presLayoutVars>
      </dgm:prSet>
      <dgm:spPr/>
    </dgm:pt>
    <dgm:pt modelId="{E94B4C7E-46C7-4B25-B74A-C5525140E88C}" type="pres">
      <dgm:prSet presAssocID="{C6E29634-9875-4D3E-A183-6D5D3BA9E179}" presName="spacer" presStyleCnt="0"/>
      <dgm:spPr/>
    </dgm:pt>
    <dgm:pt modelId="{70F92C11-9CB1-438C-9E9A-D7E16CBD7A2C}" type="pres">
      <dgm:prSet presAssocID="{4CD67B2E-366D-44E7-AD4A-F1A8FB48A840}" presName="parentText" presStyleLbl="node1" presStyleIdx="1" presStyleCnt="3">
        <dgm:presLayoutVars>
          <dgm:chMax val="0"/>
          <dgm:bulletEnabled val="1"/>
        </dgm:presLayoutVars>
      </dgm:prSet>
      <dgm:spPr/>
    </dgm:pt>
    <dgm:pt modelId="{7D343907-1FAE-4DAC-899D-C8E85B77E914}" type="pres">
      <dgm:prSet presAssocID="{05703D41-E162-4C5F-B758-8AED66D979E5}" presName="spacer" presStyleCnt="0"/>
      <dgm:spPr/>
    </dgm:pt>
    <dgm:pt modelId="{907D98E2-807E-456F-B7DB-573F9914FDBE}" type="pres">
      <dgm:prSet presAssocID="{A4BBF6AE-A67D-4FCE-B7A5-486A9698E2DA}" presName="parentText" presStyleLbl="node1" presStyleIdx="2" presStyleCnt="3">
        <dgm:presLayoutVars>
          <dgm:chMax val="0"/>
          <dgm:bulletEnabled val="1"/>
        </dgm:presLayoutVars>
      </dgm:prSet>
      <dgm:spPr/>
    </dgm:pt>
  </dgm:ptLst>
  <dgm:cxnLst>
    <dgm:cxn modelId="{2434B001-82A9-4664-93B2-8EA5175B0DA7}" srcId="{597493CE-E8E4-4F6E-A809-BFB81F542F8C}" destId="{A4BBF6AE-A67D-4FCE-B7A5-486A9698E2DA}" srcOrd="2" destOrd="0" parTransId="{DEF860C5-E3C5-4B54-A624-A2843F846121}" sibTransId="{CCB00E9D-4277-4B7D-87A0-A1A8D6F94CEB}"/>
    <dgm:cxn modelId="{BFE57811-D551-4AA5-9AB4-B40F3BC04918}" type="presOf" srcId="{DE0F1119-5A2B-468A-9D8F-0F5992560B20}" destId="{33508F82-D3A3-4175-9B28-C4F8579B9281}" srcOrd="0" destOrd="0" presId="urn:microsoft.com/office/officeart/2005/8/layout/vList2"/>
    <dgm:cxn modelId="{AF8C3E62-CA7E-416C-99DA-46CBC22D45EA}" srcId="{597493CE-E8E4-4F6E-A809-BFB81F542F8C}" destId="{4CD67B2E-366D-44E7-AD4A-F1A8FB48A840}" srcOrd="1" destOrd="0" parTransId="{EEEE9D34-29E2-47A4-94DD-ADE9DA2B3676}" sibTransId="{05703D41-E162-4C5F-B758-8AED66D979E5}"/>
    <dgm:cxn modelId="{84488463-9F85-4D71-87E1-29D28107F2B5}" type="presOf" srcId="{A4BBF6AE-A67D-4FCE-B7A5-486A9698E2DA}" destId="{907D98E2-807E-456F-B7DB-573F9914FDBE}" srcOrd="0" destOrd="0" presId="urn:microsoft.com/office/officeart/2005/8/layout/vList2"/>
    <dgm:cxn modelId="{1DA67A76-0404-4820-8568-4981B10FB0A6}" type="presOf" srcId="{597493CE-E8E4-4F6E-A809-BFB81F542F8C}" destId="{77B85F84-A5C7-4326-A24C-D4371F0BBC56}" srcOrd="0" destOrd="0" presId="urn:microsoft.com/office/officeart/2005/8/layout/vList2"/>
    <dgm:cxn modelId="{8F5460BD-B538-4F95-8A3E-EAA32F6F7027}" srcId="{597493CE-E8E4-4F6E-A809-BFB81F542F8C}" destId="{DE0F1119-5A2B-468A-9D8F-0F5992560B20}" srcOrd="0" destOrd="0" parTransId="{D0DF4F27-CB19-4A15-A39D-C359D9738353}" sibTransId="{C6E29634-9875-4D3E-A183-6D5D3BA9E179}"/>
    <dgm:cxn modelId="{8E1C16DC-20C9-493F-ADC0-68784C1E0FDF}" type="presOf" srcId="{4CD67B2E-366D-44E7-AD4A-F1A8FB48A840}" destId="{70F92C11-9CB1-438C-9E9A-D7E16CBD7A2C}" srcOrd="0" destOrd="0" presId="urn:microsoft.com/office/officeart/2005/8/layout/vList2"/>
    <dgm:cxn modelId="{46CA2AEF-6834-422E-8AA2-F5411232943E}" type="presParOf" srcId="{77B85F84-A5C7-4326-A24C-D4371F0BBC56}" destId="{33508F82-D3A3-4175-9B28-C4F8579B9281}" srcOrd="0" destOrd="0" presId="urn:microsoft.com/office/officeart/2005/8/layout/vList2"/>
    <dgm:cxn modelId="{6378D51B-6569-4004-9AF5-E4C026A32BFC}" type="presParOf" srcId="{77B85F84-A5C7-4326-A24C-D4371F0BBC56}" destId="{E94B4C7E-46C7-4B25-B74A-C5525140E88C}" srcOrd="1" destOrd="0" presId="urn:microsoft.com/office/officeart/2005/8/layout/vList2"/>
    <dgm:cxn modelId="{ED1CFC87-9025-4A0A-9338-43BDADA23378}" type="presParOf" srcId="{77B85F84-A5C7-4326-A24C-D4371F0BBC56}" destId="{70F92C11-9CB1-438C-9E9A-D7E16CBD7A2C}" srcOrd="2" destOrd="0" presId="urn:microsoft.com/office/officeart/2005/8/layout/vList2"/>
    <dgm:cxn modelId="{5A9D5B5B-37C0-4647-909A-2DA48043DC42}" type="presParOf" srcId="{77B85F84-A5C7-4326-A24C-D4371F0BBC56}" destId="{7D343907-1FAE-4DAC-899D-C8E85B77E914}" srcOrd="3" destOrd="0" presId="urn:microsoft.com/office/officeart/2005/8/layout/vList2"/>
    <dgm:cxn modelId="{B0123083-013F-46F3-9853-E85201D4D0A2}" type="presParOf" srcId="{77B85F84-A5C7-4326-A24C-D4371F0BBC56}" destId="{907D98E2-807E-456F-B7DB-573F9914FDBE}"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E512D5C-05A3-4029-BD0A-8F7603A25521}"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24CEDA13-E7D8-4102-8B89-AF5B857D6A4A}">
      <dgm:prSet/>
      <dgm:spPr/>
      <dgm:t>
        <a:bodyPr/>
        <a:lstStyle/>
        <a:p>
          <a:r>
            <a:rPr lang="en-US">
              <a:latin typeface="Times New Roman"/>
              <a:cs typeface="Times New Roman"/>
            </a:rPr>
            <a:t>The anxiety experienced by Amira when she separates, her weak speech, and problems with group play indicate that she could be experiencing an insecure attachment style.</a:t>
          </a:r>
        </a:p>
        <a:p>
          <a:r>
            <a:rPr lang="en-US">
              <a:latin typeface="Times New Roman"/>
              <a:cs typeface="Times New Roman"/>
            </a:rPr>
            <a:t>Research by Forslund et al. (2021) further emphasises the role of early caregiver responsiveness in shaping attachment styles, noting that children with inconsistent care often display distress during separations and struggle with group interactions.</a:t>
          </a:r>
        </a:p>
      </dgm:t>
    </dgm:pt>
    <dgm:pt modelId="{91F45844-CA98-48A8-815E-BE24B54A658F}" type="parTrans" cxnId="{184B684E-B910-4568-8EA6-546EA7A92D14}">
      <dgm:prSet/>
      <dgm:spPr/>
      <dgm:t>
        <a:bodyPr/>
        <a:lstStyle/>
        <a:p>
          <a:endParaRPr lang="en-US"/>
        </a:p>
      </dgm:t>
    </dgm:pt>
    <dgm:pt modelId="{AA054590-38CB-4474-9889-6C2A51B54133}" type="sibTrans" cxnId="{184B684E-B910-4568-8EA6-546EA7A92D14}">
      <dgm:prSet/>
      <dgm:spPr/>
      <dgm:t>
        <a:bodyPr/>
        <a:lstStyle/>
        <a:p>
          <a:endParaRPr lang="en-US"/>
        </a:p>
      </dgm:t>
    </dgm:pt>
    <dgm:pt modelId="{4D5D021B-4A0D-407E-B05B-967F88B7E475}">
      <dgm:prSet/>
      <dgm:spPr/>
      <dgm:t>
        <a:bodyPr/>
        <a:lstStyle/>
        <a:p>
          <a:r>
            <a:rPr lang="en-US">
              <a:latin typeface="Times New Roman"/>
              <a:cs typeface="Times New Roman"/>
            </a:rPr>
            <a:t>Bowlby (1969) suggested that children who have inconsistent or stressful caregiving can find it difficult to feel safe in new settings (McLeod, 2025). </a:t>
          </a:r>
        </a:p>
        <a:p>
          <a:r>
            <a:rPr lang="en-US">
              <a:latin typeface="Times New Roman"/>
              <a:cs typeface="Times New Roman"/>
            </a:rPr>
            <a:t>Modern literature suggests that high-frequency caregiving, small-group play, and incremental separation interventions can enhance outcomes in children with insecure attachment patterns (Casasnovas, 2022).</a:t>
          </a:r>
        </a:p>
      </dgm:t>
    </dgm:pt>
    <dgm:pt modelId="{66A36433-041C-4935-956B-FA01BE74E48A}" type="parTrans" cxnId="{ACDC8AA0-3FAC-4080-A0CB-CB246E7B48B3}">
      <dgm:prSet/>
      <dgm:spPr/>
      <dgm:t>
        <a:bodyPr/>
        <a:lstStyle/>
        <a:p>
          <a:endParaRPr lang="en-US"/>
        </a:p>
      </dgm:t>
    </dgm:pt>
    <dgm:pt modelId="{0637F3BF-E3C5-4316-8CBC-20C5244BFCA4}" type="sibTrans" cxnId="{ACDC8AA0-3FAC-4080-A0CB-CB246E7B48B3}">
      <dgm:prSet/>
      <dgm:spPr/>
      <dgm:t>
        <a:bodyPr/>
        <a:lstStyle/>
        <a:p>
          <a:endParaRPr lang="en-US"/>
        </a:p>
      </dgm:t>
    </dgm:pt>
    <dgm:pt modelId="{55C612C2-0928-4810-A429-3F560568F8C6}">
      <dgm:prSet/>
      <dgm:spPr/>
      <dgm:t>
        <a:bodyPr/>
        <a:lstStyle/>
        <a:p>
          <a:r>
            <a:rPr lang="en-US">
              <a:latin typeface="Times New Roman"/>
              <a:cs typeface="Times New Roman"/>
            </a:rPr>
            <a:t>Biological factors like temperament and neurodevelopment, as well as environmental factors like family dynamics and past experiences can also impact her behaviour. The knowledge of these factors assists practitioners in determining their emotional and social needs. </a:t>
          </a:r>
        </a:p>
      </dgm:t>
    </dgm:pt>
    <dgm:pt modelId="{125A6426-BA98-4FCA-B3AF-88E9FD8AAC02}" type="parTrans" cxnId="{A7FEC35A-6D42-40F6-9EC5-18D597131185}">
      <dgm:prSet/>
      <dgm:spPr/>
      <dgm:t>
        <a:bodyPr/>
        <a:lstStyle/>
        <a:p>
          <a:endParaRPr lang="en-US"/>
        </a:p>
      </dgm:t>
    </dgm:pt>
    <dgm:pt modelId="{D4141C46-284B-42AA-A5DC-AD3C9F2ED0CA}" type="sibTrans" cxnId="{A7FEC35A-6D42-40F6-9EC5-18D597131185}">
      <dgm:prSet/>
      <dgm:spPr/>
      <dgm:t>
        <a:bodyPr/>
        <a:lstStyle/>
        <a:p>
          <a:endParaRPr lang="en-US"/>
        </a:p>
      </dgm:t>
    </dgm:pt>
    <dgm:pt modelId="{DFAD4519-1BCA-466D-B6BC-8C2E169F55BB}" type="pres">
      <dgm:prSet presAssocID="{3E512D5C-05A3-4029-BD0A-8F7603A25521}" presName="outerComposite" presStyleCnt="0">
        <dgm:presLayoutVars>
          <dgm:chMax val="5"/>
          <dgm:dir/>
          <dgm:resizeHandles val="exact"/>
        </dgm:presLayoutVars>
      </dgm:prSet>
      <dgm:spPr/>
    </dgm:pt>
    <dgm:pt modelId="{E62192E6-F767-4EC0-A1D9-2BED68EE47D4}" type="pres">
      <dgm:prSet presAssocID="{3E512D5C-05A3-4029-BD0A-8F7603A25521}" presName="dummyMaxCanvas" presStyleCnt="0">
        <dgm:presLayoutVars/>
      </dgm:prSet>
      <dgm:spPr/>
    </dgm:pt>
    <dgm:pt modelId="{87C2323C-A7B7-4BE7-8F6D-8E3F2B8AECD2}" type="pres">
      <dgm:prSet presAssocID="{3E512D5C-05A3-4029-BD0A-8F7603A25521}" presName="ThreeNodes_1" presStyleLbl="node1" presStyleIdx="0" presStyleCnt="3">
        <dgm:presLayoutVars>
          <dgm:bulletEnabled val="1"/>
        </dgm:presLayoutVars>
      </dgm:prSet>
      <dgm:spPr/>
    </dgm:pt>
    <dgm:pt modelId="{A9F93DB0-1AFE-4617-9EFB-264D6B2E8218}" type="pres">
      <dgm:prSet presAssocID="{3E512D5C-05A3-4029-BD0A-8F7603A25521}" presName="ThreeNodes_2" presStyleLbl="node1" presStyleIdx="1" presStyleCnt="3">
        <dgm:presLayoutVars>
          <dgm:bulletEnabled val="1"/>
        </dgm:presLayoutVars>
      </dgm:prSet>
      <dgm:spPr/>
    </dgm:pt>
    <dgm:pt modelId="{0AEA09D8-4C46-4C69-BD05-A6AF9ADF70AA}" type="pres">
      <dgm:prSet presAssocID="{3E512D5C-05A3-4029-BD0A-8F7603A25521}" presName="ThreeNodes_3" presStyleLbl="node1" presStyleIdx="2" presStyleCnt="3">
        <dgm:presLayoutVars>
          <dgm:bulletEnabled val="1"/>
        </dgm:presLayoutVars>
      </dgm:prSet>
      <dgm:spPr/>
    </dgm:pt>
    <dgm:pt modelId="{64E5E0E6-535A-44FA-B0F5-E00DDB5320EE}" type="pres">
      <dgm:prSet presAssocID="{3E512D5C-05A3-4029-BD0A-8F7603A25521}" presName="ThreeConn_1-2" presStyleLbl="fgAccFollowNode1" presStyleIdx="0" presStyleCnt="2">
        <dgm:presLayoutVars>
          <dgm:bulletEnabled val="1"/>
        </dgm:presLayoutVars>
      </dgm:prSet>
      <dgm:spPr/>
    </dgm:pt>
    <dgm:pt modelId="{0A6D17DC-8820-4F70-B5EB-8E4D2C203AC9}" type="pres">
      <dgm:prSet presAssocID="{3E512D5C-05A3-4029-BD0A-8F7603A25521}" presName="ThreeConn_2-3" presStyleLbl="fgAccFollowNode1" presStyleIdx="1" presStyleCnt="2">
        <dgm:presLayoutVars>
          <dgm:bulletEnabled val="1"/>
        </dgm:presLayoutVars>
      </dgm:prSet>
      <dgm:spPr/>
    </dgm:pt>
    <dgm:pt modelId="{BC8700AD-2837-4F42-8B31-37F3AF5F3E24}" type="pres">
      <dgm:prSet presAssocID="{3E512D5C-05A3-4029-BD0A-8F7603A25521}" presName="ThreeNodes_1_text" presStyleLbl="node1" presStyleIdx="2" presStyleCnt="3">
        <dgm:presLayoutVars>
          <dgm:bulletEnabled val="1"/>
        </dgm:presLayoutVars>
      </dgm:prSet>
      <dgm:spPr/>
    </dgm:pt>
    <dgm:pt modelId="{FFE30635-3240-4FFB-A9E3-0CD74AAC362A}" type="pres">
      <dgm:prSet presAssocID="{3E512D5C-05A3-4029-BD0A-8F7603A25521}" presName="ThreeNodes_2_text" presStyleLbl="node1" presStyleIdx="2" presStyleCnt="3">
        <dgm:presLayoutVars>
          <dgm:bulletEnabled val="1"/>
        </dgm:presLayoutVars>
      </dgm:prSet>
      <dgm:spPr/>
    </dgm:pt>
    <dgm:pt modelId="{5C78F9B6-A57B-4DBE-A1AC-54B1AEB7965D}" type="pres">
      <dgm:prSet presAssocID="{3E512D5C-05A3-4029-BD0A-8F7603A25521}" presName="ThreeNodes_3_text" presStyleLbl="node1" presStyleIdx="2" presStyleCnt="3">
        <dgm:presLayoutVars>
          <dgm:bulletEnabled val="1"/>
        </dgm:presLayoutVars>
      </dgm:prSet>
      <dgm:spPr/>
    </dgm:pt>
  </dgm:ptLst>
  <dgm:cxnLst>
    <dgm:cxn modelId="{97A1770E-D8C9-4DC9-800D-A473C041F960}" type="presOf" srcId="{4D5D021B-4A0D-407E-B05B-967F88B7E475}" destId="{FFE30635-3240-4FFB-A9E3-0CD74AAC362A}" srcOrd="1" destOrd="0" presId="urn:microsoft.com/office/officeart/2005/8/layout/vProcess5"/>
    <dgm:cxn modelId="{0B4DC121-F57E-4BE0-88FF-FE53BB822553}" type="presOf" srcId="{4D5D021B-4A0D-407E-B05B-967F88B7E475}" destId="{A9F93DB0-1AFE-4617-9EFB-264D6B2E8218}" srcOrd="0" destOrd="0" presId="urn:microsoft.com/office/officeart/2005/8/layout/vProcess5"/>
    <dgm:cxn modelId="{CF4B6432-17A2-4C21-A56C-DA65CB401F32}" type="presOf" srcId="{55C612C2-0928-4810-A429-3F560568F8C6}" destId="{0AEA09D8-4C46-4C69-BD05-A6AF9ADF70AA}" srcOrd="0" destOrd="0" presId="urn:microsoft.com/office/officeart/2005/8/layout/vProcess5"/>
    <dgm:cxn modelId="{7C71FD5B-4C86-4D12-8410-ECABD2ECFB36}" type="presOf" srcId="{3E512D5C-05A3-4029-BD0A-8F7603A25521}" destId="{DFAD4519-1BCA-466D-B6BC-8C2E169F55BB}" srcOrd="0" destOrd="0" presId="urn:microsoft.com/office/officeart/2005/8/layout/vProcess5"/>
    <dgm:cxn modelId="{F7B02368-4B7F-4B16-B619-2D6E9008A25E}" type="presOf" srcId="{AA054590-38CB-4474-9889-6C2A51B54133}" destId="{64E5E0E6-535A-44FA-B0F5-E00DDB5320EE}" srcOrd="0" destOrd="0" presId="urn:microsoft.com/office/officeart/2005/8/layout/vProcess5"/>
    <dgm:cxn modelId="{2112814D-0573-43F9-9D71-300BF6F2FFB1}" type="presOf" srcId="{24CEDA13-E7D8-4102-8B89-AF5B857D6A4A}" destId="{BC8700AD-2837-4F42-8B31-37F3AF5F3E24}" srcOrd="1" destOrd="0" presId="urn:microsoft.com/office/officeart/2005/8/layout/vProcess5"/>
    <dgm:cxn modelId="{184B684E-B910-4568-8EA6-546EA7A92D14}" srcId="{3E512D5C-05A3-4029-BD0A-8F7603A25521}" destId="{24CEDA13-E7D8-4102-8B89-AF5B857D6A4A}" srcOrd="0" destOrd="0" parTransId="{91F45844-CA98-48A8-815E-BE24B54A658F}" sibTransId="{AA054590-38CB-4474-9889-6C2A51B54133}"/>
    <dgm:cxn modelId="{A7FEC35A-6D42-40F6-9EC5-18D597131185}" srcId="{3E512D5C-05A3-4029-BD0A-8F7603A25521}" destId="{55C612C2-0928-4810-A429-3F560568F8C6}" srcOrd="2" destOrd="0" parTransId="{125A6426-BA98-4FCA-B3AF-88E9FD8AAC02}" sibTransId="{D4141C46-284B-42AA-A5DC-AD3C9F2ED0CA}"/>
    <dgm:cxn modelId="{59C2EC96-24AC-416B-B9A6-A35A48961ED4}" type="presOf" srcId="{55C612C2-0928-4810-A429-3F560568F8C6}" destId="{5C78F9B6-A57B-4DBE-A1AC-54B1AEB7965D}" srcOrd="1" destOrd="0" presId="urn:microsoft.com/office/officeart/2005/8/layout/vProcess5"/>
    <dgm:cxn modelId="{ACDC8AA0-3FAC-4080-A0CB-CB246E7B48B3}" srcId="{3E512D5C-05A3-4029-BD0A-8F7603A25521}" destId="{4D5D021B-4A0D-407E-B05B-967F88B7E475}" srcOrd="1" destOrd="0" parTransId="{66A36433-041C-4935-956B-FA01BE74E48A}" sibTransId="{0637F3BF-E3C5-4316-8CBC-20C5244BFCA4}"/>
    <dgm:cxn modelId="{93E27BB7-A13E-4D64-B9F5-4CBE43E6E941}" type="presOf" srcId="{24CEDA13-E7D8-4102-8B89-AF5B857D6A4A}" destId="{87C2323C-A7B7-4BE7-8F6D-8E3F2B8AECD2}" srcOrd="0" destOrd="0" presId="urn:microsoft.com/office/officeart/2005/8/layout/vProcess5"/>
    <dgm:cxn modelId="{AA0A74E3-D7F9-4AC4-8396-E11195ED634A}" type="presOf" srcId="{0637F3BF-E3C5-4316-8CBC-20C5244BFCA4}" destId="{0A6D17DC-8820-4F70-B5EB-8E4D2C203AC9}" srcOrd="0" destOrd="0" presId="urn:microsoft.com/office/officeart/2005/8/layout/vProcess5"/>
    <dgm:cxn modelId="{A3399839-0814-493C-BD80-F1CA55B4DFA0}" type="presParOf" srcId="{DFAD4519-1BCA-466D-B6BC-8C2E169F55BB}" destId="{E62192E6-F767-4EC0-A1D9-2BED68EE47D4}" srcOrd="0" destOrd="0" presId="urn:microsoft.com/office/officeart/2005/8/layout/vProcess5"/>
    <dgm:cxn modelId="{D6F1A641-3617-46F7-B5A6-738DB507ED9B}" type="presParOf" srcId="{DFAD4519-1BCA-466D-B6BC-8C2E169F55BB}" destId="{87C2323C-A7B7-4BE7-8F6D-8E3F2B8AECD2}" srcOrd="1" destOrd="0" presId="urn:microsoft.com/office/officeart/2005/8/layout/vProcess5"/>
    <dgm:cxn modelId="{799BEF1B-22A8-49DD-A747-604D68209F22}" type="presParOf" srcId="{DFAD4519-1BCA-466D-B6BC-8C2E169F55BB}" destId="{A9F93DB0-1AFE-4617-9EFB-264D6B2E8218}" srcOrd="2" destOrd="0" presId="urn:microsoft.com/office/officeart/2005/8/layout/vProcess5"/>
    <dgm:cxn modelId="{043AEA3B-9A76-4BAB-8926-6076AD6CA427}" type="presParOf" srcId="{DFAD4519-1BCA-466D-B6BC-8C2E169F55BB}" destId="{0AEA09D8-4C46-4C69-BD05-A6AF9ADF70AA}" srcOrd="3" destOrd="0" presId="urn:microsoft.com/office/officeart/2005/8/layout/vProcess5"/>
    <dgm:cxn modelId="{6DF243E0-C59F-4FAA-B779-AE05226D707F}" type="presParOf" srcId="{DFAD4519-1BCA-466D-B6BC-8C2E169F55BB}" destId="{64E5E0E6-535A-44FA-B0F5-E00DDB5320EE}" srcOrd="4" destOrd="0" presId="urn:microsoft.com/office/officeart/2005/8/layout/vProcess5"/>
    <dgm:cxn modelId="{667890DF-C432-42D7-BE0A-B78B43E69195}" type="presParOf" srcId="{DFAD4519-1BCA-466D-B6BC-8C2E169F55BB}" destId="{0A6D17DC-8820-4F70-B5EB-8E4D2C203AC9}" srcOrd="5" destOrd="0" presId="urn:microsoft.com/office/officeart/2005/8/layout/vProcess5"/>
    <dgm:cxn modelId="{5F042ED0-4EA6-4D25-B785-2E1463F67DB8}" type="presParOf" srcId="{DFAD4519-1BCA-466D-B6BC-8C2E169F55BB}" destId="{BC8700AD-2837-4F42-8B31-37F3AF5F3E24}" srcOrd="6" destOrd="0" presId="urn:microsoft.com/office/officeart/2005/8/layout/vProcess5"/>
    <dgm:cxn modelId="{8B81D225-2303-4CEF-8012-97A878E84CC6}" type="presParOf" srcId="{DFAD4519-1BCA-466D-B6BC-8C2E169F55BB}" destId="{FFE30635-3240-4FFB-A9E3-0CD74AAC362A}" srcOrd="7" destOrd="0" presId="urn:microsoft.com/office/officeart/2005/8/layout/vProcess5"/>
    <dgm:cxn modelId="{765E8C02-D5D2-4F46-B6AA-794511DED312}" type="presParOf" srcId="{DFAD4519-1BCA-466D-B6BC-8C2E169F55BB}" destId="{5C78F9B6-A57B-4DBE-A1AC-54B1AEB7965D}"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21A109F-5C08-40C8-AAE4-41BE0F3CA41F}"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A3C73519-8C05-47B4-978E-FC6F1F252ABD}">
      <dgm:prSet/>
      <dgm:spPr/>
      <dgm:t>
        <a:bodyPr/>
        <a:lstStyle/>
        <a:p>
          <a:pPr algn="ctr">
            <a:lnSpc>
              <a:spcPct val="90000"/>
            </a:lnSpc>
          </a:pPr>
          <a:r>
            <a:rPr lang="en-US" sz="1200">
              <a:latin typeface="Times New Roman"/>
              <a:ea typeface="+mn-ea"/>
              <a:cs typeface="Times New Roman"/>
            </a:rPr>
            <a:t>The gradual separation techniques can be used to help in alleviating Separation anxiety, where Amira is left for brief periods, gradually increasing. The use of a regular key worker helps to build trust and emotional safety (Nursery, 2023). </a:t>
          </a:r>
        </a:p>
      </dgm:t>
    </dgm:pt>
    <dgm:pt modelId="{85A95AFB-CFF5-4904-9553-EE38A0B6F04C}" type="parTrans" cxnId="{8BB8F681-6BCE-451E-89E7-9845A57C9337}">
      <dgm:prSet/>
      <dgm:spPr/>
      <dgm:t>
        <a:bodyPr/>
        <a:lstStyle/>
        <a:p>
          <a:endParaRPr lang="en-US"/>
        </a:p>
      </dgm:t>
    </dgm:pt>
    <dgm:pt modelId="{E135CD54-A815-43C5-9DB6-4CE87DF6EB5D}" type="sibTrans" cxnId="{8BB8F681-6BCE-451E-89E7-9845A57C9337}">
      <dgm:prSet/>
      <dgm:spPr/>
      <dgm:t>
        <a:bodyPr/>
        <a:lstStyle/>
        <a:p>
          <a:endParaRPr lang="en-US"/>
        </a:p>
      </dgm:t>
    </dgm:pt>
    <dgm:pt modelId="{318528BB-A00F-4DD4-935E-4EDCD93B63FD}">
      <dgm:prSet/>
      <dgm:spPr/>
      <dgm:t>
        <a:bodyPr/>
        <a:lstStyle/>
        <a:p>
          <a:pPr algn="ctr">
            <a:lnSpc>
              <a:spcPct val="90000"/>
            </a:lnSpc>
          </a:pPr>
          <a:r>
            <a:rPr lang="en-US" sz="1200">
              <a:latin typeface="Times New Roman"/>
              <a:ea typeface="+mn-ea"/>
              <a:cs typeface="Times New Roman"/>
            </a:rPr>
            <a:t>Verbal and social development is achieved through emotional labelling, which can assist Amira in recognising and expressing her feelings (LoBue and Ogren, 2021). </a:t>
          </a:r>
        </a:p>
      </dgm:t>
    </dgm:pt>
    <dgm:pt modelId="{2A13A647-AB31-4DFC-8AE9-0B600C720D65}" type="parTrans" cxnId="{85FAEAAB-4D0B-42EC-A070-AEB7C6046359}">
      <dgm:prSet/>
      <dgm:spPr/>
      <dgm:t>
        <a:bodyPr/>
        <a:lstStyle/>
        <a:p>
          <a:endParaRPr lang="en-US"/>
        </a:p>
      </dgm:t>
    </dgm:pt>
    <dgm:pt modelId="{EFD6B89D-C3BD-4BC0-891F-2AC775DE4963}" type="sibTrans" cxnId="{85FAEAAB-4D0B-42EC-A070-AEB7C6046359}">
      <dgm:prSet/>
      <dgm:spPr/>
      <dgm:t>
        <a:bodyPr/>
        <a:lstStyle/>
        <a:p>
          <a:endParaRPr lang="en-US"/>
        </a:p>
      </dgm:t>
    </dgm:pt>
    <dgm:pt modelId="{CCFBA59A-8B75-47BC-80D1-5758B8A0A554}">
      <dgm:prSet/>
      <dgm:spPr/>
      <dgm:t>
        <a:bodyPr/>
        <a:lstStyle/>
        <a:p>
          <a:pPr algn="ctr">
            <a:lnSpc>
              <a:spcPct val="90000"/>
            </a:lnSpc>
          </a:pPr>
          <a:r>
            <a:rPr lang="en-US" sz="1200">
              <a:latin typeface="Times New Roman"/>
              <a:ea typeface="+mn-ea"/>
              <a:cs typeface="Times New Roman"/>
            </a:rPr>
            <a:t>It is played in small groups, facilitated by practitioners, and promotes interaction without overwhelming participants (Vanco, 2024). </a:t>
          </a:r>
        </a:p>
      </dgm:t>
    </dgm:pt>
    <dgm:pt modelId="{A2E33E83-E340-4337-B044-331C7768FA49}" type="parTrans" cxnId="{A87DED25-4DA4-456B-BBC8-8E713427DAF0}">
      <dgm:prSet/>
      <dgm:spPr/>
      <dgm:t>
        <a:bodyPr/>
        <a:lstStyle/>
        <a:p>
          <a:endParaRPr lang="en-US"/>
        </a:p>
      </dgm:t>
    </dgm:pt>
    <dgm:pt modelId="{A8BA171F-DB8B-4F30-BFA0-6109961A806D}" type="sibTrans" cxnId="{A87DED25-4DA4-456B-BBC8-8E713427DAF0}">
      <dgm:prSet/>
      <dgm:spPr/>
      <dgm:t>
        <a:bodyPr/>
        <a:lstStyle/>
        <a:p>
          <a:endParaRPr lang="en-US"/>
        </a:p>
      </dgm:t>
    </dgm:pt>
    <dgm:pt modelId="{BCB8FBA6-DD81-4E95-B9F1-F444D9CF08AF}">
      <dgm:prSet/>
      <dgm:spPr/>
      <dgm:t>
        <a:bodyPr/>
        <a:lstStyle/>
        <a:p>
          <a:pPr algn="ctr">
            <a:lnSpc>
              <a:spcPct val="90000"/>
            </a:lnSpc>
          </a:pPr>
          <a:r>
            <a:rPr lang="en-US" sz="1200">
              <a:latin typeface="Times New Roman"/>
              <a:ea typeface="+mn-ea"/>
              <a:cs typeface="Times New Roman"/>
            </a:rPr>
            <a:t>Also, frequent contact with the parents of Amira will keep consistency between the home and nursery environment and enhance positive emotional and social development and provide a more stable and positive environment to Amira.</a:t>
          </a:r>
        </a:p>
      </dgm:t>
    </dgm:pt>
    <dgm:pt modelId="{2B49929E-DEDA-428B-B375-B6C300B3A889}" type="parTrans" cxnId="{5C51D3CE-29CD-4B7A-9D2B-C5DFA74F63A8}">
      <dgm:prSet/>
      <dgm:spPr/>
      <dgm:t>
        <a:bodyPr/>
        <a:lstStyle/>
        <a:p>
          <a:endParaRPr lang="en-US"/>
        </a:p>
      </dgm:t>
    </dgm:pt>
    <dgm:pt modelId="{F8B6C0AC-0C78-4E64-90F9-60B5CD062242}" type="sibTrans" cxnId="{5C51D3CE-29CD-4B7A-9D2B-C5DFA74F63A8}">
      <dgm:prSet/>
      <dgm:spPr/>
      <dgm:t>
        <a:bodyPr/>
        <a:lstStyle/>
        <a:p>
          <a:endParaRPr lang="en-US"/>
        </a:p>
      </dgm:t>
    </dgm:pt>
    <dgm:pt modelId="{F88F31AA-8146-43DF-AE73-54EEC90396CB}" type="pres">
      <dgm:prSet presAssocID="{C21A109F-5C08-40C8-AAE4-41BE0F3CA41F}" presName="hierChild1" presStyleCnt="0">
        <dgm:presLayoutVars>
          <dgm:chPref val="1"/>
          <dgm:dir/>
          <dgm:animOne val="branch"/>
          <dgm:animLvl val="lvl"/>
          <dgm:resizeHandles/>
        </dgm:presLayoutVars>
      </dgm:prSet>
      <dgm:spPr/>
    </dgm:pt>
    <dgm:pt modelId="{55ABAD32-386E-4F43-A3D1-49CBAE4CF996}" type="pres">
      <dgm:prSet presAssocID="{A3C73519-8C05-47B4-978E-FC6F1F252ABD}" presName="hierRoot1" presStyleCnt="0"/>
      <dgm:spPr/>
    </dgm:pt>
    <dgm:pt modelId="{B2F648B2-68AD-4F19-90D0-D55137D9FF18}" type="pres">
      <dgm:prSet presAssocID="{A3C73519-8C05-47B4-978E-FC6F1F252ABD}" presName="composite" presStyleCnt="0"/>
      <dgm:spPr/>
    </dgm:pt>
    <dgm:pt modelId="{04A5BC65-0EAE-4BE2-A40B-F5A9E6C13CE0}" type="pres">
      <dgm:prSet presAssocID="{A3C73519-8C05-47B4-978E-FC6F1F252ABD}" presName="background" presStyleLbl="node0" presStyleIdx="0" presStyleCnt="4"/>
      <dgm:spPr/>
    </dgm:pt>
    <dgm:pt modelId="{9187D6D3-FC9F-4765-9822-D9057A935ABC}" type="pres">
      <dgm:prSet presAssocID="{A3C73519-8C05-47B4-978E-FC6F1F252ABD}" presName="text" presStyleLbl="fgAcc0" presStyleIdx="0" presStyleCnt="4">
        <dgm:presLayoutVars>
          <dgm:chPref val="3"/>
        </dgm:presLayoutVars>
      </dgm:prSet>
      <dgm:spPr/>
    </dgm:pt>
    <dgm:pt modelId="{BE4F8935-2455-43D1-9FEE-52291949DCFF}" type="pres">
      <dgm:prSet presAssocID="{A3C73519-8C05-47B4-978E-FC6F1F252ABD}" presName="hierChild2" presStyleCnt="0"/>
      <dgm:spPr/>
    </dgm:pt>
    <dgm:pt modelId="{A95D6A1E-7D5D-4E5B-9385-37C3324532AF}" type="pres">
      <dgm:prSet presAssocID="{318528BB-A00F-4DD4-935E-4EDCD93B63FD}" presName="hierRoot1" presStyleCnt="0"/>
      <dgm:spPr/>
    </dgm:pt>
    <dgm:pt modelId="{06DF0AD1-E85B-4696-8F01-8DBF74CD9949}" type="pres">
      <dgm:prSet presAssocID="{318528BB-A00F-4DD4-935E-4EDCD93B63FD}" presName="composite" presStyleCnt="0"/>
      <dgm:spPr/>
    </dgm:pt>
    <dgm:pt modelId="{41B94012-0472-4260-990A-40444872A969}" type="pres">
      <dgm:prSet presAssocID="{318528BB-A00F-4DD4-935E-4EDCD93B63FD}" presName="background" presStyleLbl="node0" presStyleIdx="1" presStyleCnt="4"/>
      <dgm:spPr/>
    </dgm:pt>
    <dgm:pt modelId="{33B38270-DD98-44B0-8FEE-0907D1446591}" type="pres">
      <dgm:prSet presAssocID="{318528BB-A00F-4DD4-935E-4EDCD93B63FD}" presName="text" presStyleLbl="fgAcc0" presStyleIdx="1" presStyleCnt="4">
        <dgm:presLayoutVars>
          <dgm:chPref val="3"/>
        </dgm:presLayoutVars>
      </dgm:prSet>
      <dgm:spPr/>
    </dgm:pt>
    <dgm:pt modelId="{7A15DC7F-DD6C-46DB-ADCF-13839C32EA24}" type="pres">
      <dgm:prSet presAssocID="{318528BB-A00F-4DD4-935E-4EDCD93B63FD}" presName="hierChild2" presStyleCnt="0"/>
      <dgm:spPr/>
    </dgm:pt>
    <dgm:pt modelId="{D0B19253-CC97-401F-9CD5-B13D6E1025BA}" type="pres">
      <dgm:prSet presAssocID="{CCFBA59A-8B75-47BC-80D1-5758B8A0A554}" presName="hierRoot1" presStyleCnt="0"/>
      <dgm:spPr/>
    </dgm:pt>
    <dgm:pt modelId="{E04C778C-DB99-4F06-9165-DD21DC2EAF7D}" type="pres">
      <dgm:prSet presAssocID="{CCFBA59A-8B75-47BC-80D1-5758B8A0A554}" presName="composite" presStyleCnt="0"/>
      <dgm:spPr/>
    </dgm:pt>
    <dgm:pt modelId="{6B464072-BA46-468B-BE02-C5524569B03A}" type="pres">
      <dgm:prSet presAssocID="{CCFBA59A-8B75-47BC-80D1-5758B8A0A554}" presName="background" presStyleLbl="node0" presStyleIdx="2" presStyleCnt="4"/>
      <dgm:spPr/>
    </dgm:pt>
    <dgm:pt modelId="{3CB71AB1-55B8-408C-95E3-07BA5536AFDA}" type="pres">
      <dgm:prSet presAssocID="{CCFBA59A-8B75-47BC-80D1-5758B8A0A554}" presName="text" presStyleLbl="fgAcc0" presStyleIdx="2" presStyleCnt="4">
        <dgm:presLayoutVars>
          <dgm:chPref val="3"/>
        </dgm:presLayoutVars>
      </dgm:prSet>
      <dgm:spPr/>
    </dgm:pt>
    <dgm:pt modelId="{07CCF5DF-8D34-4949-8BC8-B8A8F72AA715}" type="pres">
      <dgm:prSet presAssocID="{CCFBA59A-8B75-47BC-80D1-5758B8A0A554}" presName="hierChild2" presStyleCnt="0"/>
      <dgm:spPr/>
    </dgm:pt>
    <dgm:pt modelId="{05584DDC-25CA-42AF-87A3-ABCA4E09AD17}" type="pres">
      <dgm:prSet presAssocID="{BCB8FBA6-DD81-4E95-B9F1-F444D9CF08AF}" presName="hierRoot1" presStyleCnt="0"/>
      <dgm:spPr/>
    </dgm:pt>
    <dgm:pt modelId="{50A5EFA1-2D45-49ED-86BB-4397DBCC6A44}" type="pres">
      <dgm:prSet presAssocID="{BCB8FBA6-DD81-4E95-B9F1-F444D9CF08AF}" presName="composite" presStyleCnt="0"/>
      <dgm:spPr/>
    </dgm:pt>
    <dgm:pt modelId="{E3D6116B-7DD3-4A75-807C-73D2E9761638}" type="pres">
      <dgm:prSet presAssocID="{BCB8FBA6-DD81-4E95-B9F1-F444D9CF08AF}" presName="background" presStyleLbl="node0" presStyleIdx="3" presStyleCnt="4"/>
      <dgm:spPr/>
    </dgm:pt>
    <dgm:pt modelId="{D4EFC39A-FB6B-4914-BA20-B8BF37B2E3F4}" type="pres">
      <dgm:prSet presAssocID="{BCB8FBA6-DD81-4E95-B9F1-F444D9CF08AF}" presName="text" presStyleLbl="fgAcc0" presStyleIdx="3" presStyleCnt="4">
        <dgm:presLayoutVars>
          <dgm:chPref val="3"/>
        </dgm:presLayoutVars>
      </dgm:prSet>
      <dgm:spPr/>
    </dgm:pt>
    <dgm:pt modelId="{D8976209-C161-4386-A2C3-6CEE352808E3}" type="pres">
      <dgm:prSet presAssocID="{BCB8FBA6-DD81-4E95-B9F1-F444D9CF08AF}" presName="hierChild2" presStyleCnt="0"/>
      <dgm:spPr/>
    </dgm:pt>
  </dgm:ptLst>
  <dgm:cxnLst>
    <dgm:cxn modelId="{B15C3219-6573-4CCD-AE09-2EFF69675EF8}" type="presOf" srcId="{C21A109F-5C08-40C8-AAE4-41BE0F3CA41F}" destId="{F88F31AA-8146-43DF-AE73-54EEC90396CB}" srcOrd="0" destOrd="0" presId="urn:microsoft.com/office/officeart/2005/8/layout/hierarchy1"/>
    <dgm:cxn modelId="{A87DED25-4DA4-456B-BBC8-8E713427DAF0}" srcId="{C21A109F-5C08-40C8-AAE4-41BE0F3CA41F}" destId="{CCFBA59A-8B75-47BC-80D1-5758B8A0A554}" srcOrd="2" destOrd="0" parTransId="{A2E33E83-E340-4337-B044-331C7768FA49}" sibTransId="{A8BA171F-DB8B-4F30-BFA0-6109961A806D}"/>
    <dgm:cxn modelId="{0A3BCF48-C0A5-4F12-ABE1-CC2AE1EF1D3A}" type="presOf" srcId="{318528BB-A00F-4DD4-935E-4EDCD93B63FD}" destId="{33B38270-DD98-44B0-8FEE-0907D1446591}" srcOrd="0" destOrd="0" presId="urn:microsoft.com/office/officeart/2005/8/layout/hierarchy1"/>
    <dgm:cxn modelId="{F89F746E-7C49-48F7-B0D2-E80798F58A53}" type="presOf" srcId="{A3C73519-8C05-47B4-978E-FC6F1F252ABD}" destId="{9187D6D3-FC9F-4765-9822-D9057A935ABC}" srcOrd="0" destOrd="0" presId="urn:microsoft.com/office/officeart/2005/8/layout/hierarchy1"/>
    <dgm:cxn modelId="{8A7F1070-C6B5-41DF-8D75-96B36A3B933A}" type="presOf" srcId="{BCB8FBA6-DD81-4E95-B9F1-F444D9CF08AF}" destId="{D4EFC39A-FB6B-4914-BA20-B8BF37B2E3F4}" srcOrd="0" destOrd="0" presId="urn:microsoft.com/office/officeart/2005/8/layout/hierarchy1"/>
    <dgm:cxn modelId="{B477F050-8DD9-4B97-B547-AC6F80943ED5}" type="presOf" srcId="{CCFBA59A-8B75-47BC-80D1-5758B8A0A554}" destId="{3CB71AB1-55B8-408C-95E3-07BA5536AFDA}" srcOrd="0" destOrd="0" presId="urn:microsoft.com/office/officeart/2005/8/layout/hierarchy1"/>
    <dgm:cxn modelId="{8BB8F681-6BCE-451E-89E7-9845A57C9337}" srcId="{C21A109F-5C08-40C8-AAE4-41BE0F3CA41F}" destId="{A3C73519-8C05-47B4-978E-FC6F1F252ABD}" srcOrd="0" destOrd="0" parTransId="{85A95AFB-CFF5-4904-9553-EE38A0B6F04C}" sibTransId="{E135CD54-A815-43C5-9DB6-4CE87DF6EB5D}"/>
    <dgm:cxn modelId="{85FAEAAB-4D0B-42EC-A070-AEB7C6046359}" srcId="{C21A109F-5C08-40C8-AAE4-41BE0F3CA41F}" destId="{318528BB-A00F-4DD4-935E-4EDCD93B63FD}" srcOrd="1" destOrd="0" parTransId="{2A13A647-AB31-4DFC-8AE9-0B600C720D65}" sibTransId="{EFD6B89D-C3BD-4BC0-891F-2AC775DE4963}"/>
    <dgm:cxn modelId="{5C51D3CE-29CD-4B7A-9D2B-C5DFA74F63A8}" srcId="{C21A109F-5C08-40C8-AAE4-41BE0F3CA41F}" destId="{BCB8FBA6-DD81-4E95-B9F1-F444D9CF08AF}" srcOrd="3" destOrd="0" parTransId="{2B49929E-DEDA-428B-B375-B6C300B3A889}" sibTransId="{F8B6C0AC-0C78-4E64-90F9-60B5CD062242}"/>
    <dgm:cxn modelId="{D168B1F0-CC85-4BCE-92FA-5A2DD700F368}" type="presParOf" srcId="{F88F31AA-8146-43DF-AE73-54EEC90396CB}" destId="{55ABAD32-386E-4F43-A3D1-49CBAE4CF996}" srcOrd="0" destOrd="0" presId="urn:microsoft.com/office/officeart/2005/8/layout/hierarchy1"/>
    <dgm:cxn modelId="{12E4E9FE-DEA6-4250-A245-4783497213F9}" type="presParOf" srcId="{55ABAD32-386E-4F43-A3D1-49CBAE4CF996}" destId="{B2F648B2-68AD-4F19-90D0-D55137D9FF18}" srcOrd="0" destOrd="0" presId="urn:microsoft.com/office/officeart/2005/8/layout/hierarchy1"/>
    <dgm:cxn modelId="{D5A1F3D5-AF57-459C-9309-B0B5A5C16526}" type="presParOf" srcId="{B2F648B2-68AD-4F19-90D0-D55137D9FF18}" destId="{04A5BC65-0EAE-4BE2-A40B-F5A9E6C13CE0}" srcOrd="0" destOrd="0" presId="urn:microsoft.com/office/officeart/2005/8/layout/hierarchy1"/>
    <dgm:cxn modelId="{37FFF05A-C803-4B7A-9FF6-D36551322BF1}" type="presParOf" srcId="{B2F648B2-68AD-4F19-90D0-D55137D9FF18}" destId="{9187D6D3-FC9F-4765-9822-D9057A935ABC}" srcOrd="1" destOrd="0" presId="urn:microsoft.com/office/officeart/2005/8/layout/hierarchy1"/>
    <dgm:cxn modelId="{633286F5-9C59-4623-B08A-3A42F03FF589}" type="presParOf" srcId="{55ABAD32-386E-4F43-A3D1-49CBAE4CF996}" destId="{BE4F8935-2455-43D1-9FEE-52291949DCFF}" srcOrd="1" destOrd="0" presId="urn:microsoft.com/office/officeart/2005/8/layout/hierarchy1"/>
    <dgm:cxn modelId="{71B115D8-7610-410B-8D7D-01962877CF91}" type="presParOf" srcId="{F88F31AA-8146-43DF-AE73-54EEC90396CB}" destId="{A95D6A1E-7D5D-4E5B-9385-37C3324532AF}" srcOrd="1" destOrd="0" presId="urn:microsoft.com/office/officeart/2005/8/layout/hierarchy1"/>
    <dgm:cxn modelId="{3CAE4E63-E47D-43A2-91B9-8A19E2A0E631}" type="presParOf" srcId="{A95D6A1E-7D5D-4E5B-9385-37C3324532AF}" destId="{06DF0AD1-E85B-4696-8F01-8DBF74CD9949}" srcOrd="0" destOrd="0" presId="urn:microsoft.com/office/officeart/2005/8/layout/hierarchy1"/>
    <dgm:cxn modelId="{6AD463D8-9779-465A-A90A-231F74EDFAA5}" type="presParOf" srcId="{06DF0AD1-E85B-4696-8F01-8DBF74CD9949}" destId="{41B94012-0472-4260-990A-40444872A969}" srcOrd="0" destOrd="0" presId="urn:microsoft.com/office/officeart/2005/8/layout/hierarchy1"/>
    <dgm:cxn modelId="{EB5C2E86-C653-485D-879C-B436572D6D2C}" type="presParOf" srcId="{06DF0AD1-E85B-4696-8F01-8DBF74CD9949}" destId="{33B38270-DD98-44B0-8FEE-0907D1446591}" srcOrd="1" destOrd="0" presId="urn:microsoft.com/office/officeart/2005/8/layout/hierarchy1"/>
    <dgm:cxn modelId="{81215434-9290-4132-8626-C22D5D5F86CB}" type="presParOf" srcId="{A95D6A1E-7D5D-4E5B-9385-37C3324532AF}" destId="{7A15DC7F-DD6C-46DB-ADCF-13839C32EA24}" srcOrd="1" destOrd="0" presId="urn:microsoft.com/office/officeart/2005/8/layout/hierarchy1"/>
    <dgm:cxn modelId="{B0BD8814-BA4F-42FA-B368-F572DF8E5A77}" type="presParOf" srcId="{F88F31AA-8146-43DF-AE73-54EEC90396CB}" destId="{D0B19253-CC97-401F-9CD5-B13D6E1025BA}" srcOrd="2" destOrd="0" presId="urn:microsoft.com/office/officeart/2005/8/layout/hierarchy1"/>
    <dgm:cxn modelId="{BDDB5479-59EC-4F37-BBB1-B7017C16F0C0}" type="presParOf" srcId="{D0B19253-CC97-401F-9CD5-B13D6E1025BA}" destId="{E04C778C-DB99-4F06-9165-DD21DC2EAF7D}" srcOrd="0" destOrd="0" presId="urn:microsoft.com/office/officeart/2005/8/layout/hierarchy1"/>
    <dgm:cxn modelId="{13597CF3-0D72-4E12-B479-EC3B27E230A8}" type="presParOf" srcId="{E04C778C-DB99-4F06-9165-DD21DC2EAF7D}" destId="{6B464072-BA46-468B-BE02-C5524569B03A}" srcOrd="0" destOrd="0" presId="urn:microsoft.com/office/officeart/2005/8/layout/hierarchy1"/>
    <dgm:cxn modelId="{39901FA2-671A-487C-9827-1F1BAC8774EB}" type="presParOf" srcId="{E04C778C-DB99-4F06-9165-DD21DC2EAF7D}" destId="{3CB71AB1-55B8-408C-95E3-07BA5536AFDA}" srcOrd="1" destOrd="0" presId="urn:microsoft.com/office/officeart/2005/8/layout/hierarchy1"/>
    <dgm:cxn modelId="{49258DE0-C866-480F-8891-B82F58217A99}" type="presParOf" srcId="{D0B19253-CC97-401F-9CD5-B13D6E1025BA}" destId="{07CCF5DF-8D34-4949-8BC8-B8A8F72AA715}" srcOrd="1" destOrd="0" presId="urn:microsoft.com/office/officeart/2005/8/layout/hierarchy1"/>
    <dgm:cxn modelId="{F39508DC-CCC4-4673-B205-CE8B55FFF56C}" type="presParOf" srcId="{F88F31AA-8146-43DF-AE73-54EEC90396CB}" destId="{05584DDC-25CA-42AF-87A3-ABCA4E09AD17}" srcOrd="3" destOrd="0" presId="urn:microsoft.com/office/officeart/2005/8/layout/hierarchy1"/>
    <dgm:cxn modelId="{5E57BCE7-EFC9-4047-A09A-48F84294E942}" type="presParOf" srcId="{05584DDC-25CA-42AF-87A3-ABCA4E09AD17}" destId="{50A5EFA1-2D45-49ED-86BB-4397DBCC6A44}" srcOrd="0" destOrd="0" presId="urn:microsoft.com/office/officeart/2005/8/layout/hierarchy1"/>
    <dgm:cxn modelId="{9815799C-D9AA-4EFD-9BAC-B6B01F37C70F}" type="presParOf" srcId="{50A5EFA1-2D45-49ED-86BB-4397DBCC6A44}" destId="{E3D6116B-7DD3-4A75-807C-73D2E9761638}" srcOrd="0" destOrd="0" presId="urn:microsoft.com/office/officeart/2005/8/layout/hierarchy1"/>
    <dgm:cxn modelId="{7293A04C-4917-4D37-B8BA-D6E000A9666B}" type="presParOf" srcId="{50A5EFA1-2D45-49ED-86BB-4397DBCC6A44}" destId="{D4EFC39A-FB6B-4914-BA20-B8BF37B2E3F4}" srcOrd="1" destOrd="0" presId="urn:microsoft.com/office/officeart/2005/8/layout/hierarchy1"/>
    <dgm:cxn modelId="{117A180D-D541-4739-9511-A6A92EFDBC01}" type="presParOf" srcId="{05584DDC-25CA-42AF-87A3-ABCA4E09AD17}" destId="{D8976209-C161-4386-A2C3-6CEE352808E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9772BE0-1168-4B68-8E4C-4F4D0E84C14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1117B21-C173-4FE8-B36D-007649A6AB6F}">
      <dgm:prSet/>
      <dgm:spPr/>
      <dgm:t>
        <a:bodyPr/>
        <a:lstStyle/>
        <a:p>
          <a:r>
            <a:rPr lang="en-US"/>
            <a:t>Biological and environmental factors influence the growth of Amira. Morally, temperament, neurodevelopment, and inherited biology influence her emotional responsiveness, communication patterns, and social interactions (Bertollo et al., 2025).</a:t>
          </a:r>
        </a:p>
      </dgm:t>
    </dgm:pt>
    <dgm:pt modelId="{2AB07993-1B5A-42DC-ACA1-6CC7120778A7}" type="parTrans" cxnId="{34B3760E-E7A0-48F6-AABF-D53C78FAE327}">
      <dgm:prSet/>
      <dgm:spPr/>
      <dgm:t>
        <a:bodyPr/>
        <a:lstStyle/>
        <a:p>
          <a:endParaRPr lang="en-US"/>
        </a:p>
      </dgm:t>
    </dgm:pt>
    <dgm:pt modelId="{613105AB-321E-4D5D-AFA4-7C1D17AC0A66}" type="sibTrans" cxnId="{34B3760E-E7A0-48F6-AABF-D53C78FAE327}">
      <dgm:prSet/>
      <dgm:spPr/>
      <dgm:t>
        <a:bodyPr/>
        <a:lstStyle/>
        <a:p>
          <a:endParaRPr lang="en-US"/>
        </a:p>
      </dgm:t>
    </dgm:pt>
    <dgm:pt modelId="{F8579CF0-0574-4C07-9553-3A9A3D6EA5B0}">
      <dgm:prSet/>
      <dgm:spPr/>
      <dgm:t>
        <a:bodyPr/>
        <a:lstStyle/>
        <a:p>
          <a:r>
            <a:rPr lang="en-US"/>
            <a:t>Factors such as environment, family dynamics, quality of caregiving, and nursery experiences are significant in attachment development.</a:t>
          </a:r>
        </a:p>
      </dgm:t>
    </dgm:pt>
    <dgm:pt modelId="{60836FAF-D24B-4F1B-8563-69D6A8C53C53}" type="parTrans" cxnId="{62F9D6EB-64F2-4272-BFF7-91D46268D13A}">
      <dgm:prSet/>
      <dgm:spPr/>
      <dgm:t>
        <a:bodyPr/>
        <a:lstStyle/>
        <a:p>
          <a:endParaRPr lang="en-US"/>
        </a:p>
      </dgm:t>
    </dgm:pt>
    <dgm:pt modelId="{B3CC1B5E-96A3-4389-B19F-36C2F0AFE8AF}" type="sibTrans" cxnId="{62F9D6EB-64F2-4272-BFF7-91D46268D13A}">
      <dgm:prSet/>
      <dgm:spPr/>
      <dgm:t>
        <a:bodyPr/>
        <a:lstStyle/>
        <a:p>
          <a:endParaRPr lang="en-US"/>
        </a:p>
      </dgm:t>
    </dgm:pt>
    <dgm:pt modelId="{D9397EA5-7EB5-4697-A6AF-5CB680F1724C}">
      <dgm:prSet/>
      <dgm:spPr/>
      <dgm:t>
        <a:bodyPr/>
        <a:lstStyle/>
        <a:p>
          <a:r>
            <a:rPr lang="en-US"/>
            <a:t>Providing a secure, predictable, and nurturing setting helps reduce the impact of early stressors and encourages secure attachment, which is essential for her emotional and cognitive development (Chbeir and Carrion, 2023).</a:t>
          </a:r>
        </a:p>
      </dgm:t>
    </dgm:pt>
    <dgm:pt modelId="{7EBC83ED-702D-417A-8A1F-D01785A37A7F}" type="parTrans" cxnId="{9DE557F1-4550-4CB8-BFDB-BFBD95F2A225}">
      <dgm:prSet/>
      <dgm:spPr/>
      <dgm:t>
        <a:bodyPr/>
        <a:lstStyle/>
        <a:p>
          <a:endParaRPr lang="en-US"/>
        </a:p>
      </dgm:t>
    </dgm:pt>
    <dgm:pt modelId="{8DDDEFF2-2110-41E7-A836-C9F8B73BB475}" type="sibTrans" cxnId="{9DE557F1-4550-4CB8-BFDB-BFBD95F2A225}">
      <dgm:prSet/>
      <dgm:spPr/>
      <dgm:t>
        <a:bodyPr/>
        <a:lstStyle/>
        <a:p>
          <a:endParaRPr lang="en-US"/>
        </a:p>
      </dgm:t>
    </dgm:pt>
    <dgm:pt modelId="{937ADBF9-ABE5-48CD-97FA-8BBA363EA80A}">
      <dgm:prSet/>
      <dgm:spPr/>
      <dgm:t>
        <a:bodyPr/>
        <a:lstStyle/>
        <a:p>
          <a:r>
            <a:rPr lang="en-US"/>
            <a:t>Evidence-based interventions are supported by research, making them effective and appropriate. Classic literature such as Bowlby (1969, 1982) and Ainsworth (1978) emphasise the role of secure attachment in social-emotional development.</a:t>
          </a:r>
        </a:p>
      </dgm:t>
    </dgm:pt>
    <dgm:pt modelId="{7AC2881A-F4D2-43A8-9C07-454BC374F455}" type="parTrans" cxnId="{DB8A3F60-C3CA-43CB-95FF-7F89300C9D16}">
      <dgm:prSet/>
      <dgm:spPr/>
      <dgm:t>
        <a:bodyPr/>
        <a:lstStyle/>
        <a:p>
          <a:endParaRPr lang="en-US"/>
        </a:p>
      </dgm:t>
    </dgm:pt>
    <dgm:pt modelId="{3E427FE5-B03D-4485-8A9F-19998C0C7510}" type="sibTrans" cxnId="{DB8A3F60-C3CA-43CB-95FF-7F89300C9D16}">
      <dgm:prSet/>
      <dgm:spPr/>
      <dgm:t>
        <a:bodyPr/>
        <a:lstStyle/>
        <a:p>
          <a:endParaRPr lang="en-US"/>
        </a:p>
      </dgm:t>
    </dgm:pt>
    <dgm:pt modelId="{A6CAD464-011C-4700-825D-F8A174C1022C}">
      <dgm:prSet/>
      <dgm:spPr/>
      <dgm:t>
        <a:bodyPr/>
        <a:lstStyle/>
        <a:p>
          <a:r>
            <a:rPr lang="en-US"/>
            <a:t>Biological temperament and environmental experiences also interact, as highlighted in evidence that informs individualised approaches. Evidence-based strategies will guide interventions that are reliable, ethical, and tailored to Amira's developmental stage, promoting her balance of emotions, social skills, and overall well-being within the nursery environment.</a:t>
          </a:r>
        </a:p>
      </dgm:t>
    </dgm:pt>
    <dgm:pt modelId="{1239B62F-9424-4206-B975-771B77B798F2}" type="parTrans" cxnId="{1E19C46B-83D1-477E-996C-07AF131AFDDB}">
      <dgm:prSet/>
      <dgm:spPr/>
      <dgm:t>
        <a:bodyPr/>
        <a:lstStyle/>
        <a:p>
          <a:endParaRPr lang="en-US"/>
        </a:p>
      </dgm:t>
    </dgm:pt>
    <dgm:pt modelId="{ADB174BF-E9CD-4360-9936-83FBDA17DEDA}" type="sibTrans" cxnId="{1E19C46B-83D1-477E-996C-07AF131AFDDB}">
      <dgm:prSet/>
      <dgm:spPr/>
      <dgm:t>
        <a:bodyPr/>
        <a:lstStyle/>
        <a:p>
          <a:endParaRPr lang="en-US"/>
        </a:p>
      </dgm:t>
    </dgm:pt>
    <dgm:pt modelId="{BA50DD41-C2E7-4521-96A0-FA76CB9A46E3}" type="pres">
      <dgm:prSet presAssocID="{49772BE0-1168-4B68-8E4C-4F4D0E84C140}" presName="linear" presStyleCnt="0">
        <dgm:presLayoutVars>
          <dgm:animLvl val="lvl"/>
          <dgm:resizeHandles val="exact"/>
        </dgm:presLayoutVars>
      </dgm:prSet>
      <dgm:spPr/>
    </dgm:pt>
    <dgm:pt modelId="{479A81CD-7204-4CD5-9510-2C293A946CA1}" type="pres">
      <dgm:prSet presAssocID="{41117B21-C173-4FE8-B36D-007649A6AB6F}" presName="parentText" presStyleLbl="node1" presStyleIdx="0" presStyleCnt="5">
        <dgm:presLayoutVars>
          <dgm:chMax val="0"/>
          <dgm:bulletEnabled val="1"/>
        </dgm:presLayoutVars>
      </dgm:prSet>
      <dgm:spPr/>
    </dgm:pt>
    <dgm:pt modelId="{A23AD7E0-0D2E-4EF6-A457-7F97EC24224D}" type="pres">
      <dgm:prSet presAssocID="{613105AB-321E-4D5D-AFA4-7C1D17AC0A66}" presName="spacer" presStyleCnt="0"/>
      <dgm:spPr/>
    </dgm:pt>
    <dgm:pt modelId="{FDCF9CEC-CCD2-4CAB-9A77-CC6D88CFE86A}" type="pres">
      <dgm:prSet presAssocID="{F8579CF0-0574-4C07-9553-3A9A3D6EA5B0}" presName="parentText" presStyleLbl="node1" presStyleIdx="1" presStyleCnt="5">
        <dgm:presLayoutVars>
          <dgm:chMax val="0"/>
          <dgm:bulletEnabled val="1"/>
        </dgm:presLayoutVars>
      </dgm:prSet>
      <dgm:spPr/>
    </dgm:pt>
    <dgm:pt modelId="{9B497AD9-C787-4C4D-AAF6-703BC570BCBA}" type="pres">
      <dgm:prSet presAssocID="{B3CC1B5E-96A3-4389-B19F-36C2F0AFE8AF}" presName="spacer" presStyleCnt="0"/>
      <dgm:spPr/>
    </dgm:pt>
    <dgm:pt modelId="{8A0A8D7E-83A9-4F59-A011-4654F01BA357}" type="pres">
      <dgm:prSet presAssocID="{D9397EA5-7EB5-4697-A6AF-5CB680F1724C}" presName="parentText" presStyleLbl="node1" presStyleIdx="2" presStyleCnt="5">
        <dgm:presLayoutVars>
          <dgm:chMax val="0"/>
          <dgm:bulletEnabled val="1"/>
        </dgm:presLayoutVars>
      </dgm:prSet>
      <dgm:spPr/>
    </dgm:pt>
    <dgm:pt modelId="{A90BF9B5-94EB-491A-B56F-06A7D11E1CB2}" type="pres">
      <dgm:prSet presAssocID="{8DDDEFF2-2110-41E7-A836-C9F8B73BB475}" presName="spacer" presStyleCnt="0"/>
      <dgm:spPr/>
    </dgm:pt>
    <dgm:pt modelId="{0E3F03C2-30D7-4680-9AA4-1DE4DFA91DEB}" type="pres">
      <dgm:prSet presAssocID="{937ADBF9-ABE5-48CD-97FA-8BBA363EA80A}" presName="parentText" presStyleLbl="node1" presStyleIdx="3" presStyleCnt="5">
        <dgm:presLayoutVars>
          <dgm:chMax val="0"/>
          <dgm:bulletEnabled val="1"/>
        </dgm:presLayoutVars>
      </dgm:prSet>
      <dgm:spPr/>
    </dgm:pt>
    <dgm:pt modelId="{1A5DD56F-677D-454E-A4DD-8F0B5A0B13B8}" type="pres">
      <dgm:prSet presAssocID="{3E427FE5-B03D-4485-8A9F-19998C0C7510}" presName="spacer" presStyleCnt="0"/>
      <dgm:spPr/>
    </dgm:pt>
    <dgm:pt modelId="{CB0B40AB-21A3-454F-B9CA-0BCD9DD6023E}" type="pres">
      <dgm:prSet presAssocID="{A6CAD464-011C-4700-825D-F8A174C1022C}" presName="parentText" presStyleLbl="node1" presStyleIdx="4" presStyleCnt="5">
        <dgm:presLayoutVars>
          <dgm:chMax val="0"/>
          <dgm:bulletEnabled val="1"/>
        </dgm:presLayoutVars>
      </dgm:prSet>
      <dgm:spPr/>
    </dgm:pt>
  </dgm:ptLst>
  <dgm:cxnLst>
    <dgm:cxn modelId="{34B3760E-E7A0-48F6-AABF-D53C78FAE327}" srcId="{49772BE0-1168-4B68-8E4C-4F4D0E84C140}" destId="{41117B21-C173-4FE8-B36D-007649A6AB6F}" srcOrd="0" destOrd="0" parTransId="{2AB07993-1B5A-42DC-ACA1-6CC7120778A7}" sibTransId="{613105AB-321E-4D5D-AFA4-7C1D17AC0A66}"/>
    <dgm:cxn modelId="{BD943C12-673C-4F8B-A27D-6D479E7BB17A}" type="presOf" srcId="{F8579CF0-0574-4C07-9553-3A9A3D6EA5B0}" destId="{FDCF9CEC-CCD2-4CAB-9A77-CC6D88CFE86A}" srcOrd="0" destOrd="0" presId="urn:microsoft.com/office/officeart/2005/8/layout/vList2"/>
    <dgm:cxn modelId="{DB8A3F60-C3CA-43CB-95FF-7F89300C9D16}" srcId="{49772BE0-1168-4B68-8E4C-4F4D0E84C140}" destId="{937ADBF9-ABE5-48CD-97FA-8BBA363EA80A}" srcOrd="3" destOrd="0" parTransId="{7AC2881A-F4D2-43A8-9C07-454BC374F455}" sibTransId="{3E427FE5-B03D-4485-8A9F-19998C0C7510}"/>
    <dgm:cxn modelId="{CEEAF344-E9B0-411A-A421-A12FF98CA755}" type="presOf" srcId="{937ADBF9-ABE5-48CD-97FA-8BBA363EA80A}" destId="{0E3F03C2-30D7-4680-9AA4-1DE4DFA91DEB}" srcOrd="0" destOrd="0" presId="urn:microsoft.com/office/officeart/2005/8/layout/vList2"/>
    <dgm:cxn modelId="{1E19C46B-83D1-477E-996C-07AF131AFDDB}" srcId="{49772BE0-1168-4B68-8E4C-4F4D0E84C140}" destId="{A6CAD464-011C-4700-825D-F8A174C1022C}" srcOrd="4" destOrd="0" parTransId="{1239B62F-9424-4206-B975-771B77B798F2}" sibTransId="{ADB174BF-E9CD-4360-9936-83FBDA17DEDA}"/>
    <dgm:cxn modelId="{6C617F91-1298-446F-B0A5-37CA1C376B4A}" type="presOf" srcId="{41117B21-C173-4FE8-B36D-007649A6AB6F}" destId="{479A81CD-7204-4CD5-9510-2C293A946CA1}" srcOrd="0" destOrd="0" presId="urn:microsoft.com/office/officeart/2005/8/layout/vList2"/>
    <dgm:cxn modelId="{AD07A694-841F-451E-B641-21C55A3C7D13}" type="presOf" srcId="{49772BE0-1168-4B68-8E4C-4F4D0E84C140}" destId="{BA50DD41-C2E7-4521-96A0-FA76CB9A46E3}" srcOrd="0" destOrd="0" presId="urn:microsoft.com/office/officeart/2005/8/layout/vList2"/>
    <dgm:cxn modelId="{907E9ACF-2383-407D-B735-2A5A67F98BCF}" type="presOf" srcId="{A6CAD464-011C-4700-825D-F8A174C1022C}" destId="{CB0B40AB-21A3-454F-B9CA-0BCD9DD6023E}" srcOrd="0" destOrd="0" presId="urn:microsoft.com/office/officeart/2005/8/layout/vList2"/>
    <dgm:cxn modelId="{62F9D6EB-64F2-4272-BFF7-91D46268D13A}" srcId="{49772BE0-1168-4B68-8E4C-4F4D0E84C140}" destId="{F8579CF0-0574-4C07-9553-3A9A3D6EA5B0}" srcOrd="1" destOrd="0" parTransId="{60836FAF-D24B-4F1B-8563-69D6A8C53C53}" sibTransId="{B3CC1B5E-96A3-4389-B19F-36C2F0AFE8AF}"/>
    <dgm:cxn modelId="{9DE557F1-4550-4CB8-BFDB-BFBD95F2A225}" srcId="{49772BE0-1168-4B68-8E4C-4F4D0E84C140}" destId="{D9397EA5-7EB5-4697-A6AF-5CB680F1724C}" srcOrd="2" destOrd="0" parTransId="{7EBC83ED-702D-417A-8A1F-D01785A37A7F}" sibTransId="{8DDDEFF2-2110-41E7-A836-C9F8B73BB475}"/>
    <dgm:cxn modelId="{2A48DFF7-D8E0-4464-9137-F5B30FFD98CC}" type="presOf" srcId="{D9397EA5-7EB5-4697-A6AF-5CB680F1724C}" destId="{8A0A8D7E-83A9-4F59-A011-4654F01BA357}" srcOrd="0" destOrd="0" presId="urn:microsoft.com/office/officeart/2005/8/layout/vList2"/>
    <dgm:cxn modelId="{F30B5EB7-B9B7-47AC-9F8F-FCF46D158EC3}" type="presParOf" srcId="{BA50DD41-C2E7-4521-96A0-FA76CB9A46E3}" destId="{479A81CD-7204-4CD5-9510-2C293A946CA1}" srcOrd="0" destOrd="0" presId="urn:microsoft.com/office/officeart/2005/8/layout/vList2"/>
    <dgm:cxn modelId="{28505D04-DD63-42F3-8BD4-B3360239F4EF}" type="presParOf" srcId="{BA50DD41-C2E7-4521-96A0-FA76CB9A46E3}" destId="{A23AD7E0-0D2E-4EF6-A457-7F97EC24224D}" srcOrd="1" destOrd="0" presId="urn:microsoft.com/office/officeart/2005/8/layout/vList2"/>
    <dgm:cxn modelId="{F85CEBAE-EDEB-4C2E-A923-674EB62AB0FB}" type="presParOf" srcId="{BA50DD41-C2E7-4521-96A0-FA76CB9A46E3}" destId="{FDCF9CEC-CCD2-4CAB-9A77-CC6D88CFE86A}" srcOrd="2" destOrd="0" presId="urn:microsoft.com/office/officeart/2005/8/layout/vList2"/>
    <dgm:cxn modelId="{676A6683-B6A2-4320-A7B5-6001A13F1122}" type="presParOf" srcId="{BA50DD41-C2E7-4521-96A0-FA76CB9A46E3}" destId="{9B497AD9-C787-4C4D-AAF6-703BC570BCBA}" srcOrd="3" destOrd="0" presId="urn:microsoft.com/office/officeart/2005/8/layout/vList2"/>
    <dgm:cxn modelId="{A855F476-5025-45DC-AC8F-7A652DFBA63F}" type="presParOf" srcId="{BA50DD41-C2E7-4521-96A0-FA76CB9A46E3}" destId="{8A0A8D7E-83A9-4F59-A011-4654F01BA357}" srcOrd="4" destOrd="0" presId="urn:microsoft.com/office/officeart/2005/8/layout/vList2"/>
    <dgm:cxn modelId="{DE8A3E3D-2BB0-4C76-9C04-58FE25CC6975}" type="presParOf" srcId="{BA50DD41-C2E7-4521-96A0-FA76CB9A46E3}" destId="{A90BF9B5-94EB-491A-B56F-06A7D11E1CB2}" srcOrd="5" destOrd="0" presId="urn:microsoft.com/office/officeart/2005/8/layout/vList2"/>
    <dgm:cxn modelId="{969AE491-F44E-4587-A7EE-54E4A1F7FC41}" type="presParOf" srcId="{BA50DD41-C2E7-4521-96A0-FA76CB9A46E3}" destId="{0E3F03C2-30D7-4680-9AA4-1DE4DFA91DEB}" srcOrd="6" destOrd="0" presId="urn:microsoft.com/office/officeart/2005/8/layout/vList2"/>
    <dgm:cxn modelId="{BF7D88D1-8A70-465A-A440-1DB930D5703B}" type="presParOf" srcId="{BA50DD41-C2E7-4521-96A0-FA76CB9A46E3}" destId="{1A5DD56F-677D-454E-A4DD-8F0B5A0B13B8}" srcOrd="7" destOrd="0" presId="urn:microsoft.com/office/officeart/2005/8/layout/vList2"/>
    <dgm:cxn modelId="{BE13CF86-6070-4E5E-B09C-C66247A9B218}" type="presParOf" srcId="{BA50DD41-C2E7-4521-96A0-FA76CB9A46E3}" destId="{CB0B40AB-21A3-454F-B9CA-0BCD9DD6023E}"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54769D7-69EA-4002-9879-39D350896A4F}"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197CBC01-F253-403B-8329-AEB9A0FEAFFD}">
      <dgm:prSet/>
      <dgm:spPr/>
      <dgm:t>
        <a:bodyPr/>
        <a:lstStyle/>
        <a:p>
          <a:r>
            <a:rPr lang="en-US"/>
            <a:t>The attachment theory also has the potential of being highly useful in explaining the emotional and social issues of Amira with the help of which obvious interventions could be provided to facilitate the establishment of secure relationships.</a:t>
          </a:r>
        </a:p>
      </dgm:t>
    </dgm:pt>
    <dgm:pt modelId="{DFA0AE6D-F98A-45CC-8CD2-B6C1462B0D35}" type="parTrans" cxnId="{208706BB-3C3F-4C62-85B0-CB1CE6E8F5FD}">
      <dgm:prSet/>
      <dgm:spPr/>
      <dgm:t>
        <a:bodyPr/>
        <a:lstStyle/>
        <a:p>
          <a:endParaRPr lang="en-US"/>
        </a:p>
      </dgm:t>
    </dgm:pt>
    <dgm:pt modelId="{3E17680C-D873-4B0B-BC15-C7F6842A92C8}" type="sibTrans" cxnId="{208706BB-3C3F-4C62-85B0-CB1CE6E8F5FD}">
      <dgm:prSet/>
      <dgm:spPr/>
      <dgm:t>
        <a:bodyPr/>
        <a:lstStyle/>
        <a:p>
          <a:endParaRPr lang="en-US"/>
        </a:p>
      </dgm:t>
    </dgm:pt>
    <dgm:pt modelId="{E087EBE6-75A0-43C8-AA50-B4D74FA5618A}">
      <dgm:prSet/>
      <dgm:spPr/>
      <dgm:t>
        <a:bodyPr/>
        <a:lstStyle/>
        <a:p>
          <a:r>
            <a:rPr lang="en-US"/>
            <a:t>However, the theory is restricted. It can underestimate cognitive, cultural and peer influences on development and it may be hard to establish causal links between attachment patterns and future behaviour. According to some scholars, attachment patterns are not fixed and can be altered through positive experiences (Choate and Tortorelli, 2022). </a:t>
          </a:r>
        </a:p>
      </dgm:t>
    </dgm:pt>
    <dgm:pt modelId="{9CC5778A-3A2D-4FC5-8022-4858561D0A9A}" type="parTrans" cxnId="{B3DD417F-F0E2-4C01-8376-D1C993D47683}">
      <dgm:prSet/>
      <dgm:spPr/>
      <dgm:t>
        <a:bodyPr/>
        <a:lstStyle/>
        <a:p>
          <a:endParaRPr lang="en-US"/>
        </a:p>
      </dgm:t>
    </dgm:pt>
    <dgm:pt modelId="{946D9D50-ED81-4921-8C5A-1A4730ADFE85}" type="sibTrans" cxnId="{B3DD417F-F0E2-4C01-8376-D1C993D47683}">
      <dgm:prSet/>
      <dgm:spPr/>
      <dgm:t>
        <a:bodyPr/>
        <a:lstStyle/>
        <a:p>
          <a:endParaRPr lang="en-US"/>
        </a:p>
      </dgm:t>
    </dgm:pt>
    <dgm:pt modelId="{CA29E9AA-EA2E-4FA7-84E2-6E2C35DEB045}">
      <dgm:prSet/>
      <dgm:spPr/>
      <dgm:t>
        <a:bodyPr/>
        <a:lstStyle/>
        <a:p>
          <a:r>
            <a:rPr lang="en-US"/>
            <a:t>Other approaches, like the cognitive theory of development according to Piaget or sociocultural approach developed by Vygotsky can offer a more in-depth explanation of the developmental needs of Amira</a:t>
          </a:r>
        </a:p>
      </dgm:t>
    </dgm:pt>
    <dgm:pt modelId="{E0727721-AD0D-4052-BB88-0645BD9F1F09}" type="parTrans" cxnId="{02202A0A-66AC-4330-AA9D-7DBF4E57E03B}">
      <dgm:prSet/>
      <dgm:spPr/>
      <dgm:t>
        <a:bodyPr/>
        <a:lstStyle/>
        <a:p>
          <a:endParaRPr lang="en-US"/>
        </a:p>
      </dgm:t>
    </dgm:pt>
    <dgm:pt modelId="{034FE605-0CDA-48C4-A449-341DD845387E}" type="sibTrans" cxnId="{02202A0A-66AC-4330-AA9D-7DBF4E57E03B}">
      <dgm:prSet/>
      <dgm:spPr/>
      <dgm:t>
        <a:bodyPr/>
        <a:lstStyle/>
        <a:p>
          <a:endParaRPr lang="en-US"/>
        </a:p>
      </dgm:t>
    </dgm:pt>
    <dgm:pt modelId="{AF2B585E-EB08-43E7-ADCE-0906D528C745}" type="pres">
      <dgm:prSet presAssocID="{B54769D7-69EA-4002-9879-39D350896A4F}" presName="Name0" presStyleCnt="0">
        <dgm:presLayoutVars>
          <dgm:dir/>
          <dgm:resizeHandles val="exact"/>
        </dgm:presLayoutVars>
      </dgm:prSet>
      <dgm:spPr/>
    </dgm:pt>
    <dgm:pt modelId="{C9259CFA-E032-47D4-9B74-75B3B0D01FB7}" type="pres">
      <dgm:prSet presAssocID="{197CBC01-F253-403B-8329-AEB9A0FEAFFD}" presName="node" presStyleLbl="node1" presStyleIdx="0" presStyleCnt="3">
        <dgm:presLayoutVars>
          <dgm:bulletEnabled val="1"/>
        </dgm:presLayoutVars>
      </dgm:prSet>
      <dgm:spPr/>
    </dgm:pt>
    <dgm:pt modelId="{04680C91-B3D4-4073-8A0E-2E70FC883DA1}" type="pres">
      <dgm:prSet presAssocID="{3E17680C-D873-4B0B-BC15-C7F6842A92C8}" presName="sibTrans" presStyleLbl="sibTrans2D1" presStyleIdx="0" presStyleCnt="2"/>
      <dgm:spPr/>
    </dgm:pt>
    <dgm:pt modelId="{F16D756D-846F-45CB-8A95-2AAD26A391C3}" type="pres">
      <dgm:prSet presAssocID="{3E17680C-D873-4B0B-BC15-C7F6842A92C8}" presName="connectorText" presStyleLbl="sibTrans2D1" presStyleIdx="0" presStyleCnt="2"/>
      <dgm:spPr/>
    </dgm:pt>
    <dgm:pt modelId="{08C197F8-A9F9-4500-B1B5-5A26472A9E05}" type="pres">
      <dgm:prSet presAssocID="{E087EBE6-75A0-43C8-AA50-B4D74FA5618A}" presName="node" presStyleLbl="node1" presStyleIdx="1" presStyleCnt="3">
        <dgm:presLayoutVars>
          <dgm:bulletEnabled val="1"/>
        </dgm:presLayoutVars>
      </dgm:prSet>
      <dgm:spPr/>
    </dgm:pt>
    <dgm:pt modelId="{E09F5A21-378C-4DB6-BE26-37FFA43E7245}" type="pres">
      <dgm:prSet presAssocID="{946D9D50-ED81-4921-8C5A-1A4730ADFE85}" presName="sibTrans" presStyleLbl="sibTrans2D1" presStyleIdx="1" presStyleCnt="2"/>
      <dgm:spPr/>
    </dgm:pt>
    <dgm:pt modelId="{C4DEAE9D-9164-4750-B40A-79AC2B8F8E90}" type="pres">
      <dgm:prSet presAssocID="{946D9D50-ED81-4921-8C5A-1A4730ADFE85}" presName="connectorText" presStyleLbl="sibTrans2D1" presStyleIdx="1" presStyleCnt="2"/>
      <dgm:spPr/>
    </dgm:pt>
    <dgm:pt modelId="{0F08E515-2225-4725-BC4F-7D620E851804}" type="pres">
      <dgm:prSet presAssocID="{CA29E9AA-EA2E-4FA7-84E2-6E2C35DEB045}" presName="node" presStyleLbl="node1" presStyleIdx="2" presStyleCnt="3">
        <dgm:presLayoutVars>
          <dgm:bulletEnabled val="1"/>
        </dgm:presLayoutVars>
      </dgm:prSet>
      <dgm:spPr/>
    </dgm:pt>
  </dgm:ptLst>
  <dgm:cxnLst>
    <dgm:cxn modelId="{02202A0A-66AC-4330-AA9D-7DBF4E57E03B}" srcId="{B54769D7-69EA-4002-9879-39D350896A4F}" destId="{CA29E9AA-EA2E-4FA7-84E2-6E2C35DEB045}" srcOrd="2" destOrd="0" parTransId="{E0727721-AD0D-4052-BB88-0645BD9F1F09}" sibTransId="{034FE605-0CDA-48C4-A449-341DD845387E}"/>
    <dgm:cxn modelId="{6F4DDC20-4CAD-4CB2-97FC-98DECE5C388F}" type="presOf" srcId="{E087EBE6-75A0-43C8-AA50-B4D74FA5618A}" destId="{08C197F8-A9F9-4500-B1B5-5A26472A9E05}" srcOrd="0" destOrd="0" presId="urn:microsoft.com/office/officeart/2005/8/layout/process1"/>
    <dgm:cxn modelId="{77BB6828-C6E0-4492-AC6A-5E5B6C3C090F}" type="presOf" srcId="{946D9D50-ED81-4921-8C5A-1A4730ADFE85}" destId="{C4DEAE9D-9164-4750-B40A-79AC2B8F8E90}" srcOrd="1" destOrd="0" presId="urn:microsoft.com/office/officeart/2005/8/layout/process1"/>
    <dgm:cxn modelId="{40E66B40-4A9F-4EE3-9B27-315E90687221}" type="presOf" srcId="{3E17680C-D873-4B0B-BC15-C7F6842A92C8}" destId="{F16D756D-846F-45CB-8A95-2AAD26A391C3}" srcOrd="1" destOrd="0" presId="urn:microsoft.com/office/officeart/2005/8/layout/process1"/>
    <dgm:cxn modelId="{AA14A75D-4069-4762-9A47-5A1EFE3C6FAA}" type="presOf" srcId="{3E17680C-D873-4B0B-BC15-C7F6842A92C8}" destId="{04680C91-B3D4-4073-8A0E-2E70FC883DA1}" srcOrd="0" destOrd="0" presId="urn:microsoft.com/office/officeart/2005/8/layout/process1"/>
    <dgm:cxn modelId="{91418853-7E35-4C9F-BA40-F824852036CA}" type="presOf" srcId="{197CBC01-F253-403B-8329-AEB9A0FEAFFD}" destId="{C9259CFA-E032-47D4-9B74-75B3B0D01FB7}" srcOrd="0" destOrd="0" presId="urn:microsoft.com/office/officeart/2005/8/layout/process1"/>
    <dgm:cxn modelId="{B3DD417F-F0E2-4C01-8376-D1C993D47683}" srcId="{B54769D7-69EA-4002-9879-39D350896A4F}" destId="{E087EBE6-75A0-43C8-AA50-B4D74FA5618A}" srcOrd="1" destOrd="0" parTransId="{9CC5778A-3A2D-4FC5-8022-4858561D0A9A}" sibTransId="{946D9D50-ED81-4921-8C5A-1A4730ADFE85}"/>
    <dgm:cxn modelId="{57677E85-3088-4F65-A106-19592BC85E85}" type="presOf" srcId="{CA29E9AA-EA2E-4FA7-84E2-6E2C35DEB045}" destId="{0F08E515-2225-4725-BC4F-7D620E851804}" srcOrd="0" destOrd="0" presId="urn:microsoft.com/office/officeart/2005/8/layout/process1"/>
    <dgm:cxn modelId="{208706BB-3C3F-4C62-85B0-CB1CE6E8F5FD}" srcId="{B54769D7-69EA-4002-9879-39D350896A4F}" destId="{197CBC01-F253-403B-8329-AEB9A0FEAFFD}" srcOrd="0" destOrd="0" parTransId="{DFA0AE6D-F98A-45CC-8CD2-B6C1462B0D35}" sibTransId="{3E17680C-D873-4B0B-BC15-C7F6842A92C8}"/>
    <dgm:cxn modelId="{04DDDDCA-A345-4194-9200-4057872A6038}" type="presOf" srcId="{B54769D7-69EA-4002-9879-39D350896A4F}" destId="{AF2B585E-EB08-43E7-ADCE-0906D528C745}" srcOrd="0" destOrd="0" presId="urn:microsoft.com/office/officeart/2005/8/layout/process1"/>
    <dgm:cxn modelId="{343373F2-4A4E-456E-9B34-5D86A422B2D5}" type="presOf" srcId="{946D9D50-ED81-4921-8C5A-1A4730ADFE85}" destId="{E09F5A21-378C-4DB6-BE26-37FFA43E7245}" srcOrd="0" destOrd="0" presId="urn:microsoft.com/office/officeart/2005/8/layout/process1"/>
    <dgm:cxn modelId="{E30E34D7-A88E-4012-A3C4-C59E1DC21A0E}" type="presParOf" srcId="{AF2B585E-EB08-43E7-ADCE-0906D528C745}" destId="{C9259CFA-E032-47D4-9B74-75B3B0D01FB7}" srcOrd="0" destOrd="0" presId="urn:microsoft.com/office/officeart/2005/8/layout/process1"/>
    <dgm:cxn modelId="{A6EEAD3E-B4A5-4D5D-B592-0C2CE2DE2305}" type="presParOf" srcId="{AF2B585E-EB08-43E7-ADCE-0906D528C745}" destId="{04680C91-B3D4-4073-8A0E-2E70FC883DA1}" srcOrd="1" destOrd="0" presId="urn:microsoft.com/office/officeart/2005/8/layout/process1"/>
    <dgm:cxn modelId="{E1F5FC1B-D2D6-497B-88BF-A62DCCF4DBAF}" type="presParOf" srcId="{04680C91-B3D4-4073-8A0E-2E70FC883DA1}" destId="{F16D756D-846F-45CB-8A95-2AAD26A391C3}" srcOrd="0" destOrd="0" presId="urn:microsoft.com/office/officeart/2005/8/layout/process1"/>
    <dgm:cxn modelId="{0509F0C0-2177-4D44-A3CC-97FDB1E56BB2}" type="presParOf" srcId="{AF2B585E-EB08-43E7-ADCE-0906D528C745}" destId="{08C197F8-A9F9-4500-B1B5-5A26472A9E05}" srcOrd="2" destOrd="0" presId="urn:microsoft.com/office/officeart/2005/8/layout/process1"/>
    <dgm:cxn modelId="{07E1B754-277D-443C-9BA8-1AEF74C11847}" type="presParOf" srcId="{AF2B585E-EB08-43E7-ADCE-0906D528C745}" destId="{E09F5A21-378C-4DB6-BE26-37FFA43E7245}" srcOrd="3" destOrd="0" presId="urn:microsoft.com/office/officeart/2005/8/layout/process1"/>
    <dgm:cxn modelId="{6ED2F7FA-92EB-482D-B06D-D676F4155D96}" type="presParOf" srcId="{E09F5A21-378C-4DB6-BE26-37FFA43E7245}" destId="{C4DEAE9D-9164-4750-B40A-79AC2B8F8E90}" srcOrd="0" destOrd="0" presId="urn:microsoft.com/office/officeart/2005/8/layout/process1"/>
    <dgm:cxn modelId="{C4F7F83A-DC78-4DE2-BD13-E083C330904B}" type="presParOf" srcId="{AF2B585E-EB08-43E7-ADCE-0906D528C745}" destId="{0F08E515-2225-4725-BC4F-7D620E851804}"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34A0DC-CE83-4C81-83E6-2BC0E7420447}">
      <dsp:nvSpPr>
        <dsp:cNvPr id="0" name=""/>
        <dsp:cNvSpPr/>
      </dsp:nvSpPr>
      <dsp:spPr>
        <a:xfrm>
          <a:off x="684914" y="1016402"/>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D66E74-4B12-487E-8D29-207D3A27D428}">
      <dsp:nvSpPr>
        <dsp:cNvPr id="0" name=""/>
        <dsp:cNvSpPr/>
      </dsp:nvSpPr>
      <dsp:spPr>
        <a:xfrm>
          <a:off x="918914" y="125040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5C79107-213B-49CD-BF88-A04D21F1052D}">
      <dsp:nvSpPr>
        <dsp:cNvPr id="0" name=""/>
        <dsp:cNvSpPr/>
      </dsp:nvSpPr>
      <dsp:spPr>
        <a:xfrm>
          <a:off x="33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1" kern="1200"/>
            <a:t>Name</a:t>
          </a:r>
          <a:r>
            <a:rPr lang="en-GB" sz="1700" kern="1200"/>
            <a:t>: Kamara Golding</a:t>
          </a:r>
          <a:endParaRPr lang="en-US" sz="1700" kern="1200"/>
        </a:p>
      </dsp:txBody>
      <dsp:txXfrm>
        <a:off x="333914" y="2456402"/>
        <a:ext cx="1800000" cy="720000"/>
      </dsp:txXfrm>
    </dsp:sp>
    <dsp:sp modelId="{9A1D2A3B-4E3A-4237-8441-4D16098E7F90}">
      <dsp:nvSpPr>
        <dsp:cNvPr id="0" name=""/>
        <dsp:cNvSpPr/>
      </dsp:nvSpPr>
      <dsp:spPr>
        <a:xfrm>
          <a:off x="2799914" y="1016402"/>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42AE7B-0277-4010-9293-B5F71DF0F68C}">
      <dsp:nvSpPr>
        <dsp:cNvPr id="0" name=""/>
        <dsp:cNvSpPr/>
      </dsp:nvSpPr>
      <dsp:spPr>
        <a:xfrm>
          <a:off x="3033914" y="125040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FEF4E0D-267B-47CA-B17D-54FC45958FDF}">
      <dsp:nvSpPr>
        <dsp:cNvPr id="0" name=""/>
        <dsp:cNvSpPr/>
      </dsp:nvSpPr>
      <dsp:spPr>
        <a:xfrm>
          <a:off x="244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1" kern="1200"/>
            <a:t>Module</a:t>
          </a:r>
          <a:r>
            <a:rPr lang="en-GB" sz="1700" kern="1200"/>
            <a:t>: Psychology</a:t>
          </a:r>
          <a:endParaRPr lang="en-US" sz="1700" kern="1200"/>
        </a:p>
      </dsp:txBody>
      <dsp:txXfrm>
        <a:off x="2448914" y="2456402"/>
        <a:ext cx="1800000" cy="720000"/>
      </dsp:txXfrm>
    </dsp:sp>
    <dsp:sp modelId="{087DDB19-7229-43FB-998F-337DF9BD49CE}">
      <dsp:nvSpPr>
        <dsp:cNvPr id="0" name=""/>
        <dsp:cNvSpPr/>
      </dsp:nvSpPr>
      <dsp:spPr>
        <a:xfrm>
          <a:off x="4914914" y="1016402"/>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D9ABE5-3CDC-43C6-BD92-F67C3D298AB3}">
      <dsp:nvSpPr>
        <dsp:cNvPr id="0" name=""/>
        <dsp:cNvSpPr/>
      </dsp:nvSpPr>
      <dsp:spPr>
        <a:xfrm>
          <a:off x="5148914" y="125040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206DE5-5FFE-4E0C-8F15-4D4F8D376411}">
      <dsp:nvSpPr>
        <dsp:cNvPr id="0" name=""/>
        <dsp:cNvSpPr/>
      </dsp:nvSpPr>
      <dsp:spPr>
        <a:xfrm>
          <a:off x="456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1" kern="1200"/>
            <a:t>Module</a:t>
          </a:r>
          <a:r>
            <a:rPr lang="en-GB" sz="1700" kern="1200"/>
            <a:t> code: LCHS4010</a:t>
          </a:r>
          <a:endParaRPr lang="en-US" sz="1700" kern="1200"/>
        </a:p>
      </dsp:txBody>
      <dsp:txXfrm>
        <a:off x="4563914" y="2456402"/>
        <a:ext cx="1800000" cy="720000"/>
      </dsp:txXfrm>
    </dsp:sp>
    <dsp:sp modelId="{CE1DD39D-9B1F-4F18-8416-571CCA5B5C12}">
      <dsp:nvSpPr>
        <dsp:cNvPr id="0" name=""/>
        <dsp:cNvSpPr/>
      </dsp:nvSpPr>
      <dsp:spPr>
        <a:xfrm>
          <a:off x="7029914" y="1016402"/>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C90F3B-2838-4FA5-B716-4C38AB0D6891}">
      <dsp:nvSpPr>
        <dsp:cNvPr id="0" name=""/>
        <dsp:cNvSpPr/>
      </dsp:nvSpPr>
      <dsp:spPr>
        <a:xfrm>
          <a:off x="7263914" y="125040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735332-F9D5-4164-BF8E-AE0C01F3BDA5}">
      <dsp:nvSpPr>
        <dsp:cNvPr id="0" name=""/>
        <dsp:cNvSpPr/>
      </dsp:nvSpPr>
      <dsp:spPr>
        <a:xfrm>
          <a:off x="667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1" kern="1200"/>
            <a:t>Lecturer</a:t>
          </a:r>
          <a:r>
            <a:rPr lang="en-GB" sz="1700" kern="1200"/>
            <a:t>: Kennedy Obohwemu</a:t>
          </a:r>
          <a:endParaRPr lang="en-US" sz="1700" kern="1200"/>
        </a:p>
      </dsp:txBody>
      <dsp:txXfrm>
        <a:off x="6678914" y="2456402"/>
        <a:ext cx="1800000" cy="720000"/>
      </dsp:txXfrm>
    </dsp:sp>
    <dsp:sp modelId="{ADCBF9B0-C085-4E33-8876-0E32E3D0C913}">
      <dsp:nvSpPr>
        <dsp:cNvPr id="0" name=""/>
        <dsp:cNvSpPr/>
      </dsp:nvSpPr>
      <dsp:spPr>
        <a:xfrm>
          <a:off x="9144914" y="1016402"/>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38985C-8F49-4350-9489-C907A1911ACD}">
      <dsp:nvSpPr>
        <dsp:cNvPr id="0" name=""/>
        <dsp:cNvSpPr/>
      </dsp:nvSpPr>
      <dsp:spPr>
        <a:xfrm>
          <a:off x="9378914" y="1250402"/>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E287F62-4284-428D-88BE-CA276C06BF32}">
      <dsp:nvSpPr>
        <dsp:cNvPr id="0" name=""/>
        <dsp:cNvSpPr/>
      </dsp:nvSpPr>
      <dsp:spPr>
        <a:xfrm>
          <a:off x="879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1" kern="1200"/>
            <a:t>Due </a:t>
          </a:r>
          <a:r>
            <a:rPr lang="en-GB" sz="1700" kern="1200"/>
            <a:t>date: 13/10/2025</a:t>
          </a:r>
          <a:endParaRPr lang="en-US" sz="1700" kern="1200"/>
        </a:p>
      </dsp:txBody>
      <dsp:txXfrm>
        <a:off x="8793914" y="2456402"/>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3C4AF7-112F-44DC-B880-6FDE0F072947}">
      <dsp:nvSpPr>
        <dsp:cNvPr id="0" name=""/>
        <dsp:cNvSpPr/>
      </dsp:nvSpPr>
      <dsp:spPr>
        <a:xfrm>
          <a:off x="0" y="125957"/>
          <a:ext cx="5334197" cy="11419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solidFill>
                <a:srgbClr val="FFFFFF"/>
              </a:solidFill>
              <a:ea typeface="+mn-ea"/>
              <a:cs typeface="+mn-cs"/>
            </a:rPr>
            <a:t>The presentation centers on the case of Amira, a 3-year-old child, who has recently entered the nursery, showing signs of anxiety when she is apart</a:t>
          </a:r>
          <a:r>
            <a:rPr lang="en-US" sz="1600" kern="1200">
              <a:solidFill>
                <a:srgbClr val="FFFFFF"/>
              </a:solidFill>
              <a:latin typeface="Calibri"/>
              <a:ea typeface="+mn-ea"/>
              <a:cs typeface="+mn-cs"/>
            </a:rPr>
            <a:t> from her parents</a:t>
          </a:r>
          <a:r>
            <a:rPr lang="en-US" sz="1600" kern="1200">
              <a:solidFill>
                <a:srgbClr val="FFFFFF"/>
              </a:solidFill>
              <a:ea typeface="+mn-ea"/>
              <a:cs typeface="+mn-cs"/>
            </a:rPr>
            <a:t>, limited verbal communication, and challenges with group play.</a:t>
          </a:r>
        </a:p>
      </dsp:txBody>
      <dsp:txXfrm>
        <a:off x="55744" y="181701"/>
        <a:ext cx="5222709" cy="1030432"/>
      </dsp:txXfrm>
    </dsp:sp>
    <dsp:sp modelId="{E03885E9-E6D6-4FB8-8B9D-A1E0D26683AF}">
      <dsp:nvSpPr>
        <dsp:cNvPr id="0" name=""/>
        <dsp:cNvSpPr/>
      </dsp:nvSpPr>
      <dsp:spPr>
        <a:xfrm>
          <a:off x="0" y="1313957"/>
          <a:ext cx="5334197" cy="11419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solidFill>
                <a:srgbClr val="FFFFFF"/>
              </a:solidFill>
              <a:ea typeface="+mn-ea"/>
              <a:cs typeface="+mn-cs"/>
            </a:rPr>
            <a:t>As an early </a:t>
          </a:r>
          <a:r>
            <a:rPr lang="en-US" sz="1600" kern="1200">
              <a:solidFill>
                <a:srgbClr val="FFFFFF"/>
              </a:solidFill>
              <a:latin typeface="Calibri"/>
              <a:ea typeface="+mn-ea"/>
              <a:cs typeface="+mn-cs"/>
            </a:rPr>
            <a:t>year's</a:t>
          </a:r>
          <a:r>
            <a:rPr lang="en-US" sz="1600" kern="1200">
              <a:solidFill>
                <a:srgbClr val="FFFFFF"/>
              </a:solidFill>
              <a:ea typeface="+mn-ea"/>
              <a:cs typeface="+mn-cs"/>
            </a:rPr>
            <a:t> practitioner, it is necessary to comprehend the developmental needs of children to offer a nurturing environment. </a:t>
          </a:r>
        </a:p>
      </dsp:txBody>
      <dsp:txXfrm>
        <a:off x="55744" y="1369701"/>
        <a:ext cx="5222709" cy="1030432"/>
      </dsp:txXfrm>
    </dsp:sp>
    <dsp:sp modelId="{44374E4C-8BB3-4A0F-858C-30CAB80C7961}">
      <dsp:nvSpPr>
        <dsp:cNvPr id="0" name=""/>
        <dsp:cNvSpPr/>
      </dsp:nvSpPr>
      <dsp:spPr>
        <a:xfrm>
          <a:off x="0" y="2501957"/>
          <a:ext cx="5334197" cy="11419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solidFill>
                <a:srgbClr val="FFFFFF"/>
              </a:solidFill>
              <a:ea typeface="+mn-ea"/>
              <a:cs typeface="+mn-cs"/>
            </a:rPr>
            <a:t>In this presentation, Bowlby's attachment theory is used to explain her behaviour and propose practical interventions designed to support her emotional, social, cognitive, and physical well-being.</a:t>
          </a:r>
        </a:p>
      </dsp:txBody>
      <dsp:txXfrm>
        <a:off x="55744" y="2557701"/>
        <a:ext cx="5222709" cy="10304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508F82-D3A3-4175-9B28-C4F8579B9281}">
      <dsp:nvSpPr>
        <dsp:cNvPr id="0" name=""/>
        <dsp:cNvSpPr/>
      </dsp:nvSpPr>
      <dsp:spPr>
        <a:xfrm>
          <a:off x="0" y="58229"/>
          <a:ext cx="5458837" cy="133372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Attachment theory developed by Bowlby focuses on the initial emotional attachment between a child and his or her primary caregiver and it determines the future social, emotional, and cognitive growth of the child (Robledo et al., 2022). </a:t>
          </a:r>
        </a:p>
      </dsp:txBody>
      <dsp:txXfrm>
        <a:off x="65107" y="123336"/>
        <a:ext cx="5328623" cy="1203512"/>
      </dsp:txXfrm>
    </dsp:sp>
    <dsp:sp modelId="{70F92C11-9CB1-438C-9E9A-D7E16CBD7A2C}">
      <dsp:nvSpPr>
        <dsp:cNvPr id="0" name=""/>
        <dsp:cNvSpPr/>
      </dsp:nvSpPr>
      <dsp:spPr>
        <a:xfrm>
          <a:off x="0" y="1429396"/>
          <a:ext cx="5458837" cy="133372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The key to this theory is the internal working models, or how children build their expectations of themselves and other people using the experience of their early caregivers (Cherry, 2025). As a child grows, the security of attachment in the early childhood stage helps the child to develop emotional control, good communication, and social interaction, which are the foundational stages to good development.</a:t>
          </a:r>
        </a:p>
      </dsp:txBody>
      <dsp:txXfrm>
        <a:off x="65107" y="1494503"/>
        <a:ext cx="5328623" cy="1203512"/>
      </dsp:txXfrm>
    </dsp:sp>
    <dsp:sp modelId="{907D98E2-807E-456F-B7DB-573F9914FDBE}">
      <dsp:nvSpPr>
        <dsp:cNvPr id="0" name=""/>
        <dsp:cNvSpPr/>
      </dsp:nvSpPr>
      <dsp:spPr>
        <a:xfrm>
          <a:off x="0" y="2800563"/>
          <a:ext cx="5458837" cy="133372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On the other hand, the unhealthy attachment may cause difficulties in the following aspects, and it affects the capacity of a child to establish good relationships and socialising patterns.</a:t>
          </a:r>
        </a:p>
      </dsp:txBody>
      <dsp:txXfrm>
        <a:off x="65107" y="2865670"/>
        <a:ext cx="5328623" cy="12035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2323C-A7B7-4BE7-8F6D-8E3F2B8AECD2}">
      <dsp:nvSpPr>
        <dsp:cNvPr id="0" name=""/>
        <dsp:cNvSpPr/>
      </dsp:nvSpPr>
      <dsp:spPr>
        <a:xfrm>
          <a:off x="0" y="0"/>
          <a:ext cx="3640536" cy="1053582"/>
        </a:xfrm>
        <a:prstGeom prst="roundRect">
          <a:avLst>
            <a:gd name="adj" fmla="val 10000"/>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latin typeface="Times New Roman"/>
              <a:cs typeface="Times New Roman"/>
            </a:rPr>
            <a:t>The anxiety experienced by Amira when she separates, her weak speech, and problems with group play indicate that she could be experiencing an insecure attachment style.</a:t>
          </a:r>
        </a:p>
        <a:p>
          <a:pPr marL="0" lvl="0" indent="0" algn="l" defTabSz="355600">
            <a:lnSpc>
              <a:spcPct val="90000"/>
            </a:lnSpc>
            <a:spcBef>
              <a:spcPct val="0"/>
            </a:spcBef>
            <a:spcAft>
              <a:spcPct val="35000"/>
            </a:spcAft>
            <a:buNone/>
          </a:pPr>
          <a:r>
            <a:rPr lang="en-US" sz="800" kern="1200">
              <a:latin typeface="Times New Roman"/>
              <a:cs typeface="Times New Roman"/>
            </a:rPr>
            <a:t>Research by Forslund et al. (2021) further emphasises the role of early caregiver responsiveness in shaping attachment styles, noting that children with inconsistent care often display distress during separations and struggle with group interactions.</a:t>
          </a:r>
        </a:p>
      </dsp:txBody>
      <dsp:txXfrm>
        <a:off x="30858" y="30858"/>
        <a:ext cx="2503639" cy="991866"/>
      </dsp:txXfrm>
    </dsp:sp>
    <dsp:sp modelId="{A9F93DB0-1AFE-4617-9EFB-264D6B2E8218}">
      <dsp:nvSpPr>
        <dsp:cNvPr id="0" name=""/>
        <dsp:cNvSpPr/>
      </dsp:nvSpPr>
      <dsp:spPr>
        <a:xfrm>
          <a:off x="321223" y="1229180"/>
          <a:ext cx="3640536" cy="1053582"/>
        </a:xfrm>
        <a:prstGeom prst="roundRect">
          <a:avLst>
            <a:gd name="adj" fmla="val 10000"/>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latin typeface="Times New Roman"/>
              <a:cs typeface="Times New Roman"/>
            </a:rPr>
            <a:t>Bowlby (1969) suggested that children who have inconsistent or stressful caregiving can find it difficult to feel safe in new settings (McLeod, 2025). </a:t>
          </a:r>
        </a:p>
        <a:p>
          <a:pPr marL="0" lvl="0" indent="0" algn="l" defTabSz="355600">
            <a:lnSpc>
              <a:spcPct val="90000"/>
            </a:lnSpc>
            <a:spcBef>
              <a:spcPct val="0"/>
            </a:spcBef>
            <a:spcAft>
              <a:spcPct val="35000"/>
            </a:spcAft>
            <a:buNone/>
          </a:pPr>
          <a:r>
            <a:rPr lang="en-US" sz="800" kern="1200">
              <a:latin typeface="Times New Roman"/>
              <a:cs typeface="Times New Roman"/>
            </a:rPr>
            <a:t>Modern literature suggests that high-frequency caregiving, small-group play, and incremental separation interventions can enhance outcomes in children with insecure attachment patterns (Casasnovas, 2022).</a:t>
          </a:r>
        </a:p>
      </dsp:txBody>
      <dsp:txXfrm>
        <a:off x="352081" y="1260038"/>
        <a:ext cx="2572767" cy="991866"/>
      </dsp:txXfrm>
    </dsp:sp>
    <dsp:sp modelId="{0AEA09D8-4C46-4C69-BD05-A6AF9ADF70AA}">
      <dsp:nvSpPr>
        <dsp:cNvPr id="0" name=""/>
        <dsp:cNvSpPr/>
      </dsp:nvSpPr>
      <dsp:spPr>
        <a:xfrm>
          <a:off x="642447" y="2458360"/>
          <a:ext cx="3640536" cy="1053582"/>
        </a:xfrm>
        <a:prstGeom prst="roundRect">
          <a:avLst>
            <a:gd name="adj" fmla="val 10000"/>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latin typeface="Times New Roman"/>
              <a:cs typeface="Times New Roman"/>
            </a:rPr>
            <a:t>Biological factors like temperament and neurodevelopment, as well as environmental factors like family dynamics and past experiences can also impact her behaviour. The knowledge of these factors assists practitioners in determining their emotional and social needs. </a:t>
          </a:r>
        </a:p>
      </dsp:txBody>
      <dsp:txXfrm>
        <a:off x="673305" y="2489218"/>
        <a:ext cx="2572767" cy="991866"/>
      </dsp:txXfrm>
    </dsp:sp>
    <dsp:sp modelId="{64E5E0E6-535A-44FA-B0F5-E00DDB5320EE}">
      <dsp:nvSpPr>
        <dsp:cNvPr id="0" name=""/>
        <dsp:cNvSpPr/>
      </dsp:nvSpPr>
      <dsp:spPr>
        <a:xfrm>
          <a:off x="2955707" y="798967"/>
          <a:ext cx="684828" cy="684828"/>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109793" y="798967"/>
        <a:ext cx="376656" cy="515333"/>
      </dsp:txXfrm>
    </dsp:sp>
    <dsp:sp modelId="{0A6D17DC-8820-4F70-B5EB-8E4D2C203AC9}">
      <dsp:nvSpPr>
        <dsp:cNvPr id="0" name=""/>
        <dsp:cNvSpPr/>
      </dsp:nvSpPr>
      <dsp:spPr>
        <a:xfrm>
          <a:off x="3276931" y="2021123"/>
          <a:ext cx="684828" cy="684828"/>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431017" y="2021123"/>
        <a:ext cx="376656" cy="5153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5BC65-0EAE-4BE2-A40B-F5A9E6C13CE0}">
      <dsp:nvSpPr>
        <dsp:cNvPr id="0" name=""/>
        <dsp:cNvSpPr/>
      </dsp:nvSpPr>
      <dsp:spPr>
        <a:xfrm>
          <a:off x="3201" y="998291"/>
          <a:ext cx="2285879" cy="145153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87D6D3-FC9F-4765-9822-D9057A935ABC}">
      <dsp:nvSpPr>
        <dsp:cNvPr id="0" name=""/>
        <dsp:cNvSpPr/>
      </dsp:nvSpPr>
      <dsp:spPr>
        <a:xfrm>
          <a:off x="257188" y="1239579"/>
          <a:ext cx="2285879" cy="145153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latin typeface="Times New Roman"/>
              <a:ea typeface="+mn-ea"/>
              <a:cs typeface="Times New Roman"/>
            </a:rPr>
            <a:t>The gradual separation techniques can be used to help in alleviating Separation anxiety, where Amira is left for brief periods, gradually increasing. The use of a regular key worker helps to build trust and emotional safety (Nursery, 2023). </a:t>
          </a:r>
        </a:p>
      </dsp:txBody>
      <dsp:txXfrm>
        <a:off x="299702" y="1282093"/>
        <a:ext cx="2200851" cy="1366505"/>
      </dsp:txXfrm>
    </dsp:sp>
    <dsp:sp modelId="{41B94012-0472-4260-990A-40444872A969}">
      <dsp:nvSpPr>
        <dsp:cNvPr id="0" name=""/>
        <dsp:cNvSpPr/>
      </dsp:nvSpPr>
      <dsp:spPr>
        <a:xfrm>
          <a:off x="2797054" y="998291"/>
          <a:ext cx="2285879" cy="145153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B38270-DD98-44B0-8FEE-0907D1446591}">
      <dsp:nvSpPr>
        <dsp:cNvPr id="0" name=""/>
        <dsp:cNvSpPr/>
      </dsp:nvSpPr>
      <dsp:spPr>
        <a:xfrm>
          <a:off x="3051041" y="1239579"/>
          <a:ext cx="2285879" cy="145153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latin typeface="Times New Roman"/>
              <a:ea typeface="+mn-ea"/>
              <a:cs typeface="Times New Roman"/>
            </a:rPr>
            <a:t>Verbal and social development is achieved through emotional labelling, which can assist Amira in recognising and expressing her feelings (LoBue and Ogren, 2021). </a:t>
          </a:r>
        </a:p>
      </dsp:txBody>
      <dsp:txXfrm>
        <a:off x="3093555" y="1282093"/>
        <a:ext cx="2200851" cy="1366505"/>
      </dsp:txXfrm>
    </dsp:sp>
    <dsp:sp modelId="{6B464072-BA46-468B-BE02-C5524569B03A}">
      <dsp:nvSpPr>
        <dsp:cNvPr id="0" name=""/>
        <dsp:cNvSpPr/>
      </dsp:nvSpPr>
      <dsp:spPr>
        <a:xfrm>
          <a:off x="5590907" y="998291"/>
          <a:ext cx="2285879" cy="145153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B71AB1-55B8-408C-95E3-07BA5536AFDA}">
      <dsp:nvSpPr>
        <dsp:cNvPr id="0" name=""/>
        <dsp:cNvSpPr/>
      </dsp:nvSpPr>
      <dsp:spPr>
        <a:xfrm>
          <a:off x="5844894" y="1239579"/>
          <a:ext cx="2285879" cy="145153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latin typeface="Times New Roman"/>
              <a:ea typeface="+mn-ea"/>
              <a:cs typeface="Times New Roman"/>
            </a:rPr>
            <a:t>It is played in small groups, facilitated by practitioners, and promotes interaction without overwhelming participants (Vanco, 2024). </a:t>
          </a:r>
        </a:p>
      </dsp:txBody>
      <dsp:txXfrm>
        <a:off x="5887408" y="1282093"/>
        <a:ext cx="2200851" cy="1366505"/>
      </dsp:txXfrm>
    </dsp:sp>
    <dsp:sp modelId="{E3D6116B-7DD3-4A75-807C-73D2E9761638}">
      <dsp:nvSpPr>
        <dsp:cNvPr id="0" name=""/>
        <dsp:cNvSpPr/>
      </dsp:nvSpPr>
      <dsp:spPr>
        <a:xfrm>
          <a:off x="8384760" y="998291"/>
          <a:ext cx="2285879" cy="145153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EFC39A-FB6B-4914-BA20-B8BF37B2E3F4}">
      <dsp:nvSpPr>
        <dsp:cNvPr id="0" name=""/>
        <dsp:cNvSpPr/>
      </dsp:nvSpPr>
      <dsp:spPr>
        <a:xfrm>
          <a:off x="8638747" y="1239579"/>
          <a:ext cx="2285879" cy="145153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latin typeface="Times New Roman"/>
              <a:ea typeface="+mn-ea"/>
              <a:cs typeface="Times New Roman"/>
            </a:rPr>
            <a:t>Also, frequent contact with the parents of Amira will keep consistency between the home and nursery environment and enhance positive emotional and social development and provide a more stable and positive environment to Amira.</a:t>
          </a:r>
        </a:p>
      </dsp:txBody>
      <dsp:txXfrm>
        <a:off x="8681261" y="1282093"/>
        <a:ext cx="2200851" cy="136650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9A81CD-7204-4CD5-9510-2C293A946CA1}">
      <dsp:nvSpPr>
        <dsp:cNvPr id="0" name=""/>
        <dsp:cNvSpPr/>
      </dsp:nvSpPr>
      <dsp:spPr>
        <a:xfrm>
          <a:off x="0" y="174301"/>
          <a:ext cx="5408987" cy="63410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Biological and environmental factors influence the growth of Amira. Morally, temperament, neurodevelopment, and inherited biology influence her emotional responsiveness, communication patterns, and social interactions (Bertollo et al., 2025).</a:t>
          </a:r>
        </a:p>
      </dsp:txBody>
      <dsp:txXfrm>
        <a:off x="30954" y="205255"/>
        <a:ext cx="5347079" cy="572195"/>
      </dsp:txXfrm>
    </dsp:sp>
    <dsp:sp modelId="{FDCF9CEC-CCD2-4CAB-9A77-CC6D88CFE86A}">
      <dsp:nvSpPr>
        <dsp:cNvPr id="0" name=""/>
        <dsp:cNvSpPr/>
      </dsp:nvSpPr>
      <dsp:spPr>
        <a:xfrm>
          <a:off x="0" y="834325"/>
          <a:ext cx="5408987" cy="63410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Factors such as environment, family dynamics, quality of caregiving, and nursery experiences are significant in attachment development.</a:t>
          </a:r>
        </a:p>
      </dsp:txBody>
      <dsp:txXfrm>
        <a:off x="30954" y="865279"/>
        <a:ext cx="5347079" cy="572195"/>
      </dsp:txXfrm>
    </dsp:sp>
    <dsp:sp modelId="{8A0A8D7E-83A9-4F59-A011-4654F01BA357}">
      <dsp:nvSpPr>
        <dsp:cNvPr id="0" name=""/>
        <dsp:cNvSpPr/>
      </dsp:nvSpPr>
      <dsp:spPr>
        <a:xfrm>
          <a:off x="0" y="1494348"/>
          <a:ext cx="5408987" cy="63410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Providing a secure, predictable, and nurturing setting helps reduce the impact of early stressors and encourages secure attachment, which is essential for her emotional and cognitive development (Chbeir and Carrion, 2023).</a:t>
          </a:r>
        </a:p>
      </dsp:txBody>
      <dsp:txXfrm>
        <a:off x="30954" y="1525302"/>
        <a:ext cx="5347079" cy="572195"/>
      </dsp:txXfrm>
    </dsp:sp>
    <dsp:sp modelId="{0E3F03C2-30D7-4680-9AA4-1DE4DFA91DEB}">
      <dsp:nvSpPr>
        <dsp:cNvPr id="0" name=""/>
        <dsp:cNvSpPr/>
      </dsp:nvSpPr>
      <dsp:spPr>
        <a:xfrm>
          <a:off x="0" y="2154372"/>
          <a:ext cx="5408987" cy="63410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Evidence-based interventions are supported by research, making them effective and appropriate. Classic literature such as Bowlby (1969, 1982) and Ainsworth (1978) emphasise the role of secure attachment in social-emotional development.</a:t>
          </a:r>
        </a:p>
      </dsp:txBody>
      <dsp:txXfrm>
        <a:off x="30954" y="2185326"/>
        <a:ext cx="5347079" cy="572195"/>
      </dsp:txXfrm>
    </dsp:sp>
    <dsp:sp modelId="{CB0B40AB-21A3-454F-B9CA-0BCD9DD6023E}">
      <dsp:nvSpPr>
        <dsp:cNvPr id="0" name=""/>
        <dsp:cNvSpPr/>
      </dsp:nvSpPr>
      <dsp:spPr>
        <a:xfrm>
          <a:off x="0" y="2814395"/>
          <a:ext cx="5408987" cy="63410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Biological temperament and environmental experiences also interact, as highlighted in evidence that informs individualised approaches. Evidence-based strategies will guide interventions that are reliable, ethical, and tailored to Amira's developmental stage, promoting her balance of emotions, social skills, and overall well-being within the nursery environment.</a:t>
          </a:r>
        </a:p>
      </dsp:txBody>
      <dsp:txXfrm>
        <a:off x="30954" y="2845349"/>
        <a:ext cx="5347079" cy="5721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259CFA-E032-47D4-9B74-75B3B0D01FB7}">
      <dsp:nvSpPr>
        <dsp:cNvPr id="0" name=""/>
        <dsp:cNvSpPr/>
      </dsp:nvSpPr>
      <dsp:spPr>
        <a:xfrm>
          <a:off x="4235" y="1076306"/>
          <a:ext cx="1265899" cy="13981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The attachment theory also has the potential of being highly useful in explaining the emotional and social issues of Amira with the help of which obvious interventions could be provided to facilitate the establishment of secure relationships.</a:t>
          </a:r>
        </a:p>
      </dsp:txBody>
      <dsp:txXfrm>
        <a:off x="41312" y="1113383"/>
        <a:ext cx="1191745" cy="1324021"/>
      </dsp:txXfrm>
    </dsp:sp>
    <dsp:sp modelId="{04680C91-B3D4-4073-8A0E-2E70FC883DA1}">
      <dsp:nvSpPr>
        <dsp:cNvPr id="0" name=""/>
        <dsp:cNvSpPr/>
      </dsp:nvSpPr>
      <dsp:spPr>
        <a:xfrm>
          <a:off x="1396724" y="1618422"/>
          <a:ext cx="268370" cy="3139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1396724" y="1681211"/>
        <a:ext cx="187859" cy="188365"/>
      </dsp:txXfrm>
    </dsp:sp>
    <dsp:sp modelId="{08C197F8-A9F9-4500-B1B5-5A26472A9E05}">
      <dsp:nvSpPr>
        <dsp:cNvPr id="0" name=""/>
        <dsp:cNvSpPr/>
      </dsp:nvSpPr>
      <dsp:spPr>
        <a:xfrm>
          <a:off x="1776494" y="1076306"/>
          <a:ext cx="1265899" cy="13981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However, the theory is restricted. It can underestimate cognitive, cultural and peer influences on development and it may be hard to establish causal links between attachment patterns and future behaviour. According to some scholars, attachment patterns are not fixed and can be altered through positive experiences (Choate and Tortorelli, 2022). </a:t>
          </a:r>
        </a:p>
      </dsp:txBody>
      <dsp:txXfrm>
        <a:off x="1813571" y="1113383"/>
        <a:ext cx="1191745" cy="1324021"/>
      </dsp:txXfrm>
    </dsp:sp>
    <dsp:sp modelId="{E09F5A21-378C-4DB6-BE26-37FFA43E7245}">
      <dsp:nvSpPr>
        <dsp:cNvPr id="0" name=""/>
        <dsp:cNvSpPr/>
      </dsp:nvSpPr>
      <dsp:spPr>
        <a:xfrm>
          <a:off x="3168983" y="1618422"/>
          <a:ext cx="268370" cy="3139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3168983" y="1681211"/>
        <a:ext cx="187859" cy="188365"/>
      </dsp:txXfrm>
    </dsp:sp>
    <dsp:sp modelId="{0F08E515-2225-4725-BC4F-7D620E851804}">
      <dsp:nvSpPr>
        <dsp:cNvPr id="0" name=""/>
        <dsp:cNvSpPr/>
      </dsp:nvSpPr>
      <dsp:spPr>
        <a:xfrm>
          <a:off x="3548753" y="1076306"/>
          <a:ext cx="1265899" cy="13981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Other approaches, like the cognitive theory of development according to Piaget or sociocultural approach developed by Vygotsky can offer a more in-depth explanation of the developmental needs of Amira</a:t>
          </a:r>
        </a:p>
      </dsp:txBody>
      <dsp:txXfrm>
        <a:off x="3585830" y="1113383"/>
        <a:ext cx="1191745" cy="1324021"/>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C4EE38-7BD0-4EA1-AE61-CB389615B968}" type="datetimeFigureOut">
              <a:rPr lang="en-US" smtClean="0"/>
              <a:t>10/12/2025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049FF6-FC78-4ECF-B714-AA3438F66F54}" type="slidenum">
              <a:rPr lang="en-US" smtClean="0"/>
              <a:t>‹#›</a:t>
            </a:fld>
            <a:endParaRPr lang="en-US"/>
          </a:p>
        </p:txBody>
      </p:sp>
    </p:spTree>
    <p:extLst>
      <p:ext uri="{BB962C8B-B14F-4D97-AF65-F5344CB8AC3E}">
        <p14:creationId xmlns:p14="http://schemas.microsoft.com/office/powerpoint/2010/main" val="12643219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9049FF6-FC78-4ECF-B714-AA3438F66F54}" type="slidenum">
              <a:rPr lang="en-US" smtClean="0"/>
              <a:t>4</a:t>
            </a:fld>
            <a:endParaRPr lang="en-US"/>
          </a:p>
        </p:txBody>
      </p:sp>
    </p:spTree>
    <p:extLst>
      <p:ext uri="{BB962C8B-B14F-4D97-AF65-F5344CB8AC3E}">
        <p14:creationId xmlns:p14="http://schemas.microsoft.com/office/powerpoint/2010/main" val="41224007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9049FF6-FC78-4ECF-B714-AA3438F66F54}" type="slidenum">
              <a:rPr lang="en-US" smtClean="0"/>
              <a:t>6</a:t>
            </a:fld>
            <a:endParaRPr lang="en-US"/>
          </a:p>
        </p:txBody>
      </p:sp>
    </p:spTree>
    <p:extLst>
      <p:ext uri="{BB962C8B-B14F-4D97-AF65-F5344CB8AC3E}">
        <p14:creationId xmlns:p14="http://schemas.microsoft.com/office/powerpoint/2010/main" val="8772906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9049FF6-FC78-4ECF-B714-AA3438F66F54}" type="slidenum">
              <a:rPr lang="en-US" smtClean="0"/>
              <a:t>7</a:t>
            </a:fld>
            <a:endParaRPr lang="en-US"/>
          </a:p>
        </p:txBody>
      </p:sp>
    </p:spTree>
    <p:extLst>
      <p:ext uri="{BB962C8B-B14F-4D97-AF65-F5344CB8AC3E}">
        <p14:creationId xmlns:p14="http://schemas.microsoft.com/office/powerpoint/2010/main" val="34964344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9049FF6-FC78-4ECF-B714-AA3438F66F54}" type="slidenum">
              <a:rPr lang="en-US" smtClean="0"/>
              <a:t>8</a:t>
            </a:fld>
            <a:endParaRPr lang="en-US"/>
          </a:p>
        </p:txBody>
      </p:sp>
    </p:spTree>
    <p:extLst>
      <p:ext uri="{BB962C8B-B14F-4D97-AF65-F5344CB8AC3E}">
        <p14:creationId xmlns:p14="http://schemas.microsoft.com/office/powerpoint/2010/main" val="3256775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9049FF6-FC78-4ECF-B714-AA3438F66F54}" type="slidenum">
              <a:rPr lang="en-US" smtClean="0"/>
              <a:t>9</a:t>
            </a:fld>
            <a:endParaRPr lang="en-US"/>
          </a:p>
        </p:txBody>
      </p:sp>
    </p:spTree>
    <p:extLst>
      <p:ext uri="{BB962C8B-B14F-4D97-AF65-F5344CB8AC3E}">
        <p14:creationId xmlns:p14="http://schemas.microsoft.com/office/powerpoint/2010/main" val="42527368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10/12/2025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hyperlink" Target="http://en.wikipedia.org/wiki/File:Crying-girl.jpg" TargetMode="External"/><Relationship Id="rId3" Type="http://schemas.openxmlformats.org/officeDocument/2006/relationships/diagramLayout" Target="../diagrams/layout2.xml"/><Relationship Id="rId7" Type="http://schemas.openxmlformats.org/officeDocument/2006/relationships/image" Target="../media/image11.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2.jpeg"/><Relationship Id="rId7" Type="http://schemas.openxmlformats.org/officeDocument/2006/relationships/diagramColors" Target="../diagrams/colors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4.png"/><Relationship Id="rId7" Type="http://schemas.openxmlformats.org/officeDocument/2006/relationships/diagramColors" Target="../diagrams/colors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5.png"/><Relationship Id="rId7" Type="http://schemas.openxmlformats.org/officeDocument/2006/relationships/diagramColors" Target="../diagrams/colors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6.jpeg"/><Relationship Id="rId7" Type="http://schemas.openxmlformats.org/officeDocument/2006/relationships/diagramColors" Target="../diagrams/colors7.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177/23727322211067264" TargetMode="External"/><Relationship Id="rId13" Type="http://schemas.openxmlformats.org/officeDocument/2006/relationships/hyperlink" Target="https://doi.org/10.3389/fpsyg.2022.1033746" TargetMode="External"/><Relationship Id="rId3" Type="http://schemas.openxmlformats.org/officeDocument/2006/relationships/hyperlink" Target="https://digitalcommons.nl.edu/diss/691/" TargetMode="External"/><Relationship Id="rId7" Type="http://schemas.openxmlformats.org/officeDocument/2006/relationships/hyperlink" Target="https://doi.org/10.1080/14616734.2020.1840762" TargetMode="External"/><Relationship Id="rId12" Type="http://schemas.openxmlformats.org/officeDocument/2006/relationships/hyperlink" Target="https://www.simplypsychology.org/bowlby.html" TargetMode="External"/><Relationship Id="rId2" Type="http://schemas.openxmlformats.org/officeDocument/2006/relationships/hyperlink" Target="https://doi.org/10.3390/brainsci15030307" TargetMode="External"/><Relationship Id="rId16" Type="http://schemas.openxmlformats.org/officeDocument/2006/relationships/hyperlink" Target="https://doi.org/10.1037/emo0000985" TargetMode="External"/><Relationship Id="rId1" Type="http://schemas.openxmlformats.org/officeDocument/2006/relationships/slideLayout" Target="../slideLayouts/slideLayout2.xml"/><Relationship Id="rId6" Type="http://schemas.openxmlformats.org/officeDocument/2006/relationships/hyperlink" Target="https://doi.org/10.3390/ijerph19148754" TargetMode="External"/><Relationship Id="rId11" Type="http://schemas.openxmlformats.org/officeDocument/2006/relationships/hyperlink" Target="https://www.openanursery.co.uk/the-key-person-approach-in-early-years/" TargetMode="External"/><Relationship Id="rId5" Type="http://schemas.openxmlformats.org/officeDocument/2006/relationships/hyperlink" Target="https://www.verywellmind.com/what-is-attachment-theory-2795337" TargetMode="External"/><Relationship Id="rId15" Type="http://schemas.openxmlformats.org/officeDocument/2006/relationships/hyperlink" Target="https://www.vancopayments.com/child-care/blog/small-group-activities-for-preschoolers" TargetMode="External"/><Relationship Id="rId10" Type="http://schemas.openxmlformats.org/officeDocument/2006/relationships/hyperlink" Target="https://www.simplypsychology.org/internal-working-models-of-attachment.html" TargetMode="External"/><Relationship Id="rId4" Type="http://schemas.openxmlformats.org/officeDocument/2006/relationships/hyperlink" Target="https://doi.org/10.5498/wjp.v13.i5.144" TargetMode="External"/><Relationship Id="rId9" Type="http://schemas.openxmlformats.org/officeDocument/2006/relationships/hyperlink" Target="https://www.simplypsychology.org/secure-attachment.html" TargetMode="External"/><Relationship Id="rId14" Type="http://schemas.openxmlformats.org/officeDocument/2006/relationships/hyperlink" Target="https://doi.org/10.1097/00004703-200506000-000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ight Triangle 1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C7D63B-9C9B-253D-38C6-D7F7B2F155A1}"/>
              </a:ext>
            </a:extLst>
          </p:cNvPr>
          <p:cNvSpPr>
            <a:spLocks noGrp="1"/>
          </p:cNvSpPr>
          <p:nvPr>
            <p:ph type="ctrTitle"/>
          </p:nvPr>
        </p:nvSpPr>
        <p:spPr>
          <a:xfrm>
            <a:off x="1285241" y="1008993"/>
            <a:ext cx="9231410" cy="3542045"/>
          </a:xfrm>
        </p:spPr>
        <p:txBody>
          <a:bodyPr anchor="b">
            <a:normAutofit/>
          </a:bodyPr>
          <a:lstStyle/>
          <a:p>
            <a:pPr algn="l">
              <a:lnSpc>
                <a:spcPct val="90000"/>
              </a:lnSpc>
            </a:pPr>
            <a:r>
              <a:rPr lang="en-US" sz="7200">
                <a:latin typeface="Times New Roman" panose="02020603050405020304" pitchFamily="18" charset="0"/>
                <a:cs typeface="Times New Roman" panose="02020603050405020304" pitchFamily="18" charset="0"/>
              </a:rPr>
              <a:t>Supporting Amira’s Development Through Attachment Theory</a:t>
            </a:r>
          </a:p>
        </p:txBody>
      </p:sp>
      <p:sp>
        <p:nvSpPr>
          <p:cNvPr id="3" name="Subtitle 2">
            <a:extLst>
              <a:ext uri="{FF2B5EF4-FFF2-40B4-BE49-F238E27FC236}">
                <a16:creationId xmlns:a16="http://schemas.microsoft.com/office/drawing/2014/main" id="{54417027-0B1C-9102-1222-EC7BDED9A335}"/>
              </a:ext>
            </a:extLst>
          </p:cNvPr>
          <p:cNvSpPr>
            <a:spLocks noGrp="1"/>
          </p:cNvSpPr>
          <p:nvPr>
            <p:ph type="subTitle" idx="1"/>
          </p:nvPr>
        </p:nvSpPr>
        <p:spPr>
          <a:xfrm>
            <a:off x="1285241" y="4582814"/>
            <a:ext cx="7132335" cy="1312657"/>
          </a:xfrm>
        </p:spPr>
        <p:txBody>
          <a:bodyPr anchor="t">
            <a:normAutofit/>
          </a:bodyPr>
          <a:lstStyle/>
          <a:p>
            <a:pPr algn="l"/>
            <a:r>
              <a:rPr lang="en-US"/>
              <a:t>A Case Study Applying Bowlby’s Attachment Theory in Nursery Practice</a:t>
            </a:r>
          </a:p>
        </p:txBody>
      </p:sp>
    </p:spTree>
    <p:extLst>
      <p:ext uri="{BB962C8B-B14F-4D97-AF65-F5344CB8AC3E}">
        <p14:creationId xmlns:p14="http://schemas.microsoft.com/office/powerpoint/2010/main" val="3593352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D2D14E-D72B-9886-7115-0AC6CBFA477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ea typeface="Calibri"/>
                <a:cs typeface="Calibri"/>
              </a:rPr>
              <a:t>Individual Presentation</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6D6908E0-D5AC-BA0C-C115-0C9F97FC2900}"/>
              </a:ext>
            </a:extLst>
          </p:cNvPr>
          <p:cNvGraphicFramePr>
            <a:graphicFrameLocks noGrp="1"/>
          </p:cNvGraphicFramePr>
          <p:nvPr>
            <p:ph idx="1"/>
            <p:extLst>
              <p:ext uri="{D42A27DB-BD31-4B8C-83A1-F6EECF244321}">
                <p14:modId xmlns:p14="http://schemas.microsoft.com/office/powerpoint/2010/main" val="10002163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10046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0" y="762001"/>
            <a:ext cx="5334197" cy="1708242"/>
          </a:xfrm>
        </p:spPr>
        <p:txBody>
          <a:bodyPr anchor="ctr">
            <a:normAutofit/>
          </a:bodyPr>
          <a:lstStyle/>
          <a:p>
            <a:r>
              <a:rPr lang="en-US" sz="4000">
                <a:latin typeface="Times New Roman" panose="02020603050405020304" pitchFamily="18" charset="0"/>
                <a:cs typeface="Times New Roman" panose="02020603050405020304" pitchFamily="18" charset="0"/>
              </a:rPr>
              <a:t>Introduction</a:t>
            </a:r>
          </a:p>
        </p:txBody>
      </p:sp>
      <p:graphicFrame>
        <p:nvGraphicFramePr>
          <p:cNvPr id="1033" name="Content Placeholder 2">
            <a:extLst>
              <a:ext uri="{FF2B5EF4-FFF2-40B4-BE49-F238E27FC236}">
                <a16:creationId xmlns:a16="http://schemas.microsoft.com/office/drawing/2014/main" id="{5A342CC8-67B2-4653-5038-FD504CD29215}"/>
              </a:ext>
            </a:extLst>
          </p:cNvPr>
          <p:cNvGraphicFramePr>
            <a:graphicFrameLocks noGrp="1"/>
          </p:cNvGraphicFramePr>
          <p:nvPr>
            <p:ph idx="1"/>
          </p:nvPr>
        </p:nvGraphicFramePr>
        <p:xfrm>
          <a:off x="761800" y="2470244"/>
          <a:ext cx="5334197" cy="37698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a:extLst>
              <a:ext uri="{FF2B5EF4-FFF2-40B4-BE49-F238E27FC236}">
                <a16:creationId xmlns:a16="http://schemas.microsoft.com/office/drawing/2014/main" id="{B018CD16-F9F2-959A-285A-37FEBCF3D1A3}"/>
              </a:ext>
            </a:extLst>
          </p:cNvPr>
          <p:cNvPicPr>
            <a:picLocks noChangeAspect="1" noChangeArrowheads="1"/>
          </p:cNvPicPr>
          <p:nvPr/>
        </p:nvPicPr>
        <p:blipFill>
          <a:blip r:embed="rId7">
            <a:extLst>
              <a:ext uri="{837473B0-CC2E-450A-ABE3-18F120FF3D39}">
                <a1611:picAttrSrcUrl xmlns:a1611="http://schemas.microsoft.com/office/drawing/2016/11/main" r:id="rId8"/>
              </a:ext>
            </a:extLst>
          </a:blip>
          <a:srcRect l="20878" r="20878"/>
          <a:stretch>
            <a:fillRect/>
          </a:stretch>
        </p:blipFill>
        <p:spPr bwMode="auto">
          <a:xfrm>
            <a:off x="6857797" y="-10886"/>
            <a:ext cx="5334204" cy="6868886"/>
          </a:xfrm>
          <a:prstGeom prst="rect">
            <a:avLst/>
          </a:prstGeom>
          <a:noFill/>
          <a:effectLst>
            <a:outerShdw blurRad="127000" dist="50800" dir="10800000" sx="99000" sy="99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E43763E-66D8-E231-0B4F-313D415B88D2}"/>
              </a:ext>
            </a:extLst>
          </p:cNvPr>
          <p:cNvSpPr txBox="1"/>
          <p:nvPr/>
        </p:nvSpPr>
        <p:spPr>
          <a:xfrm>
            <a:off x="6858000" y="6858000"/>
            <a:ext cx="5334000" cy="317500"/>
          </a:xfrm>
          <a:prstGeom prst="rect">
            <a:avLst/>
          </a:prstGeom>
        </p:spPr>
        <p:txBody>
          <a:bodyPr>
            <a:normAutofit fontScale="92500" lnSpcReduction="20000"/>
          </a:bodyPr>
          <a:lstStyle/>
          <a:p>
            <a:r>
              <a:rPr lang="en-US"/>
              <a:t>ThePhoto by PhotoAuthor is licensed under CCYYSA.</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98" name="Rectangle 209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99" name="Arc 209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94962" y="479493"/>
            <a:ext cx="5458838" cy="1325563"/>
          </a:xfrm>
        </p:spPr>
        <p:txBody>
          <a:bodyPr>
            <a:normAutofit/>
          </a:bodyPr>
          <a:lstStyle/>
          <a:p>
            <a:pPr>
              <a:lnSpc>
                <a:spcPct val="90000"/>
              </a:lnSpc>
            </a:pPr>
            <a:r>
              <a:rPr lang="en-US">
                <a:latin typeface="Times New Roman" panose="02020603050405020304" pitchFamily="18" charset="0"/>
                <a:cs typeface="Times New Roman" panose="02020603050405020304" pitchFamily="18" charset="0"/>
              </a:rPr>
              <a:t>Overview of Bowlby’s Attachment Theory</a:t>
            </a:r>
          </a:p>
        </p:txBody>
      </p:sp>
      <p:sp>
        <p:nvSpPr>
          <p:cNvPr id="2100" name="Freeform: Shape 206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Attachment Theory: Main Characteristics of Attachment | Family Matters">
            <a:extLst>
              <a:ext uri="{FF2B5EF4-FFF2-40B4-BE49-F238E27FC236}">
                <a16:creationId xmlns:a16="http://schemas.microsoft.com/office/drawing/2014/main" id="{34CA5F23-2F47-8388-710E-72DF44EED90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3182" y="949451"/>
            <a:ext cx="4777381" cy="478935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2078" name="Content Placeholder 2">
            <a:extLst>
              <a:ext uri="{FF2B5EF4-FFF2-40B4-BE49-F238E27FC236}">
                <a16:creationId xmlns:a16="http://schemas.microsoft.com/office/drawing/2014/main" id="{40670AB7-130A-95A3-69EE-28BE5047BF98}"/>
              </a:ext>
            </a:extLst>
          </p:cNvPr>
          <p:cNvGraphicFramePr>
            <a:graphicFrameLocks noGrp="1"/>
          </p:cNvGraphicFramePr>
          <p:nvPr>
            <p:ph idx="1"/>
          </p:nvPr>
        </p:nvGraphicFramePr>
        <p:xfrm>
          <a:off x="5894962" y="1984443"/>
          <a:ext cx="5458838" cy="4192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6" name="Rectangle 3095">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John Bowlby's Attachment Theory">
            <a:extLst>
              <a:ext uri="{FF2B5EF4-FFF2-40B4-BE49-F238E27FC236}">
                <a16:creationId xmlns:a16="http://schemas.microsoft.com/office/drawing/2014/main" id="{FF65C7FF-4119-BF03-713C-EBFD42DEAE0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1675" y="690054"/>
            <a:ext cx="5474323" cy="5474323"/>
          </a:xfrm>
          <a:prstGeom prst="rect">
            <a:avLst/>
          </a:prstGeom>
          <a:noFill/>
          <a:extLst>
            <a:ext uri="{909E8E84-426E-40DD-AFC4-6F175D3DCCD1}">
              <a14:hiddenFill xmlns:a14="http://schemas.microsoft.com/office/drawing/2010/main">
                <a:solidFill>
                  <a:srgbClr val="FFFFFF"/>
                </a:solidFill>
              </a14:hiddenFill>
            </a:ext>
          </a:extLst>
        </p:spPr>
      </p:pic>
      <p:sp>
        <p:nvSpPr>
          <p:cNvPr id="3097" name="Right Triangle 3096">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8" name="Rectangle 3097">
            <a:extLst>
              <a:ext uri="{FF2B5EF4-FFF2-40B4-BE49-F238E27FC236}">
                <a16:creationId xmlns:a16="http://schemas.microsoft.com/office/drawing/2014/main" id="{086A5A31-B10A-4793-84D4-D785959AE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5201" y="623275"/>
            <a:ext cx="5141626"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9362B1-16E7-2AA5-2A4F-AF684E45DBB5}"/>
              </a:ext>
            </a:extLst>
          </p:cNvPr>
          <p:cNvSpPr>
            <a:spLocks noGrp="1"/>
          </p:cNvSpPr>
          <p:nvPr>
            <p:ph type="title"/>
          </p:nvPr>
        </p:nvSpPr>
        <p:spPr>
          <a:xfrm>
            <a:off x="6889833" y="1188637"/>
            <a:ext cx="4218138" cy="1597228"/>
          </a:xfrm>
        </p:spPr>
        <p:txBody>
          <a:bodyPr>
            <a:normAutofit/>
          </a:bodyPr>
          <a:lstStyle/>
          <a:p>
            <a:pPr>
              <a:lnSpc>
                <a:spcPct val="90000"/>
              </a:lnSpc>
            </a:pPr>
            <a:r>
              <a:rPr lang="en-US" sz="2600" b="1">
                <a:latin typeface="Times New Roman" panose="02020603050405020304" pitchFamily="18" charset="0"/>
                <a:cs typeface="Times New Roman" panose="02020603050405020304" pitchFamily="18" charset="0"/>
              </a:rPr>
              <a:t>Key Concepts of Attachment Theory and Their Link to Early Years Development</a:t>
            </a:r>
          </a:p>
        </p:txBody>
      </p:sp>
      <p:sp>
        <p:nvSpPr>
          <p:cNvPr id="3" name="Content Placeholder 2">
            <a:extLst>
              <a:ext uri="{FF2B5EF4-FFF2-40B4-BE49-F238E27FC236}">
                <a16:creationId xmlns:a16="http://schemas.microsoft.com/office/drawing/2014/main" id="{EB30A81C-C77E-0835-7CD1-85718642F52C}"/>
              </a:ext>
            </a:extLst>
          </p:cNvPr>
          <p:cNvSpPr>
            <a:spLocks noGrp="1"/>
          </p:cNvSpPr>
          <p:nvPr>
            <p:ph idx="1"/>
          </p:nvPr>
        </p:nvSpPr>
        <p:spPr>
          <a:xfrm>
            <a:off x="6889832" y="2998278"/>
            <a:ext cx="4114773" cy="1893762"/>
          </a:xfrm>
        </p:spPr>
        <p:txBody>
          <a:bodyPr anchor="t">
            <a:normAutofit/>
          </a:bodyPr>
          <a:lstStyle/>
          <a:p>
            <a:pPr marL="0" indent="0">
              <a:lnSpc>
                <a:spcPct val="90000"/>
              </a:lnSpc>
              <a:buNone/>
            </a:pPr>
            <a:r>
              <a:rPr lang="en-US" sz="1000">
                <a:latin typeface="Times New Roman" panose="02020603050405020304" pitchFamily="18" charset="0"/>
                <a:cs typeface="Times New Roman" panose="02020603050405020304" pitchFamily="18" charset="0"/>
              </a:rPr>
              <a:t>Attachment theory, proposed by Bowlby, includes several key concepts crucial for early childhood development:</a:t>
            </a:r>
          </a:p>
          <a:p>
            <a:pPr>
              <a:lnSpc>
                <a:spcPct val="90000"/>
              </a:lnSpc>
              <a:buFont typeface="Arial" panose="020B0604020202020204" pitchFamily="34" charset="0"/>
              <a:buChar char="•"/>
            </a:pPr>
            <a:r>
              <a:rPr lang="en-US" sz="1000">
                <a:latin typeface="Times New Roman" panose="02020603050405020304" pitchFamily="18" charset="0"/>
                <a:cs typeface="Times New Roman" panose="02020603050405020304" pitchFamily="18" charset="0"/>
              </a:rPr>
              <a:t>Secure Attachment promotes emotional regulation, social skills, and cognitive development, enabling children to explore and interact confidently(Jan, 2024).</a:t>
            </a:r>
          </a:p>
          <a:p>
            <a:pPr>
              <a:lnSpc>
                <a:spcPct val="90000"/>
              </a:lnSpc>
              <a:buFont typeface="Arial" panose="020B0604020202020204" pitchFamily="34" charset="0"/>
              <a:buChar char="•"/>
            </a:pPr>
            <a:r>
              <a:rPr lang="en-US" sz="1000">
                <a:latin typeface="Times New Roman" panose="02020603050405020304" pitchFamily="18" charset="0"/>
                <a:cs typeface="Times New Roman" panose="02020603050405020304" pitchFamily="18" charset="0"/>
              </a:rPr>
              <a:t>Insecure Attachment, caused by inconsistent caregiving, can lead to emotional difficulties and social withdrawal.</a:t>
            </a:r>
          </a:p>
          <a:p>
            <a:pPr>
              <a:lnSpc>
                <a:spcPct val="90000"/>
              </a:lnSpc>
              <a:buFont typeface="Arial" panose="020B0604020202020204" pitchFamily="34" charset="0"/>
              <a:buChar char="•"/>
            </a:pPr>
            <a:r>
              <a:rPr lang="en-US" sz="1000">
                <a:latin typeface="Times New Roman" panose="02020603050405020304" pitchFamily="18" charset="0"/>
                <a:cs typeface="Times New Roman" panose="02020603050405020304" pitchFamily="18" charset="0"/>
              </a:rPr>
              <a:t>Internal Working Models shape a child's perceptions of themselves and others, affecting future relationships (McLeod, 2023). </a:t>
            </a:r>
            <a:br>
              <a:rPr lang="en-US" sz="1000">
                <a:latin typeface="Times New Roman" panose="02020603050405020304" pitchFamily="18" charset="0"/>
                <a:cs typeface="Times New Roman" panose="02020603050405020304" pitchFamily="18" charset="0"/>
              </a:rPr>
            </a:br>
            <a:r>
              <a:rPr lang="en-US" sz="1000">
                <a:latin typeface="Times New Roman" panose="02020603050405020304" pitchFamily="18" charset="0"/>
                <a:cs typeface="Times New Roman" panose="02020603050405020304" pitchFamily="18" charset="0"/>
              </a:rPr>
              <a:t>In early years, secure attachment fosters emotional and cognitive growth, while insecure attachment can hinder emotional expression and social engagement (Tabachnick et al., 2021).</a:t>
            </a:r>
          </a:p>
        </p:txBody>
      </p:sp>
    </p:spTree>
    <p:extLst>
      <p:ext uri="{BB962C8B-B14F-4D97-AF65-F5344CB8AC3E}">
        <p14:creationId xmlns:p14="http://schemas.microsoft.com/office/powerpoint/2010/main" val="1899785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43" name="Rectangle 4142">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9014" y="525982"/>
            <a:ext cx="4282983" cy="1200361"/>
          </a:xfrm>
        </p:spPr>
        <p:txBody>
          <a:bodyPr anchor="b">
            <a:normAutofit/>
          </a:bodyPr>
          <a:lstStyle/>
          <a:p>
            <a:r>
              <a:rPr lang="en-US" sz="3600">
                <a:latin typeface="Times New Roman" panose="02020603050405020304" pitchFamily="18" charset="0"/>
                <a:cs typeface="Times New Roman" panose="02020603050405020304" pitchFamily="18" charset="0"/>
              </a:rPr>
              <a:t>Application to Amira’s Situation</a:t>
            </a:r>
          </a:p>
        </p:txBody>
      </p:sp>
      <p:sp>
        <p:nvSpPr>
          <p:cNvPr id="4144" name="Rectangle 414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45" name="Rectangle 414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teddy bear&#10;&#10;Description automatically generated">
            <a:extLst>
              <a:ext uri="{FF2B5EF4-FFF2-40B4-BE49-F238E27FC236}">
                <a16:creationId xmlns:a16="http://schemas.microsoft.com/office/drawing/2014/main" id="{2D6C1C95-02F6-A8BF-621E-E86A69A399B7}"/>
              </a:ext>
            </a:extLst>
          </p:cNvPr>
          <p:cNvPicPr>
            <a:picLocks noChangeAspect="1"/>
          </p:cNvPicPr>
          <p:nvPr/>
        </p:nvPicPr>
        <p:blipFill>
          <a:blip r:embed="rId3"/>
          <a:stretch>
            <a:fillRect/>
          </a:stretch>
        </p:blipFill>
        <p:spPr>
          <a:xfrm>
            <a:off x="576244" y="906587"/>
            <a:ext cx="5628018" cy="4811955"/>
          </a:xfrm>
          <a:prstGeom prst="rect">
            <a:avLst/>
          </a:prstGeom>
        </p:spPr>
      </p:pic>
      <p:sp>
        <p:nvSpPr>
          <p:cNvPr id="4146" name="Rectangle 414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47" name="Rectangle 414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5423984-574F-3FF6-7285-6A6F48B27938}"/>
              </a:ext>
            </a:extLst>
          </p:cNvPr>
          <p:cNvGraphicFramePr>
            <a:graphicFrameLocks noGrp="1"/>
          </p:cNvGraphicFramePr>
          <p:nvPr>
            <p:ph idx="1"/>
            <p:extLst>
              <p:ext uri="{D42A27DB-BD31-4B8C-83A1-F6EECF244321}">
                <p14:modId xmlns:p14="http://schemas.microsoft.com/office/powerpoint/2010/main" val="2754266160"/>
              </p:ext>
            </p:extLst>
          </p:nvPr>
        </p:nvGraphicFramePr>
        <p:xfrm>
          <a:off x="7239012" y="2031101"/>
          <a:ext cx="4282984" cy="35119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83564" y="348865"/>
            <a:ext cx="9718111" cy="1576446"/>
          </a:xfrm>
        </p:spPr>
        <p:txBody>
          <a:bodyPr anchor="ctr">
            <a:normAutofit/>
          </a:bodyPr>
          <a:lstStyle/>
          <a:p>
            <a:r>
              <a:rPr lang="en-US" sz="4000">
                <a:solidFill>
                  <a:srgbClr val="FFFFFF"/>
                </a:solidFill>
                <a:latin typeface="Times New Roman" panose="02020603050405020304" pitchFamily="18" charset="0"/>
                <a:cs typeface="Times New Roman" panose="02020603050405020304" pitchFamily="18" charset="0"/>
              </a:rPr>
              <a:t>Practical Strategies and Interventions</a:t>
            </a:r>
          </a:p>
        </p:txBody>
      </p:sp>
      <p:graphicFrame>
        <p:nvGraphicFramePr>
          <p:cNvPr id="12" name="Content Placeholder 3">
            <a:extLst>
              <a:ext uri="{FF2B5EF4-FFF2-40B4-BE49-F238E27FC236}">
                <a16:creationId xmlns:a16="http://schemas.microsoft.com/office/drawing/2014/main" id="{233F6706-C8C4-0159-BB87-B1190C517F35}"/>
              </a:ext>
            </a:extLst>
          </p:cNvPr>
          <p:cNvGraphicFramePr>
            <a:graphicFrameLocks noGrp="1"/>
          </p:cNvGraphicFramePr>
          <p:nvPr>
            <p:ph idx="1"/>
            <p:extLst>
              <p:ext uri="{D42A27DB-BD31-4B8C-83A1-F6EECF244321}">
                <p14:modId xmlns:p14="http://schemas.microsoft.com/office/powerpoint/2010/main" val="43280901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129" name="Arc 512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94962" y="479493"/>
            <a:ext cx="5458838" cy="1325563"/>
          </a:xfrm>
        </p:spPr>
        <p:txBody>
          <a:bodyPr>
            <a:normAutofit/>
          </a:bodyPr>
          <a:lstStyle/>
          <a:p>
            <a:pPr>
              <a:lnSpc>
                <a:spcPct val="90000"/>
              </a:lnSpc>
            </a:pPr>
            <a:r>
              <a:rPr lang="en-US" sz="3700">
                <a:latin typeface="Times New Roman" panose="02020603050405020304" pitchFamily="18" charset="0"/>
                <a:cs typeface="Times New Roman" panose="02020603050405020304" pitchFamily="18" charset="0"/>
              </a:rPr>
              <a:t>Biological and Environmental Influences</a:t>
            </a:r>
          </a:p>
        </p:txBody>
      </p:sp>
      <p:sp>
        <p:nvSpPr>
          <p:cNvPr id="5131" name="Freeform: Shape 513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2" name="Picture 2" descr="Attachment Theory in Early Years Psychology">
            <a:extLst>
              <a:ext uri="{FF2B5EF4-FFF2-40B4-BE49-F238E27FC236}">
                <a16:creationId xmlns:a16="http://schemas.microsoft.com/office/drawing/2014/main" id="{6FDA2EFF-953A-583B-E7D4-4DE0944EA4C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135" name="Content Placeholder 2">
            <a:extLst>
              <a:ext uri="{FF2B5EF4-FFF2-40B4-BE49-F238E27FC236}">
                <a16:creationId xmlns:a16="http://schemas.microsoft.com/office/drawing/2014/main" id="{F43C413F-E34B-654C-815D-026F86CA64D8}"/>
              </a:ext>
            </a:extLst>
          </p:cNvPr>
          <p:cNvGraphicFramePr>
            <a:graphicFrameLocks noGrp="1"/>
          </p:cNvGraphicFramePr>
          <p:nvPr>
            <p:ph idx="1"/>
            <p:extLst>
              <p:ext uri="{D42A27DB-BD31-4B8C-83A1-F6EECF244321}">
                <p14:modId xmlns:p14="http://schemas.microsoft.com/office/powerpoint/2010/main" val="2316910553"/>
              </p:ext>
            </p:extLst>
          </p:nvPr>
        </p:nvGraphicFramePr>
        <p:xfrm>
          <a:off x="6094364" y="3244947"/>
          <a:ext cx="5408988" cy="36228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739128" y="638089"/>
            <a:ext cx="4818888" cy="1476801"/>
          </a:xfrm>
        </p:spPr>
        <p:txBody>
          <a:bodyPr anchor="b">
            <a:normAutofit/>
          </a:bodyPr>
          <a:lstStyle/>
          <a:p>
            <a:pPr>
              <a:lnSpc>
                <a:spcPct val="90000"/>
              </a:lnSpc>
            </a:pPr>
            <a:r>
              <a:rPr lang="en-US" sz="4600">
                <a:latin typeface="Times New Roman" panose="02020603050405020304" pitchFamily="18" charset="0"/>
                <a:cs typeface="Times New Roman" panose="02020603050405020304" pitchFamily="18" charset="0"/>
              </a:rPr>
              <a:t>Critical Evaluation of the Theory</a:t>
            </a:r>
          </a:p>
        </p:txBody>
      </p:sp>
      <p:pic>
        <p:nvPicPr>
          <p:cNvPr id="6146" name="Picture 2" descr="John Bowlby's Attachment Theory">
            <a:extLst>
              <a:ext uri="{FF2B5EF4-FFF2-40B4-BE49-F238E27FC236}">
                <a16:creationId xmlns:a16="http://schemas.microsoft.com/office/drawing/2014/main" id="{C023FC39-E926-2E2F-CE51-7AA538217B7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0936" y="1545656"/>
            <a:ext cx="5458968" cy="3766687"/>
          </a:xfrm>
          <a:prstGeom prst="rect">
            <a:avLst/>
          </a:prstGeom>
          <a:noFill/>
          <a:extLst>
            <a:ext uri="{909E8E84-426E-40DD-AFC4-6F175D3DCCD1}">
              <a14:hiddenFill xmlns:a14="http://schemas.microsoft.com/office/drawing/2010/main">
                <a:solidFill>
                  <a:srgbClr val="FFFFFF"/>
                </a:solidFill>
              </a14:hiddenFill>
            </a:ext>
          </a:extLst>
        </p:spPr>
      </p:pic>
      <p:sp>
        <p:nvSpPr>
          <p:cNvPr id="6153"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157" name="Content Placeholder 2">
            <a:extLst>
              <a:ext uri="{FF2B5EF4-FFF2-40B4-BE49-F238E27FC236}">
                <a16:creationId xmlns:a16="http://schemas.microsoft.com/office/drawing/2014/main" id="{9AFBB2B6-0619-6E0C-DAB0-56E9EAAD0A67}"/>
              </a:ext>
            </a:extLst>
          </p:cNvPr>
          <p:cNvGraphicFramePr>
            <a:graphicFrameLocks noGrp="1"/>
          </p:cNvGraphicFramePr>
          <p:nvPr>
            <p:ph idx="1"/>
          </p:nvPr>
        </p:nvGraphicFramePr>
        <p:xfrm>
          <a:off x="6739128" y="2664886"/>
          <a:ext cx="4818888" cy="35507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ight Triangle 23">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5240" y="1050595"/>
            <a:ext cx="8074815" cy="1618489"/>
          </a:xfrm>
        </p:spPr>
        <p:txBody>
          <a:bodyPr anchor="ctr">
            <a:normAutofit/>
          </a:bodyPr>
          <a:lstStyle/>
          <a:p>
            <a:r>
              <a:rPr lang="en-US" sz="7200">
                <a:latin typeface="Times New Roman" panose="02020603050405020304" pitchFamily="18" charset="0"/>
                <a:cs typeface="Times New Roman" panose="02020603050405020304" pitchFamily="18" charset="0"/>
              </a:rPr>
              <a:t>Conclusion</a:t>
            </a:r>
          </a:p>
        </p:txBody>
      </p:sp>
      <p:sp>
        <p:nvSpPr>
          <p:cNvPr id="45" name="Content Placeholder 2"/>
          <p:cNvSpPr>
            <a:spLocks noGrp="1"/>
          </p:cNvSpPr>
          <p:nvPr>
            <p:ph idx="1"/>
          </p:nvPr>
        </p:nvSpPr>
        <p:spPr>
          <a:xfrm>
            <a:off x="1285240" y="2969469"/>
            <a:ext cx="8074815" cy="2800395"/>
          </a:xfrm>
        </p:spPr>
        <p:txBody>
          <a:bodyPr anchor="t">
            <a:normAutofit/>
          </a:bodyPr>
          <a:lstStyle/>
          <a:p>
            <a:pPr>
              <a:lnSpc>
                <a:spcPct val="90000"/>
              </a:lnSpc>
            </a:pPr>
            <a:r>
              <a:rPr lang="en-US" sz="1700">
                <a:latin typeface="Times New Roman"/>
                <a:cs typeface="Times New Roman"/>
              </a:rPr>
              <a:t>In conclusion, the attachment theory as proposed by Bowlby provides a deep avenue of understanding the behaviour and growth requirements of Amira. Her anxiety, absence of any verbal communication, and withdrawal can be explained by possible insecure attachment patterns which are the outcomes of the biological and environmental factors.</a:t>
            </a:r>
          </a:p>
          <a:p>
            <a:pPr>
              <a:lnSpc>
                <a:spcPct val="90000"/>
              </a:lnSpc>
            </a:pPr>
            <a:r>
              <a:rPr lang="en-US" sz="1700">
                <a:latin typeface="Times New Roman" panose="02020603050405020304" pitchFamily="18" charset="0"/>
                <a:cs typeface="Times New Roman" panose="02020603050405020304" pitchFamily="18" charset="0"/>
              </a:rPr>
              <a:t> Her emotional, social, cognitive, and physical development can be promoted with the help of effective and evidence-based treatment strategies, including gradual separation, frequent key worker assistance, emotional labeling, and small-group play. </a:t>
            </a:r>
          </a:p>
          <a:p>
            <a:pPr>
              <a:lnSpc>
                <a:spcPct val="90000"/>
              </a:lnSpc>
            </a:pPr>
            <a:r>
              <a:rPr lang="en-US" sz="1700">
                <a:latin typeface="Times New Roman" panose="02020603050405020304" pitchFamily="18" charset="0"/>
                <a:cs typeface="Times New Roman" panose="02020603050405020304" pitchFamily="18" charset="0"/>
              </a:rPr>
              <a:t>With the application of psychological theory in practice, practitioners in the early years can establish safe attachments, promote growth, and guarantee successful results to children like Amira.</a:t>
            </a:r>
          </a:p>
          <a:p>
            <a:pPr>
              <a:lnSpc>
                <a:spcPct val="90000"/>
              </a:lnSpc>
            </a:pPr>
            <a:endParaRPr lang="en-US" sz="170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C70C2-91C9-FA47-C59C-8AAE9E14C11A}"/>
              </a:ext>
            </a:extLst>
          </p:cNvPr>
          <p:cNvSpPr>
            <a:spLocks noGrp="1"/>
          </p:cNvSpPr>
          <p:nvPr>
            <p:ph type="title"/>
          </p:nvPr>
        </p:nvSpPr>
        <p:spPr/>
        <p:txBody>
          <a:bodyPr>
            <a:normAutofit/>
          </a:bodyPr>
          <a:lstStyle/>
          <a:p>
            <a:r>
              <a:rPr lang="en-US" sz="4400">
                <a:effectLst/>
                <a:latin typeface="Times New Roman" panose="02020603050405020304" pitchFamily="18" charset="0"/>
                <a:ea typeface="Times New Roman" panose="02020603050405020304" pitchFamily="18" charset="0"/>
                <a:cs typeface="Times New Roman" panose="02020603050405020304" pitchFamily="18" charset="0"/>
              </a:rPr>
              <a:t>Reference list</a:t>
            </a:r>
            <a:endParaRPr lang="en-US"/>
          </a:p>
        </p:txBody>
      </p:sp>
      <p:sp>
        <p:nvSpPr>
          <p:cNvPr id="3" name="Content Placeholder 2">
            <a:extLst>
              <a:ext uri="{FF2B5EF4-FFF2-40B4-BE49-F238E27FC236}">
                <a16:creationId xmlns:a16="http://schemas.microsoft.com/office/drawing/2014/main" id="{64CA6160-C16A-B24F-73A7-D207D25F8C54}"/>
              </a:ext>
            </a:extLst>
          </p:cNvPr>
          <p:cNvSpPr>
            <a:spLocks noGrp="1"/>
          </p:cNvSpPr>
          <p:nvPr>
            <p:ph idx="1"/>
          </p:nvPr>
        </p:nvSpPr>
        <p:spPr/>
        <p:txBody>
          <a:bodyPr>
            <a:normAutofit fontScale="77500" lnSpcReduction="20000"/>
          </a:bodyPr>
          <a:lstStyle/>
          <a:p>
            <a:pPr marL="0" marR="0" indent="0">
              <a:lnSpc>
                <a:spcPct val="200000"/>
              </a:lnSpc>
              <a:spcBef>
                <a:spcPts val="0"/>
              </a:spcBef>
              <a:spcAft>
                <a:spcPts val="1200"/>
              </a:spcAft>
              <a:buNone/>
            </a:pPr>
            <a:r>
              <a:rPr lang="en-US" sz="800" err="1">
                <a:effectLst/>
                <a:latin typeface="Times New Roman" panose="02020603050405020304" pitchFamily="18" charset="0"/>
                <a:ea typeface="Times New Roman" panose="02020603050405020304" pitchFamily="18" charset="0"/>
                <a:cs typeface="Times New Roman" panose="02020603050405020304" pitchFamily="18" charset="0"/>
              </a:rPr>
              <a:t>Bertollo</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A.G., </a:t>
            </a:r>
            <a:r>
              <a:rPr lang="en-US" sz="800" err="1">
                <a:effectLst/>
                <a:latin typeface="Times New Roman" panose="02020603050405020304" pitchFamily="18" charset="0"/>
                <a:ea typeface="Times New Roman" panose="02020603050405020304" pitchFamily="18" charset="0"/>
                <a:cs typeface="Times New Roman" panose="02020603050405020304" pitchFamily="18" charset="0"/>
              </a:rPr>
              <a:t>Puntel</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C.F., da Silva, B.V., Martins, M., </a:t>
            </a:r>
            <a:r>
              <a:rPr lang="en-US" sz="800" err="1">
                <a:effectLst/>
                <a:latin typeface="Times New Roman" panose="02020603050405020304" pitchFamily="18" charset="0"/>
                <a:ea typeface="Times New Roman" panose="02020603050405020304" pitchFamily="18" charset="0"/>
                <a:cs typeface="Times New Roman" panose="02020603050405020304" pitchFamily="18" charset="0"/>
              </a:rPr>
              <a:t>Bagatini</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M.D. and </a:t>
            </a:r>
            <a:r>
              <a:rPr lang="en-US" sz="800" err="1">
                <a:effectLst/>
                <a:latin typeface="Times New Roman" panose="02020603050405020304" pitchFamily="18" charset="0"/>
                <a:ea typeface="Times New Roman" panose="02020603050405020304" pitchFamily="18" charset="0"/>
                <a:cs typeface="Times New Roman" panose="02020603050405020304" pitchFamily="18" charset="0"/>
              </a:rPr>
              <a:t>Ignácio</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Z.M. (2025). Neurobiological Relationships Between Neurodevelopmental Disorders and Mood Disorders. </a:t>
            </a:r>
            <a:r>
              <a:rPr lang="en-US" sz="800" i="1">
                <a:effectLst/>
                <a:latin typeface="Times New Roman" panose="02020603050405020304" pitchFamily="18" charset="0"/>
                <a:ea typeface="Times New Roman" panose="02020603050405020304" pitchFamily="18" charset="0"/>
                <a:cs typeface="Times New Roman" panose="02020603050405020304" pitchFamily="18" charset="0"/>
              </a:rPr>
              <a:t>Brain Sciences</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15(3), p.307. </a:t>
            </a:r>
            <a:r>
              <a:rPr lang="en-US" sz="80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800" u="none" strike="noStrike"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a:t>
            </a:r>
            <a:r>
              <a:rPr lang="en-US" sz="800" u="none" strike="noStrike">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://doi.org/10.3390/brainsci15030307</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a:t>
            </a:r>
          </a:p>
          <a:p>
            <a:pPr marL="0" marR="0" indent="0">
              <a:lnSpc>
                <a:spcPct val="200000"/>
              </a:lnSpc>
              <a:spcBef>
                <a:spcPts val="0"/>
              </a:spcBef>
              <a:spcAft>
                <a:spcPts val="1200"/>
              </a:spcAft>
              <a:buNone/>
            </a:pPr>
            <a:r>
              <a:rPr lang="en-US" sz="800" err="1">
                <a:effectLst/>
                <a:latin typeface="Times New Roman" panose="02020603050405020304" pitchFamily="18" charset="0"/>
                <a:ea typeface="Times New Roman" panose="02020603050405020304" pitchFamily="18" charset="0"/>
                <a:cs typeface="Times New Roman" panose="02020603050405020304" pitchFamily="18" charset="0"/>
              </a:rPr>
              <a:t>Casasnovas</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D. (2022). Impact of Immigration Parent-Child Separation Policies on Children’s Attachment Experiences. </a:t>
            </a:r>
            <a:r>
              <a:rPr lang="en-US" sz="800" i="1">
                <a:effectLst/>
                <a:latin typeface="Times New Roman" panose="02020603050405020304" pitchFamily="18" charset="0"/>
                <a:ea typeface="Times New Roman" panose="02020603050405020304" pitchFamily="18" charset="0"/>
                <a:cs typeface="Times New Roman" panose="02020603050405020304" pitchFamily="18" charset="0"/>
              </a:rPr>
              <a:t>Dissertations</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800" u="none" strike="noStrike">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https://digitalcommons.nl.edu/diss/691/</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a:t>
            </a:r>
          </a:p>
          <a:p>
            <a:pPr marL="0" marR="0" indent="0">
              <a:lnSpc>
                <a:spcPct val="200000"/>
              </a:lnSpc>
              <a:spcBef>
                <a:spcPts val="0"/>
              </a:spcBef>
              <a:spcAft>
                <a:spcPts val="1200"/>
              </a:spcAft>
              <a:buNone/>
            </a:pPr>
            <a:r>
              <a:rPr lang="en-US" sz="800" err="1">
                <a:effectLst/>
                <a:latin typeface="Times New Roman" panose="02020603050405020304" pitchFamily="18" charset="0"/>
                <a:ea typeface="Times New Roman" panose="02020603050405020304" pitchFamily="18" charset="0"/>
                <a:cs typeface="Times New Roman" panose="02020603050405020304" pitchFamily="18" charset="0"/>
              </a:rPr>
              <a:t>Chbeir</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S. and </a:t>
            </a:r>
            <a:r>
              <a:rPr lang="en-US" sz="800" err="1">
                <a:effectLst/>
                <a:latin typeface="Times New Roman" panose="02020603050405020304" pitchFamily="18" charset="0"/>
                <a:ea typeface="Times New Roman" panose="02020603050405020304" pitchFamily="18" charset="0"/>
                <a:cs typeface="Times New Roman" panose="02020603050405020304" pitchFamily="18" charset="0"/>
              </a:rPr>
              <a:t>Carrión</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V.G. (2023). Resilience by design: How nature, nurture, environment, and microbiome mitigate stress and allostatic load. </a:t>
            </a:r>
            <a:r>
              <a:rPr lang="en-US" sz="800" i="1">
                <a:effectLst/>
                <a:latin typeface="Times New Roman" panose="02020603050405020304" pitchFamily="18" charset="0"/>
                <a:ea typeface="Times New Roman" panose="02020603050405020304" pitchFamily="18" charset="0"/>
                <a:cs typeface="Times New Roman" panose="02020603050405020304" pitchFamily="18" charset="0"/>
              </a:rPr>
              <a:t>World journal of psychiatry</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13(5), pp.144–159. </a:t>
            </a:r>
            <a:r>
              <a:rPr lang="en-US" sz="80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800" u="none" strike="noStrike"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a:t>
            </a:r>
            <a:r>
              <a:rPr lang="en-US" sz="800" u="none" strike="noStrike">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://doi.org/10.5498/wjp.v13.i5.144</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a:t>
            </a:r>
          </a:p>
          <a:p>
            <a:pPr marL="0" marR="0" indent="0">
              <a:lnSpc>
                <a:spcPct val="200000"/>
              </a:lnSpc>
              <a:spcBef>
                <a:spcPts val="0"/>
              </a:spcBef>
              <a:spcAft>
                <a:spcPts val="1200"/>
              </a:spcAft>
              <a:buNone/>
            </a:pP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Cherry, K. (2025). </a:t>
            </a:r>
            <a:r>
              <a:rPr lang="en-US" sz="800" i="1">
                <a:effectLst/>
                <a:latin typeface="Times New Roman" panose="02020603050405020304" pitchFamily="18" charset="0"/>
                <a:ea typeface="Times New Roman" panose="02020603050405020304" pitchFamily="18" charset="0"/>
                <a:cs typeface="Times New Roman" panose="02020603050405020304" pitchFamily="18" charset="0"/>
              </a:rPr>
              <a:t>What is attachment theory?</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[online] </a:t>
            </a:r>
            <a:r>
              <a:rPr lang="en-US" sz="800" err="1">
                <a:effectLst/>
                <a:latin typeface="Times New Roman" panose="02020603050405020304" pitchFamily="18" charset="0"/>
                <a:ea typeface="Times New Roman" panose="02020603050405020304" pitchFamily="18" charset="0"/>
                <a:cs typeface="Times New Roman" panose="02020603050405020304" pitchFamily="18" charset="0"/>
              </a:rPr>
              <a:t>Verywell</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Mind. Available at: </a:t>
            </a:r>
            <a:r>
              <a:rPr lang="en-US" sz="800" u="none" strike="noStrike">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https://www.verywellmind.com/what-is-attachment-theory-2795337</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a:t>
            </a:r>
          </a:p>
          <a:p>
            <a:pPr marL="0" marR="0" indent="0">
              <a:lnSpc>
                <a:spcPct val="200000"/>
              </a:lnSpc>
              <a:spcBef>
                <a:spcPts val="0"/>
              </a:spcBef>
              <a:spcAft>
                <a:spcPts val="1200"/>
              </a:spcAft>
              <a:buNone/>
            </a:pP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Choate, P. and </a:t>
            </a:r>
            <a:r>
              <a:rPr lang="en-US" sz="800" err="1">
                <a:effectLst/>
                <a:latin typeface="Times New Roman" panose="02020603050405020304" pitchFamily="18" charset="0"/>
                <a:ea typeface="Times New Roman" panose="02020603050405020304" pitchFamily="18" charset="0"/>
                <a:cs typeface="Times New Roman" panose="02020603050405020304" pitchFamily="18" charset="0"/>
              </a:rPr>
              <a:t>Tortorelli</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C. (2022). Attachment Theory: a Barrier for Indigenous Children Involved with Child Protection. </a:t>
            </a:r>
            <a:r>
              <a:rPr lang="en-US" sz="800" i="1">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Environmental Research and Public Health</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19(14). </a:t>
            </a:r>
            <a:r>
              <a:rPr lang="en-US" sz="80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800" u="none" strike="noStrike"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a:t>
            </a:r>
            <a:r>
              <a:rPr lang="en-US" sz="800" u="none" strike="noStrike">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://doi.org/10.3390/ijerph19148754</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a:t>
            </a:r>
          </a:p>
          <a:p>
            <a:pPr marL="0" indent="0">
              <a:lnSpc>
                <a:spcPct val="220000"/>
              </a:lnSpc>
              <a:buNone/>
            </a:pPr>
            <a:r>
              <a:rPr lang="en-US" sz="800" err="1">
                <a:effectLst/>
                <a:latin typeface="Times New Roman" panose="02020603050405020304" pitchFamily="18" charset="0"/>
                <a:cs typeface="Times New Roman" panose="02020603050405020304" pitchFamily="18" charset="0"/>
              </a:rPr>
              <a:t>Forslund</a:t>
            </a:r>
            <a:r>
              <a:rPr lang="en-US" sz="800">
                <a:effectLst/>
                <a:latin typeface="Times New Roman" panose="02020603050405020304" pitchFamily="18" charset="0"/>
                <a:cs typeface="Times New Roman" panose="02020603050405020304" pitchFamily="18" charset="0"/>
              </a:rPr>
              <a:t>, T., Granqvist, P., van </a:t>
            </a:r>
            <a:r>
              <a:rPr lang="en-US" sz="800" err="1">
                <a:effectLst/>
                <a:latin typeface="Times New Roman" panose="02020603050405020304" pitchFamily="18" charset="0"/>
                <a:cs typeface="Times New Roman" panose="02020603050405020304" pitchFamily="18" charset="0"/>
              </a:rPr>
              <a:t>IJzendoorn</a:t>
            </a:r>
            <a:r>
              <a:rPr lang="en-US" sz="800">
                <a:effectLst/>
                <a:latin typeface="Times New Roman" panose="02020603050405020304" pitchFamily="18" charset="0"/>
                <a:cs typeface="Times New Roman" panose="02020603050405020304" pitchFamily="18" charset="0"/>
              </a:rPr>
              <a:t>, M.H., </a:t>
            </a:r>
            <a:r>
              <a:rPr lang="en-US" sz="800" err="1">
                <a:effectLst/>
                <a:latin typeface="Times New Roman" panose="02020603050405020304" pitchFamily="18" charset="0"/>
                <a:cs typeface="Times New Roman" panose="02020603050405020304" pitchFamily="18" charset="0"/>
              </a:rPr>
              <a:t>Sagi</a:t>
            </a:r>
            <a:r>
              <a:rPr lang="en-US" sz="800">
                <a:effectLst/>
                <a:latin typeface="Times New Roman" panose="02020603050405020304" pitchFamily="18" charset="0"/>
                <a:cs typeface="Times New Roman" panose="02020603050405020304" pitchFamily="18" charset="0"/>
              </a:rPr>
              <a:t>-Schwartz, A., Glaser, D., Steele, M., Hammarlund, M., </a:t>
            </a:r>
            <a:r>
              <a:rPr lang="en-US" sz="800" err="1">
                <a:effectLst/>
                <a:latin typeface="Times New Roman" panose="02020603050405020304" pitchFamily="18" charset="0"/>
                <a:cs typeface="Times New Roman" panose="02020603050405020304" pitchFamily="18" charset="0"/>
              </a:rPr>
              <a:t>Schuengel</a:t>
            </a:r>
            <a:r>
              <a:rPr lang="en-US" sz="800">
                <a:effectLst/>
                <a:latin typeface="Times New Roman" panose="02020603050405020304" pitchFamily="18" charset="0"/>
                <a:cs typeface="Times New Roman" panose="02020603050405020304" pitchFamily="18" charset="0"/>
              </a:rPr>
              <a:t>, C., </a:t>
            </a:r>
            <a:r>
              <a:rPr lang="en-US" sz="800" err="1">
                <a:effectLst/>
                <a:latin typeface="Times New Roman" panose="02020603050405020304" pitchFamily="18" charset="0"/>
                <a:cs typeface="Times New Roman" panose="02020603050405020304" pitchFamily="18" charset="0"/>
              </a:rPr>
              <a:t>Bakermans-Kranenburg</a:t>
            </a:r>
            <a:r>
              <a:rPr lang="en-US" sz="800">
                <a:effectLst/>
                <a:latin typeface="Times New Roman" panose="02020603050405020304" pitchFamily="18" charset="0"/>
                <a:cs typeface="Times New Roman" panose="02020603050405020304" pitchFamily="18" charset="0"/>
              </a:rPr>
              <a:t>, M.J., Steele, H., Shaver, P.R., Lux, U., Simmonds, J., </a:t>
            </a:r>
            <a:r>
              <a:rPr lang="en-US" sz="800" err="1">
                <a:effectLst/>
                <a:latin typeface="Times New Roman" panose="02020603050405020304" pitchFamily="18" charset="0"/>
                <a:cs typeface="Times New Roman" panose="02020603050405020304" pitchFamily="18" charset="0"/>
              </a:rPr>
              <a:t>Jacobvitz</a:t>
            </a:r>
            <a:r>
              <a:rPr lang="en-US" sz="800">
                <a:effectLst/>
                <a:latin typeface="Times New Roman" panose="02020603050405020304" pitchFamily="18" charset="0"/>
                <a:cs typeface="Times New Roman" panose="02020603050405020304" pitchFamily="18" charset="0"/>
              </a:rPr>
              <a:t>, D., Groh, A.M., Bernard, K., Cyr, C., Hazen, N.L., Foster, S. and </a:t>
            </a:r>
            <a:r>
              <a:rPr lang="en-US" sz="800" err="1">
                <a:effectLst/>
                <a:latin typeface="Times New Roman" panose="02020603050405020304" pitchFamily="18" charset="0"/>
                <a:cs typeface="Times New Roman" panose="02020603050405020304" pitchFamily="18" charset="0"/>
              </a:rPr>
              <a:t>Psouni</a:t>
            </a:r>
            <a:r>
              <a:rPr lang="en-US" sz="800">
                <a:effectLst/>
                <a:latin typeface="Times New Roman" panose="02020603050405020304" pitchFamily="18" charset="0"/>
                <a:cs typeface="Times New Roman" panose="02020603050405020304" pitchFamily="18" charset="0"/>
              </a:rPr>
              <a:t>, E. (2021). Attachment goes to court: child protection and custody issues. </a:t>
            </a:r>
            <a:r>
              <a:rPr lang="en-US" sz="800" i="1">
                <a:effectLst/>
                <a:latin typeface="Times New Roman" panose="02020603050405020304" pitchFamily="18" charset="0"/>
                <a:cs typeface="Times New Roman" panose="02020603050405020304" pitchFamily="18" charset="0"/>
              </a:rPr>
              <a:t>Attachment &amp; Human Development</a:t>
            </a:r>
            <a:r>
              <a:rPr lang="en-US" sz="800">
                <a:effectLst/>
                <a:latin typeface="Times New Roman" panose="02020603050405020304" pitchFamily="18" charset="0"/>
                <a:cs typeface="Times New Roman" panose="02020603050405020304" pitchFamily="18" charset="0"/>
              </a:rPr>
              <a:t>, 24(1), pp.1–52. </a:t>
            </a:r>
            <a:r>
              <a:rPr lang="en-US" sz="800" err="1">
                <a:effectLst/>
                <a:latin typeface="Times New Roman" panose="02020603050405020304" pitchFamily="18" charset="0"/>
                <a:cs typeface="Times New Roman" panose="02020603050405020304" pitchFamily="18" charset="0"/>
              </a:rPr>
              <a:t>doi:</a:t>
            </a:r>
            <a:r>
              <a:rPr lang="en-US" sz="800" err="1">
                <a:effectLst/>
                <a:latin typeface="Times New Roman" panose="02020603050405020304" pitchFamily="18" charset="0"/>
                <a:cs typeface="Times New Roman" panose="02020603050405020304" pitchFamily="18" charset="0"/>
                <a:hlinkClick r:id="rId7"/>
              </a:rPr>
              <a:t>https</a:t>
            </a:r>
            <a:r>
              <a:rPr lang="en-US" sz="800">
                <a:effectLst/>
                <a:latin typeface="Times New Roman" panose="02020603050405020304" pitchFamily="18" charset="0"/>
                <a:cs typeface="Times New Roman" panose="02020603050405020304" pitchFamily="18" charset="0"/>
                <a:hlinkClick r:id="rId7"/>
              </a:rPr>
              <a:t>://doi.org/10.1080/14616734.2020.1840762</a:t>
            </a:r>
            <a:r>
              <a:rPr lang="en-US" sz="800">
                <a:effectLst/>
                <a:latin typeface="Times New Roman" panose="02020603050405020304" pitchFamily="18" charset="0"/>
                <a:cs typeface="Times New Roman" panose="02020603050405020304" pitchFamily="18" charset="0"/>
              </a:rPr>
              <a:t>.</a:t>
            </a:r>
          </a:p>
          <a:p>
            <a:pPr marL="0" indent="0">
              <a:lnSpc>
                <a:spcPct val="220000"/>
              </a:lnSpc>
              <a:buNone/>
            </a:pPr>
            <a:r>
              <a:rPr lang="en-US" sz="800" err="1">
                <a:effectLst/>
                <a:latin typeface="Times New Roman" panose="02020603050405020304" pitchFamily="18" charset="0"/>
                <a:cs typeface="Times New Roman" panose="02020603050405020304" pitchFamily="18" charset="0"/>
              </a:rPr>
              <a:t>LoBue</a:t>
            </a:r>
            <a:r>
              <a:rPr lang="en-US" sz="800">
                <a:effectLst/>
                <a:latin typeface="Times New Roman" panose="02020603050405020304" pitchFamily="18" charset="0"/>
                <a:cs typeface="Times New Roman" panose="02020603050405020304" pitchFamily="18" charset="0"/>
              </a:rPr>
              <a:t>, V. and </a:t>
            </a:r>
            <a:r>
              <a:rPr lang="en-US" sz="800" err="1">
                <a:effectLst/>
                <a:latin typeface="Times New Roman" panose="02020603050405020304" pitchFamily="18" charset="0"/>
                <a:cs typeface="Times New Roman" panose="02020603050405020304" pitchFamily="18" charset="0"/>
              </a:rPr>
              <a:t>Ogren</a:t>
            </a:r>
            <a:r>
              <a:rPr lang="en-US" sz="800">
                <a:effectLst/>
                <a:latin typeface="Times New Roman" panose="02020603050405020304" pitchFamily="18" charset="0"/>
                <a:cs typeface="Times New Roman" panose="02020603050405020304" pitchFamily="18" charset="0"/>
              </a:rPr>
              <a:t>, M. (2021). How the Emotional Environment Shapes the Emotional Life of the Child. </a:t>
            </a:r>
            <a:r>
              <a:rPr lang="en-US" sz="800" i="1">
                <a:effectLst/>
                <a:latin typeface="Times New Roman" panose="02020603050405020304" pitchFamily="18" charset="0"/>
                <a:cs typeface="Times New Roman" panose="02020603050405020304" pitchFamily="18" charset="0"/>
              </a:rPr>
              <a:t>Policy Insights from the Behavioral and Brain Sciences</a:t>
            </a:r>
            <a:r>
              <a:rPr lang="en-US" sz="800">
                <a:effectLst/>
                <a:latin typeface="Times New Roman" panose="02020603050405020304" pitchFamily="18" charset="0"/>
                <a:cs typeface="Times New Roman" panose="02020603050405020304" pitchFamily="18" charset="0"/>
              </a:rPr>
              <a:t>, [online] 9(1), p.237273222110672. </a:t>
            </a:r>
            <a:r>
              <a:rPr lang="en-US" sz="800" err="1">
                <a:effectLst/>
                <a:latin typeface="Times New Roman" panose="02020603050405020304" pitchFamily="18" charset="0"/>
                <a:cs typeface="Times New Roman" panose="02020603050405020304" pitchFamily="18" charset="0"/>
              </a:rPr>
              <a:t>doi:</a:t>
            </a:r>
            <a:r>
              <a:rPr lang="en-US" sz="800" err="1">
                <a:effectLst/>
                <a:latin typeface="Times New Roman" panose="02020603050405020304" pitchFamily="18" charset="0"/>
                <a:cs typeface="Times New Roman" panose="02020603050405020304" pitchFamily="18" charset="0"/>
                <a:hlinkClick r:id="rId8"/>
              </a:rPr>
              <a:t>https</a:t>
            </a:r>
            <a:r>
              <a:rPr lang="en-US" sz="800">
                <a:effectLst/>
                <a:latin typeface="Times New Roman" panose="02020603050405020304" pitchFamily="18" charset="0"/>
                <a:cs typeface="Times New Roman" panose="02020603050405020304" pitchFamily="18" charset="0"/>
                <a:hlinkClick r:id="rId8"/>
              </a:rPr>
              <a:t>://doi.org/10.1177/23727322211067264</a:t>
            </a:r>
            <a:r>
              <a:rPr lang="en-US" sz="800">
                <a:effectLst/>
                <a:latin typeface="Times New Roman" panose="02020603050405020304" pitchFamily="18" charset="0"/>
                <a:cs typeface="Times New Roman" panose="02020603050405020304" pitchFamily="18" charset="0"/>
              </a:rPr>
              <a:t>.</a:t>
            </a:r>
          </a:p>
          <a:p>
            <a:pPr marL="0" indent="0">
              <a:lnSpc>
                <a:spcPct val="220000"/>
              </a:lnSpc>
              <a:buNone/>
            </a:pPr>
            <a:r>
              <a:rPr lang="en-US" sz="800">
                <a:effectLst/>
                <a:latin typeface="Times New Roman" panose="02020603050405020304" pitchFamily="18" charset="0"/>
                <a:cs typeface="Times New Roman" panose="02020603050405020304" pitchFamily="18" charset="0"/>
              </a:rPr>
              <a:t>Jan, M. (2024). </a:t>
            </a:r>
            <a:r>
              <a:rPr lang="en-US" sz="800" i="1">
                <a:effectLst/>
                <a:latin typeface="Times New Roman" panose="02020603050405020304" pitchFamily="18" charset="0"/>
                <a:cs typeface="Times New Roman" panose="02020603050405020304" pitchFamily="18" charset="0"/>
              </a:rPr>
              <a:t>Secure Attachment – from Childhood to Adult Relationships</a:t>
            </a:r>
            <a:r>
              <a:rPr lang="en-US" sz="800">
                <a:effectLst/>
                <a:latin typeface="Times New Roman" panose="02020603050405020304" pitchFamily="18" charset="0"/>
                <a:cs typeface="Times New Roman" panose="02020603050405020304" pitchFamily="18" charset="0"/>
              </a:rPr>
              <a:t>. [online] </a:t>
            </a:r>
            <a:r>
              <a:rPr lang="en-US" sz="800" err="1">
                <a:effectLst/>
                <a:latin typeface="Times New Roman" panose="02020603050405020304" pitchFamily="18" charset="0"/>
                <a:cs typeface="Times New Roman" panose="02020603050405020304" pitchFamily="18" charset="0"/>
              </a:rPr>
              <a:t>www.simplypsychology.org</a:t>
            </a:r>
            <a:r>
              <a:rPr lang="en-US" sz="800">
                <a:effectLst/>
                <a:latin typeface="Times New Roman" panose="02020603050405020304" pitchFamily="18" charset="0"/>
                <a:cs typeface="Times New Roman" panose="02020603050405020304" pitchFamily="18" charset="0"/>
              </a:rPr>
              <a:t>. Available at: </a:t>
            </a:r>
            <a:r>
              <a:rPr lang="en-US" sz="800">
                <a:effectLst/>
                <a:latin typeface="Times New Roman" panose="02020603050405020304" pitchFamily="18" charset="0"/>
                <a:cs typeface="Times New Roman" panose="02020603050405020304" pitchFamily="18" charset="0"/>
                <a:hlinkClick r:id="rId9"/>
              </a:rPr>
              <a:t>https://www.simplypsychology.org/secure-attachment.html</a:t>
            </a:r>
            <a:r>
              <a:rPr lang="en-US" sz="800">
                <a:effectLst/>
                <a:latin typeface="Times New Roman" panose="02020603050405020304" pitchFamily="18" charset="0"/>
                <a:cs typeface="Times New Roman" panose="02020603050405020304" pitchFamily="18" charset="0"/>
              </a:rPr>
              <a:t>.</a:t>
            </a:r>
          </a:p>
          <a:p>
            <a:pPr marL="0" indent="0">
              <a:lnSpc>
                <a:spcPct val="220000"/>
              </a:lnSpc>
              <a:buNone/>
            </a:pPr>
            <a:r>
              <a:rPr lang="en-US" sz="800">
                <a:effectLst/>
                <a:latin typeface="Times New Roman" panose="02020603050405020304" pitchFamily="18" charset="0"/>
                <a:cs typeface="Times New Roman" panose="02020603050405020304" pitchFamily="18" charset="0"/>
              </a:rPr>
              <a:t>McLeod, S. (2023). </a:t>
            </a:r>
            <a:r>
              <a:rPr lang="en-US" sz="800" i="1">
                <a:effectLst/>
                <a:latin typeface="Times New Roman" panose="02020603050405020304" pitchFamily="18" charset="0"/>
                <a:cs typeface="Times New Roman" panose="02020603050405020304" pitchFamily="18" charset="0"/>
              </a:rPr>
              <a:t>Internal Working Models of Attachment</a:t>
            </a:r>
            <a:r>
              <a:rPr lang="en-US" sz="800">
                <a:effectLst/>
                <a:latin typeface="Times New Roman" panose="02020603050405020304" pitchFamily="18" charset="0"/>
                <a:cs typeface="Times New Roman" panose="02020603050405020304" pitchFamily="18" charset="0"/>
              </a:rPr>
              <a:t>. [online] Simply Psychology. Available at: </a:t>
            </a:r>
            <a:r>
              <a:rPr lang="en-US" sz="800">
                <a:effectLst/>
                <a:latin typeface="Times New Roman" panose="02020603050405020304" pitchFamily="18" charset="0"/>
                <a:cs typeface="Times New Roman" panose="02020603050405020304" pitchFamily="18" charset="0"/>
                <a:hlinkClick r:id="rId10"/>
              </a:rPr>
              <a:t>https://www.simplypsychology.org/internal-working-models-of-attachment.html</a:t>
            </a:r>
            <a:r>
              <a:rPr lang="en-US" sz="800">
                <a:effectLst/>
                <a:latin typeface="Times New Roman" panose="02020603050405020304" pitchFamily="18" charset="0"/>
                <a:cs typeface="Times New Roman" panose="02020603050405020304" pitchFamily="18" charset="0"/>
              </a:rPr>
              <a:t>.</a:t>
            </a:r>
          </a:p>
          <a:p>
            <a:pPr marL="0" indent="0">
              <a:lnSpc>
                <a:spcPct val="220000"/>
              </a:lnSpc>
              <a:buNone/>
            </a:pPr>
            <a:r>
              <a:rPr lang="en-US" sz="800">
                <a:effectLst/>
                <a:latin typeface="Times New Roman" panose="02020603050405020304" pitchFamily="18" charset="0"/>
                <a:cs typeface="Times New Roman" panose="02020603050405020304" pitchFamily="18" charset="0"/>
              </a:rPr>
              <a:t>Nursery, O.A. (2023). </a:t>
            </a:r>
            <a:r>
              <a:rPr lang="en-US" sz="800" i="1">
                <a:effectLst/>
                <a:latin typeface="Times New Roman" panose="02020603050405020304" pitchFamily="18" charset="0"/>
                <a:cs typeface="Times New Roman" panose="02020603050405020304" pitchFamily="18" charset="0"/>
              </a:rPr>
              <a:t>The Key Person Approach in Early Years</a:t>
            </a:r>
            <a:r>
              <a:rPr lang="en-US" sz="800">
                <a:effectLst/>
                <a:latin typeface="Times New Roman" panose="02020603050405020304" pitchFamily="18" charset="0"/>
                <a:cs typeface="Times New Roman" panose="02020603050405020304" pitchFamily="18" charset="0"/>
              </a:rPr>
              <a:t>. [online] Open a Nursery in the UK. Available at: </a:t>
            </a:r>
            <a:r>
              <a:rPr lang="en-US" sz="800">
                <a:effectLst/>
                <a:latin typeface="Times New Roman" panose="02020603050405020304" pitchFamily="18" charset="0"/>
                <a:cs typeface="Times New Roman" panose="02020603050405020304" pitchFamily="18" charset="0"/>
                <a:hlinkClick r:id="rId11"/>
              </a:rPr>
              <a:t>https://www.openanursery.co.uk/the-key-person-approach-in-early-years/</a:t>
            </a:r>
            <a:r>
              <a:rPr lang="en-US" sz="800">
                <a:effectLst/>
                <a:latin typeface="Times New Roman" panose="02020603050405020304" pitchFamily="18" charset="0"/>
                <a:cs typeface="Times New Roman" panose="02020603050405020304" pitchFamily="18" charset="0"/>
              </a:rPr>
              <a:t>.</a:t>
            </a:r>
            <a:endParaRPr lang="en-US" sz="80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0">
              <a:lnSpc>
                <a:spcPct val="220000"/>
              </a:lnSpc>
              <a:spcBef>
                <a:spcPts val="0"/>
              </a:spcBef>
              <a:spcAft>
                <a:spcPts val="1200"/>
              </a:spcAft>
              <a:buNone/>
            </a:pP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McLeod, S. (2025). </a:t>
            </a:r>
            <a:r>
              <a:rPr lang="en-US" sz="800" i="1">
                <a:effectLst/>
                <a:latin typeface="Times New Roman" panose="02020603050405020304" pitchFamily="18" charset="0"/>
                <a:ea typeface="Times New Roman" panose="02020603050405020304" pitchFamily="18" charset="0"/>
                <a:cs typeface="Times New Roman" panose="02020603050405020304" pitchFamily="18" charset="0"/>
              </a:rPr>
              <a:t>John Bowlby’s Attachment Theory</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[online] Simply Psychology. Available at: </a:t>
            </a:r>
            <a:r>
              <a:rPr lang="en-US" sz="800" u="none" strike="noStrike">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2"/>
              </a:rPr>
              <a:t>https://www.simplypsychology.org/bowlby.html</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a:t>
            </a:r>
          </a:p>
          <a:p>
            <a:pPr marL="0" marR="0" indent="0">
              <a:lnSpc>
                <a:spcPct val="200000"/>
              </a:lnSpc>
              <a:spcBef>
                <a:spcPts val="0"/>
              </a:spcBef>
              <a:spcAft>
                <a:spcPts val="1200"/>
              </a:spcAft>
              <a:buNone/>
            </a:pP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Robledo, J.-P., Cross, I., Boada-</a:t>
            </a:r>
            <a:r>
              <a:rPr lang="en-US" sz="800" err="1">
                <a:effectLst/>
                <a:latin typeface="Times New Roman" panose="02020603050405020304" pitchFamily="18" charset="0"/>
                <a:ea typeface="Times New Roman" panose="02020603050405020304" pitchFamily="18" charset="0"/>
                <a:cs typeface="Times New Roman" panose="02020603050405020304" pitchFamily="18" charset="0"/>
              </a:rPr>
              <a:t>Bayona</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L. and </a:t>
            </a:r>
            <a:r>
              <a:rPr lang="en-US" sz="800" err="1">
                <a:effectLst/>
                <a:latin typeface="Times New Roman" panose="02020603050405020304" pitchFamily="18" charset="0"/>
                <a:ea typeface="Times New Roman" panose="02020603050405020304" pitchFamily="18" charset="0"/>
                <a:cs typeface="Times New Roman" panose="02020603050405020304" pitchFamily="18" charset="0"/>
              </a:rPr>
              <a:t>Demogeot</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N. (2022). Back to basics: a re-evaluation of the Relevance of Imprinting in the Genesis of Bowlby’s Attachment Theory. </a:t>
            </a:r>
            <a:r>
              <a:rPr lang="en-US" sz="800" i="1">
                <a:effectLst/>
                <a:latin typeface="Times New Roman" panose="02020603050405020304" pitchFamily="18" charset="0"/>
                <a:ea typeface="Times New Roman" panose="02020603050405020304" pitchFamily="18" charset="0"/>
                <a:cs typeface="Times New Roman" panose="02020603050405020304" pitchFamily="18" charset="0"/>
              </a:rPr>
              <a:t>Frontiers in Psychology</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[online] 13(1). </a:t>
            </a:r>
            <a:r>
              <a:rPr lang="en-US" sz="80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800" u="none" strike="noStrike"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3"/>
              </a:rPr>
              <a:t>https</a:t>
            </a:r>
            <a:r>
              <a:rPr lang="en-US" sz="800" u="none" strike="noStrike">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3"/>
              </a:rPr>
              <a:t>://doi.org/10.3389/fpsyg.2022.1033746</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a:t>
            </a:r>
          </a:p>
          <a:p>
            <a:pPr marL="0" marR="0" indent="0">
              <a:lnSpc>
                <a:spcPct val="200000"/>
              </a:lnSpc>
              <a:spcBef>
                <a:spcPts val="0"/>
              </a:spcBef>
              <a:spcAft>
                <a:spcPts val="1200"/>
              </a:spcAft>
              <a:buNone/>
            </a:pPr>
            <a:r>
              <a:rPr lang="en-US" sz="800" err="1">
                <a:effectLst/>
                <a:latin typeface="Times New Roman" panose="02020603050405020304" pitchFamily="18" charset="0"/>
                <a:ea typeface="Times New Roman" panose="02020603050405020304" pitchFamily="18" charset="0"/>
                <a:cs typeface="Times New Roman" panose="02020603050405020304" pitchFamily="18" charset="0"/>
              </a:rPr>
              <a:t>Saudino</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K.J. (2005). Behavioral genetics and child temperament. </a:t>
            </a:r>
            <a:r>
              <a:rPr lang="en-US" sz="800" i="1">
                <a:effectLst/>
                <a:latin typeface="Times New Roman" panose="02020603050405020304" pitchFamily="18" charset="0"/>
                <a:ea typeface="Times New Roman" panose="02020603050405020304" pitchFamily="18" charset="0"/>
                <a:cs typeface="Times New Roman" panose="02020603050405020304" pitchFamily="18" charset="0"/>
              </a:rPr>
              <a:t>Journal of developmental and behavioral pediatrics : JDBP</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[online] 26(3), pp.214–23. </a:t>
            </a:r>
            <a:r>
              <a:rPr lang="en-US" sz="80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800" u="none" strike="noStrike"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4"/>
              </a:rPr>
              <a:t>https</a:t>
            </a:r>
            <a:r>
              <a:rPr lang="en-US" sz="800" u="none" strike="noStrike">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4"/>
              </a:rPr>
              <a:t>://doi.org/10.1097/00004703-200506000-00010</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a:t>
            </a:r>
          </a:p>
          <a:p>
            <a:pPr marL="0" marR="0" indent="0">
              <a:lnSpc>
                <a:spcPct val="200000"/>
              </a:lnSpc>
              <a:spcBef>
                <a:spcPts val="0"/>
              </a:spcBef>
              <a:spcAft>
                <a:spcPts val="1200"/>
              </a:spcAft>
              <a:buNone/>
            </a:pPr>
            <a:r>
              <a:rPr lang="en-US" sz="800" err="1">
                <a:effectLst/>
                <a:latin typeface="Times New Roman" panose="02020603050405020304" pitchFamily="18" charset="0"/>
                <a:ea typeface="Times New Roman" panose="02020603050405020304" pitchFamily="18" charset="0"/>
                <a:cs typeface="Times New Roman" panose="02020603050405020304" pitchFamily="18" charset="0"/>
              </a:rPr>
              <a:t>Vanco</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(2024). </a:t>
            </a:r>
            <a:r>
              <a:rPr lang="en-US" sz="800" i="1">
                <a:effectLst/>
                <a:latin typeface="Times New Roman" panose="02020603050405020304" pitchFamily="18" charset="0"/>
                <a:ea typeface="Times New Roman" panose="02020603050405020304" pitchFamily="18" charset="0"/>
                <a:cs typeface="Times New Roman" panose="02020603050405020304" pitchFamily="18" charset="0"/>
              </a:rPr>
              <a:t>The Top Small Group Activities for Preschoolers by Subject | </a:t>
            </a:r>
            <a:r>
              <a:rPr lang="en-US" sz="800" i="1" err="1">
                <a:effectLst/>
                <a:latin typeface="Times New Roman" panose="02020603050405020304" pitchFamily="18" charset="0"/>
                <a:ea typeface="Times New Roman" panose="02020603050405020304" pitchFamily="18" charset="0"/>
                <a:cs typeface="Times New Roman" panose="02020603050405020304" pitchFamily="18" charset="0"/>
              </a:rPr>
              <a:t>Vanco</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[online] www.vancopayments.com. Available at: </a:t>
            </a:r>
            <a:r>
              <a:rPr lang="en-US" sz="800" u="none" strike="noStrike">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5"/>
              </a:rPr>
              <a:t>https://www.vancopayments.com/child-care/blog/small-group-activities-for-preschoolers</a:t>
            </a: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a:t>
            </a:r>
          </a:p>
          <a:p>
            <a:pPr marL="0" indent="0">
              <a:lnSpc>
                <a:spcPct val="200000"/>
              </a:lnSpc>
              <a:spcBef>
                <a:spcPts val="0"/>
              </a:spcBef>
              <a:spcAft>
                <a:spcPts val="1200"/>
              </a:spcAft>
              <a:buNone/>
            </a:pPr>
            <a:r>
              <a:rPr lang="en-US" sz="800" err="1">
                <a:effectLst/>
                <a:latin typeface="Times New Roman" panose="02020603050405020304" pitchFamily="18" charset="0"/>
                <a:cs typeface="Times New Roman" panose="02020603050405020304" pitchFamily="18" charset="0"/>
              </a:rPr>
              <a:t>Tabachnick</a:t>
            </a:r>
            <a:r>
              <a:rPr lang="en-US" sz="800">
                <a:effectLst/>
                <a:latin typeface="Times New Roman" panose="02020603050405020304" pitchFamily="18" charset="0"/>
                <a:cs typeface="Times New Roman" panose="02020603050405020304" pitchFamily="18" charset="0"/>
              </a:rPr>
              <a:t>, A.R., He, Y., Zajac, L., Carlson, E.A. and Dozier, M. (2021). Secure attachment in infancy predicts context-dependent emotion expression in middle childhood. </a:t>
            </a:r>
            <a:r>
              <a:rPr lang="en-US" sz="800" i="1">
                <a:effectLst/>
                <a:latin typeface="Times New Roman" panose="02020603050405020304" pitchFamily="18" charset="0"/>
                <a:cs typeface="Times New Roman" panose="02020603050405020304" pitchFamily="18" charset="0"/>
              </a:rPr>
              <a:t>Emotion</a:t>
            </a:r>
            <a:r>
              <a:rPr lang="en-US" sz="800">
                <a:effectLst/>
                <a:latin typeface="Times New Roman" panose="02020603050405020304" pitchFamily="18" charset="0"/>
                <a:cs typeface="Times New Roman" panose="02020603050405020304" pitchFamily="18" charset="0"/>
              </a:rPr>
              <a:t>, [online] 22(2). </a:t>
            </a:r>
            <a:r>
              <a:rPr lang="en-US" sz="800" err="1">
                <a:effectLst/>
                <a:latin typeface="Times New Roman" panose="02020603050405020304" pitchFamily="18" charset="0"/>
                <a:cs typeface="Times New Roman" panose="02020603050405020304" pitchFamily="18" charset="0"/>
              </a:rPr>
              <a:t>doi:</a:t>
            </a:r>
            <a:r>
              <a:rPr lang="en-US" sz="800" err="1">
                <a:effectLst/>
                <a:latin typeface="Times New Roman" panose="02020603050405020304" pitchFamily="18" charset="0"/>
                <a:cs typeface="Times New Roman" panose="02020603050405020304" pitchFamily="18" charset="0"/>
                <a:hlinkClick r:id="rId16"/>
              </a:rPr>
              <a:t>https</a:t>
            </a:r>
            <a:r>
              <a:rPr lang="en-US" sz="800">
                <a:effectLst/>
                <a:latin typeface="Times New Roman" panose="02020603050405020304" pitchFamily="18" charset="0"/>
                <a:cs typeface="Times New Roman" panose="02020603050405020304" pitchFamily="18" charset="0"/>
                <a:hlinkClick r:id="rId16"/>
              </a:rPr>
              <a:t>://doi.org/10.1037/emo0000985</a:t>
            </a:r>
            <a:r>
              <a:rPr lang="en-US" sz="800">
                <a:effectLst/>
                <a:latin typeface="Times New Roman" panose="02020603050405020304" pitchFamily="18" charset="0"/>
                <a:cs typeface="Times New Roman" panose="02020603050405020304" pitchFamily="18" charset="0"/>
              </a:rPr>
              <a:t>.</a:t>
            </a:r>
          </a:p>
          <a:p>
            <a:pPr marL="0" marR="0" indent="0">
              <a:lnSpc>
                <a:spcPct val="200000"/>
              </a:lnSpc>
              <a:spcBef>
                <a:spcPts val="0"/>
              </a:spcBef>
              <a:spcAft>
                <a:spcPts val="1200"/>
              </a:spcAft>
              <a:buNone/>
            </a:pPr>
            <a:endParaRPr lang="en-US" sz="80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018271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5</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Supporting Amira’s Development Through Attachment Theory</vt:lpstr>
      <vt:lpstr>Individual Presentation</vt:lpstr>
      <vt:lpstr>Introduction</vt:lpstr>
      <vt:lpstr>Overview of Bowlby’s Attachment Theory</vt:lpstr>
      <vt:lpstr>Key Concepts of Attachment Theory and Their Link to Early Years Development</vt:lpstr>
      <vt:lpstr>Application to Amira’s Situation</vt:lpstr>
      <vt:lpstr>Practical Strategies and Interventions</vt:lpstr>
      <vt:lpstr>Biological and Environmental Influences</vt:lpstr>
      <vt:lpstr>Critical Evaluation of the Theory</vt:lpstr>
      <vt:lpstr>Conclusion</vt:lpstr>
      <vt:lpstr>Reference list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Amira’s Development Through Attachment Theory</dc:title>
  <dc:subject/>
  <dc:creator/>
  <cp:keywords/>
  <cp:revision>1</cp:revision>
  <dcterms:created xsi:type="dcterms:W3CDTF">2013-01-27T09:14:16Z</dcterms:created>
  <dcterms:modified xsi:type="dcterms:W3CDTF">2025-10-13T01:36:24Z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2025-09-23T14:35:10Z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3778140a-a35f-4f5a-8e1d-5d8996f8c0ac</vt:lpwstr>
  </property>
  <property fmtid="{D5CDD505-2E9C-101B-9397-08002B2CF9AE}" pid="7" name="MSIP_Label_defa4170-0d19-0005-0004-bc88714345d2_ActionId">
    <vt:lpwstr>1869239f-484d-4808-8307-fa37e3fe2bc6</vt:lpwstr>
  </property>
  <property fmtid="{D5CDD505-2E9C-101B-9397-08002B2CF9AE}" pid="8" name="MSIP_Label_defa4170-0d19-0005-0004-bc88714345d2_ContentBits">
    <vt:lpwstr>0</vt:lpwstr>
  </property>
</Properties>
</file>