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9" r:id="rId4"/>
    <p:sldId id="260" r:id="rId5"/>
    <p:sldId id="261" r:id="rId6"/>
    <p:sldId id="263" r:id="rId7"/>
    <p:sldId id="264" r:id="rId8"/>
    <p:sldId id="265" r:id="rId9"/>
    <p:sldId id="267" r:id="rId10"/>
    <p:sldId id="268" r:id="rId11"/>
    <p:sldId id="269" r:id="rId12"/>
    <p:sldId id="271" r:id="rId13"/>
    <p:sldId id="273" r:id="rId14"/>
    <p:sldId id="258" r:id="rId15"/>
    <p:sldId id="262" r:id="rId16"/>
    <p:sldId id="266" r:id="rId17"/>
    <p:sldId id="270"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B27BC3-5589-A861-00BF-573EBA067078}" v="120" dt="2025-01-07T17:19:21.621"/>
    <p1510:client id="{FF10AC5D-B6E1-75A9-C5E7-E5FCA11101B1}" v="40" dt="2025-01-08T21:10:23.5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faz Faruki (2305668)" userId="S::2305668@student.uwtsd.ac.uk::b186f114-0dec-4566-96db-b7fc659da5d0" providerId="AD" clId="Web-{EE4773B0-E513-92DE-3D60-54DFBBCE4372}"/>
    <pc:docChg chg="modSld">
      <pc:chgData name="Ifaz Faruki (2305668)" userId="S::2305668@student.uwtsd.ac.uk::b186f114-0dec-4566-96db-b7fc659da5d0" providerId="AD" clId="Web-{EE4773B0-E513-92DE-3D60-54DFBBCE4372}" dt="2024-11-14T12:47:41.626" v="143" actId="20577"/>
      <pc:docMkLst>
        <pc:docMk/>
      </pc:docMkLst>
      <pc:sldChg chg="modSp">
        <pc:chgData name="Ifaz Faruki (2305668)" userId="S::2305668@student.uwtsd.ac.uk::b186f114-0dec-4566-96db-b7fc659da5d0" providerId="AD" clId="Web-{EE4773B0-E513-92DE-3D60-54DFBBCE4372}" dt="2024-11-14T12:47:41.626" v="143" actId="20577"/>
        <pc:sldMkLst>
          <pc:docMk/>
          <pc:sldMk cId="180254321" sldId="257"/>
        </pc:sldMkLst>
        <pc:spChg chg="mod">
          <ac:chgData name="Ifaz Faruki (2305668)" userId="S::2305668@student.uwtsd.ac.uk::b186f114-0dec-4566-96db-b7fc659da5d0" providerId="AD" clId="Web-{EE4773B0-E513-92DE-3D60-54DFBBCE4372}" dt="2024-11-14T12:47:41.626" v="143" actId="20577"/>
          <ac:spMkLst>
            <pc:docMk/>
            <pc:sldMk cId="180254321" sldId="257"/>
            <ac:spMk id="3" creationId="{D0638DA6-7E66-63F7-4527-8A5EF3DA1EF5}"/>
          </ac:spMkLst>
        </pc:spChg>
      </pc:sldChg>
      <pc:sldChg chg="modSp">
        <pc:chgData name="Ifaz Faruki (2305668)" userId="S::2305668@student.uwtsd.ac.uk::b186f114-0dec-4566-96db-b7fc659da5d0" providerId="AD" clId="Web-{EE4773B0-E513-92DE-3D60-54DFBBCE4372}" dt="2024-11-14T12:47:11.281" v="137" actId="20577"/>
        <pc:sldMkLst>
          <pc:docMk/>
          <pc:sldMk cId="2563262529" sldId="258"/>
        </pc:sldMkLst>
        <pc:spChg chg="mod">
          <ac:chgData name="Ifaz Faruki (2305668)" userId="S::2305668@student.uwtsd.ac.uk::b186f114-0dec-4566-96db-b7fc659da5d0" providerId="AD" clId="Web-{EE4773B0-E513-92DE-3D60-54DFBBCE4372}" dt="2024-11-14T12:47:11.281" v="137" actId="20577"/>
          <ac:spMkLst>
            <pc:docMk/>
            <pc:sldMk cId="2563262529" sldId="258"/>
            <ac:spMk id="3" creationId="{2F6DB74F-13D9-0824-3DF7-1255C9FF186B}"/>
          </ac:spMkLst>
        </pc:spChg>
      </pc:sldChg>
    </pc:docChg>
  </pc:docChgLst>
  <pc:docChgLst>
    <pc:chgData name="Ifaz Faruki (2305668)" userId="S::2305668@student.uwtsd.ac.uk::b186f114-0dec-4566-96db-b7fc659da5d0" providerId="AD" clId="Web-{2473CAD3-CAE5-254D-7EB8-D81EEA3FCD75}"/>
    <pc:docChg chg="addSld modSld">
      <pc:chgData name="Ifaz Faruki (2305668)" userId="S::2305668@student.uwtsd.ac.uk::b186f114-0dec-4566-96db-b7fc659da5d0" providerId="AD" clId="Web-{2473CAD3-CAE5-254D-7EB8-D81EEA3FCD75}" dt="2024-12-04T13:44:18.946" v="1429" actId="1076"/>
      <pc:docMkLst>
        <pc:docMk/>
      </pc:docMkLst>
      <pc:sldChg chg="modSp">
        <pc:chgData name="Ifaz Faruki (2305668)" userId="S::2305668@student.uwtsd.ac.uk::b186f114-0dec-4566-96db-b7fc659da5d0" providerId="AD" clId="Web-{2473CAD3-CAE5-254D-7EB8-D81EEA3FCD75}" dt="2024-12-04T09:17:57.151" v="669" actId="20577"/>
        <pc:sldMkLst>
          <pc:docMk/>
          <pc:sldMk cId="2563262529" sldId="258"/>
        </pc:sldMkLst>
        <pc:spChg chg="mod">
          <ac:chgData name="Ifaz Faruki (2305668)" userId="S::2305668@student.uwtsd.ac.uk::b186f114-0dec-4566-96db-b7fc659da5d0" providerId="AD" clId="Web-{2473CAD3-CAE5-254D-7EB8-D81EEA3FCD75}" dt="2024-12-04T09:17:57.151" v="669" actId="20577"/>
          <ac:spMkLst>
            <pc:docMk/>
            <pc:sldMk cId="2563262529" sldId="258"/>
            <ac:spMk id="3" creationId="{2F6DB74F-13D9-0824-3DF7-1255C9FF186B}"/>
          </ac:spMkLst>
        </pc:spChg>
      </pc:sldChg>
      <pc:sldChg chg="modSp">
        <pc:chgData name="Ifaz Faruki (2305668)" userId="S::2305668@student.uwtsd.ac.uk::b186f114-0dec-4566-96db-b7fc659da5d0" providerId="AD" clId="Web-{2473CAD3-CAE5-254D-7EB8-D81EEA3FCD75}" dt="2024-12-04T13:44:18.946" v="1429" actId="1076"/>
        <pc:sldMkLst>
          <pc:docMk/>
          <pc:sldMk cId="125023876" sldId="262"/>
        </pc:sldMkLst>
        <pc:spChg chg="mod">
          <ac:chgData name="Ifaz Faruki (2305668)" userId="S::2305668@student.uwtsd.ac.uk::b186f114-0dec-4566-96db-b7fc659da5d0" providerId="AD" clId="Web-{2473CAD3-CAE5-254D-7EB8-D81EEA3FCD75}" dt="2024-12-04T13:44:18.946" v="1429" actId="1076"/>
          <ac:spMkLst>
            <pc:docMk/>
            <pc:sldMk cId="125023876" sldId="262"/>
            <ac:spMk id="2" creationId="{37073EAC-290B-5D48-316F-9322AC9E22DD}"/>
          </ac:spMkLst>
        </pc:spChg>
        <pc:spChg chg="mod">
          <ac:chgData name="Ifaz Faruki (2305668)" userId="S::2305668@student.uwtsd.ac.uk::b186f114-0dec-4566-96db-b7fc659da5d0" providerId="AD" clId="Web-{2473CAD3-CAE5-254D-7EB8-D81EEA3FCD75}" dt="2024-12-04T13:44:06.196" v="1425" actId="20577"/>
          <ac:spMkLst>
            <pc:docMk/>
            <pc:sldMk cId="125023876" sldId="262"/>
            <ac:spMk id="3" creationId="{C562B335-9645-B67F-25E0-B3A62E8459D1}"/>
          </ac:spMkLst>
        </pc:spChg>
      </pc:sldChg>
      <pc:sldChg chg="modSp">
        <pc:chgData name="Ifaz Faruki (2305668)" userId="S::2305668@student.uwtsd.ac.uk::b186f114-0dec-4566-96db-b7fc659da5d0" providerId="AD" clId="Web-{2473CAD3-CAE5-254D-7EB8-D81EEA3FCD75}" dt="2024-12-04T11:05:06.559" v="708" actId="20577"/>
        <pc:sldMkLst>
          <pc:docMk/>
          <pc:sldMk cId="4079699895" sldId="263"/>
        </pc:sldMkLst>
        <pc:spChg chg="mod">
          <ac:chgData name="Ifaz Faruki (2305668)" userId="S::2305668@student.uwtsd.ac.uk::b186f114-0dec-4566-96db-b7fc659da5d0" providerId="AD" clId="Web-{2473CAD3-CAE5-254D-7EB8-D81EEA3FCD75}" dt="2024-12-04T11:05:06.559" v="708" actId="20577"/>
          <ac:spMkLst>
            <pc:docMk/>
            <pc:sldMk cId="4079699895" sldId="263"/>
            <ac:spMk id="3" creationId="{0C3378BE-DB7C-FCE0-5AD7-331D1396BD9B}"/>
          </ac:spMkLst>
        </pc:spChg>
      </pc:sldChg>
      <pc:sldChg chg="modSp new">
        <pc:chgData name="Ifaz Faruki (2305668)" userId="S::2305668@student.uwtsd.ac.uk::b186f114-0dec-4566-96db-b7fc659da5d0" providerId="AD" clId="Web-{2473CAD3-CAE5-254D-7EB8-D81EEA3FCD75}" dt="2024-12-04T13:31:05.767" v="1223" actId="20577"/>
        <pc:sldMkLst>
          <pc:docMk/>
          <pc:sldMk cId="3335604666" sldId="264"/>
        </pc:sldMkLst>
        <pc:spChg chg="mod">
          <ac:chgData name="Ifaz Faruki (2305668)" userId="S::2305668@student.uwtsd.ac.uk::b186f114-0dec-4566-96db-b7fc659da5d0" providerId="AD" clId="Web-{2473CAD3-CAE5-254D-7EB8-D81EEA3FCD75}" dt="2024-12-04T11:07:08.312" v="709" actId="1076"/>
          <ac:spMkLst>
            <pc:docMk/>
            <pc:sldMk cId="3335604666" sldId="264"/>
            <ac:spMk id="2" creationId="{119BA641-0177-0E14-9ED7-C1B05F79D463}"/>
          </ac:spMkLst>
        </pc:spChg>
        <pc:spChg chg="mod">
          <ac:chgData name="Ifaz Faruki (2305668)" userId="S::2305668@student.uwtsd.ac.uk::b186f114-0dec-4566-96db-b7fc659da5d0" providerId="AD" clId="Web-{2473CAD3-CAE5-254D-7EB8-D81EEA3FCD75}" dt="2024-12-04T13:31:05.767" v="1223" actId="20577"/>
          <ac:spMkLst>
            <pc:docMk/>
            <pc:sldMk cId="3335604666" sldId="264"/>
            <ac:spMk id="3" creationId="{AA15879B-AD38-7EAC-1D37-7B2F19E588BE}"/>
          </ac:spMkLst>
        </pc:spChg>
      </pc:sldChg>
    </pc:docChg>
  </pc:docChgLst>
  <pc:docChgLst>
    <pc:chgData name="Ifaz Faruki (2305668)" userId="S::2305668@student.uwtsd.ac.uk::b186f114-0dec-4566-96db-b7fc659da5d0" providerId="AD" clId="Web-{5F11F0A3-638F-23BB-B012-CE846901DA20}"/>
    <pc:docChg chg="modSld">
      <pc:chgData name="Ifaz Faruki (2305668)" userId="S::2305668@student.uwtsd.ac.uk::b186f114-0dec-4566-96db-b7fc659da5d0" providerId="AD" clId="Web-{5F11F0A3-638F-23BB-B012-CE846901DA20}" dt="2024-12-24T13:47:18.235" v="14" actId="20577"/>
      <pc:docMkLst>
        <pc:docMk/>
      </pc:docMkLst>
      <pc:sldChg chg="modSp">
        <pc:chgData name="Ifaz Faruki (2305668)" userId="S::2305668@student.uwtsd.ac.uk::b186f114-0dec-4566-96db-b7fc659da5d0" providerId="AD" clId="Web-{5F11F0A3-638F-23BB-B012-CE846901DA20}" dt="2024-12-24T13:34:16.356" v="13" actId="1076"/>
        <pc:sldMkLst>
          <pc:docMk/>
          <pc:sldMk cId="1877834331" sldId="260"/>
        </pc:sldMkLst>
        <pc:spChg chg="mod">
          <ac:chgData name="Ifaz Faruki (2305668)" userId="S::2305668@student.uwtsd.ac.uk::b186f114-0dec-4566-96db-b7fc659da5d0" providerId="AD" clId="Web-{5F11F0A3-638F-23BB-B012-CE846901DA20}" dt="2024-12-24T13:34:02.715" v="8" actId="14100"/>
          <ac:spMkLst>
            <pc:docMk/>
            <pc:sldMk cId="1877834331" sldId="260"/>
            <ac:spMk id="3" creationId="{6392DA2F-400C-F9AB-DEC4-5F876DAF2FFC}"/>
          </ac:spMkLst>
        </pc:spChg>
        <pc:picChg chg="mod">
          <ac:chgData name="Ifaz Faruki (2305668)" userId="S::2305668@student.uwtsd.ac.uk::b186f114-0dec-4566-96db-b7fc659da5d0" providerId="AD" clId="Web-{5F11F0A3-638F-23BB-B012-CE846901DA20}" dt="2024-12-24T13:34:16.356" v="13" actId="1076"/>
          <ac:picMkLst>
            <pc:docMk/>
            <pc:sldMk cId="1877834331" sldId="260"/>
            <ac:picMk id="4" creationId="{A29CF11B-11D5-37F7-1E7A-C07AB366203D}"/>
          </ac:picMkLst>
        </pc:picChg>
      </pc:sldChg>
      <pc:sldChg chg="modSp">
        <pc:chgData name="Ifaz Faruki (2305668)" userId="S::2305668@student.uwtsd.ac.uk::b186f114-0dec-4566-96db-b7fc659da5d0" providerId="AD" clId="Web-{5F11F0A3-638F-23BB-B012-CE846901DA20}" dt="2024-12-24T13:47:18.235" v="14" actId="20577"/>
        <pc:sldMkLst>
          <pc:docMk/>
          <pc:sldMk cId="2544987789" sldId="271"/>
        </pc:sldMkLst>
        <pc:spChg chg="mod">
          <ac:chgData name="Ifaz Faruki (2305668)" userId="S::2305668@student.uwtsd.ac.uk::b186f114-0dec-4566-96db-b7fc659da5d0" providerId="AD" clId="Web-{5F11F0A3-638F-23BB-B012-CE846901DA20}" dt="2024-12-24T13:47:18.235" v="14" actId="20577"/>
          <ac:spMkLst>
            <pc:docMk/>
            <pc:sldMk cId="2544987789" sldId="271"/>
            <ac:spMk id="2" creationId="{289BFD99-47F6-3E57-174F-332303E2B999}"/>
          </ac:spMkLst>
        </pc:spChg>
      </pc:sldChg>
    </pc:docChg>
  </pc:docChgLst>
  <pc:docChgLst>
    <pc:chgData name="Ifaz Faruki (2305668)" userId="S::2305668@student.uwtsd.ac.uk::b186f114-0dec-4566-96db-b7fc659da5d0" providerId="AD" clId="Web-{D07FC4C6-D05B-F55D-2FB0-1BFD3EF976EF}"/>
    <pc:docChg chg="modSld">
      <pc:chgData name="Ifaz Faruki (2305668)" userId="S::2305668@student.uwtsd.ac.uk::b186f114-0dec-4566-96db-b7fc659da5d0" providerId="AD" clId="Web-{D07FC4C6-D05B-F55D-2FB0-1BFD3EF976EF}" dt="2024-12-05T13:36:30.454" v="428" actId="20577"/>
      <pc:docMkLst>
        <pc:docMk/>
      </pc:docMkLst>
      <pc:sldChg chg="modSp">
        <pc:chgData name="Ifaz Faruki (2305668)" userId="S::2305668@student.uwtsd.ac.uk::b186f114-0dec-4566-96db-b7fc659da5d0" providerId="AD" clId="Web-{D07FC4C6-D05B-F55D-2FB0-1BFD3EF976EF}" dt="2024-12-05T13:34:25.090" v="359" actId="20577"/>
        <pc:sldMkLst>
          <pc:docMk/>
          <pc:sldMk cId="2563262529" sldId="258"/>
        </pc:sldMkLst>
        <pc:spChg chg="mod">
          <ac:chgData name="Ifaz Faruki (2305668)" userId="S::2305668@student.uwtsd.ac.uk::b186f114-0dec-4566-96db-b7fc659da5d0" providerId="AD" clId="Web-{D07FC4C6-D05B-F55D-2FB0-1BFD3EF976EF}" dt="2024-12-05T13:34:25.090" v="359" actId="20577"/>
          <ac:spMkLst>
            <pc:docMk/>
            <pc:sldMk cId="2563262529" sldId="258"/>
            <ac:spMk id="3" creationId="{2F6DB74F-13D9-0824-3DF7-1255C9FF186B}"/>
          </ac:spMkLst>
        </pc:spChg>
      </pc:sldChg>
      <pc:sldChg chg="modSp">
        <pc:chgData name="Ifaz Faruki (2305668)" userId="S::2305668@student.uwtsd.ac.uk::b186f114-0dec-4566-96db-b7fc659da5d0" providerId="AD" clId="Web-{D07FC4C6-D05B-F55D-2FB0-1BFD3EF976EF}" dt="2024-12-05T13:33:52.495" v="357" actId="20577"/>
        <pc:sldMkLst>
          <pc:docMk/>
          <pc:sldMk cId="3210658540" sldId="265"/>
        </pc:sldMkLst>
        <pc:spChg chg="mod">
          <ac:chgData name="Ifaz Faruki (2305668)" userId="S::2305668@student.uwtsd.ac.uk::b186f114-0dec-4566-96db-b7fc659da5d0" providerId="AD" clId="Web-{D07FC4C6-D05B-F55D-2FB0-1BFD3EF976EF}" dt="2024-12-05T13:33:52.495" v="357" actId="20577"/>
          <ac:spMkLst>
            <pc:docMk/>
            <pc:sldMk cId="3210658540" sldId="265"/>
            <ac:spMk id="3" creationId="{8C536D80-9E0B-30DC-A922-4BFC585D0F0D}"/>
          </ac:spMkLst>
        </pc:spChg>
      </pc:sldChg>
      <pc:sldChg chg="modSp">
        <pc:chgData name="Ifaz Faruki (2305668)" userId="S::2305668@student.uwtsd.ac.uk::b186f114-0dec-4566-96db-b7fc659da5d0" providerId="AD" clId="Web-{D07FC4C6-D05B-F55D-2FB0-1BFD3EF976EF}" dt="2024-12-05T13:36:30.454" v="428" actId="20577"/>
        <pc:sldMkLst>
          <pc:docMk/>
          <pc:sldMk cId="3653644885" sldId="266"/>
        </pc:sldMkLst>
        <pc:spChg chg="mod">
          <ac:chgData name="Ifaz Faruki (2305668)" userId="S::2305668@student.uwtsd.ac.uk::b186f114-0dec-4566-96db-b7fc659da5d0" providerId="AD" clId="Web-{D07FC4C6-D05B-F55D-2FB0-1BFD3EF976EF}" dt="2024-12-05T13:36:30.454" v="428" actId="20577"/>
          <ac:spMkLst>
            <pc:docMk/>
            <pc:sldMk cId="3653644885" sldId="266"/>
            <ac:spMk id="3" creationId="{D6083063-C2AD-A38B-2228-E2B0B1779332}"/>
          </ac:spMkLst>
        </pc:spChg>
      </pc:sldChg>
    </pc:docChg>
  </pc:docChgLst>
  <pc:docChgLst>
    <pc:chgData name="Ifaz Faruki (2305668)" userId="S::2305668@student.uwtsd.ac.uk::b186f114-0dec-4566-96db-b7fc659da5d0" providerId="AD" clId="Web-{6CD5890F-C191-57E7-CB92-8A2143CE443A}"/>
    <pc:docChg chg="modSld">
      <pc:chgData name="Ifaz Faruki (2305668)" userId="S::2305668@student.uwtsd.ac.uk::b186f114-0dec-4566-96db-b7fc659da5d0" providerId="AD" clId="Web-{6CD5890F-C191-57E7-CB92-8A2143CE443A}" dt="2024-11-15T16:31:06.216" v="19" actId="20577"/>
      <pc:docMkLst>
        <pc:docMk/>
      </pc:docMkLst>
      <pc:sldChg chg="modSp">
        <pc:chgData name="Ifaz Faruki (2305668)" userId="S::2305668@student.uwtsd.ac.uk::b186f114-0dec-4566-96db-b7fc659da5d0" providerId="AD" clId="Web-{6CD5890F-C191-57E7-CB92-8A2143CE443A}" dt="2024-11-15T16:31:06.216" v="19" actId="20577"/>
        <pc:sldMkLst>
          <pc:docMk/>
          <pc:sldMk cId="2563262529" sldId="258"/>
        </pc:sldMkLst>
        <pc:spChg chg="mod">
          <ac:chgData name="Ifaz Faruki (2305668)" userId="S::2305668@student.uwtsd.ac.uk::b186f114-0dec-4566-96db-b7fc659da5d0" providerId="AD" clId="Web-{6CD5890F-C191-57E7-CB92-8A2143CE443A}" dt="2024-11-15T16:18:16.238" v="4" actId="1076"/>
          <ac:spMkLst>
            <pc:docMk/>
            <pc:sldMk cId="2563262529" sldId="258"/>
            <ac:spMk id="2" creationId="{36AE6B53-C4B8-DE81-D499-ACD3D9956DAF}"/>
          </ac:spMkLst>
        </pc:spChg>
        <pc:spChg chg="mod">
          <ac:chgData name="Ifaz Faruki (2305668)" userId="S::2305668@student.uwtsd.ac.uk::b186f114-0dec-4566-96db-b7fc659da5d0" providerId="AD" clId="Web-{6CD5890F-C191-57E7-CB92-8A2143CE443A}" dt="2024-11-15T16:31:06.216" v="19" actId="20577"/>
          <ac:spMkLst>
            <pc:docMk/>
            <pc:sldMk cId="2563262529" sldId="258"/>
            <ac:spMk id="3" creationId="{2F6DB74F-13D9-0824-3DF7-1255C9FF186B}"/>
          </ac:spMkLst>
        </pc:spChg>
      </pc:sldChg>
    </pc:docChg>
  </pc:docChgLst>
  <pc:docChgLst>
    <pc:chgData name="Ifaz Faruki (2305668)" userId="S::2305668@student.uwtsd.ac.uk::b186f114-0dec-4566-96db-b7fc659da5d0" providerId="AD" clId="Web-{B879F7CF-FFF9-0EAC-1D58-1C7685CE6980}"/>
    <pc:docChg chg="addSld modSld">
      <pc:chgData name="Ifaz Faruki (2305668)" userId="S::2305668@student.uwtsd.ac.uk::b186f114-0dec-4566-96db-b7fc659da5d0" providerId="AD" clId="Web-{B879F7CF-FFF9-0EAC-1D58-1C7685CE6980}" dt="2024-12-07T20:06:57.882" v="793" actId="20577"/>
      <pc:docMkLst>
        <pc:docMk/>
      </pc:docMkLst>
      <pc:sldChg chg="modSp">
        <pc:chgData name="Ifaz Faruki (2305668)" userId="S::2305668@student.uwtsd.ac.uk::b186f114-0dec-4566-96db-b7fc659da5d0" providerId="AD" clId="Web-{B879F7CF-FFF9-0EAC-1D58-1C7685CE6980}" dt="2024-12-07T15:43:04.300" v="34" actId="20577"/>
        <pc:sldMkLst>
          <pc:docMk/>
          <pc:sldMk cId="2563262529" sldId="258"/>
        </pc:sldMkLst>
        <pc:spChg chg="mod">
          <ac:chgData name="Ifaz Faruki (2305668)" userId="S::2305668@student.uwtsd.ac.uk::b186f114-0dec-4566-96db-b7fc659da5d0" providerId="AD" clId="Web-{B879F7CF-FFF9-0EAC-1D58-1C7685CE6980}" dt="2024-12-07T15:43:04.300" v="34" actId="20577"/>
          <ac:spMkLst>
            <pc:docMk/>
            <pc:sldMk cId="2563262529" sldId="258"/>
            <ac:spMk id="3" creationId="{2F6DB74F-13D9-0824-3DF7-1255C9FF186B}"/>
          </ac:spMkLst>
        </pc:spChg>
      </pc:sldChg>
      <pc:sldChg chg="modSp">
        <pc:chgData name="Ifaz Faruki (2305668)" userId="S::2305668@student.uwtsd.ac.uk::b186f114-0dec-4566-96db-b7fc659da5d0" providerId="AD" clId="Web-{B879F7CF-FFF9-0EAC-1D58-1C7685CE6980}" dt="2024-12-07T15:27:20.004" v="33" actId="20577"/>
        <pc:sldMkLst>
          <pc:docMk/>
          <pc:sldMk cId="125023876" sldId="262"/>
        </pc:sldMkLst>
        <pc:spChg chg="mod">
          <ac:chgData name="Ifaz Faruki (2305668)" userId="S::2305668@student.uwtsd.ac.uk::b186f114-0dec-4566-96db-b7fc659da5d0" providerId="AD" clId="Web-{B879F7CF-FFF9-0EAC-1D58-1C7685CE6980}" dt="2024-12-07T15:27:20.004" v="33" actId="20577"/>
          <ac:spMkLst>
            <pc:docMk/>
            <pc:sldMk cId="125023876" sldId="262"/>
            <ac:spMk id="3" creationId="{C562B335-9645-B67F-25E0-B3A62E8459D1}"/>
          </ac:spMkLst>
        </pc:spChg>
      </pc:sldChg>
      <pc:sldChg chg="modSp">
        <pc:chgData name="Ifaz Faruki (2305668)" userId="S::2305668@student.uwtsd.ac.uk::b186f114-0dec-4566-96db-b7fc659da5d0" providerId="AD" clId="Web-{B879F7CF-FFF9-0EAC-1D58-1C7685CE6980}" dt="2024-12-07T19:15:27.733" v="777" actId="20577"/>
        <pc:sldMkLst>
          <pc:docMk/>
          <pc:sldMk cId="3653644885" sldId="266"/>
        </pc:sldMkLst>
        <pc:spChg chg="mod">
          <ac:chgData name="Ifaz Faruki (2305668)" userId="S::2305668@student.uwtsd.ac.uk::b186f114-0dec-4566-96db-b7fc659da5d0" providerId="AD" clId="Web-{B879F7CF-FFF9-0EAC-1D58-1C7685CE6980}" dt="2024-12-07T16:13:27.660" v="191" actId="1076"/>
          <ac:spMkLst>
            <pc:docMk/>
            <pc:sldMk cId="3653644885" sldId="266"/>
            <ac:spMk id="2" creationId="{0FB28F17-C6A4-A057-696C-F806D2862609}"/>
          </ac:spMkLst>
        </pc:spChg>
        <pc:spChg chg="mod">
          <ac:chgData name="Ifaz Faruki (2305668)" userId="S::2305668@student.uwtsd.ac.uk::b186f114-0dec-4566-96db-b7fc659da5d0" providerId="AD" clId="Web-{B879F7CF-FFF9-0EAC-1D58-1C7685CE6980}" dt="2024-12-07T19:15:27.733" v="777" actId="20577"/>
          <ac:spMkLst>
            <pc:docMk/>
            <pc:sldMk cId="3653644885" sldId="266"/>
            <ac:spMk id="3" creationId="{D6083063-C2AD-A38B-2228-E2B0B1779332}"/>
          </ac:spMkLst>
        </pc:spChg>
      </pc:sldChg>
      <pc:sldChg chg="modSp new">
        <pc:chgData name="Ifaz Faruki (2305668)" userId="S::2305668@student.uwtsd.ac.uk::b186f114-0dec-4566-96db-b7fc659da5d0" providerId="AD" clId="Web-{B879F7CF-FFF9-0EAC-1D58-1C7685CE6980}" dt="2024-12-07T20:06:57.882" v="793" actId="20577"/>
        <pc:sldMkLst>
          <pc:docMk/>
          <pc:sldMk cId="3791845088" sldId="269"/>
        </pc:sldMkLst>
        <pc:spChg chg="mod">
          <ac:chgData name="Ifaz Faruki (2305668)" userId="S::2305668@student.uwtsd.ac.uk::b186f114-0dec-4566-96db-b7fc659da5d0" providerId="AD" clId="Web-{B879F7CF-FFF9-0EAC-1D58-1C7685CE6980}" dt="2024-12-07T15:48:13.809" v="49" actId="14100"/>
          <ac:spMkLst>
            <pc:docMk/>
            <pc:sldMk cId="3791845088" sldId="269"/>
            <ac:spMk id="2" creationId="{803A4134-2BC1-7229-BADB-44E394508FDC}"/>
          </ac:spMkLst>
        </pc:spChg>
        <pc:spChg chg="mod">
          <ac:chgData name="Ifaz Faruki (2305668)" userId="S::2305668@student.uwtsd.ac.uk::b186f114-0dec-4566-96db-b7fc659da5d0" providerId="AD" clId="Web-{B879F7CF-FFF9-0EAC-1D58-1C7685CE6980}" dt="2024-12-07T20:06:57.882" v="793" actId="20577"/>
          <ac:spMkLst>
            <pc:docMk/>
            <pc:sldMk cId="3791845088" sldId="269"/>
            <ac:spMk id="3" creationId="{790F7F05-5417-34F5-2656-2BCD22A5C89F}"/>
          </ac:spMkLst>
        </pc:spChg>
      </pc:sldChg>
      <pc:sldChg chg="modSp new">
        <pc:chgData name="Ifaz Faruki (2305668)" userId="S::2305668@student.uwtsd.ac.uk::b186f114-0dec-4566-96db-b7fc659da5d0" providerId="AD" clId="Web-{B879F7CF-FFF9-0EAC-1D58-1C7685CE6980}" dt="2024-12-07T19:15:10.620" v="772" actId="20577"/>
        <pc:sldMkLst>
          <pc:docMk/>
          <pc:sldMk cId="269440040" sldId="270"/>
        </pc:sldMkLst>
        <pc:spChg chg="mod">
          <ac:chgData name="Ifaz Faruki (2305668)" userId="S::2305668@student.uwtsd.ac.uk::b186f114-0dec-4566-96db-b7fc659da5d0" providerId="AD" clId="Web-{B879F7CF-FFF9-0EAC-1D58-1C7685CE6980}" dt="2024-12-07T19:14:54.431" v="765" actId="14100"/>
          <ac:spMkLst>
            <pc:docMk/>
            <pc:sldMk cId="269440040" sldId="270"/>
            <ac:spMk id="2" creationId="{82A5BA90-B614-2AE4-1CEF-8E5BD9FC3175}"/>
          </ac:spMkLst>
        </pc:spChg>
        <pc:spChg chg="mod">
          <ac:chgData name="Ifaz Faruki (2305668)" userId="S::2305668@student.uwtsd.ac.uk::b186f114-0dec-4566-96db-b7fc659da5d0" providerId="AD" clId="Web-{B879F7CF-FFF9-0EAC-1D58-1C7685CE6980}" dt="2024-12-07T19:15:10.620" v="772" actId="20577"/>
          <ac:spMkLst>
            <pc:docMk/>
            <pc:sldMk cId="269440040" sldId="270"/>
            <ac:spMk id="3" creationId="{CFFA052F-5CCC-C816-C63E-178773D56CEA}"/>
          </ac:spMkLst>
        </pc:spChg>
      </pc:sldChg>
      <pc:sldChg chg="modSp new">
        <pc:chgData name="Ifaz Faruki (2305668)" userId="S::2305668@student.uwtsd.ac.uk::b186f114-0dec-4566-96db-b7fc659da5d0" providerId="AD" clId="Web-{B879F7CF-FFF9-0EAC-1D58-1C7685CE6980}" dt="2024-12-07T19:29:11.376" v="790" actId="20577"/>
        <pc:sldMkLst>
          <pc:docMk/>
          <pc:sldMk cId="2544987789" sldId="271"/>
        </pc:sldMkLst>
        <pc:spChg chg="mod">
          <ac:chgData name="Ifaz Faruki (2305668)" userId="S::2305668@student.uwtsd.ac.uk::b186f114-0dec-4566-96db-b7fc659da5d0" providerId="AD" clId="Web-{B879F7CF-FFF9-0EAC-1D58-1C7685CE6980}" dt="2024-12-07T19:29:11.376" v="790" actId="20577"/>
          <ac:spMkLst>
            <pc:docMk/>
            <pc:sldMk cId="2544987789" sldId="271"/>
            <ac:spMk id="2" creationId="{289BFD99-47F6-3E57-174F-332303E2B999}"/>
          </ac:spMkLst>
        </pc:spChg>
      </pc:sldChg>
    </pc:docChg>
  </pc:docChgLst>
  <pc:docChgLst>
    <pc:chgData name="Ifaz Faruki (2305668)" userId="S::2305668@student.uwtsd.ac.uk::b186f114-0dec-4566-96db-b7fc659da5d0" providerId="AD" clId="Web-{4DA43CEA-60A8-D8C6-2512-07C65D8F9B72}"/>
    <pc:docChg chg="modSld">
      <pc:chgData name="Ifaz Faruki (2305668)" userId="S::2305668@student.uwtsd.ac.uk::b186f114-0dec-4566-96db-b7fc659da5d0" providerId="AD" clId="Web-{4DA43CEA-60A8-D8C6-2512-07C65D8F9B72}" dt="2024-12-09T21:24:03.152" v="525" actId="20577"/>
      <pc:docMkLst>
        <pc:docMk/>
      </pc:docMkLst>
      <pc:sldChg chg="modSp">
        <pc:chgData name="Ifaz Faruki (2305668)" userId="S::2305668@student.uwtsd.ac.uk::b186f114-0dec-4566-96db-b7fc659da5d0" providerId="AD" clId="Web-{4DA43CEA-60A8-D8C6-2512-07C65D8F9B72}" dt="2024-12-09T21:24:03.152" v="525" actId="20577"/>
        <pc:sldMkLst>
          <pc:docMk/>
          <pc:sldMk cId="2563262529" sldId="258"/>
        </pc:sldMkLst>
        <pc:spChg chg="mod">
          <ac:chgData name="Ifaz Faruki (2305668)" userId="S::2305668@student.uwtsd.ac.uk::b186f114-0dec-4566-96db-b7fc659da5d0" providerId="AD" clId="Web-{4DA43CEA-60A8-D8C6-2512-07C65D8F9B72}" dt="2024-12-09T21:24:03.152" v="525" actId="20577"/>
          <ac:spMkLst>
            <pc:docMk/>
            <pc:sldMk cId="2563262529" sldId="258"/>
            <ac:spMk id="3" creationId="{2F6DB74F-13D9-0824-3DF7-1255C9FF186B}"/>
          </ac:spMkLst>
        </pc:spChg>
      </pc:sldChg>
      <pc:sldChg chg="modSp">
        <pc:chgData name="Ifaz Faruki (2305668)" userId="S::2305668@student.uwtsd.ac.uk::b186f114-0dec-4566-96db-b7fc659da5d0" providerId="AD" clId="Web-{4DA43CEA-60A8-D8C6-2512-07C65D8F9B72}" dt="2024-12-09T21:21:00.250" v="432" actId="20577"/>
        <pc:sldMkLst>
          <pc:docMk/>
          <pc:sldMk cId="3653644885" sldId="266"/>
        </pc:sldMkLst>
        <pc:spChg chg="mod">
          <ac:chgData name="Ifaz Faruki (2305668)" userId="S::2305668@student.uwtsd.ac.uk::b186f114-0dec-4566-96db-b7fc659da5d0" providerId="AD" clId="Web-{4DA43CEA-60A8-D8C6-2512-07C65D8F9B72}" dt="2024-12-09T21:21:00.250" v="432" actId="20577"/>
          <ac:spMkLst>
            <pc:docMk/>
            <pc:sldMk cId="3653644885" sldId="266"/>
            <ac:spMk id="3" creationId="{D6083063-C2AD-A38B-2228-E2B0B1779332}"/>
          </ac:spMkLst>
        </pc:spChg>
      </pc:sldChg>
      <pc:sldChg chg="modSp">
        <pc:chgData name="Ifaz Faruki (2305668)" userId="S::2305668@student.uwtsd.ac.uk::b186f114-0dec-4566-96db-b7fc659da5d0" providerId="AD" clId="Web-{4DA43CEA-60A8-D8C6-2512-07C65D8F9B72}" dt="2024-12-09T21:20:57.765" v="431" actId="20577"/>
        <pc:sldMkLst>
          <pc:docMk/>
          <pc:sldMk cId="269440040" sldId="270"/>
        </pc:sldMkLst>
        <pc:spChg chg="mod">
          <ac:chgData name="Ifaz Faruki (2305668)" userId="S::2305668@student.uwtsd.ac.uk::b186f114-0dec-4566-96db-b7fc659da5d0" providerId="AD" clId="Web-{4DA43CEA-60A8-D8C6-2512-07C65D8F9B72}" dt="2024-12-09T21:20:57.765" v="431" actId="20577"/>
          <ac:spMkLst>
            <pc:docMk/>
            <pc:sldMk cId="269440040" sldId="270"/>
            <ac:spMk id="3" creationId="{CFFA052F-5CCC-C816-C63E-178773D56CEA}"/>
          </ac:spMkLst>
        </pc:spChg>
      </pc:sldChg>
      <pc:sldChg chg="modSp">
        <pc:chgData name="Ifaz Faruki (2305668)" userId="S::2305668@student.uwtsd.ac.uk::b186f114-0dec-4566-96db-b7fc659da5d0" providerId="AD" clId="Web-{4DA43CEA-60A8-D8C6-2512-07C65D8F9B72}" dt="2024-12-09T21:15:19.698" v="370" actId="20577"/>
        <pc:sldMkLst>
          <pc:docMk/>
          <pc:sldMk cId="2544987789" sldId="271"/>
        </pc:sldMkLst>
        <pc:spChg chg="mod">
          <ac:chgData name="Ifaz Faruki (2305668)" userId="S::2305668@student.uwtsd.ac.uk::b186f114-0dec-4566-96db-b7fc659da5d0" providerId="AD" clId="Web-{4DA43CEA-60A8-D8C6-2512-07C65D8F9B72}" dt="2024-12-09T20:15:38.019" v="21" actId="20577"/>
          <ac:spMkLst>
            <pc:docMk/>
            <pc:sldMk cId="2544987789" sldId="271"/>
            <ac:spMk id="2" creationId="{289BFD99-47F6-3E57-174F-332303E2B999}"/>
          </ac:spMkLst>
        </pc:spChg>
        <pc:spChg chg="mod">
          <ac:chgData name="Ifaz Faruki (2305668)" userId="S::2305668@student.uwtsd.ac.uk::b186f114-0dec-4566-96db-b7fc659da5d0" providerId="AD" clId="Web-{4DA43CEA-60A8-D8C6-2512-07C65D8F9B72}" dt="2024-12-09T21:15:19.698" v="370" actId="20577"/>
          <ac:spMkLst>
            <pc:docMk/>
            <pc:sldMk cId="2544987789" sldId="271"/>
            <ac:spMk id="3" creationId="{7490B01E-CDFB-BAC0-2D79-65877441790B}"/>
          </ac:spMkLst>
        </pc:spChg>
      </pc:sldChg>
    </pc:docChg>
  </pc:docChgLst>
  <pc:docChgLst>
    <pc:chgData name="Ifaz Faruki (2305668)" userId="S::2305668@student.uwtsd.ac.uk::b186f114-0dec-4566-96db-b7fc659da5d0" providerId="AD" clId="Web-{83A0ED6B-D148-FC92-465C-2E2A23B9DB6E}"/>
    <pc:docChg chg="modSld">
      <pc:chgData name="Ifaz Faruki (2305668)" userId="S::2305668@student.uwtsd.ac.uk::b186f114-0dec-4566-96db-b7fc659da5d0" providerId="AD" clId="Web-{83A0ED6B-D148-FC92-465C-2E2A23B9DB6E}" dt="2024-12-10T19:04:26.713" v="479" actId="1076"/>
      <pc:docMkLst>
        <pc:docMk/>
      </pc:docMkLst>
      <pc:sldChg chg="addSp modSp">
        <pc:chgData name="Ifaz Faruki (2305668)" userId="S::2305668@student.uwtsd.ac.uk::b186f114-0dec-4566-96db-b7fc659da5d0" providerId="AD" clId="Web-{83A0ED6B-D148-FC92-465C-2E2A23B9DB6E}" dt="2024-12-10T18:28:09.119" v="1"/>
        <pc:sldMkLst>
          <pc:docMk/>
          <pc:sldMk cId="109857222" sldId="256"/>
        </pc:sldMkLst>
        <pc:spChg chg="mod">
          <ac:chgData name="Ifaz Faruki (2305668)" userId="S::2305668@student.uwtsd.ac.uk::b186f114-0dec-4566-96db-b7fc659da5d0" providerId="AD" clId="Web-{83A0ED6B-D148-FC92-465C-2E2A23B9DB6E}" dt="2024-12-10T18:28:09.119" v="1"/>
          <ac:spMkLst>
            <pc:docMk/>
            <pc:sldMk cId="109857222" sldId="256"/>
            <ac:spMk id="2" creationId="{00000000-0000-0000-0000-000000000000}"/>
          </ac:spMkLst>
        </pc:spChg>
        <pc:spChg chg="mod">
          <ac:chgData name="Ifaz Faruki (2305668)" userId="S::2305668@student.uwtsd.ac.uk::b186f114-0dec-4566-96db-b7fc659da5d0" providerId="AD" clId="Web-{83A0ED6B-D148-FC92-465C-2E2A23B9DB6E}" dt="2024-12-10T18:28:09.119" v="1"/>
          <ac:spMkLst>
            <pc:docMk/>
            <pc:sldMk cId="109857222" sldId="256"/>
            <ac:spMk id="3" creationId="{00000000-0000-0000-0000-000000000000}"/>
          </ac:spMkLst>
        </pc:spChg>
        <pc:spChg chg="add">
          <ac:chgData name="Ifaz Faruki (2305668)" userId="S::2305668@student.uwtsd.ac.uk::b186f114-0dec-4566-96db-b7fc659da5d0" providerId="AD" clId="Web-{83A0ED6B-D148-FC92-465C-2E2A23B9DB6E}" dt="2024-12-10T18:28:09.119" v="1"/>
          <ac:spMkLst>
            <pc:docMk/>
            <pc:sldMk cId="109857222" sldId="256"/>
            <ac:spMk id="9" creationId="{71B2258F-86CA-4D4D-8270-BC05FCDEBFB3}"/>
          </ac:spMkLst>
        </pc:spChg>
        <pc:picChg chg="add mod ord">
          <ac:chgData name="Ifaz Faruki (2305668)" userId="S::2305668@student.uwtsd.ac.uk::b186f114-0dec-4566-96db-b7fc659da5d0" providerId="AD" clId="Web-{83A0ED6B-D148-FC92-465C-2E2A23B9DB6E}" dt="2024-12-10T18:28:09.119" v="1"/>
          <ac:picMkLst>
            <pc:docMk/>
            <pc:sldMk cId="109857222" sldId="256"/>
            <ac:picMk id="4" creationId="{D72B273E-1DBD-8C30-65C9-1CFE69535E40}"/>
          </ac:picMkLst>
        </pc:picChg>
      </pc:sldChg>
      <pc:sldChg chg="addSp delSp modSp mod setBg">
        <pc:chgData name="Ifaz Faruki (2305668)" userId="S::2305668@student.uwtsd.ac.uk::b186f114-0dec-4566-96db-b7fc659da5d0" providerId="AD" clId="Web-{83A0ED6B-D148-FC92-465C-2E2A23B9DB6E}" dt="2024-12-10T18:51:59.400" v="411" actId="14100"/>
        <pc:sldMkLst>
          <pc:docMk/>
          <pc:sldMk cId="188505878" sldId="259"/>
        </pc:sldMkLst>
        <pc:spChg chg="mod">
          <ac:chgData name="Ifaz Faruki (2305668)" userId="S::2305668@student.uwtsd.ac.uk::b186f114-0dec-4566-96db-b7fc659da5d0" providerId="AD" clId="Web-{83A0ED6B-D148-FC92-465C-2E2A23B9DB6E}" dt="2024-12-10T18:51:27.181" v="400" actId="1076"/>
          <ac:spMkLst>
            <pc:docMk/>
            <pc:sldMk cId="188505878" sldId="259"/>
            <ac:spMk id="2" creationId="{B5176A51-71CC-75D5-D0F2-E2092FB0E52A}"/>
          </ac:spMkLst>
        </pc:spChg>
        <pc:spChg chg="mod">
          <ac:chgData name="Ifaz Faruki (2305668)" userId="S::2305668@student.uwtsd.ac.uk::b186f114-0dec-4566-96db-b7fc659da5d0" providerId="AD" clId="Web-{83A0ED6B-D148-FC92-465C-2E2A23B9DB6E}" dt="2024-12-10T18:51:59.400" v="411" actId="14100"/>
          <ac:spMkLst>
            <pc:docMk/>
            <pc:sldMk cId="188505878" sldId="259"/>
            <ac:spMk id="3" creationId="{31F95AE8-2119-8D83-650F-D3C589F2FA57}"/>
          </ac:spMkLst>
        </pc:spChg>
        <pc:spChg chg="add del">
          <ac:chgData name="Ifaz Faruki (2305668)" userId="S::2305668@student.uwtsd.ac.uk::b186f114-0dec-4566-96db-b7fc659da5d0" providerId="AD" clId="Web-{83A0ED6B-D148-FC92-465C-2E2A23B9DB6E}" dt="2024-12-10T18:50:59.071" v="391"/>
          <ac:spMkLst>
            <pc:docMk/>
            <pc:sldMk cId="188505878" sldId="259"/>
            <ac:spMk id="9" creationId="{058A14AF-9FB5-4CC7-BA35-E8E85D3EDF0E}"/>
          </ac:spMkLst>
        </pc:spChg>
        <pc:spChg chg="add del">
          <ac:chgData name="Ifaz Faruki (2305668)" userId="S::2305668@student.uwtsd.ac.uk::b186f114-0dec-4566-96db-b7fc659da5d0" providerId="AD" clId="Web-{83A0ED6B-D148-FC92-465C-2E2A23B9DB6E}" dt="2024-12-10T18:50:59.071" v="391"/>
          <ac:spMkLst>
            <pc:docMk/>
            <pc:sldMk cId="188505878" sldId="259"/>
            <ac:spMk id="11" creationId="{3A9A4357-BD1D-4622-A4FE-766E6AB8DE84}"/>
          </ac:spMkLst>
        </pc:spChg>
        <pc:spChg chg="add del">
          <ac:chgData name="Ifaz Faruki (2305668)" userId="S::2305668@student.uwtsd.ac.uk::b186f114-0dec-4566-96db-b7fc659da5d0" providerId="AD" clId="Web-{83A0ED6B-D148-FC92-465C-2E2A23B9DB6E}" dt="2024-12-10T18:50:59.071" v="391"/>
          <ac:spMkLst>
            <pc:docMk/>
            <pc:sldMk cId="188505878" sldId="259"/>
            <ac:spMk id="13" creationId="{E659831F-0D9A-4C63-9EBB-8435B85A440F}"/>
          </ac:spMkLst>
        </pc:spChg>
        <pc:spChg chg="add del">
          <ac:chgData name="Ifaz Faruki (2305668)" userId="S::2305668@student.uwtsd.ac.uk::b186f114-0dec-4566-96db-b7fc659da5d0" providerId="AD" clId="Web-{83A0ED6B-D148-FC92-465C-2E2A23B9DB6E}" dt="2024-12-10T18:50:59.071" v="391"/>
          <ac:spMkLst>
            <pc:docMk/>
            <pc:sldMk cId="188505878" sldId="259"/>
            <ac:spMk id="15" creationId="{E6995CE5-F890-4ABA-82A2-26507CE8D2A3}"/>
          </ac:spMkLst>
        </pc:spChg>
        <pc:spChg chg="add del">
          <ac:chgData name="Ifaz Faruki (2305668)" userId="S::2305668@student.uwtsd.ac.uk::b186f114-0dec-4566-96db-b7fc659da5d0" providerId="AD" clId="Web-{83A0ED6B-D148-FC92-465C-2E2A23B9DB6E}" dt="2024-12-10T18:51:02.586" v="393"/>
          <ac:spMkLst>
            <pc:docMk/>
            <pc:sldMk cId="188505878" sldId="259"/>
            <ac:spMk id="17" creationId="{743AA782-23D1-4521-8CAD-47662984AA08}"/>
          </ac:spMkLst>
        </pc:spChg>
        <pc:spChg chg="add del">
          <ac:chgData name="Ifaz Faruki (2305668)" userId="S::2305668@student.uwtsd.ac.uk::b186f114-0dec-4566-96db-b7fc659da5d0" providerId="AD" clId="Web-{83A0ED6B-D148-FC92-465C-2E2A23B9DB6E}" dt="2024-12-10T18:51:02.586" v="393"/>
          <ac:spMkLst>
            <pc:docMk/>
            <pc:sldMk cId="188505878" sldId="259"/>
            <ac:spMk id="18" creationId="{71877DBC-BB60-40F0-AC93-2ACDBAAE60CE}"/>
          </ac:spMkLst>
        </pc:spChg>
        <pc:spChg chg="add">
          <ac:chgData name="Ifaz Faruki (2305668)" userId="S::2305668@student.uwtsd.ac.uk::b186f114-0dec-4566-96db-b7fc659da5d0" providerId="AD" clId="Web-{83A0ED6B-D148-FC92-465C-2E2A23B9DB6E}" dt="2024-12-10T18:51:02.602" v="394"/>
          <ac:spMkLst>
            <pc:docMk/>
            <pc:sldMk cId="188505878" sldId="259"/>
            <ac:spMk id="20" creationId="{058A14AF-9FB5-4CC7-BA35-E8E85D3EDF0E}"/>
          </ac:spMkLst>
        </pc:spChg>
        <pc:spChg chg="add del">
          <ac:chgData name="Ifaz Faruki (2305668)" userId="S::2305668@student.uwtsd.ac.uk::b186f114-0dec-4566-96db-b7fc659da5d0" providerId="AD" clId="Web-{83A0ED6B-D148-FC92-465C-2E2A23B9DB6E}" dt="2024-12-10T18:51:10.618" v="395"/>
          <ac:spMkLst>
            <pc:docMk/>
            <pc:sldMk cId="188505878" sldId="259"/>
            <ac:spMk id="21" creationId="{3A9A4357-BD1D-4622-A4FE-766E6AB8DE84}"/>
          </ac:spMkLst>
        </pc:spChg>
        <pc:spChg chg="add">
          <ac:chgData name="Ifaz Faruki (2305668)" userId="S::2305668@student.uwtsd.ac.uk::b186f114-0dec-4566-96db-b7fc659da5d0" providerId="AD" clId="Web-{83A0ED6B-D148-FC92-465C-2E2A23B9DB6E}" dt="2024-12-10T18:51:02.602" v="394"/>
          <ac:spMkLst>
            <pc:docMk/>
            <pc:sldMk cId="188505878" sldId="259"/>
            <ac:spMk id="22" creationId="{E659831F-0D9A-4C63-9EBB-8435B85A440F}"/>
          </ac:spMkLst>
        </pc:spChg>
        <pc:spChg chg="add del">
          <ac:chgData name="Ifaz Faruki (2305668)" userId="S::2305668@student.uwtsd.ac.uk::b186f114-0dec-4566-96db-b7fc659da5d0" providerId="AD" clId="Web-{83A0ED6B-D148-FC92-465C-2E2A23B9DB6E}" dt="2024-12-10T18:51:13.680" v="396"/>
          <ac:spMkLst>
            <pc:docMk/>
            <pc:sldMk cId="188505878" sldId="259"/>
            <ac:spMk id="23" creationId="{E6995CE5-F890-4ABA-82A2-26507CE8D2A3}"/>
          </ac:spMkLst>
        </pc:spChg>
        <pc:picChg chg="add mod">
          <ac:chgData name="Ifaz Faruki (2305668)" userId="S::2305668@student.uwtsd.ac.uk::b186f114-0dec-4566-96db-b7fc659da5d0" providerId="AD" clId="Web-{83A0ED6B-D148-FC92-465C-2E2A23B9DB6E}" dt="2024-12-10T18:51:33.228" v="402" actId="1076"/>
          <ac:picMkLst>
            <pc:docMk/>
            <pc:sldMk cId="188505878" sldId="259"/>
            <ac:picMk id="4" creationId="{FF76F57B-DB4C-547F-F499-93581CAE46FD}"/>
          </ac:picMkLst>
        </pc:picChg>
      </pc:sldChg>
      <pc:sldChg chg="addSp modSp">
        <pc:chgData name="Ifaz Faruki (2305668)" userId="S::2305668@student.uwtsd.ac.uk::b186f114-0dec-4566-96db-b7fc659da5d0" providerId="AD" clId="Web-{83A0ED6B-D148-FC92-465C-2E2A23B9DB6E}" dt="2024-12-10T18:53:21.105" v="423" actId="14100"/>
        <pc:sldMkLst>
          <pc:docMk/>
          <pc:sldMk cId="1877834331" sldId="260"/>
        </pc:sldMkLst>
        <pc:spChg chg="mod">
          <ac:chgData name="Ifaz Faruki (2305668)" userId="S::2305668@student.uwtsd.ac.uk::b186f114-0dec-4566-96db-b7fc659da5d0" providerId="AD" clId="Web-{83A0ED6B-D148-FC92-465C-2E2A23B9DB6E}" dt="2024-12-10T18:53:00.276" v="415" actId="14100"/>
          <ac:spMkLst>
            <pc:docMk/>
            <pc:sldMk cId="1877834331" sldId="260"/>
            <ac:spMk id="3" creationId="{6392DA2F-400C-F9AB-DEC4-5F876DAF2FFC}"/>
          </ac:spMkLst>
        </pc:spChg>
        <pc:picChg chg="add mod">
          <ac:chgData name="Ifaz Faruki (2305668)" userId="S::2305668@student.uwtsd.ac.uk::b186f114-0dec-4566-96db-b7fc659da5d0" providerId="AD" clId="Web-{83A0ED6B-D148-FC92-465C-2E2A23B9DB6E}" dt="2024-12-10T18:53:21.105" v="423" actId="14100"/>
          <ac:picMkLst>
            <pc:docMk/>
            <pc:sldMk cId="1877834331" sldId="260"/>
            <ac:picMk id="4" creationId="{A29CF11B-11D5-37F7-1E7A-C07AB366203D}"/>
          </ac:picMkLst>
        </pc:picChg>
      </pc:sldChg>
      <pc:sldChg chg="modSp">
        <pc:chgData name="Ifaz Faruki (2305668)" userId="S::2305668@student.uwtsd.ac.uk::b186f114-0dec-4566-96db-b7fc659da5d0" providerId="AD" clId="Web-{83A0ED6B-D148-FC92-465C-2E2A23B9DB6E}" dt="2024-12-10T18:33:42.720" v="111" actId="20577"/>
        <pc:sldMkLst>
          <pc:docMk/>
          <pc:sldMk cId="2264140747" sldId="261"/>
        </pc:sldMkLst>
        <pc:spChg chg="mod">
          <ac:chgData name="Ifaz Faruki (2305668)" userId="S::2305668@student.uwtsd.ac.uk::b186f114-0dec-4566-96db-b7fc659da5d0" providerId="AD" clId="Web-{83A0ED6B-D148-FC92-465C-2E2A23B9DB6E}" dt="2024-12-10T18:33:42.720" v="111" actId="20577"/>
          <ac:spMkLst>
            <pc:docMk/>
            <pc:sldMk cId="2264140747" sldId="261"/>
            <ac:spMk id="3" creationId="{6832466A-A7FC-305A-053C-CDAA22A30844}"/>
          </ac:spMkLst>
        </pc:spChg>
      </pc:sldChg>
      <pc:sldChg chg="addSp modSp">
        <pc:chgData name="Ifaz Faruki (2305668)" userId="S::2305668@student.uwtsd.ac.uk::b186f114-0dec-4566-96db-b7fc659da5d0" providerId="AD" clId="Web-{83A0ED6B-D148-FC92-465C-2E2A23B9DB6E}" dt="2024-12-10T18:56:00.358" v="434" actId="14100"/>
        <pc:sldMkLst>
          <pc:docMk/>
          <pc:sldMk cId="4079699895" sldId="263"/>
        </pc:sldMkLst>
        <pc:spChg chg="mod">
          <ac:chgData name="Ifaz Faruki (2305668)" userId="S::2305668@student.uwtsd.ac.uk::b186f114-0dec-4566-96db-b7fc659da5d0" providerId="AD" clId="Web-{83A0ED6B-D148-FC92-465C-2E2A23B9DB6E}" dt="2024-12-10T18:35:36.457" v="141" actId="1076"/>
          <ac:spMkLst>
            <pc:docMk/>
            <pc:sldMk cId="4079699895" sldId="263"/>
            <ac:spMk id="2" creationId="{ECD17AE6-3C56-8D30-5F82-48615DFF8FB6}"/>
          </ac:spMkLst>
        </pc:spChg>
        <pc:spChg chg="mod">
          <ac:chgData name="Ifaz Faruki (2305668)" userId="S::2305668@student.uwtsd.ac.uk::b186f114-0dec-4566-96db-b7fc659da5d0" providerId="AD" clId="Web-{83A0ED6B-D148-FC92-465C-2E2A23B9DB6E}" dt="2024-12-10T18:55:57.702" v="433" actId="14100"/>
          <ac:spMkLst>
            <pc:docMk/>
            <pc:sldMk cId="4079699895" sldId="263"/>
            <ac:spMk id="3" creationId="{0C3378BE-DB7C-FCE0-5AD7-331D1396BD9B}"/>
          </ac:spMkLst>
        </pc:spChg>
        <pc:picChg chg="add mod">
          <ac:chgData name="Ifaz Faruki (2305668)" userId="S::2305668@student.uwtsd.ac.uk::b186f114-0dec-4566-96db-b7fc659da5d0" providerId="AD" clId="Web-{83A0ED6B-D148-FC92-465C-2E2A23B9DB6E}" dt="2024-12-10T18:56:00.358" v="434" actId="14100"/>
          <ac:picMkLst>
            <pc:docMk/>
            <pc:sldMk cId="4079699895" sldId="263"/>
            <ac:picMk id="4" creationId="{BBA43C96-4462-031C-C09F-21959DFFCD7E}"/>
          </ac:picMkLst>
        </pc:picChg>
      </pc:sldChg>
      <pc:sldChg chg="addSp modSp">
        <pc:chgData name="Ifaz Faruki (2305668)" userId="S::2305668@student.uwtsd.ac.uk::b186f114-0dec-4566-96db-b7fc659da5d0" providerId="AD" clId="Web-{83A0ED6B-D148-FC92-465C-2E2A23B9DB6E}" dt="2024-12-10T18:58:30.487" v="445" actId="14100"/>
        <pc:sldMkLst>
          <pc:docMk/>
          <pc:sldMk cId="3335604666" sldId="264"/>
        </pc:sldMkLst>
        <pc:spChg chg="mod">
          <ac:chgData name="Ifaz Faruki (2305668)" userId="S::2305668@student.uwtsd.ac.uk::b186f114-0dec-4566-96db-b7fc659da5d0" providerId="AD" clId="Web-{83A0ED6B-D148-FC92-465C-2E2A23B9DB6E}" dt="2024-12-10T18:58:19.643" v="441" actId="1076"/>
          <ac:spMkLst>
            <pc:docMk/>
            <pc:sldMk cId="3335604666" sldId="264"/>
            <ac:spMk id="2" creationId="{119BA641-0177-0E14-9ED7-C1B05F79D463}"/>
          </ac:spMkLst>
        </pc:spChg>
        <pc:spChg chg="mod">
          <ac:chgData name="Ifaz Faruki (2305668)" userId="S::2305668@student.uwtsd.ac.uk::b186f114-0dec-4566-96db-b7fc659da5d0" providerId="AD" clId="Web-{83A0ED6B-D148-FC92-465C-2E2A23B9DB6E}" dt="2024-12-10T18:58:30.487" v="445" actId="14100"/>
          <ac:spMkLst>
            <pc:docMk/>
            <pc:sldMk cId="3335604666" sldId="264"/>
            <ac:spMk id="3" creationId="{AA15879B-AD38-7EAC-1D37-7B2F19E588BE}"/>
          </ac:spMkLst>
        </pc:spChg>
        <pc:picChg chg="add mod">
          <ac:chgData name="Ifaz Faruki (2305668)" userId="S::2305668@student.uwtsd.ac.uk::b186f114-0dec-4566-96db-b7fc659da5d0" providerId="AD" clId="Web-{83A0ED6B-D148-FC92-465C-2E2A23B9DB6E}" dt="2024-12-10T18:58:25.174" v="444" actId="1076"/>
          <ac:picMkLst>
            <pc:docMk/>
            <pc:sldMk cId="3335604666" sldId="264"/>
            <ac:picMk id="4" creationId="{1820BB78-BCCF-EE3D-88F7-6C3231A35D06}"/>
          </ac:picMkLst>
        </pc:picChg>
      </pc:sldChg>
      <pc:sldChg chg="addSp modSp">
        <pc:chgData name="Ifaz Faruki (2305668)" userId="S::2305668@student.uwtsd.ac.uk::b186f114-0dec-4566-96db-b7fc659da5d0" providerId="AD" clId="Web-{83A0ED6B-D148-FC92-465C-2E2A23B9DB6E}" dt="2024-12-10T19:01:11.850" v="456" actId="14100"/>
        <pc:sldMkLst>
          <pc:docMk/>
          <pc:sldMk cId="3210658540" sldId="265"/>
        </pc:sldMkLst>
        <pc:spChg chg="mod">
          <ac:chgData name="Ifaz Faruki (2305668)" userId="S::2305668@student.uwtsd.ac.uk::b186f114-0dec-4566-96db-b7fc659da5d0" providerId="AD" clId="Web-{83A0ED6B-D148-FC92-465C-2E2A23B9DB6E}" dt="2024-12-10T19:01:11.850" v="456" actId="14100"/>
          <ac:spMkLst>
            <pc:docMk/>
            <pc:sldMk cId="3210658540" sldId="265"/>
            <ac:spMk id="3" creationId="{8C536D80-9E0B-30DC-A922-4BFC585D0F0D}"/>
          </ac:spMkLst>
        </pc:spChg>
        <pc:picChg chg="add mod">
          <ac:chgData name="Ifaz Faruki (2305668)" userId="S::2305668@student.uwtsd.ac.uk::b186f114-0dec-4566-96db-b7fc659da5d0" providerId="AD" clId="Web-{83A0ED6B-D148-FC92-465C-2E2A23B9DB6E}" dt="2024-12-10T19:01:05.818" v="453" actId="14100"/>
          <ac:picMkLst>
            <pc:docMk/>
            <pc:sldMk cId="3210658540" sldId="265"/>
            <ac:picMk id="4" creationId="{BB7D2779-04D0-6F2C-057E-691272564A3E}"/>
          </ac:picMkLst>
        </pc:picChg>
      </pc:sldChg>
      <pc:sldChg chg="modSp">
        <pc:chgData name="Ifaz Faruki (2305668)" userId="S::2305668@student.uwtsd.ac.uk::b186f114-0dec-4566-96db-b7fc659da5d0" providerId="AD" clId="Web-{83A0ED6B-D148-FC92-465C-2E2A23B9DB6E}" dt="2024-12-10T18:40:44.307" v="255" actId="20577"/>
        <pc:sldMkLst>
          <pc:docMk/>
          <pc:sldMk cId="3234654957" sldId="267"/>
        </pc:sldMkLst>
        <pc:spChg chg="mod">
          <ac:chgData name="Ifaz Faruki (2305668)" userId="S::2305668@student.uwtsd.ac.uk::b186f114-0dec-4566-96db-b7fc659da5d0" providerId="AD" clId="Web-{83A0ED6B-D148-FC92-465C-2E2A23B9DB6E}" dt="2024-12-10T18:40:44.307" v="255" actId="20577"/>
          <ac:spMkLst>
            <pc:docMk/>
            <pc:sldMk cId="3234654957" sldId="267"/>
            <ac:spMk id="3" creationId="{825B7981-0431-463F-B33C-FDB24133A5EA}"/>
          </ac:spMkLst>
        </pc:spChg>
      </pc:sldChg>
      <pc:sldChg chg="modSp">
        <pc:chgData name="Ifaz Faruki (2305668)" userId="S::2305668@student.uwtsd.ac.uk::b186f114-0dec-4566-96db-b7fc659da5d0" providerId="AD" clId="Web-{83A0ED6B-D148-FC92-465C-2E2A23B9DB6E}" dt="2024-12-10T18:43:26.217" v="299" actId="20577"/>
        <pc:sldMkLst>
          <pc:docMk/>
          <pc:sldMk cId="126811097" sldId="268"/>
        </pc:sldMkLst>
        <pc:spChg chg="mod">
          <ac:chgData name="Ifaz Faruki (2305668)" userId="S::2305668@student.uwtsd.ac.uk::b186f114-0dec-4566-96db-b7fc659da5d0" providerId="AD" clId="Web-{83A0ED6B-D148-FC92-465C-2E2A23B9DB6E}" dt="2024-12-10T18:43:26.217" v="299" actId="20577"/>
          <ac:spMkLst>
            <pc:docMk/>
            <pc:sldMk cId="126811097" sldId="268"/>
            <ac:spMk id="3" creationId="{1B6A0180-869E-274F-28B9-ACCEC50877C7}"/>
          </ac:spMkLst>
        </pc:spChg>
      </pc:sldChg>
      <pc:sldChg chg="addSp modSp">
        <pc:chgData name="Ifaz Faruki (2305668)" userId="S::2305668@student.uwtsd.ac.uk::b186f114-0dec-4566-96db-b7fc659da5d0" providerId="AD" clId="Web-{83A0ED6B-D148-FC92-465C-2E2A23B9DB6E}" dt="2024-12-10T19:03:38.884" v="472" actId="1076"/>
        <pc:sldMkLst>
          <pc:docMk/>
          <pc:sldMk cId="3791845088" sldId="269"/>
        </pc:sldMkLst>
        <pc:spChg chg="mod">
          <ac:chgData name="Ifaz Faruki (2305668)" userId="S::2305668@student.uwtsd.ac.uk::b186f114-0dec-4566-96db-b7fc659da5d0" providerId="AD" clId="Web-{83A0ED6B-D148-FC92-465C-2E2A23B9DB6E}" dt="2024-12-10T19:03:30.993" v="470" actId="14100"/>
          <ac:spMkLst>
            <pc:docMk/>
            <pc:sldMk cId="3791845088" sldId="269"/>
            <ac:spMk id="3" creationId="{790F7F05-5417-34F5-2656-2BCD22A5C89F}"/>
          </ac:spMkLst>
        </pc:spChg>
        <pc:picChg chg="add mod">
          <ac:chgData name="Ifaz Faruki (2305668)" userId="S::2305668@student.uwtsd.ac.uk::b186f114-0dec-4566-96db-b7fc659da5d0" providerId="AD" clId="Web-{83A0ED6B-D148-FC92-465C-2E2A23B9DB6E}" dt="2024-12-10T19:03:38.884" v="472" actId="1076"/>
          <ac:picMkLst>
            <pc:docMk/>
            <pc:sldMk cId="3791845088" sldId="269"/>
            <ac:picMk id="4" creationId="{F6B12274-618E-1D68-E4A5-D02D8E380B86}"/>
          </ac:picMkLst>
        </pc:picChg>
      </pc:sldChg>
      <pc:sldChg chg="addSp delSp modSp">
        <pc:chgData name="Ifaz Faruki (2305668)" userId="S::2305668@student.uwtsd.ac.uk::b186f114-0dec-4566-96db-b7fc659da5d0" providerId="AD" clId="Web-{83A0ED6B-D148-FC92-465C-2E2A23B9DB6E}" dt="2024-12-10T19:04:26.713" v="479" actId="1076"/>
        <pc:sldMkLst>
          <pc:docMk/>
          <pc:sldMk cId="2544987789" sldId="271"/>
        </pc:sldMkLst>
        <pc:spChg chg="mod">
          <ac:chgData name="Ifaz Faruki (2305668)" userId="S::2305668@student.uwtsd.ac.uk::b186f114-0dec-4566-96db-b7fc659da5d0" providerId="AD" clId="Web-{83A0ED6B-D148-FC92-465C-2E2A23B9DB6E}" dt="2024-12-10T19:02:57.758" v="466" actId="1076"/>
          <ac:spMkLst>
            <pc:docMk/>
            <pc:sldMk cId="2544987789" sldId="271"/>
            <ac:spMk id="3" creationId="{7490B01E-CDFB-BAC0-2D79-65877441790B}"/>
          </ac:spMkLst>
        </pc:spChg>
        <pc:picChg chg="add del mod">
          <ac:chgData name="Ifaz Faruki (2305668)" userId="S::2305668@student.uwtsd.ac.uk::b186f114-0dec-4566-96db-b7fc659da5d0" providerId="AD" clId="Web-{83A0ED6B-D148-FC92-465C-2E2A23B9DB6E}" dt="2024-12-10T19:03:09.446" v="467"/>
          <ac:picMkLst>
            <pc:docMk/>
            <pc:sldMk cId="2544987789" sldId="271"/>
            <ac:picMk id="4" creationId="{769607E6-5897-8468-DFD4-CEC606C9D8B3}"/>
          </ac:picMkLst>
        </pc:picChg>
        <pc:picChg chg="add mod">
          <ac:chgData name="Ifaz Faruki (2305668)" userId="S::2305668@student.uwtsd.ac.uk::b186f114-0dec-4566-96db-b7fc659da5d0" providerId="AD" clId="Web-{83A0ED6B-D148-FC92-465C-2E2A23B9DB6E}" dt="2024-12-10T19:04:26.713" v="479" actId="1076"/>
          <ac:picMkLst>
            <pc:docMk/>
            <pc:sldMk cId="2544987789" sldId="271"/>
            <ac:picMk id="5" creationId="{84A9370B-802B-D5BA-6207-E09D855138F8}"/>
          </ac:picMkLst>
        </pc:picChg>
      </pc:sldChg>
    </pc:docChg>
  </pc:docChgLst>
  <pc:docChgLst>
    <pc:chgData name="Ifaz Faruki (2305668)" userId="S::2305668@student.uwtsd.ac.uk::b186f114-0dec-4566-96db-b7fc659da5d0" providerId="AD" clId="Web-{09A2AF59-DF7C-240A-B586-EB6B702673A7}"/>
    <pc:docChg chg="modSld">
      <pc:chgData name="Ifaz Faruki (2305668)" userId="S::2305668@student.uwtsd.ac.uk::b186f114-0dec-4566-96db-b7fc659da5d0" providerId="AD" clId="Web-{09A2AF59-DF7C-240A-B586-EB6B702673A7}" dt="2025-01-02T20:41:07.332" v="86" actId="20577"/>
      <pc:docMkLst>
        <pc:docMk/>
      </pc:docMkLst>
      <pc:sldChg chg="modSp">
        <pc:chgData name="Ifaz Faruki (2305668)" userId="S::2305668@student.uwtsd.ac.uk::b186f114-0dec-4566-96db-b7fc659da5d0" providerId="AD" clId="Web-{09A2AF59-DF7C-240A-B586-EB6B702673A7}" dt="2025-01-02T20:40:55.035" v="85" actId="20577"/>
        <pc:sldMkLst>
          <pc:docMk/>
          <pc:sldMk cId="2563262529" sldId="258"/>
        </pc:sldMkLst>
        <pc:spChg chg="mod">
          <ac:chgData name="Ifaz Faruki (2305668)" userId="S::2305668@student.uwtsd.ac.uk::b186f114-0dec-4566-96db-b7fc659da5d0" providerId="AD" clId="Web-{09A2AF59-DF7C-240A-B586-EB6B702673A7}" dt="2025-01-02T20:40:55.035" v="85" actId="20577"/>
          <ac:spMkLst>
            <pc:docMk/>
            <pc:sldMk cId="2563262529" sldId="258"/>
            <ac:spMk id="3" creationId="{2F6DB74F-13D9-0824-3DF7-1255C9FF186B}"/>
          </ac:spMkLst>
        </pc:spChg>
      </pc:sldChg>
      <pc:sldChg chg="modSp">
        <pc:chgData name="Ifaz Faruki (2305668)" userId="S::2305668@student.uwtsd.ac.uk::b186f114-0dec-4566-96db-b7fc659da5d0" providerId="AD" clId="Web-{09A2AF59-DF7C-240A-B586-EB6B702673A7}" dt="2025-01-02T20:37:43.715" v="63" actId="20577"/>
        <pc:sldMkLst>
          <pc:docMk/>
          <pc:sldMk cId="188505878" sldId="259"/>
        </pc:sldMkLst>
        <pc:spChg chg="mod">
          <ac:chgData name="Ifaz Faruki (2305668)" userId="S::2305668@student.uwtsd.ac.uk::b186f114-0dec-4566-96db-b7fc659da5d0" providerId="AD" clId="Web-{09A2AF59-DF7C-240A-B586-EB6B702673A7}" dt="2025-01-02T20:37:43.715" v="63" actId="20577"/>
          <ac:spMkLst>
            <pc:docMk/>
            <pc:sldMk cId="188505878" sldId="259"/>
            <ac:spMk id="3" creationId="{31F95AE8-2119-8D83-650F-D3C589F2FA57}"/>
          </ac:spMkLst>
        </pc:spChg>
      </pc:sldChg>
      <pc:sldChg chg="modSp">
        <pc:chgData name="Ifaz Faruki (2305668)" userId="S::2305668@student.uwtsd.ac.uk::b186f114-0dec-4566-96db-b7fc659da5d0" providerId="AD" clId="Web-{09A2AF59-DF7C-240A-B586-EB6B702673A7}" dt="2025-01-02T20:41:07.332" v="86" actId="20577"/>
        <pc:sldMkLst>
          <pc:docMk/>
          <pc:sldMk cId="125023876" sldId="262"/>
        </pc:sldMkLst>
        <pc:spChg chg="mod">
          <ac:chgData name="Ifaz Faruki (2305668)" userId="S::2305668@student.uwtsd.ac.uk::b186f114-0dec-4566-96db-b7fc659da5d0" providerId="AD" clId="Web-{09A2AF59-DF7C-240A-B586-EB6B702673A7}" dt="2025-01-02T20:41:07.332" v="86" actId="20577"/>
          <ac:spMkLst>
            <pc:docMk/>
            <pc:sldMk cId="125023876" sldId="262"/>
            <ac:spMk id="3" creationId="{C562B335-9645-B67F-25E0-B3A62E8459D1}"/>
          </ac:spMkLst>
        </pc:spChg>
      </pc:sldChg>
      <pc:sldChg chg="modSp">
        <pc:chgData name="Ifaz Faruki (2305668)" userId="S::2305668@student.uwtsd.ac.uk::b186f114-0dec-4566-96db-b7fc659da5d0" providerId="AD" clId="Web-{09A2AF59-DF7C-240A-B586-EB6B702673A7}" dt="2025-01-02T20:40:27.190" v="81" actId="20577"/>
        <pc:sldMkLst>
          <pc:docMk/>
          <pc:sldMk cId="3653644885" sldId="266"/>
        </pc:sldMkLst>
        <pc:spChg chg="mod">
          <ac:chgData name="Ifaz Faruki (2305668)" userId="S::2305668@student.uwtsd.ac.uk::b186f114-0dec-4566-96db-b7fc659da5d0" providerId="AD" clId="Web-{09A2AF59-DF7C-240A-B586-EB6B702673A7}" dt="2025-01-02T20:40:27.190" v="81" actId="20577"/>
          <ac:spMkLst>
            <pc:docMk/>
            <pc:sldMk cId="3653644885" sldId="266"/>
            <ac:spMk id="3" creationId="{D6083063-C2AD-A38B-2228-E2B0B1779332}"/>
          </ac:spMkLst>
        </pc:spChg>
      </pc:sldChg>
      <pc:sldChg chg="modSp">
        <pc:chgData name="Ifaz Faruki (2305668)" userId="S::2305668@student.uwtsd.ac.uk::b186f114-0dec-4566-96db-b7fc659da5d0" providerId="AD" clId="Web-{09A2AF59-DF7C-240A-B586-EB6B702673A7}" dt="2025-01-02T20:40:39.722" v="84" actId="20577"/>
        <pc:sldMkLst>
          <pc:docMk/>
          <pc:sldMk cId="269440040" sldId="270"/>
        </pc:sldMkLst>
        <pc:spChg chg="mod">
          <ac:chgData name="Ifaz Faruki (2305668)" userId="S::2305668@student.uwtsd.ac.uk::b186f114-0dec-4566-96db-b7fc659da5d0" providerId="AD" clId="Web-{09A2AF59-DF7C-240A-B586-EB6B702673A7}" dt="2025-01-02T20:40:39.722" v="84" actId="20577"/>
          <ac:spMkLst>
            <pc:docMk/>
            <pc:sldMk cId="269440040" sldId="270"/>
            <ac:spMk id="3" creationId="{CFFA052F-5CCC-C816-C63E-178773D56CEA}"/>
          </ac:spMkLst>
        </pc:spChg>
      </pc:sldChg>
    </pc:docChg>
  </pc:docChgLst>
  <pc:docChgLst>
    <pc:chgData name="Ifaz Faruki (2305668)" userId="S::2305668@student.uwtsd.ac.uk::b186f114-0dec-4566-96db-b7fc659da5d0" providerId="AD" clId="Web-{F0DC3304-6CD5-CF30-BCAE-4E458964F9E2}"/>
    <pc:docChg chg="modSld">
      <pc:chgData name="Ifaz Faruki (2305668)" userId="S::2305668@student.uwtsd.ac.uk::b186f114-0dec-4566-96db-b7fc659da5d0" providerId="AD" clId="Web-{F0DC3304-6CD5-CF30-BCAE-4E458964F9E2}" dt="2024-11-15T12:18:52.164" v="708" actId="20577"/>
      <pc:docMkLst>
        <pc:docMk/>
      </pc:docMkLst>
      <pc:sldChg chg="modSp">
        <pc:chgData name="Ifaz Faruki (2305668)" userId="S::2305668@student.uwtsd.ac.uk::b186f114-0dec-4566-96db-b7fc659da5d0" providerId="AD" clId="Web-{F0DC3304-6CD5-CF30-BCAE-4E458964F9E2}" dt="2024-11-15T05:50:09.098" v="81" actId="20577"/>
        <pc:sldMkLst>
          <pc:docMk/>
          <pc:sldMk cId="180254321" sldId="257"/>
        </pc:sldMkLst>
        <pc:spChg chg="mod">
          <ac:chgData name="Ifaz Faruki (2305668)" userId="S::2305668@student.uwtsd.ac.uk::b186f114-0dec-4566-96db-b7fc659da5d0" providerId="AD" clId="Web-{F0DC3304-6CD5-CF30-BCAE-4E458964F9E2}" dt="2024-11-15T05:50:09.098" v="81" actId="20577"/>
          <ac:spMkLst>
            <pc:docMk/>
            <pc:sldMk cId="180254321" sldId="257"/>
            <ac:spMk id="3" creationId="{D0638DA6-7E66-63F7-4527-8A5EF3DA1EF5}"/>
          </ac:spMkLst>
        </pc:spChg>
      </pc:sldChg>
      <pc:sldChg chg="modSp">
        <pc:chgData name="Ifaz Faruki (2305668)" userId="S::2305668@student.uwtsd.ac.uk::b186f114-0dec-4566-96db-b7fc659da5d0" providerId="AD" clId="Web-{F0DC3304-6CD5-CF30-BCAE-4E458964F9E2}" dt="2024-11-15T12:18:52.164" v="708" actId="20577"/>
        <pc:sldMkLst>
          <pc:docMk/>
          <pc:sldMk cId="2563262529" sldId="258"/>
        </pc:sldMkLst>
        <pc:spChg chg="mod">
          <ac:chgData name="Ifaz Faruki (2305668)" userId="S::2305668@student.uwtsd.ac.uk::b186f114-0dec-4566-96db-b7fc659da5d0" providerId="AD" clId="Web-{F0DC3304-6CD5-CF30-BCAE-4E458964F9E2}" dt="2024-11-15T12:18:52.164" v="708" actId="20577"/>
          <ac:spMkLst>
            <pc:docMk/>
            <pc:sldMk cId="2563262529" sldId="258"/>
            <ac:spMk id="3" creationId="{2F6DB74F-13D9-0824-3DF7-1255C9FF186B}"/>
          </ac:spMkLst>
        </pc:spChg>
      </pc:sldChg>
      <pc:sldChg chg="modSp">
        <pc:chgData name="Ifaz Faruki (2305668)" userId="S::2305668@student.uwtsd.ac.uk::b186f114-0dec-4566-96db-b7fc659da5d0" providerId="AD" clId="Web-{F0DC3304-6CD5-CF30-BCAE-4E458964F9E2}" dt="2024-11-15T12:15:17.390" v="633" actId="20577"/>
        <pc:sldMkLst>
          <pc:docMk/>
          <pc:sldMk cId="188505878" sldId="259"/>
        </pc:sldMkLst>
        <pc:spChg chg="mod">
          <ac:chgData name="Ifaz Faruki (2305668)" userId="S::2305668@student.uwtsd.ac.uk::b186f114-0dec-4566-96db-b7fc659da5d0" providerId="AD" clId="Web-{F0DC3304-6CD5-CF30-BCAE-4E458964F9E2}" dt="2024-11-15T08:33:37.551" v="249" actId="1076"/>
          <ac:spMkLst>
            <pc:docMk/>
            <pc:sldMk cId="188505878" sldId="259"/>
            <ac:spMk id="2" creationId="{B5176A51-71CC-75D5-D0F2-E2092FB0E52A}"/>
          </ac:spMkLst>
        </pc:spChg>
        <pc:spChg chg="mod">
          <ac:chgData name="Ifaz Faruki (2305668)" userId="S::2305668@student.uwtsd.ac.uk::b186f114-0dec-4566-96db-b7fc659da5d0" providerId="AD" clId="Web-{F0DC3304-6CD5-CF30-BCAE-4E458964F9E2}" dt="2024-11-15T12:15:17.390" v="633" actId="20577"/>
          <ac:spMkLst>
            <pc:docMk/>
            <pc:sldMk cId="188505878" sldId="259"/>
            <ac:spMk id="3" creationId="{31F95AE8-2119-8D83-650F-D3C589F2FA57}"/>
          </ac:spMkLst>
        </pc:spChg>
      </pc:sldChg>
    </pc:docChg>
  </pc:docChgLst>
  <pc:docChgLst>
    <pc:chgData name="Ifaz Faruki (2305668)" userId="S::2305668@student.uwtsd.ac.uk::b186f114-0dec-4566-96db-b7fc659da5d0" providerId="AD" clId="Web-{51141364-6B76-72D1-1513-9D37CEA90C7F}"/>
    <pc:docChg chg="addSld modSld">
      <pc:chgData name="Ifaz Faruki (2305668)" userId="S::2305668@student.uwtsd.ac.uk::b186f114-0dec-4566-96db-b7fc659da5d0" providerId="AD" clId="Web-{51141364-6B76-72D1-1513-9D37CEA90C7F}" dt="2025-01-03T10:07:35.974" v="696" actId="20577"/>
      <pc:docMkLst>
        <pc:docMk/>
      </pc:docMkLst>
      <pc:sldChg chg="modSp">
        <pc:chgData name="Ifaz Faruki (2305668)" userId="S::2305668@student.uwtsd.ac.uk::b186f114-0dec-4566-96db-b7fc659da5d0" providerId="AD" clId="Web-{51141364-6B76-72D1-1513-9D37CEA90C7F}" dt="2025-01-03T10:07:35.974" v="696" actId="20577"/>
        <pc:sldMkLst>
          <pc:docMk/>
          <pc:sldMk cId="180254321" sldId="257"/>
        </pc:sldMkLst>
        <pc:spChg chg="mod">
          <ac:chgData name="Ifaz Faruki (2305668)" userId="S::2305668@student.uwtsd.ac.uk::b186f114-0dec-4566-96db-b7fc659da5d0" providerId="AD" clId="Web-{51141364-6B76-72D1-1513-9D37CEA90C7F}" dt="2025-01-03T10:07:35.974" v="696" actId="20577"/>
          <ac:spMkLst>
            <pc:docMk/>
            <pc:sldMk cId="180254321" sldId="257"/>
            <ac:spMk id="3" creationId="{D0638DA6-7E66-63F7-4527-8A5EF3DA1EF5}"/>
          </ac:spMkLst>
        </pc:spChg>
      </pc:sldChg>
      <pc:sldChg chg="modSp">
        <pc:chgData name="Ifaz Faruki (2305668)" userId="S::2305668@student.uwtsd.ac.uk::b186f114-0dec-4566-96db-b7fc659da5d0" providerId="AD" clId="Web-{51141364-6B76-72D1-1513-9D37CEA90C7F}" dt="2025-01-03T08:56:06.719" v="329" actId="20577"/>
        <pc:sldMkLst>
          <pc:docMk/>
          <pc:sldMk cId="2563262529" sldId="258"/>
        </pc:sldMkLst>
        <pc:spChg chg="mod">
          <ac:chgData name="Ifaz Faruki (2305668)" userId="S::2305668@student.uwtsd.ac.uk::b186f114-0dec-4566-96db-b7fc659da5d0" providerId="AD" clId="Web-{51141364-6B76-72D1-1513-9D37CEA90C7F}" dt="2025-01-03T08:56:06.719" v="329" actId="20577"/>
          <ac:spMkLst>
            <pc:docMk/>
            <pc:sldMk cId="2563262529" sldId="258"/>
            <ac:spMk id="3" creationId="{2F6DB74F-13D9-0824-3DF7-1255C9FF186B}"/>
          </ac:spMkLst>
        </pc:spChg>
      </pc:sldChg>
      <pc:sldChg chg="modSp">
        <pc:chgData name="Ifaz Faruki (2305668)" userId="S::2305668@student.uwtsd.ac.uk::b186f114-0dec-4566-96db-b7fc659da5d0" providerId="AD" clId="Web-{51141364-6B76-72D1-1513-9D37CEA90C7F}" dt="2025-01-03T09:40:04.273" v="572" actId="1076"/>
        <pc:sldMkLst>
          <pc:docMk/>
          <pc:sldMk cId="188505878" sldId="259"/>
        </pc:sldMkLst>
        <pc:spChg chg="mod">
          <ac:chgData name="Ifaz Faruki (2305668)" userId="S::2305668@student.uwtsd.ac.uk::b186f114-0dec-4566-96db-b7fc659da5d0" providerId="AD" clId="Web-{51141364-6B76-72D1-1513-9D37CEA90C7F}" dt="2025-01-03T09:40:04.273" v="572" actId="1076"/>
          <ac:spMkLst>
            <pc:docMk/>
            <pc:sldMk cId="188505878" sldId="259"/>
            <ac:spMk id="3" creationId="{31F95AE8-2119-8D83-650F-D3C589F2FA57}"/>
          </ac:spMkLst>
        </pc:spChg>
      </pc:sldChg>
      <pc:sldChg chg="modSp">
        <pc:chgData name="Ifaz Faruki (2305668)" userId="S::2305668@student.uwtsd.ac.uk::b186f114-0dec-4566-96db-b7fc659da5d0" providerId="AD" clId="Web-{51141364-6B76-72D1-1513-9D37CEA90C7F}" dt="2025-01-03T09:51:56.521" v="685" actId="1076"/>
        <pc:sldMkLst>
          <pc:docMk/>
          <pc:sldMk cId="1877834331" sldId="260"/>
        </pc:sldMkLst>
        <pc:spChg chg="mod">
          <ac:chgData name="Ifaz Faruki (2305668)" userId="S::2305668@student.uwtsd.ac.uk::b186f114-0dec-4566-96db-b7fc659da5d0" providerId="AD" clId="Web-{51141364-6B76-72D1-1513-9D37CEA90C7F}" dt="2025-01-03T09:51:56.521" v="685" actId="1076"/>
          <ac:spMkLst>
            <pc:docMk/>
            <pc:sldMk cId="1877834331" sldId="260"/>
            <ac:spMk id="3" creationId="{6392DA2F-400C-F9AB-DEC4-5F876DAF2FFC}"/>
          </ac:spMkLst>
        </pc:spChg>
      </pc:sldChg>
      <pc:sldChg chg="modSp">
        <pc:chgData name="Ifaz Faruki (2305668)" userId="S::2305668@student.uwtsd.ac.uk::b186f114-0dec-4566-96db-b7fc659da5d0" providerId="AD" clId="Web-{51141364-6B76-72D1-1513-9D37CEA90C7F}" dt="2025-01-03T10:07:19.003" v="691" actId="20577"/>
        <pc:sldMkLst>
          <pc:docMk/>
          <pc:sldMk cId="2264140747" sldId="261"/>
        </pc:sldMkLst>
        <pc:spChg chg="mod">
          <ac:chgData name="Ifaz Faruki (2305668)" userId="S::2305668@student.uwtsd.ac.uk::b186f114-0dec-4566-96db-b7fc659da5d0" providerId="AD" clId="Web-{51141364-6B76-72D1-1513-9D37CEA90C7F}" dt="2025-01-03T10:07:19.003" v="691" actId="20577"/>
          <ac:spMkLst>
            <pc:docMk/>
            <pc:sldMk cId="2264140747" sldId="261"/>
            <ac:spMk id="3" creationId="{6832466A-A7FC-305A-053C-CDAA22A30844}"/>
          </ac:spMkLst>
        </pc:spChg>
      </pc:sldChg>
      <pc:sldChg chg="modSp">
        <pc:chgData name="Ifaz Faruki (2305668)" userId="S::2305668@student.uwtsd.ac.uk::b186f114-0dec-4566-96db-b7fc659da5d0" providerId="AD" clId="Web-{51141364-6B76-72D1-1513-9D37CEA90C7F}" dt="2025-01-03T09:45:30.927" v="671" actId="14100"/>
        <pc:sldMkLst>
          <pc:docMk/>
          <pc:sldMk cId="125023876" sldId="262"/>
        </pc:sldMkLst>
        <pc:spChg chg="mod">
          <ac:chgData name="Ifaz Faruki (2305668)" userId="S::2305668@student.uwtsd.ac.uk::b186f114-0dec-4566-96db-b7fc659da5d0" providerId="AD" clId="Web-{51141364-6B76-72D1-1513-9D37CEA90C7F}" dt="2025-01-03T09:45:30.927" v="671" actId="14100"/>
          <ac:spMkLst>
            <pc:docMk/>
            <pc:sldMk cId="125023876" sldId="262"/>
            <ac:spMk id="3" creationId="{C562B335-9645-B67F-25E0-B3A62E8459D1}"/>
          </ac:spMkLst>
        </pc:spChg>
      </pc:sldChg>
      <pc:sldChg chg="modSp">
        <pc:chgData name="Ifaz Faruki (2305668)" userId="S::2305668@student.uwtsd.ac.uk::b186f114-0dec-4566-96db-b7fc659da5d0" providerId="AD" clId="Web-{51141364-6B76-72D1-1513-9D37CEA90C7F}" dt="2025-01-03T09:42:17.005" v="630" actId="20577"/>
        <pc:sldMkLst>
          <pc:docMk/>
          <pc:sldMk cId="3653644885" sldId="266"/>
        </pc:sldMkLst>
        <pc:spChg chg="mod">
          <ac:chgData name="Ifaz Faruki (2305668)" userId="S::2305668@student.uwtsd.ac.uk::b186f114-0dec-4566-96db-b7fc659da5d0" providerId="AD" clId="Web-{51141364-6B76-72D1-1513-9D37CEA90C7F}" dt="2025-01-03T09:42:17.005" v="630" actId="20577"/>
          <ac:spMkLst>
            <pc:docMk/>
            <pc:sldMk cId="3653644885" sldId="266"/>
            <ac:spMk id="3" creationId="{D6083063-C2AD-A38B-2228-E2B0B1779332}"/>
          </ac:spMkLst>
        </pc:spChg>
      </pc:sldChg>
      <pc:sldChg chg="modSp">
        <pc:chgData name="Ifaz Faruki (2305668)" userId="S::2305668@student.uwtsd.ac.uk::b186f114-0dec-4566-96db-b7fc659da5d0" providerId="AD" clId="Web-{51141364-6B76-72D1-1513-9D37CEA90C7F}" dt="2025-01-03T09:44:52.736" v="664" actId="20577"/>
        <pc:sldMkLst>
          <pc:docMk/>
          <pc:sldMk cId="269440040" sldId="270"/>
        </pc:sldMkLst>
        <pc:spChg chg="mod">
          <ac:chgData name="Ifaz Faruki (2305668)" userId="S::2305668@student.uwtsd.ac.uk::b186f114-0dec-4566-96db-b7fc659da5d0" providerId="AD" clId="Web-{51141364-6B76-72D1-1513-9D37CEA90C7F}" dt="2025-01-03T09:44:52.736" v="664" actId="20577"/>
          <ac:spMkLst>
            <pc:docMk/>
            <pc:sldMk cId="269440040" sldId="270"/>
            <ac:spMk id="3" creationId="{CFFA052F-5CCC-C816-C63E-178773D56CEA}"/>
          </ac:spMkLst>
        </pc:spChg>
      </pc:sldChg>
      <pc:sldChg chg="modSp new">
        <pc:chgData name="Ifaz Faruki (2305668)" userId="S::2305668@student.uwtsd.ac.uk::b186f114-0dec-4566-96db-b7fc659da5d0" providerId="AD" clId="Web-{51141364-6B76-72D1-1513-9D37CEA90C7F}" dt="2025-01-03T09:51:43.348" v="683" actId="20577"/>
        <pc:sldMkLst>
          <pc:docMk/>
          <pc:sldMk cId="969104090" sldId="272"/>
        </pc:sldMkLst>
        <pc:spChg chg="mod">
          <ac:chgData name="Ifaz Faruki (2305668)" userId="S::2305668@student.uwtsd.ac.uk::b186f114-0dec-4566-96db-b7fc659da5d0" providerId="AD" clId="Web-{51141364-6B76-72D1-1513-9D37CEA90C7F}" dt="2025-01-03T09:51:43.348" v="683" actId="20577"/>
          <ac:spMkLst>
            <pc:docMk/>
            <pc:sldMk cId="969104090" sldId="272"/>
            <ac:spMk id="2" creationId="{5E276FAD-7FCE-A631-EF16-91B4EDCA82A3}"/>
          </ac:spMkLst>
        </pc:spChg>
      </pc:sldChg>
    </pc:docChg>
  </pc:docChgLst>
  <pc:docChgLst>
    <pc:chgData name="Ifaz Faruki (2305668)" userId="S::2305668@student.uwtsd.ac.uk::b186f114-0dec-4566-96db-b7fc659da5d0" providerId="AD" clId="Web-{257FBF7D-57F5-79BE-AC71-44F502C88795}"/>
    <pc:docChg chg="modSld">
      <pc:chgData name="Ifaz Faruki (2305668)" userId="S::2305668@student.uwtsd.ac.uk::b186f114-0dec-4566-96db-b7fc659da5d0" providerId="AD" clId="Web-{257FBF7D-57F5-79BE-AC71-44F502C88795}" dt="2024-11-20T15:12:25.421" v="1" actId="20577"/>
      <pc:docMkLst>
        <pc:docMk/>
      </pc:docMkLst>
      <pc:sldChg chg="modSp">
        <pc:chgData name="Ifaz Faruki (2305668)" userId="S::2305668@student.uwtsd.ac.uk::b186f114-0dec-4566-96db-b7fc659da5d0" providerId="AD" clId="Web-{257FBF7D-57F5-79BE-AC71-44F502C88795}" dt="2024-11-20T15:12:25.421" v="1" actId="20577"/>
        <pc:sldMkLst>
          <pc:docMk/>
          <pc:sldMk cId="2563262529" sldId="258"/>
        </pc:sldMkLst>
        <pc:spChg chg="mod">
          <ac:chgData name="Ifaz Faruki (2305668)" userId="S::2305668@student.uwtsd.ac.uk::b186f114-0dec-4566-96db-b7fc659da5d0" providerId="AD" clId="Web-{257FBF7D-57F5-79BE-AC71-44F502C88795}" dt="2024-11-20T15:12:25.421" v="1" actId="20577"/>
          <ac:spMkLst>
            <pc:docMk/>
            <pc:sldMk cId="2563262529" sldId="258"/>
            <ac:spMk id="3" creationId="{2F6DB74F-13D9-0824-3DF7-1255C9FF186B}"/>
          </ac:spMkLst>
        </pc:spChg>
      </pc:sldChg>
    </pc:docChg>
  </pc:docChgLst>
  <pc:docChgLst>
    <pc:chgData name="Ifaz Faruki (2305668)" userId="S::2305668@student.uwtsd.ac.uk::b186f114-0dec-4566-96db-b7fc659da5d0" providerId="AD" clId="Web-{86097AF6-B920-55DF-3BBB-5864943B9E08}"/>
    <pc:docChg chg="modSld">
      <pc:chgData name="Ifaz Faruki (2305668)" userId="S::2305668@student.uwtsd.ac.uk::b186f114-0dec-4566-96db-b7fc659da5d0" providerId="AD" clId="Web-{86097AF6-B920-55DF-3BBB-5864943B9E08}" dt="2024-12-01T09:00:37.970" v="119" actId="20577"/>
      <pc:docMkLst>
        <pc:docMk/>
      </pc:docMkLst>
      <pc:sldChg chg="modSp">
        <pc:chgData name="Ifaz Faruki (2305668)" userId="S::2305668@student.uwtsd.ac.uk::b186f114-0dec-4566-96db-b7fc659da5d0" providerId="AD" clId="Web-{86097AF6-B920-55DF-3BBB-5864943B9E08}" dt="2024-12-01T08:24:07.170" v="4" actId="14100"/>
        <pc:sldMkLst>
          <pc:docMk/>
          <pc:sldMk cId="2563262529" sldId="258"/>
        </pc:sldMkLst>
        <pc:spChg chg="mod">
          <ac:chgData name="Ifaz Faruki (2305668)" userId="S::2305668@student.uwtsd.ac.uk::b186f114-0dec-4566-96db-b7fc659da5d0" providerId="AD" clId="Web-{86097AF6-B920-55DF-3BBB-5864943B9E08}" dt="2024-12-01T08:24:07.170" v="4" actId="14100"/>
          <ac:spMkLst>
            <pc:docMk/>
            <pc:sldMk cId="2563262529" sldId="258"/>
            <ac:spMk id="2" creationId="{36AE6B53-C4B8-DE81-D499-ACD3D9956DAF}"/>
          </ac:spMkLst>
        </pc:spChg>
      </pc:sldChg>
      <pc:sldChg chg="modSp">
        <pc:chgData name="Ifaz Faruki (2305668)" userId="S::2305668@student.uwtsd.ac.uk::b186f114-0dec-4566-96db-b7fc659da5d0" providerId="AD" clId="Web-{86097AF6-B920-55DF-3BBB-5864943B9E08}" dt="2024-12-01T09:00:37.970" v="119" actId="20577"/>
        <pc:sldMkLst>
          <pc:docMk/>
          <pc:sldMk cId="188505878" sldId="259"/>
        </pc:sldMkLst>
        <pc:spChg chg="mod">
          <ac:chgData name="Ifaz Faruki (2305668)" userId="S::2305668@student.uwtsd.ac.uk::b186f114-0dec-4566-96db-b7fc659da5d0" providerId="AD" clId="Web-{86097AF6-B920-55DF-3BBB-5864943B9E08}" dt="2024-12-01T09:00:37.970" v="119" actId="20577"/>
          <ac:spMkLst>
            <pc:docMk/>
            <pc:sldMk cId="188505878" sldId="259"/>
            <ac:spMk id="3" creationId="{31F95AE8-2119-8D83-650F-D3C589F2FA57}"/>
          </ac:spMkLst>
        </pc:spChg>
      </pc:sldChg>
      <pc:sldChg chg="modSp">
        <pc:chgData name="Ifaz Faruki (2305668)" userId="S::2305668@student.uwtsd.ac.uk::b186f114-0dec-4566-96db-b7fc659da5d0" providerId="AD" clId="Web-{86097AF6-B920-55DF-3BBB-5864943B9E08}" dt="2024-12-01T08:52:03.005" v="108" actId="20577"/>
        <pc:sldMkLst>
          <pc:docMk/>
          <pc:sldMk cId="2264140747" sldId="261"/>
        </pc:sldMkLst>
        <pc:spChg chg="mod">
          <ac:chgData name="Ifaz Faruki (2305668)" userId="S::2305668@student.uwtsd.ac.uk::b186f114-0dec-4566-96db-b7fc659da5d0" providerId="AD" clId="Web-{86097AF6-B920-55DF-3BBB-5864943B9E08}" dt="2024-12-01T08:52:03.005" v="108" actId="20577"/>
          <ac:spMkLst>
            <pc:docMk/>
            <pc:sldMk cId="2264140747" sldId="261"/>
            <ac:spMk id="3" creationId="{6832466A-A7FC-305A-053C-CDAA22A30844}"/>
          </ac:spMkLst>
        </pc:spChg>
      </pc:sldChg>
    </pc:docChg>
  </pc:docChgLst>
  <pc:docChgLst>
    <pc:chgData name="Ifaz Faruki (2305668)" userId="S::2305668@student.uwtsd.ac.uk::b186f114-0dec-4566-96db-b7fc659da5d0" providerId="AD" clId="Web-{81191F46-A0A6-73B8-21EA-675D58D825CB}"/>
    <pc:docChg chg="addSld modSld">
      <pc:chgData name="Ifaz Faruki (2305668)" userId="S::2305668@student.uwtsd.ac.uk::b186f114-0dec-4566-96db-b7fc659da5d0" providerId="AD" clId="Web-{81191F46-A0A6-73B8-21EA-675D58D825CB}" dt="2024-12-01T19:13:51.250" v="59" actId="20577"/>
      <pc:docMkLst>
        <pc:docMk/>
      </pc:docMkLst>
      <pc:sldChg chg="modSp">
        <pc:chgData name="Ifaz Faruki (2305668)" userId="S::2305668@student.uwtsd.ac.uk::b186f114-0dec-4566-96db-b7fc659da5d0" providerId="AD" clId="Web-{81191F46-A0A6-73B8-21EA-675D58D825CB}" dt="2024-12-01T18:07:49.550" v="38" actId="20577"/>
        <pc:sldMkLst>
          <pc:docMk/>
          <pc:sldMk cId="180254321" sldId="257"/>
        </pc:sldMkLst>
        <pc:spChg chg="mod">
          <ac:chgData name="Ifaz Faruki (2305668)" userId="S::2305668@student.uwtsd.ac.uk::b186f114-0dec-4566-96db-b7fc659da5d0" providerId="AD" clId="Web-{81191F46-A0A6-73B8-21EA-675D58D825CB}" dt="2024-12-01T18:07:49.550" v="38" actId="20577"/>
          <ac:spMkLst>
            <pc:docMk/>
            <pc:sldMk cId="180254321" sldId="257"/>
            <ac:spMk id="3" creationId="{D0638DA6-7E66-63F7-4527-8A5EF3DA1EF5}"/>
          </ac:spMkLst>
        </pc:spChg>
      </pc:sldChg>
      <pc:sldChg chg="modSp">
        <pc:chgData name="Ifaz Faruki (2305668)" userId="S::2305668@student.uwtsd.ac.uk::b186f114-0dec-4566-96db-b7fc659da5d0" providerId="AD" clId="Web-{81191F46-A0A6-73B8-21EA-675D58D825CB}" dt="2024-12-01T19:13:51.250" v="59" actId="20577"/>
        <pc:sldMkLst>
          <pc:docMk/>
          <pc:sldMk cId="2264140747" sldId="261"/>
        </pc:sldMkLst>
        <pc:spChg chg="mod">
          <ac:chgData name="Ifaz Faruki (2305668)" userId="S::2305668@student.uwtsd.ac.uk::b186f114-0dec-4566-96db-b7fc659da5d0" providerId="AD" clId="Web-{81191F46-A0A6-73B8-21EA-675D58D825CB}" dt="2024-12-01T19:13:51.250" v="59" actId="20577"/>
          <ac:spMkLst>
            <pc:docMk/>
            <pc:sldMk cId="2264140747" sldId="261"/>
            <ac:spMk id="2" creationId="{4D9E3ABB-77F9-17B7-2E08-E0C440500A2F}"/>
          </ac:spMkLst>
        </pc:spChg>
        <pc:spChg chg="mod">
          <ac:chgData name="Ifaz Faruki (2305668)" userId="S::2305668@student.uwtsd.ac.uk::b186f114-0dec-4566-96db-b7fc659da5d0" providerId="AD" clId="Web-{81191F46-A0A6-73B8-21EA-675D58D825CB}" dt="2024-12-01T18:13:50.233" v="50" actId="20577"/>
          <ac:spMkLst>
            <pc:docMk/>
            <pc:sldMk cId="2264140747" sldId="261"/>
            <ac:spMk id="3" creationId="{6832466A-A7FC-305A-053C-CDAA22A30844}"/>
          </ac:spMkLst>
        </pc:spChg>
      </pc:sldChg>
      <pc:sldChg chg="modSp">
        <pc:chgData name="Ifaz Faruki (2305668)" userId="S::2305668@student.uwtsd.ac.uk::b186f114-0dec-4566-96db-b7fc659da5d0" providerId="AD" clId="Web-{81191F46-A0A6-73B8-21EA-675D58D825CB}" dt="2024-12-01T17:53:25.991" v="1" actId="20577"/>
        <pc:sldMkLst>
          <pc:docMk/>
          <pc:sldMk cId="125023876" sldId="262"/>
        </pc:sldMkLst>
        <pc:spChg chg="mod">
          <ac:chgData name="Ifaz Faruki (2305668)" userId="S::2305668@student.uwtsd.ac.uk::b186f114-0dec-4566-96db-b7fc659da5d0" providerId="AD" clId="Web-{81191F46-A0A6-73B8-21EA-675D58D825CB}" dt="2024-12-01T17:53:25.991" v="1" actId="20577"/>
          <ac:spMkLst>
            <pc:docMk/>
            <pc:sldMk cId="125023876" sldId="262"/>
            <ac:spMk id="3" creationId="{C562B335-9645-B67F-25E0-B3A62E8459D1}"/>
          </ac:spMkLst>
        </pc:spChg>
      </pc:sldChg>
      <pc:sldChg chg="modSp new">
        <pc:chgData name="Ifaz Faruki (2305668)" userId="S::2305668@student.uwtsd.ac.uk::b186f114-0dec-4566-96db-b7fc659da5d0" providerId="AD" clId="Web-{81191F46-A0A6-73B8-21EA-675D58D825CB}" dt="2024-12-01T18:14:00.671" v="58" actId="20577"/>
        <pc:sldMkLst>
          <pc:docMk/>
          <pc:sldMk cId="4079699895" sldId="263"/>
        </pc:sldMkLst>
        <pc:spChg chg="mod">
          <ac:chgData name="Ifaz Faruki (2305668)" userId="S::2305668@student.uwtsd.ac.uk::b186f114-0dec-4566-96db-b7fc659da5d0" providerId="AD" clId="Web-{81191F46-A0A6-73B8-21EA-675D58D825CB}" dt="2024-12-01T18:14:00.671" v="58" actId="20577"/>
          <ac:spMkLst>
            <pc:docMk/>
            <pc:sldMk cId="4079699895" sldId="263"/>
            <ac:spMk id="2" creationId="{ECD17AE6-3C56-8D30-5F82-48615DFF8FB6}"/>
          </ac:spMkLst>
        </pc:spChg>
      </pc:sldChg>
    </pc:docChg>
  </pc:docChgLst>
  <pc:docChgLst>
    <pc:chgData name="Ifaz Faruki (2305668)" userId="S::2305668@student.uwtsd.ac.uk::b186f114-0dec-4566-96db-b7fc659da5d0" providerId="AD" clId="Web-{8C5E8490-B8A5-728B-470D-06BB90871799}"/>
    <pc:docChg chg="modSld">
      <pc:chgData name="Ifaz Faruki (2305668)" userId="S::2305668@student.uwtsd.ac.uk::b186f114-0dec-4566-96db-b7fc659da5d0" providerId="AD" clId="Web-{8C5E8490-B8A5-728B-470D-06BB90871799}" dt="2024-12-11T08:43:54.531" v="4" actId="20577"/>
      <pc:docMkLst>
        <pc:docMk/>
      </pc:docMkLst>
      <pc:sldChg chg="modSp">
        <pc:chgData name="Ifaz Faruki (2305668)" userId="S::2305668@student.uwtsd.ac.uk::b186f114-0dec-4566-96db-b7fc659da5d0" providerId="AD" clId="Web-{8C5E8490-B8A5-728B-470D-06BB90871799}" dt="2024-12-11T08:43:54.531" v="4" actId="20577"/>
        <pc:sldMkLst>
          <pc:docMk/>
          <pc:sldMk cId="1877834331" sldId="260"/>
        </pc:sldMkLst>
        <pc:spChg chg="mod">
          <ac:chgData name="Ifaz Faruki (2305668)" userId="S::2305668@student.uwtsd.ac.uk::b186f114-0dec-4566-96db-b7fc659da5d0" providerId="AD" clId="Web-{8C5E8490-B8A5-728B-470D-06BB90871799}" dt="2024-12-11T08:43:54.531" v="4" actId="20577"/>
          <ac:spMkLst>
            <pc:docMk/>
            <pc:sldMk cId="1877834331" sldId="260"/>
            <ac:spMk id="3" creationId="{6392DA2F-400C-F9AB-DEC4-5F876DAF2FFC}"/>
          </ac:spMkLst>
        </pc:spChg>
      </pc:sldChg>
    </pc:docChg>
  </pc:docChgLst>
  <pc:docChgLst>
    <pc:chgData name="Ifaz Faruki (2305668)" userId="S::2305668@student.uwtsd.ac.uk::b186f114-0dec-4566-96db-b7fc659da5d0" providerId="AD" clId="Web-{E52B500A-AAB8-D895-B45C-3E78ACFCDCE7}"/>
    <pc:docChg chg="addSld modSld addMainMaster delMainMaster">
      <pc:chgData name="Ifaz Faruki (2305668)" userId="S::2305668@student.uwtsd.ac.uk::b186f114-0dec-4566-96db-b7fc659da5d0" providerId="AD" clId="Web-{E52B500A-AAB8-D895-B45C-3E78ACFCDCE7}" dt="2024-11-14T12:29:04.076" v="383" actId="20577"/>
      <pc:docMkLst>
        <pc:docMk/>
      </pc:docMkLst>
      <pc:sldChg chg="addSp delSp modSp mod setBg modClrScheme setClrOvrMap delDesignElem chgLayout">
        <pc:chgData name="Ifaz Faruki (2305668)" userId="S::2305668@student.uwtsd.ac.uk::b186f114-0dec-4566-96db-b7fc659da5d0" providerId="AD" clId="Web-{E52B500A-AAB8-D895-B45C-3E78ACFCDCE7}" dt="2024-11-14T09:43:33.189" v="66"/>
        <pc:sldMkLst>
          <pc:docMk/>
          <pc:sldMk cId="109857222" sldId="256"/>
        </pc:sldMkLst>
        <pc:spChg chg="mod ord">
          <ac:chgData name="Ifaz Faruki (2305668)" userId="S::2305668@student.uwtsd.ac.uk::b186f114-0dec-4566-96db-b7fc659da5d0" providerId="AD" clId="Web-{E52B500A-AAB8-D895-B45C-3E78ACFCDCE7}" dt="2024-11-14T09:43:33.189" v="66"/>
          <ac:spMkLst>
            <pc:docMk/>
            <pc:sldMk cId="109857222" sldId="256"/>
            <ac:spMk id="2" creationId="{00000000-0000-0000-0000-000000000000}"/>
          </ac:spMkLst>
        </pc:spChg>
        <pc:spChg chg="mod ord">
          <ac:chgData name="Ifaz Faruki (2305668)" userId="S::2305668@student.uwtsd.ac.uk::b186f114-0dec-4566-96db-b7fc659da5d0" providerId="AD" clId="Web-{E52B500A-AAB8-D895-B45C-3E78ACFCDCE7}" dt="2024-11-14T09:43:33.189" v="66"/>
          <ac:spMkLst>
            <pc:docMk/>
            <pc:sldMk cId="109857222" sldId="256"/>
            <ac:spMk id="3" creationId="{00000000-0000-0000-0000-000000000000}"/>
          </ac:spMkLst>
        </pc:spChg>
        <pc:spChg chg="add del mod">
          <ac:chgData name="Ifaz Faruki (2305668)" userId="S::2305668@student.uwtsd.ac.uk::b186f114-0dec-4566-96db-b7fc659da5d0" providerId="AD" clId="Web-{E52B500A-AAB8-D895-B45C-3E78ACFCDCE7}" dt="2024-11-14T08:13:55.543" v="4"/>
          <ac:spMkLst>
            <pc:docMk/>
            <pc:sldMk cId="109857222" sldId="256"/>
            <ac:spMk id="5" creationId="{CC19EAD9-833D-831E-C787-00A92D1AFA72}"/>
          </ac:spMkLst>
        </pc:spChg>
        <pc:spChg chg="add del">
          <ac:chgData name="Ifaz Faruki (2305668)" userId="S::2305668@student.uwtsd.ac.uk::b186f114-0dec-4566-96db-b7fc659da5d0" providerId="AD" clId="Web-{E52B500A-AAB8-D895-B45C-3E78ACFCDCE7}" dt="2024-11-14T09:43:33.189" v="66"/>
          <ac:spMkLst>
            <pc:docMk/>
            <pc:sldMk cId="109857222" sldId="256"/>
            <ac:spMk id="10" creationId="{71B2258F-86CA-4D4D-8270-BC05FCDEBFB3}"/>
          </ac:spMkLst>
        </pc:spChg>
        <pc:picChg chg="add del mod ord">
          <ac:chgData name="Ifaz Faruki (2305668)" userId="S::2305668@student.uwtsd.ac.uk::b186f114-0dec-4566-96db-b7fc659da5d0" providerId="AD" clId="Web-{E52B500A-AAB8-D895-B45C-3E78ACFCDCE7}" dt="2024-11-14T09:17:20.356" v="54"/>
          <ac:picMkLst>
            <pc:docMk/>
            <pc:sldMk cId="109857222" sldId="256"/>
            <ac:picMk id="4" creationId="{5AF34278-715F-AF20-B3DF-1A131DCF218C}"/>
          </ac:picMkLst>
        </pc:picChg>
      </pc:sldChg>
      <pc:sldChg chg="modSp new mod modClrScheme chgLayout">
        <pc:chgData name="Ifaz Faruki (2305668)" userId="S::2305668@student.uwtsd.ac.uk::b186f114-0dec-4566-96db-b7fc659da5d0" providerId="AD" clId="Web-{E52B500A-AAB8-D895-B45C-3E78ACFCDCE7}" dt="2024-11-14T11:56:12.871" v="261" actId="20577"/>
        <pc:sldMkLst>
          <pc:docMk/>
          <pc:sldMk cId="180254321" sldId="257"/>
        </pc:sldMkLst>
        <pc:spChg chg="mod ord">
          <ac:chgData name="Ifaz Faruki (2305668)" userId="S::2305668@student.uwtsd.ac.uk::b186f114-0dec-4566-96db-b7fc659da5d0" providerId="AD" clId="Web-{E52B500A-AAB8-D895-B45C-3E78ACFCDCE7}" dt="2024-11-14T11:29:43.682" v="118" actId="1076"/>
          <ac:spMkLst>
            <pc:docMk/>
            <pc:sldMk cId="180254321" sldId="257"/>
            <ac:spMk id="2" creationId="{38FAAA50-1C2D-305C-BF22-42789E4C90DE}"/>
          </ac:spMkLst>
        </pc:spChg>
        <pc:spChg chg="mod ord">
          <ac:chgData name="Ifaz Faruki (2305668)" userId="S::2305668@student.uwtsd.ac.uk::b186f114-0dec-4566-96db-b7fc659da5d0" providerId="AD" clId="Web-{E52B500A-AAB8-D895-B45C-3E78ACFCDCE7}" dt="2024-11-14T11:56:12.871" v="261" actId="20577"/>
          <ac:spMkLst>
            <pc:docMk/>
            <pc:sldMk cId="180254321" sldId="257"/>
            <ac:spMk id="3" creationId="{D0638DA6-7E66-63F7-4527-8A5EF3DA1EF5}"/>
          </ac:spMkLst>
        </pc:spChg>
      </pc:sldChg>
      <pc:sldChg chg="modSp new">
        <pc:chgData name="Ifaz Faruki (2305668)" userId="S::2305668@student.uwtsd.ac.uk::b186f114-0dec-4566-96db-b7fc659da5d0" providerId="AD" clId="Web-{E52B500A-AAB8-D895-B45C-3E78ACFCDCE7}" dt="2024-11-14T12:29:04.076" v="383" actId="20577"/>
        <pc:sldMkLst>
          <pc:docMk/>
          <pc:sldMk cId="2563262529" sldId="258"/>
        </pc:sldMkLst>
        <pc:spChg chg="mod">
          <ac:chgData name="Ifaz Faruki (2305668)" userId="S::2305668@student.uwtsd.ac.uk::b186f114-0dec-4566-96db-b7fc659da5d0" providerId="AD" clId="Web-{E52B500A-AAB8-D895-B45C-3E78ACFCDCE7}" dt="2024-11-14T11:53:53.384" v="251" actId="20577"/>
          <ac:spMkLst>
            <pc:docMk/>
            <pc:sldMk cId="2563262529" sldId="258"/>
            <ac:spMk id="2" creationId="{36AE6B53-C4B8-DE81-D499-ACD3D9956DAF}"/>
          </ac:spMkLst>
        </pc:spChg>
        <pc:spChg chg="mod">
          <ac:chgData name="Ifaz Faruki (2305668)" userId="S::2305668@student.uwtsd.ac.uk::b186f114-0dec-4566-96db-b7fc659da5d0" providerId="AD" clId="Web-{E52B500A-AAB8-D895-B45C-3E78ACFCDCE7}" dt="2024-11-14T12:29:04.076" v="383" actId="20577"/>
          <ac:spMkLst>
            <pc:docMk/>
            <pc:sldMk cId="2563262529" sldId="258"/>
            <ac:spMk id="3" creationId="{2F6DB74F-13D9-0824-3DF7-1255C9FF186B}"/>
          </ac:spMkLst>
        </pc:spChg>
      </pc:sldChg>
      <pc:sldMasterChg chg="del delSldLayout">
        <pc:chgData name="Ifaz Faruki (2305668)" userId="S::2305668@student.uwtsd.ac.uk::b186f114-0dec-4566-96db-b7fc659da5d0" providerId="AD" clId="Web-{E52B500A-AAB8-D895-B45C-3E78ACFCDCE7}" dt="2024-11-14T09:43:33.189" v="66"/>
        <pc:sldMasterMkLst>
          <pc:docMk/>
          <pc:sldMasterMk cId="2460954070" sldId="2147483660"/>
        </pc:sldMasterMkLst>
        <pc:sldLayoutChg chg="del">
          <pc:chgData name="Ifaz Faruki (2305668)" userId="S::2305668@student.uwtsd.ac.uk::b186f114-0dec-4566-96db-b7fc659da5d0" providerId="AD" clId="Web-{E52B500A-AAB8-D895-B45C-3E78ACFCDCE7}" dt="2024-11-14T09:43:33.189" v="66"/>
          <pc:sldLayoutMkLst>
            <pc:docMk/>
            <pc:sldMasterMk cId="2460954070" sldId="2147483660"/>
            <pc:sldLayoutMk cId="2385387890" sldId="2147483661"/>
          </pc:sldLayoutMkLst>
        </pc:sldLayoutChg>
        <pc:sldLayoutChg chg="del">
          <pc:chgData name="Ifaz Faruki (2305668)" userId="S::2305668@student.uwtsd.ac.uk::b186f114-0dec-4566-96db-b7fc659da5d0" providerId="AD" clId="Web-{E52B500A-AAB8-D895-B45C-3E78ACFCDCE7}" dt="2024-11-14T09:43:33.189" v="66"/>
          <pc:sldLayoutMkLst>
            <pc:docMk/>
            <pc:sldMasterMk cId="2460954070" sldId="2147483660"/>
            <pc:sldLayoutMk cId="949138452" sldId="2147483662"/>
          </pc:sldLayoutMkLst>
        </pc:sldLayoutChg>
        <pc:sldLayoutChg chg="del">
          <pc:chgData name="Ifaz Faruki (2305668)" userId="S::2305668@student.uwtsd.ac.uk::b186f114-0dec-4566-96db-b7fc659da5d0" providerId="AD" clId="Web-{E52B500A-AAB8-D895-B45C-3E78ACFCDCE7}" dt="2024-11-14T09:43:33.189" v="66"/>
          <pc:sldLayoutMkLst>
            <pc:docMk/>
            <pc:sldMasterMk cId="2460954070" sldId="2147483660"/>
            <pc:sldLayoutMk cId="2591524520" sldId="2147483663"/>
          </pc:sldLayoutMkLst>
        </pc:sldLayoutChg>
        <pc:sldLayoutChg chg="del">
          <pc:chgData name="Ifaz Faruki (2305668)" userId="S::2305668@student.uwtsd.ac.uk::b186f114-0dec-4566-96db-b7fc659da5d0" providerId="AD" clId="Web-{E52B500A-AAB8-D895-B45C-3E78ACFCDCE7}" dt="2024-11-14T09:43:33.189" v="66"/>
          <pc:sldLayoutMkLst>
            <pc:docMk/>
            <pc:sldMasterMk cId="2460954070" sldId="2147483660"/>
            <pc:sldLayoutMk cId="1203092039" sldId="2147483664"/>
          </pc:sldLayoutMkLst>
        </pc:sldLayoutChg>
        <pc:sldLayoutChg chg="del">
          <pc:chgData name="Ifaz Faruki (2305668)" userId="S::2305668@student.uwtsd.ac.uk::b186f114-0dec-4566-96db-b7fc659da5d0" providerId="AD" clId="Web-{E52B500A-AAB8-D895-B45C-3E78ACFCDCE7}" dt="2024-11-14T09:43:33.189" v="66"/>
          <pc:sldLayoutMkLst>
            <pc:docMk/>
            <pc:sldMasterMk cId="2460954070" sldId="2147483660"/>
            <pc:sldLayoutMk cId="3733172339" sldId="2147483665"/>
          </pc:sldLayoutMkLst>
        </pc:sldLayoutChg>
        <pc:sldLayoutChg chg="del">
          <pc:chgData name="Ifaz Faruki (2305668)" userId="S::2305668@student.uwtsd.ac.uk::b186f114-0dec-4566-96db-b7fc659da5d0" providerId="AD" clId="Web-{E52B500A-AAB8-D895-B45C-3E78ACFCDCE7}" dt="2024-11-14T09:43:33.189" v="66"/>
          <pc:sldLayoutMkLst>
            <pc:docMk/>
            <pc:sldMasterMk cId="2460954070" sldId="2147483660"/>
            <pc:sldLayoutMk cId="3210312558" sldId="2147483666"/>
          </pc:sldLayoutMkLst>
        </pc:sldLayoutChg>
        <pc:sldLayoutChg chg="del">
          <pc:chgData name="Ifaz Faruki (2305668)" userId="S::2305668@student.uwtsd.ac.uk::b186f114-0dec-4566-96db-b7fc659da5d0" providerId="AD" clId="Web-{E52B500A-AAB8-D895-B45C-3E78ACFCDCE7}" dt="2024-11-14T09:43:33.189" v="66"/>
          <pc:sldLayoutMkLst>
            <pc:docMk/>
            <pc:sldMasterMk cId="2460954070" sldId="2147483660"/>
            <pc:sldLayoutMk cId="3146388984" sldId="2147483667"/>
          </pc:sldLayoutMkLst>
        </pc:sldLayoutChg>
        <pc:sldLayoutChg chg="del">
          <pc:chgData name="Ifaz Faruki (2305668)" userId="S::2305668@student.uwtsd.ac.uk::b186f114-0dec-4566-96db-b7fc659da5d0" providerId="AD" clId="Web-{E52B500A-AAB8-D895-B45C-3E78ACFCDCE7}" dt="2024-11-14T09:43:33.189" v="66"/>
          <pc:sldLayoutMkLst>
            <pc:docMk/>
            <pc:sldMasterMk cId="2460954070" sldId="2147483660"/>
            <pc:sldLayoutMk cId="3171841454" sldId="2147483668"/>
          </pc:sldLayoutMkLst>
        </pc:sldLayoutChg>
        <pc:sldLayoutChg chg="del">
          <pc:chgData name="Ifaz Faruki (2305668)" userId="S::2305668@student.uwtsd.ac.uk::b186f114-0dec-4566-96db-b7fc659da5d0" providerId="AD" clId="Web-{E52B500A-AAB8-D895-B45C-3E78ACFCDCE7}" dt="2024-11-14T09:43:33.189" v="66"/>
          <pc:sldLayoutMkLst>
            <pc:docMk/>
            <pc:sldMasterMk cId="2460954070" sldId="2147483660"/>
            <pc:sldLayoutMk cId="1718958274" sldId="2147483669"/>
          </pc:sldLayoutMkLst>
        </pc:sldLayoutChg>
        <pc:sldLayoutChg chg="del">
          <pc:chgData name="Ifaz Faruki (2305668)" userId="S::2305668@student.uwtsd.ac.uk::b186f114-0dec-4566-96db-b7fc659da5d0" providerId="AD" clId="Web-{E52B500A-AAB8-D895-B45C-3E78ACFCDCE7}" dt="2024-11-14T09:43:33.189" v="66"/>
          <pc:sldLayoutMkLst>
            <pc:docMk/>
            <pc:sldMasterMk cId="2460954070" sldId="2147483660"/>
            <pc:sldLayoutMk cId="2202905451" sldId="2147483670"/>
          </pc:sldLayoutMkLst>
        </pc:sldLayoutChg>
        <pc:sldLayoutChg chg="del">
          <pc:chgData name="Ifaz Faruki (2305668)" userId="S::2305668@student.uwtsd.ac.uk::b186f114-0dec-4566-96db-b7fc659da5d0" providerId="AD" clId="Web-{E52B500A-AAB8-D895-B45C-3E78ACFCDCE7}" dt="2024-11-14T09:43:33.189" v="66"/>
          <pc:sldLayoutMkLst>
            <pc:docMk/>
            <pc:sldMasterMk cId="2460954070" sldId="2147483660"/>
            <pc:sldLayoutMk cId="3479445657" sldId="2147483671"/>
          </pc:sldLayoutMkLst>
        </pc:sldLayoutChg>
      </pc:sldMasterChg>
      <pc:sldMasterChg chg="add addSldLayout modSldLayout">
        <pc:chgData name="Ifaz Faruki (2305668)" userId="S::2305668@student.uwtsd.ac.uk::b186f114-0dec-4566-96db-b7fc659da5d0" providerId="AD" clId="Web-{E52B500A-AAB8-D895-B45C-3E78ACFCDCE7}" dt="2024-11-14T09:43:33.189" v="66"/>
        <pc:sldMasterMkLst>
          <pc:docMk/>
          <pc:sldMasterMk cId="2451066294" sldId="2147483672"/>
        </pc:sldMasterMkLst>
        <pc:sldLayoutChg chg="add mod replId">
          <pc:chgData name="Ifaz Faruki (2305668)" userId="S::2305668@student.uwtsd.ac.uk::b186f114-0dec-4566-96db-b7fc659da5d0" providerId="AD" clId="Web-{E52B500A-AAB8-D895-B45C-3E78ACFCDCE7}" dt="2024-11-14T09:43:33.189" v="66"/>
          <pc:sldLayoutMkLst>
            <pc:docMk/>
            <pc:sldMasterMk cId="2451066294" sldId="2147483672"/>
            <pc:sldLayoutMk cId="1883130898" sldId="2147483673"/>
          </pc:sldLayoutMkLst>
        </pc:sldLayoutChg>
        <pc:sldLayoutChg chg="add mod replId">
          <pc:chgData name="Ifaz Faruki (2305668)" userId="S::2305668@student.uwtsd.ac.uk::b186f114-0dec-4566-96db-b7fc659da5d0" providerId="AD" clId="Web-{E52B500A-AAB8-D895-B45C-3E78ACFCDCE7}" dt="2024-11-14T09:43:33.189" v="66"/>
          <pc:sldLayoutMkLst>
            <pc:docMk/>
            <pc:sldMasterMk cId="2451066294" sldId="2147483672"/>
            <pc:sldLayoutMk cId="3534765084" sldId="2147483674"/>
          </pc:sldLayoutMkLst>
        </pc:sldLayoutChg>
        <pc:sldLayoutChg chg="add mod replId">
          <pc:chgData name="Ifaz Faruki (2305668)" userId="S::2305668@student.uwtsd.ac.uk::b186f114-0dec-4566-96db-b7fc659da5d0" providerId="AD" clId="Web-{E52B500A-AAB8-D895-B45C-3E78ACFCDCE7}" dt="2024-11-14T09:43:33.189" v="66"/>
          <pc:sldLayoutMkLst>
            <pc:docMk/>
            <pc:sldMasterMk cId="2451066294" sldId="2147483672"/>
            <pc:sldLayoutMk cId="1698949101" sldId="2147483675"/>
          </pc:sldLayoutMkLst>
        </pc:sldLayoutChg>
        <pc:sldLayoutChg chg="add mod replId">
          <pc:chgData name="Ifaz Faruki (2305668)" userId="S::2305668@student.uwtsd.ac.uk::b186f114-0dec-4566-96db-b7fc659da5d0" providerId="AD" clId="Web-{E52B500A-AAB8-D895-B45C-3E78ACFCDCE7}" dt="2024-11-14T09:43:33.189" v="66"/>
          <pc:sldLayoutMkLst>
            <pc:docMk/>
            <pc:sldMasterMk cId="2451066294" sldId="2147483672"/>
            <pc:sldLayoutMk cId="2591745609" sldId="2147483676"/>
          </pc:sldLayoutMkLst>
        </pc:sldLayoutChg>
        <pc:sldLayoutChg chg="add mod replId">
          <pc:chgData name="Ifaz Faruki (2305668)" userId="S::2305668@student.uwtsd.ac.uk::b186f114-0dec-4566-96db-b7fc659da5d0" providerId="AD" clId="Web-{E52B500A-AAB8-D895-B45C-3E78ACFCDCE7}" dt="2024-11-14T09:43:33.189" v="66"/>
          <pc:sldLayoutMkLst>
            <pc:docMk/>
            <pc:sldMasterMk cId="2451066294" sldId="2147483672"/>
            <pc:sldLayoutMk cId="2152386637" sldId="2147483677"/>
          </pc:sldLayoutMkLst>
        </pc:sldLayoutChg>
        <pc:sldLayoutChg chg="add mod replId">
          <pc:chgData name="Ifaz Faruki (2305668)" userId="S::2305668@student.uwtsd.ac.uk::b186f114-0dec-4566-96db-b7fc659da5d0" providerId="AD" clId="Web-{E52B500A-AAB8-D895-B45C-3E78ACFCDCE7}" dt="2024-11-14T09:43:33.189" v="66"/>
          <pc:sldLayoutMkLst>
            <pc:docMk/>
            <pc:sldMasterMk cId="2451066294" sldId="2147483672"/>
            <pc:sldLayoutMk cId="4285480397" sldId="2147483678"/>
          </pc:sldLayoutMkLst>
        </pc:sldLayoutChg>
        <pc:sldLayoutChg chg="add mod replId">
          <pc:chgData name="Ifaz Faruki (2305668)" userId="S::2305668@student.uwtsd.ac.uk::b186f114-0dec-4566-96db-b7fc659da5d0" providerId="AD" clId="Web-{E52B500A-AAB8-D895-B45C-3E78ACFCDCE7}" dt="2024-11-14T09:43:33.189" v="66"/>
          <pc:sldLayoutMkLst>
            <pc:docMk/>
            <pc:sldMasterMk cId="2451066294" sldId="2147483672"/>
            <pc:sldLayoutMk cId="1351252706" sldId="2147483679"/>
          </pc:sldLayoutMkLst>
        </pc:sldLayoutChg>
        <pc:sldLayoutChg chg="add mod replId">
          <pc:chgData name="Ifaz Faruki (2305668)" userId="S::2305668@student.uwtsd.ac.uk::b186f114-0dec-4566-96db-b7fc659da5d0" providerId="AD" clId="Web-{E52B500A-AAB8-D895-B45C-3E78ACFCDCE7}" dt="2024-11-14T09:43:33.189" v="66"/>
          <pc:sldLayoutMkLst>
            <pc:docMk/>
            <pc:sldMasterMk cId="2451066294" sldId="2147483672"/>
            <pc:sldLayoutMk cId="3937325843" sldId="2147483680"/>
          </pc:sldLayoutMkLst>
        </pc:sldLayoutChg>
        <pc:sldLayoutChg chg="add mod replId">
          <pc:chgData name="Ifaz Faruki (2305668)" userId="S::2305668@student.uwtsd.ac.uk::b186f114-0dec-4566-96db-b7fc659da5d0" providerId="AD" clId="Web-{E52B500A-AAB8-D895-B45C-3E78ACFCDCE7}" dt="2024-11-14T09:43:33.189" v="66"/>
          <pc:sldLayoutMkLst>
            <pc:docMk/>
            <pc:sldMasterMk cId="2451066294" sldId="2147483672"/>
            <pc:sldLayoutMk cId="2307930111" sldId="2147483681"/>
          </pc:sldLayoutMkLst>
        </pc:sldLayoutChg>
        <pc:sldLayoutChg chg="add mod replId">
          <pc:chgData name="Ifaz Faruki (2305668)" userId="S::2305668@student.uwtsd.ac.uk::b186f114-0dec-4566-96db-b7fc659da5d0" providerId="AD" clId="Web-{E52B500A-AAB8-D895-B45C-3E78ACFCDCE7}" dt="2024-11-14T09:43:33.189" v="66"/>
          <pc:sldLayoutMkLst>
            <pc:docMk/>
            <pc:sldMasterMk cId="2451066294" sldId="2147483672"/>
            <pc:sldLayoutMk cId="1490902499" sldId="2147483682"/>
          </pc:sldLayoutMkLst>
        </pc:sldLayoutChg>
        <pc:sldLayoutChg chg="add mod replId">
          <pc:chgData name="Ifaz Faruki (2305668)" userId="S::2305668@student.uwtsd.ac.uk::b186f114-0dec-4566-96db-b7fc659da5d0" providerId="AD" clId="Web-{E52B500A-AAB8-D895-B45C-3E78ACFCDCE7}" dt="2024-11-14T09:43:33.189" v="66"/>
          <pc:sldLayoutMkLst>
            <pc:docMk/>
            <pc:sldMasterMk cId="2451066294" sldId="2147483672"/>
            <pc:sldLayoutMk cId="1997817420" sldId="2147483683"/>
          </pc:sldLayoutMkLst>
        </pc:sldLayoutChg>
      </pc:sldMasterChg>
    </pc:docChg>
  </pc:docChgLst>
  <pc:docChgLst>
    <pc:chgData name="Ifaz Faruki (2305668)" userId="S::2305668@student.uwtsd.ac.uk::b186f114-0dec-4566-96db-b7fc659da5d0" providerId="AD" clId="Web-{5729F0F7-20DA-10CD-C1FE-601B031B2A78}"/>
    <pc:docChg chg="addSld modSld">
      <pc:chgData name="Ifaz Faruki (2305668)" userId="S::2305668@student.uwtsd.ac.uk::b186f114-0dec-4566-96db-b7fc659da5d0" providerId="AD" clId="Web-{5729F0F7-20DA-10CD-C1FE-601B031B2A78}" dt="2024-12-06T18:40:32.792" v="550" actId="20577"/>
      <pc:docMkLst>
        <pc:docMk/>
      </pc:docMkLst>
      <pc:sldChg chg="modSp">
        <pc:chgData name="Ifaz Faruki (2305668)" userId="S::2305668@student.uwtsd.ac.uk::b186f114-0dec-4566-96db-b7fc659da5d0" providerId="AD" clId="Web-{5729F0F7-20DA-10CD-C1FE-601B031B2A78}" dt="2024-12-06T17:45:01.430" v="121" actId="20577"/>
        <pc:sldMkLst>
          <pc:docMk/>
          <pc:sldMk cId="2563262529" sldId="258"/>
        </pc:sldMkLst>
        <pc:spChg chg="mod">
          <ac:chgData name="Ifaz Faruki (2305668)" userId="S::2305668@student.uwtsd.ac.uk::b186f114-0dec-4566-96db-b7fc659da5d0" providerId="AD" clId="Web-{5729F0F7-20DA-10CD-C1FE-601B031B2A78}" dt="2024-12-06T17:45:01.430" v="121" actId="20577"/>
          <ac:spMkLst>
            <pc:docMk/>
            <pc:sldMk cId="2563262529" sldId="258"/>
            <ac:spMk id="3" creationId="{2F6DB74F-13D9-0824-3DF7-1255C9FF186B}"/>
          </ac:spMkLst>
        </pc:spChg>
      </pc:sldChg>
      <pc:sldChg chg="modSp">
        <pc:chgData name="Ifaz Faruki (2305668)" userId="S::2305668@student.uwtsd.ac.uk::b186f114-0dec-4566-96db-b7fc659da5d0" providerId="AD" clId="Web-{5729F0F7-20DA-10CD-C1FE-601B031B2A78}" dt="2024-12-06T18:06:32.900" v="411" actId="20577"/>
        <pc:sldMkLst>
          <pc:docMk/>
          <pc:sldMk cId="125023876" sldId="262"/>
        </pc:sldMkLst>
        <pc:spChg chg="mod">
          <ac:chgData name="Ifaz Faruki (2305668)" userId="S::2305668@student.uwtsd.ac.uk::b186f114-0dec-4566-96db-b7fc659da5d0" providerId="AD" clId="Web-{5729F0F7-20DA-10CD-C1FE-601B031B2A78}" dt="2024-12-06T18:06:32.900" v="411" actId="20577"/>
          <ac:spMkLst>
            <pc:docMk/>
            <pc:sldMk cId="125023876" sldId="262"/>
            <ac:spMk id="3" creationId="{C562B335-9645-B67F-25E0-B3A62E8459D1}"/>
          </ac:spMkLst>
        </pc:spChg>
      </pc:sldChg>
      <pc:sldChg chg="modSp">
        <pc:chgData name="Ifaz Faruki (2305668)" userId="S::2305668@student.uwtsd.ac.uk::b186f114-0dec-4566-96db-b7fc659da5d0" providerId="AD" clId="Web-{5729F0F7-20DA-10CD-C1FE-601B031B2A78}" dt="2024-12-06T18:04:58.570" v="351" actId="20577"/>
        <pc:sldMkLst>
          <pc:docMk/>
          <pc:sldMk cId="3653644885" sldId="266"/>
        </pc:sldMkLst>
        <pc:spChg chg="mod">
          <ac:chgData name="Ifaz Faruki (2305668)" userId="S::2305668@student.uwtsd.ac.uk::b186f114-0dec-4566-96db-b7fc659da5d0" providerId="AD" clId="Web-{5729F0F7-20DA-10CD-C1FE-601B031B2A78}" dt="2024-12-06T18:04:58.570" v="351" actId="20577"/>
          <ac:spMkLst>
            <pc:docMk/>
            <pc:sldMk cId="3653644885" sldId="266"/>
            <ac:spMk id="3" creationId="{D6083063-C2AD-A38B-2228-E2B0B1779332}"/>
          </ac:spMkLst>
        </pc:spChg>
      </pc:sldChg>
      <pc:sldChg chg="modSp new">
        <pc:chgData name="Ifaz Faruki (2305668)" userId="S::2305668@student.uwtsd.ac.uk::b186f114-0dec-4566-96db-b7fc659da5d0" providerId="AD" clId="Web-{5729F0F7-20DA-10CD-C1FE-601B031B2A78}" dt="2024-12-06T18:40:32.792" v="550" actId="20577"/>
        <pc:sldMkLst>
          <pc:docMk/>
          <pc:sldMk cId="3234654957" sldId="267"/>
        </pc:sldMkLst>
        <pc:spChg chg="mod">
          <ac:chgData name="Ifaz Faruki (2305668)" userId="S::2305668@student.uwtsd.ac.uk::b186f114-0dec-4566-96db-b7fc659da5d0" providerId="AD" clId="Web-{5729F0F7-20DA-10CD-C1FE-601B031B2A78}" dt="2024-12-06T17:15:24.797" v="17" actId="20577"/>
          <ac:spMkLst>
            <pc:docMk/>
            <pc:sldMk cId="3234654957" sldId="267"/>
            <ac:spMk id="2" creationId="{A417575A-EAE3-E4D9-06AD-0D4CBF338B57}"/>
          </ac:spMkLst>
        </pc:spChg>
        <pc:spChg chg="mod">
          <ac:chgData name="Ifaz Faruki (2305668)" userId="S::2305668@student.uwtsd.ac.uk::b186f114-0dec-4566-96db-b7fc659da5d0" providerId="AD" clId="Web-{5729F0F7-20DA-10CD-C1FE-601B031B2A78}" dt="2024-12-06T18:40:32.792" v="550" actId="20577"/>
          <ac:spMkLst>
            <pc:docMk/>
            <pc:sldMk cId="3234654957" sldId="267"/>
            <ac:spMk id="3" creationId="{825B7981-0431-463F-B33C-FDB24133A5EA}"/>
          </ac:spMkLst>
        </pc:spChg>
      </pc:sldChg>
    </pc:docChg>
  </pc:docChgLst>
  <pc:docChgLst>
    <pc:chgData name="Ifaz Faruki (2305668)" userId="S::2305668@student.uwtsd.ac.uk::b186f114-0dec-4566-96db-b7fc659da5d0" providerId="AD" clId="Web-{0B854861-869D-EC14-CAEA-B86C3DDC7C88}"/>
    <pc:docChg chg="addSld modSld">
      <pc:chgData name="Ifaz Faruki (2305668)" userId="S::2305668@student.uwtsd.ac.uk::b186f114-0dec-4566-96db-b7fc659da5d0" providerId="AD" clId="Web-{0B854861-869D-EC14-CAEA-B86C3DDC7C88}" dt="2024-12-07T10:03:49.033" v="742" actId="20577"/>
      <pc:docMkLst>
        <pc:docMk/>
      </pc:docMkLst>
      <pc:sldChg chg="modSp">
        <pc:chgData name="Ifaz Faruki (2305668)" userId="S::2305668@student.uwtsd.ac.uk::b186f114-0dec-4566-96db-b7fc659da5d0" providerId="AD" clId="Web-{0B854861-869D-EC14-CAEA-B86C3DDC7C88}" dt="2024-12-07T09:34:54.557" v="425" actId="20577"/>
        <pc:sldMkLst>
          <pc:docMk/>
          <pc:sldMk cId="2563262529" sldId="258"/>
        </pc:sldMkLst>
        <pc:spChg chg="mod">
          <ac:chgData name="Ifaz Faruki (2305668)" userId="S::2305668@student.uwtsd.ac.uk::b186f114-0dec-4566-96db-b7fc659da5d0" providerId="AD" clId="Web-{0B854861-869D-EC14-CAEA-B86C3DDC7C88}" dt="2024-12-07T09:34:54.557" v="425" actId="20577"/>
          <ac:spMkLst>
            <pc:docMk/>
            <pc:sldMk cId="2563262529" sldId="258"/>
            <ac:spMk id="3" creationId="{2F6DB74F-13D9-0824-3DF7-1255C9FF186B}"/>
          </ac:spMkLst>
        </pc:spChg>
      </pc:sldChg>
      <pc:sldChg chg="modSp">
        <pc:chgData name="Ifaz Faruki (2305668)" userId="S::2305668@student.uwtsd.ac.uk::b186f114-0dec-4566-96db-b7fc659da5d0" providerId="AD" clId="Web-{0B854861-869D-EC14-CAEA-B86C3DDC7C88}" dt="2024-12-07T10:03:49.033" v="742" actId="20577"/>
        <pc:sldMkLst>
          <pc:docMk/>
          <pc:sldMk cId="125023876" sldId="262"/>
        </pc:sldMkLst>
        <pc:spChg chg="mod">
          <ac:chgData name="Ifaz Faruki (2305668)" userId="S::2305668@student.uwtsd.ac.uk::b186f114-0dec-4566-96db-b7fc659da5d0" providerId="AD" clId="Web-{0B854861-869D-EC14-CAEA-B86C3DDC7C88}" dt="2024-12-07T10:03:49.033" v="742" actId="20577"/>
          <ac:spMkLst>
            <pc:docMk/>
            <pc:sldMk cId="125023876" sldId="262"/>
            <ac:spMk id="3" creationId="{C562B335-9645-B67F-25E0-B3A62E8459D1}"/>
          </ac:spMkLst>
        </pc:spChg>
      </pc:sldChg>
      <pc:sldChg chg="modSp new">
        <pc:chgData name="Ifaz Faruki (2305668)" userId="S::2305668@student.uwtsd.ac.uk::b186f114-0dec-4566-96db-b7fc659da5d0" providerId="AD" clId="Web-{0B854861-869D-EC14-CAEA-B86C3DDC7C88}" dt="2024-12-07T10:01:56.167" v="675" actId="20577"/>
        <pc:sldMkLst>
          <pc:docMk/>
          <pc:sldMk cId="126811097" sldId="268"/>
        </pc:sldMkLst>
        <pc:spChg chg="mod">
          <ac:chgData name="Ifaz Faruki (2305668)" userId="S::2305668@student.uwtsd.ac.uk::b186f114-0dec-4566-96db-b7fc659da5d0" providerId="AD" clId="Web-{0B854861-869D-EC14-CAEA-B86C3DDC7C88}" dt="2024-12-07T08:56:52.683" v="9" actId="20577"/>
          <ac:spMkLst>
            <pc:docMk/>
            <pc:sldMk cId="126811097" sldId="268"/>
            <ac:spMk id="2" creationId="{BE2091BA-34BF-C078-0EA2-9BC00EF03638}"/>
          </ac:spMkLst>
        </pc:spChg>
        <pc:spChg chg="mod">
          <ac:chgData name="Ifaz Faruki (2305668)" userId="S::2305668@student.uwtsd.ac.uk::b186f114-0dec-4566-96db-b7fc659da5d0" providerId="AD" clId="Web-{0B854861-869D-EC14-CAEA-B86C3DDC7C88}" dt="2024-12-07T10:01:56.167" v="675" actId="20577"/>
          <ac:spMkLst>
            <pc:docMk/>
            <pc:sldMk cId="126811097" sldId="268"/>
            <ac:spMk id="3" creationId="{1B6A0180-869E-274F-28B9-ACCEC50877C7}"/>
          </ac:spMkLst>
        </pc:spChg>
      </pc:sldChg>
    </pc:docChg>
  </pc:docChgLst>
  <pc:docChgLst>
    <pc:chgData name="Ifaz Faruki (2305668)" userId="S::2305668@student.uwtsd.ac.uk::b186f114-0dec-4566-96db-b7fc659da5d0" providerId="AD" clId="Web-{916E2C36-8FF9-0D8B-C741-5D3A8DDAF646}"/>
    <pc:docChg chg="modSld">
      <pc:chgData name="Ifaz Faruki (2305668)" userId="S::2305668@student.uwtsd.ac.uk::b186f114-0dec-4566-96db-b7fc659da5d0" providerId="AD" clId="Web-{916E2C36-8FF9-0D8B-C741-5D3A8DDAF646}" dt="2024-12-05T12:13:09.767" v="118" actId="20577"/>
      <pc:docMkLst>
        <pc:docMk/>
      </pc:docMkLst>
      <pc:sldChg chg="modSp">
        <pc:chgData name="Ifaz Faruki (2305668)" userId="S::2305668@student.uwtsd.ac.uk::b186f114-0dec-4566-96db-b7fc659da5d0" providerId="AD" clId="Web-{916E2C36-8FF9-0D8B-C741-5D3A8DDAF646}" dt="2024-12-05T12:13:09.767" v="118" actId="20577"/>
        <pc:sldMkLst>
          <pc:docMk/>
          <pc:sldMk cId="3210658540" sldId="265"/>
        </pc:sldMkLst>
        <pc:spChg chg="mod">
          <ac:chgData name="Ifaz Faruki (2305668)" userId="S::2305668@student.uwtsd.ac.uk::b186f114-0dec-4566-96db-b7fc659da5d0" providerId="AD" clId="Web-{916E2C36-8FF9-0D8B-C741-5D3A8DDAF646}" dt="2024-12-05T12:13:09.767" v="118" actId="20577"/>
          <ac:spMkLst>
            <pc:docMk/>
            <pc:sldMk cId="3210658540" sldId="265"/>
            <ac:spMk id="3" creationId="{8C536D80-9E0B-30DC-A922-4BFC585D0F0D}"/>
          </ac:spMkLst>
        </pc:spChg>
      </pc:sldChg>
    </pc:docChg>
  </pc:docChgLst>
  <pc:docChgLst>
    <pc:chgData name="Ifaz Faruki (2305668)" userId="S::2305668@student.uwtsd.ac.uk::b186f114-0dec-4566-96db-b7fc659da5d0" providerId="AD" clId="Web-{9593EB9F-AAE7-3100-3FE3-AC959E4675BC}"/>
    <pc:docChg chg="addSld modSld">
      <pc:chgData name="Ifaz Faruki (2305668)" userId="S::2305668@student.uwtsd.ac.uk::b186f114-0dec-4566-96db-b7fc659da5d0" providerId="AD" clId="Web-{9593EB9F-AAE7-3100-3FE3-AC959E4675BC}" dt="2024-11-24T20:03:10.231" v="607" actId="20577"/>
      <pc:docMkLst>
        <pc:docMk/>
      </pc:docMkLst>
      <pc:sldChg chg="modSp">
        <pc:chgData name="Ifaz Faruki (2305668)" userId="S::2305668@student.uwtsd.ac.uk::b186f114-0dec-4566-96db-b7fc659da5d0" providerId="AD" clId="Web-{9593EB9F-AAE7-3100-3FE3-AC959E4675BC}" dt="2024-11-24T19:51:52.798" v="497" actId="20577"/>
        <pc:sldMkLst>
          <pc:docMk/>
          <pc:sldMk cId="2563262529" sldId="258"/>
        </pc:sldMkLst>
        <pc:spChg chg="mod">
          <ac:chgData name="Ifaz Faruki (2305668)" userId="S::2305668@student.uwtsd.ac.uk::b186f114-0dec-4566-96db-b7fc659da5d0" providerId="AD" clId="Web-{9593EB9F-AAE7-3100-3FE3-AC959E4675BC}" dt="2024-11-24T19:51:52.798" v="497" actId="20577"/>
          <ac:spMkLst>
            <pc:docMk/>
            <pc:sldMk cId="2563262529" sldId="258"/>
            <ac:spMk id="2" creationId="{36AE6B53-C4B8-DE81-D499-ACD3D9956DAF}"/>
          </ac:spMkLst>
        </pc:spChg>
        <pc:spChg chg="mod">
          <ac:chgData name="Ifaz Faruki (2305668)" userId="S::2305668@student.uwtsd.ac.uk::b186f114-0dec-4566-96db-b7fc659da5d0" providerId="AD" clId="Web-{9593EB9F-AAE7-3100-3FE3-AC959E4675BC}" dt="2024-11-24T19:51:32.437" v="493" actId="20577"/>
          <ac:spMkLst>
            <pc:docMk/>
            <pc:sldMk cId="2563262529" sldId="258"/>
            <ac:spMk id="3" creationId="{2F6DB74F-13D9-0824-3DF7-1255C9FF186B}"/>
          </ac:spMkLst>
        </pc:spChg>
      </pc:sldChg>
      <pc:sldChg chg="modSp">
        <pc:chgData name="Ifaz Faruki (2305668)" userId="S::2305668@student.uwtsd.ac.uk::b186f114-0dec-4566-96db-b7fc659da5d0" providerId="AD" clId="Web-{9593EB9F-AAE7-3100-3FE3-AC959E4675BC}" dt="2024-11-24T14:00:24.568" v="5" actId="20577"/>
        <pc:sldMkLst>
          <pc:docMk/>
          <pc:sldMk cId="1877834331" sldId="260"/>
        </pc:sldMkLst>
        <pc:spChg chg="mod">
          <ac:chgData name="Ifaz Faruki (2305668)" userId="S::2305668@student.uwtsd.ac.uk::b186f114-0dec-4566-96db-b7fc659da5d0" providerId="AD" clId="Web-{9593EB9F-AAE7-3100-3FE3-AC959E4675BC}" dt="2024-11-24T14:00:24.568" v="5" actId="20577"/>
          <ac:spMkLst>
            <pc:docMk/>
            <pc:sldMk cId="1877834331" sldId="260"/>
            <ac:spMk id="3" creationId="{6392DA2F-400C-F9AB-DEC4-5F876DAF2FFC}"/>
          </ac:spMkLst>
        </pc:spChg>
      </pc:sldChg>
      <pc:sldChg chg="modSp new">
        <pc:chgData name="Ifaz Faruki (2305668)" userId="S::2305668@student.uwtsd.ac.uk::b186f114-0dec-4566-96db-b7fc659da5d0" providerId="AD" clId="Web-{9593EB9F-AAE7-3100-3FE3-AC959E4675BC}" dt="2024-11-24T19:49:07.790" v="450" actId="20577"/>
        <pc:sldMkLst>
          <pc:docMk/>
          <pc:sldMk cId="2264140747" sldId="261"/>
        </pc:sldMkLst>
        <pc:spChg chg="mod">
          <ac:chgData name="Ifaz Faruki (2305668)" userId="S::2305668@student.uwtsd.ac.uk::b186f114-0dec-4566-96db-b7fc659da5d0" providerId="AD" clId="Web-{9593EB9F-AAE7-3100-3FE3-AC959E4675BC}" dt="2024-11-24T18:39:47.966" v="26" actId="20577"/>
          <ac:spMkLst>
            <pc:docMk/>
            <pc:sldMk cId="2264140747" sldId="261"/>
            <ac:spMk id="2" creationId="{4D9E3ABB-77F9-17B7-2E08-E0C440500A2F}"/>
          </ac:spMkLst>
        </pc:spChg>
        <pc:spChg chg="mod">
          <ac:chgData name="Ifaz Faruki (2305668)" userId="S::2305668@student.uwtsd.ac.uk::b186f114-0dec-4566-96db-b7fc659da5d0" providerId="AD" clId="Web-{9593EB9F-AAE7-3100-3FE3-AC959E4675BC}" dt="2024-11-24T19:49:07.790" v="450" actId="20577"/>
          <ac:spMkLst>
            <pc:docMk/>
            <pc:sldMk cId="2264140747" sldId="261"/>
            <ac:spMk id="3" creationId="{6832466A-A7FC-305A-053C-CDAA22A30844}"/>
          </ac:spMkLst>
        </pc:spChg>
      </pc:sldChg>
      <pc:sldChg chg="modSp new">
        <pc:chgData name="Ifaz Faruki (2305668)" userId="S::2305668@student.uwtsd.ac.uk::b186f114-0dec-4566-96db-b7fc659da5d0" providerId="AD" clId="Web-{9593EB9F-AAE7-3100-3FE3-AC959E4675BC}" dt="2024-11-24T20:03:10.231" v="607" actId="20577"/>
        <pc:sldMkLst>
          <pc:docMk/>
          <pc:sldMk cId="125023876" sldId="262"/>
        </pc:sldMkLst>
        <pc:spChg chg="mod">
          <ac:chgData name="Ifaz Faruki (2305668)" userId="S::2305668@student.uwtsd.ac.uk::b186f114-0dec-4566-96db-b7fc659da5d0" providerId="AD" clId="Web-{9593EB9F-AAE7-3100-3FE3-AC959E4675BC}" dt="2024-11-24T19:52:01.907" v="502" actId="20577"/>
          <ac:spMkLst>
            <pc:docMk/>
            <pc:sldMk cId="125023876" sldId="262"/>
            <ac:spMk id="2" creationId="{37073EAC-290B-5D48-316F-9322AC9E22DD}"/>
          </ac:spMkLst>
        </pc:spChg>
        <pc:spChg chg="mod">
          <ac:chgData name="Ifaz Faruki (2305668)" userId="S::2305668@student.uwtsd.ac.uk::b186f114-0dec-4566-96db-b7fc659da5d0" providerId="AD" clId="Web-{9593EB9F-AAE7-3100-3FE3-AC959E4675BC}" dt="2024-11-24T20:03:10.231" v="607" actId="20577"/>
          <ac:spMkLst>
            <pc:docMk/>
            <pc:sldMk cId="125023876" sldId="262"/>
            <ac:spMk id="3" creationId="{C562B335-9645-B67F-25E0-B3A62E8459D1}"/>
          </ac:spMkLst>
        </pc:spChg>
      </pc:sldChg>
    </pc:docChg>
  </pc:docChgLst>
  <pc:docChgLst>
    <pc:chgData name="Ifaz Faruki (2305668)" userId="S::2305668@student.uwtsd.ac.uk::b186f114-0dec-4566-96db-b7fc659da5d0" providerId="AD" clId="Web-{84BB46EA-D726-1D23-1E9A-339FDE6397B2}"/>
    <pc:docChg chg="addSld modSld">
      <pc:chgData name="Ifaz Faruki (2305668)" userId="S::2305668@student.uwtsd.ac.uk::b186f114-0dec-4566-96db-b7fc659da5d0" providerId="AD" clId="Web-{84BB46EA-D726-1D23-1E9A-339FDE6397B2}" dt="2024-11-15T19:52:06.022" v="507" actId="20577"/>
      <pc:docMkLst>
        <pc:docMk/>
      </pc:docMkLst>
      <pc:sldChg chg="modSp">
        <pc:chgData name="Ifaz Faruki (2305668)" userId="S::2305668@student.uwtsd.ac.uk::b186f114-0dec-4566-96db-b7fc659da5d0" providerId="AD" clId="Web-{84BB46EA-D726-1D23-1E9A-339FDE6397B2}" dt="2024-11-15T18:05:17.450" v="175" actId="20577"/>
        <pc:sldMkLst>
          <pc:docMk/>
          <pc:sldMk cId="2563262529" sldId="258"/>
        </pc:sldMkLst>
        <pc:spChg chg="mod">
          <ac:chgData name="Ifaz Faruki (2305668)" userId="S::2305668@student.uwtsd.ac.uk::b186f114-0dec-4566-96db-b7fc659da5d0" providerId="AD" clId="Web-{84BB46EA-D726-1D23-1E9A-339FDE6397B2}" dt="2024-11-15T18:05:17.450" v="175" actId="20577"/>
          <ac:spMkLst>
            <pc:docMk/>
            <pc:sldMk cId="2563262529" sldId="258"/>
            <ac:spMk id="3" creationId="{2F6DB74F-13D9-0824-3DF7-1255C9FF186B}"/>
          </ac:spMkLst>
        </pc:spChg>
      </pc:sldChg>
      <pc:sldChg chg="modSp">
        <pc:chgData name="Ifaz Faruki (2305668)" userId="S::2305668@student.uwtsd.ac.uk::b186f114-0dec-4566-96db-b7fc659da5d0" providerId="AD" clId="Web-{84BB46EA-D726-1D23-1E9A-339FDE6397B2}" dt="2024-11-15T17:08:47.024" v="17" actId="20577"/>
        <pc:sldMkLst>
          <pc:docMk/>
          <pc:sldMk cId="188505878" sldId="259"/>
        </pc:sldMkLst>
        <pc:spChg chg="mod">
          <ac:chgData name="Ifaz Faruki (2305668)" userId="S::2305668@student.uwtsd.ac.uk::b186f114-0dec-4566-96db-b7fc659da5d0" providerId="AD" clId="Web-{84BB46EA-D726-1D23-1E9A-339FDE6397B2}" dt="2024-11-15T17:08:47.024" v="17" actId="20577"/>
          <ac:spMkLst>
            <pc:docMk/>
            <pc:sldMk cId="188505878" sldId="259"/>
            <ac:spMk id="2" creationId="{B5176A51-71CC-75D5-D0F2-E2092FB0E52A}"/>
          </ac:spMkLst>
        </pc:spChg>
      </pc:sldChg>
      <pc:sldChg chg="modSp new">
        <pc:chgData name="Ifaz Faruki (2305668)" userId="S::2305668@student.uwtsd.ac.uk::b186f114-0dec-4566-96db-b7fc659da5d0" providerId="AD" clId="Web-{84BB46EA-D726-1D23-1E9A-339FDE6397B2}" dt="2024-11-15T19:52:06.022" v="507" actId="20577"/>
        <pc:sldMkLst>
          <pc:docMk/>
          <pc:sldMk cId="1877834331" sldId="260"/>
        </pc:sldMkLst>
        <pc:spChg chg="mod">
          <ac:chgData name="Ifaz Faruki (2305668)" userId="S::2305668@student.uwtsd.ac.uk::b186f114-0dec-4566-96db-b7fc659da5d0" providerId="AD" clId="Web-{84BB46EA-D726-1D23-1E9A-339FDE6397B2}" dt="2024-11-15T17:08:34.445" v="9" actId="20577"/>
          <ac:spMkLst>
            <pc:docMk/>
            <pc:sldMk cId="1877834331" sldId="260"/>
            <ac:spMk id="2" creationId="{47C6955B-1657-DC4A-7690-8893E139D0A3}"/>
          </ac:spMkLst>
        </pc:spChg>
        <pc:spChg chg="mod">
          <ac:chgData name="Ifaz Faruki (2305668)" userId="S::2305668@student.uwtsd.ac.uk::b186f114-0dec-4566-96db-b7fc659da5d0" providerId="AD" clId="Web-{84BB46EA-D726-1D23-1E9A-339FDE6397B2}" dt="2024-11-15T19:52:06.022" v="507" actId="20577"/>
          <ac:spMkLst>
            <pc:docMk/>
            <pc:sldMk cId="1877834331" sldId="260"/>
            <ac:spMk id="3" creationId="{6392DA2F-400C-F9AB-DEC4-5F876DAF2FFC}"/>
          </ac:spMkLst>
        </pc:spChg>
      </pc:sldChg>
    </pc:docChg>
  </pc:docChgLst>
  <pc:docChgLst>
    <pc:chgData name="Ifaz Faruki (2305668)" userId="S::2305668@student.uwtsd.ac.uk::b186f114-0dec-4566-96db-b7fc659da5d0" providerId="AD" clId="Web-{C29D42D4-0533-99B9-3E80-55FA9C079E89}"/>
    <pc:docChg chg="modSld">
      <pc:chgData name="Ifaz Faruki (2305668)" userId="S::2305668@student.uwtsd.ac.uk::b186f114-0dec-4566-96db-b7fc659da5d0" providerId="AD" clId="Web-{C29D42D4-0533-99B9-3E80-55FA9C079E89}" dt="2024-12-05T18:57:55.657" v="9" actId="20577"/>
      <pc:docMkLst>
        <pc:docMk/>
      </pc:docMkLst>
      <pc:sldChg chg="modSp">
        <pc:chgData name="Ifaz Faruki (2305668)" userId="S::2305668@student.uwtsd.ac.uk::b186f114-0dec-4566-96db-b7fc659da5d0" providerId="AD" clId="Web-{C29D42D4-0533-99B9-3E80-55FA9C079E89}" dt="2024-12-05T18:57:55.657" v="9" actId="20577"/>
        <pc:sldMkLst>
          <pc:docMk/>
          <pc:sldMk cId="3335604666" sldId="264"/>
        </pc:sldMkLst>
        <pc:spChg chg="mod">
          <ac:chgData name="Ifaz Faruki (2305668)" userId="S::2305668@student.uwtsd.ac.uk::b186f114-0dec-4566-96db-b7fc659da5d0" providerId="AD" clId="Web-{C29D42D4-0533-99B9-3E80-55FA9C079E89}" dt="2024-12-05T18:57:55.657" v="9" actId="20577"/>
          <ac:spMkLst>
            <pc:docMk/>
            <pc:sldMk cId="3335604666" sldId="264"/>
            <ac:spMk id="3" creationId="{AA15879B-AD38-7EAC-1D37-7B2F19E588BE}"/>
          </ac:spMkLst>
        </pc:spChg>
      </pc:sldChg>
    </pc:docChg>
  </pc:docChgLst>
  <pc:docChgLst>
    <pc:chgData name="Ifaz Faruki (2305668)" userId="S::2305668@student.uwtsd.ac.uk::b186f114-0dec-4566-96db-b7fc659da5d0" providerId="AD" clId="Web-{03D5B51D-02DE-9CEB-D6C0-72D70265E9F1}"/>
    <pc:docChg chg="addSld modSld">
      <pc:chgData name="Ifaz Faruki (2305668)" userId="S::2305668@student.uwtsd.ac.uk::b186f114-0dec-4566-96db-b7fc659da5d0" providerId="AD" clId="Web-{03D5B51D-02DE-9CEB-D6C0-72D70265E9F1}" dt="2024-12-05T09:45:58.213" v="619" actId="1076"/>
      <pc:docMkLst>
        <pc:docMk/>
      </pc:docMkLst>
      <pc:sldChg chg="modSp">
        <pc:chgData name="Ifaz Faruki (2305668)" userId="S::2305668@student.uwtsd.ac.uk::b186f114-0dec-4566-96db-b7fc659da5d0" providerId="AD" clId="Web-{03D5B51D-02DE-9CEB-D6C0-72D70265E9F1}" dt="2024-12-05T09:41:56.068" v="611" actId="20577"/>
        <pc:sldMkLst>
          <pc:docMk/>
          <pc:sldMk cId="2563262529" sldId="258"/>
        </pc:sldMkLst>
        <pc:spChg chg="mod">
          <ac:chgData name="Ifaz Faruki (2305668)" userId="S::2305668@student.uwtsd.ac.uk::b186f114-0dec-4566-96db-b7fc659da5d0" providerId="AD" clId="Web-{03D5B51D-02DE-9CEB-D6C0-72D70265E9F1}" dt="2024-12-05T09:41:56.068" v="611" actId="20577"/>
          <ac:spMkLst>
            <pc:docMk/>
            <pc:sldMk cId="2563262529" sldId="258"/>
            <ac:spMk id="3" creationId="{2F6DB74F-13D9-0824-3DF7-1255C9FF186B}"/>
          </ac:spMkLst>
        </pc:spChg>
      </pc:sldChg>
      <pc:sldChg chg="modSp">
        <pc:chgData name="Ifaz Faruki (2305668)" userId="S::2305668@student.uwtsd.ac.uk::b186f114-0dec-4566-96db-b7fc659da5d0" providerId="AD" clId="Web-{03D5B51D-02DE-9CEB-D6C0-72D70265E9F1}" dt="2024-12-05T09:42:03.116" v="613" actId="20577"/>
        <pc:sldMkLst>
          <pc:docMk/>
          <pc:sldMk cId="125023876" sldId="262"/>
        </pc:sldMkLst>
        <pc:spChg chg="mod">
          <ac:chgData name="Ifaz Faruki (2305668)" userId="S::2305668@student.uwtsd.ac.uk::b186f114-0dec-4566-96db-b7fc659da5d0" providerId="AD" clId="Web-{03D5B51D-02DE-9CEB-D6C0-72D70265E9F1}" dt="2024-12-05T09:28:42.019" v="603" actId="14100"/>
          <ac:spMkLst>
            <pc:docMk/>
            <pc:sldMk cId="125023876" sldId="262"/>
            <ac:spMk id="2" creationId="{37073EAC-290B-5D48-316F-9322AC9E22DD}"/>
          </ac:spMkLst>
        </pc:spChg>
        <pc:spChg chg="mod">
          <ac:chgData name="Ifaz Faruki (2305668)" userId="S::2305668@student.uwtsd.ac.uk::b186f114-0dec-4566-96db-b7fc659da5d0" providerId="AD" clId="Web-{03D5B51D-02DE-9CEB-D6C0-72D70265E9F1}" dt="2024-12-05T09:42:03.116" v="613" actId="20577"/>
          <ac:spMkLst>
            <pc:docMk/>
            <pc:sldMk cId="125023876" sldId="262"/>
            <ac:spMk id="3" creationId="{C562B335-9645-B67F-25E0-B3A62E8459D1}"/>
          </ac:spMkLst>
        </pc:spChg>
      </pc:sldChg>
      <pc:sldChg chg="modSp">
        <pc:chgData name="Ifaz Faruki (2305668)" userId="S::2305668@student.uwtsd.ac.uk::b186f114-0dec-4566-96db-b7fc659da5d0" providerId="AD" clId="Web-{03D5B51D-02DE-9CEB-D6C0-72D70265E9F1}" dt="2024-12-05T07:41:55.327" v="1" actId="20577"/>
        <pc:sldMkLst>
          <pc:docMk/>
          <pc:sldMk cId="3335604666" sldId="264"/>
        </pc:sldMkLst>
        <pc:spChg chg="mod">
          <ac:chgData name="Ifaz Faruki (2305668)" userId="S::2305668@student.uwtsd.ac.uk::b186f114-0dec-4566-96db-b7fc659da5d0" providerId="AD" clId="Web-{03D5B51D-02DE-9CEB-D6C0-72D70265E9F1}" dt="2024-12-05T07:41:55.327" v="1" actId="20577"/>
          <ac:spMkLst>
            <pc:docMk/>
            <pc:sldMk cId="3335604666" sldId="264"/>
            <ac:spMk id="3" creationId="{AA15879B-AD38-7EAC-1D37-7B2F19E588BE}"/>
          </ac:spMkLst>
        </pc:spChg>
      </pc:sldChg>
      <pc:sldChg chg="modSp new">
        <pc:chgData name="Ifaz Faruki (2305668)" userId="S::2305668@student.uwtsd.ac.uk::b186f114-0dec-4566-96db-b7fc659da5d0" providerId="AD" clId="Web-{03D5B51D-02DE-9CEB-D6C0-72D70265E9F1}" dt="2024-12-05T09:45:58.213" v="619" actId="1076"/>
        <pc:sldMkLst>
          <pc:docMk/>
          <pc:sldMk cId="3210658540" sldId="265"/>
        </pc:sldMkLst>
        <pc:spChg chg="mod">
          <ac:chgData name="Ifaz Faruki (2305668)" userId="S::2305668@student.uwtsd.ac.uk::b186f114-0dec-4566-96db-b7fc659da5d0" providerId="AD" clId="Web-{03D5B51D-02DE-9CEB-D6C0-72D70265E9F1}" dt="2024-12-05T09:45:58.213" v="619" actId="1076"/>
          <ac:spMkLst>
            <pc:docMk/>
            <pc:sldMk cId="3210658540" sldId="265"/>
            <ac:spMk id="2" creationId="{B18D5C4B-8A9A-2326-DE3F-B4A5B8A662EF}"/>
          </ac:spMkLst>
        </pc:spChg>
        <pc:spChg chg="mod">
          <ac:chgData name="Ifaz Faruki (2305668)" userId="S::2305668@student.uwtsd.ac.uk::b186f114-0dec-4566-96db-b7fc659da5d0" providerId="AD" clId="Web-{03D5B51D-02DE-9CEB-D6C0-72D70265E9F1}" dt="2024-12-05T08:54:08.274" v="124" actId="20577"/>
          <ac:spMkLst>
            <pc:docMk/>
            <pc:sldMk cId="3210658540" sldId="265"/>
            <ac:spMk id="3" creationId="{8C536D80-9E0B-30DC-A922-4BFC585D0F0D}"/>
          </ac:spMkLst>
        </pc:spChg>
      </pc:sldChg>
      <pc:sldChg chg="modSp new">
        <pc:chgData name="Ifaz Faruki (2305668)" userId="S::2305668@student.uwtsd.ac.uk::b186f114-0dec-4566-96db-b7fc659da5d0" providerId="AD" clId="Web-{03D5B51D-02DE-9CEB-D6C0-72D70265E9F1}" dt="2024-12-05T09:43:20.419" v="615" actId="20577"/>
        <pc:sldMkLst>
          <pc:docMk/>
          <pc:sldMk cId="3653644885" sldId="266"/>
        </pc:sldMkLst>
        <pc:spChg chg="mod">
          <ac:chgData name="Ifaz Faruki (2305668)" userId="S::2305668@student.uwtsd.ac.uk::b186f114-0dec-4566-96db-b7fc659da5d0" providerId="AD" clId="Web-{03D5B51D-02DE-9CEB-D6C0-72D70265E9F1}" dt="2024-12-05T09:24:20.201" v="566" actId="14100"/>
          <ac:spMkLst>
            <pc:docMk/>
            <pc:sldMk cId="3653644885" sldId="266"/>
            <ac:spMk id="2" creationId="{0FB28F17-C6A4-A057-696C-F806D2862609}"/>
          </ac:spMkLst>
        </pc:spChg>
        <pc:spChg chg="mod">
          <ac:chgData name="Ifaz Faruki (2305668)" userId="S::2305668@student.uwtsd.ac.uk::b186f114-0dec-4566-96db-b7fc659da5d0" providerId="AD" clId="Web-{03D5B51D-02DE-9CEB-D6C0-72D70265E9F1}" dt="2024-12-05T09:43:20.419" v="615" actId="20577"/>
          <ac:spMkLst>
            <pc:docMk/>
            <pc:sldMk cId="3653644885" sldId="266"/>
            <ac:spMk id="3" creationId="{D6083063-C2AD-A38B-2228-E2B0B1779332}"/>
          </ac:spMkLst>
        </pc:spChg>
      </pc:sldChg>
    </pc:docChg>
  </pc:docChgLst>
  <pc:docChgLst>
    <pc:chgData name="Ifaz Faruki (2305668)" userId="S::2305668@student.uwtsd.ac.uk::b186f114-0dec-4566-96db-b7fc659da5d0" providerId="AD" clId="Web-{51B27BC3-5589-A861-00BF-573EBA067078}"/>
    <pc:docChg chg="modSld">
      <pc:chgData name="Ifaz Faruki (2305668)" userId="S::2305668@student.uwtsd.ac.uk::b186f114-0dec-4566-96db-b7fc659da5d0" providerId="AD" clId="Web-{51B27BC3-5589-A861-00BF-573EBA067078}" dt="2025-01-07T17:19:16.418" v="110" actId="20577"/>
      <pc:docMkLst>
        <pc:docMk/>
      </pc:docMkLst>
      <pc:sldChg chg="modSp">
        <pc:chgData name="Ifaz Faruki (2305668)" userId="S::2305668@student.uwtsd.ac.uk::b186f114-0dec-4566-96db-b7fc659da5d0" providerId="AD" clId="Web-{51B27BC3-5589-A861-00BF-573EBA067078}" dt="2025-01-07T16:58:53.101" v="3" actId="20577"/>
        <pc:sldMkLst>
          <pc:docMk/>
          <pc:sldMk cId="180254321" sldId="257"/>
        </pc:sldMkLst>
        <pc:spChg chg="mod">
          <ac:chgData name="Ifaz Faruki (2305668)" userId="S::2305668@student.uwtsd.ac.uk::b186f114-0dec-4566-96db-b7fc659da5d0" providerId="AD" clId="Web-{51B27BC3-5589-A861-00BF-573EBA067078}" dt="2025-01-07T16:58:53.101" v="3" actId="20577"/>
          <ac:spMkLst>
            <pc:docMk/>
            <pc:sldMk cId="180254321" sldId="257"/>
            <ac:spMk id="3" creationId="{D0638DA6-7E66-63F7-4527-8A5EF3DA1EF5}"/>
          </ac:spMkLst>
        </pc:spChg>
      </pc:sldChg>
      <pc:sldChg chg="modSp">
        <pc:chgData name="Ifaz Faruki (2305668)" userId="S::2305668@student.uwtsd.ac.uk::b186f114-0dec-4566-96db-b7fc659da5d0" providerId="AD" clId="Web-{51B27BC3-5589-A861-00BF-573EBA067078}" dt="2025-01-07T17:16:11.637" v="69" actId="20577"/>
        <pc:sldMkLst>
          <pc:docMk/>
          <pc:sldMk cId="188505878" sldId="259"/>
        </pc:sldMkLst>
        <pc:spChg chg="mod">
          <ac:chgData name="Ifaz Faruki (2305668)" userId="S::2305668@student.uwtsd.ac.uk::b186f114-0dec-4566-96db-b7fc659da5d0" providerId="AD" clId="Web-{51B27BC3-5589-A861-00BF-573EBA067078}" dt="2025-01-07T17:16:11.637" v="69" actId="20577"/>
          <ac:spMkLst>
            <pc:docMk/>
            <pc:sldMk cId="188505878" sldId="259"/>
            <ac:spMk id="3" creationId="{31F95AE8-2119-8D83-650F-D3C589F2FA57}"/>
          </ac:spMkLst>
        </pc:spChg>
      </pc:sldChg>
      <pc:sldChg chg="modSp">
        <pc:chgData name="Ifaz Faruki (2305668)" userId="S::2305668@student.uwtsd.ac.uk::b186f114-0dec-4566-96db-b7fc659da5d0" providerId="AD" clId="Web-{51B27BC3-5589-A861-00BF-573EBA067078}" dt="2025-01-07T17:15:34.759" v="61" actId="20577"/>
        <pc:sldMkLst>
          <pc:docMk/>
          <pc:sldMk cId="1877834331" sldId="260"/>
        </pc:sldMkLst>
        <pc:spChg chg="mod">
          <ac:chgData name="Ifaz Faruki (2305668)" userId="S::2305668@student.uwtsd.ac.uk::b186f114-0dec-4566-96db-b7fc659da5d0" providerId="AD" clId="Web-{51B27BC3-5589-A861-00BF-573EBA067078}" dt="2025-01-07T17:15:34.759" v="61" actId="20577"/>
          <ac:spMkLst>
            <pc:docMk/>
            <pc:sldMk cId="1877834331" sldId="260"/>
            <ac:spMk id="3" creationId="{6392DA2F-400C-F9AB-DEC4-5F876DAF2FFC}"/>
          </ac:spMkLst>
        </pc:spChg>
      </pc:sldChg>
      <pc:sldChg chg="modSp">
        <pc:chgData name="Ifaz Faruki (2305668)" userId="S::2305668@student.uwtsd.ac.uk::b186f114-0dec-4566-96db-b7fc659da5d0" providerId="AD" clId="Web-{51B27BC3-5589-A861-00BF-573EBA067078}" dt="2025-01-07T17:17:15.064" v="90" actId="20577"/>
        <pc:sldMkLst>
          <pc:docMk/>
          <pc:sldMk cId="2264140747" sldId="261"/>
        </pc:sldMkLst>
        <pc:spChg chg="mod">
          <ac:chgData name="Ifaz Faruki (2305668)" userId="S::2305668@student.uwtsd.ac.uk::b186f114-0dec-4566-96db-b7fc659da5d0" providerId="AD" clId="Web-{51B27BC3-5589-A861-00BF-573EBA067078}" dt="2025-01-07T17:17:15.064" v="90" actId="20577"/>
          <ac:spMkLst>
            <pc:docMk/>
            <pc:sldMk cId="2264140747" sldId="261"/>
            <ac:spMk id="3" creationId="{6832466A-A7FC-305A-053C-CDAA22A30844}"/>
          </ac:spMkLst>
        </pc:spChg>
      </pc:sldChg>
      <pc:sldChg chg="modSp">
        <pc:chgData name="Ifaz Faruki (2305668)" userId="S::2305668@student.uwtsd.ac.uk::b186f114-0dec-4566-96db-b7fc659da5d0" providerId="AD" clId="Web-{51B27BC3-5589-A861-00BF-573EBA067078}" dt="2025-01-07T17:19:16.418" v="110" actId="20577"/>
        <pc:sldMkLst>
          <pc:docMk/>
          <pc:sldMk cId="4079699895" sldId="263"/>
        </pc:sldMkLst>
        <pc:spChg chg="mod">
          <ac:chgData name="Ifaz Faruki (2305668)" userId="S::2305668@student.uwtsd.ac.uk::b186f114-0dec-4566-96db-b7fc659da5d0" providerId="AD" clId="Web-{51B27BC3-5589-A861-00BF-573EBA067078}" dt="2025-01-07T17:19:16.418" v="110" actId="20577"/>
          <ac:spMkLst>
            <pc:docMk/>
            <pc:sldMk cId="4079699895" sldId="263"/>
            <ac:spMk id="3" creationId="{0C3378BE-DB7C-FCE0-5AD7-331D1396BD9B}"/>
          </ac:spMkLst>
        </pc:spChg>
      </pc:sldChg>
    </pc:docChg>
  </pc:docChgLst>
  <pc:docChgLst>
    <pc:chgData name="Ifaz Faruki (2305668)" userId="S::2305668@student.uwtsd.ac.uk::b186f114-0dec-4566-96db-b7fc659da5d0" providerId="AD" clId="Web-{2BBFAA01-411F-11A8-6163-5E596FC0C53C}"/>
    <pc:docChg chg="modSld">
      <pc:chgData name="Ifaz Faruki (2305668)" userId="S::2305668@student.uwtsd.ac.uk::b186f114-0dec-4566-96db-b7fc659da5d0" providerId="AD" clId="Web-{2BBFAA01-411F-11A8-6163-5E596FC0C53C}" dt="2024-12-02T20:35:27.309" v="156" actId="20577"/>
      <pc:docMkLst>
        <pc:docMk/>
      </pc:docMkLst>
      <pc:sldChg chg="modSp">
        <pc:chgData name="Ifaz Faruki (2305668)" userId="S::2305668@student.uwtsd.ac.uk::b186f114-0dec-4566-96db-b7fc659da5d0" providerId="AD" clId="Web-{2BBFAA01-411F-11A8-6163-5E596FC0C53C}" dt="2024-12-02T20:35:03.135" v="153" actId="20577"/>
        <pc:sldMkLst>
          <pc:docMk/>
          <pc:sldMk cId="2563262529" sldId="258"/>
        </pc:sldMkLst>
        <pc:spChg chg="mod">
          <ac:chgData name="Ifaz Faruki (2305668)" userId="S::2305668@student.uwtsd.ac.uk::b186f114-0dec-4566-96db-b7fc659da5d0" providerId="AD" clId="Web-{2BBFAA01-411F-11A8-6163-5E596FC0C53C}" dt="2024-12-02T20:35:03.135" v="153" actId="20577"/>
          <ac:spMkLst>
            <pc:docMk/>
            <pc:sldMk cId="2563262529" sldId="258"/>
            <ac:spMk id="3" creationId="{2F6DB74F-13D9-0824-3DF7-1255C9FF186B}"/>
          </ac:spMkLst>
        </pc:spChg>
      </pc:sldChg>
      <pc:sldChg chg="modSp">
        <pc:chgData name="Ifaz Faruki (2305668)" userId="S::2305668@student.uwtsd.ac.uk::b186f114-0dec-4566-96db-b7fc659da5d0" providerId="AD" clId="Web-{2BBFAA01-411F-11A8-6163-5E596FC0C53C}" dt="2024-12-02T19:45:37.496" v="20" actId="1076"/>
        <pc:sldMkLst>
          <pc:docMk/>
          <pc:sldMk cId="188505878" sldId="259"/>
        </pc:sldMkLst>
        <pc:spChg chg="mod">
          <ac:chgData name="Ifaz Faruki (2305668)" userId="S::2305668@student.uwtsd.ac.uk::b186f114-0dec-4566-96db-b7fc659da5d0" providerId="AD" clId="Web-{2BBFAA01-411F-11A8-6163-5E596FC0C53C}" dt="2024-12-02T19:45:37.496" v="20" actId="1076"/>
          <ac:spMkLst>
            <pc:docMk/>
            <pc:sldMk cId="188505878" sldId="259"/>
            <ac:spMk id="2" creationId="{B5176A51-71CC-75D5-D0F2-E2092FB0E52A}"/>
          </ac:spMkLst>
        </pc:spChg>
      </pc:sldChg>
      <pc:sldChg chg="modSp">
        <pc:chgData name="Ifaz Faruki (2305668)" userId="S::2305668@student.uwtsd.ac.uk::b186f114-0dec-4566-96db-b7fc659da5d0" providerId="AD" clId="Web-{2BBFAA01-411F-11A8-6163-5E596FC0C53C}" dt="2024-12-02T20:08:11.600" v="24" actId="1076"/>
        <pc:sldMkLst>
          <pc:docMk/>
          <pc:sldMk cId="1877834331" sldId="260"/>
        </pc:sldMkLst>
        <pc:spChg chg="mod">
          <ac:chgData name="Ifaz Faruki (2305668)" userId="S::2305668@student.uwtsd.ac.uk::b186f114-0dec-4566-96db-b7fc659da5d0" providerId="AD" clId="Web-{2BBFAA01-411F-11A8-6163-5E596FC0C53C}" dt="2024-12-02T19:45:26.871" v="19" actId="1076"/>
          <ac:spMkLst>
            <pc:docMk/>
            <pc:sldMk cId="1877834331" sldId="260"/>
            <ac:spMk id="2" creationId="{47C6955B-1657-DC4A-7690-8893E139D0A3}"/>
          </ac:spMkLst>
        </pc:spChg>
        <pc:spChg chg="mod">
          <ac:chgData name="Ifaz Faruki (2305668)" userId="S::2305668@student.uwtsd.ac.uk::b186f114-0dec-4566-96db-b7fc659da5d0" providerId="AD" clId="Web-{2BBFAA01-411F-11A8-6163-5E596FC0C53C}" dt="2024-12-02T20:08:11.600" v="24" actId="1076"/>
          <ac:spMkLst>
            <pc:docMk/>
            <pc:sldMk cId="1877834331" sldId="260"/>
            <ac:spMk id="3" creationId="{6392DA2F-400C-F9AB-DEC4-5F876DAF2FFC}"/>
          </ac:spMkLst>
        </pc:spChg>
      </pc:sldChg>
      <pc:sldChg chg="modSp">
        <pc:chgData name="Ifaz Faruki (2305668)" userId="S::2305668@student.uwtsd.ac.uk::b186f114-0dec-4566-96db-b7fc659da5d0" providerId="AD" clId="Web-{2BBFAA01-411F-11A8-6163-5E596FC0C53C}" dt="2024-12-02T20:08:00.193" v="23" actId="1076"/>
        <pc:sldMkLst>
          <pc:docMk/>
          <pc:sldMk cId="2264140747" sldId="261"/>
        </pc:sldMkLst>
        <pc:spChg chg="mod">
          <ac:chgData name="Ifaz Faruki (2305668)" userId="S::2305668@student.uwtsd.ac.uk::b186f114-0dec-4566-96db-b7fc659da5d0" providerId="AD" clId="Web-{2BBFAA01-411F-11A8-6163-5E596FC0C53C}" dt="2024-12-02T20:07:54.036" v="22" actId="1076"/>
          <ac:spMkLst>
            <pc:docMk/>
            <pc:sldMk cId="2264140747" sldId="261"/>
            <ac:spMk id="2" creationId="{4D9E3ABB-77F9-17B7-2E08-E0C440500A2F}"/>
          </ac:spMkLst>
        </pc:spChg>
        <pc:spChg chg="mod">
          <ac:chgData name="Ifaz Faruki (2305668)" userId="S::2305668@student.uwtsd.ac.uk::b186f114-0dec-4566-96db-b7fc659da5d0" providerId="AD" clId="Web-{2BBFAA01-411F-11A8-6163-5E596FC0C53C}" dt="2024-12-02T20:08:00.193" v="23" actId="1076"/>
          <ac:spMkLst>
            <pc:docMk/>
            <pc:sldMk cId="2264140747" sldId="261"/>
            <ac:spMk id="3" creationId="{6832466A-A7FC-305A-053C-CDAA22A30844}"/>
          </ac:spMkLst>
        </pc:spChg>
      </pc:sldChg>
      <pc:sldChg chg="modSp">
        <pc:chgData name="Ifaz Faruki (2305668)" userId="S::2305668@student.uwtsd.ac.uk::b186f114-0dec-4566-96db-b7fc659da5d0" providerId="AD" clId="Web-{2BBFAA01-411F-11A8-6163-5E596FC0C53C}" dt="2024-12-02T20:35:09.292" v="155" actId="20577"/>
        <pc:sldMkLst>
          <pc:docMk/>
          <pc:sldMk cId="125023876" sldId="262"/>
        </pc:sldMkLst>
        <pc:spChg chg="mod">
          <ac:chgData name="Ifaz Faruki (2305668)" userId="S::2305668@student.uwtsd.ac.uk::b186f114-0dec-4566-96db-b7fc659da5d0" providerId="AD" clId="Web-{2BBFAA01-411F-11A8-6163-5E596FC0C53C}" dt="2024-12-02T20:35:09.292" v="155" actId="20577"/>
          <ac:spMkLst>
            <pc:docMk/>
            <pc:sldMk cId="125023876" sldId="262"/>
            <ac:spMk id="3" creationId="{C562B335-9645-B67F-25E0-B3A62E8459D1}"/>
          </ac:spMkLst>
        </pc:spChg>
      </pc:sldChg>
      <pc:sldChg chg="modSp">
        <pc:chgData name="Ifaz Faruki (2305668)" userId="S::2305668@student.uwtsd.ac.uk::b186f114-0dec-4566-96db-b7fc659da5d0" providerId="AD" clId="Web-{2BBFAA01-411F-11A8-6163-5E596FC0C53C}" dt="2024-12-02T20:35:27.309" v="156" actId="20577"/>
        <pc:sldMkLst>
          <pc:docMk/>
          <pc:sldMk cId="4079699895" sldId="263"/>
        </pc:sldMkLst>
        <pc:spChg chg="mod">
          <ac:chgData name="Ifaz Faruki (2305668)" userId="S::2305668@student.uwtsd.ac.uk::b186f114-0dec-4566-96db-b7fc659da5d0" providerId="AD" clId="Web-{2BBFAA01-411F-11A8-6163-5E596FC0C53C}" dt="2024-12-02T20:11:23.144" v="30" actId="20577"/>
          <ac:spMkLst>
            <pc:docMk/>
            <pc:sldMk cId="4079699895" sldId="263"/>
            <ac:spMk id="2" creationId="{ECD17AE6-3C56-8D30-5F82-48615DFF8FB6}"/>
          </ac:spMkLst>
        </pc:spChg>
        <pc:spChg chg="mod">
          <ac:chgData name="Ifaz Faruki (2305668)" userId="S::2305668@student.uwtsd.ac.uk::b186f114-0dec-4566-96db-b7fc659da5d0" providerId="AD" clId="Web-{2BBFAA01-411F-11A8-6163-5E596FC0C53C}" dt="2024-12-02T20:35:27.309" v="156" actId="20577"/>
          <ac:spMkLst>
            <pc:docMk/>
            <pc:sldMk cId="4079699895" sldId="263"/>
            <ac:spMk id="3" creationId="{0C3378BE-DB7C-FCE0-5AD7-331D1396BD9B}"/>
          </ac:spMkLst>
        </pc:spChg>
      </pc:sldChg>
    </pc:docChg>
  </pc:docChgLst>
  <pc:docChgLst>
    <pc:chgData name="Ifaz Faruki (2305668)" userId="S::2305668@student.uwtsd.ac.uk::b186f114-0dec-4566-96db-b7fc659da5d0" providerId="AD" clId="Web-{FF10AC5D-B6E1-75A9-C5E7-E5FCA11101B1}"/>
    <pc:docChg chg="addSld modSld">
      <pc:chgData name="Ifaz Faruki (2305668)" userId="S::2305668@student.uwtsd.ac.uk::b186f114-0dec-4566-96db-b7fc659da5d0" providerId="AD" clId="Web-{FF10AC5D-B6E1-75A9-C5E7-E5FCA11101B1}" dt="2025-01-08T21:10:23.522" v="38" actId="20577"/>
      <pc:docMkLst>
        <pc:docMk/>
      </pc:docMkLst>
      <pc:sldChg chg="modSp new">
        <pc:chgData name="Ifaz Faruki (2305668)" userId="S::2305668@student.uwtsd.ac.uk::b186f114-0dec-4566-96db-b7fc659da5d0" providerId="AD" clId="Web-{FF10AC5D-B6E1-75A9-C5E7-E5FCA11101B1}" dt="2025-01-08T21:10:23.522" v="38" actId="20577"/>
        <pc:sldMkLst>
          <pc:docMk/>
          <pc:sldMk cId="1007547158" sldId="273"/>
        </pc:sldMkLst>
        <pc:spChg chg="mod">
          <ac:chgData name="Ifaz Faruki (2305668)" userId="S::2305668@student.uwtsd.ac.uk::b186f114-0dec-4566-96db-b7fc659da5d0" providerId="AD" clId="Web-{FF10AC5D-B6E1-75A9-C5E7-E5FCA11101B1}" dt="2025-01-08T21:08:55.267" v="3" actId="20577"/>
          <ac:spMkLst>
            <pc:docMk/>
            <pc:sldMk cId="1007547158" sldId="273"/>
            <ac:spMk id="2" creationId="{25A21C2A-E51C-CC04-1CF9-EFACDB03172C}"/>
          </ac:spMkLst>
        </pc:spChg>
        <pc:spChg chg="mod">
          <ac:chgData name="Ifaz Faruki (2305668)" userId="S::2305668@student.uwtsd.ac.uk::b186f114-0dec-4566-96db-b7fc659da5d0" providerId="AD" clId="Web-{FF10AC5D-B6E1-75A9-C5E7-E5FCA11101B1}" dt="2025-01-08T21:10:23.522" v="38" actId="20577"/>
          <ac:spMkLst>
            <pc:docMk/>
            <pc:sldMk cId="1007547158" sldId="273"/>
            <ac:spMk id="3" creationId="{3D2C6A17-251C-4A80-42A9-AAE31AA8DCAF}"/>
          </ac:spMkLst>
        </pc:spChg>
      </pc:sldChg>
    </pc:docChg>
  </pc:docChgLst>
  <pc:docChgLst>
    <pc:chgData name="Ifaz Faruki (2305668)" userId="S::2305668@student.uwtsd.ac.uk::b186f114-0dec-4566-96db-b7fc659da5d0" providerId="AD" clId="Web-{3CE90412-0B90-221C-B091-A01DEE6BAD0A}"/>
    <pc:docChg chg="addSld modSld sldOrd">
      <pc:chgData name="Ifaz Faruki (2305668)" userId="S::2305668@student.uwtsd.ac.uk::b186f114-0dec-4566-96db-b7fc659da5d0" providerId="AD" clId="Web-{3CE90412-0B90-221C-B091-A01DEE6BAD0A}" dt="2024-11-14T19:44:57.840" v="347" actId="20577"/>
      <pc:docMkLst>
        <pc:docMk/>
      </pc:docMkLst>
      <pc:sldChg chg="modSp">
        <pc:chgData name="Ifaz Faruki (2305668)" userId="S::2305668@student.uwtsd.ac.uk::b186f114-0dec-4566-96db-b7fc659da5d0" providerId="AD" clId="Web-{3CE90412-0B90-221C-B091-A01DEE6BAD0A}" dt="2024-11-14T19:44:57.840" v="347" actId="20577"/>
        <pc:sldMkLst>
          <pc:docMk/>
          <pc:sldMk cId="180254321" sldId="257"/>
        </pc:sldMkLst>
        <pc:spChg chg="mod">
          <ac:chgData name="Ifaz Faruki (2305668)" userId="S::2305668@student.uwtsd.ac.uk::b186f114-0dec-4566-96db-b7fc659da5d0" providerId="AD" clId="Web-{3CE90412-0B90-221C-B091-A01DEE6BAD0A}" dt="2024-11-14T18:36:29.872" v="61" actId="1076"/>
          <ac:spMkLst>
            <pc:docMk/>
            <pc:sldMk cId="180254321" sldId="257"/>
            <ac:spMk id="2" creationId="{38FAAA50-1C2D-305C-BF22-42789E4C90DE}"/>
          </ac:spMkLst>
        </pc:spChg>
        <pc:spChg chg="mod">
          <ac:chgData name="Ifaz Faruki (2305668)" userId="S::2305668@student.uwtsd.ac.uk::b186f114-0dec-4566-96db-b7fc659da5d0" providerId="AD" clId="Web-{3CE90412-0B90-221C-B091-A01DEE6BAD0A}" dt="2024-11-14T19:44:57.840" v="347" actId="20577"/>
          <ac:spMkLst>
            <pc:docMk/>
            <pc:sldMk cId="180254321" sldId="257"/>
            <ac:spMk id="3" creationId="{D0638DA6-7E66-63F7-4527-8A5EF3DA1EF5}"/>
          </ac:spMkLst>
        </pc:spChg>
      </pc:sldChg>
      <pc:sldChg chg="modSp ord">
        <pc:chgData name="Ifaz Faruki (2305668)" userId="S::2305668@student.uwtsd.ac.uk::b186f114-0dec-4566-96db-b7fc659da5d0" providerId="AD" clId="Web-{3CE90412-0B90-221C-B091-A01DEE6BAD0A}" dt="2024-11-14T19:29:28.763" v="242" actId="20577"/>
        <pc:sldMkLst>
          <pc:docMk/>
          <pc:sldMk cId="2563262529" sldId="258"/>
        </pc:sldMkLst>
        <pc:spChg chg="mod">
          <ac:chgData name="Ifaz Faruki (2305668)" userId="S::2305668@student.uwtsd.ac.uk::b186f114-0dec-4566-96db-b7fc659da5d0" providerId="AD" clId="Web-{3CE90412-0B90-221C-B091-A01DEE6BAD0A}" dt="2024-11-14T18:36:23.653" v="60" actId="1076"/>
          <ac:spMkLst>
            <pc:docMk/>
            <pc:sldMk cId="2563262529" sldId="258"/>
            <ac:spMk id="2" creationId="{36AE6B53-C4B8-DE81-D499-ACD3D9956DAF}"/>
          </ac:spMkLst>
        </pc:spChg>
        <pc:spChg chg="mod">
          <ac:chgData name="Ifaz Faruki (2305668)" userId="S::2305668@student.uwtsd.ac.uk::b186f114-0dec-4566-96db-b7fc659da5d0" providerId="AD" clId="Web-{3CE90412-0B90-221C-B091-A01DEE6BAD0A}" dt="2024-11-14T19:29:28.763" v="242" actId="20577"/>
          <ac:spMkLst>
            <pc:docMk/>
            <pc:sldMk cId="2563262529" sldId="258"/>
            <ac:spMk id="3" creationId="{2F6DB74F-13D9-0824-3DF7-1255C9FF186B}"/>
          </ac:spMkLst>
        </pc:spChg>
      </pc:sldChg>
      <pc:sldChg chg="modSp new">
        <pc:chgData name="Ifaz Faruki (2305668)" userId="S::2305668@student.uwtsd.ac.uk::b186f114-0dec-4566-96db-b7fc659da5d0" providerId="AD" clId="Web-{3CE90412-0B90-221C-B091-A01DEE6BAD0A}" dt="2024-11-14T18:45:50.344" v="75" actId="20577"/>
        <pc:sldMkLst>
          <pc:docMk/>
          <pc:sldMk cId="188505878" sldId="259"/>
        </pc:sldMkLst>
        <pc:spChg chg="mod">
          <ac:chgData name="Ifaz Faruki (2305668)" userId="S::2305668@student.uwtsd.ac.uk::b186f114-0dec-4566-96db-b7fc659da5d0" providerId="AD" clId="Web-{3CE90412-0B90-221C-B091-A01DEE6BAD0A}" dt="2024-11-14T18:45:48.078" v="74" actId="20577"/>
          <ac:spMkLst>
            <pc:docMk/>
            <pc:sldMk cId="188505878" sldId="259"/>
            <ac:spMk id="2" creationId="{B5176A51-71CC-75D5-D0F2-E2092FB0E52A}"/>
          </ac:spMkLst>
        </pc:spChg>
        <pc:spChg chg="mod">
          <ac:chgData name="Ifaz Faruki (2305668)" userId="S::2305668@student.uwtsd.ac.uk::b186f114-0dec-4566-96db-b7fc659da5d0" providerId="AD" clId="Web-{3CE90412-0B90-221C-B091-A01DEE6BAD0A}" dt="2024-11-14T18:45:50.344" v="75" actId="20577"/>
          <ac:spMkLst>
            <pc:docMk/>
            <pc:sldMk cId="188505878" sldId="259"/>
            <ac:spMk id="3" creationId="{31F95AE8-2119-8D83-650F-D3C589F2FA5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83130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34765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989491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91745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52386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854803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51252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37325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07930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90902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97817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C764DE79-268F-4C1A-8933-263129D2AF90}" type="datetimeFigureOut">
              <a:rPr lang="en-US" dirty="0"/>
              <a:t>1/8/2025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45106629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ifs.org.uk/publications/effect-sure-start-youth-misbehaviour-crime-and-contacts-childrens-social-care" TargetMode="External"/><Relationship Id="rId3" Type="http://schemas.openxmlformats.org/officeDocument/2006/relationships/hyperlink" Target="https://doi.org/10.1177/000271620157800107" TargetMode="External"/><Relationship Id="rId7" Type="http://schemas.openxmlformats.org/officeDocument/2006/relationships/hyperlink" Target="https://www.college.police.uk/support-forces/practices/multi-agency-tasking-and-coordination-matac-reduce-domestic-abuse-offending" TargetMode="External"/><Relationship Id="rId2" Type="http://schemas.openxmlformats.org/officeDocument/2006/relationships/hyperlink" Target="https://doi.org/10.1111/j.1745-9125.1999.tb00496.x" TargetMode="External"/><Relationship Id="rId1" Type="http://schemas.openxmlformats.org/officeDocument/2006/relationships/slideLayout" Target="../slideLayouts/slideLayout2.xml"/><Relationship Id="rId6" Type="http://schemas.openxmlformats.org/officeDocument/2006/relationships/hyperlink" Target="https://doi.org/10.1177/0022427815576576" TargetMode="External"/><Relationship Id="rId5" Type="http://schemas.openxmlformats.org/officeDocument/2006/relationships/hyperlink" Target="https://doi.org/10.1080/10439463.2019.1649405" TargetMode="External"/><Relationship Id="rId4" Type="http://schemas.openxmlformats.org/officeDocument/2006/relationships/hyperlink" Target="https://www.ojp.gov/ncjrs/virtual-library/abstracts/impact-foot-patrol-staffing-crime-and-disorder-boston-unmet-promise" TargetMode="External"/><Relationship Id="rId9" Type="http://schemas.openxmlformats.org/officeDocument/2006/relationships/hyperlink" Target="https://www.csoonline.com/article/649578/uk-police-data-breach-exposes-victim-information.html"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093/police/pat009" TargetMode="External"/><Relationship Id="rId3" Type="http://schemas.openxmlformats.org/officeDocument/2006/relationships/hyperlink" Target="https://www.college.police.uk/app/major-investigation-and-public-protection/hate-crime/partnership-working" TargetMode="External"/><Relationship Id="rId7" Type="http://schemas.openxmlformats.org/officeDocument/2006/relationships/hyperlink" Target="https://doi.org/10.1080/14767333.2022.2129586" TargetMode="External"/><Relationship Id="rId2" Type="http://schemas.openxmlformats.org/officeDocument/2006/relationships/hyperlink" Target="https://www.college.police.uk/guidance/effective-implementation-problem-oriented-policing/partnerships" TargetMode="External"/><Relationship Id="rId1" Type="http://schemas.openxmlformats.org/officeDocument/2006/relationships/slideLayout" Target="../slideLayouts/slideLayout2.xml"/><Relationship Id="rId6" Type="http://schemas.openxmlformats.org/officeDocument/2006/relationships/hyperlink" Target="https://doi.org/10.1080/1561426032000113870" TargetMode="External"/><Relationship Id="rId11" Type="http://schemas.openxmlformats.org/officeDocument/2006/relationships/hyperlink" Target="https://hmicfrs.justiceinspectorates.gov.uk/news/news-feed/failing-police-collaborations-cost-forces-money-time-and-effort/" TargetMode="External"/><Relationship Id="rId5" Type="http://schemas.openxmlformats.org/officeDocument/2006/relationships/hyperlink" Target="https://doi.org/10.1057/s41300-022-00161-1" TargetMode="External"/><Relationship Id="rId10" Type="http://schemas.openxmlformats.org/officeDocument/2006/relationships/hyperlink" Target="https://www.gov.uk/government/news/violent-offences-reduced-in-areas-with-multi-agency-partnerships" TargetMode="External"/><Relationship Id="rId4" Type="http://schemas.openxmlformats.org/officeDocument/2006/relationships/hyperlink" Target="https://doi.org/10.1057/s41300-023-00175-3" TargetMode="External"/><Relationship Id="rId9" Type="http://schemas.openxmlformats.org/officeDocument/2006/relationships/hyperlink" Target="https://doi.org/10.1007/s11292-014-9210-y"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086/652384" TargetMode="External"/><Relationship Id="rId3" Type="http://schemas.openxmlformats.org/officeDocument/2006/relationships/hyperlink" Target="https://www.gov.uk/government/news/government-kick-starts-plan-to-restore-neighbourhood-policing" TargetMode="External"/><Relationship Id="rId7" Type="http://schemas.openxmlformats.org/officeDocument/2006/relationships/hyperlink" Target="https://www.cambridgeshire-pcc.gov.uk/news/2024/report-charts-positive-year-with-crime-reductions-and-investment-in-prevention/" TargetMode="External"/><Relationship Id="rId2" Type="http://schemas.openxmlformats.org/officeDocument/2006/relationships/hyperlink" Target="https://doi.org/10.1080/15614263.2015.1108194" TargetMode="External"/><Relationship Id="rId1" Type="http://schemas.openxmlformats.org/officeDocument/2006/relationships/slideLayout" Target="../slideLayouts/slideLayout2.xml"/><Relationship Id="rId6" Type="http://schemas.openxmlformats.org/officeDocument/2006/relationships/hyperlink" Target="https://www.cambridgeshire-pcc.gov.uk/SysSiteAssets/media/downloads/cambs-pcc/about-us/annual-report-22-23/2023-2024-pcc-annual-report---a4-web-version---final-3.pdf" TargetMode="External"/><Relationship Id="rId5" Type="http://schemas.openxmlformats.org/officeDocument/2006/relationships/hyperlink" Target="https://doi.org/10.1093/police/paad075" TargetMode="External"/><Relationship Id="rId4" Type="http://schemas.openxmlformats.org/officeDocument/2006/relationships/hyperlink" Target="https://www.infosecurity-magazine.com/news/gloucestershire-police-bcc-error/" TargetMode="External"/><Relationship Id="rId9" Type="http://schemas.openxmlformats.org/officeDocument/2006/relationships/hyperlink" Target="https://doi.org/10.1093/police/paad038"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177/0002716203262548" TargetMode="External"/><Relationship Id="rId3" Type="http://schemas.openxmlformats.org/officeDocument/2006/relationships/hyperlink" Target="https://www.health.org.uk/evidence-hub/our-surroundings/safety/inequalities-in-likelihood-of-living-in-high-crime" TargetMode="External"/><Relationship Id="rId7" Type="http://schemas.openxmlformats.org/officeDocument/2006/relationships/hyperlink" Target="https://doi.org/10.1093/police/paac018" TargetMode="External"/><Relationship Id="rId2" Type="http://schemas.openxmlformats.org/officeDocument/2006/relationships/hyperlink" Target="https://doi.org/10.1080/10439463.2023.2239427" TargetMode="External"/><Relationship Id="rId1" Type="http://schemas.openxmlformats.org/officeDocument/2006/relationships/slideLayout" Target="../slideLayouts/slideLayout2.xml"/><Relationship Id="rId6" Type="http://schemas.openxmlformats.org/officeDocument/2006/relationships/hyperlink" Target="https://post.parliament.uk/challenges-facing-disadvantaged-and-deprived-communities/#_edn7" TargetMode="External"/><Relationship Id="rId5" Type="http://schemas.openxmlformats.org/officeDocument/2006/relationships/hyperlink" Target="https://trustforlondon.org.uk/data/crime-and-income-deprivation/" TargetMode="External"/><Relationship Id="rId4" Type="http://schemas.openxmlformats.org/officeDocument/2006/relationships/hyperlink" Target="https://drivepartnership.org.uk/publication/university-of-bristol-evaluation-of-the-drive-project/" TargetMode="External"/><Relationship Id="rId9" Type="http://schemas.openxmlformats.org/officeDocument/2006/relationships/hyperlink" Target="https://doi.org/10.1177/0011128787033001005"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olice car on the street">
            <a:extLst>
              <a:ext uri="{FF2B5EF4-FFF2-40B4-BE49-F238E27FC236}">
                <a16:creationId xmlns:a16="http://schemas.microsoft.com/office/drawing/2014/main" id="{D72B273E-1DBD-8C30-65C9-1CFE69535E40}"/>
              </a:ext>
            </a:extLst>
          </p:cNvPr>
          <p:cNvPicPr>
            <a:picLocks noChangeAspect="1"/>
          </p:cNvPicPr>
          <p:nvPr/>
        </p:nvPicPr>
        <p:blipFill>
          <a:blip r:embed="rId2">
            <a:alphaModFix amt="50000"/>
          </a:blip>
          <a:srcRect t="2959" b="12771"/>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dirty="0">
                <a:solidFill>
                  <a:srgbClr val="FFFFFF"/>
                </a:solidFill>
              </a:rPr>
              <a:t>Individual Presentation </a:t>
            </a: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US" sz="1700">
                <a:solidFill>
                  <a:srgbClr val="FFFFFF"/>
                </a:solidFill>
              </a:rPr>
              <a:t>By Ifaz Faruki</a:t>
            </a:r>
          </a:p>
          <a:p>
            <a:r>
              <a:rPr lang="en-US" sz="1700">
                <a:solidFill>
                  <a:srgbClr val="FFFFFF"/>
                </a:solidFill>
              </a:rPr>
              <a:t>Student number: 2305668</a:t>
            </a:r>
          </a:p>
          <a:p>
            <a:r>
              <a:rPr lang="en-US" sz="1700">
                <a:solidFill>
                  <a:srgbClr val="FFFFFF"/>
                </a:solidFill>
              </a:rPr>
              <a:t>Module code: BMCP5005</a:t>
            </a:r>
          </a:p>
          <a:p>
            <a:endParaRPr lang="en-US" sz="1700">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AAA50-1C2D-305C-BF22-42789E4C90DE}"/>
              </a:ext>
            </a:extLst>
          </p:cNvPr>
          <p:cNvSpPr>
            <a:spLocks noGrp="1"/>
          </p:cNvSpPr>
          <p:nvPr>
            <p:ph type="title"/>
          </p:nvPr>
        </p:nvSpPr>
        <p:spPr>
          <a:xfrm>
            <a:off x="4375954" y="-1221"/>
            <a:ext cx="3437793" cy="1113083"/>
          </a:xfrm>
        </p:spPr>
        <p:txBody>
          <a:bodyPr/>
          <a:lstStyle/>
          <a:p>
            <a:r>
              <a:rPr lang="en-US" dirty="0"/>
              <a:t>Introduction</a:t>
            </a:r>
          </a:p>
        </p:txBody>
      </p:sp>
      <p:sp>
        <p:nvSpPr>
          <p:cNvPr id="3" name="Content Placeholder 2">
            <a:extLst>
              <a:ext uri="{FF2B5EF4-FFF2-40B4-BE49-F238E27FC236}">
                <a16:creationId xmlns:a16="http://schemas.microsoft.com/office/drawing/2014/main" id="{D0638DA6-7E66-63F7-4527-8A5EF3DA1EF5}"/>
              </a:ext>
            </a:extLst>
          </p:cNvPr>
          <p:cNvSpPr>
            <a:spLocks noGrp="1"/>
          </p:cNvSpPr>
          <p:nvPr>
            <p:ph idx="1"/>
          </p:nvPr>
        </p:nvSpPr>
        <p:spPr>
          <a:xfrm>
            <a:off x="345098" y="1108818"/>
            <a:ext cx="10087916" cy="4871549"/>
          </a:xfrm>
        </p:spPr>
        <p:txBody>
          <a:bodyPr vert="horz" lIns="91440" tIns="45720" rIns="91440" bIns="45720" rtlCol="0" anchor="t">
            <a:normAutofit fontScale="77500" lnSpcReduction="20000"/>
          </a:bodyPr>
          <a:lstStyle/>
          <a:p>
            <a:r>
              <a:rPr lang="en-GB" dirty="0"/>
              <a:t>Policing is the act of maintaining social order and control and applying the law through crime prevention, investigating crime, community engagement, and dealing with anti-social behaviour in order to protect members of the public from danger and harm (Manning, 2014). Police officers are given legal powers by the government to allow them to enforce laws by making sure people obey and comply with laws and policies (Rowe </a:t>
            </a:r>
            <a:r>
              <a:rPr lang="en-GB" i="1" dirty="0"/>
              <a:t>et al</a:t>
            </a:r>
            <a:r>
              <a:rPr lang="en-GB" dirty="0"/>
              <a:t>, 2024). </a:t>
            </a:r>
          </a:p>
          <a:p>
            <a:endParaRPr lang="en-GB" sz="2000" dirty="0"/>
          </a:p>
          <a:p>
            <a:r>
              <a:rPr lang="en-GB" dirty="0"/>
              <a:t>This presentation will be discussing different aspects of policing a society. These include: </a:t>
            </a:r>
          </a:p>
          <a:p>
            <a:endParaRPr lang="en-GB" dirty="0"/>
          </a:p>
          <a:p>
            <a:r>
              <a:rPr lang="en-GB" dirty="0"/>
              <a:t>Effectiveness of community and neighbourhood policing </a:t>
            </a:r>
          </a:p>
          <a:p>
            <a:pPr marL="0" indent="0">
              <a:buNone/>
            </a:pPr>
            <a:endParaRPr lang="en-GB" dirty="0"/>
          </a:p>
          <a:p>
            <a:r>
              <a:rPr lang="en-GB" dirty="0"/>
              <a:t>Effectiveness of partnership working</a:t>
            </a:r>
          </a:p>
          <a:p>
            <a:endParaRPr lang="en-GB" dirty="0"/>
          </a:p>
          <a:p>
            <a:r>
              <a:rPr lang="en-GB" dirty="0"/>
              <a:t>Deprived communities</a:t>
            </a:r>
          </a:p>
          <a:p>
            <a:endParaRPr lang="en-GB"/>
          </a:p>
        </p:txBody>
      </p:sp>
    </p:spTree>
    <p:extLst>
      <p:ext uri="{BB962C8B-B14F-4D97-AF65-F5344CB8AC3E}">
        <p14:creationId xmlns:p14="http://schemas.microsoft.com/office/powerpoint/2010/main" val="180254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76A51-71CC-75D5-D0F2-E2092FB0E52A}"/>
              </a:ext>
            </a:extLst>
          </p:cNvPr>
          <p:cNvSpPr>
            <a:spLocks noGrp="1"/>
          </p:cNvSpPr>
          <p:nvPr>
            <p:ph type="title"/>
          </p:nvPr>
        </p:nvSpPr>
        <p:spPr>
          <a:xfrm>
            <a:off x="793662" y="188147"/>
            <a:ext cx="10066122" cy="1298448"/>
          </a:xfrm>
        </p:spPr>
        <p:txBody>
          <a:bodyPr anchor="b">
            <a:normAutofit/>
          </a:bodyPr>
          <a:lstStyle/>
          <a:p>
            <a:r>
              <a:rPr lang="en-US" sz="4100"/>
              <a:t>Community and </a:t>
            </a:r>
            <a:r>
              <a:rPr lang="en-GB" sz="4100"/>
              <a:t>Neighbourhood</a:t>
            </a:r>
            <a:r>
              <a:rPr lang="en-US" sz="4100"/>
              <a:t> policing (part 1)</a:t>
            </a:r>
          </a:p>
        </p:txBody>
      </p:sp>
      <p:sp>
        <p:nvSpPr>
          <p:cNvPr id="22" name="Rectangle 2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F95AE8-2119-8D83-650F-D3C589F2FA57}"/>
              </a:ext>
            </a:extLst>
          </p:cNvPr>
          <p:cNvSpPr>
            <a:spLocks noGrp="1"/>
          </p:cNvSpPr>
          <p:nvPr>
            <p:ph idx="1"/>
          </p:nvPr>
        </p:nvSpPr>
        <p:spPr>
          <a:xfrm>
            <a:off x="192175" y="2911510"/>
            <a:ext cx="7403370" cy="4300888"/>
          </a:xfrm>
        </p:spPr>
        <p:txBody>
          <a:bodyPr vert="horz" lIns="91440" tIns="45720" rIns="91440" bIns="45720" rtlCol="0" anchor="ctr">
            <a:noAutofit/>
          </a:bodyPr>
          <a:lstStyle/>
          <a:p>
            <a:r>
              <a:rPr lang="en-GB" dirty="0">
                <a:latin typeface="Arial"/>
                <a:cs typeface="Arial"/>
              </a:rPr>
              <a:t>Community and neighbourhood policing is a type of policing strategy that focuses on engagement between members of the public and the police service in order to address issues that affect the community. </a:t>
            </a:r>
            <a:endParaRPr lang="en-US"/>
          </a:p>
          <a:p>
            <a:pPr marL="0" indent="0">
              <a:buNone/>
            </a:pPr>
            <a:endParaRPr lang="en-GB" sz="1800" dirty="0">
              <a:latin typeface="Arial"/>
              <a:cs typeface="Arial"/>
            </a:endParaRPr>
          </a:p>
          <a:p>
            <a:pPr marL="0" indent="0">
              <a:buNone/>
            </a:pPr>
            <a:endParaRPr lang="en-GB" sz="1800" dirty="0">
              <a:latin typeface="Arial"/>
              <a:cs typeface="Arial"/>
            </a:endParaRPr>
          </a:p>
          <a:p>
            <a:r>
              <a:rPr lang="en-GB" dirty="0">
                <a:latin typeface="Arial"/>
                <a:cs typeface="Arial"/>
              </a:rPr>
              <a:t>Significant decrease in disorder and drug offences by 50%. </a:t>
            </a:r>
          </a:p>
          <a:p>
            <a:pPr marL="0" indent="0">
              <a:buNone/>
            </a:pPr>
            <a:r>
              <a:rPr lang="en-GB" sz="1800" dirty="0">
                <a:latin typeface="Arial"/>
                <a:cs typeface="Arial"/>
              </a:rPr>
              <a:t> </a:t>
            </a:r>
            <a:endParaRPr lang="en-GB">
              <a:latin typeface="Aptos" panose="02110004020202020204"/>
              <a:cs typeface="Arial"/>
            </a:endParaRPr>
          </a:p>
          <a:p>
            <a:pPr marL="0" indent="0">
              <a:buNone/>
            </a:pPr>
            <a:r>
              <a:rPr lang="en-GB" sz="1800" dirty="0">
                <a:latin typeface="Arial"/>
                <a:cs typeface="Arial"/>
              </a:rPr>
              <a:t>(Brage </a:t>
            </a:r>
            <a:r>
              <a:rPr lang="en-GB" sz="1800" i="1" dirty="0">
                <a:latin typeface="Arial"/>
                <a:cs typeface="Arial"/>
              </a:rPr>
              <a:t>et al, </a:t>
            </a:r>
            <a:r>
              <a:rPr lang="en-GB" sz="1800" dirty="0">
                <a:latin typeface="Arial"/>
                <a:cs typeface="Arial"/>
              </a:rPr>
              <a:t>2015)</a:t>
            </a:r>
            <a:endParaRPr lang="en-GB"/>
          </a:p>
          <a:p>
            <a:pPr>
              <a:buNone/>
            </a:pPr>
            <a:r>
              <a:rPr lang="en-GB" sz="1800" dirty="0">
                <a:latin typeface="Arial"/>
                <a:cs typeface="Arial"/>
              </a:rPr>
              <a:t>(Annan, 1993; Bonner, 2019; Bayley, 1994; Gold, 2022; Home Office, 2024; Turley, 2012 ; Signori </a:t>
            </a:r>
            <a:r>
              <a:rPr lang="en-GB" sz="1800" i="1" dirty="0">
                <a:latin typeface="Arial"/>
                <a:cs typeface="Arial"/>
              </a:rPr>
              <a:t>et al</a:t>
            </a:r>
            <a:r>
              <a:rPr lang="en-GB" sz="1800" dirty="0">
                <a:latin typeface="Arial"/>
                <a:cs typeface="Arial"/>
              </a:rPr>
              <a:t>, 2023) </a:t>
            </a:r>
            <a:endParaRPr lang="en-GB" sz="1800" dirty="0">
              <a:solidFill>
                <a:srgbClr val="000000"/>
              </a:solidFill>
              <a:latin typeface="Arial"/>
              <a:cs typeface="Arial"/>
            </a:endParaRPr>
          </a:p>
          <a:p>
            <a:pPr marL="0" indent="0">
              <a:buNone/>
            </a:pPr>
            <a:endParaRPr lang="en-GB" sz="1800" dirty="0">
              <a:latin typeface="Arial"/>
              <a:cs typeface="Arial"/>
            </a:endParaRPr>
          </a:p>
          <a:p>
            <a:endParaRPr lang="en-GB" sz="1900">
              <a:latin typeface="Arial"/>
              <a:cs typeface="Arial"/>
            </a:endParaRPr>
          </a:p>
          <a:p>
            <a:endParaRPr lang="en-GB" sz="1900">
              <a:latin typeface="Arial"/>
              <a:cs typeface="Arial"/>
            </a:endParaRPr>
          </a:p>
          <a:p>
            <a:endParaRPr lang="en-GB" sz="1900">
              <a:latin typeface="Arial"/>
              <a:cs typeface="Arial"/>
            </a:endParaRPr>
          </a:p>
          <a:p>
            <a:endParaRPr lang="en-US" sz="1900"/>
          </a:p>
        </p:txBody>
      </p:sp>
      <p:pic>
        <p:nvPicPr>
          <p:cNvPr id="4" name="Picture 3" descr="South Marston Family Walk and Treasure Hunt - South Marston Parish Council">
            <a:extLst>
              <a:ext uri="{FF2B5EF4-FFF2-40B4-BE49-F238E27FC236}">
                <a16:creationId xmlns:a16="http://schemas.microsoft.com/office/drawing/2014/main" id="{FF76F57B-DB4C-547F-F499-93581CAE46FD}"/>
              </a:ext>
            </a:extLst>
          </p:cNvPr>
          <p:cNvPicPr>
            <a:picLocks noChangeAspect="1"/>
          </p:cNvPicPr>
          <p:nvPr/>
        </p:nvPicPr>
        <p:blipFill>
          <a:blip r:embed="rId2"/>
          <a:stretch>
            <a:fillRect/>
          </a:stretch>
        </p:blipFill>
        <p:spPr>
          <a:xfrm>
            <a:off x="8144108" y="2577020"/>
            <a:ext cx="3468083" cy="2660696"/>
          </a:xfrm>
          <a:prstGeom prst="rect">
            <a:avLst/>
          </a:prstGeom>
        </p:spPr>
      </p:pic>
    </p:spTree>
    <p:extLst>
      <p:ext uri="{BB962C8B-B14F-4D97-AF65-F5344CB8AC3E}">
        <p14:creationId xmlns:p14="http://schemas.microsoft.com/office/powerpoint/2010/main" val="188505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6955B-1657-DC4A-7690-8893E139D0A3}"/>
              </a:ext>
            </a:extLst>
          </p:cNvPr>
          <p:cNvSpPr>
            <a:spLocks noGrp="1"/>
          </p:cNvSpPr>
          <p:nvPr>
            <p:ph type="title"/>
          </p:nvPr>
        </p:nvSpPr>
        <p:spPr>
          <a:xfrm>
            <a:off x="844826" y="313290"/>
            <a:ext cx="10502700" cy="664714"/>
          </a:xfrm>
        </p:spPr>
        <p:txBody>
          <a:bodyPr>
            <a:normAutofit fontScale="90000"/>
          </a:bodyPr>
          <a:lstStyle/>
          <a:p>
            <a:r>
              <a:rPr lang="en-US" dirty="0"/>
              <a:t>Community and </a:t>
            </a:r>
            <a:r>
              <a:rPr lang="en-GB" dirty="0"/>
              <a:t>Neighbourhood</a:t>
            </a:r>
            <a:r>
              <a:rPr lang="en-US" dirty="0"/>
              <a:t> policing (part 2)</a:t>
            </a:r>
            <a:endParaRPr lang="en-US" dirty="0">
              <a:solidFill>
                <a:srgbClr val="000000"/>
              </a:solidFill>
            </a:endParaRPr>
          </a:p>
          <a:p>
            <a:endParaRPr lang="en-US" dirty="0"/>
          </a:p>
        </p:txBody>
      </p:sp>
      <p:sp>
        <p:nvSpPr>
          <p:cNvPr id="3" name="Content Placeholder 2">
            <a:extLst>
              <a:ext uri="{FF2B5EF4-FFF2-40B4-BE49-F238E27FC236}">
                <a16:creationId xmlns:a16="http://schemas.microsoft.com/office/drawing/2014/main" id="{6392DA2F-400C-F9AB-DEC4-5F876DAF2FFC}"/>
              </a:ext>
            </a:extLst>
          </p:cNvPr>
          <p:cNvSpPr>
            <a:spLocks noGrp="1"/>
          </p:cNvSpPr>
          <p:nvPr>
            <p:ph idx="1"/>
          </p:nvPr>
        </p:nvSpPr>
        <p:spPr>
          <a:xfrm>
            <a:off x="243010" y="942800"/>
            <a:ext cx="5609094" cy="4984223"/>
          </a:xfrm>
        </p:spPr>
        <p:txBody>
          <a:bodyPr vert="horz" lIns="91440" tIns="45720" rIns="91440" bIns="45720" rtlCol="0" anchor="t">
            <a:noAutofit/>
          </a:bodyPr>
          <a:lstStyle/>
          <a:p>
            <a:r>
              <a:rPr lang="en-GB" dirty="0"/>
              <a:t>Can be good at reducing the fear of crime. </a:t>
            </a:r>
            <a:endParaRPr lang="en-US" dirty="0"/>
          </a:p>
          <a:p>
            <a:pPr marL="0" indent="0">
              <a:buNone/>
            </a:pPr>
            <a:r>
              <a:rPr lang="en-GB" sz="1800" dirty="0"/>
              <a:t> </a:t>
            </a:r>
          </a:p>
          <a:p>
            <a:r>
              <a:rPr lang="en-GB" dirty="0"/>
              <a:t> 56.3% decrease in members of the public being fearful of crime. </a:t>
            </a:r>
          </a:p>
          <a:p>
            <a:pPr marL="0" indent="0">
              <a:buNone/>
            </a:pPr>
            <a:r>
              <a:rPr lang="en-GB" sz="1800" dirty="0"/>
              <a:t> </a:t>
            </a:r>
            <a:endParaRPr lang="en-GB"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r>
              <a:rPr lang="en-GB" sz="1800" dirty="0"/>
              <a:t>(Davis </a:t>
            </a:r>
            <a:r>
              <a:rPr lang="en-GB" sz="1800" i="1" dirty="0"/>
              <a:t>et al, </a:t>
            </a:r>
            <a:r>
              <a:rPr lang="en-GB" sz="1800" dirty="0"/>
              <a:t>2003; Hancock, 2016; Reisig, 2010; Sadd and Grinc, 1994 ; Wycoff and Brown, 1987). </a:t>
            </a:r>
            <a:endParaRPr lang="en-GB"/>
          </a:p>
          <a:p>
            <a:pPr marL="0" indent="0">
              <a:buNone/>
            </a:pPr>
            <a:r>
              <a:rPr lang="en-GB" sz="1800" dirty="0"/>
              <a:t>(Crowl, 2015)</a:t>
            </a:r>
            <a:endParaRPr lang="en-GB" dirty="0"/>
          </a:p>
          <a:p>
            <a:endParaRPr lang="en-GB" sz="1800" dirty="0"/>
          </a:p>
          <a:p>
            <a:endParaRPr lang="en-GB" dirty="0"/>
          </a:p>
          <a:p>
            <a:endParaRPr lang="en-GB" dirty="0"/>
          </a:p>
          <a:p>
            <a:endParaRPr lang="en-GB"/>
          </a:p>
          <a:p>
            <a:endParaRPr lang="en-GB" dirty="0"/>
          </a:p>
          <a:p>
            <a:endParaRPr lang="en-GB" dirty="0"/>
          </a:p>
          <a:p>
            <a:endParaRPr lang="en-GB" dirty="0"/>
          </a:p>
          <a:p>
            <a:pPr marL="0" indent="0">
              <a:buNone/>
            </a:pPr>
            <a:endParaRPr lang="en-GB" dirty="0"/>
          </a:p>
          <a:p>
            <a:endParaRPr lang="en-GB" dirty="0"/>
          </a:p>
          <a:p>
            <a:endParaRPr lang="en-GB" dirty="0"/>
          </a:p>
        </p:txBody>
      </p:sp>
      <p:pic>
        <p:nvPicPr>
          <p:cNvPr id="4" name="Picture 3" descr="20th century - community policing - Methods of combatting crime – WJEC ...">
            <a:extLst>
              <a:ext uri="{FF2B5EF4-FFF2-40B4-BE49-F238E27FC236}">
                <a16:creationId xmlns:a16="http://schemas.microsoft.com/office/drawing/2014/main" id="{A29CF11B-11D5-37F7-1E7A-C07AB366203D}"/>
              </a:ext>
            </a:extLst>
          </p:cNvPr>
          <p:cNvPicPr>
            <a:picLocks noChangeAspect="1"/>
          </p:cNvPicPr>
          <p:nvPr/>
        </p:nvPicPr>
        <p:blipFill>
          <a:blip r:embed="rId2"/>
          <a:stretch>
            <a:fillRect/>
          </a:stretch>
        </p:blipFill>
        <p:spPr>
          <a:xfrm>
            <a:off x="6813148" y="984558"/>
            <a:ext cx="5159424" cy="5259773"/>
          </a:xfrm>
          <a:prstGeom prst="rect">
            <a:avLst/>
          </a:prstGeom>
        </p:spPr>
      </p:pic>
    </p:spTree>
    <p:extLst>
      <p:ext uri="{BB962C8B-B14F-4D97-AF65-F5344CB8AC3E}">
        <p14:creationId xmlns:p14="http://schemas.microsoft.com/office/powerpoint/2010/main" val="18778343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E3ABB-77F9-17B7-2E08-E0C440500A2F}"/>
              </a:ext>
            </a:extLst>
          </p:cNvPr>
          <p:cNvSpPr>
            <a:spLocks noGrp="1"/>
          </p:cNvSpPr>
          <p:nvPr>
            <p:ph type="title"/>
          </p:nvPr>
        </p:nvSpPr>
        <p:spPr>
          <a:xfrm>
            <a:off x="838200" y="285612"/>
            <a:ext cx="10515600" cy="1325563"/>
          </a:xfrm>
        </p:spPr>
        <p:txBody>
          <a:bodyPr/>
          <a:lstStyle/>
          <a:p>
            <a:r>
              <a:rPr lang="en-GB" dirty="0"/>
              <a:t>Criticisms</a:t>
            </a:r>
            <a:r>
              <a:rPr lang="en-US" dirty="0"/>
              <a:t> of community and </a:t>
            </a:r>
            <a:r>
              <a:rPr lang="en-GB" dirty="0"/>
              <a:t>neighbourhood</a:t>
            </a:r>
            <a:r>
              <a:rPr lang="en-US" dirty="0"/>
              <a:t> policing </a:t>
            </a:r>
          </a:p>
        </p:txBody>
      </p:sp>
      <p:sp>
        <p:nvSpPr>
          <p:cNvPr id="3" name="Content Placeholder 2">
            <a:extLst>
              <a:ext uri="{FF2B5EF4-FFF2-40B4-BE49-F238E27FC236}">
                <a16:creationId xmlns:a16="http://schemas.microsoft.com/office/drawing/2014/main" id="{6832466A-A7FC-305A-053C-CDAA22A30844}"/>
              </a:ext>
            </a:extLst>
          </p:cNvPr>
          <p:cNvSpPr>
            <a:spLocks noGrp="1"/>
          </p:cNvSpPr>
          <p:nvPr>
            <p:ph idx="1"/>
          </p:nvPr>
        </p:nvSpPr>
        <p:spPr>
          <a:xfrm>
            <a:off x="838200" y="1712981"/>
            <a:ext cx="8791074" cy="4845969"/>
          </a:xfrm>
        </p:spPr>
        <p:txBody>
          <a:bodyPr vert="horz" lIns="91440" tIns="45720" rIns="91440" bIns="45720" rtlCol="0" anchor="t">
            <a:normAutofit/>
          </a:bodyPr>
          <a:lstStyle/>
          <a:p>
            <a:r>
              <a:rPr lang="en-GB" dirty="0"/>
              <a:t>  Community and neighbourhood policing is not always effective. </a:t>
            </a:r>
            <a:endParaRPr lang="en-GB" sz="1800" dirty="0"/>
          </a:p>
          <a:p>
            <a:pPr marL="0" indent="0">
              <a:buNone/>
            </a:pPr>
            <a:endParaRPr lang="en-GB" dirty="0"/>
          </a:p>
          <a:p>
            <a:endParaRPr lang="en-GB" dirty="0"/>
          </a:p>
          <a:p>
            <a:r>
              <a:rPr lang="en-GB" dirty="0"/>
              <a:t>Less  5% of crime was actually reduced and had no significant impact on reducing crime   </a:t>
            </a:r>
          </a:p>
          <a:p>
            <a:endParaRPr lang="en-GB" dirty="0"/>
          </a:p>
          <a:p>
            <a:endParaRPr lang="en-GB" dirty="0"/>
          </a:p>
          <a:p>
            <a:endParaRPr lang="en-GB" dirty="0"/>
          </a:p>
          <a:p>
            <a:r>
              <a:rPr lang="en-GB" sz="1800" dirty="0"/>
              <a:t>(Gill </a:t>
            </a:r>
            <a:r>
              <a:rPr lang="en-GB" sz="1800" i="1" dirty="0"/>
              <a:t>et </a:t>
            </a:r>
            <a:r>
              <a:rPr lang="en-GB" sz="1800" dirty="0"/>
              <a:t>al, 2014; Sherman and Eck, 2002; Weisburd and Eck, 2002) </a:t>
            </a:r>
            <a:endParaRPr lang="en-GB" sz="1800" dirty="0">
              <a:solidFill>
                <a:srgbClr val="000000"/>
              </a:solidFill>
            </a:endParaRPr>
          </a:p>
          <a:p>
            <a:pPr marL="0" indent="0">
              <a:buNone/>
            </a:pPr>
            <a:endParaRPr lang="en-GB" sz="1800" dirty="0"/>
          </a:p>
          <a:p>
            <a:endParaRPr lang="en-GB" dirty="0"/>
          </a:p>
        </p:txBody>
      </p:sp>
    </p:spTree>
    <p:extLst>
      <p:ext uri="{BB962C8B-B14F-4D97-AF65-F5344CB8AC3E}">
        <p14:creationId xmlns:p14="http://schemas.microsoft.com/office/powerpoint/2010/main" val="2264140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17AE6-3C56-8D30-5F82-48615DFF8FB6}"/>
              </a:ext>
            </a:extLst>
          </p:cNvPr>
          <p:cNvSpPr>
            <a:spLocks noGrp="1"/>
          </p:cNvSpPr>
          <p:nvPr>
            <p:ph type="title"/>
          </p:nvPr>
        </p:nvSpPr>
        <p:spPr>
          <a:xfrm>
            <a:off x="2110408" y="153091"/>
            <a:ext cx="7971183" cy="1325563"/>
          </a:xfrm>
        </p:spPr>
        <p:txBody>
          <a:bodyPr/>
          <a:lstStyle/>
          <a:p>
            <a:r>
              <a:rPr lang="en-US" dirty="0"/>
              <a:t>Police partnership working (part 1)</a:t>
            </a:r>
          </a:p>
        </p:txBody>
      </p:sp>
      <p:sp>
        <p:nvSpPr>
          <p:cNvPr id="3" name="Content Placeholder 2">
            <a:extLst>
              <a:ext uri="{FF2B5EF4-FFF2-40B4-BE49-F238E27FC236}">
                <a16:creationId xmlns:a16="http://schemas.microsoft.com/office/drawing/2014/main" id="{0C3378BE-DB7C-FCE0-5AD7-331D1396BD9B}"/>
              </a:ext>
            </a:extLst>
          </p:cNvPr>
          <p:cNvSpPr>
            <a:spLocks noGrp="1"/>
          </p:cNvSpPr>
          <p:nvPr>
            <p:ph idx="1"/>
          </p:nvPr>
        </p:nvSpPr>
        <p:spPr>
          <a:xfrm>
            <a:off x="30838" y="1470960"/>
            <a:ext cx="7992248" cy="5063811"/>
          </a:xfrm>
        </p:spPr>
        <p:txBody>
          <a:bodyPr vert="horz" lIns="91440" tIns="45720" rIns="91440" bIns="45720" rtlCol="0" anchor="t">
            <a:normAutofit/>
          </a:bodyPr>
          <a:lstStyle/>
          <a:p>
            <a:r>
              <a:rPr lang="en-US" dirty="0"/>
              <a:t>Police partnership working is when the police service works with different </a:t>
            </a:r>
            <a:r>
              <a:rPr lang="en-GB" dirty="0"/>
              <a:t>organisations</a:t>
            </a:r>
            <a:r>
              <a:rPr lang="en-US" dirty="0"/>
              <a:t> in order to decrease crime and disorder before it become a major issue.</a:t>
            </a:r>
            <a:endParaRPr lang="en-US" sz="1800" dirty="0"/>
          </a:p>
          <a:p>
            <a:r>
              <a:rPr lang="en-US" dirty="0"/>
              <a:t>Strength of partnership working.  </a:t>
            </a:r>
            <a:endParaRPr lang="en-US" sz="1800" dirty="0"/>
          </a:p>
          <a:p>
            <a:endParaRPr lang="en-US" dirty="0"/>
          </a:p>
          <a:p>
            <a:r>
              <a:rPr lang="en-US" dirty="0"/>
              <a:t>The findings from the research was that there was 136,000 less violent offences in England and Wales due to police partnership working. </a:t>
            </a:r>
          </a:p>
          <a:p>
            <a:r>
              <a:rPr lang="en-US" sz="1800" dirty="0"/>
              <a:t>(Home Office 2023)</a:t>
            </a:r>
          </a:p>
          <a:p>
            <a:r>
              <a:rPr lang="en-US" sz="1800" dirty="0"/>
              <a:t>(College of Policing, 2020; Mazerolle, 2023) </a:t>
            </a:r>
            <a:endParaRPr lang="en-US" sz="1800" dirty="0">
              <a:solidFill>
                <a:srgbClr val="000000"/>
              </a:solidFill>
            </a:endParaRPr>
          </a:p>
          <a:p>
            <a:r>
              <a:rPr lang="en-US" sz="1800" dirty="0"/>
              <a:t>(College of Policing, 2023; </a:t>
            </a:r>
            <a:r>
              <a:rPr lang="en-US" sz="1800" dirty="0" err="1"/>
              <a:t>Stenström</a:t>
            </a:r>
            <a:r>
              <a:rPr lang="en-US" sz="1800" dirty="0"/>
              <a:t>, 2023)</a:t>
            </a:r>
            <a:endParaRPr lang="en-US" sz="1800" dirty="0">
              <a:solidFill>
                <a:srgbClr val="000000"/>
              </a:solidFill>
            </a:endParaRPr>
          </a:p>
          <a:p>
            <a:endParaRPr lang="en-US" sz="1800" dirty="0"/>
          </a:p>
          <a:p>
            <a:endParaRPr lang="en-US" sz="1800" dirty="0"/>
          </a:p>
          <a:p>
            <a:endParaRPr lang="en-US" dirty="0"/>
          </a:p>
        </p:txBody>
      </p:sp>
      <p:pic>
        <p:nvPicPr>
          <p:cNvPr id="4" name="Picture 3" descr="Partnership Working with West Bromwich Police – West Bromwich Business ...">
            <a:extLst>
              <a:ext uri="{FF2B5EF4-FFF2-40B4-BE49-F238E27FC236}">
                <a16:creationId xmlns:a16="http://schemas.microsoft.com/office/drawing/2014/main" id="{BBA43C96-4462-031C-C09F-21959DFFCD7E}"/>
              </a:ext>
            </a:extLst>
          </p:cNvPr>
          <p:cNvPicPr>
            <a:picLocks noChangeAspect="1"/>
          </p:cNvPicPr>
          <p:nvPr/>
        </p:nvPicPr>
        <p:blipFill>
          <a:blip r:embed="rId2"/>
          <a:stretch>
            <a:fillRect/>
          </a:stretch>
        </p:blipFill>
        <p:spPr>
          <a:xfrm>
            <a:off x="8049168" y="1693445"/>
            <a:ext cx="3853663" cy="4585142"/>
          </a:xfrm>
          <a:prstGeom prst="rect">
            <a:avLst/>
          </a:prstGeom>
        </p:spPr>
      </p:pic>
    </p:spTree>
    <p:extLst>
      <p:ext uri="{BB962C8B-B14F-4D97-AF65-F5344CB8AC3E}">
        <p14:creationId xmlns:p14="http://schemas.microsoft.com/office/powerpoint/2010/main" val="40796998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BA641-0177-0E14-9ED7-C1B05F79D463}"/>
              </a:ext>
            </a:extLst>
          </p:cNvPr>
          <p:cNvSpPr>
            <a:spLocks noGrp="1"/>
          </p:cNvSpPr>
          <p:nvPr>
            <p:ph type="title"/>
          </p:nvPr>
        </p:nvSpPr>
        <p:spPr>
          <a:xfrm>
            <a:off x="2030046" y="-1221"/>
            <a:ext cx="10515600" cy="1325563"/>
          </a:xfrm>
        </p:spPr>
        <p:txBody>
          <a:bodyPr/>
          <a:lstStyle/>
          <a:p>
            <a:r>
              <a:rPr lang="en-US" dirty="0"/>
              <a:t>Police partnership working (part 2)</a:t>
            </a:r>
          </a:p>
        </p:txBody>
      </p:sp>
      <p:sp>
        <p:nvSpPr>
          <p:cNvPr id="3" name="Content Placeholder 2">
            <a:extLst>
              <a:ext uri="{FF2B5EF4-FFF2-40B4-BE49-F238E27FC236}">
                <a16:creationId xmlns:a16="http://schemas.microsoft.com/office/drawing/2014/main" id="{AA15879B-AD38-7EAC-1D37-7B2F19E588BE}"/>
              </a:ext>
            </a:extLst>
          </p:cNvPr>
          <p:cNvSpPr>
            <a:spLocks noGrp="1"/>
          </p:cNvSpPr>
          <p:nvPr>
            <p:ph idx="1"/>
          </p:nvPr>
        </p:nvSpPr>
        <p:spPr>
          <a:xfrm>
            <a:off x="184426" y="986915"/>
            <a:ext cx="8591063" cy="5616453"/>
          </a:xfrm>
        </p:spPr>
        <p:txBody>
          <a:bodyPr vert="horz" lIns="91440" tIns="45720" rIns="91440" bIns="45720" rtlCol="0" anchor="t">
            <a:noAutofit/>
          </a:bodyPr>
          <a:lstStyle/>
          <a:p>
            <a:r>
              <a:rPr lang="en-US" sz="3600" dirty="0"/>
              <a:t>Cambridshire police force partnership working  (Police and Crime Commissioner for Cambridgeshire and Peterborough, 2024).  </a:t>
            </a:r>
          </a:p>
          <a:p>
            <a:endParaRPr lang="en-US" sz="3600" dirty="0"/>
          </a:p>
          <a:p>
            <a:endParaRPr lang="en-US" sz="3600" dirty="0"/>
          </a:p>
          <a:p>
            <a:r>
              <a:rPr lang="en-US" sz="3600" err="1"/>
              <a:t>Neighbourhood</a:t>
            </a:r>
            <a:r>
              <a:rPr lang="en-US" sz="3600" dirty="0"/>
              <a:t> crime decreased by 31%</a:t>
            </a:r>
          </a:p>
          <a:p>
            <a:r>
              <a:rPr lang="en-US" sz="3600" dirty="0"/>
              <a:t>Anti-social </a:t>
            </a:r>
            <a:r>
              <a:rPr lang="en-US" sz="3600" err="1"/>
              <a:t>behaviour</a:t>
            </a:r>
            <a:r>
              <a:rPr lang="en-US" sz="3600" dirty="0"/>
              <a:t> decreased by 27% </a:t>
            </a:r>
          </a:p>
          <a:p>
            <a:r>
              <a:rPr lang="en-US" sz="3600" dirty="0"/>
              <a:t>Rural crime was decreased by 13%</a:t>
            </a:r>
          </a:p>
          <a:p>
            <a:r>
              <a:rPr lang="en-US" sz="3600" dirty="0"/>
              <a:t> 54% reduction in bike theft. </a:t>
            </a:r>
          </a:p>
          <a:p>
            <a:endParaRPr lang="en-US" dirty="0"/>
          </a:p>
        </p:txBody>
      </p:sp>
      <p:pic>
        <p:nvPicPr>
          <p:cNvPr id="4" name="Picture 3" descr="Cambridgeshire Constabulary Helmet">
            <a:extLst>
              <a:ext uri="{FF2B5EF4-FFF2-40B4-BE49-F238E27FC236}">
                <a16:creationId xmlns:a16="http://schemas.microsoft.com/office/drawing/2014/main" id="{1820BB78-BCCF-EE3D-88F7-6C3231A35D06}"/>
              </a:ext>
            </a:extLst>
          </p:cNvPr>
          <p:cNvPicPr>
            <a:picLocks noChangeAspect="1"/>
          </p:cNvPicPr>
          <p:nvPr/>
        </p:nvPicPr>
        <p:blipFill>
          <a:blip r:embed="rId2"/>
          <a:stretch>
            <a:fillRect/>
          </a:stretch>
        </p:blipFill>
        <p:spPr>
          <a:xfrm>
            <a:off x="8749324" y="1717430"/>
            <a:ext cx="3446584" cy="4517292"/>
          </a:xfrm>
          <a:prstGeom prst="rect">
            <a:avLst/>
          </a:prstGeom>
        </p:spPr>
      </p:pic>
    </p:spTree>
    <p:extLst>
      <p:ext uri="{BB962C8B-B14F-4D97-AF65-F5344CB8AC3E}">
        <p14:creationId xmlns:p14="http://schemas.microsoft.com/office/powerpoint/2010/main" val="33356046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D5C4B-8A9A-2326-DE3F-B4A5B8A662EF}"/>
              </a:ext>
            </a:extLst>
          </p:cNvPr>
          <p:cNvSpPr>
            <a:spLocks noGrp="1"/>
          </p:cNvSpPr>
          <p:nvPr>
            <p:ph type="title"/>
          </p:nvPr>
        </p:nvSpPr>
        <p:spPr>
          <a:xfrm>
            <a:off x="2142392" y="240567"/>
            <a:ext cx="7899889" cy="1032487"/>
          </a:xfrm>
        </p:spPr>
        <p:txBody>
          <a:bodyPr/>
          <a:lstStyle/>
          <a:p>
            <a:r>
              <a:rPr lang="en-US" dirty="0"/>
              <a:t>Police partnership working (part 3) </a:t>
            </a:r>
          </a:p>
        </p:txBody>
      </p:sp>
      <p:sp>
        <p:nvSpPr>
          <p:cNvPr id="3" name="Content Placeholder 2">
            <a:extLst>
              <a:ext uri="{FF2B5EF4-FFF2-40B4-BE49-F238E27FC236}">
                <a16:creationId xmlns:a16="http://schemas.microsoft.com/office/drawing/2014/main" id="{8C536D80-9E0B-30DC-A922-4BFC585D0F0D}"/>
              </a:ext>
            </a:extLst>
          </p:cNvPr>
          <p:cNvSpPr>
            <a:spLocks noGrp="1"/>
          </p:cNvSpPr>
          <p:nvPr>
            <p:ph idx="1"/>
          </p:nvPr>
        </p:nvSpPr>
        <p:spPr>
          <a:xfrm>
            <a:off x="232507" y="1268779"/>
            <a:ext cx="7858369" cy="5552952"/>
          </a:xfrm>
        </p:spPr>
        <p:txBody>
          <a:bodyPr vert="horz" lIns="91440" tIns="45720" rIns="91440" bIns="45720" rtlCol="0" anchor="t">
            <a:normAutofit lnSpcReduction="10000"/>
          </a:bodyPr>
          <a:lstStyle/>
          <a:p>
            <a:r>
              <a:rPr lang="en-US" dirty="0"/>
              <a:t>Police partnership working is good at protecting vulnerable individuals such as victims of domestic violence (College of Policing, 2024; Davies </a:t>
            </a:r>
            <a:r>
              <a:rPr lang="en-US" i="1" dirty="0"/>
              <a:t>et al</a:t>
            </a:r>
            <a:r>
              <a:rPr lang="en-US" dirty="0"/>
              <a:t>, 2023, Davies, 2022)</a:t>
            </a:r>
          </a:p>
          <a:p>
            <a:r>
              <a:rPr lang="en-US" dirty="0"/>
              <a:t> </a:t>
            </a:r>
          </a:p>
          <a:p>
            <a:r>
              <a:rPr lang="en-US" dirty="0"/>
              <a:t>The findings from the research was that risks of the victim being abused was decreased significant in 82% of cases (The Drive Partnership, 2020).  </a:t>
            </a:r>
          </a:p>
          <a:p>
            <a:endParaRPr lang="en-US" dirty="0"/>
          </a:p>
          <a:p>
            <a:r>
              <a:rPr lang="en-US" dirty="0"/>
              <a:t>88% of sexual abuse was reduced (The Drive Partnership, 2020). </a:t>
            </a:r>
          </a:p>
          <a:p>
            <a:r>
              <a:rPr lang="en-US" dirty="0"/>
              <a:t>jealous and controlling behavior was decreased by 73% (The Drive Partnership, 2020). </a:t>
            </a:r>
          </a:p>
          <a:p>
            <a:endParaRPr lang="en-US" dirty="0"/>
          </a:p>
          <a:p>
            <a:endParaRPr lang="en-US" dirty="0"/>
          </a:p>
        </p:txBody>
      </p:sp>
      <p:pic>
        <p:nvPicPr>
          <p:cNvPr id="4" name="Picture 3" descr="DOMESTIC ABUSE CASES ON THE RISE DURING LOCKDOWN">
            <a:extLst>
              <a:ext uri="{FF2B5EF4-FFF2-40B4-BE49-F238E27FC236}">
                <a16:creationId xmlns:a16="http://schemas.microsoft.com/office/drawing/2014/main" id="{BB7D2779-04D0-6F2C-057E-691272564A3E}"/>
              </a:ext>
            </a:extLst>
          </p:cNvPr>
          <p:cNvPicPr>
            <a:picLocks noChangeAspect="1"/>
          </p:cNvPicPr>
          <p:nvPr/>
        </p:nvPicPr>
        <p:blipFill>
          <a:blip r:embed="rId2"/>
          <a:stretch>
            <a:fillRect/>
          </a:stretch>
        </p:blipFill>
        <p:spPr>
          <a:xfrm>
            <a:off x="8085015" y="1490785"/>
            <a:ext cx="3944815" cy="4833814"/>
          </a:xfrm>
          <a:prstGeom prst="rect">
            <a:avLst/>
          </a:prstGeom>
        </p:spPr>
      </p:pic>
    </p:spTree>
    <p:extLst>
      <p:ext uri="{BB962C8B-B14F-4D97-AF65-F5344CB8AC3E}">
        <p14:creationId xmlns:p14="http://schemas.microsoft.com/office/powerpoint/2010/main" val="3210658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7575A-EAE3-E4D9-06AD-0D4CBF338B57}"/>
              </a:ext>
            </a:extLst>
          </p:cNvPr>
          <p:cNvSpPr>
            <a:spLocks noGrp="1"/>
          </p:cNvSpPr>
          <p:nvPr>
            <p:ph type="title"/>
          </p:nvPr>
        </p:nvSpPr>
        <p:spPr/>
        <p:txBody>
          <a:bodyPr/>
          <a:lstStyle/>
          <a:p>
            <a:r>
              <a:rPr lang="en-US" dirty="0"/>
              <a:t>Criticisms of police partnership working (part 1) </a:t>
            </a:r>
          </a:p>
        </p:txBody>
      </p:sp>
      <p:sp>
        <p:nvSpPr>
          <p:cNvPr id="3" name="Content Placeholder 2">
            <a:extLst>
              <a:ext uri="{FF2B5EF4-FFF2-40B4-BE49-F238E27FC236}">
                <a16:creationId xmlns:a16="http://schemas.microsoft.com/office/drawing/2014/main" id="{825B7981-0431-463F-B33C-FDB24133A5EA}"/>
              </a:ext>
            </a:extLst>
          </p:cNvPr>
          <p:cNvSpPr>
            <a:spLocks noGrp="1"/>
          </p:cNvSpPr>
          <p:nvPr>
            <p:ph idx="1"/>
          </p:nvPr>
        </p:nvSpPr>
        <p:spPr/>
        <p:txBody>
          <a:bodyPr vert="horz" lIns="91440" tIns="45720" rIns="91440" bIns="45720" rtlCol="0" anchor="t">
            <a:normAutofit/>
          </a:bodyPr>
          <a:lstStyle/>
          <a:p>
            <a:r>
              <a:rPr lang="en-US" dirty="0"/>
              <a:t>A criticism of police partnership working is resource allocation as many police partners are short-term and are not being paid enough money which may reduce the </a:t>
            </a:r>
            <a:r>
              <a:rPr lang="en-US" dirty="0" err="1"/>
              <a:t>effiencey</a:t>
            </a:r>
            <a:r>
              <a:rPr lang="en-US" dirty="0"/>
              <a:t> of police partnership working (Zaghloul and Partridge, 2022). </a:t>
            </a:r>
          </a:p>
          <a:p>
            <a:r>
              <a:rPr lang="en-US" dirty="0"/>
              <a:t>Police service spend more than a quarter of a billions pounds every on partnership working which fails majority of the time (HMICFRS, 2020).  </a:t>
            </a:r>
          </a:p>
          <a:p>
            <a:endParaRPr lang="en-US" dirty="0"/>
          </a:p>
          <a:p>
            <a:endParaRPr lang="en-US" dirty="0"/>
          </a:p>
          <a:p>
            <a:endParaRPr lang="en-US" dirty="0"/>
          </a:p>
        </p:txBody>
      </p:sp>
    </p:spTree>
    <p:extLst>
      <p:ext uri="{BB962C8B-B14F-4D97-AF65-F5344CB8AC3E}">
        <p14:creationId xmlns:p14="http://schemas.microsoft.com/office/powerpoint/2010/main" val="3234654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091BA-34BF-C078-0EA2-9BC00EF03638}"/>
              </a:ext>
            </a:extLst>
          </p:cNvPr>
          <p:cNvSpPr>
            <a:spLocks noGrp="1"/>
          </p:cNvSpPr>
          <p:nvPr>
            <p:ph type="title"/>
          </p:nvPr>
        </p:nvSpPr>
        <p:spPr/>
        <p:txBody>
          <a:bodyPr/>
          <a:lstStyle/>
          <a:p>
            <a:r>
              <a:rPr lang="en-US" dirty="0"/>
              <a:t>Criticisms of police partnership working (part 2)</a:t>
            </a:r>
          </a:p>
        </p:txBody>
      </p:sp>
      <p:sp>
        <p:nvSpPr>
          <p:cNvPr id="3" name="Content Placeholder 2">
            <a:extLst>
              <a:ext uri="{FF2B5EF4-FFF2-40B4-BE49-F238E27FC236}">
                <a16:creationId xmlns:a16="http://schemas.microsoft.com/office/drawing/2014/main" id="{1B6A0180-869E-274F-28B9-ACCEC50877C7}"/>
              </a:ext>
            </a:extLst>
          </p:cNvPr>
          <p:cNvSpPr>
            <a:spLocks noGrp="1"/>
          </p:cNvSpPr>
          <p:nvPr>
            <p:ph idx="1"/>
          </p:nvPr>
        </p:nvSpPr>
        <p:spPr/>
        <p:txBody>
          <a:bodyPr vert="horz" lIns="91440" tIns="45720" rIns="91440" bIns="45720" rtlCol="0" anchor="t">
            <a:normAutofit fontScale="92500"/>
          </a:bodyPr>
          <a:lstStyle/>
          <a:p>
            <a:r>
              <a:rPr lang="en-US" dirty="0"/>
              <a:t>Some partnership </a:t>
            </a:r>
            <a:r>
              <a:rPr lang="en-GB" dirty="0"/>
              <a:t>organisations</a:t>
            </a:r>
            <a:r>
              <a:rPr lang="en-US" dirty="0"/>
              <a:t> may be </a:t>
            </a:r>
            <a:r>
              <a:rPr lang="en-US" dirty="0" err="1"/>
              <a:t>unwillinmg</a:t>
            </a:r>
            <a:r>
              <a:rPr lang="en-US" dirty="0"/>
              <a:t> to share information that is confidential due to lack of trust and that the shared may information that is confidential might be breached and exposed (Gill, 2013). </a:t>
            </a:r>
          </a:p>
          <a:p>
            <a:endParaRPr lang="en-US" dirty="0"/>
          </a:p>
          <a:p>
            <a:r>
              <a:rPr lang="en-US" dirty="0"/>
              <a:t>Suffolk and Norfolk police forces had accidently exposed personal information that belonged to more than 1,000 people (CSO, 2023).  </a:t>
            </a:r>
          </a:p>
          <a:p>
            <a:r>
              <a:rPr lang="en-US" dirty="0"/>
              <a:t>Gloucestershire police were fined more than £75,000  because a police officer sent an email regarding a case of abuse  but forgot to hide the names which were exposed to  other people.  (Muncaster, 2018).  </a:t>
            </a:r>
          </a:p>
          <a:p>
            <a:endParaRPr lang="en-US" dirty="0"/>
          </a:p>
        </p:txBody>
      </p:sp>
    </p:spTree>
    <p:extLst>
      <p:ext uri="{BB962C8B-B14F-4D97-AF65-F5344CB8AC3E}">
        <p14:creationId xmlns:p14="http://schemas.microsoft.com/office/powerpoint/2010/main" val="1268110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A4134-2BC1-7229-BADB-44E394508FDC}"/>
              </a:ext>
            </a:extLst>
          </p:cNvPr>
          <p:cNvSpPr>
            <a:spLocks noGrp="1"/>
          </p:cNvSpPr>
          <p:nvPr>
            <p:ph type="title"/>
          </p:nvPr>
        </p:nvSpPr>
        <p:spPr>
          <a:xfrm>
            <a:off x="2537527" y="983"/>
            <a:ext cx="7116946" cy="1150236"/>
          </a:xfrm>
        </p:spPr>
        <p:txBody>
          <a:bodyPr/>
          <a:lstStyle/>
          <a:p>
            <a:r>
              <a:rPr lang="en-US" dirty="0"/>
              <a:t>Deprived communities (part 1)</a:t>
            </a:r>
          </a:p>
        </p:txBody>
      </p:sp>
      <p:sp>
        <p:nvSpPr>
          <p:cNvPr id="3" name="Content Placeholder 2">
            <a:extLst>
              <a:ext uri="{FF2B5EF4-FFF2-40B4-BE49-F238E27FC236}">
                <a16:creationId xmlns:a16="http://schemas.microsoft.com/office/drawing/2014/main" id="{790F7F05-5417-34F5-2656-2BCD22A5C89F}"/>
              </a:ext>
            </a:extLst>
          </p:cNvPr>
          <p:cNvSpPr>
            <a:spLocks noGrp="1"/>
          </p:cNvSpPr>
          <p:nvPr>
            <p:ph idx="1"/>
          </p:nvPr>
        </p:nvSpPr>
        <p:spPr>
          <a:xfrm>
            <a:off x="252565" y="1319181"/>
            <a:ext cx="6412004" cy="4680898"/>
          </a:xfrm>
        </p:spPr>
        <p:txBody>
          <a:bodyPr vert="horz" lIns="91440" tIns="45720" rIns="91440" bIns="45720" rtlCol="0" anchor="t">
            <a:normAutofit fontScale="70000" lnSpcReduction="20000"/>
          </a:bodyPr>
          <a:lstStyle/>
          <a:p>
            <a:r>
              <a:rPr lang="en-US" dirty="0"/>
              <a:t>There are lots of communities in the UK that is classed as deprived.  Parliament (2024) stated that 10% of people living in England are deprived.   </a:t>
            </a:r>
          </a:p>
          <a:p>
            <a:endParaRPr lang="en-US" dirty="0"/>
          </a:p>
          <a:p>
            <a:endParaRPr lang="en-US" dirty="0"/>
          </a:p>
          <a:p>
            <a:r>
              <a:rPr lang="en-US" dirty="0"/>
              <a:t> Individuals who live in the most deprived areas  are more likely to commit crime by 25%. This compares to 3% of individuals who live in the least deprived areas who were less likely to commit crime (Health Foundation, 2024). </a:t>
            </a:r>
          </a:p>
          <a:p>
            <a:endParaRPr lang="en-US" dirty="0"/>
          </a:p>
          <a:p>
            <a:r>
              <a:rPr lang="en-US" dirty="0"/>
              <a:t>40% more crime were recorded in areas with the most deprivation, compared to least deprived areas at which was 10% (</a:t>
            </a:r>
            <a:r>
              <a:rPr lang="en-US" sz="2900" dirty="0"/>
              <a:t>Trust for London, 2024).</a:t>
            </a:r>
            <a:r>
              <a:rPr lang="en-US" dirty="0"/>
              <a:t> </a:t>
            </a:r>
          </a:p>
          <a:p>
            <a:r>
              <a:rPr lang="en-US" dirty="0"/>
              <a:t>  Robbery, violence and sexual offences were 2.1 times more likely to happen in the most deprived area. </a:t>
            </a:r>
          </a:p>
          <a:p>
            <a:endParaRPr lang="en-US" dirty="0"/>
          </a:p>
          <a:p>
            <a:endParaRPr lang="en-US" dirty="0"/>
          </a:p>
          <a:p>
            <a:endParaRPr lang="en-US" dirty="0"/>
          </a:p>
          <a:p>
            <a:endParaRPr lang="en-US" dirty="0"/>
          </a:p>
          <a:p>
            <a:endParaRPr lang="en-US" dirty="0"/>
          </a:p>
          <a:p>
            <a:endParaRPr lang="en-US" dirty="0"/>
          </a:p>
        </p:txBody>
      </p:sp>
      <p:pic>
        <p:nvPicPr>
          <p:cNvPr id="4" name="Picture 3" descr="Britain’s ‘worst seaside town’ named as resort 90 minutes from London ...">
            <a:extLst>
              <a:ext uri="{FF2B5EF4-FFF2-40B4-BE49-F238E27FC236}">
                <a16:creationId xmlns:a16="http://schemas.microsoft.com/office/drawing/2014/main" id="{F6B12274-618E-1D68-E4A5-D02D8E380B86}"/>
              </a:ext>
            </a:extLst>
          </p:cNvPr>
          <p:cNvPicPr>
            <a:picLocks noChangeAspect="1"/>
          </p:cNvPicPr>
          <p:nvPr/>
        </p:nvPicPr>
        <p:blipFill>
          <a:blip r:embed="rId2"/>
          <a:stretch>
            <a:fillRect/>
          </a:stretch>
        </p:blipFill>
        <p:spPr>
          <a:xfrm>
            <a:off x="7413869" y="1453662"/>
            <a:ext cx="3733800" cy="4419600"/>
          </a:xfrm>
          <a:prstGeom prst="rect">
            <a:avLst/>
          </a:prstGeom>
        </p:spPr>
      </p:pic>
    </p:spTree>
    <p:extLst>
      <p:ext uri="{BB962C8B-B14F-4D97-AF65-F5344CB8AC3E}">
        <p14:creationId xmlns:p14="http://schemas.microsoft.com/office/powerpoint/2010/main" val="3791845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BFD99-47F6-3E57-174F-332303E2B999}"/>
              </a:ext>
            </a:extLst>
          </p:cNvPr>
          <p:cNvSpPr>
            <a:spLocks noGrp="1"/>
          </p:cNvSpPr>
          <p:nvPr>
            <p:ph type="title"/>
          </p:nvPr>
        </p:nvSpPr>
        <p:spPr/>
        <p:txBody>
          <a:bodyPr/>
          <a:lstStyle/>
          <a:p>
            <a:r>
              <a:rPr lang="en-US" dirty="0"/>
              <a:t>Deprived communities – examples of </a:t>
            </a:r>
            <a:r>
              <a:rPr lang="en-US"/>
              <a:t>excellence  </a:t>
            </a:r>
          </a:p>
        </p:txBody>
      </p:sp>
      <p:sp>
        <p:nvSpPr>
          <p:cNvPr id="3" name="Content Placeholder 2">
            <a:extLst>
              <a:ext uri="{FF2B5EF4-FFF2-40B4-BE49-F238E27FC236}">
                <a16:creationId xmlns:a16="http://schemas.microsoft.com/office/drawing/2014/main" id="{7490B01E-CDFB-BAC0-2D79-65877441790B}"/>
              </a:ext>
            </a:extLst>
          </p:cNvPr>
          <p:cNvSpPr>
            <a:spLocks noGrp="1"/>
          </p:cNvSpPr>
          <p:nvPr>
            <p:ph idx="1"/>
          </p:nvPr>
        </p:nvSpPr>
        <p:spPr>
          <a:xfrm>
            <a:off x="-1954" y="2050318"/>
            <a:ext cx="7741139" cy="4409953"/>
          </a:xfrm>
        </p:spPr>
        <p:txBody>
          <a:bodyPr vert="horz" lIns="91440" tIns="45720" rIns="91440" bIns="45720" rtlCol="0" anchor="t">
            <a:normAutofit lnSpcReduction="10000"/>
          </a:bodyPr>
          <a:lstStyle/>
          <a:p>
            <a:r>
              <a:rPr lang="en-US" sz="3600" dirty="0"/>
              <a:t>Sure Start is a youth support </a:t>
            </a:r>
            <a:r>
              <a:rPr lang="en-US" sz="3600" dirty="0" err="1"/>
              <a:t>programme</a:t>
            </a:r>
            <a:r>
              <a:rPr lang="en-US" sz="3600" dirty="0"/>
              <a:t> that focuses on supporting children and their family members who are living in deprived areas. (Carneiro </a:t>
            </a:r>
            <a:r>
              <a:rPr lang="en-US" sz="3600" i="1" dirty="0"/>
              <a:t>et al</a:t>
            </a:r>
            <a:r>
              <a:rPr lang="en-US" sz="3600" dirty="0"/>
              <a:t>, 2024).  </a:t>
            </a:r>
          </a:p>
          <a:p>
            <a:endParaRPr lang="en-US" sz="3600" dirty="0"/>
          </a:p>
          <a:p>
            <a:r>
              <a:rPr lang="en-US" sz="3600" dirty="0"/>
              <a:t>Reduction in  crimes being committed by young people by 13% (Carneiro </a:t>
            </a:r>
            <a:r>
              <a:rPr lang="en-US" sz="3600" i="1" dirty="0"/>
              <a:t>et al</a:t>
            </a:r>
            <a:r>
              <a:rPr lang="en-US" sz="3600" dirty="0"/>
              <a:t>, 2024). </a:t>
            </a:r>
          </a:p>
          <a:p>
            <a:endParaRPr lang="en-US" dirty="0"/>
          </a:p>
        </p:txBody>
      </p:sp>
      <p:pic>
        <p:nvPicPr>
          <p:cNvPr id="5" name="Picture 4" descr="SureStart Services - For families living in the most disadvantaged ...">
            <a:extLst>
              <a:ext uri="{FF2B5EF4-FFF2-40B4-BE49-F238E27FC236}">
                <a16:creationId xmlns:a16="http://schemas.microsoft.com/office/drawing/2014/main" id="{84A9370B-802B-D5BA-6207-E09D855138F8}"/>
              </a:ext>
            </a:extLst>
          </p:cNvPr>
          <p:cNvPicPr>
            <a:picLocks noChangeAspect="1"/>
          </p:cNvPicPr>
          <p:nvPr/>
        </p:nvPicPr>
        <p:blipFill>
          <a:blip r:embed="rId2"/>
          <a:stretch>
            <a:fillRect/>
          </a:stretch>
        </p:blipFill>
        <p:spPr>
          <a:xfrm>
            <a:off x="7598507" y="1688977"/>
            <a:ext cx="4292599" cy="4437429"/>
          </a:xfrm>
          <a:prstGeom prst="rect">
            <a:avLst/>
          </a:prstGeom>
        </p:spPr>
      </p:pic>
    </p:spTree>
    <p:extLst>
      <p:ext uri="{BB962C8B-B14F-4D97-AF65-F5344CB8AC3E}">
        <p14:creationId xmlns:p14="http://schemas.microsoft.com/office/powerpoint/2010/main" val="2544987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21C2A-E51C-CC04-1CF9-EFACDB03172C}"/>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3D2C6A17-251C-4A80-42A9-AAE31AA8DCAF}"/>
              </a:ext>
            </a:extLst>
          </p:cNvPr>
          <p:cNvSpPr>
            <a:spLocks noGrp="1"/>
          </p:cNvSpPr>
          <p:nvPr>
            <p:ph idx="1"/>
          </p:nvPr>
        </p:nvSpPr>
        <p:spPr/>
        <p:txBody>
          <a:bodyPr vert="horz" lIns="91440" tIns="45720" rIns="91440" bIns="45720" rtlCol="0" anchor="t">
            <a:normAutofit/>
          </a:bodyPr>
          <a:lstStyle/>
          <a:p>
            <a:r>
              <a:rPr lang="en-US" dirty="0"/>
              <a:t>Overall, every aspect of policing a society is crucial for </a:t>
            </a:r>
            <a:r>
              <a:rPr lang="en-US"/>
              <a:t>maintaining law and order. </a:t>
            </a:r>
          </a:p>
        </p:txBody>
      </p:sp>
    </p:spTree>
    <p:extLst>
      <p:ext uri="{BB962C8B-B14F-4D97-AF65-F5344CB8AC3E}">
        <p14:creationId xmlns:p14="http://schemas.microsoft.com/office/powerpoint/2010/main" val="10075471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E6B53-C4B8-DE81-D499-ACD3D9956DAF}"/>
              </a:ext>
            </a:extLst>
          </p:cNvPr>
          <p:cNvSpPr>
            <a:spLocks noGrp="1"/>
          </p:cNvSpPr>
          <p:nvPr>
            <p:ph type="title"/>
          </p:nvPr>
        </p:nvSpPr>
        <p:spPr>
          <a:xfrm>
            <a:off x="3906079" y="130221"/>
            <a:ext cx="4114800" cy="583676"/>
          </a:xfrm>
        </p:spPr>
        <p:txBody>
          <a:bodyPr>
            <a:normAutofit fontScale="90000"/>
          </a:bodyPr>
          <a:lstStyle/>
          <a:p>
            <a:r>
              <a:rPr lang="en-US" dirty="0"/>
              <a:t>References (part 1)</a:t>
            </a:r>
          </a:p>
        </p:txBody>
      </p:sp>
      <p:sp>
        <p:nvSpPr>
          <p:cNvPr id="3" name="Content Placeholder 2">
            <a:extLst>
              <a:ext uri="{FF2B5EF4-FFF2-40B4-BE49-F238E27FC236}">
                <a16:creationId xmlns:a16="http://schemas.microsoft.com/office/drawing/2014/main" id="{2F6DB74F-13D9-0824-3DF7-1255C9FF186B}"/>
              </a:ext>
            </a:extLst>
          </p:cNvPr>
          <p:cNvSpPr>
            <a:spLocks noGrp="1"/>
          </p:cNvSpPr>
          <p:nvPr>
            <p:ph idx="1"/>
          </p:nvPr>
        </p:nvSpPr>
        <p:spPr>
          <a:xfrm>
            <a:off x="706315" y="706291"/>
            <a:ext cx="11372849" cy="5956258"/>
          </a:xfrm>
        </p:spPr>
        <p:txBody>
          <a:bodyPr vert="horz" lIns="91440" tIns="45720" rIns="91440" bIns="45720" rtlCol="0" anchor="t">
            <a:normAutofit/>
          </a:bodyPr>
          <a:lstStyle/>
          <a:p>
            <a:pPr marL="514350" indent="-514350">
              <a:buAutoNum type="arabicPeriod"/>
            </a:pPr>
            <a:r>
              <a:rPr lang="en-GB" sz="1400" dirty="0">
                <a:ea typeface="+mn-lt"/>
                <a:cs typeface="+mn-lt"/>
              </a:rPr>
              <a:t>Braga, A., Weisburd, D., Waring, E., Mazerolle, L., Spelman, W.  and Francis, G. (2006) 'Problem-oriented policing in violent crime places: a randomized controlled experiment', </a:t>
            </a:r>
            <a:r>
              <a:rPr lang="en-GB" sz="1400" i="1" dirty="0">
                <a:ea typeface="+mn-lt"/>
                <a:cs typeface="+mn-lt"/>
              </a:rPr>
              <a:t>Criminology,</a:t>
            </a:r>
            <a:r>
              <a:rPr lang="en-GB" sz="1400" dirty="0">
                <a:ea typeface="+mn-lt"/>
                <a:cs typeface="+mn-lt"/>
              </a:rPr>
              <a:t> 37(3), pp 541-580. Available at: </a:t>
            </a:r>
            <a:r>
              <a:rPr lang="en-GB" sz="1400" dirty="0">
                <a:ea typeface="+mn-lt"/>
                <a:cs typeface="+mn-lt"/>
                <a:hlinkClick r:id="rId2"/>
              </a:rPr>
              <a:t>https://doi.org/10.1111/j.1745-9125.1999.tb00496.x</a:t>
            </a:r>
            <a:r>
              <a:rPr lang="en-GB" sz="1400" dirty="0">
                <a:ea typeface="+mn-lt"/>
                <a:cs typeface="+mn-lt"/>
              </a:rPr>
              <a:t> </a:t>
            </a:r>
            <a:endParaRPr lang="en-GB" sz="1400">
              <a:ea typeface="+mn-lt"/>
              <a:cs typeface="+mn-lt"/>
              <a:hlinkClick r:id="" action="ppaction://noaction">
                <a:extLst>
                  <a:ext uri="{A12FA001-AC4F-418D-AE19-62706E023703}">
                    <ahyp:hlinkClr xmlns:ahyp="http://schemas.microsoft.com/office/drawing/2018/hyperlinkcolor" val="tx"/>
                  </a:ext>
                </a:extLst>
              </a:hlinkClick>
            </a:endParaRPr>
          </a:p>
          <a:p>
            <a:pPr marL="514350" indent="-514350">
              <a:buAutoNum type="arabicPeriod"/>
            </a:pPr>
            <a:r>
              <a:rPr lang="en-GB" sz="1400" dirty="0">
                <a:ea typeface="+mn-lt"/>
                <a:cs typeface="+mn-lt"/>
              </a:rPr>
              <a:t>Braga, A. A. (2001) 'The Effects of Hot Spots Policing on Crime', </a:t>
            </a:r>
            <a:r>
              <a:rPr lang="en-GB" sz="1400" i="1" dirty="0">
                <a:ea typeface="+mn-lt"/>
                <a:cs typeface="+mn-lt"/>
              </a:rPr>
              <a:t>The ANNALS of the American Academy of Political and Social Science</a:t>
            </a:r>
            <a:r>
              <a:rPr lang="en-GB" sz="1400" dirty="0">
                <a:ea typeface="+mn-lt"/>
                <a:cs typeface="+mn-lt"/>
              </a:rPr>
              <a:t>, </a:t>
            </a:r>
            <a:r>
              <a:rPr lang="en-GB" sz="1400" i="1" dirty="0">
                <a:ea typeface="+mn-lt"/>
                <a:cs typeface="+mn-lt"/>
              </a:rPr>
              <a:t>578</a:t>
            </a:r>
            <a:r>
              <a:rPr lang="en-GB" sz="1400" dirty="0">
                <a:ea typeface="+mn-lt"/>
                <a:cs typeface="+mn-lt"/>
              </a:rPr>
              <a:t>(1), pp. 104-125. Available at:  </a:t>
            </a:r>
            <a:r>
              <a:rPr lang="en-GB" sz="1200" u="sng" dirty="0">
                <a:solidFill>
                  <a:srgbClr val="046FF8"/>
                </a:solidFill>
                <a:ea typeface="+mn-lt"/>
                <a:cs typeface="+mn-lt"/>
                <a:hlinkClick r:id="rId3"/>
              </a:rPr>
              <a:t>https://doi.org/10.1177/000271620157800107</a:t>
            </a:r>
            <a:r>
              <a:rPr lang="en-GB" sz="1200" u="sng" dirty="0">
                <a:solidFill>
                  <a:srgbClr val="046FF8"/>
                </a:solidFill>
                <a:ea typeface="+mn-lt"/>
                <a:cs typeface="+mn-lt"/>
              </a:rPr>
              <a:t> </a:t>
            </a:r>
            <a:endParaRPr lang="en-GB" sz="1400" u="sng" dirty="0">
              <a:ea typeface="+mn-lt"/>
              <a:cs typeface="+mn-lt"/>
            </a:endParaRPr>
          </a:p>
          <a:p>
            <a:pPr marL="514350" indent="-514350">
              <a:buAutoNum type="arabicPeriod"/>
            </a:pPr>
            <a:r>
              <a:rPr lang="en-GB" sz="1400" dirty="0">
                <a:ea typeface="+mn-lt"/>
                <a:cs typeface="+mn-lt"/>
              </a:rPr>
              <a:t>William, B. and Hirsch, J.H. (1987) 'The impact of foot patrol staffing on crime and disorder in Boston: An unmet promise', </a:t>
            </a:r>
            <a:r>
              <a:rPr lang="en-GB" sz="1400" i="1" dirty="0">
                <a:ea typeface="+mn-lt"/>
                <a:cs typeface="+mn-lt"/>
              </a:rPr>
              <a:t>American Journal of Policing,</a:t>
            </a:r>
            <a:r>
              <a:rPr lang="en-GB" sz="1400" dirty="0">
                <a:ea typeface="+mn-lt"/>
                <a:cs typeface="+mn-lt"/>
              </a:rPr>
              <a:t> 6 (1), pp. 17-44. Available at: </a:t>
            </a:r>
            <a:r>
              <a:rPr lang="en-GB" sz="1400" dirty="0">
                <a:ea typeface="+mn-lt"/>
                <a:cs typeface="+mn-lt"/>
                <a:hlinkClick r:id="rId4"/>
              </a:rPr>
              <a:t>Impact of Foot Patrol Staffing on Crime and Disorder in Boston: An Unmet Promise | Office of Justice Programs</a:t>
            </a:r>
            <a:endParaRPr lang="en-GB" sz="1400" u="sng">
              <a:ea typeface="+mn-lt"/>
              <a:cs typeface="+mn-lt"/>
            </a:endParaRPr>
          </a:p>
          <a:p>
            <a:pPr marL="514350" indent="-514350">
              <a:buAutoNum type="arabicPeriod"/>
            </a:pPr>
            <a:r>
              <a:rPr lang="en-GB" sz="1400" dirty="0">
                <a:ea typeface="+mn-lt"/>
                <a:cs typeface="+mn-lt"/>
              </a:rPr>
              <a:t>Annan, Sampson O., and Wesley G. </a:t>
            </a:r>
            <a:r>
              <a:rPr lang="en-GB" sz="1400" err="1">
                <a:ea typeface="+mn-lt"/>
                <a:cs typeface="+mn-lt"/>
              </a:rPr>
              <a:t>Skogan</a:t>
            </a:r>
            <a:r>
              <a:rPr lang="en-GB" sz="1400" dirty="0">
                <a:ea typeface="+mn-lt"/>
                <a:cs typeface="+mn-lt"/>
              </a:rPr>
              <a:t>. (1993)</a:t>
            </a:r>
            <a:r>
              <a:rPr lang="en-GB" sz="1400" i="1" dirty="0">
                <a:ea typeface="+mn-lt"/>
                <a:cs typeface="+mn-lt"/>
              </a:rPr>
              <a:t> Drug enforcement in public housing: Signs of success in Denver.</a:t>
            </a:r>
            <a:r>
              <a:rPr lang="en-GB" sz="1400" dirty="0">
                <a:ea typeface="+mn-lt"/>
                <a:cs typeface="+mn-lt"/>
              </a:rPr>
              <a:t> Washington, DC: Police Foundation .</a:t>
            </a:r>
            <a:endParaRPr lang="en-GB"/>
          </a:p>
          <a:p>
            <a:pPr marL="514350" indent="-514350">
              <a:buAutoNum type="arabicPeriod"/>
            </a:pPr>
            <a:r>
              <a:rPr lang="en-GB" sz="1400" dirty="0">
                <a:ea typeface="+mn-lt"/>
                <a:cs typeface="+mn-lt"/>
              </a:rPr>
              <a:t>Bonner, M.D. (2019) 'What  democratic policing is and is not', </a:t>
            </a:r>
            <a:r>
              <a:rPr lang="en-GB" sz="1400" i="1" dirty="0">
                <a:ea typeface="+mn-lt"/>
                <a:cs typeface="+mn-lt"/>
              </a:rPr>
              <a:t>Policing and Society, </a:t>
            </a:r>
            <a:r>
              <a:rPr lang="en-GB" sz="1400" dirty="0">
                <a:ea typeface="+mn-lt"/>
                <a:cs typeface="+mn-lt"/>
              </a:rPr>
              <a:t>30(9), pp. 1044-1060. Available at: </a:t>
            </a:r>
            <a:r>
              <a:rPr lang="en-GB" sz="1400" dirty="0">
                <a:ea typeface="+mn-lt"/>
                <a:cs typeface="+mn-lt"/>
                <a:hlinkClick r:id="rId5"/>
              </a:rPr>
              <a:t>https://doi.org/10.1080/10439463.2019.1649405</a:t>
            </a:r>
            <a:endParaRPr lang="en-GB" sz="1400">
              <a:solidFill>
                <a:srgbClr val="333333"/>
              </a:solidFill>
            </a:endParaRPr>
          </a:p>
          <a:p>
            <a:pPr marL="514350" indent="-514350">
              <a:buAutoNum type="arabicPeriod"/>
            </a:pPr>
            <a:r>
              <a:rPr lang="en-GB" sz="1400" dirty="0">
                <a:ea typeface="+mn-lt"/>
                <a:cs typeface="+mn-lt"/>
              </a:rPr>
              <a:t>Braga, A. A., Welsh, B. C., and Schnell, C. (2015). 'Can Policing Disorder Reduce Crime? A Systematic Review and Meta-analysis',  </a:t>
            </a:r>
            <a:r>
              <a:rPr lang="en-GB" sz="1400" i="1" dirty="0">
                <a:ea typeface="+mn-lt"/>
                <a:cs typeface="+mn-lt"/>
              </a:rPr>
              <a:t>Journal of Research in Crime and Delinquency</a:t>
            </a:r>
            <a:r>
              <a:rPr lang="en-GB" sz="1400" dirty="0">
                <a:ea typeface="+mn-lt"/>
                <a:cs typeface="+mn-lt"/>
              </a:rPr>
              <a:t>, </a:t>
            </a:r>
            <a:r>
              <a:rPr lang="en-GB" sz="1400" i="1" dirty="0">
                <a:ea typeface="+mn-lt"/>
                <a:cs typeface="+mn-lt"/>
              </a:rPr>
              <a:t>52</a:t>
            </a:r>
            <a:r>
              <a:rPr lang="en-GB" sz="1400" dirty="0">
                <a:ea typeface="+mn-lt"/>
                <a:cs typeface="+mn-lt"/>
              </a:rPr>
              <a:t>(4), pp. 567-588.</a:t>
            </a:r>
            <a:r>
              <a:rPr lang="en-GB" sz="1400" dirty="0">
                <a:solidFill>
                  <a:srgbClr val="FFFFFF"/>
                </a:solidFill>
                <a:ea typeface="+mn-lt"/>
                <a:cs typeface="+mn-lt"/>
              </a:rPr>
              <a:t> Available at: </a:t>
            </a:r>
            <a:r>
              <a:rPr lang="en-GB" sz="1400" dirty="0">
                <a:solidFill>
                  <a:srgbClr val="333333"/>
                </a:solidFill>
                <a:ea typeface="+mn-lt"/>
                <a:cs typeface="+mn-lt"/>
              </a:rPr>
              <a:t> </a:t>
            </a:r>
            <a:r>
              <a:rPr lang="en-GB" sz="1400" u="sng" dirty="0">
                <a:solidFill>
                  <a:srgbClr val="538D9D"/>
                </a:solidFill>
                <a:ea typeface="+mn-lt"/>
                <a:cs typeface="+mn-lt"/>
                <a:hlinkClick r:id="rId6">
                  <a:extLst>
                    <a:ext uri="{A12FA001-AC4F-418D-AE19-62706E023703}">
                      <ahyp:hlinkClr xmlns:ahyp="http://schemas.microsoft.com/office/drawing/2018/hyperlinkcolor" val="tx"/>
                    </a:ext>
                  </a:extLst>
                </a:hlinkClick>
              </a:rPr>
              <a:t>https://doi.org/10.1177/002242</a:t>
            </a:r>
            <a:r>
              <a:rPr lang="en-GB" sz="1400" u="sng" dirty="0">
                <a:ea typeface="+mn-lt"/>
                <a:cs typeface="+mn-lt"/>
                <a:hlinkClick r:id="rId6">
                  <a:extLst>
                    <a:ext uri="{A12FA001-AC4F-418D-AE19-62706E023703}">
                      <ahyp:hlinkClr xmlns:ahyp="http://schemas.microsoft.com/office/drawing/2018/hyperlinkcolor" val="tx"/>
                    </a:ext>
                  </a:extLst>
                </a:hlinkClick>
              </a:rPr>
              <a:t>7815576576</a:t>
            </a:r>
            <a:r>
              <a:rPr lang="en-GB" sz="1400" u="sng" dirty="0">
                <a:ea typeface="+mn-lt"/>
                <a:cs typeface="+mn-lt"/>
              </a:rPr>
              <a:t> </a:t>
            </a:r>
            <a:endParaRPr lang="en-GB" sz="1400" u="sng">
              <a:hlinkClick r:id="" action="ppaction://noaction">
                <a:extLst>
                  <a:ext uri="{A12FA001-AC4F-418D-AE19-62706E023703}">
                    <ahyp:hlinkClr xmlns:ahyp="http://schemas.microsoft.com/office/drawing/2018/hyperlinkcolor" val="tx"/>
                  </a:ext>
                </a:extLst>
              </a:hlinkClick>
            </a:endParaRPr>
          </a:p>
          <a:p>
            <a:pPr marL="514350" indent="-514350">
              <a:buAutoNum type="arabicPeriod"/>
            </a:pPr>
            <a:r>
              <a:rPr lang="en-GB" sz="1400" dirty="0">
                <a:ea typeface="+mn-lt"/>
                <a:cs typeface="+mn-lt"/>
              </a:rPr>
              <a:t>Bayley, D.H, (1994)</a:t>
            </a:r>
            <a:r>
              <a:rPr lang="en-GB" sz="1400" i="1" dirty="0">
                <a:ea typeface="+mn-lt"/>
                <a:cs typeface="+mn-lt"/>
              </a:rPr>
              <a:t> Police for the future</a:t>
            </a:r>
            <a:r>
              <a:rPr lang="en-GB" sz="1400" dirty="0">
                <a:ea typeface="+mn-lt"/>
                <a:cs typeface="+mn-lt"/>
              </a:rPr>
              <a:t>. Oxford: Oxford University Press .</a:t>
            </a:r>
            <a:endParaRPr lang="en-GB" sz="1400" u="sng" dirty="0">
              <a:latin typeface="Aptos"/>
              <a:ea typeface="Open Sans"/>
              <a:cs typeface="Open Sans"/>
            </a:endParaRPr>
          </a:p>
          <a:p>
            <a:pPr marL="514350" indent="-514350">
              <a:buAutoNum type="arabicPeriod"/>
            </a:pPr>
            <a:r>
              <a:rPr lang="en-GB" sz="1400" dirty="0">
                <a:latin typeface="Aptos"/>
                <a:ea typeface="Open Sans"/>
                <a:cs typeface="Open Sans"/>
              </a:rPr>
              <a:t>College of Policing (2024)</a:t>
            </a:r>
            <a:r>
              <a:rPr lang="en-GB" sz="1400" i="1" dirty="0">
                <a:latin typeface="Aptos"/>
                <a:ea typeface="Open Sans"/>
                <a:cs typeface="Open Sans"/>
              </a:rPr>
              <a:t> Multi-agency tasking and coordination (MATAC) to reduce domestic abuse offending</a:t>
            </a:r>
            <a:r>
              <a:rPr lang="en-GB" sz="1400" dirty="0">
                <a:latin typeface="Aptos"/>
                <a:ea typeface="Open Sans"/>
                <a:cs typeface="Open Sans"/>
              </a:rPr>
              <a:t>. Available at: </a:t>
            </a:r>
            <a:r>
              <a:rPr lang="en-GB" sz="1400" dirty="0">
                <a:ea typeface="+mn-lt"/>
                <a:cs typeface="+mn-lt"/>
                <a:hlinkClick r:id="rId7"/>
              </a:rPr>
              <a:t>Multi-agency tasking and coordination (MATAC) to reduce domestic abuse offending | College of Policing</a:t>
            </a:r>
            <a:r>
              <a:rPr lang="en-GB" sz="1400" dirty="0">
                <a:ea typeface="+mn-lt"/>
                <a:cs typeface="+mn-lt"/>
              </a:rPr>
              <a:t> (Accessed: 5 December 2024). </a:t>
            </a:r>
          </a:p>
          <a:p>
            <a:pPr marL="514350" indent="-514350">
              <a:buAutoNum type="arabicPeriod"/>
            </a:pPr>
            <a:r>
              <a:rPr lang="en-GB" sz="1400" dirty="0">
                <a:latin typeface="Aptos"/>
                <a:ea typeface="Open Sans"/>
                <a:cs typeface="Open Sans"/>
              </a:rPr>
              <a:t>Carneiro, P., Cattan, S., Conti, G., Crawford, C., Drayton, E., Farquharson, C. and Ridpath, N. (2024)</a:t>
            </a:r>
            <a:r>
              <a:rPr lang="en-GB" sz="1400" i="1" dirty="0">
                <a:latin typeface="Aptos"/>
                <a:ea typeface="Open Sans"/>
                <a:cs typeface="Open Sans"/>
              </a:rPr>
              <a:t> The effect of Sure Start on youth misbehaviour, crime and contacts with children's social care</a:t>
            </a:r>
            <a:r>
              <a:rPr lang="en-GB" sz="1400" dirty="0">
                <a:latin typeface="Aptos"/>
                <a:ea typeface="Open Sans"/>
                <a:cs typeface="Open Sans"/>
              </a:rPr>
              <a:t>. Available at: </a:t>
            </a:r>
            <a:r>
              <a:rPr lang="en-GB" sz="1400" dirty="0">
                <a:ea typeface="+mn-lt"/>
                <a:cs typeface="+mn-lt"/>
                <a:hlinkClick r:id="rId8"/>
              </a:rPr>
              <a:t>The effect of Sure Start on youth misbehaviour, crime and contacts with children’s social care | Institute for Fiscal Studies</a:t>
            </a:r>
            <a:r>
              <a:rPr lang="en-GB" sz="1400" dirty="0">
                <a:ea typeface="+mn-lt"/>
                <a:cs typeface="+mn-lt"/>
              </a:rPr>
              <a:t> (Accessed: 9 December 2024). </a:t>
            </a:r>
          </a:p>
          <a:p>
            <a:pPr marL="514350" indent="-514350">
              <a:buAutoNum type="arabicPeriod"/>
            </a:pPr>
            <a:r>
              <a:rPr lang="en-GB" sz="1400" dirty="0">
                <a:latin typeface="Aptos"/>
                <a:ea typeface="Open Sans"/>
                <a:cs typeface="Open Sans"/>
              </a:rPr>
              <a:t>CSO (2023) </a:t>
            </a:r>
            <a:r>
              <a:rPr lang="en-GB" sz="1400" i="1" dirty="0">
                <a:latin typeface="Aptos"/>
                <a:ea typeface="Open Sans"/>
                <a:cs typeface="Open Sans"/>
              </a:rPr>
              <a:t>UK police data breach exposes victim information. </a:t>
            </a:r>
            <a:r>
              <a:rPr lang="en-GB" sz="1400" dirty="0">
                <a:latin typeface="Aptos"/>
                <a:ea typeface="Open Sans"/>
                <a:cs typeface="Open Sans"/>
              </a:rPr>
              <a:t>Available at: </a:t>
            </a:r>
            <a:r>
              <a:rPr lang="en-GB" sz="1400" dirty="0">
                <a:ea typeface="+mn-lt"/>
                <a:cs typeface="+mn-lt"/>
                <a:hlinkClick r:id="rId9"/>
              </a:rPr>
              <a:t>UK police data breach exposes victim information | CSO Online</a:t>
            </a:r>
            <a:r>
              <a:rPr lang="en-GB" sz="1400" dirty="0">
                <a:ea typeface="+mn-lt"/>
                <a:cs typeface="+mn-lt"/>
              </a:rPr>
              <a:t> (Accessed: 7 December 2024). </a:t>
            </a:r>
          </a:p>
          <a:p>
            <a:pPr marL="514350" indent="-514350">
              <a:buAutoNum type="arabicPeriod"/>
            </a:pPr>
            <a:endParaRPr lang="en-GB" sz="1400" dirty="0">
              <a:ea typeface="+mn-lt"/>
              <a:cs typeface="+mn-lt"/>
            </a:endParaRPr>
          </a:p>
          <a:p>
            <a:pPr marL="514350" indent="-514350">
              <a:buAutoNum type="arabicPeriod"/>
            </a:pPr>
            <a:endParaRPr lang="en-GB" sz="1400" dirty="0">
              <a:solidFill>
                <a:srgbClr val="222222"/>
              </a:solidFill>
              <a:ea typeface="Open Sans"/>
              <a:cs typeface="Open Sans"/>
            </a:endParaRPr>
          </a:p>
          <a:p>
            <a:pPr marL="514350" indent="-514350">
              <a:buAutoNum type="arabicPeriod"/>
            </a:pPr>
            <a:endParaRPr lang="en-GB" sz="1400" dirty="0">
              <a:latin typeface="Arial"/>
              <a:ea typeface="Open Sans"/>
              <a:cs typeface="Open Sans"/>
            </a:endParaRPr>
          </a:p>
          <a:p>
            <a:pPr marL="514350" indent="-514350">
              <a:buAutoNum type="arabicPeriod"/>
            </a:pPr>
            <a:endParaRPr lang="en-GB" sz="1400" dirty="0">
              <a:ea typeface="+mn-lt"/>
              <a:cs typeface="+mn-lt"/>
            </a:endParaRPr>
          </a:p>
        </p:txBody>
      </p:sp>
    </p:spTree>
    <p:extLst>
      <p:ext uri="{BB962C8B-B14F-4D97-AF65-F5344CB8AC3E}">
        <p14:creationId xmlns:p14="http://schemas.microsoft.com/office/powerpoint/2010/main" val="25632625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73EAC-290B-5D48-316F-9322AC9E22DD}"/>
              </a:ext>
            </a:extLst>
          </p:cNvPr>
          <p:cNvSpPr>
            <a:spLocks noGrp="1"/>
          </p:cNvSpPr>
          <p:nvPr>
            <p:ph type="title"/>
          </p:nvPr>
        </p:nvSpPr>
        <p:spPr>
          <a:xfrm>
            <a:off x="3045579" y="690"/>
            <a:ext cx="4743834" cy="1142390"/>
          </a:xfrm>
        </p:spPr>
        <p:txBody>
          <a:bodyPr/>
          <a:lstStyle/>
          <a:p>
            <a:r>
              <a:rPr lang="en-US" dirty="0"/>
              <a:t>References (part 2)</a:t>
            </a:r>
          </a:p>
        </p:txBody>
      </p:sp>
      <p:sp>
        <p:nvSpPr>
          <p:cNvPr id="3" name="Content Placeholder 2">
            <a:extLst>
              <a:ext uri="{FF2B5EF4-FFF2-40B4-BE49-F238E27FC236}">
                <a16:creationId xmlns:a16="http://schemas.microsoft.com/office/drawing/2014/main" id="{C562B335-9645-B67F-25E0-B3A62E8459D1}"/>
              </a:ext>
            </a:extLst>
          </p:cNvPr>
          <p:cNvSpPr>
            <a:spLocks noGrp="1"/>
          </p:cNvSpPr>
          <p:nvPr>
            <p:ph idx="1"/>
          </p:nvPr>
        </p:nvSpPr>
        <p:spPr>
          <a:xfrm>
            <a:off x="281609" y="929319"/>
            <a:ext cx="10833303" cy="5830948"/>
          </a:xfrm>
        </p:spPr>
        <p:txBody>
          <a:bodyPr vert="horz" lIns="91440" tIns="45720" rIns="91440" bIns="45720" rtlCol="0" anchor="t">
            <a:normAutofit fontScale="92500" lnSpcReduction="20000"/>
          </a:bodyPr>
          <a:lstStyle/>
          <a:p>
            <a:pPr marL="0" indent="0">
              <a:buNone/>
            </a:pPr>
            <a:r>
              <a:rPr lang="en-US" sz="1600" dirty="0">
                <a:latin typeface="Aptos Display"/>
                <a:ea typeface="+mn-lt"/>
                <a:cs typeface="+mn-lt"/>
              </a:rPr>
              <a:t>  </a:t>
            </a:r>
            <a:r>
              <a:rPr lang="en-US" sz="1600" dirty="0">
                <a:latin typeface="Merriweather Sans"/>
                <a:ea typeface="+mn-lt"/>
                <a:cs typeface="+mn-lt"/>
              </a:rPr>
              <a:t> </a:t>
            </a:r>
            <a:endParaRPr lang="en-US" sz="1600" dirty="0">
              <a:latin typeface="Aptos"/>
              <a:ea typeface="+mn-lt"/>
              <a:cs typeface="+mn-lt"/>
            </a:endParaRPr>
          </a:p>
          <a:p>
            <a:pPr marL="0" indent="0">
              <a:buNone/>
            </a:pPr>
            <a:r>
              <a:rPr lang="en-GB" sz="1600" dirty="0">
                <a:latin typeface="Aptos"/>
                <a:ea typeface="Source Sans Pro"/>
                <a:cs typeface="Arial"/>
              </a:rPr>
              <a:t>11.</a:t>
            </a:r>
            <a:r>
              <a:rPr lang="en-GB" sz="1400" dirty="0">
                <a:latin typeface="Aptos"/>
                <a:ea typeface="Source Sans Pro"/>
                <a:cs typeface="Arial"/>
              </a:rPr>
              <a:t> College of Policing (2023) </a:t>
            </a:r>
            <a:r>
              <a:rPr lang="en-GB" sz="1400" i="1" dirty="0">
                <a:latin typeface="Aptos"/>
                <a:ea typeface="Source Sans Pro"/>
                <a:cs typeface="Arial"/>
              </a:rPr>
              <a:t>Partnerships</a:t>
            </a:r>
            <a:r>
              <a:rPr lang="en-GB" sz="1400" dirty="0">
                <a:latin typeface="Aptos"/>
                <a:ea typeface="Source Sans Pro"/>
                <a:cs typeface="Arial"/>
              </a:rPr>
              <a:t>. Available at: </a:t>
            </a:r>
            <a:r>
              <a:rPr lang="en-GB" sz="1400" dirty="0">
                <a:latin typeface="Aptos"/>
                <a:ea typeface="Source Sans Pro"/>
                <a:cs typeface="Arial"/>
                <a:hlinkClick r:id="rId2"/>
              </a:rPr>
              <a:t>Partnerships | College of Policing</a:t>
            </a:r>
            <a:r>
              <a:rPr lang="en-GB" sz="1400" dirty="0">
                <a:latin typeface="Aptos"/>
                <a:ea typeface="Source Sans Pro"/>
                <a:cs typeface="Arial"/>
              </a:rPr>
              <a:t> (Accessed: 2 December 2024). </a:t>
            </a:r>
          </a:p>
          <a:p>
            <a:pPr marL="0" indent="0">
              <a:buNone/>
            </a:pPr>
            <a:r>
              <a:rPr lang="en-GB" sz="1400" dirty="0">
                <a:latin typeface="Aptos"/>
                <a:ea typeface="Source Sans Pro"/>
                <a:cs typeface="Arial"/>
              </a:rPr>
              <a:t>12. College of Policing (2020) </a:t>
            </a:r>
            <a:r>
              <a:rPr lang="en-GB" sz="1400" i="1" dirty="0">
                <a:latin typeface="Aptos"/>
                <a:ea typeface="Source Sans Pro"/>
                <a:cs typeface="Arial"/>
              </a:rPr>
              <a:t>Partnership working. </a:t>
            </a:r>
            <a:r>
              <a:rPr lang="en-GB" sz="1400" dirty="0">
                <a:latin typeface="Aptos"/>
                <a:ea typeface="Source Sans Pro"/>
                <a:cs typeface="Arial"/>
              </a:rPr>
              <a:t>Available at: </a:t>
            </a:r>
            <a:r>
              <a:rPr lang="en-GB" sz="1400" dirty="0">
                <a:latin typeface="Aptos"/>
                <a:ea typeface="Source Sans Pro"/>
                <a:cs typeface="Arial"/>
                <a:hlinkClick r:id="rId3"/>
              </a:rPr>
              <a:t>Partnership working | College of Policing</a:t>
            </a:r>
            <a:r>
              <a:rPr lang="en-GB" sz="1400" dirty="0">
                <a:latin typeface="Aptos"/>
                <a:ea typeface="Source Sans Pro"/>
                <a:cs typeface="Arial"/>
              </a:rPr>
              <a:t> (Accessed at: 4 December 2024). </a:t>
            </a:r>
          </a:p>
          <a:p>
            <a:pPr marL="0" indent="0">
              <a:buNone/>
            </a:pPr>
            <a:r>
              <a:rPr lang="en-GB" sz="1400" dirty="0">
                <a:latin typeface="Aptos"/>
                <a:ea typeface="Source Sans Pro"/>
                <a:cs typeface="Arial"/>
              </a:rPr>
              <a:t>13. Davies, P., Barlow, C. and Fish, R. (2024) 'The hard and complex work of implementing new multi-agency risk assessment approaches to policing domestic abuse', </a:t>
            </a:r>
            <a:r>
              <a:rPr lang="en-GB" sz="1400" i="1" dirty="0">
                <a:latin typeface="Aptos"/>
                <a:ea typeface="Source Sans Pro"/>
                <a:cs typeface="Arial"/>
              </a:rPr>
              <a:t>Crime Prevention Community Safety. </a:t>
            </a:r>
            <a:r>
              <a:rPr lang="en-GB" sz="1400" dirty="0">
                <a:latin typeface="Aptos"/>
                <a:ea typeface="Source Sans Pro"/>
                <a:cs typeface="Arial"/>
              </a:rPr>
              <a:t>25(1), pp. 148-165. Available at: </a:t>
            </a:r>
            <a:r>
              <a:rPr lang="en-GB" sz="1400" dirty="0">
                <a:latin typeface="Aptos"/>
                <a:ea typeface="Source Sans Pro"/>
                <a:cs typeface="Arial"/>
                <a:hlinkClick r:id="rId4"/>
              </a:rPr>
              <a:t>https://doi.org/10.1057/s41300-023-00175-3</a:t>
            </a:r>
            <a:endParaRPr lang="en-GB" sz="1400" dirty="0">
              <a:latin typeface="Aptos"/>
              <a:ea typeface="Source Sans Pro"/>
              <a:cs typeface="Arial"/>
            </a:endParaRPr>
          </a:p>
          <a:p>
            <a:pPr marL="0" indent="0">
              <a:buNone/>
            </a:pPr>
            <a:r>
              <a:rPr lang="en-GB" sz="1400" dirty="0">
                <a:latin typeface="Arial"/>
                <a:ea typeface="Source Sans Pro"/>
                <a:cs typeface="Arial"/>
              </a:rPr>
              <a:t>14. Davies, P. (2022) 'How far has multi-agency policing travelled in 30 years? Reflecting on progress in the context of ‘policing’ domestic abuse in England and Wales', </a:t>
            </a:r>
            <a:r>
              <a:rPr lang="en-GB" sz="1400" i="1" dirty="0">
                <a:latin typeface="Arial"/>
                <a:ea typeface="Source Sans Pro"/>
                <a:cs typeface="Arial"/>
              </a:rPr>
              <a:t>Crime Prevention Community Safety,</a:t>
            </a:r>
            <a:r>
              <a:rPr lang="en-GB" sz="1400" dirty="0">
                <a:latin typeface="Arial"/>
                <a:ea typeface="Source Sans Pro"/>
                <a:cs typeface="Arial"/>
              </a:rPr>
              <a:t> 24(1), pp. 311–327. Available at: </a:t>
            </a:r>
            <a:r>
              <a:rPr lang="en-GB" sz="1400" dirty="0">
                <a:latin typeface="Arial"/>
                <a:ea typeface="Source Sans Pro"/>
                <a:cs typeface="Arial"/>
                <a:hlinkClick r:id="rId5"/>
              </a:rPr>
              <a:t>https://doi.org/10.1057/s41300-022-00161-1</a:t>
            </a:r>
            <a:r>
              <a:rPr lang="en-GB" sz="1400" dirty="0">
                <a:latin typeface="Arial"/>
                <a:ea typeface="Source Sans Pro"/>
                <a:cs typeface="Arial"/>
              </a:rPr>
              <a:t> </a:t>
            </a:r>
            <a:endParaRPr lang="en-GB" sz="1400"/>
          </a:p>
          <a:p>
            <a:pPr marL="0" indent="0">
              <a:buNone/>
            </a:pPr>
            <a:r>
              <a:rPr lang="en-GB" sz="1400" dirty="0">
                <a:latin typeface="Aptos"/>
                <a:ea typeface="Source Sans Pro"/>
                <a:cs typeface="Arial"/>
              </a:rPr>
              <a:t>15. Davis, R., Henderson, N. and Merrick, C. (2003) ‘Community policing: Variations on the western model in the developing world’, </a:t>
            </a:r>
            <a:r>
              <a:rPr lang="en-GB" sz="1400" i="1" dirty="0">
                <a:latin typeface="Aptos"/>
                <a:ea typeface="Source Sans Pro"/>
                <a:cs typeface="Arial"/>
              </a:rPr>
              <a:t>Police Practice and Research</a:t>
            </a:r>
            <a:r>
              <a:rPr lang="en-GB" sz="1400" dirty="0">
                <a:latin typeface="Aptos"/>
                <a:ea typeface="Source Sans Pro"/>
                <a:cs typeface="Arial"/>
              </a:rPr>
              <a:t>, 4(3), pp. 285–300. Available at: </a:t>
            </a:r>
            <a:r>
              <a:rPr lang="en-GB" sz="1400" dirty="0">
                <a:latin typeface="Aptos"/>
                <a:ea typeface="Source Sans Pro"/>
                <a:cs typeface="Arial"/>
                <a:hlinkClick r:id="rId6"/>
              </a:rPr>
              <a:t>https://doi.org/10.1080/1561426032000113870</a:t>
            </a:r>
            <a:r>
              <a:rPr lang="en-GB" sz="1400" dirty="0">
                <a:latin typeface="Aptos"/>
                <a:ea typeface="Source Sans Pro"/>
                <a:cs typeface="Arial"/>
              </a:rPr>
              <a:t> </a:t>
            </a:r>
            <a:endParaRPr lang="en-GB" sz="1400">
              <a:latin typeface="Aptos"/>
              <a:ea typeface="Source Sans Pro"/>
              <a:cs typeface="Arial"/>
            </a:endParaRPr>
          </a:p>
          <a:p>
            <a:pPr marL="0" indent="0">
              <a:buNone/>
            </a:pPr>
            <a:r>
              <a:rPr lang="en-GB" sz="1400" dirty="0">
                <a:latin typeface="Aptos"/>
                <a:ea typeface="Source Sans Pro"/>
                <a:cs typeface="Arial"/>
              </a:rPr>
              <a:t>16. Gold, J (2022) 'Improving community relations in the police through procedural justice – an action learning initiative', </a:t>
            </a:r>
            <a:r>
              <a:rPr lang="en-GB" sz="1400" i="1" dirty="0">
                <a:latin typeface="Aptos"/>
                <a:ea typeface="Source Sans Pro"/>
                <a:cs typeface="Arial"/>
              </a:rPr>
              <a:t>Action Learning: Research and Practice</a:t>
            </a:r>
            <a:r>
              <a:rPr lang="en-GB" sz="1400" dirty="0">
                <a:latin typeface="Aptos"/>
                <a:ea typeface="Source Sans Pro"/>
                <a:cs typeface="Arial"/>
              </a:rPr>
              <a:t>, 19(3), pp. 230-247. Available at: </a:t>
            </a:r>
            <a:r>
              <a:rPr lang="en-GB" sz="1400" dirty="0">
                <a:latin typeface="Aptos"/>
                <a:ea typeface="Source Sans Pro"/>
                <a:cs typeface="Arial"/>
                <a:hlinkClick r:id="rId7"/>
              </a:rPr>
              <a:t>https://doi.org/10.1080/14767333.2022.2129586</a:t>
            </a:r>
            <a:r>
              <a:rPr lang="en-GB" sz="1400" dirty="0">
                <a:latin typeface="Aptos"/>
                <a:ea typeface="Source Sans Pro"/>
                <a:cs typeface="Arial"/>
              </a:rPr>
              <a:t> </a:t>
            </a:r>
            <a:endParaRPr lang="en-GB" sz="1400" dirty="0">
              <a:latin typeface="Arial"/>
              <a:ea typeface="Source Sans Pro"/>
              <a:cs typeface="Arial"/>
            </a:endParaRPr>
          </a:p>
          <a:p>
            <a:pPr marL="0" indent="0">
              <a:buNone/>
            </a:pPr>
            <a:r>
              <a:rPr lang="en-GB" sz="1400" dirty="0">
                <a:latin typeface="Arial"/>
                <a:ea typeface="Source Sans Pro"/>
                <a:cs typeface="Arial"/>
              </a:rPr>
              <a:t>17. Gill (2013) 'Engaging the corporate sector in policing: Realities and opportunities', </a:t>
            </a:r>
            <a:r>
              <a:rPr lang="en-GB" sz="1400" i="1" dirty="0">
                <a:latin typeface="Arial"/>
                <a:ea typeface="Source Sans Pro"/>
                <a:cs typeface="Arial"/>
              </a:rPr>
              <a:t>Policing: A Journal of Policy and Practice</a:t>
            </a:r>
            <a:r>
              <a:rPr lang="en-GB" sz="1400" dirty="0">
                <a:latin typeface="Arial"/>
                <a:ea typeface="Source Sans Pro"/>
                <a:cs typeface="Arial"/>
              </a:rPr>
              <a:t>, 7(3), pp. 273-279. Available at: </a:t>
            </a:r>
            <a:r>
              <a:rPr lang="en-GB" sz="1400" dirty="0">
                <a:ea typeface="+mn-lt"/>
                <a:cs typeface="+mn-lt"/>
                <a:hlinkClick r:id="rId8"/>
              </a:rPr>
              <a:t>https://doi.org/10.1093/police/pat009</a:t>
            </a:r>
            <a:r>
              <a:rPr lang="en-GB" sz="1400" dirty="0">
                <a:ea typeface="+mn-lt"/>
                <a:cs typeface="+mn-lt"/>
              </a:rPr>
              <a:t> </a:t>
            </a:r>
            <a:endParaRPr lang="en-GB" sz="1400" i="1" dirty="0">
              <a:latin typeface="Arial"/>
              <a:ea typeface="Source Sans Pro"/>
              <a:cs typeface="Arial"/>
            </a:endParaRPr>
          </a:p>
          <a:p>
            <a:pPr marL="0" indent="0">
              <a:buNone/>
            </a:pPr>
            <a:r>
              <a:rPr lang="en-US" sz="1400" dirty="0">
                <a:latin typeface="Aptos"/>
                <a:ea typeface="Source Sans Pro"/>
                <a:cs typeface="Arial"/>
              </a:rPr>
              <a:t>18. Gill, C., Weisburd, D., Telep, C.W., Vitter, Z. and Bennett, T. (2014) ' Community-oriented policing to reduce crime, disorder and fear and increase satisfaction and legitimacy among citizens: a systematic review', </a:t>
            </a:r>
            <a:r>
              <a:rPr lang="en-US" sz="1400" i="1" dirty="0">
                <a:latin typeface="Aptos"/>
                <a:ea typeface="Source Sans Pro"/>
                <a:cs typeface="Arial"/>
              </a:rPr>
              <a:t>Journal of Experimental </a:t>
            </a:r>
            <a:r>
              <a:rPr lang="en-US" sz="1400" i="1" dirty="0" err="1">
                <a:latin typeface="Aptos"/>
                <a:ea typeface="Source Sans Pro"/>
                <a:cs typeface="Arial"/>
              </a:rPr>
              <a:t>Criminoogyl</a:t>
            </a:r>
            <a:r>
              <a:rPr lang="en-US" sz="1400" dirty="0">
                <a:latin typeface="Aptos"/>
                <a:ea typeface="Source Sans Pro"/>
                <a:cs typeface="Arial"/>
              </a:rPr>
              <a:t> 10(1), pp. 399–428. Available at: </a:t>
            </a:r>
            <a:r>
              <a:rPr lang="en-US" sz="1400" dirty="0">
                <a:latin typeface="Arial"/>
                <a:ea typeface="Source Sans Pro"/>
                <a:cs typeface="Arial"/>
                <a:hlinkClick r:id="rId9"/>
              </a:rPr>
              <a:t>https://doi.org/10.1007/s11292-014-9210-y</a:t>
            </a:r>
            <a:r>
              <a:rPr lang="en-US" sz="1400" dirty="0">
                <a:latin typeface="Aptos"/>
                <a:ea typeface="Source Sans Pro"/>
                <a:cs typeface="Arial"/>
              </a:rPr>
              <a:t> </a:t>
            </a:r>
            <a:endParaRPr lang="en-GB" sz="1400" dirty="0">
              <a:latin typeface="Aptos"/>
              <a:ea typeface="Source Sans Pro"/>
              <a:cs typeface="Arial"/>
            </a:endParaRPr>
          </a:p>
          <a:p>
            <a:pPr marL="0" indent="0">
              <a:buNone/>
            </a:pPr>
            <a:r>
              <a:rPr lang="en-GB" sz="1400" dirty="0">
                <a:latin typeface="Arial"/>
                <a:ea typeface="Source Sans Pro"/>
                <a:cs typeface="Arial"/>
              </a:rPr>
              <a:t>19. Home Office (2023) </a:t>
            </a:r>
            <a:r>
              <a:rPr lang="en-GB" sz="1400" i="1" dirty="0">
                <a:latin typeface="Arial"/>
                <a:ea typeface="Source Sans Pro"/>
                <a:cs typeface="Arial"/>
              </a:rPr>
              <a:t>Violent offences reduced in areas with multi-agency partnerships.</a:t>
            </a:r>
            <a:r>
              <a:rPr lang="en-GB" sz="1400" dirty="0">
                <a:latin typeface="Arial"/>
                <a:ea typeface="Source Sans Pro"/>
                <a:cs typeface="Arial"/>
              </a:rPr>
              <a:t> Available at: </a:t>
            </a:r>
            <a:r>
              <a:rPr lang="en-GB" sz="1400" dirty="0">
                <a:latin typeface="Arial"/>
                <a:ea typeface="Source Sans Pro"/>
                <a:cs typeface="Arial"/>
                <a:hlinkClick r:id="rId10"/>
              </a:rPr>
              <a:t>Violent offences reduced in areas with multi-agency partnerships - GOV.UK</a:t>
            </a:r>
            <a:r>
              <a:rPr lang="en-GB" sz="1400" dirty="0">
                <a:latin typeface="Arial"/>
                <a:ea typeface="Source Sans Pro"/>
                <a:cs typeface="Arial"/>
              </a:rPr>
              <a:t> (Accessed: 4 December 2024). </a:t>
            </a:r>
            <a:endParaRPr lang="en-US" sz="1400">
              <a:latin typeface="Arial"/>
              <a:ea typeface="Source Sans Pro"/>
              <a:cs typeface="Arial"/>
            </a:endParaRPr>
          </a:p>
          <a:p>
            <a:pPr marL="0" indent="0">
              <a:buNone/>
            </a:pPr>
            <a:r>
              <a:rPr lang="en-GB" sz="1400" dirty="0">
                <a:latin typeface="Arial"/>
                <a:ea typeface="Source Sans Pro"/>
                <a:cs typeface="Arial"/>
              </a:rPr>
              <a:t>20. HMICFRS (2020) </a:t>
            </a:r>
            <a:r>
              <a:rPr lang="en-GB" sz="1400" i="1" dirty="0">
                <a:latin typeface="Arial"/>
                <a:ea typeface="Source Sans Pro"/>
                <a:cs typeface="Arial"/>
              </a:rPr>
              <a:t>Failing police collaborations cost forces money, time and effort. </a:t>
            </a:r>
            <a:r>
              <a:rPr lang="en-GB" sz="1400" dirty="0">
                <a:latin typeface="Arial"/>
                <a:ea typeface="Source Sans Pro"/>
                <a:cs typeface="Arial"/>
              </a:rPr>
              <a:t>Available at: </a:t>
            </a:r>
            <a:r>
              <a:rPr lang="en-GB" sz="1400" dirty="0">
                <a:ea typeface="+mn-lt"/>
                <a:cs typeface="+mn-lt"/>
                <a:hlinkClick r:id="rId11"/>
              </a:rPr>
              <a:t>Failing police collaborations cost forces money, time and effort - His Majesty’s Inspectorate of Constabulary and Fire &amp; Rescue Services</a:t>
            </a:r>
            <a:r>
              <a:rPr lang="en-GB" sz="1400" dirty="0">
                <a:ea typeface="+mn-lt"/>
                <a:cs typeface="+mn-lt"/>
              </a:rPr>
              <a:t> (Accessed: 6 December 2024). </a:t>
            </a:r>
            <a:endParaRPr lang="en-GB" sz="1400">
              <a:ea typeface="+mn-lt"/>
              <a:cs typeface="+mn-lt"/>
            </a:endParaRPr>
          </a:p>
          <a:p>
            <a:pPr marL="514350" indent="-514350">
              <a:buAutoNum type="arabicPeriod"/>
            </a:pPr>
            <a:endParaRPr lang="en-GB" sz="1400" dirty="0">
              <a:latin typeface="Arial"/>
              <a:ea typeface="Source Sans Pro"/>
              <a:cs typeface="Arial"/>
            </a:endParaRPr>
          </a:p>
          <a:p>
            <a:pPr marL="514350" indent="-514350">
              <a:buAutoNum type="arabicPeriod"/>
            </a:pPr>
            <a:endParaRPr lang="en-GB" sz="1400" dirty="0">
              <a:latin typeface="Arial"/>
              <a:ea typeface="Source Sans Pro"/>
              <a:cs typeface="Arial"/>
            </a:endParaRPr>
          </a:p>
          <a:p>
            <a:pPr marL="514350" indent="-514350">
              <a:buAutoNum type="arabicPeriod"/>
            </a:pPr>
            <a:endParaRPr lang="en-GB" sz="1400" dirty="0">
              <a:solidFill>
                <a:srgbClr val="00B050"/>
              </a:solidFill>
              <a:latin typeface="Arial"/>
              <a:ea typeface="Source Sans Pro"/>
              <a:cs typeface="Arial"/>
            </a:endParaRPr>
          </a:p>
          <a:p>
            <a:pPr marL="514350" indent="-514350">
              <a:buAutoNum type="arabicPeriod"/>
            </a:pPr>
            <a:endParaRPr lang="en-GB" sz="1400" dirty="0">
              <a:solidFill>
                <a:srgbClr val="FFFFFF"/>
              </a:solidFill>
              <a:latin typeface="Arial"/>
              <a:ea typeface="Source Sans Pro"/>
              <a:cs typeface="Arial"/>
            </a:endParaRPr>
          </a:p>
          <a:p>
            <a:pPr marL="0" indent="0">
              <a:buNone/>
            </a:pPr>
            <a:r>
              <a:rPr lang="en-GB" sz="1400" dirty="0">
                <a:latin typeface="Arial"/>
                <a:ea typeface="+mn-lt"/>
                <a:cs typeface="+mn-lt"/>
              </a:rPr>
              <a:t> </a:t>
            </a:r>
          </a:p>
          <a:p>
            <a:pPr marL="514350" indent="-514350">
              <a:buAutoNum type="arabicPeriod"/>
            </a:pPr>
            <a:endParaRPr lang="en-GB" sz="1400" dirty="0">
              <a:latin typeface="Arial"/>
              <a:ea typeface="+mn-lt"/>
              <a:cs typeface="+mn-lt"/>
            </a:endParaRPr>
          </a:p>
          <a:p>
            <a:pPr marL="514350" indent="-514350">
              <a:buAutoNum type="arabicPeriod"/>
            </a:pPr>
            <a:endParaRPr lang="en-GB" sz="1400" dirty="0">
              <a:latin typeface="Arial"/>
              <a:ea typeface="+mn-lt"/>
              <a:cs typeface="Arial"/>
            </a:endParaRPr>
          </a:p>
          <a:p>
            <a:pPr marL="514350" indent="-514350">
              <a:buAutoNum type="arabicPeriod"/>
            </a:pPr>
            <a:endParaRPr lang="en-GB" sz="1400" dirty="0">
              <a:latin typeface="Arial"/>
              <a:ea typeface="+mn-lt"/>
              <a:cs typeface="Arial"/>
            </a:endParaRPr>
          </a:p>
          <a:p>
            <a:pPr marL="514350" indent="-514350">
              <a:buAutoNum type="arabicPeriod"/>
            </a:pPr>
            <a:endParaRPr lang="en-US" sz="1400" dirty="0">
              <a:latin typeface="Arial"/>
              <a:cs typeface="Arial"/>
            </a:endParaRPr>
          </a:p>
        </p:txBody>
      </p:sp>
    </p:spTree>
    <p:extLst>
      <p:ext uri="{BB962C8B-B14F-4D97-AF65-F5344CB8AC3E}">
        <p14:creationId xmlns:p14="http://schemas.microsoft.com/office/powerpoint/2010/main" val="1250238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28F17-C6A4-A057-696C-F806D2862609}"/>
              </a:ext>
            </a:extLst>
          </p:cNvPr>
          <p:cNvSpPr>
            <a:spLocks noGrp="1"/>
          </p:cNvSpPr>
          <p:nvPr>
            <p:ph type="title"/>
          </p:nvPr>
        </p:nvSpPr>
        <p:spPr>
          <a:xfrm>
            <a:off x="3483219" y="-1221"/>
            <a:ext cx="5217189" cy="1340216"/>
          </a:xfrm>
        </p:spPr>
        <p:txBody>
          <a:bodyPr/>
          <a:lstStyle/>
          <a:p>
            <a:r>
              <a:rPr lang="en-US" dirty="0"/>
              <a:t>References (part 3)</a:t>
            </a:r>
          </a:p>
        </p:txBody>
      </p:sp>
      <p:sp>
        <p:nvSpPr>
          <p:cNvPr id="3" name="Content Placeholder 2">
            <a:extLst>
              <a:ext uri="{FF2B5EF4-FFF2-40B4-BE49-F238E27FC236}">
                <a16:creationId xmlns:a16="http://schemas.microsoft.com/office/drawing/2014/main" id="{D6083063-C2AD-A38B-2228-E2B0B1779332}"/>
              </a:ext>
            </a:extLst>
          </p:cNvPr>
          <p:cNvSpPr>
            <a:spLocks noGrp="1"/>
          </p:cNvSpPr>
          <p:nvPr>
            <p:ph idx="1"/>
          </p:nvPr>
        </p:nvSpPr>
        <p:spPr>
          <a:xfrm>
            <a:off x="838200" y="1335768"/>
            <a:ext cx="10515600" cy="5480730"/>
          </a:xfrm>
        </p:spPr>
        <p:txBody>
          <a:bodyPr vert="horz" lIns="91440" tIns="45720" rIns="91440" bIns="45720" rtlCol="0" anchor="t">
            <a:normAutofit/>
          </a:bodyPr>
          <a:lstStyle/>
          <a:p>
            <a:pPr marL="0" indent="0">
              <a:buNone/>
            </a:pPr>
            <a:r>
              <a:rPr lang="en-GB" sz="1200" dirty="0">
                <a:latin typeface="Arial"/>
                <a:cs typeface="Arial"/>
              </a:rPr>
              <a:t>21. Hancock, K. (2015) 'Community policing within campus law enforcement agencies', </a:t>
            </a:r>
            <a:r>
              <a:rPr lang="en-GB" sz="1200" i="1" dirty="0">
                <a:latin typeface="Arial"/>
                <a:cs typeface="Arial"/>
              </a:rPr>
              <a:t>Police Practice and Research,</a:t>
            </a:r>
            <a:r>
              <a:rPr lang="en-GB" sz="1200" dirty="0">
                <a:latin typeface="Arial"/>
                <a:cs typeface="Arial"/>
              </a:rPr>
              <a:t> 17(5), pp. 463-476. Available at: </a:t>
            </a:r>
            <a:r>
              <a:rPr lang="en-GB" sz="1200" dirty="0">
                <a:latin typeface="Arial"/>
                <a:cs typeface="Arial"/>
                <a:hlinkClick r:id="rId2"/>
              </a:rPr>
              <a:t>https://doi.org/10.1080/15614263.2015.1108194</a:t>
            </a:r>
            <a:r>
              <a:rPr lang="en-GB" sz="1200" dirty="0">
                <a:latin typeface="Arial"/>
                <a:cs typeface="Arial"/>
              </a:rPr>
              <a:t> </a:t>
            </a:r>
            <a:endParaRPr lang="en-US"/>
          </a:p>
          <a:p>
            <a:pPr marL="0" indent="0">
              <a:buNone/>
            </a:pPr>
            <a:r>
              <a:rPr lang="en-GB" sz="1200" dirty="0">
                <a:latin typeface="Arial"/>
                <a:cs typeface="Arial"/>
              </a:rPr>
              <a:t>22. Home Office (2024) </a:t>
            </a:r>
            <a:r>
              <a:rPr lang="en-GB" sz="1200" i="1" dirty="0">
                <a:latin typeface="Arial"/>
                <a:cs typeface="Arial"/>
              </a:rPr>
              <a:t>Government kick-starts plan to restore neighbourhood policing</a:t>
            </a:r>
            <a:r>
              <a:rPr lang="en-GB" sz="1200" dirty="0">
                <a:latin typeface="Arial"/>
                <a:cs typeface="Arial"/>
              </a:rPr>
              <a:t>. Available at: </a:t>
            </a:r>
            <a:r>
              <a:rPr lang="en-GB" sz="1200" dirty="0">
                <a:latin typeface="Arial"/>
                <a:cs typeface="Arial"/>
                <a:hlinkClick r:id="rId3"/>
              </a:rPr>
              <a:t>Government kick-starts plan to restore neighbourhood policing - GOV.UK</a:t>
            </a:r>
            <a:r>
              <a:rPr lang="en-GB" sz="1200" dirty="0">
                <a:latin typeface="Arial"/>
                <a:cs typeface="Arial"/>
              </a:rPr>
              <a:t> (Accessed: 15 November 2024). </a:t>
            </a:r>
            <a:endParaRPr lang="en-GB"/>
          </a:p>
          <a:p>
            <a:pPr marL="0" indent="0">
              <a:buNone/>
            </a:pPr>
            <a:r>
              <a:rPr lang="en-GB" sz="1200" dirty="0">
                <a:latin typeface="Arial"/>
                <a:cs typeface="Arial"/>
              </a:rPr>
              <a:t>23. Muncaster, P. (2018) </a:t>
            </a:r>
            <a:r>
              <a:rPr lang="en-GB" sz="1200" i="1" dirty="0">
                <a:latin typeface="Arial"/>
                <a:cs typeface="Arial"/>
              </a:rPr>
              <a:t>Gloucestershire Police BCC Error Leads to £80K Fine. </a:t>
            </a:r>
            <a:r>
              <a:rPr lang="en-GB" sz="1200" dirty="0">
                <a:latin typeface="Arial"/>
                <a:cs typeface="Arial"/>
              </a:rPr>
              <a:t>Available at: </a:t>
            </a:r>
            <a:r>
              <a:rPr lang="en-GB" sz="1200" dirty="0">
                <a:latin typeface="Aptos"/>
                <a:cs typeface="Arial"/>
                <a:hlinkClick r:id="rId4"/>
              </a:rPr>
              <a:t>Gloucestershire Police BCC Error Leads to £80K Fine - Infosecurity Magazine</a:t>
            </a:r>
            <a:r>
              <a:rPr lang="en-GB" sz="1200" dirty="0">
                <a:latin typeface="Aptos"/>
                <a:cs typeface="Arial"/>
              </a:rPr>
              <a:t> (Accessed: 7 December 2024). </a:t>
            </a:r>
            <a:endParaRPr lang="en-GB" sz="1300">
              <a:latin typeface="Arial"/>
              <a:cs typeface="Arial"/>
            </a:endParaRPr>
          </a:p>
          <a:p>
            <a:pPr marL="0" indent="0">
              <a:buNone/>
            </a:pPr>
            <a:r>
              <a:rPr lang="en-GB" sz="1300" dirty="0">
                <a:latin typeface="Arial"/>
                <a:cs typeface="Arial"/>
              </a:rPr>
              <a:t>24. Mazerolle, L. (2023) 'Partnership approaches in policing: An analysis of different types of partnerships and how they work to reduce crime and disorder', </a:t>
            </a:r>
            <a:r>
              <a:rPr lang="en-GB" sz="1300" i="1" dirty="0">
                <a:latin typeface="Arial"/>
                <a:cs typeface="Arial"/>
              </a:rPr>
              <a:t>Policing: A Journal of Policy and Practice</a:t>
            </a:r>
            <a:r>
              <a:rPr lang="en-GB" sz="1300" dirty="0">
                <a:latin typeface="Arial"/>
                <a:cs typeface="Arial"/>
              </a:rPr>
              <a:t>, Volume 17(1), pp.1- 28. Available at:  </a:t>
            </a:r>
            <a:r>
              <a:rPr lang="en-GB" sz="1300" dirty="0">
                <a:solidFill>
                  <a:srgbClr val="00B050"/>
                </a:solidFill>
                <a:latin typeface="Arial"/>
                <a:cs typeface="Arial"/>
                <a:hlinkClick r:id="rId5">
                  <a:extLst>
                    <a:ext uri="{A12FA001-AC4F-418D-AE19-62706E023703}">
                      <ahyp:hlinkClr xmlns:ahyp="http://schemas.microsoft.com/office/drawing/2018/hyperlinkcolor" val="tx"/>
                    </a:ext>
                  </a:extLst>
                </a:hlinkClick>
              </a:rPr>
              <a:t>https://doi.org/10.1093/police/paad075</a:t>
            </a:r>
            <a:endParaRPr lang="en-GB" sz="1300" dirty="0">
              <a:latin typeface="Arial"/>
              <a:cs typeface="Arial"/>
            </a:endParaRPr>
          </a:p>
          <a:p>
            <a:pPr marL="0" indent="0">
              <a:buNone/>
            </a:pPr>
            <a:r>
              <a:rPr lang="en-GB" sz="1300" dirty="0">
                <a:latin typeface="Arial"/>
                <a:cs typeface="Arial"/>
              </a:rPr>
              <a:t>25. Manning, P.K. (2014)</a:t>
            </a:r>
            <a:r>
              <a:rPr lang="en-GB" sz="1300" i="1" dirty="0">
                <a:latin typeface="Arial"/>
                <a:cs typeface="Arial"/>
              </a:rPr>
              <a:t> Role and Function of the Police. </a:t>
            </a:r>
            <a:r>
              <a:rPr lang="en-GB" sz="1300" dirty="0">
                <a:latin typeface="Arial"/>
                <a:cs typeface="Arial"/>
              </a:rPr>
              <a:t>New York: Springer. London: Sage Publications. </a:t>
            </a:r>
            <a:endParaRPr lang="en-GB" sz="1400">
              <a:latin typeface="Arial"/>
              <a:cs typeface="Arial"/>
            </a:endParaRPr>
          </a:p>
          <a:p>
            <a:pPr marL="0" indent="0">
              <a:buNone/>
            </a:pPr>
            <a:r>
              <a:rPr lang="en-GB" sz="1400" dirty="0">
                <a:latin typeface="Arial"/>
                <a:cs typeface="Arial"/>
              </a:rPr>
              <a:t>26. Police and Crime Commissioner Cambridgeshire and Peterborough (2024) </a:t>
            </a:r>
            <a:r>
              <a:rPr lang="en-GB" sz="1400" i="1" dirty="0">
                <a:latin typeface="Arial"/>
                <a:cs typeface="Arial"/>
              </a:rPr>
              <a:t>Annual report 2023-2024</a:t>
            </a:r>
            <a:r>
              <a:rPr lang="en-GB" sz="1400" dirty="0">
                <a:latin typeface="Arial"/>
                <a:cs typeface="Arial"/>
              </a:rPr>
              <a:t>. Available at:</a:t>
            </a:r>
            <a:r>
              <a:rPr lang="en-GB" sz="1400" dirty="0">
                <a:latin typeface="Arial"/>
                <a:cs typeface="Arial"/>
                <a:hlinkClick r:id="rId6"/>
              </a:rPr>
              <a:t>PCC annual report 2023-2024 - A4 web edition</a:t>
            </a:r>
            <a:r>
              <a:rPr lang="en-GB" sz="1400" dirty="0">
                <a:latin typeface="Arial"/>
                <a:cs typeface="Arial"/>
              </a:rPr>
              <a:t> (Accessed: 4 December 2024). </a:t>
            </a:r>
            <a:endParaRPr lang="en-GB"/>
          </a:p>
          <a:p>
            <a:pPr marL="0" indent="0">
              <a:buNone/>
            </a:pPr>
            <a:r>
              <a:rPr lang="en-GB" sz="1400" dirty="0">
                <a:latin typeface="Arial"/>
                <a:cs typeface="Arial"/>
              </a:rPr>
              <a:t>27. Police and Crime Commissioner Cambridgeshire and Peterborough (2024) Report charts positive year with crime reductions and investment in prevention. Available at: </a:t>
            </a:r>
            <a:r>
              <a:rPr lang="en-GB" sz="1400" dirty="0">
                <a:latin typeface="Arial"/>
                <a:cs typeface="Arial"/>
                <a:hlinkClick r:id="rId7"/>
              </a:rPr>
              <a:t>Report charts positive year with crime reductions and investment in prevention</a:t>
            </a:r>
            <a:r>
              <a:rPr lang="en-GB" sz="1400" dirty="0">
                <a:latin typeface="Arial"/>
                <a:cs typeface="Arial"/>
              </a:rPr>
              <a:t> (Accessed: 4 December 2024). </a:t>
            </a:r>
            <a:endParaRPr lang="en-GB"/>
          </a:p>
          <a:p>
            <a:pPr marL="0" indent="0">
              <a:buNone/>
            </a:pPr>
            <a:r>
              <a:rPr lang="en-GB" sz="1400" dirty="0">
                <a:latin typeface="Arial"/>
                <a:cs typeface="Arial"/>
              </a:rPr>
              <a:t>28. Rowe, M., Ralph, L. and Malik, A. (2024) </a:t>
            </a:r>
            <a:r>
              <a:rPr lang="en-GB" sz="1400" i="1" dirty="0">
                <a:latin typeface="Arial"/>
                <a:cs typeface="Arial"/>
              </a:rPr>
              <a:t>Introduction to Policing</a:t>
            </a:r>
            <a:r>
              <a:rPr lang="en-GB" sz="1400" dirty="0">
                <a:latin typeface="Arial"/>
                <a:cs typeface="Arial"/>
              </a:rPr>
              <a:t>. 4th edition.</a:t>
            </a:r>
            <a:endParaRPr lang="en-GB" dirty="0"/>
          </a:p>
          <a:p>
            <a:pPr marL="0" indent="0">
              <a:buNone/>
            </a:pPr>
            <a:r>
              <a:rPr lang="en-GB" sz="1400" dirty="0">
                <a:ea typeface="+mn-lt"/>
                <a:cs typeface="+mn-lt"/>
              </a:rPr>
              <a:t>29. Reisig, M. D. (2010). ‘Community and Problem-oriented Policing.’ </a:t>
            </a:r>
            <a:r>
              <a:rPr lang="en-GB" sz="1400" i="1" dirty="0">
                <a:ea typeface="+mn-lt"/>
                <a:cs typeface="+mn-lt"/>
              </a:rPr>
              <a:t>Crime and Justice,</a:t>
            </a:r>
            <a:r>
              <a:rPr lang="en-GB" sz="1400" dirty="0">
                <a:ea typeface="+mn-lt"/>
                <a:cs typeface="+mn-lt"/>
              </a:rPr>
              <a:t> 39(1), pp.  1–53. Available at: </a:t>
            </a:r>
            <a:r>
              <a:rPr lang="en-GB" sz="1400" dirty="0">
                <a:ea typeface="+mn-lt"/>
                <a:cs typeface="+mn-lt"/>
                <a:hlinkClick r:id="rId8"/>
              </a:rPr>
              <a:t>https://doi.org/10.1086/652384</a:t>
            </a:r>
            <a:r>
              <a:rPr lang="en-GB" sz="1400" dirty="0">
                <a:ea typeface="+mn-lt"/>
                <a:cs typeface="+mn-lt"/>
              </a:rPr>
              <a:t> </a:t>
            </a:r>
            <a:endParaRPr lang="en-GB" sz="1400" dirty="0">
              <a:latin typeface="Arial"/>
              <a:cs typeface="Arial"/>
            </a:endParaRPr>
          </a:p>
          <a:p>
            <a:pPr marL="0" indent="0">
              <a:buNone/>
            </a:pPr>
            <a:r>
              <a:rPr lang="en-GB" sz="1400" dirty="0">
                <a:latin typeface="Arial"/>
                <a:cs typeface="Arial"/>
              </a:rPr>
              <a:t>30. Signori, R., Heinrich, D.P., Wootton, A. and Davey, C.L. (2023) 'Relational continuity in community policing: Insights from a human –</a:t>
            </a:r>
            <a:r>
              <a:rPr lang="en-GB" sz="1400" dirty="0" err="1">
                <a:latin typeface="Arial"/>
                <a:cs typeface="Arial"/>
              </a:rPr>
              <a:t>centered</a:t>
            </a:r>
            <a:r>
              <a:rPr lang="en-GB" sz="1400" dirty="0">
                <a:latin typeface="Arial"/>
                <a:cs typeface="Arial"/>
              </a:rPr>
              <a:t> design perspective', </a:t>
            </a:r>
            <a:r>
              <a:rPr lang="en-GB" sz="1400" i="1" dirty="0">
                <a:latin typeface="Arial"/>
                <a:cs typeface="Arial"/>
              </a:rPr>
              <a:t>Policing: A Journal of Policy and Practice,</a:t>
            </a:r>
            <a:r>
              <a:rPr lang="en-GB" sz="1400" dirty="0">
                <a:latin typeface="Arial"/>
                <a:cs typeface="Arial"/>
              </a:rPr>
              <a:t> 17(2), pp. 1-15. Available at: </a:t>
            </a:r>
            <a:r>
              <a:rPr lang="en-GB" sz="1400" dirty="0">
                <a:latin typeface="Arial"/>
                <a:cs typeface="Arial"/>
                <a:hlinkClick r:id="rId9"/>
              </a:rPr>
              <a:t>https://doi.org/10.1093/police/paad038</a:t>
            </a:r>
            <a:r>
              <a:rPr lang="en-GB" sz="1400" dirty="0">
                <a:latin typeface="Arial"/>
                <a:cs typeface="Arial"/>
              </a:rPr>
              <a:t> </a:t>
            </a:r>
            <a:endParaRPr lang="en-US" sz="1400">
              <a:latin typeface="Arial"/>
              <a:cs typeface="Arial"/>
            </a:endParaRPr>
          </a:p>
          <a:p>
            <a:pPr marL="514350" indent="-514350">
              <a:buAutoNum type="arabicPeriod"/>
            </a:pPr>
            <a:endParaRPr lang="en-GB" sz="1400" dirty="0">
              <a:latin typeface="Arial"/>
              <a:cs typeface="Arial"/>
            </a:endParaRPr>
          </a:p>
          <a:p>
            <a:pPr marL="514350" indent="-514350">
              <a:buAutoNum type="arabicPeriod"/>
            </a:pPr>
            <a:endParaRPr lang="en-GB" sz="1400" dirty="0">
              <a:latin typeface="Arial"/>
              <a:cs typeface="Arial"/>
            </a:endParaRPr>
          </a:p>
          <a:p>
            <a:pPr marL="514350" indent="-514350">
              <a:buAutoNum type="arabicPeriod"/>
            </a:pPr>
            <a:endParaRPr lang="en-GB" sz="1400" dirty="0">
              <a:latin typeface="Aptos" panose="02110004020202020204"/>
              <a:ea typeface="+mn-lt"/>
              <a:cs typeface="Arial"/>
            </a:endParaRPr>
          </a:p>
          <a:p>
            <a:pPr marL="514350" indent="-514350">
              <a:buAutoNum type="arabicPeriod"/>
            </a:pPr>
            <a:endParaRPr lang="en-GB" sz="1400" dirty="0">
              <a:ea typeface="+mn-lt"/>
              <a:cs typeface="Arial"/>
            </a:endParaRPr>
          </a:p>
        </p:txBody>
      </p:sp>
    </p:spTree>
    <p:extLst>
      <p:ext uri="{BB962C8B-B14F-4D97-AF65-F5344CB8AC3E}">
        <p14:creationId xmlns:p14="http://schemas.microsoft.com/office/powerpoint/2010/main" val="3653644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5BA90-B614-2AE4-1CEF-8E5BD9FC3175}"/>
              </a:ext>
            </a:extLst>
          </p:cNvPr>
          <p:cNvSpPr>
            <a:spLocks noGrp="1"/>
          </p:cNvSpPr>
          <p:nvPr>
            <p:ph type="title"/>
          </p:nvPr>
        </p:nvSpPr>
        <p:spPr>
          <a:xfrm>
            <a:off x="3049494" y="387537"/>
            <a:ext cx="4800600" cy="1355444"/>
          </a:xfrm>
        </p:spPr>
        <p:txBody>
          <a:bodyPr/>
          <a:lstStyle/>
          <a:p>
            <a:r>
              <a:rPr lang="en-US" dirty="0"/>
              <a:t>References (part 4)</a:t>
            </a:r>
          </a:p>
        </p:txBody>
      </p:sp>
      <p:sp>
        <p:nvSpPr>
          <p:cNvPr id="3" name="Content Placeholder 2">
            <a:extLst>
              <a:ext uri="{FF2B5EF4-FFF2-40B4-BE49-F238E27FC236}">
                <a16:creationId xmlns:a16="http://schemas.microsoft.com/office/drawing/2014/main" id="{CFFA052F-5CCC-C816-C63E-178773D56CEA}"/>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sz="1400" dirty="0">
                <a:latin typeface="Arial"/>
                <a:cs typeface="Arial"/>
              </a:rPr>
              <a:t>31. </a:t>
            </a:r>
            <a:r>
              <a:rPr lang="en-GB" sz="1400" dirty="0" err="1">
                <a:latin typeface="Arial"/>
                <a:cs typeface="Arial"/>
              </a:rPr>
              <a:t>Stenström</a:t>
            </a:r>
            <a:r>
              <a:rPr lang="en-GB" sz="1400" dirty="0">
                <a:latin typeface="Arial"/>
                <a:cs typeface="Arial"/>
              </a:rPr>
              <a:t>, A. (2023) ‘Partnership policing and the dynamics of administrative growth’, </a:t>
            </a:r>
            <a:r>
              <a:rPr lang="en-GB" sz="1400" i="1" dirty="0">
                <a:latin typeface="Arial"/>
                <a:cs typeface="Arial"/>
              </a:rPr>
              <a:t>Policing and Society</a:t>
            </a:r>
            <a:r>
              <a:rPr lang="en-GB" sz="1400" dirty="0">
                <a:latin typeface="Arial"/>
                <a:cs typeface="Arial"/>
              </a:rPr>
              <a:t>, 33(9–10), pp. 1051–1065. Available at: </a:t>
            </a:r>
            <a:r>
              <a:rPr lang="en-GB" sz="1400" dirty="0">
                <a:latin typeface="Arial"/>
                <a:cs typeface="Arial"/>
                <a:hlinkClick r:id="rId2"/>
              </a:rPr>
              <a:t>https://doi.org/10.1080/10439463.2023.</a:t>
            </a:r>
            <a:endParaRPr lang="en-GB" sz="1400" dirty="0">
              <a:latin typeface="Arial"/>
              <a:cs typeface="Arial"/>
            </a:endParaRPr>
          </a:p>
          <a:p>
            <a:pPr marL="0" indent="0">
              <a:buNone/>
            </a:pPr>
            <a:r>
              <a:rPr lang="en-GB" sz="1400" dirty="0">
                <a:latin typeface="Arial"/>
                <a:cs typeface="Arial"/>
              </a:rPr>
              <a:t>32. Sherman, L. and Eck, J. (2002) </a:t>
            </a:r>
            <a:r>
              <a:rPr lang="en-GB" sz="1400" i="1" dirty="0">
                <a:latin typeface="Arial"/>
                <a:cs typeface="Arial"/>
              </a:rPr>
              <a:t>Police for Crime Prevention</a:t>
            </a:r>
            <a:r>
              <a:rPr lang="en-GB" sz="1400" dirty="0">
                <a:latin typeface="Arial"/>
                <a:cs typeface="Arial"/>
              </a:rPr>
              <a:t>. London: Routledge. </a:t>
            </a:r>
            <a:endParaRPr lang="en-GB" dirty="0"/>
          </a:p>
          <a:p>
            <a:pPr marL="0" indent="0">
              <a:buNone/>
            </a:pPr>
            <a:r>
              <a:rPr lang="en-GB" sz="1400" dirty="0">
                <a:ea typeface="+mn-lt"/>
                <a:cs typeface="+mn-lt"/>
              </a:rPr>
              <a:t>33. Sadd, S. and Grinc, R. (1994)</a:t>
            </a:r>
            <a:r>
              <a:rPr lang="en-GB" sz="1400" i="1" dirty="0">
                <a:ea typeface="+mn-lt"/>
                <a:cs typeface="+mn-lt"/>
              </a:rPr>
              <a:t> Innovative Neighbourhood Oriented Policing: An Evaluation of Community Policing Programmes in Eight Cities</a:t>
            </a:r>
            <a:r>
              <a:rPr lang="en-GB" sz="1400" dirty="0">
                <a:ea typeface="+mn-lt"/>
                <a:cs typeface="+mn-lt"/>
              </a:rPr>
              <a:t>. California: Sage.</a:t>
            </a:r>
            <a:endParaRPr lang="en-GB" sz="1400" dirty="0">
              <a:latin typeface="Arial"/>
              <a:ea typeface="+mn-lt"/>
              <a:cs typeface="Arial"/>
            </a:endParaRPr>
          </a:p>
          <a:p>
            <a:pPr marL="0" indent="0">
              <a:buNone/>
            </a:pPr>
            <a:r>
              <a:rPr lang="en-GB" sz="1400" dirty="0">
                <a:latin typeface="Arial"/>
                <a:cs typeface="Arial"/>
              </a:rPr>
              <a:t>34. The Health Foundation (2024) </a:t>
            </a:r>
            <a:r>
              <a:rPr lang="en-GB" sz="1400" i="1" dirty="0">
                <a:latin typeface="Arial"/>
                <a:cs typeface="Arial"/>
              </a:rPr>
              <a:t>Inequalities in likelihood of living in high-crime neighbourhoods</a:t>
            </a:r>
            <a:r>
              <a:rPr lang="en-GB" sz="1400" dirty="0">
                <a:latin typeface="Arial"/>
                <a:cs typeface="Arial"/>
              </a:rPr>
              <a:t>. Available at: </a:t>
            </a:r>
            <a:r>
              <a:rPr lang="en-GB" sz="1400" dirty="0">
                <a:latin typeface="Aptos"/>
                <a:cs typeface="Arial"/>
                <a:hlinkClick r:id="rId3"/>
              </a:rPr>
              <a:t>Inequalities in likelihood of living in high-crime neighbourhoods - The Health Foundation</a:t>
            </a:r>
            <a:r>
              <a:rPr lang="en-GB" sz="1400" dirty="0">
                <a:latin typeface="Aptos"/>
                <a:cs typeface="Arial"/>
              </a:rPr>
              <a:t> (Accessed: 7 December 2024). </a:t>
            </a:r>
            <a:endParaRPr lang="en-GB" sz="1400" dirty="0">
              <a:latin typeface="Arial"/>
              <a:cs typeface="Arial"/>
            </a:endParaRPr>
          </a:p>
          <a:p>
            <a:pPr marL="0" indent="0">
              <a:buNone/>
            </a:pPr>
            <a:r>
              <a:rPr lang="en-GB" sz="1400" dirty="0">
                <a:ea typeface="+mn-lt"/>
                <a:cs typeface="+mn-lt"/>
              </a:rPr>
              <a:t>35. Turley, C., Ranns, H., Callanan, M., Blackwell, A., and Newburn, T. (2012). Delivering neighbourhood policing in partnership. Home Office Report, 61. London: Home Office.</a:t>
            </a:r>
            <a:endParaRPr lang="en-GB" sz="1400" dirty="0">
              <a:latin typeface="Aptos"/>
              <a:cs typeface="Arial"/>
            </a:endParaRPr>
          </a:p>
          <a:p>
            <a:pPr marL="0" indent="0">
              <a:buNone/>
            </a:pPr>
            <a:r>
              <a:rPr lang="en-GB" sz="1400" dirty="0">
                <a:latin typeface="Arial"/>
                <a:cs typeface="Arial"/>
              </a:rPr>
              <a:t>36. The Drive Partnership (2020) </a:t>
            </a:r>
            <a:r>
              <a:rPr lang="en-GB" sz="1400" i="1" dirty="0">
                <a:latin typeface="Arial"/>
                <a:cs typeface="Arial"/>
              </a:rPr>
              <a:t>University of Bristol evaluation of The Drive Project</a:t>
            </a:r>
            <a:r>
              <a:rPr lang="en-GB" sz="1400" dirty="0">
                <a:latin typeface="Arial"/>
                <a:cs typeface="Arial"/>
              </a:rPr>
              <a:t>. Available at: </a:t>
            </a:r>
            <a:r>
              <a:rPr lang="en-GB" sz="1400" dirty="0">
                <a:latin typeface="Aptos"/>
                <a:cs typeface="Arial"/>
                <a:hlinkClick r:id="rId4"/>
              </a:rPr>
              <a:t>University of Bristol evaluation of The Drive Project – The Drive Partnership</a:t>
            </a:r>
            <a:r>
              <a:rPr lang="en-GB" sz="1400" dirty="0">
                <a:latin typeface="Aptos"/>
                <a:cs typeface="Arial"/>
              </a:rPr>
              <a:t> (Accessed: 5 December 2024). </a:t>
            </a:r>
            <a:endParaRPr lang="en-GB"/>
          </a:p>
          <a:p>
            <a:pPr marL="0" indent="0">
              <a:buNone/>
            </a:pPr>
            <a:r>
              <a:rPr lang="en-GB" sz="1400" dirty="0">
                <a:latin typeface="Aptos"/>
                <a:cs typeface="Arial"/>
              </a:rPr>
              <a:t>37. Trust for London (2023) </a:t>
            </a:r>
            <a:r>
              <a:rPr lang="en-GB" sz="1400" i="1" dirty="0">
                <a:latin typeface="Aptos"/>
                <a:cs typeface="Arial"/>
              </a:rPr>
              <a:t>Crimes recorded by neighbourhood income deprivation decile in London</a:t>
            </a:r>
            <a:r>
              <a:rPr lang="en-GB" sz="1400" dirty="0">
                <a:latin typeface="Aptos"/>
                <a:cs typeface="Arial"/>
              </a:rPr>
              <a:t>. Available at: </a:t>
            </a:r>
            <a:r>
              <a:rPr lang="en-GB" sz="1400" dirty="0">
                <a:latin typeface="Aptos"/>
                <a:cs typeface="Arial"/>
                <a:hlinkClick r:id="rId5"/>
              </a:rPr>
              <a:t>Crime and income deprivation | Trust for London</a:t>
            </a:r>
            <a:r>
              <a:rPr lang="en-GB" sz="1400" dirty="0">
                <a:latin typeface="Aptos"/>
                <a:cs typeface="Arial"/>
              </a:rPr>
              <a:t> (Accessed: 7 December 2024). </a:t>
            </a:r>
          </a:p>
          <a:p>
            <a:pPr marL="0" indent="0">
              <a:buNone/>
            </a:pPr>
            <a:r>
              <a:rPr lang="en-GB" sz="1400" dirty="0">
                <a:latin typeface="Aptos"/>
                <a:cs typeface="Arial"/>
              </a:rPr>
              <a:t>38. UK Parliament (2024) </a:t>
            </a:r>
            <a:r>
              <a:rPr lang="en-GB" sz="1400" i="1" dirty="0">
                <a:latin typeface="Aptos"/>
                <a:cs typeface="Arial"/>
              </a:rPr>
              <a:t>Challenges facing disadvantaged and deprived communities</a:t>
            </a:r>
            <a:r>
              <a:rPr lang="en-GB" sz="1400" dirty="0">
                <a:latin typeface="Aptos"/>
                <a:cs typeface="Arial"/>
              </a:rPr>
              <a:t>. Available at: </a:t>
            </a:r>
            <a:r>
              <a:rPr lang="en-GB" sz="1400" dirty="0">
                <a:latin typeface="Aptos"/>
                <a:cs typeface="Arial"/>
                <a:hlinkClick r:id="rId6"/>
              </a:rPr>
              <a:t>Challenges facing disadvantaged and deprived communities - POST</a:t>
            </a:r>
            <a:r>
              <a:rPr lang="en-GB" sz="1400" dirty="0">
                <a:latin typeface="Aptos"/>
                <a:cs typeface="Arial"/>
              </a:rPr>
              <a:t> (Accessed: 7 December 2024). </a:t>
            </a:r>
            <a:endParaRPr lang="en-US" sz="1400">
              <a:latin typeface="Arial"/>
              <a:cs typeface="Arial"/>
            </a:endParaRPr>
          </a:p>
          <a:p>
            <a:pPr marL="0" indent="0">
              <a:buNone/>
            </a:pPr>
            <a:r>
              <a:rPr lang="en-US" sz="1400" dirty="0">
                <a:latin typeface="Arial"/>
                <a:cs typeface="Arial"/>
              </a:rPr>
              <a:t>39. Zaghloul, F. and Partridge, J. (2022) 'Enabling Policing to Be Better: Lessons from Two Case Studies in Police Collaboration', </a:t>
            </a:r>
            <a:r>
              <a:rPr lang="en-US" sz="1400" i="1" dirty="0">
                <a:latin typeface="Arial"/>
                <a:cs typeface="Arial"/>
              </a:rPr>
              <a:t>Policing: A Journal of Policy and Practice, </a:t>
            </a:r>
            <a:r>
              <a:rPr lang="en-US" sz="1400" dirty="0">
                <a:latin typeface="Arial"/>
                <a:cs typeface="Arial"/>
              </a:rPr>
              <a:t>16(4), pp. 777-793. Available at: </a:t>
            </a:r>
            <a:r>
              <a:rPr lang="en-US" sz="1400" dirty="0">
                <a:hlinkClick r:id="rId7"/>
              </a:rPr>
              <a:t>https://doi.org/10.1093/police/paac018</a:t>
            </a:r>
            <a:r>
              <a:rPr lang="en-US" sz="1400" dirty="0"/>
              <a:t> </a:t>
            </a:r>
            <a:endParaRPr lang="en-US"/>
          </a:p>
          <a:p>
            <a:pPr marL="0" indent="0">
              <a:buNone/>
            </a:pPr>
            <a:r>
              <a:rPr lang="en-US" sz="1400" dirty="0">
                <a:latin typeface="Arial"/>
                <a:cs typeface="Arial"/>
              </a:rPr>
              <a:t>40. Weisburd, D., and Eck, J. E. (2004). 'What Can Police Do to Reduce Crime, Disorder, and Fear?', </a:t>
            </a:r>
            <a:r>
              <a:rPr lang="en-US" sz="1400" i="1" dirty="0">
                <a:latin typeface="Arial"/>
                <a:cs typeface="Arial"/>
              </a:rPr>
              <a:t>The ANNALS of the American Academy of Political and Social Science</a:t>
            </a:r>
            <a:r>
              <a:rPr lang="en-US" sz="1400" dirty="0">
                <a:latin typeface="Arial"/>
                <a:cs typeface="Arial"/>
              </a:rPr>
              <a:t>, </a:t>
            </a:r>
            <a:r>
              <a:rPr lang="en-US" sz="1400" i="1" dirty="0">
                <a:latin typeface="Arial"/>
                <a:cs typeface="Arial"/>
              </a:rPr>
              <a:t>593</a:t>
            </a:r>
            <a:r>
              <a:rPr lang="en-US" sz="1400" dirty="0">
                <a:latin typeface="Arial"/>
                <a:cs typeface="Arial"/>
              </a:rPr>
              <a:t>(1), pp. 42-65. Available at: </a:t>
            </a:r>
            <a:r>
              <a:rPr lang="en-US" sz="1400" dirty="0">
                <a:ea typeface="+mn-lt"/>
                <a:cs typeface="+mn-lt"/>
                <a:hlinkClick r:id="rId8"/>
              </a:rPr>
              <a:t>https://doi.org/10.1177/0002716203262548</a:t>
            </a:r>
            <a:r>
              <a:rPr lang="en-US" sz="1400" dirty="0">
                <a:ea typeface="+mn-lt"/>
                <a:cs typeface="+mn-lt"/>
              </a:rPr>
              <a:t> </a:t>
            </a:r>
          </a:p>
          <a:p>
            <a:pPr marL="0" indent="0">
              <a:buNone/>
            </a:pPr>
            <a:r>
              <a:rPr lang="en-US" sz="1400" dirty="0"/>
              <a:t>41. Wycoff, M.N. and Brown, L.P. (1987) 'Policing Houston: Reducing Fear and Improving Service, </a:t>
            </a:r>
            <a:r>
              <a:rPr lang="en-US" sz="1400" i="1" dirty="0"/>
              <a:t>Crime and Delinquency</a:t>
            </a:r>
            <a:r>
              <a:rPr lang="en-US" sz="1400" dirty="0"/>
              <a:t>, 33(1), pp. 71-89. Available at: </a:t>
            </a:r>
            <a:r>
              <a:rPr lang="en-US" sz="1400" dirty="0">
                <a:ea typeface="+mn-lt"/>
                <a:cs typeface="+mn-lt"/>
                <a:hlinkClick r:id="rId9"/>
              </a:rPr>
              <a:t>https://doi.org/10.1177/0011128787033001005</a:t>
            </a:r>
            <a:r>
              <a:rPr lang="en-US" sz="1400" dirty="0">
                <a:ea typeface="+mn-lt"/>
                <a:cs typeface="+mn-lt"/>
              </a:rPr>
              <a:t> </a:t>
            </a:r>
          </a:p>
        </p:txBody>
      </p:sp>
    </p:spTree>
    <p:extLst>
      <p:ext uri="{BB962C8B-B14F-4D97-AF65-F5344CB8AC3E}">
        <p14:creationId xmlns:p14="http://schemas.microsoft.com/office/powerpoint/2010/main" val="2694400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76FAD-7FCE-A631-EF16-91B4EDCA82A3}"/>
              </a:ext>
            </a:extLst>
          </p:cNvPr>
          <p:cNvSpPr>
            <a:spLocks noGrp="1"/>
          </p:cNvSpPr>
          <p:nvPr>
            <p:ph type="title"/>
          </p:nvPr>
        </p:nvSpPr>
        <p:spPr/>
        <p:txBody>
          <a:bodyPr/>
          <a:lstStyle/>
          <a:p>
            <a:r>
              <a:rPr lang="en-US" dirty="0"/>
              <a:t>Any questions?</a:t>
            </a:r>
          </a:p>
        </p:txBody>
      </p:sp>
      <p:sp>
        <p:nvSpPr>
          <p:cNvPr id="3" name="Content Placeholder 2">
            <a:extLst>
              <a:ext uri="{FF2B5EF4-FFF2-40B4-BE49-F238E27FC236}">
                <a16:creationId xmlns:a16="http://schemas.microsoft.com/office/drawing/2014/main" id="{8386A977-A3BE-6614-D792-96507AE032CD}"/>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9691040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Individual Presentation </vt:lpstr>
      <vt:lpstr>Introduction</vt:lpstr>
      <vt:lpstr>Community and Neighbourhood policing (part 1)</vt:lpstr>
      <vt:lpstr>Community and Neighbourhood policing (part 2) </vt:lpstr>
      <vt:lpstr>Criticisms of community and neighbourhood policing </vt:lpstr>
      <vt:lpstr>Police partnership working (part 1)</vt:lpstr>
      <vt:lpstr>Police partnership working (part 2)</vt:lpstr>
      <vt:lpstr>Police partnership working (part 3) </vt:lpstr>
      <vt:lpstr>Criticisms of police partnership working (part 1) </vt:lpstr>
      <vt:lpstr>Criticisms of police partnership working (part 2)</vt:lpstr>
      <vt:lpstr>Deprived communities (part 1)</vt:lpstr>
      <vt:lpstr>Deprived communities – examples of excellence  </vt:lpstr>
      <vt:lpstr>Conclusion</vt:lpstr>
      <vt:lpstr>References (part 1)</vt:lpstr>
      <vt:lpstr>References (part 2)</vt:lpstr>
      <vt:lpstr>References (part 3)</vt:lpstr>
      <vt:lpstr>References (part 4)</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2910</cp:revision>
  <dcterms:created xsi:type="dcterms:W3CDTF">2024-11-14T08:12:40Z</dcterms:created>
  <dcterms:modified xsi:type="dcterms:W3CDTF">2025-01-08T21:10:23Z</dcterms:modified>
</cp:coreProperties>
</file>