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5"/>
  </p:notesMasterIdLst>
  <p:sldIdLst>
    <p:sldId id="259" r:id="rId2"/>
    <p:sldId id="258" r:id="rId3"/>
    <p:sldId id="260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20E01C-E1A9-4215-B77F-C8437BAA80AD}" v="28" dt="2022-11-09T23:17:46.2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55" d="100"/>
          <a:sy n="55" d="100"/>
        </p:scale>
        <p:origin x="1028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ina begum" userId="6e3f11772fa06b06" providerId="LiveId" clId="{3120E01C-E1A9-4215-B77F-C8437BAA80AD}"/>
    <pc:docChg chg="undo custSel addSld delSld modSld sldOrd">
      <pc:chgData name="molina begum" userId="6e3f11772fa06b06" providerId="LiveId" clId="{3120E01C-E1A9-4215-B77F-C8437BAA80AD}" dt="2022-11-09T23:22:10.329" v="281" actId="20577"/>
      <pc:docMkLst>
        <pc:docMk/>
      </pc:docMkLst>
      <pc:sldChg chg="addSp modSp mod ord">
        <pc:chgData name="molina begum" userId="6e3f11772fa06b06" providerId="LiveId" clId="{3120E01C-E1A9-4215-B77F-C8437BAA80AD}" dt="2022-11-09T23:22:10.329" v="281" actId="20577"/>
        <pc:sldMkLst>
          <pc:docMk/>
          <pc:sldMk cId="128301708" sldId="259"/>
        </pc:sldMkLst>
        <pc:spChg chg="add mod">
          <ac:chgData name="molina begum" userId="6e3f11772fa06b06" providerId="LiveId" clId="{3120E01C-E1A9-4215-B77F-C8437BAA80AD}" dt="2022-11-09T23:22:10.329" v="281" actId="20577"/>
          <ac:spMkLst>
            <pc:docMk/>
            <pc:sldMk cId="128301708" sldId="259"/>
            <ac:spMk id="2" creationId="{A3C9D28A-5F4F-C1BE-3F65-BC29936BA0A0}"/>
          </ac:spMkLst>
        </pc:spChg>
      </pc:sldChg>
      <pc:sldChg chg="addSp delSp modSp new mod modTransition modAnim">
        <pc:chgData name="molina begum" userId="6e3f11772fa06b06" providerId="LiveId" clId="{3120E01C-E1A9-4215-B77F-C8437BAA80AD}" dt="2022-11-09T23:17:46.260" v="259"/>
        <pc:sldMkLst>
          <pc:docMk/>
          <pc:sldMk cId="1616784316" sldId="260"/>
        </pc:sldMkLst>
        <pc:picChg chg="add del mod">
          <ac:chgData name="molina begum" userId="6e3f11772fa06b06" providerId="LiveId" clId="{3120E01C-E1A9-4215-B77F-C8437BAA80AD}" dt="2022-11-09T23:05:28.401" v="250"/>
          <ac:picMkLst>
            <pc:docMk/>
            <pc:sldMk cId="1616784316" sldId="260"/>
            <ac:picMk id="7" creationId="{BF73A53A-F643-AF36-5593-16CB170E166B}"/>
          </ac:picMkLst>
        </pc:picChg>
        <pc:picChg chg="add del mod">
          <ac:chgData name="molina begum" userId="6e3f11772fa06b06" providerId="LiveId" clId="{3120E01C-E1A9-4215-B77F-C8437BAA80AD}" dt="2022-11-09T23:05:41.771" v="251"/>
          <ac:picMkLst>
            <pc:docMk/>
            <pc:sldMk cId="1616784316" sldId="260"/>
            <ac:picMk id="12" creationId="{E52B1F75-8993-102A-3A8F-3C4AF43B2C38}"/>
          </ac:picMkLst>
        </pc:picChg>
        <pc:picChg chg="add del mod">
          <ac:chgData name="molina begum" userId="6e3f11772fa06b06" providerId="LiveId" clId="{3120E01C-E1A9-4215-B77F-C8437BAA80AD}" dt="2022-11-09T23:05:56.886" v="253"/>
          <ac:picMkLst>
            <pc:docMk/>
            <pc:sldMk cId="1616784316" sldId="260"/>
            <ac:picMk id="13" creationId="{EB36ABDE-A0E9-791B-21A5-A891904C57D1}"/>
          </ac:picMkLst>
        </pc:picChg>
        <pc:picChg chg="add del mod ord">
          <ac:chgData name="molina begum" userId="6e3f11772fa06b06" providerId="LiveId" clId="{3120E01C-E1A9-4215-B77F-C8437BAA80AD}" dt="2022-11-09T23:07:44.283" v="254"/>
          <ac:picMkLst>
            <pc:docMk/>
            <pc:sldMk cId="1616784316" sldId="260"/>
            <ac:picMk id="16" creationId="{0F20E994-95E2-FEE0-9FD9-A0949999BC45}"/>
          </ac:picMkLst>
        </pc:picChg>
        <pc:picChg chg="add del mod">
          <ac:chgData name="molina begum" userId="6e3f11772fa06b06" providerId="LiveId" clId="{3120E01C-E1A9-4215-B77F-C8437BAA80AD}" dt="2022-11-09T23:16:22.588" v="258"/>
          <ac:picMkLst>
            <pc:docMk/>
            <pc:sldMk cId="1616784316" sldId="260"/>
            <ac:picMk id="17" creationId="{6AE98103-0B2F-695E-439D-04A842C6D0FE}"/>
          </ac:picMkLst>
        </pc:picChg>
        <pc:picChg chg="add del mod ord">
          <ac:chgData name="molina begum" userId="6e3f11772fa06b06" providerId="LiveId" clId="{3120E01C-E1A9-4215-B77F-C8437BAA80AD}" dt="2022-11-09T23:17:46.260" v="259"/>
          <ac:picMkLst>
            <pc:docMk/>
            <pc:sldMk cId="1616784316" sldId="260"/>
            <ac:picMk id="20" creationId="{6E076239-F000-14A0-B903-24FDE10DD501}"/>
          </ac:picMkLst>
        </pc:picChg>
        <pc:picChg chg="add mod">
          <ac:chgData name="molina begum" userId="6e3f11772fa06b06" providerId="LiveId" clId="{3120E01C-E1A9-4215-B77F-C8437BAA80AD}" dt="2022-11-09T23:17:46.260" v="259"/>
          <ac:picMkLst>
            <pc:docMk/>
            <pc:sldMk cId="1616784316" sldId="260"/>
            <ac:picMk id="21" creationId="{0440969D-DF28-B3B9-F21F-3D0ED9017794}"/>
          </ac:picMkLst>
        </pc:picChg>
      </pc:sldChg>
      <pc:sldChg chg="addSp delSp modSp new del mod ord modTransition modAnim">
        <pc:chgData name="molina begum" userId="6e3f11772fa06b06" providerId="LiveId" clId="{3120E01C-E1A9-4215-B77F-C8437BAA80AD}" dt="2022-11-09T22:57:59.444" v="246" actId="2696"/>
        <pc:sldMkLst>
          <pc:docMk/>
          <pc:sldMk cId="3162703498" sldId="260"/>
        </pc:sldMkLst>
        <pc:spChg chg="mod">
          <ac:chgData name="molina begum" userId="6e3f11772fa06b06" providerId="LiveId" clId="{3120E01C-E1A9-4215-B77F-C8437BAA80AD}" dt="2022-11-09T22:53:41.994" v="245" actId="688"/>
          <ac:spMkLst>
            <pc:docMk/>
            <pc:sldMk cId="3162703498" sldId="260"/>
            <ac:spMk id="2" creationId="{9ACDBAAC-6787-2C51-FBAB-83A0287837CC}"/>
          </ac:spMkLst>
        </pc:spChg>
        <pc:picChg chg="mod">
          <ac:chgData name="molina begum" userId="6e3f11772fa06b06" providerId="LiveId" clId="{3120E01C-E1A9-4215-B77F-C8437BAA80AD}" dt="2022-11-09T22:53:33.166" v="238" actId="688"/>
          <ac:picMkLst>
            <pc:docMk/>
            <pc:sldMk cId="3162703498" sldId="260"/>
            <ac:picMk id="4" creationId="{0848A724-9662-BC86-BAAD-F6210B50A195}"/>
          </ac:picMkLst>
        </pc:picChg>
        <pc:picChg chg="add del mod">
          <ac:chgData name="molina begum" userId="6e3f11772fa06b06" providerId="LiveId" clId="{3120E01C-E1A9-4215-B77F-C8437BAA80AD}" dt="2022-11-09T22:53:37.357" v="242"/>
          <ac:picMkLst>
            <pc:docMk/>
            <pc:sldMk cId="3162703498" sldId="260"/>
            <ac:picMk id="8" creationId="{18BC0F66-87F0-0A5C-3636-2B638F9B2C0F}"/>
          </ac:picMkLst>
        </pc:picChg>
        <pc:picChg chg="add del mod">
          <ac:chgData name="molina begum" userId="6e3f11772fa06b06" providerId="LiveId" clId="{3120E01C-E1A9-4215-B77F-C8437BAA80AD}" dt="2022-11-09T22:53:36.504" v="241"/>
          <ac:picMkLst>
            <pc:docMk/>
            <pc:sldMk cId="3162703498" sldId="260"/>
            <ac:picMk id="14" creationId="{D6189BA7-8A6D-738A-845F-C64AF352C03B}"/>
          </ac:picMkLst>
        </pc:picChg>
        <pc:picChg chg="add mod">
          <ac:chgData name="molina begum" userId="6e3f11772fa06b06" providerId="LiveId" clId="{3120E01C-E1A9-4215-B77F-C8437BAA80AD}" dt="2022-11-09T22:53:36.504" v="241"/>
          <ac:picMkLst>
            <pc:docMk/>
            <pc:sldMk cId="3162703498" sldId="260"/>
            <ac:picMk id="15" creationId="{AEFBD482-9A49-2027-2F5E-80C157524C70}"/>
          </ac:picMkLst>
        </pc:picChg>
      </pc:sldChg>
      <pc:sldChg chg="new del">
        <pc:chgData name="molina begum" userId="6e3f11772fa06b06" providerId="LiveId" clId="{3120E01C-E1A9-4215-B77F-C8437BAA80AD}" dt="2022-11-09T22:53:31.726" v="237" actId="680"/>
        <pc:sldMkLst>
          <pc:docMk/>
          <pc:sldMk cId="4045042891" sldId="2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40E406-8622-49D2-ACF1-DE36F627483A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A6E82D-DF60-4183-9100-9E59E6D39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360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19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506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287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713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213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364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00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355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108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79178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652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3984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70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459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39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31140D4-597E-4036-8CD9-234EDE44BDD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0111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  <p:sldLayoutId id="2147483844" r:id="rId16"/>
    <p:sldLayoutId id="214748384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C9D28A-5F4F-C1BE-3F65-BC29936BA0A0}"/>
              </a:ext>
            </a:extLst>
          </p:cNvPr>
          <p:cNvSpPr txBox="1"/>
          <p:nvPr/>
        </p:nvSpPr>
        <p:spPr>
          <a:xfrm>
            <a:off x="2639028" y="1053296"/>
            <a:ext cx="37038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Student: Molina Begum</a:t>
            </a:r>
          </a:p>
          <a:p>
            <a:r>
              <a:rPr lang="en-GB" dirty="0"/>
              <a:t>Student id: 2110793</a:t>
            </a:r>
          </a:p>
          <a:p>
            <a:r>
              <a:rPr lang="en-GB" dirty="0"/>
              <a:t>Module: Foreign Language and Cultural Awareness </a:t>
            </a:r>
          </a:p>
          <a:p>
            <a:r>
              <a:rPr lang="en-GB"/>
              <a:t>BMIH(5003) </a:t>
            </a:r>
            <a:endParaRPr lang="en-GB" dirty="0"/>
          </a:p>
          <a:p>
            <a:r>
              <a:rPr lang="en-GB" dirty="0"/>
              <a:t>Lecturer: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128301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C47248-C53D-3647-7340-15068B7FC3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11" t="33249" r="28434" b="18481"/>
          <a:stretch/>
        </p:blipFill>
        <p:spPr>
          <a:xfrm>
            <a:off x="2529812" y="1137212"/>
            <a:ext cx="7132375" cy="412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684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86804-9A41-F72F-C653-A086B8CD8F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65FBB6-E1F2-921C-26A4-6F60B5A3E3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0440969D-DF28-B3B9-F21F-3D0ED90177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324094" t="-160938" r="-324094" b="-160938"/>
          <a:stretch>
            <a:fillRect/>
          </a:stretch>
        </p:blipFill>
        <p:spPr>
          <a:xfrm>
            <a:off x="4309466" y="2636341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784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102"/>
    </mc:Choice>
    <mc:Fallback>
      <p:transition spd="slow" advTm="801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122</TotalTime>
  <Words>23</Words>
  <Application>Microsoft Office PowerPoint</Application>
  <PresentationFormat>Widescreen</PresentationFormat>
  <Paragraphs>5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molina begum</dc:creator>
  <cp:lastModifiedBy>molina begum</cp:lastModifiedBy>
  <cp:revision>1</cp:revision>
  <dcterms:created xsi:type="dcterms:W3CDTF">2022-11-09T21:20:10Z</dcterms:created>
  <dcterms:modified xsi:type="dcterms:W3CDTF">2022-11-09T23:22:17Z</dcterms:modified>
</cp:coreProperties>
</file>