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76" r:id="rId3"/>
    <p:sldId id="268" r:id="rId4"/>
    <p:sldId id="266" r:id="rId5"/>
    <p:sldId id="265" r:id="rId6"/>
    <p:sldId id="260" r:id="rId7"/>
    <p:sldId id="272" r:id="rId8"/>
    <p:sldId id="273" r:id="rId9"/>
    <p:sldId id="267" r:id="rId10"/>
    <p:sldId id="275" r:id="rId11"/>
    <p:sldId id="277" r:id="rId12"/>
    <p:sldId id="269" r:id="rId13"/>
    <p:sldId id="263" r:id="rId14"/>
    <p:sldId id="271" r:id="rId15"/>
    <p:sldId id="274" r:id="rId16"/>
    <p:sldId id="26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5196" autoAdjust="0"/>
  </p:normalViewPr>
  <p:slideViewPr>
    <p:cSldViewPr snapToGrid="0">
      <p:cViewPr varScale="1">
        <p:scale>
          <a:sx n="85" d="100"/>
          <a:sy n="85" d="100"/>
        </p:scale>
        <p:origin x="59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5.xml.rels><?xml version="1.0" encoding="UTF-8" standalone="yes"?>
<Relationships xmlns="http://schemas.openxmlformats.org/package/2006/relationships"><Relationship Id="rId1" Type="http://schemas.openxmlformats.org/officeDocument/2006/relationships/image" Target="../media/image2.png"/></Relationships>
</file>

<file path=ppt/diagrams/_rels/data9.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diagrams/_rels/drawing5.xml.rels><?xml version="1.0" encoding="UTF-8" standalone="yes"?>
<Relationships xmlns="http://schemas.openxmlformats.org/package/2006/relationships"><Relationship Id="rId1" Type="http://schemas.openxmlformats.org/officeDocument/2006/relationships/image" Target="../media/image2.png"/></Relationships>
</file>

<file path=ppt/diagrams/_rels/drawing9.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82CF1D-6CAB-46CC-8D9D-3F2E9C7E248B}" type="doc">
      <dgm:prSet loTypeId="urn:microsoft.com/office/officeart/2005/8/layout/hProcess9" loCatId="process" qsTypeId="urn:microsoft.com/office/officeart/2005/8/quickstyle/simple5" qsCatId="simple" csTypeId="urn:microsoft.com/office/officeart/2005/8/colors/accent2_1" csCatId="accent2" phldr="1"/>
      <dgm:spPr/>
    </dgm:pt>
    <dgm:pt modelId="{4C99B279-A3CB-4797-85CD-2BF4E1BF59D7}">
      <dgm:prSet phldrT="[Text]"/>
      <dgm:spPr/>
      <dgm:t>
        <a:bodyPr/>
        <a:lstStyle/>
        <a:p>
          <a:pPr>
            <a:buClrTx/>
            <a:buSzTx/>
            <a:buFont typeface="+mj-lt"/>
            <a:buAutoNum type="arabicPeriod"/>
          </a:pPr>
          <a:r>
            <a:rPr kumimoji="0" lang="en-US" altLang="en-US" b="1" i="0" u="none" strike="noStrike" cap="none" normalizeH="0" baseline="0" dirty="0">
              <a:ln/>
              <a:effectLst/>
              <a:latin typeface="Arial" panose="020B0604020202020204" pitchFamily="34" charset="0"/>
            </a:rPr>
            <a:t>FOUNDED</a:t>
          </a:r>
          <a:r>
            <a:rPr kumimoji="0" lang="en-US" altLang="en-US" b="0" i="0" u="none" strike="noStrike" cap="none" normalizeH="0" baseline="0" dirty="0">
              <a:ln/>
              <a:effectLst/>
              <a:latin typeface="Arial" panose="020B0604020202020204" pitchFamily="34" charset="0"/>
            </a:rPr>
            <a:t>: 1865</a:t>
          </a:r>
          <a:endParaRPr lang="en-US" dirty="0"/>
        </a:p>
      </dgm:t>
    </dgm:pt>
    <dgm:pt modelId="{684E4A96-3904-4FAB-8343-28D18D7FF7E1}" type="parTrans" cxnId="{1A4FC69A-ED73-466C-A4FC-AA56D2A5EE1E}">
      <dgm:prSet/>
      <dgm:spPr/>
      <dgm:t>
        <a:bodyPr/>
        <a:lstStyle/>
        <a:p>
          <a:endParaRPr lang="en-US"/>
        </a:p>
      </dgm:t>
    </dgm:pt>
    <dgm:pt modelId="{547A825B-1072-4A7B-A21D-B323F8A18C35}" type="sibTrans" cxnId="{1A4FC69A-ED73-466C-A4FC-AA56D2A5EE1E}">
      <dgm:prSet/>
      <dgm:spPr/>
      <dgm:t>
        <a:bodyPr/>
        <a:lstStyle/>
        <a:p>
          <a:endParaRPr lang="en-US"/>
        </a:p>
      </dgm:t>
    </dgm:pt>
    <dgm:pt modelId="{65758380-2ADB-46A8-B8A8-6059F0294DCB}">
      <dgm:prSet/>
      <dgm:spPr/>
      <dgm:t>
        <a:bodyPr/>
        <a:lstStyle/>
        <a:p>
          <a:r>
            <a:rPr lang="en-US" altLang="en-US" b="1">
              <a:latin typeface="Arial" panose="020B0604020202020204" pitchFamily="34" charset="0"/>
            </a:rPr>
            <a:t>GLOBAL PRESENCE SPANS</a:t>
          </a:r>
          <a:r>
            <a:rPr kumimoji="0" lang="en-US" altLang="en-US" b="0" i="0" u="none" strike="noStrike" cap="none" normalizeH="0" baseline="0">
              <a:ln/>
              <a:effectLst/>
              <a:latin typeface="Arial" panose="020B0604020202020204" pitchFamily="34" charset="0"/>
            </a:rPr>
            <a:t>: 60+ Countries</a:t>
          </a:r>
          <a:endParaRPr kumimoji="0" lang="en-US" altLang="en-US" b="0" i="0" u="none" strike="noStrike" cap="none" normalizeH="0" baseline="0" dirty="0">
            <a:ln/>
            <a:effectLst/>
            <a:latin typeface="Arial" panose="020B0604020202020204" pitchFamily="34" charset="0"/>
          </a:endParaRPr>
        </a:p>
      </dgm:t>
    </dgm:pt>
    <dgm:pt modelId="{8DE9E433-44EB-42A7-9D87-053FCF2A3F0E}" type="parTrans" cxnId="{F19C270C-7A96-44BC-928E-28B1B7C83971}">
      <dgm:prSet/>
      <dgm:spPr/>
      <dgm:t>
        <a:bodyPr/>
        <a:lstStyle/>
        <a:p>
          <a:endParaRPr lang="en-US"/>
        </a:p>
      </dgm:t>
    </dgm:pt>
    <dgm:pt modelId="{F645C7DA-AE96-4931-9D4D-340FE3FD3D7B}" type="sibTrans" cxnId="{F19C270C-7A96-44BC-928E-28B1B7C83971}">
      <dgm:prSet/>
      <dgm:spPr/>
      <dgm:t>
        <a:bodyPr/>
        <a:lstStyle/>
        <a:p>
          <a:endParaRPr lang="en-US"/>
        </a:p>
      </dgm:t>
    </dgm:pt>
    <dgm:pt modelId="{4D46C7EA-F6A3-429F-A2FD-74F760A39BCF}">
      <dgm:prSet/>
      <dgm:spPr/>
      <dgm:t>
        <a:bodyPr/>
        <a:lstStyle/>
        <a:p>
          <a:r>
            <a:rPr kumimoji="0" lang="en-US" altLang="en-US" b="1" i="0" u="none" strike="noStrike" cap="none" normalizeH="0" baseline="0">
              <a:ln/>
              <a:effectLst/>
              <a:latin typeface="Arial" panose="020B0604020202020204" pitchFamily="34" charset="0"/>
            </a:rPr>
            <a:t>Services</a:t>
          </a:r>
          <a:r>
            <a:rPr lang="en-US" altLang="en-US" b="1">
              <a:latin typeface="Arial" panose="020B0604020202020204" pitchFamily="34" charset="0"/>
            </a:rPr>
            <a:t> Provided</a:t>
          </a:r>
        </a:p>
        <a:p>
          <a:r>
            <a:rPr kumimoji="0" lang="en-US" altLang="en-US" b="0" i="0" u="none" strike="noStrike" cap="none" normalizeH="0" baseline="0">
              <a:ln/>
              <a:effectLst/>
              <a:latin typeface="Arial" panose="020B0604020202020204" pitchFamily="34" charset="0"/>
            </a:rPr>
            <a:t>Wealth &amp; Personal Banking</a:t>
          </a:r>
        </a:p>
        <a:p>
          <a:r>
            <a:rPr kumimoji="0" lang="en-US" altLang="en-US" b="0" i="0" u="none" strike="noStrike" cap="none" normalizeH="0" baseline="0">
              <a:ln/>
              <a:effectLst/>
              <a:latin typeface="Arial" panose="020B0604020202020204" pitchFamily="34" charset="0"/>
            </a:rPr>
            <a:t>Commercial Banking</a:t>
          </a:r>
        </a:p>
        <a:p>
          <a:r>
            <a:rPr kumimoji="0" lang="en-US" altLang="en-US" b="0" i="0" u="none" strike="noStrike" cap="none" normalizeH="0" baseline="0">
              <a:ln/>
              <a:effectLst/>
              <a:latin typeface="Arial" panose="020B0604020202020204" pitchFamily="34" charset="0"/>
            </a:rPr>
            <a:t>Global Banking &amp; Markets</a:t>
          </a:r>
        </a:p>
        <a:p>
          <a:r>
            <a:rPr kumimoji="0" lang="en-US" altLang="en-US" b="0" i="0" u="none" strike="noStrike" cap="none" normalizeH="0" baseline="0">
              <a:ln/>
              <a:effectLst/>
              <a:latin typeface="Arial" panose="020B0604020202020204" pitchFamily="34" charset="0"/>
            </a:rPr>
            <a:t>Global Private Banking</a:t>
          </a:r>
          <a:endParaRPr kumimoji="0" lang="en-US" altLang="en-US" b="1" i="0" u="none" strike="noStrike" cap="none" normalizeH="0" baseline="0" dirty="0">
            <a:ln/>
            <a:effectLst/>
            <a:latin typeface="Arial" panose="020B0604020202020204" pitchFamily="34" charset="0"/>
          </a:endParaRPr>
        </a:p>
      </dgm:t>
    </dgm:pt>
    <dgm:pt modelId="{D1DFDFC3-4DA6-43E9-920D-07060B1CBB84}" type="parTrans" cxnId="{09F10D05-082F-41A6-B769-C5B58FD10191}">
      <dgm:prSet/>
      <dgm:spPr/>
      <dgm:t>
        <a:bodyPr/>
        <a:lstStyle/>
        <a:p>
          <a:endParaRPr lang="en-US"/>
        </a:p>
      </dgm:t>
    </dgm:pt>
    <dgm:pt modelId="{C4A0BD67-B03C-4348-8534-1353403D7DB6}" type="sibTrans" cxnId="{09F10D05-082F-41A6-B769-C5B58FD10191}">
      <dgm:prSet/>
      <dgm:spPr/>
      <dgm:t>
        <a:bodyPr/>
        <a:lstStyle/>
        <a:p>
          <a:endParaRPr lang="en-US"/>
        </a:p>
      </dgm:t>
    </dgm:pt>
    <dgm:pt modelId="{DF2863E2-B4AC-41F4-BA4D-996ED93BFC3F}" type="pres">
      <dgm:prSet presAssocID="{B782CF1D-6CAB-46CC-8D9D-3F2E9C7E248B}" presName="CompostProcess" presStyleCnt="0">
        <dgm:presLayoutVars>
          <dgm:dir/>
          <dgm:resizeHandles val="exact"/>
        </dgm:presLayoutVars>
      </dgm:prSet>
      <dgm:spPr/>
    </dgm:pt>
    <dgm:pt modelId="{ADB31388-7A7D-4D16-8E6D-2FECC36AF923}" type="pres">
      <dgm:prSet presAssocID="{B782CF1D-6CAB-46CC-8D9D-3F2E9C7E248B}" presName="arrow" presStyleLbl="bgShp" presStyleIdx="0" presStyleCnt="1"/>
      <dgm:spPr/>
    </dgm:pt>
    <dgm:pt modelId="{2FB28D3A-BAFF-47BE-8A3E-EACF90FCB4D3}" type="pres">
      <dgm:prSet presAssocID="{B782CF1D-6CAB-46CC-8D9D-3F2E9C7E248B}" presName="linearProcess" presStyleCnt="0"/>
      <dgm:spPr/>
    </dgm:pt>
    <dgm:pt modelId="{C469501D-A7A4-437F-9A57-0460247B3BA2}" type="pres">
      <dgm:prSet presAssocID="{4C99B279-A3CB-4797-85CD-2BF4E1BF59D7}" presName="textNode" presStyleLbl="node1" presStyleIdx="0" presStyleCnt="3" custLinFactNeighborX="-4158" custLinFactNeighborY="5084">
        <dgm:presLayoutVars>
          <dgm:bulletEnabled val="1"/>
        </dgm:presLayoutVars>
      </dgm:prSet>
      <dgm:spPr/>
    </dgm:pt>
    <dgm:pt modelId="{961BFA05-9838-4D9A-B59C-549D28DC852B}" type="pres">
      <dgm:prSet presAssocID="{547A825B-1072-4A7B-A21D-B323F8A18C35}" presName="sibTrans" presStyleCnt="0"/>
      <dgm:spPr/>
    </dgm:pt>
    <dgm:pt modelId="{3C799868-7BD1-47C5-BC86-81D8C0D5DDF0}" type="pres">
      <dgm:prSet presAssocID="{65758380-2ADB-46A8-B8A8-6059F0294DCB}" presName="textNode" presStyleLbl="node1" presStyleIdx="1" presStyleCnt="3">
        <dgm:presLayoutVars>
          <dgm:bulletEnabled val="1"/>
        </dgm:presLayoutVars>
      </dgm:prSet>
      <dgm:spPr/>
    </dgm:pt>
    <dgm:pt modelId="{5588AF8A-AAD4-476B-8CB0-152C544DBA7E}" type="pres">
      <dgm:prSet presAssocID="{F645C7DA-AE96-4931-9D4D-340FE3FD3D7B}" presName="sibTrans" presStyleCnt="0"/>
      <dgm:spPr/>
    </dgm:pt>
    <dgm:pt modelId="{AE32D77C-FAD6-4C1B-AD34-6BB68E1B6B19}" type="pres">
      <dgm:prSet presAssocID="{4D46C7EA-F6A3-429F-A2FD-74F760A39BCF}" presName="textNode" presStyleLbl="node1" presStyleIdx="2" presStyleCnt="3">
        <dgm:presLayoutVars>
          <dgm:bulletEnabled val="1"/>
        </dgm:presLayoutVars>
      </dgm:prSet>
      <dgm:spPr/>
    </dgm:pt>
  </dgm:ptLst>
  <dgm:cxnLst>
    <dgm:cxn modelId="{09F10D05-082F-41A6-B769-C5B58FD10191}" srcId="{B782CF1D-6CAB-46CC-8D9D-3F2E9C7E248B}" destId="{4D46C7EA-F6A3-429F-A2FD-74F760A39BCF}" srcOrd="2" destOrd="0" parTransId="{D1DFDFC3-4DA6-43E9-920D-07060B1CBB84}" sibTransId="{C4A0BD67-B03C-4348-8534-1353403D7DB6}"/>
    <dgm:cxn modelId="{F19C270C-7A96-44BC-928E-28B1B7C83971}" srcId="{B782CF1D-6CAB-46CC-8D9D-3F2E9C7E248B}" destId="{65758380-2ADB-46A8-B8A8-6059F0294DCB}" srcOrd="1" destOrd="0" parTransId="{8DE9E433-44EB-42A7-9D87-053FCF2A3F0E}" sibTransId="{F645C7DA-AE96-4931-9D4D-340FE3FD3D7B}"/>
    <dgm:cxn modelId="{942C043C-EEA6-4D7F-BB1B-E09BD7FFF9BB}" type="presOf" srcId="{4D46C7EA-F6A3-429F-A2FD-74F760A39BCF}" destId="{AE32D77C-FAD6-4C1B-AD34-6BB68E1B6B19}" srcOrd="0" destOrd="0" presId="urn:microsoft.com/office/officeart/2005/8/layout/hProcess9"/>
    <dgm:cxn modelId="{1A4FC69A-ED73-466C-A4FC-AA56D2A5EE1E}" srcId="{B782CF1D-6CAB-46CC-8D9D-3F2E9C7E248B}" destId="{4C99B279-A3CB-4797-85CD-2BF4E1BF59D7}" srcOrd="0" destOrd="0" parTransId="{684E4A96-3904-4FAB-8343-28D18D7FF7E1}" sibTransId="{547A825B-1072-4A7B-A21D-B323F8A18C35}"/>
    <dgm:cxn modelId="{E61671A0-B93B-4940-AB38-B54C02F2DA4C}" type="presOf" srcId="{65758380-2ADB-46A8-B8A8-6059F0294DCB}" destId="{3C799868-7BD1-47C5-BC86-81D8C0D5DDF0}" srcOrd="0" destOrd="0" presId="urn:microsoft.com/office/officeart/2005/8/layout/hProcess9"/>
    <dgm:cxn modelId="{8737DEBB-E44D-4618-AA10-77A7C59C19CF}" type="presOf" srcId="{4C99B279-A3CB-4797-85CD-2BF4E1BF59D7}" destId="{C469501D-A7A4-437F-9A57-0460247B3BA2}" srcOrd="0" destOrd="0" presId="urn:microsoft.com/office/officeart/2005/8/layout/hProcess9"/>
    <dgm:cxn modelId="{6F83AAF0-67A8-4E87-8162-D6A1EB6B4F22}" type="presOf" srcId="{B782CF1D-6CAB-46CC-8D9D-3F2E9C7E248B}" destId="{DF2863E2-B4AC-41F4-BA4D-996ED93BFC3F}" srcOrd="0" destOrd="0" presId="urn:microsoft.com/office/officeart/2005/8/layout/hProcess9"/>
    <dgm:cxn modelId="{0181417B-2C9D-4CFB-9615-009DA557C096}" type="presParOf" srcId="{DF2863E2-B4AC-41F4-BA4D-996ED93BFC3F}" destId="{ADB31388-7A7D-4D16-8E6D-2FECC36AF923}" srcOrd="0" destOrd="0" presId="urn:microsoft.com/office/officeart/2005/8/layout/hProcess9"/>
    <dgm:cxn modelId="{8D077F15-52FD-4A55-AA8E-0C1ADAB57D3C}" type="presParOf" srcId="{DF2863E2-B4AC-41F4-BA4D-996ED93BFC3F}" destId="{2FB28D3A-BAFF-47BE-8A3E-EACF90FCB4D3}" srcOrd="1" destOrd="0" presId="urn:microsoft.com/office/officeart/2005/8/layout/hProcess9"/>
    <dgm:cxn modelId="{E632CF49-3E58-439D-AA6A-92D9563E74C3}" type="presParOf" srcId="{2FB28D3A-BAFF-47BE-8A3E-EACF90FCB4D3}" destId="{C469501D-A7A4-437F-9A57-0460247B3BA2}" srcOrd="0" destOrd="0" presId="urn:microsoft.com/office/officeart/2005/8/layout/hProcess9"/>
    <dgm:cxn modelId="{612A3E4B-C4E2-4C0A-84BF-6B705EAB406A}" type="presParOf" srcId="{2FB28D3A-BAFF-47BE-8A3E-EACF90FCB4D3}" destId="{961BFA05-9838-4D9A-B59C-549D28DC852B}" srcOrd="1" destOrd="0" presId="urn:microsoft.com/office/officeart/2005/8/layout/hProcess9"/>
    <dgm:cxn modelId="{3D21A384-CC84-4D73-B186-07D92B6EFF2D}" type="presParOf" srcId="{2FB28D3A-BAFF-47BE-8A3E-EACF90FCB4D3}" destId="{3C799868-7BD1-47C5-BC86-81D8C0D5DDF0}" srcOrd="2" destOrd="0" presId="urn:microsoft.com/office/officeart/2005/8/layout/hProcess9"/>
    <dgm:cxn modelId="{38BDEF73-ACE4-4BA2-B372-24A0827A7ACA}" type="presParOf" srcId="{2FB28D3A-BAFF-47BE-8A3E-EACF90FCB4D3}" destId="{5588AF8A-AAD4-476B-8CB0-152C544DBA7E}" srcOrd="3" destOrd="0" presId="urn:microsoft.com/office/officeart/2005/8/layout/hProcess9"/>
    <dgm:cxn modelId="{0620D480-5DE1-4A27-82E4-F2D507D4ABD6}" type="presParOf" srcId="{2FB28D3A-BAFF-47BE-8A3E-EACF90FCB4D3}" destId="{AE32D77C-FAD6-4C1B-AD34-6BB68E1B6B19}"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B65C16-D337-4FDE-9936-FC0DDED18713}" type="doc">
      <dgm:prSet loTypeId="urn:microsoft.com/office/officeart/2005/8/layout/hProcess11" loCatId="process" qsTypeId="urn:microsoft.com/office/officeart/2005/8/quickstyle/3d2" qsCatId="3D" csTypeId="urn:microsoft.com/office/officeart/2005/8/colors/colorful1" csCatId="colorful" phldr="1"/>
      <dgm:spPr/>
      <dgm:t>
        <a:bodyPr/>
        <a:lstStyle/>
        <a:p>
          <a:endParaRPr lang="en-US"/>
        </a:p>
      </dgm:t>
    </dgm:pt>
    <dgm:pt modelId="{635D7C3D-3321-4568-8CED-BBDA79F9CE61}">
      <dgm:prSet phldrT="[Text]" custT="1"/>
      <dgm:spPr/>
      <dgm:t>
        <a:bodyPr/>
        <a:lstStyle/>
        <a:p>
          <a:r>
            <a:rPr lang="en-US" sz="2000" b="1" dirty="0"/>
            <a:t>1991-</a:t>
          </a:r>
        </a:p>
        <a:p>
          <a:r>
            <a:rPr lang="en-US" sz="1400" b="1" dirty="0"/>
            <a:t>FORMATION OF HSBC HOLDINGS </a:t>
          </a:r>
        </a:p>
      </dgm:t>
    </dgm:pt>
    <dgm:pt modelId="{8C02301B-041F-4392-9A38-9728B7D953FB}" type="parTrans" cxnId="{5A094311-41BD-4CA5-B17E-ABA8D41C706E}">
      <dgm:prSet/>
      <dgm:spPr/>
      <dgm:t>
        <a:bodyPr/>
        <a:lstStyle/>
        <a:p>
          <a:endParaRPr lang="en-US"/>
        </a:p>
      </dgm:t>
    </dgm:pt>
    <dgm:pt modelId="{2616053D-8DC6-4FB6-AA22-CD5F68CA6033}" type="sibTrans" cxnId="{5A094311-41BD-4CA5-B17E-ABA8D41C706E}">
      <dgm:prSet/>
      <dgm:spPr/>
      <dgm:t>
        <a:bodyPr/>
        <a:lstStyle/>
        <a:p>
          <a:endParaRPr lang="en-US"/>
        </a:p>
      </dgm:t>
    </dgm:pt>
    <dgm:pt modelId="{C75BD6B5-64B0-45C0-A988-FDA385776555}">
      <dgm:prSet phldrT="[Text]" custT="1"/>
      <dgm:spPr/>
      <dgm:t>
        <a:bodyPr/>
        <a:lstStyle/>
        <a:p>
          <a:r>
            <a:rPr lang="en-US" sz="2000" b="1" dirty="0"/>
            <a:t>1900-</a:t>
          </a:r>
        </a:p>
        <a:p>
          <a:r>
            <a:rPr lang="en-US" sz="1600" b="0" dirty="0"/>
            <a:t>EXPANDED OPERATION ACROSS ASIA</a:t>
          </a:r>
        </a:p>
      </dgm:t>
    </dgm:pt>
    <dgm:pt modelId="{004FB992-518B-4794-8575-693C39920535}" type="parTrans" cxnId="{D207CB02-E094-4301-BD95-16ADB8D453C9}">
      <dgm:prSet/>
      <dgm:spPr/>
      <dgm:t>
        <a:bodyPr/>
        <a:lstStyle/>
        <a:p>
          <a:endParaRPr lang="en-US"/>
        </a:p>
      </dgm:t>
    </dgm:pt>
    <dgm:pt modelId="{6B8803A5-A6E5-411E-8088-C41972302226}" type="sibTrans" cxnId="{D207CB02-E094-4301-BD95-16ADB8D453C9}">
      <dgm:prSet/>
      <dgm:spPr/>
      <dgm:t>
        <a:bodyPr/>
        <a:lstStyle/>
        <a:p>
          <a:endParaRPr lang="en-US"/>
        </a:p>
      </dgm:t>
    </dgm:pt>
    <dgm:pt modelId="{70978C67-8B69-4C0A-9465-4838D0C5C967}">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000" b="1" dirty="0"/>
            <a:t>1959</a:t>
          </a:r>
          <a:r>
            <a:rPr lang="en-US" sz="1200" b="1" dirty="0"/>
            <a:t> INTERNATIONAL GROWTH </a:t>
          </a:r>
        </a:p>
      </dgm:t>
    </dgm:pt>
    <dgm:pt modelId="{A9369D09-AECE-4E8D-9873-32333D01549E}" type="parTrans" cxnId="{716999E7-B64A-408C-ABA3-F61254C94923}">
      <dgm:prSet/>
      <dgm:spPr/>
      <dgm:t>
        <a:bodyPr/>
        <a:lstStyle/>
        <a:p>
          <a:endParaRPr lang="en-US"/>
        </a:p>
      </dgm:t>
    </dgm:pt>
    <dgm:pt modelId="{BD2DC9F5-057C-4CD5-91CF-8014B63CE2E0}" type="sibTrans" cxnId="{716999E7-B64A-408C-ABA3-F61254C94923}">
      <dgm:prSet/>
      <dgm:spPr/>
      <dgm:t>
        <a:bodyPr/>
        <a:lstStyle/>
        <a:p>
          <a:endParaRPr lang="en-US"/>
        </a:p>
      </dgm:t>
    </dgm:pt>
    <dgm:pt modelId="{C8A7E6E7-F8EC-452B-8DF2-37ED2120BF43}">
      <dgm:prSet custT="1"/>
      <dgm:spPr/>
      <dgm:t>
        <a:bodyPr/>
        <a:lstStyle/>
        <a:p>
          <a:r>
            <a:rPr lang="en-US" sz="1800" b="1" dirty="0"/>
            <a:t>1865 </a:t>
          </a:r>
          <a:r>
            <a:rPr lang="en-US" sz="900" b="1" dirty="0"/>
            <a:t>–</a:t>
          </a:r>
        </a:p>
        <a:p>
          <a:r>
            <a:rPr lang="en-US" sz="1050" b="1" dirty="0"/>
            <a:t>FOUNDED IN HONG KONG </a:t>
          </a:r>
          <a:endParaRPr lang="en-US" sz="1050" dirty="0"/>
        </a:p>
      </dgm:t>
    </dgm:pt>
    <dgm:pt modelId="{9BEF2AF1-C3D2-4D64-BFBC-9AC8B765D723}" type="parTrans" cxnId="{AC16FAF2-91F3-4357-8699-3AA5108453D6}">
      <dgm:prSet/>
      <dgm:spPr/>
      <dgm:t>
        <a:bodyPr/>
        <a:lstStyle/>
        <a:p>
          <a:endParaRPr lang="en-US"/>
        </a:p>
      </dgm:t>
    </dgm:pt>
    <dgm:pt modelId="{8C422369-7503-431C-AFEC-8679A477A263}" type="sibTrans" cxnId="{AC16FAF2-91F3-4357-8699-3AA5108453D6}">
      <dgm:prSet/>
      <dgm:spPr/>
      <dgm:t>
        <a:bodyPr/>
        <a:lstStyle/>
        <a:p>
          <a:endParaRPr lang="en-US"/>
        </a:p>
      </dgm:t>
    </dgm:pt>
    <dgm:pt modelId="{87231090-67CB-4DCF-9DE1-F147EFFE56B8}">
      <dgm:prSet custT="1"/>
      <dgm:spPr/>
      <dgm:t>
        <a:bodyPr/>
        <a:lstStyle/>
        <a:p>
          <a:r>
            <a:rPr lang="en-US" sz="2000" b="1" dirty="0"/>
            <a:t>2000 – </a:t>
          </a:r>
        </a:p>
        <a:p>
          <a:r>
            <a:rPr lang="en-US" sz="1200" b="1" dirty="0"/>
            <a:t>Digital Banking Initiatives</a:t>
          </a:r>
          <a:endParaRPr lang="en-US" sz="1200" dirty="0"/>
        </a:p>
      </dgm:t>
    </dgm:pt>
    <dgm:pt modelId="{B8664F5D-E936-4DE2-9CFB-F5F184C839D6}" type="parTrans" cxnId="{FE5A124A-23D7-4D97-859D-DDD41CE7EB9F}">
      <dgm:prSet/>
      <dgm:spPr/>
      <dgm:t>
        <a:bodyPr/>
        <a:lstStyle/>
        <a:p>
          <a:endParaRPr lang="en-US"/>
        </a:p>
      </dgm:t>
    </dgm:pt>
    <dgm:pt modelId="{7CC54F4C-A283-4165-8722-ED40F851B543}" type="sibTrans" cxnId="{FE5A124A-23D7-4D97-859D-DDD41CE7EB9F}">
      <dgm:prSet/>
      <dgm:spPr/>
      <dgm:t>
        <a:bodyPr/>
        <a:lstStyle/>
        <a:p>
          <a:endParaRPr lang="en-US"/>
        </a:p>
      </dgm:t>
    </dgm:pt>
    <dgm:pt modelId="{10C8FED8-6CDA-42AA-B635-AED9E8DE638C}">
      <dgm:prSet custT="1"/>
      <dgm:spPr/>
      <dgm:t>
        <a:bodyPr/>
        <a:lstStyle/>
        <a:p>
          <a:r>
            <a:rPr lang="en-US" sz="1800" b="1" dirty="0"/>
            <a:t>2017 - Commitment to Sustainability</a:t>
          </a:r>
          <a:endParaRPr lang="en-US" sz="1800" dirty="0"/>
        </a:p>
      </dgm:t>
    </dgm:pt>
    <dgm:pt modelId="{3D951F47-DE50-45B4-B884-F5BDA01D413B}" type="parTrans" cxnId="{BF790750-50CF-4A1F-8723-0D083266AE59}">
      <dgm:prSet/>
      <dgm:spPr/>
      <dgm:t>
        <a:bodyPr/>
        <a:lstStyle/>
        <a:p>
          <a:endParaRPr lang="en-US"/>
        </a:p>
      </dgm:t>
    </dgm:pt>
    <dgm:pt modelId="{7863A7D0-DC18-40A0-A4C4-2D4F41F700D4}" type="sibTrans" cxnId="{BF790750-50CF-4A1F-8723-0D083266AE59}">
      <dgm:prSet/>
      <dgm:spPr/>
      <dgm:t>
        <a:bodyPr/>
        <a:lstStyle/>
        <a:p>
          <a:endParaRPr lang="en-US"/>
        </a:p>
      </dgm:t>
    </dgm:pt>
    <dgm:pt modelId="{80AF0217-59D7-4D2C-9238-E73EAE9A4EEE}">
      <dgm:prSet custT="1"/>
      <dgm:spPr/>
      <dgm:t>
        <a:bodyPr/>
        <a:lstStyle/>
        <a:p>
          <a:r>
            <a:rPr lang="en-US" sz="1800" b="1" dirty="0"/>
            <a:t>PRESENT-</a:t>
          </a:r>
          <a:r>
            <a:rPr lang="en-US" sz="1800" dirty="0"/>
            <a:t> GLOBAL LEADERSHIP</a:t>
          </a:r>
        </a:p>
      </dgm:t>
    </dgm:pt>
    <dgm:pt modelId="{DAC97E4C-B2FE-4829-9484-2007B47BAA0D}" type="parTrans" cxnId="{11164C6A-F05F-4DC7-B2B5-E2DB4D5D201C}">
      <dgm:prSet/>
      <dgm:spPr/>
      <dgm:t>
        <a:bodyPr/>
        <a:lstStyle/>
        <a:p>
          <a:endParaRPr lang="en-US"/>
        </a:p>
      </dgm:t>
    </dgm:pt>
    <dgm:pt modelId="{3CDF8D76-89E5-4CF9-B7FE-C0A924F4BDC2}" type="sibTrans" cxnId="{11164C6A-F05F-4DC7-B2B5-E2DB4D5D201C}">
      <dgm:prSet/>
      <dgm:spPr/>
      <dgm:t>
        <a:bodyPr/>
        <a:lstStyle/>
        <a:p>
          <a:endParaRPr lang="en-US"/>
        </a:p>
      </dgm:t>
    </dgm:pt>
    <dgm:pt modelId="{04121DD4-738F-4648-82FD-4AE1C121A983}" type="pres">
      <dgm:prSet presAssocID="{A3B65C16-D337-4FDE-9936-FC0DDED18713}" presName="Name0" presStyleCnt="0">
        <dgm:presLayoutVars>
          <dgm:dir/>
          <dgm:resizeHandles val="exact"/>
        </dgm:presLayoutVars>
      </dgm:prSet>
      <dgm:spPr/>
    </dgm:pt>
    <dgm:pt modelId="{A4865FFC-FF88-434A-AF91-95E1242F9BAD}" type="pres">
      <dgm:prSet presAssocID="{A3B65C16-D337-4FDE-9936-FC0DDED18713}" presName="arrow" presStyleLbl="bgShp" presStyleIdx="0" presStyleCnt="1" custScaleY="15572"/>
      <dgm:spPr/>
    </dgm:pt>
    <dgm:pt modelId="{C166D13B-97F7-4823-BE30-95C8144353C7}" type="pres">
      <dgm:prSet presAssocID="{A3B65C16-D337-4FDE-9936-FC0DDED18713}" presName="points" presStyleCnt="0"/>
      <dgm:spPr/>
    </dgm:pt>
    <dgm:pt modelId="{5B647149-08F8-4693-AF5F-477EC1F5BB57}" type="pres">
      <dgm:prSet presAssocID="{635D7C3D-3321-4568-8CED-BBDA79F9CE61}" presName="compositeA" presStyleCnt="0"/>
      <dgm:spPr/>
    </dgm:pt>
    <dgm:pt modelId="{066BDF0B-0976-4BB6-900F-E3CC2BD93C96}" type="pres">
      <dgm:prSet presAssocID="{635D7C3D-3321-4568-8CED-BBDA79F9CE61}" presName="textA" presStyleLbl="revTx" presStyleIdx="0" presStyleCnt="7" custScaleX="131023" custScaleY="43922" custLinFactX="200000" custLinFactY="55917" custLinFactNeighborX="203373" custLinFactNeighborY="100000">
        <dgm:presLayoutVars>
          <dgm:bulletEnabled val="1"/>
        </dgm:presLayoutVars>
      </dgm:prSet>
      <dgm:spPr/>
    </dgm:pt>
    <dgm:pt modelId="{8F548585-9C5E-47D4-A58D-D174541A8866}" type="pres">
      <dgm:prSet presAssocID="{635D7C3D-3321-4568-8CED-BBDA79F9CE61}" presName="circleA" presStyleLbl="node1" presStyleIdx="0" presStyleCnt="7"/>
      <dgm:spPr/>
    </dgm:pt>
    <dgm:pt modelId="{778093CE-43EA-4724-99B4-AE26FDE5CA99}" type="pres">
      <dgm:prSet presAssocID="{635D7C3D-3321-4568-8CED-BBDA79F9CE61}" presName="spaceA" presStyleCnt="0"/>
      <dgm:spPr/>
    </dgm:pt>
    <dgm:pt modelId="{1CC0B439-0218-46CE-9271-D99EB5785118}" type="pres">
      <dgm:prSet presAssocID="{2616053D-8DC6-4FB6-AA22-CD5F68CA6033}" presName="space" presStyleCnt="0"/>
      <dgm:spPr/>
    </dgm:pt>
    <dgm:pt modelId="{1393CE54-FFC1-4B19-9F73-36AC2BEFE853}" type="pres">
      <dgm:prSet presAssocID="{C75BD6B5-64B0-45C0-A988-FDA385776555}" presName="compositeB" presStyleCnt="0"/>
      <dgm:spPr/>
    </dgm:pt>
    <dgm:pt modelId="{C3DCDA4A-6D64-4018-A40C-88E350D4DDF4}" type="pres">
      <dgm:prSet presAssocID="{C75BD6B5-64B0-45C0-A988-FDA385776555}" presName="textB" presStyleLbl="revTx" presStyleIdx="1" presStyleCnt="7" custScaleX="148360" custScaleY="47765" custLinFactNeighborX="-6474" custLinFactNeighborY="-31352">
        <dgm:presLayoutVars>
          <dgm:bulletEnabled val="1"/>
        </dgm:presLayoutVars>
      </dgm:prSet>
      <dgm:spPr/>
    </dgm:pt>
    <dgm:pt modelId="{B4199C9A-BAA6-48C2-9274-CE4E782021FC}" type="pres">
      <dgm:prSet presAssocID="{C75BD6B5-64B0-45C0-A988-FDA385776555}" presName="circleB" presStyleLbl="node1" presStyleIdx="1" presStyleCnt="7"/>
      <dgm:spPr/>
    </dgm:pt>
    <dgm:pt modelId="{3057C06A-BDF3-4482-A00D-99ABE8DDC24B}" type="pres">
      <dgm:prSet presAssocID="{C75BD6B5-64B0-45C0-A988-FDA385776555}" presName="spaceB" presStyleCnt="0"/>
      <dgm:spPr/>
    </dgm:pt>
    <dgm:pt modelId="{6F65908E-D86A-4BB0-BC07-A493F350D38C}" type="pres">
      <dgm:prSet presAssocID="{6B8803A5-A6E5-411E-8088-C41972302226}" presName="space" presStyleCnt="0"/>
      <dgm:spPr/>
    </dgm:pt>
    <dgm:pt modelId="{B2523CC5-25F3-4FAC-A607-CCBCABCACCA1}" type="pres">
      <dgm:prSet presAssocID="{70978C67-8B69-4C0A-9465-4838D0C5C967}" presName="compositeA" presStyleCnt="0"/>
      <dgm:spPr/>
    </dgm:pt>
    <dgm:pt modelId="{92FF72E7-A1ED-4E1B-9EA8-75A4EE9121CA}" type="pres">
      <dgm:prSet presAssocID="{70978C67-8B69-4C0A-9465-4838D0C5C967}" presName="textA" presStyleLbl="revTx" presStyleIdx="2" presStyleCnt="7" custScaleX="120868" custScaleY="65598" custLinFactNeighborX="-38810" custLinFactNeighborY="24057">
        <dgm:presLayoutVars>
          <dgm:bulletEnabled val="1"/>
        </dgm:presLayoutVars>
      </dgm:prSet>
      <dgm:spPr/>
    </dgm:pt>
    <dgm:pt modelId="{370D7244-34AB-4659-9C7E-F0FCFBE51E4D}" type="pres">
      <dgm:prSet presAssocID="{70978C67-8B69-4C0A-9465-4838D0C5C967}" presName="circleA" presStyleLbl="node1" presStyleIdx="2" presStyleCnt="7"/>
      <dgm:spPr/>
    </dgm:pt>
    <dgm:pt modelId="{A97FFBC3-7AB2-4525-91B4-6906EA38E8AC}" type="pres">
      <dgm:prSet presAssocID="{70978C67-8B69-4C0A-9465-4838D0C5C967}" presName="spaceA" presStyleCnt="0"/>
      <dgm:spPr/>
    </dgm:pt>
    <dgm:pt modelId="{099E8C4E-8826-4863-9ECA-62D67AABD5E3}" type="pres">
      <dgm:prSet presAssocID="{BD2DC9F5-057C-4CD5-91CF-8014B63CE2E0}" presName="space" presStyleCnt="0"/>
      <dgm:spPr/>
    </dgm:pt>
    <dgm:pt modelId="{CCFE48C2-637D-4FC6-B62C-7C57CD5AD359}" type="pres">
      <dgm:prSet presAssocID="{C8A7E6E7-F8EC-452B-8DF2-37ED2120BF43}" presName="compositeB" presStyleCnt="0"/>
      <dgm:spPr/>
    </dgm:pt>
    <dgm:pt modelId="{03CF2895-2022-48F4-91F0-C3ADE4C10118}" type="pres">
      <dgm:prSet presAssocID="{C8A7E6E7-F8EC-452B-8DF2-37ED2120BF43}" presName="textB" presStyleLbl="revTx" presStyleIdx="3" presStyleCnt="7" custScaleX="99030" custScaleY="58146" custLinFactX="-112678" custLinFactY="-52033" custLinFactNeighborX="-200000" custLinFactNeighborY="-100000">
        <dgm:presLayoutVars>
          <dgm:bulletEnabled val="1"/>
        </dgm:presLayoutVars>
      </dgm:prSet>
      <dgm:spPr/>
    </dgm:pt>
    <dgm:pt modelId="{7A264AC6-0E48-412D-9FC4-F01815CDF6A9}" type="pres">
      <dgm:prSet presAssocID="{C8A7E6E7-F8EC-452B-8DF2-37ED2120BF43}" presName="circleB" presStyleLbl="node1" presStyleIdx="3" presStyleCnt="7"/>
      <dgm:spPr/>
    </dgm:pt>
    <dgm:pt modelId="{05400393-1E8D-4A7A-BA30-CE1448ED7237}" type="pres">
      <dgm:prSet presAssocID="{C8A7E6E7-F8EC-452B-8DF2-37ED2120BF43}" presName="spaceB" presStyleCnt="0"/>
      <dgm:spPr/>
    </dgm:pt>
    <dgm:pt modelId="{2B419715-8782-4E66-9AF4-9AF9C34C354B}" type="pres">
      <dgm:prSet presAssocID="{8C422369-7503-431C-AFEC-8679A477A263}" presName="space" presStyleCnt="0"/>
      <dgm:spPr/>
    </dgm:pt>
    <dgm:pt modelId="{7D6212E4-9536-479C-9D90-8D5EE2DEB8B1}" type="pres">
      <dgm:prSet presAssocID="{87231090-67CB-4DCF-9DE1-F147EFFE56B8}" presName="compositeA" presStyleCnt="0"/>
      <dgm:spPr/>
    </dgm:pt>
    <dgm:pt modelId="{BF7AC557-7C6C-4BAE-8BC6-7A887BBC16F4}" type="pres">
      <dgm:prSet presAssocID="{87231090-67CB-4DCF-9DE1-F147EFFE56B8}" presName="textA" presStyleLbl="revTx" presStyleIdx="4" presStyleCnt="7">
        <dgm:presLayoutVars>
          <dgm:bulletEnabled val="1"/>
        </dgm:presLayoutVars>
      </dgm:prSet>
      <dgm:spPr/>
    </dgm:pt>
    <dgm:pt modelId="{2DA88B9E-5254-406E-A796-498585DBB7E3}" type="pres">
      <dgm:prSet presAssocID="{87231090-67CB-4DCF-9DE1-F147EFFE56B8}" presName="circleA" presStyleLbl="node1" presStyleIdx="4" presStyleCnt="7"/>
      <dgm:spPr/>
    </dgm:pt>
    <dgm:pt modelId="{30AE6D96-F834-4B5C-A2AC-D74E8EDB1216}" type="pres">
      <dgm:prSet presAssocID="{87231090-67CB-4DCF-9DE1-F147EFFE56B8}" presName="spaceA" presStyleCnt="0"/>
      <dgm:spPr/>
    </dgm:pt>
    <dgm:pt modelId="{A9ED1026-F097-4F8A-802E-AD128A6EC0C3}" type="pres">
      <dgm:prSet presAssocID="{7CC54F4C-A283-4165-8722-ED40F851B543}" presName="space" presStyleCnt="0"/>
      <dgm:spPr/>
    </dgm:pt>
    <dgm:pt modelId="{E731F895-4F0C-4B53-A9B6-63ABE37006B7}" type="pres">
      <dgm:prSet presAssocID="{10C8FED8-6CDA-42AA-B635-AED9E8DE638C}" presName="compositeB" presStyleCnt="0"/>
      <dgm:spPr/>
    </dgm:pt>
    <dgm:pt modelId="{13C112AB-7CC6-4FA6-B103-89A7AC85DA19}" type="pres">
      <dgm:prSet presAssocID="{10C8FED8-6CDA-42AA-B635-AED9E8DE638C}" presName="textB" presStyleLbl="revTx" presStyleIdx="5" presStyleCnt="7" custScaleX="175471">
        <dgm:presLayoutVars>
          <dgm:bulletEnabled val="1"/>
        </dgm:presLayoutVars>
      </dgm:prSet>
      <dgm:spPr/>
    </dgm:pt>
    <dgm:pt modelId="{71648810-338C-47D6-AF91-1F1493CE3508}" type="pres">
      <dgm:prSet presAssocID="{10C8FED8-6CDA-42AA-B635-AED9E8DE638C}" presName="circleB" presStyleLbl="node1" presStyleIdx="5" presStyleCnt="7"/>
      <dgm:spPr/>
    </dgm:pt>
    <dgm:pt modelId="{D8E747D0-D54E-442F-B695-329A77367BC6}" type="pres">
      <dgm:prSet presAssocID="{10C8FED8-6CDA-42AA-B635-AED9E8DE638C}" presName="spaceB" presStyleCnt="0"/>
      <dgm:spPr/>
    </dgm:pt>
    <dgm:pt modelId="{92A34D54-B862-4483-8556-2D682D550FE3}" type="pres">
      <dgm:prSet presAssocID="{7863A7D0-DC18-40A0-A4C4-2D4F41F700D4}" presName="space" presStyleCnt="0"/>
      <dgm:spPr/>
    </dgm:pt>
    <dgm:pt modelId="{3D53C3FE-CAA1-4AE7-AE37-3669CE5E313C}" type="pres">
      <dgm:prSet presAssocID="{80AF0217-59D7-4D2C-9238-E73EAE9A4EEE}" presName="compositeA" presStyleCnt="0"/>
      <dgm:spPr/>
    </dgm:pt>
    <dgm:pt modelId="{F7B56C92-5224-4739-8491-EFF5BDD67CF0}" type="pres">
      <dgm:prSet presAssocID="{80AF0217-59D7-4D2C-9238-E73EAE9A4EEE}" presName="textA" presStyleLbl="revTx" presStyleIdx="6" presStyleCnt="7" custScaleX="185589">
        <dgm:presLayoutVars>
          <dgm:bulletEnabled val="1"/>
        </dgm:presLayoutVars>
      </dgm:prSet>
      <dgm:spPr/>
    </dgm:pt>
    <dgm:pt modelId="{520E21E3-800B-41AC-915A-FE67D3181E23}" type="pres">
      <dgm:prSet presAssocID="{80AF0217-59D7-4D2C-9238-E73EAE9A4EEE}" presName="circleA" presStyleLbl="node1" presStyleIdx="6" presStyleCnt="7"/>
      <dgm:spPr/>
    </dgm:pt>
    <dgm:pt modelId="{ABAA9939-944C-4332-8AD5-7766F4661947}" type="pres">
      <dgm:prSet presAssocID="{80AF0217-59D7-4D2C-9238-E73EAE9A4EEE}" presName="spaceA" presStyleCnt="0"/>
      <dgm:spPr/>
    </dgm:pt>
  </dgm:ptLst>
  <dgm:cxnLst>
    <dgm:cxn modelId="{E3A08E01-7FB2-4914-AFCC-98AFF5CD187F}" type="presOf" srcId="{A3B65C16-D337-4FDE-9936-FC0DDED18713}" destId="{04121DD4-738F-4648-82FD-4AE1C121A983}" srcOrd="0" destOrd="0" presId="urn:microsoft.com/office/officeart/2005/8/layout/hProcess11"/>
    <dgm:cxn modelId="{D207CB02-E094-4301-BD95-16ADB8D453C9}" srcId="{A3B65C16-D337-4FDE-9936-FC0DDED18713}" destId="{C75BD6B5-64B0-45C0-A988-FDA385776555}" srcOrd="1" destOrd="0" parTransId="{004FB992-518B-4794-8575-693C39920535}" sibTransId="{6B8803A5-A6E5-411E-8088-C41972302226}"/>
    <dgm:cxn modelId="{F0E8190D-E238-4E84-85EF-6AB12E726BC2}" type="presOf" srcId="{80AF0217-59D7-4D2C-9238-E73EAE9A4EEE}" destId="{F7B56C92-5224-4739-8491-EFF5BDD67CF0}" srcOrd="0" destOrd="0" presId="urn:microsoft.com/office/officeart/2005/8/layout/hProcess11"/>
    <dgm:cxn modelId="{5A094311-41BD-4CA5-B17E-ABA8D41C706E}" srcId="{A3B65C16-D337-4FDE-9936-FC0DDED18713}" destId="{635D7C3D-3321-4568-8CED-BBDA79F9CE61}" srcOrd="0" destOrd="0" parTransId="{8C02301B-041F-4392-9A38-9728B7D953FB}" sibTransId="{2616053D-8DC6-4FB6-AA22-CD5F68CA6033}"/>
    <dgm:cxn modelId="{CE403315-1D7F-42D6-B291-794D78558860}" type="presOf" srcId="{10C8FED8-6CDA-42AA-B635-AED9E8DE638C}" destId="{13C112AB-7CC6-4FA6-B103-89A7AC85DA19}" srcOrd="0" destOrd="0" presId="urn:microsoft.com/office/officeart/2005/8/layout/hProcess11"/>
    <dgm:cxn modelId="{3C95551C-9E26-4D43-88BE-16DBBE666BB4}" type="presOf" srcId="{87231090-67CB-4DCF-9DE1-F147EFFE56B8}" destId="{BF7AC557-7C6C-4BAE-8BC6-7A887BBC16F4}" srcOrd="0" destOrd="0" presId="urn:microsoft.com/office/officeart/2005/8/layout/hProcess11"/>
    <dgm:cxn modelId="{8F04751D-0171-4A0D-97C7-BB8147FDDCE7}" type="presOf" srcId="{C8A7E6E7-F8EC-452B-8DF2-37ED2120BF43}" destId="{03CF2895-2022-48F4-91F0-C3ADE4C10118}" srcOrd="0" destOrd="0" presId="urn:microsoft.com/office/officeart/2005/8/layout/hProcess11"/>
    <dgm:cxn modelId="{E8D6891F-80A3-4359-8008-B62F809752A8}" type="presOf" srcId="{C75BD6B5-64B0-45C0-A988-FDA385776555}" destId="{C3DCDA4A-6D64-4018-A40C-88E350D4DDF4}" srcOrd="0" destOrd="0" presId="urn:microsoft.com/office/officeart/2005/8/layout/hProcess11"/>
    <dgm:cxn modelId="{FE5A124A-23D7-4D97-859D-DDD41CE7EB9F}" srcId="{A3B65C16-D337-4FDE-9936-FC0DDED18713}" destId="{87231090-67CB-4DCF-9DE1-F147EFFE56B8}" srcOrd="4" destOrd="0" parTransId="{B8664F5D-E936-4DE2-9CFB-F5F184C839D6}" sibTransId="{7CC54F4C-A283-4165-8722-ED40F851B543}"/>
    <dgm:cxn modelId="{11164C6A-F05F-4DC7-B2B5-E2DB4D5D201C}" srcId="{A3B65C16-D337-4FDE-9936-FC0DDED18713}" destId="{80AF0217-59D7-4D2C-9238-E73EAE9A4EEE}" srcOrd="6" destOrd="0" parTransId="{DAC97E4C-B2FE-4829-9484-2007B47BAA0D}" sibTransId="{3CDF8D76-89E5-4CF9-B7FE-C0A924F4BDC2}"/>
    <dgm:cxn modelId="{BF790750-50CF-4A1F-8723-0D083266AE59}" srcId="{A3B65C16-D337-4FDE-9936-FC0DDED18713}" destId="{10C8FED8-6CDA-42AA-B635-AED9E8DE638C}" srcOrd="5" destOrd="0" parTransId="{3D951F47-DE50-45B4-B884-F5BDA01D413B}" sibTransId="{7863A7D0-DC18-40A0-A4C4-2D4F41F700D4}"/>
    <dgm:cxn modelId="{6A9F7589-0D1E-490F-BA84-EBAD2AA196A5}" type="presOf" srcId="{635D7C3D-3321-4568-8CED-BBDA79F9CE61}" destId="{066BDF0B-0976-4BB6-900F-E3CC2BD93C96}" srcOrd="0" destOrd="0" presId="urn:microsoft.com/office/officeart/2005/8/layout/hProcess11"/>
    <dgm:cxn modelId="{4910C6B3-602C-4468-AE71-B089693AEABC}" type="presOf" srcId="{70978C67-8B69-4C0A-9465-4838D0C5C967}" destId="{92FF72E7-A1ED-4E1B-9EA8-75A4EE9121CA}" srcOrd="0" destOrd="0" presId="urn:microsoft.com/office/officeart/2005/8/layout/hProcess11"/>
    <dgm:cxn modelId="{716999E7-B64A-408C-ABA3-F61254C94923}" srcId="{A3B65C16-D337-4FDE-9936-FC0DDED18713}" destId="{70978C67-8B69-4C0A-9465-4838D0C5C967}" srcOrd="2" destOrd="0" parTransId="{A9369D09-AECE-4E8D-9873-32333D01549E}" sibTransId="{BD2DC9F5-057C-4CD5-91CF-8014B63CE2E0}"/>
    <dgm:cxn modelId="{AC16FAF2-91F3-4357-8699-3AA5108453D6}" srcId="{A3B65C16-D337-4FDE-9936-FC0DDED18713}" destId="{C8A7E6E7-F8EC-452B-8DF2-37ED2120BF43}" srcOrd="3" destOrd="0" parTransId="{9BEF2AF1-C3D2-4D64-BFBC-9AC8B765D723}" sibTransId="{8C422369-7503-431C-AFEC-8679A477A263}"/>
    <dgm:cxn modelId="{FB7EB03B-5FDB-4F32-829A-C25BFDCC26EC}" type="presParOf" srcId="{04121DD4-738F-4648-82FD-4AE1C121A983}" destId="{A4865FFC-FF88-434A-AF91-95E1242F9BAD}" srcOrd="0" destOrd="0" presId="urn:microsoft.com/office/officeart/2005/8/layout/hProcess11"/>
    <dgm:cxn modelId="{6E7BC6F5-411A-4015-A3DE-CFB6E02A81D7}" type="presParOf" srcId="{04121DD4-738F-4648-82FD-4AE1C121A983}" destId="{C166D13B-97F7-4823-BE30-95C8144353C7}" srcOrd="1" destOrd="0" presId="urn:microsoft.com/office/officeart/2005/8/layout/hProcess11"/>
    <dgm:cxn modelId="{EBD10FFB-2CBF-41B9-A059-94E16928BB55}" type="presParOf" srcId="{C166D13B-97F7-4823-BE30-95C8144353C7}" destId="{5B647149-08F8-4693-AF5F-477EC1F5BB57}" srcOrd="0" destOrd="0" presId="urn:microsoft.com/office/officeart/2005/8/layout/hProcess11"/>
    <dgm:cxn modelId="{63EC0DBC-1834-4F21-99CA-D800398F0D06}" type="presParOf" srcId="{5B647149-08F8-4693-AF5F-477EC1F5BB57}" destId="{066BDF0B-0976-4BB6-900F-E3CC2BD93C96}" srcOrd="0" destOrd="0" presId="urn:microsoft.com/office/officeart/2005/8/layout/hProcess11"/>
    <dgm:cxn modelId="{EFBF9F7B-4D58-4394-8C4D-323DB240DCFA}" type="presParOf" srcId="{5B647149-08F8-4693-AF5F-477EC1F5BB57}" destId="{8F548585-9C5E-47D4-A58D-D174541A8866}" srcOrd="1" destOrd="0" presId="urn:microsoft.com/office/officeart/2005/8/layout/hProcess11"/>
    <dgm:cxn modelId="{CFA8A9ED-7BA6-460B-863E-4C63F9F1C40F}" type="presParOf" srcId="{5B647149-08F8-4693-AF5F-477EC1F5BB57}" destId="{778093CE-43EA-4724-99B4-AE26FDE5CA99}" srcOrd="2" destOrd="0" presId="urn:microsoft.com/office/officeart/2005/8/layout/hProcess11"/>
    <dgm:cxn modelId="{3F9927B7-4753-4892-AF3E-5D4061363B64}" type="presParOf" srcId="{C166D13B-97F7-4823-BE30-95C8144353C7}" destId="{1CC0B439-0218-46CE-9271-D99EB5785118}" srcOrd="1" destOrd="0" presId="urn:microsoft.com/office/officeart/2005/8/layout/hProcess11"/>
    <dgm:cxn modelId="{E94C1D7A-0770-4BC6-A8DD-B3A12BEB6485}" type="presParOf" srcId="{C166D13B-97F7-4823-BE30-95C8144353C7}" destId="{1393CE54-FFC1-4B19-9F73-36AC2BEFE853}" srcOrd="2" destOrd="0" presId="urn:microsoft.com/office/officeart/2005/8/layout/hProcess11"/>
    <dgm:cxn modelId="{72ECE2E2-214B-4AD6-9AE5-A2116A7ED1A1}" type="presParOf" srcId="{1393CE54-FFC1-4B19-9F73-36AC2BEFE853}" destId="{C3DCDA4A-6D64-4018-A40C-88E350D4DDF4}" srcOrd="0" destOrd="0" presId="urn:microsoft.com/office/officeart/2005/8/layout/hProcess11"/>
    <dgm:cxn modelId="{90367E33-226D-44CF-A944-8E2516B4DA53}" type="presParOf" srcId="{1393CE54-FFC1-4B19-9F73-36AC2BEFE853}" destId="{B4199C9A-BAA6-48C2-9274-CE4E782021FC}" srcOrd="1" destOrd="0" presId="urn:microsoft.com/office/officeart/2005/8/layout/hProcess11"/>
    <dgm:cxn modelId="{1ABDC88B-0A14-4F8F-9C41-74267BAE9412}" type="presParOf" srcId="{1393CE54-FFC1-4B19-9F73-36AC2BEFE853}" destId="{3057C06A-BDF3-4482-A00D-99ABE8DDC24B}" srcOrd="2" destOrd="0" presId="urn:microsoft.com/office/officeart/2005/8/layout/hProcess11"/>
    <dgm:cxn modelId="{02BAACFE-A7E9-41EE-8543-247D862BC064}" type="presParOf" srcId="{C166D13B-97F7-4823-BE30-95C8144353C7}" destId="{6F65908E-D86A-4BB0-BC07-A493F350D38C}" srcOrd="3" destOrd="0" presId="urn:microsoft.com/office/officeart/2005/8/layout/hProcess11"/>
    <dgm:cxn modelId="{DE386B50-DDB5-485C-ABEE-4F78FB656C08}" type="presParOf" srcId="{C166D13B-97F7-4823-BE30-95C8144353C7}" destId="{B2523CC5-25F3-4FAC-A607-CCBCABCACCA1}" srcOrd="4" destOrd="0" presId="urn:microsoft.com/office/officeart/2005/8/layout/hProcess11"/>
    <dgm:cxn modelId="{CCF436AF-B3C1-4E00-9008-99BBCD3F73EA}" type="presParOf" srcId="{B2523CC5-25F3-4FAC-A607-CCBCABCACCA1}" destId="{92FF72E7-A1ED-4E1B-9EA8-75A4EE9121CA}" srcOrd="0" destOrd="0" presId="urn:microsoft.com/office/officeart/2005/8/layout/hProcess11"/>
    <dgm:cxn modelId="{BED921D0-0A38-47BE-A605-063AA8D538C5}" type="presParOf" srcId="{B2523CC5-25F3-4FAC-A607-CCBCABCACCA1}" destId="{370D7244-34AB-4659-9C7E-F0FCFBE51E4D}" srcOrd="1" destOrd="0" presId="urn:microsoft.com/office/officeart/2005/8/layout/hProcess11"/>
    <dgm:cxn modelId="{81133CB9-DF7E-4B8C-A407-D1F8A4CB34DF}" type="presParOf" srcId="{B2523CC5-25F3-4FAC-A607-CCBCABCACCA1}" destId="{A97FFBC3-7AB2-4525-91B4-6906EA38E8AC}" srcOrd="2" destOrd="0" presId="urn:microsoft.com/office/officeart/2005/8/layout/hProcess11"/>
    <dgm:cxn modelId="{D6C5797E-EE82-47E8-B4E2-3808EF0DAE8C}" type="presParOf" srcId="{C166D13B-97F7-4823-BE30-95C8144353C7}" destId="{099E8C4E-8826-4863-9ECA-62D67AABD5E3}" srcOrd="5" destOrd="0" presId="urn:microsoft.com/office/officeart/2005/8/layout/hProcess11"/>
    <dgm:cxn modelId="{6967A152-96E9-410B-9060-80B38F41FEAE}" type="presParOf" srcId="{C166D13B-97F7-4823-BE30-95C8144353C7}" destId="{CCFE48C2-637D-4FC6-B62C-7C57CD5AD359}" srcOrd="6" destOrd="0" presId="urn:microsoft.com/office/officeart/2005/8/layout/hProcess11"/>
    <dgm:cxn modelId="{1FE2C9D0-C906-40AE-BDF6-ACA6FCE653C4}" type="presParOf" srcId="{CCFE48C2-637D-4FC6-B62C-7C57CD5AD359}" destId="{03CF2895-2022-48F4-91F0-C3ADE4C10118}" srcOrd="0" destOrd="0" presId="urn:microsoft.com/office/officeart/2005/8/layout/hProcess11"/>
    <dgm:cxn modelId="{149EF850-920A-44CF-B614-5195DE65D190}" type="presParOf" srcId="{CCFE48C2-637D-4FC6-B62C-7C57CD5AD359}" destId="{7A264AC6-0E48-412D-9FC4-F01815CDF6A9}" srcOrd="1" destOrd="0" presId="urn:microsoft.com/office/officeart/2005/8/layout/hProcess11"/>
    <dgm:cxn modelId="{2C3C2A59-EEE0-4C2E-BE50-29DB180D67E6}" type="presParOf" srcId="{CCFE48C2-637D-4FC6-B62C-7C57CD5AD359}" destId="{05400393-1E8D-4A7A-BA30-CE1448ED7237}" srcOrd="2" destOrd="0" presId="urn:microsoft.com/office/officeart/2005/8/layout/hProcess11"/>
    <dgm:cxn modelId="{8EDB3F23-3682-4E93-B5EA-77CAE779F097}" type="presParOf" srcId="{C166D13B-97F7-4823-BE30-95C8144353C7}" destId="{2B419715-8782-4E66-9AF4-9AF9C34C354B}" srcOrd="7" destOrd="0" presId="urn:microsoft.com/office/officeart/2005/8/layout/hProcess11"/>
    <dgm:cxn modelId="{19C72CAB-8B07-4450-AB73-6E88AEF1BB70}" type="presParOf" srcId="{C166D13B-97F7-4823-BE30-95C8144353C7}" destId="{7D6212E4-9536-479C-9D90-8D5EE2DEB8B1}" srcOrd="8" destOrd="0" presId="urn:microsoft.com/office/officeart/2005/8/layout/hProcess11"/>
    <dgm:cxn modelId="{472249CB-273B-4E79-A7BF-6B35310ED2CE}" type="presParOf" srcId="{7D6212E4-9536-479C-9D90-8D5EE2DEB8B1}" destId="{BF7AC557-7C6C-4BAE-8BC6-7A887BBC16F4}" srcOrd="0" destOrd="0" presId="urn:microsoft.com/office/officeart/2005/8/layout/hProcess11"/>
    <dgm:cxn modelId="{9942C28D-828D-4552-82CD-44B51C7F573A}" type="presParOf" srcId="{7D6212E4-9536-479C-9D90-8D5EE2DEB8B1}" destId="{2DA88B9E-5254-406E-A796-498585DBB7E3}" srcOrd="1" destOrd="0" presId="urn:microsoft.com/office/officeart/2005/8/layout/hProcess11"/>
    <dgm:cxn modelId="{D001ADF3-5503-4683-8BD8-3C081EA93DE0}" type="presParOf" srcId="{7D6212E4-9536-479C-9D90-8D5EE2DEB8B1}" destId="{30AE6D96-F834-4B5C-A2AC-D74E8EDB1216}" srcOrd="2" destOrd="0" presId="urn:microsoft.com/office/officeart/2005/8/layout/hProcess11"/>
    <dgm:cxn modelId="{E7535DDC-9A89-4F77-A33C-F4D1067B3444}" type="presParOf" srcId="{C166D13B-97F7-4823-BE30-95C8144353C7}" destId="{A9ED1026-F097-4F8A-802E-AD128A6EC0C3}" srcOrd="9" destOrd="0" presId="urn:microsoft.com/office/officeart/2005/8/layout/hProcess11"/>
    <dgm:cxn modelId="{DB69B88C-37EC-4E6D-B67C-F58EEC44761C}" type="presParOf" srcId="{C166D13B-97F7-4823-BE30-95C8144353C7}" destId="{E731F895-4F0C-4B53-A9B6-63ABE37006B7}" srcOrd="10" destOrd="0" presId="urn:microsoft.com/office/officeart/2005/8/layout/hProcess11"/>
    <dgm:cxn modelId="{2474E50F-755E-4147-9D21-65A96769F00E}" type="presParOf" srcId="{E731F895-4F0C-4B53-A9B6-63ABE37006B7}" destId="{13C112AB-7CC6-4FA6-B103-89A7AC85DA19}" srcOrd="0" destOrd="0" presId="urn:microsoft.com/office/officeart/2005/8/layout/hProcess11"/>
    <dgm:cxn modelId="{2162C572-7B9C-4A67-89A5-70A679A29D6D}" type="presParOf" srcId="{E731F895-4F0C-4B53-A9B6-63ABE37006B7}" destId="{71648810-338C-47D6-AF91-1F1493CE3508}" srcOrd="1" destOrd="0" presId="urn:microsoft.com/office/officeart/2005/8/layout/hProcess11"/>
    <dgm:cxn modelId="{72231397-0E73-4C1B-89EF-88268A4B6E9B}" type="presParOf" srcId="{E731F895-4F0C-4B53-A9B6-63ABE37006B7}" destId="{D8E747D0-D54E-442F-B695-329A77367BC6}" srcOrd="2" destOrd="0" presId="urn:microsoft.com/office/officeart/2005/8/layout/hProcess11"/>
    <dgm:cxn modelId="{EC3CEE5A-531D-43CF-A3A2-0EBEE17728CC}" type="presParOf" srcId="{C166D13B-97F7-4823-BE30-95C8144353C7}" destId="{92A34D54-B862-4483-8556-2D682D550FE3}" srcOrd="11" destOrd="0" presId="urn:microsoft.com/office/officeart/2005/8/layout/hProcess11"/>
    <dgm:cxn modelId="{9660F268-6BF7-490C-B224-724E7117DDEB}" type="presParOf" srcId="{C166D13B-97F7-4823-BE30-95C8144353C7}" destId="{3D53C3FE-CAA1-4AE7-AE37-3669CE5E313C}" srcOrd="12" destOrd="0" presId="urn:microsoft.com/office/officeart/2005/8/layout/hProcess11"/>
    <dgm:cxn modelId="{08A69F33-704B-44E8-86EA-7325409927A8}" type="presParOf" srcId="{3D53C3FE-CAA1-4AE7-AE37-3669CE5E313C}" destId="{F7B56C92-5224-4739-8491-EFF5BDD67CF0}" srcOrd="0" destOrd="0" presId="urn:microsoft.com/office/officeart/2005/8/layout/hProcess11"/>
    <dgm:cxn modelId="{9C8CAADB-7FC2-4723-8A71-520D1FF5C02B}" type="presParOf" srcId="{3D53C3FE-CAA1-4AE7-AE37-3669CE5E313C}" destId="{520E21E3-800B-41AC-915A-FE67D3181E23}" srcOrd="1" destOrd="0" presId="urn:microsoft.com/office/officeart/2005/8/layout/hProcess11"/>
    <dgm:cxn modelId="{6E9A0E89-6CBD-4D8B-ADCE-F76EB56703BE}" type="presParOf" srcId="{3D53C3FE-CAA1-4AE7-AE37-3669CE5E313C}" destId="{ABAA9939-944C-4332-8AD5-7766F4661947}"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E4639F2-2BED-47F1-ABCE-F7CA9BE8A7F7}" type="doc">
      <dgm:prSet loTypeId="urn:microsoft.com/office/officeart/2005/8/layout/process1" loCatId="process" qsTypeId="urn:microsoft.com/office/officeart/2005/8/quickstyle/3d5" qsCatId="3D" csTypeId="urn:microsoft.com/office/officeart/2005/8/colors/colorful2" csCatId="colorful" phldr="1"/>
      <dgm:spPr/>
    </dgm:pt>
    <dgm:pt modelId="{2C96A393-8EE6-48D6-A66D-F1F6F3AC0238}">
      <dgm:prSet phldrT="[Text]"/>
      <dgm:spPr/>
      <dgm:t>
        <a:bodyPr/>
        <a:lstStyle/>
        <a:p>
          <a:r>
            <a:rPr lang="en-US" dirty="0"/>
            <a:t>DIGITAL TRANSFORMATION</a:t>
          </a:r>
        </a:p>
      </dgm:t>
    </dgm:pt>
    <dgm:pt modelId="{1D7A106A-473D-4394-B71D-8F9F16F329B8}" type="parTrans" cxnId="{9B6314DC-BA22-4B05-BEBE-B3FBA782F69E}">
      <dgm:prSet/>
      <dgm:spPr/>
      <dgm:t>
        <a:bodyPr/>
        <a:lstStyle/>
        <a:p>
          <a:endParaRPr lang="en-US"/>
        </a:p>
      </dgm:t>
    </dgm:pt>
    <dgm:pt modelId="{A5065B14-FC6F-4983-B611-7120F00FC1E1}" type="sibTrans" cxnId="{9B6314DC-BA22-4B05-BEBE-B3FBA782F69E}">
      <dgm:prSet/>
      <dgm:spPr/>
      <dgm:t>
        <a:bodyPr/>
        <a:lstStyle/>
        <a:p>
          <a:endParaRPr lang="en-US"/>
        </a:p>
      </dgm:t>
    </dgm:pt>
    <dgm:pt modelId="{D7BD878B-2D6E-4546-9B1F-B342DC6E9397}">
      <dgm:prSet phldrT="[Text]"/>
      <dgm:spPr/>
      <dgm:t>
        <a:bodyPr/>
        <a:lstStyle/>
        <a:p>
          <a:r>
            <a:rPr lang="en-US" dirty="0"/>
            <a:t>MACHINE LARNING</a:t>
          </a:r>
        </a:p>
      </dgm:t>
    </dgm:pt>
    <dgm:pt modelId="{1E16F715-1CAB-4AE7-9754-66EC053069BE}" type="parTrans" cxnId="{451302DE-5F23-4D25-87D2-E113FDB7F541}">
      <dgm:prSet/>
      <dgm:spPr/>
      <dgm:t>
        <a:bodyPr/>
        <a:lstStyle/>
        <a:p>
          <a:endParaRPr lang="en-US"/>
        </a:p>
      </dgm:t>
    </dgm:pt>
    <dgm:pt modelId="{4478D545-ED73-423D-95B8-6DD342D3F11E}" type="sibTrans" cxnId="{451302DE-5F23-4D25-87D2-E113FDB7F541}">
      <dgm:prSet/>
      <dgm:spPr/>
      <dgm:t>
        <a:bodyPr/>
        <a:lstStyle/>
        <a:p>
          <a:endParaRPr lang="en-US"/>
        </a:p>
      </dgm:t>
    </dgm:pt>
    <dgm:pt modelId="{31591341-1957-43AB-B21A-734C3F468E68}">
      <dgm:prSet phldrT="[Text]"/>
      <dgm:spPr/>
      <dgm:t>
        <a:bodyPr/>
        <a:lstStyle/>
        <a:p>
          <a:r>
            <a:rPr lang="en-US" dirty="0"/>
            <a:t>CUSTOMER DATA PLATFORMS</a:t>
          </a:r>
        </a:p>
      </dgm:t>
    </dgm:pt>
    <dgm:pt modelId="{5B8CCE88-DE09-45C5-AC67-BC4B7A3AA2AF}" type="parTrans" cxnId="{67782621-6596-4B69-BAAA-236873657ABB}">
      <dgm:prSet/>
      <dgm:spPr/>
      <dgm:t>
        <a:bodyPr/>
        <a:lstStyle/>
        <a:p>
          <a:endParaRPr lang="en-US"/>
        </a:p>
      </dgm:t>
    </dgm:pt>
    <dgm:pt modelId="{F1021A0D-E346-4323-AAEE-E1781B2689CA}" type="sibTrans" cxnId="{67782621-6596-4B69-BAAA-236873657ABB}">
      <dgm:prSet/>
      <dgm:spPr/>
      <dgm:t>
        <a:bodyPr/>
        <a:lstStyle/>
        <a:p>
          <a:endParaRPr lang="en-US"/>
        </a:p>
      </dgm:t>
    </dgm:pt>
    <dgm:pt modelId="{6875478A-2585-4E7F-9410-98919E15CEDE}">
      <dgm:prSet phldrT="[Text]"/>
      <dgm:spPr/>
      <dgm:t>
        <a:bodyPr/>
        <a:lstStyle/>
        <a:p>
          <a:r>
            <a:rPr lang="en-US" dirty="0"/>
            <a:t>MOBILE AND ONLINE BANKING </a:t>
          </a:r>
        </a:p>
      </dgm:t>
    </dgm:pt>
    <dgm:pt modelId="{081FD6F5-4384-4000-BA29-9AEE24D7C073}" type="parTrans" cxnId="{C6327751-AAC3-404D-9A34-E076E388A572}">
      <dgm:prSet/>
      <dgm:spPr/>
      <dgm:t>
        <a:bodyPr/>
        <a:lstStyle/>
        <a:p>
          <a:endParaRPr lang="en-US"/>
        </a:p>
      </dgm:t>
    </dgm:pt>
    <dgm:pt modelId="{6DD2447F-BA14-4CD2-9E8C-7C89DFF4CF31}" type="sibTrans" cxnId="{C6327751-AAC3-404D-9A34-E076E388A572}">
      <dgm:prSet/>
      <dgm:spPr/>
      <dgm:t>
        <a:bodyPr/>
        <a:lstStyle/>
        <a:p>
          <a:endParaRPr lang="en-US"/>
        </a:p>
      </dgm:t>
    </dgm:pt>
    <dgm:pt modelId="{8808EC40-9616-4CAB-8E68-3841FA22673D}" type="pres">
      <dgm:prSet presAssocID="{DE4639F2-2BED-47F1-ABCE-F7CA9BE8A7F7}" presName="Name0" presStyleCnt="0">
        <dgm:presLayoutVars>
          <dgm:dir/>
          <dgm:resizeHandles val="exact"/>
        </dgm:presLayoutVars>
      </dgm:prSet>
      <dgm:spPr/>
    </dgm:pt>
    <dgm:pt modelId="{427632F5-6F63-4030-9AEE-B217D6BC8ED7}" type="pres">
      <dgm:prSet presAssocID="{2C96A393-8EE6-48D6-A66D-F1F6F3AC0238}" presName="node" presStyleLbl="node1" presStyleIdx="0" presStyleCnt="4">
        <dgm:presLayoutVars>
          <dgm:bulletEnabled val="1"/>
        </dgm:presLayoutVars>
      </dgm:prSet>
      <dgm:spPr/>
    </dgm:pt>
    <dgm:pt modelId="{ED2F8500-5225-4DA1-8CDB-FA180FA521B9}" type="pres">
      <dgm:prSet presAssocID="{A5065B14-FC6F-4983-B611-7120F00FC1E1}" presName="sibTrans" presStyleLbl="sibTrans2D1" presStyleIdx="0" presStyleCnt="3"/>
      <dgm:spPr/>
    </dgm:pt>
    <dgm:pt modelId="{33120FB2-174E-4E96-B5D0-8D24398C2B35}" type="pres">
      <dgm:prSet presAssocID="{A5065B14-FC6F-4983-B611-7120F00FC1E1}" presName="connectorText" presStyleLbl="sibTrans2D1" presStyleIdx="0" presStyleCnt="3"/>
      <dgm:spPr/>
    </dgm:pt>
    <dgm:pt modelId="{3C65BCE9-C95F-4772-A777-5F0F44B04F6D}" type="pres">
      <dgm:prSet presAssocID="{D7BD878B-2D6E-4546-9B1F-B342DC6E9397}" presName="node" presStyleLbl="node1" presStyleIdx="1" presStyleCnt="4">
        <dgm:presLayoutVars>
          <dgm:bulletEnabled val="1"/>
        </dgm:presLayoutVars>
      </dgm:prSet>
      <dgm:spPr/>
    </dgm:pt>
    <dgm:pt modelId="{2DEEE239-9E4F-442A-92B8-6AD86FB0D6B6}" type="pres">
      <dgm:prSet presAssocID="{4478D545-ED73-423D-95B8-6DD342D3F11E}" presName="sibTrans" presStyleLbl="sibTrans2D1" presStyleIdx="1" presStyleCnt="3"/>
      <dgm:spPr/>
    </dgm:pt>
    <dgm:pt modelId="{0C2C3DF3-726D-40EA-97C1-FCD6CB18BC98}" type="pres">
      <dgm:prSet presAssocID="{4478D545-ED73-423D-95B8-6DD342D3F11E}" presName="connectorText" presStyleLbl="sibTrans2D1" presStyleIdx="1" presStyleCnt="3"/>
      <dgm:spPr/>
    </dgm:pt>
    <dgm:pt modelId="{64932A80-7C31-499B-9577-60CD9C860E98}" type="pres">
      <dgm:prSet presAssocID="{31591341-1957-43AB-B21A-734C3F468E68}" presName="node" presStyleLbl="node1" presStyleIdx="2" presStyleCnt="4">
        <dgm:presLayoutVars>
          <dgm:bulletEnabled val="1"/>
        </dgm:presLayoutVars>
      </dgm:prSet>
      <dgm:spPr/>
    </dgm:pt>
    <dgm:pt modelId="{1F133818-8EA9-4A47-B458-8F626B8DACDA}" type="pres">
      <dgm:prSet presAssocID="{F1021A0D-E346-4323-AAEE-E1781B2689CA}" presName="sibTrans" presStyleLbl="sibTrans2D1" presStyleIdx="2" presStyleCnt="3"/>
      <dgm:spPr/>
    </dgm:pt>
    <dgm:pt modelId="{CD8D7569-EDE8-4515-850C-DC6F7E6CAFC5}" type="pres">
      <dgm:prSet presAssocID="{F1021A0D-E346-4323-AAEE-E1781B2689CA}" presName="connectorText" presStyleLbl="sibTrans2D1" presStyleIdx="2" presStyleCnt="3"/>
      <dgm:spPr/>
    </dgm:pt>
    <dgm:pt modelId="{DAA5E2FC-B8AF-420E-91F5-62A610A9DE1E}" type="pres">
      <dgm:prSet presAssocID="{6875478A-2585-4E7F-9410-98919E15CEDE}" presName="node" presStyleLbl="node1" presStyleIdx="3" presStyleCnt="4">
        <dgm:presLayoutVars>
          <dgm:bulletEnabled val="1"/>
        </dgm:presLayoutVars>
      </dgm:prSet>
      <dgm:spPr/>
    </dgm:pt>
  </dgm:ptLst>
  <dgm:cxnLst>
    <dgm:cxn modelId="{26FD9407-92D8-45E3-8012-967EED268F5E}" type="presOf" srcId="{31591341-1957-43AB-B21A-734C3F468E68}" destId="{64932A80-7C31-499B-9577-60CD9C860E98}" srcOrd="0" destOrd="0" presId="urn:microsoft.com/office/officeart/2005/8/layout/process1"/>
    <dgm:cxn modelId="{67782621-6596-4B69-BAAA-236873657ABB}" srcId="{DE4639F2-2BED-47F1-ABCE-F7CA9BE8A7F7}" destId="{31591341-1957-43AB-B21A-734C3F468E68}" srcOrd="2" destOrd="0" parTransId="{5B8CCE88-DE09-45C5-AC67-BC4B7A3AA2AF}" sibTransId="{F1021A0D-E346-4323-AAEE-E1781B2689CA}"/>
    <dgm:cxn modelId="{E5A63865-F005-4A36-A948-4F47F668BC4A}" type="presOf" srcId="{A5065B14-FC6F-4983-B611-7120F00FC1E1}" destId="{ED2F8500-5225-4DA1-8CDB-FA180FA521B9}" srcOrd="0" destOrd="0" presId="urn:microsoft.com/office/officeart/2005/8/layout/process1"/>
    <dgm:cxn modelId="{C9885E66-845B-4377-8D60-C0B638339A25}" type="presOf" srcId="{4478D545-ED73-423D-95B8-6DD342D3F11E}" destId="{2DEEE239-9E4F-442A-92B8-6AD86FB0D6B6}" srcOrd="0" destOrd="0" presId="urn:microsoft.com/office/officeart/2005/8/layout/process1"/>
    <dgm:cxn modelId="{72F51949-8C28-4C06-BA73-DDAA2F7F6417}" type="presOf" srcId="{DE4639F2-2BED-47F1-ABCE-F7CA9BE8A7F7}" destId="{8808EC40-9616-4CAB-8E68-3841FA22673D}" srcOrd="0" destOrd="0" presId="urn:microsoft.com/office/officeart/2005/8/layout/process1"/>
    <dgm:cxn modelId="{A4B8DB4F-6277-4B02-8362-E1B8BC6E5732}" type="presOf" srcId="{6875478A-2585-4E7F-9410-98919E15CEDE}" destId="{DAA5E2FC-B8AF-420E-91F5-62A610A9DE1E}" srcOrd="0" destOrd="0" presId="urn:microsoft.com/office/officeart/2005/8/layout/process1"/>
    <dgm:cxn modelId="{C6327751-AAC3-404D-9A34-E076E388A572}" srcId="{DE4639F2-2BED-47F1-ABCE-F7CA9BE8A7F7}" destId="{6875478A-2585-4E7F-9410-98919E15CEDE}" srcOrd="3" destOrd="0" parTransId="{081FD6F5-4384-4000-BA29-9AEE24D7C073}" sibTransId="{6DD2447F-BA14-4CD2-9E8C-7C89DFF4CF31}"/>
    <dgm:cxn modelId="{5D0A3D7A-ACE7-47F9-B84D-19C16C031AC0}" type="presOf" srcId="{F1021A0D-E346-4323-AAEE-E1781B2689CA}" destId="{CD8D7569-EDE8-4515-850C-DC6F7E6CAFC5}" srcOrd="1" destOrd="0" presId="urn:microsoft.com/office/officeart/2005/8/layout/process1"/>
    <dgm:cxn modelId="{B53C2B7D-11E2-48C9-9D8E-52915B9EE8E8}" type="presOf" srcId="{4478D545-ED73-423D-95B8-6DD342D3F11E}" destId="{0C2C3DF3-726D-40EA-97C1-FCD6CB18BC98}" srcOrd="1" destOrd="0" presId="urn:microsoft.com/office/officeart/2005/8/layout/process1"/>
    <dgm:cxn modelId="{E4EA7499-0E3C-47C3-83B4-13077A0FE2EB}" type="presOf" srcId="{A5065B14-FC6F-4983-B611-7120F00FC1E1}" destId="{33120FB2-174E-4E96-B5D0-8D24398C2B35}" srcOrd="1" destOrd="0" presId="urn:microsoft.com/office/officeart/2005/8/layout/process1"/>
    <dgm:cxn modelId="{9171BABA-15DE-4ACF-8D4A-83908ED4346E}" type="presOf" srcId="{D7BD878B-2D6E-4546-9B1F-B342DC6E9397}" destId="{3C65BCE9-C95F-4772-A777-5F0F44B04F6D}" srcOrd="0" destOrd="0" presId="urn:microsoft.com/office/officeart/2005/8/layout/process1"/>
    <dgm:cxn modelId="{F71CFFC0-B2D8-4E0D-AB84-6EA5D73EED21}" type="presOf" srcId="{2C96A393-8EE6-48D6-A66D-F1F6F3AC0238}" destId="{427632F5-6F63-4030-9AEE-B217D6BC8ED7}" srcOrd="0" destOrd="0" presId="urn:microsoft.com/office/officeart/2005/8/layout/process1"/>
    <dgm:cxn modelId="{9B6314DC-BA22-4B05-BEBE-B3FBA782F69E}" srcId="{DE4639F2-2BED-47F1-ABCE-F7CA9BE8A7F7}" destId="{2C96A393-8EE6-48D6-A66D-F1F6F3AC0238}" srcOrd="0" destOrd="0" parTransId="{1D7A106A-473D-4394-B71D-8F9F16F329B8}" sibTransId="{A5065B14-FC6F-4983-B611-7120F00FC1E1}"/>
    <dgm:cxn modelId="{451302DE-5F23-4D25-87D2-E113FDB7F541}" srcId="{DE4639F2-2BED-47F1-ABCE-F7CA9BE8A7F7}" destId="{D7BD878B-2D6E-4546-9B1F-B342DC6E9397}" srcOrd="1" destOrd="0" parTransId="{1E16F715-1CAB-4AE7-9754-66EC053069BE}" sibTransId="{4478D545-ED73-423D-95B8-6DD342D3F11E}"/>
    <dgm:cxn modelId="{1597ADEA-627F-4C80-8C58-D247EABA8153}" type="presOf" srcId="{F1021A0D-E346-4323-AAEE-E1781B2689CA}" destId="{1F133818-8EA9-4A47-B458-8F626B8DACDA}" srcOrd="0" destOrd="0" presId="urn:microsoft.com/office/officeart/2005/8/layout/process1"/>
    <dgm:cxn modelId="{36D3D669-C783-4939-9DAE-2DED4FB9554C}" type="presParOf" srcId="{8808EC40-9616-4CAB-8E68-3841FA22673D}" destId="{427632F5-6F63-4030-9AEE-B217D6BC8ED7}" srcOrd="0" destOrd="0" presId="urn:microsoft.com/office/officeart/2005/8/layout/process1"/>
    <dgm:cxn modelId="{AA94AF4F-6D10-4D96-8BE9-33183EDC9558}" type="presParOf" srcId="{8808EC40-9616-4CAB-8E68-3841FA22673D}" destId="{ED2F8500-5225-4DA1-8CDB-FA180FA521B9}" srcOrd="1" destOrd="0" presId="urn:microsoft.com/office/officeart/2005/8/layout/process1"/>
    <dgm:cxn modelId="{F31C81C3-3B40-40D8-BF6E-3AE67E39813D}" type="presParOf" srcId="{ED2F8500-5225-4DA1-8CDB-FA180FA521B9}" destId="{33120FB2-174E-4E96-B5D0-8D24398C2B35}" srcOrd="0" destOrd="0" presId="urn:microsoft.com/office/officeart/2005/8/layout/process1"/>
    <dgm:cxn modelId="{7AC010AD-51BA-4FE2-89C8-CAE0F9AABED8}" type="presParOf" srcId="{8808EC40-9616-4CAB-8E68-3841FA22673D}" destId="{3C65BCE9-C95F-4772-A777-5F0F44B04F6D}" srcOrd="2" destOrd="0" presId="urn:microsoft.com/office/officeart/2005/8/layout/process1"/>
    <dgm:cxn modelId="{C89E3D0D-A11D-4174-9C92-F74E4EF7D663}" type="presParOf" srcId="{8808EC40-9616-4CAB-8E68-3841FA22673D}" destId="{2DEEE239-9E4F-442A-92B8-6AD86FB0D6B6}" srcOrd="3" destOrd="0" presId="urn:microsoft.com/office/officeart/2005/8/layout/process1"/>
    <dgm:cxn modelId="{BAD7AFE4-6BE4-4A1D-A568-E87F6FC43757}" type="presParOf" srcId="{2DEEE239-9E4F-442A-92B8-6AD86FB0D6B6}" destId="{0C2C3DF3-726D-40EA-97C1-FCD6CB18BC98}" srcOrd="0" destOrd="0" presId="urn:microsoft.com/office/officeart/2005/8/layout/process1"/>
    <dgm:cxn modelId="{528233C9-B993-4C28-942D-2D7BAC50DBEF}" type="presParOf" srcId="{8808EC40-9616-4CAB-8E68-3841FA22673D}" destId="{64932A80-7C31-499B-9577-60CD9C860E98}" srcOrd="4" destOrd="0" presId="urn:microsoft.com/office/officeart/2005/8/layout/process1"/>
    <dgm:cxn modelId="{929BE7AB-C676-422E-87FD-44D64EDD6E50}" type="presParOf" srcId="{8808EC40-9616-4CAB-8E68-3841FA22673D}" destId="{1F133818-8EA9-4A47-B458-8F626B8DACDA}" srcOrd="5" destOrd="0" presId="urn:microsoft.com/office/officeart/2005/8/layout/process1"/>
    <dgm:cxn modelId="{87C75911-EF56-4C5F-B093-75749E421DD9}" type="presParOf" srcId="{1F133818-8EA9-4A47-B458-8F626B8DACDA}" destId="{CD8D7569-EDE8-4515-850C-DC6F7E6CAFC5}" srcOrd="0" destOrd="0" presId="urn:microsoft.com/office/officeart/2005/8/layout/process1"/>
    <dgm:cxn modelId="{DD331EFF-71B6-4778-9777-9CA21F72C509}" type="presParOf" srcId="{8808EC40-9616-4CAB-8E68-3841FA22673D}" destId="{DAA5E2FC-B8AF-420E-91F5-62A610A9DE1E}"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553246-14C9-4C85-BB84-1D3437BA74B9}" type="doc">
      <dgm:prSet loTypeId="urn:microsoft.com/office/officeart/2005/8/layout/cycle1" loCatId="cycle" qsTypeId="urn:microsoft.com/office/officeart/2005/8/quickstyle/3d5" qsCatId="3D" csTypeId="urn:microsoft.com/office/officeart/2005/8/colors/colorful3" csCatId="colorful" phldr="1"/>
      <dgm:spPr/>
      <dgm:t>
        <a:bodyPr/>
        <a:lstStyle/>
        <a:p>
          <a:endParaRPr lang="en-US"/>
        </a:p>
      </dgm:t>
    </dgm:pt>
    <dgm:pt modelId="{F58B6DD6-2858-40F0-AF5A-EFB7412B098F}">
      <dgm:prSet custT="1"/>
      <dgm:spPr/>
      <dgm:t>
        <a:bodyPr/>
        <a:lstStyle/>
        <a:p>
          <a:r>
            <a:rPr lang="en-US" sz="2000" b="1" dirty="0"/>
            <a:t>RAPID TECHNOLOGICAL</a:t>
          </a:r>
        </a:p>
      </dgm:t>
    </dgm:pt>
    <dgm:pt modelId="{7B506E0A-7856-496E-8E2A-EE2B216DA808}" type="parTrans" cxnId="{B6A7C1F0-DACB-4C7E-96DF-8FCF8DD3659F}">
      <dgm:prSet/>
      <dgm:spPr/>
      <dgm:t>
        <a:bodyPr/>
        <a:lstStyle/>
        <a:p>
          <a:endParaRPr lang="en-US"/>
        </a:p>
      </dgm:t>
    </dgm:pt>
    <dgm:pt modelId="{2D14B932-DE4E-4373-B7C0-99DF4ED9ECDC}" type="sibTrans" cxnId="{B6A7C1F0-DACB-4C7E-96DF-8FCF8DD3659F}">
      <dgm:prSet/>
      <dgm:spPr/>
      <dgm:t>
        <a:bodyPr/>
        <a:lstStyle/>
        <a:p>
          <a:endParaRPr lang="en-US"/>
        </a:p>
      </dgm:t>
    </dgm:pt>
    <dgm:pt modelId="{3F0240EE-6E63-4F00-8206-DFAD6030E2C4}">
      <dgm:prSet/>
      <dgm:spPr/>
      <dgm:t>
        <a:bodyPr/>
        <a:lstStyle/>
        <a:p>
          <a:r>
            <a:rPr lang="en-US" b="1" dirty="0"/>
            <a:t>CUSTOMER EXPERIENCE</a:t>
          </a:r>
        </a:p>
      </dgm:t>
    </dgm:pt>
    <dgm:pt modelId="{00D69EFA-896D-4004-AA8F-7E6DE635DC22}" type="parTrans" cxnId="{B848A0AB-4E4E-442C-B4DA-912F7071FC4E}">
      <dgm:prSet/>
      <dgm:spPr/>
      <dgm:t>
        <a:bodyPr/>
        <a:lstStyle/>
        <a:p>
          <a:endParaRPr lang="en-US"/>
        </a:p>
      </dgm:t>
    </dgm:pt>
    <dgm:pt modelId="{1A81D319-FA8B-4883-AD0A-076F3DB787A7}" type="sibTrans" cxnId="{B848A0AB-4E4E-442C-B4DA-912F7071FC4E}">
      <dgm:prSet/>
      <dgm:spPr/>
      <dgm:t>
        <a:bodyPr/>
        <a:lstStyle/>
        <a:p>
          <a:endParaRPr lang="en-US"/>
        </a:p>
      </dgm:t>
    </dgm:pt>
    <dgm:pt modelId="{0C667479-D0F5-486D-BA85-B7FA2932B731}">
      <dgm:prSet/>
      <dgm:spPr/>
      <dgm:t>
        <a:bodyPr/>
        <a:lstStyle/>
        <a:p>
          <a:r>
            <a:rPr lang="en-US" b="1" dirty="0"/>
            <a:t>COMPETITVE ADVANTAGE </a:t>
          </a:r>
        </a:p>
      </dgm:t>
    </dgm:pt>
    <dgm:pt modelId="{F048E743-9540-4B0D-A489-89697DF8D45D}" type="parTrans" cxnId="{99E1F26A-FC11-4541-BDF9-CE4765B2B9A1}">
      <dgm:prSet/>
      <dgm:spPr/>
      <dgm:t>
        <a:bodyPr/>
        <a:lstStyle/>
        <a:p>
          <a:endParaRPr lang="en-US"/>
        </a:p>
      </dgm:t>
    </dgm:pt>
    <dgm:pt modelId="{75E637BA-CB66-4C6B-B48C-824682B25C29}" type="sibTrans" cxnId="{99E1F26A-FC11-4541-BDF9-CE4765B2B9A1}">
      <dgm:prSet/>
      <dgm:spPr/>
      <dgm:t>
        <a:bodyPr/>
        <a:lstStyle/>
        <a:p>
          <a:endParaRPr lang="en-US"/>
        </a:p>
      </dgm:t>
    </dgm:pt>
    <dgm:pt modelId="{6B16B8FE-557A-479C-8400-3C14D44B0E93}">
      <dgm:prSet/>
      <dgm:spPr/>
      <dgm:t>
        <a:bodyPr/>
        <a:lstStyle/>
        <a:p>
          <a:r>
            <a:rPr lang="en-US" b="1" dirty="0"/>
            <a:t>DATA-DRIVEN MARKETING </a:t>
          </a:r>
        </a:p>
      </dgm:t>
    </dgm:pt>
    <dgm:pt modelId="{46131C9F-95DC-4437-AEED-C01331898D41}" type="parTrans" cxnId="{5B6C02BA-954B-4400-A546-5B283C498093}">
      <dgm:prSet/>
      <dgm:spPr/>
      <dgm:t>
        <a:bodyPr/>
        <a:lstStyle/>
        <a:p>
          <a:endParaRPr lang="en-US"/>
        </a:p>
      </dgm:t>
    </dgm:pt>
    <dgm:pt modelId="{FC936359-75B1-4BC7-8F58-637066EE51E5}" type="sibTrans" cxnId="{5B6C02BA-954B-4400-A546-5B283C498093}">
      <dgm:prSet/>
      <dgm:spPr/>
      <dgm:t>
        <a:bodyPr/>
        <a:lstStyle/>
        <a:p>
          <a:endParaRPr lang="en-US"/>
        </a:p>
      </dgm:t>
    </dgm:pt>
    <dgm:pt modelId="{6B26B318-785D-4446-980E-7EAFF57A60AD}" type="pres">
      <dgm:prSet presAssocID="{77553246-14C9-4C85-BB84-1D3437BA74B9}" presName="cycle" presStyleCnt="0">
        <dgm:presLayoutVars>
          <dgm:dir/>
          <dgm:resizeHandles val="exact"/>
        </dgm:presLayoutVars>
      </dgm:prSet>
      <dgm:spPr/>
    </dgm:pt>
    <dgm:pt modelId="{CBBE8799-A9E2-416C-A083-F93B29ACA292}" type="pres">
      <dgm:prSet presAssocID="{F58B6DD6-2858-40F0-AF5A-EFB7412B098F}" presName="dummy" presStyleCnt="0"/>
      <dgm:spPr/>
    </dgm:pt>
    <dgm:pt modelId="{E977E5BC-5D68-47B8-A394-0CE6C52C3159}" type="pres">
      <dgm:prSet presAssocID="{F58B6DD6-2858-40F0-AF5A-EFB7412B098F}" presName="node" presStyleLbl="revTx" presStyleIdx="0" presStyleCnt="4">
        <dgm:presLayoutVars>
          <dgm:bulletEnabled val="1"/>
        </dgm:presLayoutVars>
      </dgm:prSet>
      <dgm:spPr/>
    </dgm:pt>
    <dgm:pt modelId="{89563688-A567-473F-AD66-2115B0F1792C}" type="pres">
      <dgm:prSet presAssocID="{2D14B932-DE4E-4373-B7C0-99DF4ED9ECDC}" presName="sibTrans" presStyleLbl="node1" presStyleIdx="0" presStyleCnt="4"/>
      <dgm:spPr/>
    </dgm:pt>
    <dgm:pt modelId="{65B168A1-457B-474B-8831-EA97CA7FA6A0}" type="pres">
      <dgm:prSet presAssocID="{3F0240EE-6E63-4F00-8206-DFAD6030E2C4}" presName="dummy" presStyleCnt="0"/>
      <dgm:spPr/>
    </dgm:pt>
    <dgm:pt modelId="{3A50AD78-0D5B-4CC1-81C7-2602F18578CF}" type="pres">
      <dgm:prSet presAssocID="{3F0240EE-6E63-4F00-8206-DFAD6030E2C4}" presName="node" presStyleLbl="revTx" presStyleIdx="1" presStyleCnt="4">
        <dgm:presLayoutVars>
          <dgm:bulletEnabled val="1"/>
        </dgm:presLayoutVars>
      </dgm:prSet>
      <dgm:spPr/>
    </dgm:pt>
    <dgm:pt modelId="{DED78B81-B1E5-4376-AD98-FC06899656F3}" type="pres">
      <dgm:prSet presAssocID="{1A81D319-FA8B-4883-AD0A-076F3DB787A7}" presName="sibTrans" presStyleLbl="node1" presStyleIdx="1" presStyleCnt="4"/>
      <dgm:spPr/>
    </dgm:pt>
    <dgm:pt modelId="{FC050115-88C7-4CBF-BA4C-528AF529B57F}" type="pres">
      <dgm:prSet presAssocID="{0C667479-D0F5-486D-BA85-B7FA2932B731}" presName="dummy" presStyleCnt="0"/>
      <dgm:spPr/>
    </dgm:pt>
    <dgm:pt modelId="{5A956702-ADA9-4E7B-A9B2-51580CBB60A7}" type="pres">
      <dgm:prSet presAssocID="{0C667479-D0F5-486D-BA85-B7FA2932B731}" presName="node" presStyleLbl="revTx" presStyleIdx="2" presStyleCnt="4">
        <dgm:presLayoutVars>
          <dgm:bulletEnabled val="1"/>
        </dgm:presLayoutVars>
      </dgm:prSet>
      <dgm:spPr/>
    </dgm:pt>
    <dgm:pt modelId="{E6DF6923-778F-44AE-A2DB-3C6D0DEE0489}" type="pres">
      <dgm:prSet presAssocID="{75E637BA-CB66-4C6B-B48C-824682B25C29}" presName="sibTrans" presStyleLbl="node1" presStyleIdx="2" presStyleCnt="4"/>
      <dgm:spPr/>
    </dgm:pt>
    <dgm:pt modelId="{E9765492-F4DA-49B3-AB9D-352741266533}" type="pres">
      <dgm:prSet presAssocID="{6B16B8FE-557A-479C-8400-3C14D44B0E93}" presName="dummy" presStyleCnt="0"/>
      <dgm:spPr/>
    </dgm:pt>
    <dgm:pt modelId="{EC8F36AA-0F42-4A94-947C-6A6DFABB1AFE}" type="pres">
      <dgm:prSet presAssocID="{6B16B8FE-557A-479C-8400-3C14D44B0E93}" presName="node" presStyleLbl="revTx" presStyleIdx="3" presStyleCnt="4">
        <dgm:presLayoutVars>
          <dgm:bulletEnabled val="1"/>
        </dgm:presLayoutVars>
      </dgm:prSet>
      <dgm:spPr/>
    </dgm:pt>
    <dgm:pt modelId="{7C58C7D4-534B-4C89-AF58-C9D8148A9F0F}" type="pres">
      <dgm:prSet presAssocID="{FC936359-75B1-4BC7-8F58-637066EE51E5}" presName="sibTrans" presStyleLbl="node1" presStyleIdx="3" presStyleCnt="4"/>
      <dgm:spPr/>
    </dgm:pt>
  </dgm:ptLst>
  <dgm:cxnLst>
    <dgm:cxn modelId="{D9970002-3795-4369-8156-167A91B33C70}" type="presOf" srcId="{FC936359-75B1-4BC7-8F58-637066EE51E5}" destId="{7C58C7D4-534B-4C89-AF58-C9D8148A9F0F}" srcOrd="0" destOrd="0" presId="urn:microsoft.com/office/officeart/2005/8/layout/cycle1"/>
    <dgm:cxn modelId="{B7FCB128-F709-45CE-983E-9B117A2A4C3C}" type="presOf" srcId="{6B16B8FE-557A-479C-8400-3C14D44B0E93}" destId="{EC8F36AA-0F42-4A94-947C-6A6DFABB1AFE}" srcOrd="0" destOrd="0" presId="urn:microsoft.com/office/officeart/2005/8/layout/cycle1"/>
    <dgm:cxn modelId="{2DA1D53A-642A-4018-9C92-2E418950D43C}" type="presOf" srcId="{F58B6DD6-2858-40F0-AF5A-EFB7412B098F}" destId="{E977E5BC-5D68-47B8-A394-0CE6C52C3159}" srcOrd="0" destOrd="0" presId="urn:microsoft.com/office/officeart/2005/8/layout/cycle1"/>
    <dgm:cxn modelId="{99E1F26A-FC11-4541-BDF9-CE4765B2B9A1}" srcId="{77553246-14C9-4C85-BB84-1D3437BA74B9}" destId="{0C667479-D0F5-486D-BA85-B7FA2932B731}" srcOrd="2" destOrd="0" parTransId="{F048E743-9540-4B0D-A489-89697DF8D45D}" sibTransId="{75E637BA-CB66-4C6B-B48C-824682B25C29}"/>
    <dgm:cxn modelId="{6FC21C7E-7EE7-4BDE-902B-70460416D672}" type="presOf" srcId="{2D14B932-DE4E-4373-B7C0-99DF4ED9ECDC}" destId="{89563688-A567-473F-AD66-2115B0F1792C}" srcOrd="0" destOrd="0" presId="urn:microsoft.com/office/officeart/2005/8/layout/cycle1"/>
    <dgm:cxn modelId="{61911297-DFA0-4B67-89D5-97481D797272}" type="presOf" srcId="{75E637BA-CB66-4C6B-B48C-824682B25C29}" destId="{E6DF6923-778F-44AE-A2DB-3C6D0DEE0489}" srcOrd="0" destOrd="0" presId="urn:microsoft.com/office/officeart/2005/8/layout/cycle1"/>
    <dgm:cxn modelId="{B848A0AB-4E4E-442C-B4DA-912F7071FC4E}" srcId="{77553246-14C9-4C85-BB84-1D3437BA74B9}" destId="{3F0240EE-6E63-4F00-8206-DFAD6030E2C4}" srcOrd="1" destOrd="0" parTransId="{00D69EFA-896D-4004-AA8F-7E6DE635DC22}" sibTransId="{1A81D319-FA8B-4883-AD0A-076F3DB787A7}"/>
    <dgm:cxn modelId="{2DB502B7-CB0C-4491-AE71-605B962A1957}" type="presOf" srcId="{77553246-14C9-4C85-BB84-1D3437BA74B9}" destId="{6B26B318-785D-4446-980E-7EAFF57A60AD}" srcOrd="0" destOrd="0" presId="urn:microsoft.com/office/officeart/2005/8/layout/cycle1"/>
    <dgm:cxn modelId="{5B6C02BA-954B-4400-A546-5B283C498093}" srcId="{77553246-14C9-4C85-BB84-1D3437BA74B9}" destId="{6B16B8FE-557A-479C-8400-3C14D44B0E93}" srcOrd="3" destOrd="0" parTransId="{46131C9F-95DC-4437-AEED-C01331898D41}" sibTransId="{FC936359-75B1-4BC7-8F58-637066EE51E5}"/>
    <dgm:cxn modelId="{83DC57DF-D01C-4697-8CA3-C9FA07D43A1D}" type="presOf" srcId="{1A81D319-FA8B-4883-AD0A-076F3DB787A7}" destId="{DED78B81-B1E5-4376-AD98-FC06899656F3}" srcOrd="0" destOrd="0" presId="urn:microsoft.com/office/officeart/2005/8/layout/cycle1"/>
    <dgm:cxn modelId="{7FD7ACE4-D4A2-4211-AE53-6E24CC452843}" type="presOf" srcId="{3F0240EE-6E63-4F00-8206-DFAD6030E2C4}" destId="{3A50AD78-0D5B-4CC1-81C7-2602F18578CF}" srcOrd="0" destOrd="0" presId="urn:microsoft.com/office/officeart/2005/8/layout/cycle1"/>
    <dgm:cxn modelId="{FFFBC5E4-5E73-4C3C-9789-2DABE1A47737}" type="presOf" srcId="{0C667479-D0F5-486D-BA85-B7FA2932B731}" destId="{5A956702-ADA9-4E7B-A9B2-51580CBB60A7}" srcOrd="0" destOrd="0" presId="urn:microsoft.com/office/officeart/2005/8/layout/cycle1"/>
    <dgm:cxn modelId="{B6A7C1F0-DACB-4C7E-96DF-8FCF8DD3659F}" srcId="{77553246-14C9-4C85-BB84-1D3437BA74B9}" destId="{F58B6DD6-2858-40F0-AF5A-EFB7412B098F}" srcOrd="0" destOrd="0" parTransId="{7B506E0A-7856-496E-8E2A-EE2B216DA808}" sibTransId="{2D14B932-DE4E-4373-B7C0-99DF4ED9ECDC}"/>
    <dgm:cxn modelId="{F52FE2BA-10E4-4C0B-9F0C-58071CE6CB6C}" type="presParOf" srcId="{6B26B318-785D-4446-980E-7EAFF57A60AD}" destId="{CBBE8799-A9E2-416C-A083-F93B29ACA292}" srcOrd="0" destOrd="0" presId="urn:microsoft.com/office/officeart/2005/8/layout/cycle1"/>
    <dgm:cxn modelId="{BA30EC38-6F4C-47C9-B5F7-2ACC9AEB08CD}" type="presParOf" srcId="{6B26B318-785D-4446-980E-7EAFF57A60AD}" destId="{E977E5BC-5D68-47B8-A394-0CE6C52C3159}" srcOrd="1" destOrd="0" presId="urn:microsoft.com/office/officeart/2005/8/layout/cycle1"/>
    <dgm:cxn modelId="{656C4C28-77B6-4481-A3D6-CFA77201B9D6}" type="presParOf" srcId="{6B26B318-785D-4446-980E-7EAFF57A60AD}" destId="{89563688-A567-473F-AD66-2115B0F1792C}" srcOrd="2" destOrd="0" presId="urn:microsoft.com/office/officeart/2005/8/layout/cycle1"/>
    <dgm:cxn modelId="{2A6222AF-39FB-4778-9147-9F56821AB963}" type="presParOf" srcId="{6B26B318-785D-4446-980E-7EAFF57A60AD}" destId="{65B168A1-457B-474B-8831-EA97CA7FA6A0}" srcOrd="3" destOrd="0" presId="urn:microsoft.com/office/officeart/2005/8/layout/cycle1"/>
    <dgm:cxn modelId="{5EAF2002-EB9E-4825-83C6-BBC73796C41F}" type="presParOf" srcId="{6B26B318-785D-4446-980E-7EAFF57A60AD}" destId="{3A50AD78-0D5B-4CC1-81C7-2602F18578CF}" srcOrd="4" destOrd="0" presId="urn:microsoft.com/office/officeart/2005/8/layout/cycle1"/>
    <dgm:cxn modelId="{0EA3FBDD-1D31-4F10-97E0-BF4455F19D22}" type="presParOf" srcId="{6B26B318-785D-4446-980E-7EAFF57A60AD}" destId="{DED78B81-B1E5-4376-AD98-FC06899656F3}" srcOrd="5" destOrd="0" presId="urn:microsoft.com/office/officeart/2005/8/layout/cycle1"/>
    <dgm:cxn modelId="{BE61793A-F748-4F82-966B-A87C17EAA764}" type="presParOf" srcId="{6B26B318-785D-4446-980E-7EAFF57A60AD}" destId="{FC050115-88C7-4CBF-BA4C-528AF529B57F}" srcOrd="6" destOrd="0" presId="urn:microsoft.com/office/officeart/2005/8/layout/cycle1"/>
    <dgm:cxn modelId="{8EA7D962-75BD-4D8E-A1F4-9D656B7439A1}" type="presParOf" srcId="{6B26B318-785D-4446-980E-7EAFF57A60AD}" destId="{5A956702-ADA9-4E7B-A9B2-51580CBB60A7}" srcOrd="7" destOrd="0" presId="urn:microsoft.com/office/officeart/2005/8/layout/cycle1"/>
    <dgm:cxn modelId="{D5CE0FF9-75B9-40E0-AD2C-7F545728A95A}" type="presParOf" srcId="{6B26B318-785D-4446-980E-7EAFF57A60AD}" destId="{E6DF6923-778F-44AE-A2DB-3C6D0DEE0489}" srcOrd="8" destOrd="0" presId="urn:microsoft.com/office/officeart/2005/8/layout/cycle1"/>
    <dgm:cxn modelId="{F88B7B2F-D2F4-44F3-BDB5-E594651076C5}" type="presParOf" srcId="{6B26B318-785D-4446-980E-7EAFF57A60AD}" destId="{E9765492-F4DA-49B3-AB9D-352741266533}" srcOrd="9" destOrd="0" presId="urn:microsoft.com/office/officeart/2005/8/layout/cycle1"/>
    <dgm:cxn modelId="{61D3A1A3-B1F5-49CE-905F-CD1C458556C4}" type="presParOf" srcId="{6B26B318-785D-4446-980E-7EAFF57A60AD}" destId="{EC8F36AA-0F42-4A94-947C-6A6DFABB1AFE}" srcOrd="10" destOrd="0" presId="urn:microsoft.com/office/officeart/2005/8/layout/cycle1"/>
    <dgm:cxn modelId="{E1168D99-6DAF-41F8-AD19-C6D1A0BF7F96}" type="presParOf" srcId="{6B26B318-785D-4446-980E-7EAFF57A60AD}" destId="{7C58C7D4-534B-4C89-AF58-C9D8148A9F0F}" srcOrd="11"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21DEA4D-2CC0-49D8-811F-AB08346B14F3}" type="doc">
      <dgm:prSet loTypeId="urn:microsoft.com/office/officeart/2005/8/layout/matrix1" loCatId="matrix" qsTypeId="urn:microsoft.com/office/officeart/2005/8/quickstyle/simple3" qsCatId="simple" csTypeId="urn:microsoft.com/office/officeart/2005/8/colors/colorful3" csCatId="colorful" phldr="1"/>
      <dgm:spPr/>
      <dgm:t>
        <a:bodyPr/>
        <a:lstStyle/>
        <a:p>
          <a:endParaRPr lang="en-US"/>
        </a:p>
      </dgm:t>
    </dgm:pt>
    <dgm:pt modelId="{C4ABC4D7-AB72-4BB8-943F-1491741EAFAA}">
      <dgm:prSet phldrT="[Text]"/>
      <dgm:spPr>
        <a:blipFill rotWithShape="0">
          <a:blip xmlns:r="http://schemas.openxmlformats.org/officeDocument/2006/relationships" r:embed="rId1"/>
          <a:srcRect/>
          <a:stretch>
            <a:fillRect l="-71000" r="-71000"/>
          </a:stretch>
        </a:blipFill>
      </dgm:spPr>
      <dgm:t>
        <a:bodyPr/>
        <a:lstStyle/>
        <a:p>
          <a:r>
            <a:rPr lang="en-US" dirty="0"/>
            <a:t>TECHNOLOGY ISSUE</a:t>
          </a:r>
        </a:p>
      </dgm:t>
    </dgm:pt>
    <dgm:pt modelId="{6C584A61-2892-4558-9D26-33AEFF89ED28}" type="parTrans" cxnId="{4EDC8E1C-590E-4180-8818-50143DF2CBCF}">
      <dgm:prSet/>
      <dgm:spPr/>
      <dgm:t>
        <a:bodyPr/>
        <a:lstStyle/>
        <a:p>
          <a:endParaRPr lang="en-US"/>
        </a:p>
      </dgm:t>
    </dgm:pt>
    <dgm:pt modelId="{00524CE7-8B4E-42C6-A5C1-71FE1CA1E776}" type="sibTrans" cxnId="{4EDC8E1C-590E-4180-8818-50143DF2CBCF}">
      <dgm:prSet/>
      <dgm:spPr/>
      <dgm:t>
        <a:bodyPr/>
        <a:lstStyle/>
        <a:p>
          <a:endParaRPr lang="en-US"/>
        </a:p>
      </dgm:t>
    </dgm:pt>
    <dgm:pt modelId="{07B41587-8012-472C-9EF1-85639537F3AA}">
      <dgm:prSet phldrT="[Text]"/>
      <dgm:spPr/>
      <dgm:t>
        <a:bodyPr/>
        <a:lstStyle/>
        <a:p>
          <a:r>
            <a:rPr lang="en-US" dirty="0"/>
            <a:t>EMPLOYEE</a:t>
          </a:r>
          <a:r>
            <a:rPr lang="en-US" baseline="0" dirty="0"/>
            <a:t> RESISTANCE TO CHANGE </a:t>
          </a:r>
          <a:endParaRPr lang="en-US" dirty="0"/>
        </a:p>
      </dgm:t>
    </dgm:pt>
    <dgm:pt modelId="{AFD4D22B-0B31-4619-A088-06DF73C51FC6}" type="parTrans" cxnId="{E5AE3757-ECBB-4DA5-954D-E36732F9EC3B}">
      <dgm:prSet/>
      <dgm:spPr/>
      <dgm:t>
        <a:bodyPr/>
        <a:lstStyle/>
        <a:p>
          <a:endParaRPr lang="en-US"/>
        </a:p>
      </dgm:t>
    </dgm:pt>
    <dgm:pt modelId="{BE254A09-BA74-41F4-908E-1D76F21A794A}" type="sibTrans" cxnId="{E5AE3757-ECBB-4DA5-954D-E36732F9EC3B}">
      <dgm:prSet/>
      <dgm:spPr/>
      <dgm:t>
        <a:bodyPr/>
        <a:lstStyle/>
        <a:p>
          <a:endParaRPr lang="en-US"/>
        </a:p>
      </dgm:t>
    </dgm:pt>
    <dgm:pt modelId="{B871D82B-C4A8-4A7D-9E46-F07A2716BB41}">
      <dgm:prSet phldrT="[Text]"/>
      <dgm:spPr/>
      <dgm:t>
        <a:bodyPr/>
        <a:lstStyle/>
        <a:p>
          <a:r>
            <a:rPr lang="en-US" dirty="0"/>
            <a:t>LEGACY INTERGATION SYSTEM </a:t>
          </a:r>
        </a:p>
      </dgm:t>
    </dgm:pt>
    <dgm:pt modelId="{1F05CCAD-B2F3-4487-8E3E-AA2B7C4BE2E3}" type="parTrans" cxnId="{DC7462E8-6B51-4372-86A8-AAF4639136CE}">
      <dgm:prSet/>
      <dgm:spPr/>
      <dgm:t>
        <a:bodyPr/>
        <a:lstStyle/>
        <a:p>
          <a:endParaRPr lang="en-US"/>
        </a:p>
      </dgm:t>
    </dgm:pt>
    <dgm:pt modelId="{990CDC63-796F-406F-8473-F54B6A5B0430}" type="sibTrans" cxnId="{DC7462E8-6B51-4372-86A8-AAF4639136CE}">
      <dgm:prSet/>
      <dgm:spPr/>
      <dgm:t>
        <a:bodyPr/>
        <a:lstStyle/>
        <a:p>
          <a:endParaRPr lang="en-US"/>
        </a:p>
      </dgm:t>
    </dgm:pt>
    <dgm:pt modelId="{86A5E9D8-8EBD-4228-95FC-5BDDA3591D52}">
      <dgm:prSet phldrT="[Text]"/>
      <dgm:spPr/>
      <dgm:t>
        <a:bodyPr/>
        <a:lstStyle/>
        <a:p>
          <a:r>
            <a:rPr lang="en-US" dirty="0"/>
            <a:t>CYBER – SECURITY RISK</a:t>
          </a:r>
        </a:p>
      </dgm:t>
    </dgm:pt>
    <dgm:pt modelId="{092A61AD-4238-4AF3-B50D-6A0B14F2A925}" type="parTrans" cxnId="{92426803-4A8D-47E6-A6E5-E55F7A025367}">
      <dgm:prSet/>
      <dgm:spPr/>
      <dgm:t>
        <a:bodyPr/>
        <a:lstStyle/>
        <a:p>
          <a:endParaRPr lang="en-US"/>
        </a:p>
      </dgm:t>
    </dgm:pt>
    <dgm:pt modelId="{70A3CF63-42BC-4EBA-A750-53B1F3F1539D}" type="sibTrans" cxnId="{92426803-4A8D-47E6-A6E5-E55F7A025367}">
      <dgm:prSet/>
      <dgm:spPr/>
      <dgm:t>
        <a:bodyPr/>
        <a:lstStyle/>
        <a:p>
          <a:endParaRPr lang="en-US"/>
        </a:p>
      </dgm:t>
    </dgm:pt>
    <dgm:pt modelId="{1D3F5573-0D9A-46BA-B8EC-CF8E2B3D3A21}">
      <dgm:prSet phldrT="[Text]"/>
      <dgm:spPr/>
      <dgm:t>
        <a:bodyPr/>
        <a:lstStyle/>
        <a:p>
          <a:r>
            <a:rPr lang="en-US" dirty="0"/>
            <a:t>HIGH COST</a:t>
          </a:r>
        </a:p>
      </dgm:t>
    </dgm:pt>
    <dgm:pt modelId="{F7A8EA51-17AC-46B8-B352-6AA13ACAB78B}" type="parTrans" cxnId="{31D7EFA2-8BB5-41D9-956D-1898A22D0A72}">
      <dgm:prSet/>
      <dgm:spPr/>
      <dgm:t>
        <a:bodyPr/>
        <a:lstStyle/>
        <a:p>
          <a:endParaRPr lang="en-US"/>
        </a:p>
      </dgm:t>
    </dgm:pt>
    <dgm:pt modelId="{76ADD1F1-206F-416C-BF51-FAE11A4651C5}" type="sibTrans" cxnId="{31D7EFA2-8BB5-41D9-956D-1898A22D0A72}">
      <dgm:prSet/>
      <dgm:spPr/>
      <dgm:t>
        <a:bodyPr/>
        <a:lstStyle/>
        <a:p>
          <a:endParaRPr lang="en-US"/>
        </a:p>
      </dgm:t>
    </dgm:pt>
    <dgm:pt modelId="{E30B017D-603E-485A-93AD-DF7FB3F1CC53}">
      <dgm:prSet phldrT="[Text]"/>
      <dgm:spPr/>
      <dgm:t>
        <a:bodyPr/>
        <a:lstStyle/>
        <a:p>
          <a:endParaRPr lang="en-US" dirty="0"/>
        </a:p>
      </dgm:t>
    </dgm:pt>
    <dgm:pt modelId="{E90D3437-2F34-4649-A064-848F412DA767}" type="parTrans" cxnId="{6515182D-338D-4DD1-8C3A-E12C0B87F6B6}">
      <dgm:prSet/>
      <dgm:spPr/>
    </dgm:pt>
    <dgm:pt modelId="{91CE630F-8187-4661-AFCA-5D605EB9B53D}" type="sibTrans" cxnId="{6515182D-338D-4DD1-8C3A-E12C0B87F6B6}">
      <dgm:prSet/>
      <dgm:spPr/>
    </dgm:pt>
    <dgm:pt modelId="{3574EC9B-2B88-4BE4-9C6F-0FCBA953F753}" type="pres">
      <dgm:prSet presAssocID="{721DEA4D-2CC0-49D8-811F-AB08346B14F3}" presName="diagram" presStyleCnt="0">
        <dgm:presLayoutVars>
          <dgm:chMax val="1"/>
          <dgm:dir/>
          <dgm:animLvl val="ctr"/>
          <dgm:resizeHandles val="exact"/>
        </dgm:presLayoutVars>
      </dgm:prSet>
      <dgm:spPr/>
    </dgm:pt>
    <dgm:pt modelId="{27086A2B-245A-49F4-9CDC-8F9CC5654A0E}" type="pres">
      <dgm:prSet presAssocID="{721DEA4D-2CC0-49D8-811F-AB08346B14F3}" presName="matrix" presStyleCnt="0"/>
      <dgm:spPr/>
    </dgm:pt>
    <dgm:pt modelId="{EE61C245-84BC-48C6-ACC0-AC9A1C7E76D6}" type="pres">
      <dgm:prSet presAssocID="{721DEA4D-2CC0-49D8-811F-AB08346B14F3}" presName="tile1" presStyleLbl="node1" presStyleIdx="0" presStyleCnt="4"/>
      <dgm:spPr/>
    </dgm:pt>
    <dgm:pt modelId="{AC3FF750-63ED-4056-8F2B-B28F5DF2957F}" type="pres">
      <dgm:prSet presAssocID="{721DEA4D-2CC0-49D8-811F-AB08346B14F3}" presName="tile1text" presStyleLbl="node1" presStyleIdx="0" presStyleCnt="4">
        <dgm:presLayoutVars>
          <dgm:chMax val="0"/>
          <dgm:chPref val="0"/>
          <dgm:bulletEnabled val="1"/>
        </dgm:presLayoutVars>
      </dgm:prSet>
      <dgm:spPr/>
    </dgm:pt>
    <dgm:pt modelId="{E5F04B20-6B38-41A9-8427-A8B9837B9B9B}" type="pres">
      <dgm:prSet presAssocID="{721DEA4D-2CC0-49D8-811F-AB08346B14F3}" presName="tile2" presStyleLbl="node1" presStyleIdx="1" presStyleCnt="4"/>
      <dgm:spPr/>
    </dgm:pt>
    <dgm:pt modelId="{5A93AC3C-3BDD-4AD9-8888-EFAE88EAF486}" type="pres">
      <dgm:prSet presAssocID="{721DEA4D-2CC0-49D8-811F-AB08346B14F3}" presName="tile2text" presStyleLbl="node1" presStyleIdx="1" presStyleCnt="4">
        <dgm:presLayoutVars>
          <dgm:chMax val="0"/>
          <dgm:chPref val="0"/>
          <dgm:bulletEnabled val="1"/>
        </dgm:presLayoutVars>
      </dgm:prSet>
      <dgm:spPr/>
    </dgm:pt>
    <dgm:pt modelId="{40DCDFFB-C7B6-4E2F-ACC6-AD3E9F60A29D}" type="pres">
      <dgm:prSet presAssocID="{721DEA4D-2CC0-49D8-811F-AB08346B14F3}" presName="tile3" presStyleLbl="node1" presStyleIdx="2" presStyleCnt="4"/>
      <dgm:spPr/>
    </dgm:pt>
    <dgm:pt modelId="{C5B671A2-DE03-4093-B5C4-A91A9B6EF88B}" type="pres">
      <dgm:prSet presAssocID="{721DEA4D-2CC0-49D8-811F-AB08346B14F3}" presName="tile3text" presStyleLbl="node1" presStyleIdx="2" presStyleCnt="4">
        <dgm:presLayoutVars>
          <dgm:chMax val="0"/>
          <dgm:chPref val="0"/>
          <dgm:bulletEnabled val="1"/>
        </dgm:presLayoutVars>
      </dgm:prSet>
      <dgm:spPr/>
    </dgm:pt>
    <dgm:pt modelId="{AB437BC4-509E-4AA6-B2E4-008E6831EC41}" type="pres">
      <dgm:prSet presAssocID="{721DEA4D-2CC0-49D8-811F-AB08346B14F3}" presName="tile4" presStyleLbl="node1" presStyleIdx="3" presStyleCnt="4"/>
      <dgm:spPr/>
    </dgm:pt>
    <dgm:pt modelId="{4D12F649-4813-4552-A23E-26C0C94442B8}" type="pres">
      <dgm:prSet presAssocID="{721DEA4D-2CC0-49D8-811F-AB08346B14F3}" presName="tile4text" presStyleLbl="node1" presStyleIdx="3" presStyleCnt="4">
        <dgm:presLayoutVars>
          <dgm:chMax val="0"/>
          <dgm:chPref val="0"/>
          <dgm:bulletEnabled val="1"/>
        </dgm:presLayoutVars>
      </dgm:prSet>
      <dgm:spPr/>
    </dgm:pt>
    <dgm:pt modelId="{A5381A90-1B3B-4607-B351-9EB9A554C153}" type="pres">
      <dgm:prSet presAssocID="{721DEA4D-2CC0-49D8-811F-AB08346B14F3}" presName="centerTile" presStyleLbl="fgShp" presStyleIdx="0" presStyleCnt="1">
        <dgm:presLayoutVars>
          <dgm:chMax val="0"/>
          <dgm:chPref val="0"/>
        </dgm:presLayoutVars>
      </dgm:prSet>
      <dgm:spPr/>
    </dgm:pt>
  </dgm:ptLst>
  <dgm:cxnLst>
    <dgm:cxn modelId="{92426803-4A8D-47E6-A6E5-E55F7A025367}" srcId="{C4ABC4D7-AB72-4BB8-943F-1491741EAFAA}" destId="{86A5E9D8-8EBD-4228-95FC-5BDDA3591D52}" srcOrd="2" destOrd="0" parTransId="{092A61AD-4238-4AF3-B50D-6A0B14F2A925}" sibTransId="{70A3CF63-42BC-4EBA-A750-53B1F3F1539D}"/>
    <dgm:cxn modelId="{B35F3704-E43D-431D-82A3-68834CB9CEED}" type="presOf" srcId="{1D3F5573-0D9A-46BA-B8EC-CF8E2B3D3A21}" destId="{AB437BC4-509E-4AA6-B2E4-008E6831EC41}" srcOrd="0" destOrd="0" presId="urn:microsoft.com/office/officeart/2005/8/layout/matrix1"/>
    <dgm:cxn modelId="{99756B06-E28A-46F4-AB08-768B12740B18}" type="presOf" srcId="{C4ABC4D7-AB72-4BB8-943F-1491741EAFAA}" destId="{A5381A90-1B3B-4607-B351-9EB9A554C153}" srcOrd="0" destOrd="0" presId="urn:microsoft.com/office/officeart/2005/8/layout/matrix1"/>
    <dgm:cxn modelId="{4EDC8E1C-590E-4180-8818-50143DF2CBCF}" srcId="{721DEA4D-2CC0-49D8-811F-AB08346B14F3}" destId="{C4ABC4D7-AB72-4BB8-943F-1491741EAFAA}" srcOrd="0" destOrd="0" parTransId="{6C584A61-2892-4558-9D26-33AEFF89ED28}" sibTransId="{00524CE7-8B4E-42C6-A5C1-71FE1CA1E776}"/>
    <dgm:cxn modelId="{6515182D-338D-4DD1-8C3A-E12C0B87F6B6}" srcId="{C4ABC4D7-AB72-4BB8-943F-1491741EAFAA}" destId="{E30B017D-603E-485A-93AD-DF7FB3F1CC53}" srcOrd="4" destOrd="0" parTransId="{E90D3437-2F34-4649-A064-848F412DA767}" sibTransId="{91CE630F-8187-4661-AFCA-5D605EB9B53D}"/>
    <dgm:cxn modelId="{68A41E70-2709-478F-93DB-F1FCD59101E7}" type="presOf" srcId="{86A5E9D8-8EBD-4228-95FC-5BDDA3591D52}" destId="{C5B671A2-DE03-4093-B5C4-A91A9B6EF88B}" srcOrd="1" destOrd="0" presId="urn:microsoft.com/office/officeart/2005/8/layout/matrix1"/>
    <dgm:cxn modelId="{B04B6F70-01F2-40BF-BBD3-935A58D8F4DA}" type="presOf" srcId="{B871D82B-C4A8-4A7D-9E46-F07A2716BB41}" destId="{5A93AC3C-3BDD-4AD9-8888-EFAE88EAF486}" srcOrd="1" destOrd="0" presId="urn:microsoft.com/office/officeart/2005/8/layout/matrix1"/>
    <dgm:cxn modelId="{E5AE3757-ECBB-4DA5-954D-E36732F9EC3B}" srcId="{C4ABC4D7-AB72-4BB8-943F-1491741EAFAA}" destId="{07B41587-8012-472C-9EF1-85639537F3AA}" srcOrd="0" destOrd="0" parTransId="{AFD4D22B-0B31-4619-A088-06DF73C51FC6}" sibTransId="{BE254A09-BA74-41F4-908E-1D76F21A794A}"/>
    <dgm:cxn modelId="{E8A24357-F252-49E6-8EC5-A27B4C995043}" type="presOf" srcId="{B871D82B-C4A8-4A7D-9E46-F07A2716BB41}" destId="{E5F04B20-6B38-41A9-8427-A8B9837B9B9B}" srcOrd="0" destOrd="0" presId="urn:microsoft.com/office/officeart/2005/8/layout/matrix1"/>
    <dgm:cxn modelId="{E15ECA7D-22EF-4EEF-9D5B-BED6BFD57217}" type="presOf" srcId="{07B41587-8012-472C-9EF1-85639537F3AA}" destId="{EE61C245-84BC-48C6-ACC0-AC9A1C7E76D6}" srcOrd="0" destOrd="0" presId="urn:microsoft.com/office/officeart/2005/8/layout/matrix1"/>
    <dgm:cxn modelId="{E81CF398-1834-41E1-AA21-77C7287F0089}" type="presOf" srcId="{1D3F5573-0D9A-46BA-B8EC-CF8E2B3D3A21}" destId="{4D12F649-4813-4552-A23E-26C0C94442B8}" srcOrd="1" destOrd="0" presId="urn:microsoft.com/office/officeart/2005/8/layout/matrix1"/>
    <dgm:cxn modelId="{16DBD1A0-2BF2-4676-AF77-2EEBEAB6AFC1}" type="presOf" srcId="{721DEA4D-2CC0-49D8-811F-AB08346B14F3}" destId="{3574EC9B-2B88-4BE4-9C6F-0FCBA953F753}" srcOrd="0" destOrd="0" presId="urn:microsoft.com/office/officeart/2005/8/layout/matrix1"/>
    <dgm:cxn modelId="{31D7EFA2-8BB5-41D9-956D-1898A22D0A72}" srcId="{C4ABC4D7-AB72-4BB8-943F-1491741EAFAA}" destId="{1D3F5573-0D9A-46BA-B8EC-CF8E2B3D3A21}" srcOrd="3" destOrd="0" parTransId="{F7A8EA51-17AC-46B8-B352-6AA13ACAB78B}" sibTransId="{76ADD1F1-206F-416C-BF51-FAE11A4651C5}"/>
    <dgm:cxn modelId="{97B1A3A7-6EB7-4678-B871-4973CA253657}" type="presOf" srcId="{86A5E9D8-8EBD-4228-95FC-5BDDA3591D52}" destId="{40DCDFFB-C7B6-4E2F-ACC6-AD3E9F60A29D}" srcOrd="0" destOrd="0" presId="urn:microsoft.com/office/officeart/2005/8/layout/matrix1"/>
    <dgm:cxn modelId="{DC7462E8-6B51-4372-86A8-AAF4639136CE}" srcId="{C4ABC4D7-AB72-4BB8-943F-1491741EAFAA}" destId="{B871D82B-C4A8-4A7D-9E46-F07A2716BB41}" srcOrd="1" destOrd="0" parTransId="{1F05CCAD-B2F3-4487-8E3E-AA2B7C4BE2E3}" sibTransId="{990CDC63-796F-406F-8473-F54B6A5B0430}"/>
    <dgm:cxn modelId="{778FF2FA-EAA8-47DF-BD66-FC35FEFEA108}" type="presOf" srcId="{07B41587-8012-472C-9EF1-85639537F3AA}" destId="{AC3FF750-63ED-4056-8F2B-B28F5DF2957F}" srcOrd="1" destOrd="0" presId="urn:microsoft.com/office/officeart/2005/8/layout/matrix1"/>
    <dgm:cxn modelId="{50E61D31-5410-45A0-A667-FF7164F55F60}" type="presParOf" srcId="{3574EC9B-2B88-4BE4-9C6F-0FCBA953F753}" destId="{27086A2B-245A-49F4-9CDC-8F9CC5654A0E}" srcOrd="0" destOrd="0" presId="urn:microsoft.com/office/officeart/2005/8/layout/matrix1"/>
    <dgm:cxn modelId="{41174704-F157-4EBA-940D-85D0BB819D20}" type="presParOf" srcId="{27086A2B-245A-49F4-9CDC-8F9CC5654A0E}" destId="{EE61C245-84BC-48C6-ACC0-AC9A1C7E76D6}" srcOrd="0" destOrd="0" presId="urn:microsoft.com/office/officeart/2005/8/layout/matrix1"/>
    <dgm:cxn modelId="{DA20DE25-2873-4FB7-9E5D-969A49669853}" type="presParOf" srcId="{27086A2B-245A-49F4-9CDC-8F9CC5654A0E}" destId="{AC3FF750-63ED-4056-8F2B-B28F5DF2957F}" srcOrd="1" destOrd="0" presId="urn:microsoft.com/office/officeart/2005/8/layout/matrix1"/>
    <dgm:cxn modelId="{30E7C071-7037-44E8-971C-26BA46ADC7B0}" type="presParOf" srcId="{27086A2B-245A-49F4-9CDC-8F9CC5654A0E}" destId="{E5F04B20-6B38-41A9-8427-A8B9837B9B9B}" srcOrd="2" destOrd="0" presId="urn:microsoft.com/office/officeart/2005/8/layout/matrix1"/>
    <dgm:cxn modelId="{309F7606-087F-4731-AC78-06A86C935006}" type="presParOf" srcId="{27086A2B-245A-49F4-9CDC-8F9CC5654A0E}" destId="{5A93AC3C-3BDD-4AD9-8888-EFAE88EAF486}" srcOrd="3" destOrd="0" presId="urn:microsoft.com/office/officeart/2005/8/layout/matrix1"/>
    <dgm:cxn modelId="{A5DB21D0-648A-4D8C-B634-56F367C9AE5B}" type="presParOf" srcId="{27086A2B-245A-49F4-9CDC-8F9CC5654A0E}" destId="{40DCDFFB-C7B6-4E2F-ACC6-AD3E9F60A29D}" srcOrd="4" destOrd="0" presId="urn:microsoft.com/office/officeart/2005/8/layout/matrix1"/>
    <dgm:cxn modelId="{265E1B8E-BE59-4119-96CF-167EC249A52D}" type="presParOf" srcId="{27086A2B-245A-49F4-9CDC-8F9CC5654A0E}" destId="{C5B671A2-DE03-4093-B5C4-A91A9B6EF88B}" srcOrd="5" destOrd="0" presId="urn:microsoft.com/office/officeart/2005/8/layout/matrix1"/>
    <dgm:cxn modelId="{C6F4F927-E168-42E6-9611-D6F5F586B667}" type="presParOf" srcId="{27086A2B-245A-49F4-9CDC-8F9CC5654A0E}" destId="{AB437BC4-509E-4AA6-B2E4-008E6831EC41}" srcOrd="6" destOrd="0" presId="urn:microsoft.com/office/officeart/2005/8/layout/matrix1"/>
    <dgm:cxn modelId="{75FB5963-B3C0-494A-80D4-445701C7BED8}" type="presParOf" srcId="{27086A2B-245A-49F4-9CDC-8F9CC5654A0E}" destId="{4D12F649-4813-4552-A23E-26C0C94442B8}" srcOrd="7" destOrd="0" presId="urn:microsoft.com/office/officeart/2005/8/layout/matrix1"/>
    <dgm:cxn modelId="{790FB666-282D-47FD-BC4A-79469E62351D}" type="presParOf" srcId="{3574EC9B-2B88-4BE4-9C6F-0FCBA953F753}" destId="{A5381A90-1B3B-4607-B351-9EB9A554C153}"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F59DD53-16B9-46D0-B971-3E007C287FE7}" type="doc">
      <dgm:prSet loTypeId="urn:microsoft.com/office/officeart/2011/layout/HexagonRadial" loCatId="cycle" qsTypeId="urn:microsoft.com/office/officeart/2005/8/quickstyle/3d7" qsCatId="3D" csTypeId="urn:microsoft.com/office/officeart/2005/8/colors/colorful5" csCatId="colorful" phldr="1"/>
      <dgm:spPr/>
      <dgm:t>
        <a:bodyPr/>
        <a:lstStyle/>
        <a:p>
          <a:endParaRPr lang="en-US"/>
        </a:p>
      </dgm:t>
    </dgm:pt>
    <dgm:pt modelId="{9F566365-AF04-4E81-9C0E-947F999598A6}">
      <dgm:prSet phldrT="[Text]" custT="1"/>
      <dgm:spPr/>
      <dgm:t>
        <a:bodyPr/>
        <a:lstStyle/>
        <a:p>
          <a:r>
            <a:rPr lang="en-US" sz="2800" b="1" dirty="0"/>
            <a:t>PESTLE</a:t>
          </a:r>
        </a:p>
      </dgm:t>
    </dgm:pt>
    <dgm:pt modelId="{555FD36B-7905-4E48-A84A-9D50E2D514C3}" type="parTrans" cxnId="{389C2671-13C7-4BC5-8863-746083848F55}">
      <dgm:prSet/>
      <dgm:spPr/>
      <dgm:t>
        <a:bodyPr/>
        <a:lstStyle/>
        <a:p>
          <a:endParaRPr lang="en-US"/>
        </a:p>
      </dgm:t>
    </dgm:pt>
    <dgm:pt modelId="{05F9858F-7047-4DE8-89F9-083C3DCF913A}" type="sibTrans" cxnId="{389C2671-13C7-4BC5-8863-746083848F55}">
      <dgm:prSet/>
      <dgm:spPr/>
      <dgm:t>
        <a:bodyPr/>
        <a:lstStyle/>
        <a:p>
          <a:endParaRPr lang="en-US"/>
        </a:p>
      </dgm:t>
    </dgm:pt>
    <dgm:pt modelId="{D520E74A-CCBE-425C-B19C-D1B5EB787A4A}">
      <dgm:prSet phldrT="[Text]" custT="1"/>
      <dgm:spPr/>
      <dgm:t>
        <a:bodyPr/>
        <a:lstStyle/>
        <a:p>
          <a:r>
            <a:rPr lang="en-US" sz="1400" b="1" dirty="0"/>
            <a:t>POLITICAL</a:t>
          </a:r>
          <a:endParaRPr lang="en-US" sz="1400" dirty="0"/>
        </a:p>
      </dgm:t>
    </dgm:pt>
    <dgm:pt modelId="{F1DBF568-2517-4BCE-A558-C6C8FBD871C6}" type="parTrans" cxnId="{7AD36D3A-8B6A-4B6E-A0D0-84EB0CD4DB97}">
      <dgm:prSet/>
      <dgm:spPr/>
      <dgm:t>
        <a:bodyPr/>
        <a:lstStyle/>
        <a:p>
          <a:endParaRPr lang="en-US"/>
        </a:p>
      </dgm:t>
    </dgm:pt>
    <dgm:pt modelId="{1E8A3CEA-ED89-4608-980E-7FC76D6BBED3}" type="sibTrans" cxnId="{7AD36D3A-8B6A-4B6E-A0D0-84EB0CD4DB97}">
      <dgm:prSet/>
      <dgm:spPr/>
      <dgm:t>
        <a:bodyPr/>
        <a:lstStyle/>
        <a:p>
          <a:endParaRPr lang="en-US"/>
        </a:p>
      </dgm:t>
    </dgm:pt>
    <dgm:pt modelId="{4C13876E-E846-43EB-B5C8-FE6416E3712A}">
      <dgm:prSet phldrT="[Text]" custT="1"/>
      <dgm:spPr/>
      <dgm:t>
        <a:bodyPr/>
        <a:lstStyle/>
        <a:p>
          <a:r>
            <a:rPr lang="en-US" sz="1800" dirty="0"/>
            <a:t>ECONOMIC</a:t>
          </a:r>
        </a:p>
      </dgm:t>
    </dgm:pt>
    <dgm:pt modelId="{16370966-16C8-4540-9EB5-83CC2D539848}" type="parTrans" cxnId="{E937C0EB-BAF4-46A0-9DE3-5212854CF7F1}">
      <dgm:prSet/>
      <dgm:spPr/>
      <dgm:t>
        <a:bodyPr/>
        <a:lstStyle/>
        <a:p>
          <a:endParaRPr lang="en-US"/>
        </a:p>
      </dgm:t>
    </dgm:pt>
    <dgm:pt modelId="{BF4CB403-7AD4-4F0A-B282-AC09FEBCADE9}" type="sibTrans" cxnId="{E937C0EB-BAF4-46A0-9DE3-5212854CF7F1}">
      <dgm:prSet/>
      <dgm:spPr/>
      <dgm:t>
        <a:bodyPr/>
        <a:lstStyle/>
        <a:p>
          <a:endParaRPr lang="en-US"/>
        </a:p>
      </dgm:t>
    </dgm:pt>
    <dgm:pt modelId="{2DE3ED1A-E3BC-4922-9844-22B0C04238C1}">
      <dgm:prSet phldrT="[Text]" custT="1"/>
      <dgm:spPr/>
      <dgm:t>
        <a:bodyPr/>
        <a:lstStyle/>
        <a:p>
          <a:r>
            <a:rPr lang="en-US" sz="1800" b="1"/>
            <a:t>SOCIAL</a:t>
          </a:r>
          <a:endParaRPr lang="en-US" sz="1800" b="1" dirty="0"/>
        </a:p>
      </dgm:t>
    </dgm:pt>
    <dgm:pt modelId="{6DBBB722-7493-47AB-8722-DB616CAE9C03}" type="parTrans" cxnId="{0485BFFC-02C3-49F0-AB6F-AE91EDB6621B}">
      <dgm:prSet/>
      <dgm:spPr/>
      <dgm:t>
        <a:bodyPr/>
        <a:lstStyle/>
        <a:p>
          <a:endParaRPr lang="en-US"/>
        </a:p>
      </dgm:t>
    </dgm:pt>
    <dgm:pt modelId="{47BCB809-33A8-49AE-990A-077E85D0FE5E}" type="sibTrans" cxnId="{0485BFFC-02C3-49F0-AB6F-AE91EDB6621B}">
      <dgm:prSet/>
      <dgm:spPr/>
      <dgm:t>
        <a:bodyPr/>
        <a:lstStyle/>
        <a:p>
          <a:endParaRPr lang="en-US"/>
        </a:p>
      </dgm:t>
    </dgm:pt>
    <dgm:pt modelId="{D7128199-2066-4C1A-B60C-809B8470CE4B}">
      <dgm:prSet phldrT="[Text]" custT="1"/>
      <dgm:spPr/>
      <dgm:t>
        <a:bodyPr/>
        <a:lstStyle/>
        <a:p>
          <a:r>
            <a:rPr lang="en-US" sz="1400" b="1" dirty="0"/>
            <a:t>TECHNOLOGY</a:t>
          </a:r>
        </a:p>
      </dgm:t>
    </dgm:pt>
    <dgm:pt modelId="{A5FE6979-930B-4A8E-9786-AF9162819656}" type="parTrans" cxnId="{93DA63ED-E8B6-4379-A088-6928F2E4B004}">
      <dgm:prSet/>
      <dgm:spPr/>
      <dgm:t>
        <a:bodyPr/>
        <a:lstStyle/>
        <a:p>
          <a:endParaRPr lang="en-US"/>
        </a:p>
      </dgm:t>
    </dgm:pt>
    <dgm:pt modelId="{3A02F43B-270D-42B9-B922-D720219902FE}" type="sibTrans" cxnId="{93DA63ED-E8B6-4379-A088-6928F2E4B004}">
      <dgm:prSet/>
      <dgm:spPr/>
      <dgm:t>
        <a:bodyPr/>
        <a:lstStyle/>
        <a:p>
          <a:endParaRPr lang="en-US"/>
        </a:p>
      </dgm:t>
    </dgm:pt>
    <dgm:pt modelId="{AD672E9E-A8A7-434F-B68C-31A07A303A54}">
      <dgm:prSet phldrT="[Text]" custT="1"/>
      <dgm:spPr/>
      <dgm:t>
        <a:bodyPr/>
        <a:lstStyle/>
        <a:p>
          <a:r>
            <a:rPr lang="en-US" sz="1800" b="1" dirty="0"/>
            <a:t>LEGAL</a:t>
          </a:r>
        </a:p>
      </dgm:t>
    </dgm:pt>
    <dgm:pt modelId="{B9C0477A-FF13-4B04-8BCB-858F55A25279}" type="parTrans" cxnId="{BC2D0560-6D69-41C0-9805-3926EC4F789A}">
      <dgm:prSet/>
      <dgm:spPr/>
      <dgm:t>
        <a:bodyPr/>
        <a:lstStyle/>
        <a:p>
          <a:endParaRPr lang="en-US"/>
        </a:p>
      </dgm:t>
    </dgm:pt>
    <dgm:pt modelId="{CCF1A716-DAAF-4B4D-A8BC-F81364F9A572}" type="sibTrans" cxnId="{BC2D0560-6D69-41C0-9805-3926EC4F789A}">
      <dgm:prSet/>
      <dgm:spPr/>
      <dgm:t>
        <a:bodyPr/>
        <a:lstStyle/>
        <a:p>
          <a:endParaRPr lang="en-US"/>
        </a:p>
      </dgm:t>
    </dgm:pt>
    <dgm:pt modelId="{1813C246-5C77-4396-A42E-675F3BCE2B9C}">
      <dgm:prSet phldrT="[Text]" custT="1"/>
      <dgm:spPr/>
      <dgm:t>
        <a:bodyPr/>
        <a:lstStyle/>
        <a:p>
          <a:r>
            <a:rPr lang="en-US" sz="1400" b="1" dirty="0"/>
            <a:t>ENVIRONMENTAL</a:t>
          </a:r>
          <a:r>
            <a:rPr lang="en-US" sz="1400" dirty="0"/>
            <a:t> </a:t>
          </a:r>
        </a:p>
      </dgm:t>
    </dgm:pt>
    <dgm:pt modelId="{E7C95B1F-F7A2-4C0A-9F1E-BDC5AFAAC890}" type="parTrans" cxnId="{A4487DCC-12CF-46D2-BFCB-5336884E44D0}">
      <dgm:prSet/>
      <dgm:spPr/>
      <dgm:t>
        <a:bodyPr/>
        <a:lstStyle/>
        <a:p>
          <a:endParaRPr lang="en-US"/>
        </a:p>
      </dgm:t>
    </dgm:pt>
    <dgm:pt modelId="{03F313D1-549C-4F2F-940E-1C5B429FFAB3}" type="sibTrans" cxnId="{A4487DCC-12CF-46D2-BFCB-5336884E44D0}">
      <dgm:prSet/>
      <dgm:spPr/>
      <dgm:t>
        <a:bodyPr/>
        <a:lstStyle/>
        <a:p>
          <a:endParaRPr lang="en-US"/>
        </a:p>
      </dgm:t>
    </dgm:pt>
    <dgm:pt modelId="{1BE147D4-9C40-4EAB-9BE5-7A98DBE8852D}" type="pres">
      <dgm:prSet presAssocID="{9F59DD53-16B9-46D0-B971-3E007C287FE7}" presName="Name0" presStyleCnt="0">
        <dgm:presLayoutVars>
          <dgm:chMax val="1"/>
          <dgm:chPref val="1"/>
          <dgm:dir/>
          <dgm:animOne val="branch"/>
          <dgm:animLvl val="lvl"/>
        </dgm:presLayoutVars>
      </dgm:prSet>
      <dgm:spPr/>
    </dgm:pt>
    <dgm:pt modelId="{6CFDB05A-95C0-4485-A3FC-3672878489D4}" type="pres">
      <dgm:prSet presAssocID="{9F566365-AF04-4E81-9C0E-947F999598A6}" presName="Parent" presStyleLbl="node0" presStyleIdx="0" presStyleCnt="1">
        <dgm:presLayoutVars>
          <dgm:chMax val="6"/>
          <dgm:chPref val="6"/>
        </dgm:presLayoutVars>
      </dgm:prSet>
      <dgm:spPr/>
    </dgm:pt>
    <dgm:pt modelId="{D0769E89-70DD-46DC-AF10-506E59F42E2F}" type="pres">
      <dgm:prSet presAssocID="{D520E74A-CCBE-425C-B19C-D1B5EB787A4A}" presName="Accent1" presStyleCnt="0"/>
      <dgm:spPr/>
    </dgm:pt>
    <dgm:pt modelId="{20A693F5-C4A5-457C-AE77-CA363AA02E00}" type="pres">
      <dgm:prSet presAssocID="{D520E74A-CCBE-425C-B19C-D1B5EB787A4A}" presName="Accent" presStyleLbl="bgShp" presStyleIdx="0" presStyleCnt="6"/>
      <dgm:spPr/>
    </dgm:pt>
    <dgm:pt modelId="{FA7DB0CA-D76C-495B-AB9D-BC0F81351942}" type="pres">
      <dgm:prSet presAssocID="{D520E74A-CCBE-425C-B19C-D1B5EB787A4A}" presName="Child1" presStyleLbl="node1" presStyleIdx="0" presStyleCnt="6">
        <dgm:presLayoutVars>
          <dgm:chMax val="0"/>
          <dgm:chPref val="0"/>
          <dgm:bulletEnabled val="1"/>
        </dgm:presLayoutVars>
      </dgm:prSet>
      <dgm:spPr/>
    </dgm:pt>
    <dgm:pt modelId="{345762E6-AD00-4E56-A46D-F4751AD0006E}" type="pres">
      <dgm:prSet presAssocID="{4C13876E-E846-43EB-B5C8-FE6416E3712A}" presName="Accent2" presStyleCnt="0"/>
      <dgm:spPr/>
    </dgm:pt>
    <dgm:pt modelId="{CA76FFB7-B491-4FDD-A5C9-F4507A3D701A}" type="pres">
      <dgm:prSet presAssocID="{4C13876E-E846-43EB-B5C8-FE6416E3712A}" presName="Accent" presStyleLbl="bgShp" presStyleIdx="1" presStyleCnt="6"/>
      <dgm:spPr/>
    </dgm:pt>
    <dgm:pt modelId="{C1CCC5D1-D509-4238-88CE-569E6680EFFF}" type="pres">
      <dgm:prSet presAssocID="{4C13876E-E846-43EB-B5C8-FE6416E3712A}" presName="Child2" presStyleLbl="node1" presStyleIdx="1" presStyleCnt="6">
        <dgm:presLayoutVars>
          <dgm:chMax val="0"/>
          <dgm:chPref val="0"/>
          <dgm:bulletEnabled val="1"/>
        </dgm:presLayoutVars>
      </dgm:prSet>
      <dgm:spPr/>
    </dgm:pt>
    <dgm:pt modelId="{A4038F2C-850B-4C0A-B68C-2B194B1C0AEF}" type="pres">
      <dgm:prSet presAssocID="{2DE3ED1A-E3BC-4922-9844-22B0C04238C1}" presName="Accent3" presStyleCnt="0"/>
      <dgm:spPr/>
    </dgm:pt>
    <dgm:pt modelId="{8B48B7A4-67A8-4044-BE06-69D8A894F58D}" type="pres">
      <dgm:prSet presAssocID="{2DE3ED1A-E3BC-4922-9844-22B0C04238C1}" presName="Accent" presStyleLbl="bgShp" presStyleIdx="2" presStyleCnt="6"/>
      <dgm:spPr/>
    </dgm:pt>
    <dgm:pt modelId="{3909FF6C-294B-494D-A902-470D491D775E}" type="pres">
      <dgm:prSet presAssocID="{2DE3ED1A-E3BC-4922-9844-22B0C04238C1}" presName="Child3" presStyleLbl="node1" presStyleIdx="2" presStyleCnt="6">
        <dgm:presLayoutVars>
          <dgm:chMax val="0"/>
          <dgm:chPref val="0"/>
          <dgm:bulletEnabled val="1"/>
        </dgm:presLayoutVars>
      </dgm:prSet>
      <dgm:spPr/>
    </dgm:pt>
    <dgm:pt modelId="{33EC87D7-20F5-4809-9BDC-3D6C22A260C2}" type="pres">
      <dgm:prSet presAssocID="{D7128199-2066-4C1A-B60C-809B8470CE4B}" presName="Accent4" presStyleCnt="0"/>
      <dgm:spPr/>
    </dgm:pt>
    <dgm:pt modelId="{F88FDA6A-B397-41A0-8430-041CCBD5A38C}" type="pres">
      <dgm:prSet presAssocID="{D7128199-2066-4C1A-B60C-809B8470CE4B}" presName="Accent" presStyleLbl="bgShp" presStyleIdx="3" presStyleCnt="6"/>
      <dgm:spPr/>
    </dgm:pt>
    <dgm:pt modelId="{FF1DD730-4F08-4AB4-B85D-0760418836AB}" type="pres">
      <dgm:prSet presAssocID="{D7128199-2066-4C1A-B60C-809B8470CE4B}" presName="Child4" presStyleLbl="node1" presStyleIdx="3" presStyleCnt="6">
        <dgm:presLayoutVars>
          <dgm:chMax val="0"/>
          <dgm:chPref val="0"/>
          <dgm:bulletEnabled val="1"/>
        </dgm:presLayoutVars>
      </dgm:prSet>
      <dgm:spPr/>
    </dgm:pt>
    <dgm:pt modelId="{3001630A-2949-4BB6-B8E4-B09D4F581C71}" type="pres">
      <dgm:prSet presAssocID="{AD672E9E-A8A7-434F-B68C-31A07A303A54}" presName="Accent5" presStyleCnt="0"/>
      <dgm:spPr/>
    </dgm:pt>
    <dgm:pt modelId="{05431263-3DF9-4C66-94DC-BA728FC87302}" type="pres">
      <dgm:prSet presAssocID="{AD672E9E-A8A7-434F-B68C-31A07A303A54}" presName="Accent" presStyleLbl="bgShp" presStyleIdx="4" presStyleCnt="6"/>
      <dgm:spPr/>
    </dgm:pt>
    <dgm:pt modelId="{CAE6B97D-7647-45F7-8047-C48C291D99C9}" type="pres">
      <dgm:prSet presAssocID="{AD672E9E-A8A7-434F-B68C-31A07A303A54}" presName="Child5" presStyleLbl="node1" presStyleIdx="4" presStyleCnt="6">
        <dgm:presLayoutVars>
          <dgm:chMax val="0"/>
          <dgm:chPref val="0"/>
          <dgm:bulletEnabled val="1"/>
        </dgm:presLayoutVars>
      </dgm:prSet>
      <dgm:spPr/>
    </dgm:pt>
    <dgm:pt modelId="{A029C056-4EF6-4BF7-A88C-E21F510DAC7D}" type="pres">
      <dgm:prSet presAssocID="{1813C246-5C77-4396-A42E-675F3BCE2B9C}" presName="Accent6" presStyleCnt="0"/>
      <dgm:spPr/>
    </dgm:pt>
    <dgm:pt modelId="{CB6C647B-276B-43EB-B0B4-2A323E8DC455}" type="pres">
      <dgm:prSet presAssocID="{1813C246-5C77-4396-A42E-675F3BCE2B9C}" presName="Accent" presStyleLbl="bgShp" presStyleIdx="5" presStyleCnt="6"/>
      <dgm:spPr/>
    </dgm:pt>
    <dgm:pt modelId="{611B9544-CB08-43DC-B678-96A7A9C36570}" type="pres">
      <dgm:prSet presAssocID="{1813C246-5C77-4396-A42E-675F3BCE2B9C}" presName="Child6" presStyleLbl="node1" presStyleIdx="5" presStyleCnt="6">
        <dgm:presLayoutVars>
          <dgm:chMax val="0"/>
          <dgm:chPref val="0"/>
          <dgm:bulletEnabled val="1"/>
        </dgm:presLayoutVars>
      </dgm:prSet>
      <dgm:spPr/>
    </dgm:pt>
  </dgm:ptLst>
  <dgm:cxnLst>
    <dgm:cxn modelId="{8D670E01-DEBA-48A2-84C5-BD191D967373}" type="presOf" srcId="{D7128199-2066-4C1A-B60C-809B8470CE4B}" destId="{FF1DD730-4F08-4AB4-B85D-0760418836AB}" srcOrd="0" destOrd="0" presId="urn:microsoft.com/office/officeart/2011/layout/HexagonRadial"/>
    <dgm:cxn modelId="{5582C222-BBC1-41EE-9ED3-79C5BE23E78E}" type="presOf" srcId="{9F59DD53-16B9-46D0-B971-3E007C287FE7}" destId="{1BE147D4-9C40-4EAB-9BE5-7A98DBE8852D}" srcOrd="0" destOrd="0" presId="urn:microsoft.com/office/officeart/2011/layout/HexagonRadial"/>
    <dgm:cxn modelId="{7AD36D3A-8B6A-4B6E-A0D0-84EB0CD4DB97}" srcId="{9F566365-AF04-4E81-9C0E-947F999598A6}" destId="{D520E74A-CCBE-425C-B19C-D1B5EB787A4A}" srcOrd="0" destOrd="0" parTransId="{F1DBF568-2517-4BCE-A558-C6C8FBD871C6}" sibTransId="{1E8A3CEA-ED89-4608-980E-7FC76D6BBED3}"/>
    <dgm:cxn modelId="{BC2D0560-6D69-41C0-9805-3926EC4F789A}" srcId="{9F566365-AF04-4E81-9C0E-947F999598A6}" destId="{AD672E9E-A8A7-434F-B68C-31A07A303A54}" srcOrd="4" destOrd="0" parTransId="{B9C0477A-FF13-4B04-8BCB-858F55A25279}" sibTransId="{CCF1A716-DAAF-4B4D-A8BC-F81364F9A572}"/>
    <dgm:cxn modelId="{A5D6E14D-0319-41F0-9264-A63FAC875E74}" type="presOf" srcId="{1813C246-5C77-4396-A42E-675F3BCE2B9C}" destId="{611B9544-CB08-43DC-B678-96A7A9C36570}" srcOrd="0" destOrd="0" presId="urn:microsoft.com/office/officeart/2011/layout/HexagonRadial"/>
    <dgm:cxn modelId="{389C2671-13C7-4BC5-8863-746083848F55}" srcId="{9F59DD53-16B9-46D0-B971-3E007C287FE7}" destId="{9F566365-AF04-4E81-9C0E-947F999598A6}" srcOrd="0" destOrd="0" parTransId="{555FD36B-7905-4E48-A84A-9D50E2D514C3}" sibTransId="{05F9858F-7047-4DE8-89F9-083C3DCF913A}"/>
    <dgm:cxn modelId="{F2DFF376-1A9E-48BF-BC76-974E0C86EE25}" type="presOf" srcId="{AD672E9E-A8A7-434F-B68C-31A07A303A54}" destId="{CAE6B97D-7647-45F7-8047-C48C291D99C9}" srcOrd="0" destOrd="0" presId="urn:microsoft.com/office/officeart/2011/layout/HexagonRadial"/>
    <dgm:cxn modelId="{BE449296-FF82-414A-B5FD-4C0C5D1B8067}" type="presOf" srcId="{9F566365-AF04-4E81-9C0E-947F999598A6}" destId="{6CFDB05A-95C0-4485-A3FC-3672878489D4}" srcOrd="0" destOrd="0" presId="urn:microsoft.com/office/officeart/2011/layout/HexagonRadial"/>
    <dgm:cxn modelId="{A4487DCC-12CF-46D2-BFCB-5336884E44D0}" srcId="{9F566365-AF04-4E81-9C0E-947F999598A6}" destId="{1813C246-5C77-4396-A42E-675F3BCE2B9C}" srcOrd="5" destOrd="0" parTransId="{E7C95B1F-F7A2-4C0A-9F1E-BDC5AFAAC890}" sibTransId="{03F313D1-549C-4F2F-940E-1C5B429FFAB3}"/>
    <dgm:cxn modelId="{FB366CCE-199C-4498-B965-8BB579B68E24}" type="presOf" srcId="{2DE3ED1A-E3BC-4922-9844-22B0C04238C1}" destId="{3909FF6C-294B-494D-A902-470D491D775E}" srcOrd="0" destOrd="0" presId="urn:microsoft.com/office/officeart/2011/layout/HexagonRadial"/>
    <dgm:cxn modelId="{3AA5FCDD-5DFB-445D-AAE3-3FA8A9B084D2}" type="presOf" srcId="{D520E74A-CCBE-425C-B19C-D1B5EB787A4A}" destId="{FA7DB0CA-D76C-495B-AB9D-BC0F81351942}" srcOrd="0" destOrd="0" presId="urn:microsoft.com/office/officeart/2011/layout/HexagonRadial"/>
    <dgm:cxn modelId="{E937C0EB-BAF4-46A0-9DE3-5212854CF7F1}" srcId="{9F566365-AF04-4E81-9C0E-947F999598A6}" destId="{4C13876E-E846-43EB-B5C8-FE6416E3712A}" srcOrd="1" destOrd="0" parTransId="{16370966-16C8-4540-9EB5-83CC2D539848}" sibTransId="{BF4CB403-7AD4-4F0A-B282-AC09FEBCADE9}"/>
    <dgm:cxn modelId="{93DA63ED-E8B6-4379-A088-6928F2E4B004}" srcId="{9F566365-AF04-4E81-9C0E-947F999598A6}" destId="{D7128199-2066-4C1A-B60C-809B8470CE4B}" srcOrd="3" destOrd="0" parTransId="{A5FE6979-930B-4A8E-9786-AF9162819656}" sibTransId="{3A02F43B-270D-42B9-B922-D720219902FE}"/>
    <dgm:cxn modelId="{029B81FA-65CF-4B31-94E5-4D63AEC6D8E0}" type="presOf" srcId="{4C13876E-E846-43EB-B5C8-FE6416E3712A}" destId="{C1CCC5D1-D509-4238-88CE-569E6680EFFF}" srcOrd="0" destOrd="0" presId="urn:microsoft.com/office/officeart/2011/layout/HexagonRadial"/>
    <dgm:cxn modelId="{0485BFFC-02C3-49F0-AB6F-AE91EDB6621B}" srcId="{9F566365-AF04-4E81-9C0E-947F999598A6}" destId="{2DE3ED1A-E3BC-4922-9844-22B0C04238C1}" srcOrd="2" destOrd="0" parTransId="{6DBBB722-7493-47AB-8722-DB616CAE9C03}" sibTransId="{47BCB809-33A8-49AE-990A-077E85D0FE5E}"/>
    <dgm:cxn modelId="{0553E647-6BFC-405F-A0C0-999389D13B0F}" type="presParOf" srcId="{1BE147D4-9C40-4EAB-9BE5-7A98DBE8852D}" destId="{6CFDB05A-95C0-4485-A3FC-3672878489D4}" srcOrd="0" destOrd="0" presId="urn:microsoft.com/office/officeart/2011/layout/HexagonRadial"/>
    <dgm:cxn modelId="{32D25A3D-2319-45BB-A922-4270BA5FDA6B}" type="presParOf" srcId="{1BE147D4-9C40-4EAB-9BE5-7A98DBE8852D}" destId="{D0769E89-70DD-46DC-AF10-506E59F42E2F}" srcOrd="1" destOrd="0" presId="urn:microsoft.com/office/officeart/2011/layout/HexagonRadial"/>
    <dgm:cxn modelId="{CC41F069-A9C8-4DA3-81F8-190FB8803360}" type="presParOf" srcId="{D0769E89-70DD-46DC-AF10-506E59F42E2F}" destId="{20A693F5-C4A5-457C-AE77-CA363AA02E00}" srcOrd="0" destOrd="0" presId="urn:microsoft.com/office/officeart/2011/layout/HexagonRadial"/>
    <dgm:cxn modelId="{D75D52A6-3825-46C2-B1AE-5102ACBE8273}" type="presParOf" srcId="{1BE147D4-9C40-4EAB-9BE5-7A98DBE8852D}" destId="{FA7DB0CA-D76C-495B-AB9D-BC0F81351942}" srcOrd="2" destOrd="0" presId="urn:microsoft.com/office/officeart/2011/layout/HexagonRadial"/>
    <dgm:cxn modelId="{50103723-0739-4F0C-8F25-D25DE057B025}" type="presParOf" srcId="{1BE147D4-9C40-4EAB-9BE5-7A98DBE8852D}" destId="{345762E6-AD00-4E56-A46D-F4751AD0006E}" srcOrd="3" destOrd="0" presId="urn:microsoft.com/office/officeart/2011/layout/HexagonRadial"/>
    <dgm:cxn modelId="{7D63FF8B-D977-47F5-B468-2F1CB596173B}" type="presParOf" srcId="{345762E6-AD00-4E56-A46D-F4751AD0006E}" destId="{CA76FFB7-B491-4FDD-A5C9-F4507A3D701A}" srcOrd="0" destOrd="0" presId="urn:microsoft.com/office/officeart/2011/layout/HexagonRadial"/>
    <dgm:cxn modelId="{C52B6EA4-051E-4705-879F-5131DD2CDB0C}" type="presParOf" srcId="{1BE147D4-9C40-4EAB-9BE5-7A98DBE8852D}" destId="{C1CCC5D1-D509-4238-88CE-569E6680EFFF}" srcOrd="4" destOrd="0" presId="urn:microsoft.com/office/officeart/2011/layout/HexagonRadial"/>
    <dgm:cxn modelId="{DD00556F-7D15-4B1D-89F6-B12806D2A06B}" type="presParOf" srcId="{1BE147D4-9C40-4EAB-9BE5-7A98DBE8852D}" destId="{A4038F2C-850B-4C0A-B68C-2B194B1C0AEF}" srcOrd="5" destOrd="0" presId="urn:microsoft.com/office/officeart/2011/layout/HexagonRadial"/>
    <dgm:cxn modelId="{F1D1DBDF-8660-45E7-8BF2-161786928619}" type="presParOf" srcId="{A4038F2C-850B-4C0A-B68C-2B194B1C0AEF}" destId="{8B48B7A4-67A8-4044-BE06-69D8A894F58D}" srcOrd="0" destOrd="0" presId="urn:microsoft.com/office/officeart/2011/layout/HexagonRadial"/>
    <dgm:cxn modelId="{4555A906-2D4A-4EAE-A1F6-0B54E6258B21}" type="presParOf" srcId="{1BE147D4-9C40-4EAB-9BE5-7A98DBE8852D}" destId="{3909FF6C-294B-494D-A902-470D491D775E}" srcOrd="6" destOrd="0" presId="urn:microsoft.com/office/officeart/2011/layout/HexagonRadial"/>
    <dgm:cxn modelId="{506CE36E-4622-475B-B0B1-6083FE64D075}" type="presParOf" srcId="{1BE147D4-9C40-4EAB-9BE5-7A98DBE8852D}" destId="{33EC87D7-20F5-4809-9BDC-3D6C22A260C2}" srcOrd="7" destOrd="0" presId="urn:microsoft.com/office/officeart/2011/layout/HexagonRadial"/>
    <dgm:cxn modelId="{72D27F26-CB55-4A9A-AF01-3A1F4BA2229A}" type="presParOf" srcId="{33EC87D7-20F5-4809-9BDC-3D6C22A260C2}" destId="{F88FDA6A-B397-41A0-8430-041CCBD5A38C}" srcOrd="0" destOrd="0" presId="urn:microsoft.com/office/officeart/2011/layout/HexagonRadial"/>
    <dgm:cxn modelId="{C4434E34-6491-4F9D-87DE-C418533BA896}" type="presParOf" srcId="{1BE147D4-9C40-4EAB-9BE5-7A98DBE8852D}" destId="{FF1DD730-4F08-4AB4-B85D-0760418836AB}" srcOrd="8" destOrd="0" presId="urn:microsoft.com/office/officeart/2011/layout/HexagonRadial"/>
    <dgm:cxn modelId="{590CE12B-2249-49B5-AF10-687027CC4A26}" type="presParOf" srcId="{1BE147D4-9C40-4EAB-9BE5-7A98DBE8852D}" destId="{3001630A-2949-4BB6-B8E4-B09D4F581C71}" srcOrd="9" destOrd="0" presId="urn:microsoft.com/office/officeart/2011/layout/HexagonRadial"/>
    <dgm:cxn modelId="{10B720EE-DE86-4952-A120-5ABBF3A04E5E}" type="presParOf" srcId="{3001630A-2949-4BB6-B8E4-B09D4F581C71}" destId="{05431263-3DF9-4C66-94DC-BA728FC87302}" srcOrd="0" destOrd="0" presId="urn:microsoft.com/office/officeart/2011/layout/HexagonRadial"/>
    <dgm:cxn modelId="{6D3C2C86-FD04-4509-B5D7-C974F94426BE}" type="presParOf" srcId="{1BE147D4-9C40-4EAB-9BE5-7A98DBE8852D}" destId="{CAE6B97D-7647-45F7-8047-C48C291D99C9}" srcOrd="10" destOrd="0" presId="urn:microsoft.com/office/officeart/2011/layout/HexagonRadial"/>
    <dgm:cxn modelId="{A8A33E41-EC04-4843-9146-6FDF4D6BA4CD}" type="presParOf" srcId="{1BE147D4-9C40-4EAB-9BE5-7A98DBE8852D}" destId="{A029C056-4EF6-4BF7-A88C-E21F510DAC7D}" srcOrd="11" destOrd="0" presId="urn:microsoft.com/office/officeart/2011/layout/HexagonRadial"/>
    <dgm:cxn modelId="{F9EFA9DC-7934-4C21-9DA2-DEC795546971}" type="presParOf" srcId="{A029C056-4EF6-4BF7-A88C-E21F510DAC7D}" destId="{CB6C647B-276B-43EB-B0B4-2A323E8DC455}" srcOrd="0" destOrd="0" presId="urn:microsoft.com/office/officeart/2011/layout/HexagonRadial"/>
    <dgm:cxn modelId="{BA0E3918-C479-430E-A254-608FFE884643}" type="presParOf" srcId="{1BE147D4-9C40-4EAB-9BE5-7A98DBE8852D}" destId="{611B9544-CB08-43DC-B678-96A7A9C36570}"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97C1B3F-F324-4133-AB54-9DFBA5CBE217}" type="doc">
      <dgm:prSet loTypeId="urn:microsoft.com/office/officeart/2008/layout/LinedList" loCatId="list" qsTypeId="urn:microsoft.com/office/officeart/2005/8/quickstyle/3d5" qsCatId="3D" csTypeId="urn:microsoft.com/office/officeart/2005/8/colors/colorful1" csCatId="colorful" phldr="1"/>
      <dgm:spPr/>
      <dgm:t>
        <a:bodyPr/>
        <a:lstStyle/>
        <a:p>
          <a:endParaRPr lang="en-US"/>
        </a:p>
      </dgm:t>
    </dgm:pt>
    <dgm:pt modelId="{6555291C-6E17-4419-A425-98FBDF0D718F}">
      <dgm:prSet phldrT="[Text]"/>
      <dgm:spPr/>
      <dgm:t>
        <a:bodyPr/>
        <a:lstStyle/>
        <a:p>
          <a:r>
            <a:rPr lang="en-US" dirty="0"/>
            <a:t>POLITICAL</a:t>
          </a:r>
        </a:p>
      </dgm:t>
    </dgm:pt>
    <dgm:pt modelId="{1F594628-FF20-46A8-8AEF-DA12082F4A36}" type="parTrans" cxnId="{CDC9765D-95B1-42BF-B428-626B69D373F5}">
      <dgm:prSet/>
      <dgm:spPr/>
      <dgm:t>
        <a:bodyPr/>
        <a:lstStyle/>
        <a:p>
          <a:endParaRPr lang="en-US"/>
        </a:p>
      </dgm:t>
    </dgm:pt>
    <dgm:pt modelId="{90C59F41-C175-4458-B1F1-BCDA47A8A30A}" type="sibTrans" cxnId="{CDC9765D-95B1-42BF-B428-626B69D373F5}">
      <dgm:prSet/>
      <dgm:spPr/>
      <dgm:t>
        <a:bodyPr/>
        <a:lstStyle/>
        <a:p>
          <a:endParaRPr lang="en-US"/>
        </a:p>
      </dgm:t>
    </dgm:pt>
    <dgm:pt modelId="{070EA70E-188A-4E40-9FDA-BEDE409BC310}">
      <dgm:prSet phldrT="[Text]"/>
      <dgm:spPr/>
      <dgm:t>
        <a:bodyPr/>
        <a:lstStyle/>
        <a:p>
          <a:pPr>
            <a:buFont typeface="Arial" panose="020B0604020202020204" pitchFamily="34" charset="0"/>
            <a:buChar char="•"/>
          </a:pPr>
          <a:r>
            <a:rPr lang="en-US" dirty="0"/>
            <a:t>REGULATION SUPPORT</a:t>
          </a:r>
        </a:p>
      </dgm:t>
    </dgm:pt>
    <dgm:pt modelId="{13BF42B8-F2D6-4775-AAE2-7394E43A2C55}" type="parTrans" cxnId="{C7425E87-CAEB-4877-8D45-6C2197692615}">
      <dgm:prSet/>
      <dgm:spPr/>
      <dgm:t>
        <a:bodyPr/>
        <a:lstStyle/>
        <a:p>
          <a:endParaRPr lang="en-US"/>
        </a:p>
      </dgm:t>
    </dgm:pt>
    <dgm:pt modelId="{A1493E73-AE83-4368-9E34-3D3F586EEB96}" type="sibTrans" cxnId="{C7425E87-CAEB-4877-8D45-6C2197692615}">
      <dgm:prSet/>
      <dgm:spPr/>
      <dgm:t>
        <a:bodyPr/>
        <a:lstStyle/>
        <a:p>
          <a:endParaRPr lang="en-US"/>
        </a:p>
      </dgm:t>
    </dgm:pt>
    <dgm:pt modelId="{6E3613D6-2873-486A-AC91-BDB3CE3DCB48}">
      <dgm:prSet phldrT="[Text]"/>
      <dgm:spPr/>
      <dgm:t>
        <a:bodyPr/>
        <a:lstStyle/>
        <a:p>
          <a:r>
            <a:rPr lang="en-US" dirty="0"/>
            <a:t>ECONMOIC</a:t>
          </a:r>
        </a:p>
      </dgm:t>
    </dgm:pt>
    <dgm:pt modelId="{3B50C074-92C7-42A6-A4FF-FE36379205A0}" type="parTrans" cxnId="{3BC1F14C-A47E-4DB3-9D5B-38A12044A19C}">
      <dgm:prSet/>
      <dgm:spPr/>
      <dgm:t>
        <a:bodyPr/>
        <a:lstStyle/>
        <a:p>
          <a:endParaRPr lang="en-US"/>
        </a:p>
      </dgm:t>
    </dgm:pt>
    <dgm:pt modelId="{0A9E340F-59B1-4183-B42E-33456B6CEC6F}" type="sibTrans" cxnId="{3BC1F14C-A47E-4DB3-9D5B-38A12044A19C}">
      <dgm:prSet/>
      <dgm:spPr/>
      <dgm:t>
        <a:bodyPr/>
        <a:lstStyle/>
        <a:p>
          <a:endParaRPr lang="en-US"/>
        </a:p>
      </dgm:t>
    </dgm:pt>
    <dgm:pt modelId="{BE4F1B5A-D62F-420D-9BF9-5C50196D74C6}">
      <dgm:prSet phldrT="[Text]"/>
      <dgm:spPr/>
      <dgm:t>
        <a:bodyPr/>
        <a:lstStyle/>
        <a:p>
          <a:r>
            <a:rPr lang="en-US" dirty="0"/>
            <a:t>SOCIAL</a:t>
          </a:r>
        </a:p>
      </dgm:t>
    </dgm:pt>
    <dgm:pt modelId="{C916773A-3FBC-43F2-8467-4717A0BE2F72}" type="parTrans" cxnId="{0505CDAB-A4E2-4E43-A061-185C38F56ED1}">
      <dgm:prSet/>
      <dgm:spPr/>
      <dgm:t>
        <a:bodyPr/>
        <a:lstStyle/>
        <a:p>
          <a:endParaRPr lang="en-US"/>
        </a:p>
      </dgm:t>
    </dgm:pt>
    <dgm:pt modelId="{45C69D23-51DD-47BE-A3C7-8CE0061B1F7F}" type="sibTrans" cxnId="{0505CDAB-A4E2-4E43-A061-185C38F56ED1}">
      <dgm:prSet/>
      <dgm:spPr/>
      <dgm:t>
        <a:bodyPr/>
        <a:lstStyle/>
        <a:p>
          <a:endParaRPr lang="en-US"/>
        </a:p>
      </dgm:t>
    </dgm:pt>
    <dgm:pt modelId="{71D607E9-D931-4209-BF1B-90E3100A67B8}">
      <dgm:prSet phldrT="[Text]"/>
      <dgm:spPr/>
      <dgm:t>
        <a:bodyPr/>
        <a:lstStyle/>
        <a:p>
          <a:pPr>
            <a:buFont typeface="Arial" panose="020B0604020202020204" pitchFamily="34" charset="0"/>
            <a:buChar char="•"/>
          </a:pPr>
          <a:r>
            <a:rPr lang="en-US" dirty="0"/>
            <a:t>CHANAGING CONSUMER EXPECTATIONS</a:t>
          </a:r>
        </a:p>
      </dgm:t>
    </dgm:pt>
    <dgm:pt modelId="{26FA7F72-5EDF-4CF1-9200-68BCCED925D1}" type="parTrans" cxnId="{7AF2525C-1D7F-4CCE-B9D6-E8073993211B}">
      <dgm:prSet/>
      <dgm:spPr/>
      <dgm:t>
        <a:bodyPr/>
        <a:lstStyle/>
        <a:p>
          <a:endParaRPr lang="en-US"/>
        </a:p>
      </dgm:t>
    </dgm:pt>
    <dgm:pt modelId="{AE6C9809-CC56-4AC1-9632-4873B143CD77}" type="sibTrans" cxnId="{7AF2525C-1D7F-4CCE-B9D6-E8073993211B}">
      <dgm:prSet/>
      <dgm:spPr/>
      <dgm:t>
        <a:bodyPr/>
        <a:lstStyle/>
        <a:p>
          <a:endParaRPr lang="en-US"/>
        </a:p>
      </dgm:t>
    </dgm:pt>
    <dgm:pt modelId="{95120623-8C97-482D-A680-0CAFA83E294A}">
      <dgm:prSet phldrT="[Text]"/>
      <dgm:spPr/>
      <dgm:t>
        <a:bodyPr/>
        <a:lstStyle/>
        <a:p>
          <a:r>
            <a:rPr lang="en-US" dirty="0"/>
            <a:t>TECHNOLOGY</a:t>
          </a:r>
        </a:p>
      </dgm:t>
    </dgm:pt>
    <dgm:pt modelId="{1EB863B2-3DB8-4621-89CC-9A3CA2109256}" type="parTrans" cxnId="{A1CBEAAD-96CF-49BC-A6CA-094D1E09858B}">
      <dgm:prSet/>
      <dgm:spPr/>
      <dgm:t>
        <a:bodyPr/>
        <a:lstStyle/>
        <a:p>
          <a:endParaRPr lang="en-US"/>
        </a:p>
      </dgm:t>
    </dgm:pt>
    <dgm:pt modelId="{96F403D7-1504-4993-A41E-5059FEB3988A}" type="sibTrans" cxnId="{A1CBEAAD-96CF-49BC-A6CA-094D1E09858B}">
      <dgm:prSet/>
      <dgm:spPr/>
      <dgm:t>
        <a:bodyPr/>
        <a:lstStyle/>
        <a:p>
          <a:endParaRPr lang="en-US"/>
        </a:p>
      </dgm:t>
    </dgm:pt>
    <dgm:pt modelId="{30822742-0A6C-470D-8544-8A52935F4D10}">
      <dgm:prSet phldrT="[Text]"/>
      <dgm:spPr/>
      <dgm:t>
        <a:bodyPr/>
        <a:lstStyle/>
        <a:p>
          <a:r>
            <a:rPr lang="en-US" dirty="0"/>
            <a:t>LEGAL</a:t>
          </a:r>
        </a:p>
      </dgm:t>
    </dgm:pt>
    <dgm:pt modelId="{1F674FFE-BA60-4457-A9FA-6F051F5F0705}" type="parTrans" cxnId="{1800E954-1838-4BCD-9897-8F99033D4BEF}">
      <dgm:prSet/>
      <dgm:spPr/>
      <dgm:t>
        <a:bodyPr/>
        <a:lstStyle/>
        <a:p>
          <a:endParaRPr lang="en-US"/>
        </a:p>
      </dgm:t>
    </dgm:pt>
    <dgm:pt modelId="{380125A6-D33E-4F4D-9B13-2FBDFF40ED69}" type="sibTrans" cxnId="{1800E954-1838-4BCD-9897-8F99033D4BEF}">
      <dgm:prSet/>
      <dgm:spPr/>
      <dgm:t>
        <a:bodyPr/>
        <a:lstStyle/>
        <a:p>
          <a:endParaRPr lang="en-US"/>
        </a:p>
      </dgm:t>
    </dgm:pt>
    <dgm:pt modelId="{2B3817FA-9463-4015-8AAA-55FB5375DB7B}">
      <dgm:prSet phldrT="[Text]"/>
      <dgm:spPr/>
      <dgm:t>
        <a:bodyPr/>
        <a:lstStyle/>
        <a:p>
          <a:r>
            <a:rPr lang="en-US" dirty="0"/>
            <a:t>ENVINOMENTAL</a:t>
          </a:r>
        </a:p>
      </dgm:t>
    </dgm:pt>
    <dgm:pt modelId="{25C23DE7-79CF-49A1-BEDB-AFC451F6D74F}" type="parTrans" cxnId="{13B0F8A7-50B9-4F4E-AAB0-8A931D3E871A}">
      <dgm:prSet/>
      <dgm:spPr/>
      <dgm:t>
        <a:bodyPr/>
        <a:lstStyle/>
        <a:p>
          <a:endParaRPr lang="en-US"/>
        </a:p>
      </dgm:t>
    </dgm:pt>
    <dgm:pt modelId="{9696C184-0174-4E44-9D52-0A63EA690F24}" type="sibTrans" cxnId="{13B0F8A7-50B9-4F4E-AAB0-8A931D3E871A}">
      <dgm:prSet/>
      <dgm:spPr/>
      <dgm:t>
        <a:bodyPr/>
        <a:lstStyle/>
        <a:p>
          <a:endParaRPr lang="en-US"/>
        </a:p>
      </dgm:t>
    </dgm:pt>
    <dgm:pt modelId="{D38792BA-C2BC-4382-8D44-5A487D4C47B3}">
      <dgm:prSet/>
      <dgm:spPr/>
      <dgm:t>
        <a:bodyPr/>
        <a:lstStyle/>
        <a:p>
          <a:r>
            <a:rPr lang="en-US" dirty="0"/>
            <a:t>COST EFFICIENCY </a:t>
          </a:r>
        </a:p>
      </dgm:t>
    </dgm:pt>
    <dgm:pt modelId="{0BA9DE97-1FEB-4C6A-A556-4F8C39974E5C}" type="parTrans" cxnId="{5CCB78A9-FC1E-40EC-8662-39403CEDC6BF}">
      <dgm:prSet/>
      <dgm:spPr/>
      <dgm:t>
        <a:bodyPr/>
        <a:lstStyle/>
        <a:p>
          <a:endParaRPr lang="en-US"/>
        </a:p>
      </dgm:t>
    </dgm:pt>
    <dgm:pt modelId="{8A55229A-827D-434B-AD2C-5FC5EA659121}" type="sibTrans" cxnId="{5CCB78A9-FC1E-40EC-8662-39403CEDC6BF}">
      <dgm:prSet/>
      <dgm:spPr/>
      <dgm:t>
        <a:bodyPr/>
        <a:lstStyle/>
        <a:p>
          <a:endParaRPr lang="en-US"/>
        </a:p>
      </dgm:t>
    </dgm:pt>
    <dgm:pt modelId="{11161A60-4AB6-4764-AE26-92D10C7058FC}">
      <dgm:prSet/>
      <dgm:spPr/>
      <dgm:t>
        <a:bodyPr/>
        <a:lstStyle/>
        <a:p>
          <a:pPr>
            <a:buFont typeface="Arial" panose="020B0604020202020204" pitchFamily="34" charset="0"/>
            <a:buChar char="•"/>
          </a:pPr>
          <a:r>
            <a:rPr lang="en-US"/>
            <a:t>Innovation</a:t>
          </a:r>
        </a:p>
      </dgm:t>
    </dgm:pt>
    <dgm:pt modelId="{B885F380-D34C-4455-970A-F453487DA35E}" type="parTrans" cxnId="{594243B5-20FF-47FE-BFC9-B1EE79643076}">
      <dgm:prSet/>
      <dgm:spPr/>
      <dgm:t>
        <a:bodyPr/>
        <a:lstStyle/>
        <a:p>
          <a:endParaRPr lang="en-US"/>
        </a:p>
      </dgm:t>
    </dgm:pt>
    <dgm:pt modelId="{E32AC8B7-1E2E-4F02-8968-BFC8796FF58F}" type="sibTrans" cxnId="{594243B5-20FF-47FE-BFC9-B1EE79643076}">
      <dgm:prSet/>
      <dgm:spPr/>
      <dgm:t>
        <a:bodyPr/>
        <a:lstStyle/>
        <a:p>
          <a:endParaRPr lang="en-US"/>
        </a:p>
      </dgm:t>
    </dgm:pt>
    <dgm:pt modelId="{746BB884-8AB2-4D88-B558-CEF68C1E50D6}">
      <dgm:prSet/>
      <dgm:spPr/>
      <dgm:t>
        <a:bodyPr/>
        <a:lstStyle/>
        <a:p>
          <a:pPr>
            <a:buFont typeface="Arial" panose="020B0604020202020204" pitchFamily="34" charset="0"/>
            <a:buChar char="•"/>
          </a:pPr>
          <a:r>
            <a:rPr lang="en-US"/>
            <a:t>Data Privacy </a:t>
          </a:r>
        </a:p>
      </dgm:t>
    </dgm:pt>
    <dgm:pt modelId="{F213542E-A253-4174-9B9C-6F1A4766606B}" type="parTrans" cxnId="{1B352EF3-255B-4097-B9FE-474403705755}">
      <dgm:prSet/>
      <dgm:spPr/>
      <dgm:t>
        <a:bodyPr/>
        <a:lstStyle/>
        <a:p>
          <a:endParaRPr lang="en-US"/>
        </a:p>
      </dgm:t>
    </dgm:pt>
    <dgm:pt modelId="{0A619BDE-7048-4B86-8A52-E04F01304702}" type="sibTrans" cxnId="{1B352EF3-255B-4097-B9FE-474403705755}">
      <dgm:prSet/>
      <dgm:spPr/>
      <dgm:t>
        <a:bodyPr/>
        <a:lstStyle/>
        <a:p>
          <a:endParaRPr lang="en-US"/>
        </a:p>
      </dgm:t>
    </dgm:pt>
    <dgm:pt modelId="{9870ECF4-3794-4B9B-822B-59BFAAC079FD}">
      <dgm:prSet/>
      <dgm:spPr/>
      <dgm:t>
        <a:bodyPr/>
        <a:lstStyle/>
        <a:p>
          <a:r>
            <a:rPr lang="en-US" dirty="0"/>
            <a:t>Sustainability</a:t>
          </a:r>
        </a:p>
      </dgm:t>
    </dgm:pt>
    <dgm:pt modelId="{F0ABA1BE-B354-49BF-B065-4CFEF1F764AD}" type="parTrans" cxnId="{964DB9F7-95DC-4496-A9F6-5D3FB49CB5DC}">
      <dgm:prSet/>
      <dgm:spPr/>
      <dgm:t>
        <a:bodyPr/>
        <a:lstStyle/>
        <a:p>
          <a:endParaRPr lang="en-US"/>
        </a:p>
      </dgm:t>
    </dgm:pt>
    <dgm:pt modelId="{7BC5DDAB-AC3D-48E4-A58A-A13A5FDDF853}" type="sibTrans" cxnId="{964DB9F7-95DC-4496-A9F6-5D3FB49CB5DC}">
      <dgm:prSet/>
      <dgm:spPr/>
      <dgm:t>
        <a:bodyPr/>
        <a:lstStyle/>
        <a:p>
          <a:endParaRPr lang="en-US"/>
        </a:p>
      </dgm:t>
    </dgm:pt>
    <dgm:pt modelId="{4D773406-C71D-4089-84BA-7CE7965305E6}" type="pres">
      <dgm:prSet presAssocID="{B97C1B3F-F324-4133-AB54-9DFBA5CBE217}" presName="vert0" presStyleCnt="0">
        <dgm:presLayoutVars>
          <dgm:dir/>
          <dgm:animOne val="branch"/>
          <dgm:animLvl val="lvl"/>
        </dgm:presLayoutVars>
      </dgm:prSet>
      <dgm:spPr/>
    </dgm:pt>
    <dgm:pt modelId="{77C3BDED-0ED4-442A-B054-4E659F34CC06}" type="pres">
      <dgm:prSet presAssocID="{6555291C-6E17-4419-A425-98FBDF0D718F}" presName="thickLine" presStyleLbl="alignNode1" presStyleIdx="0" presStyleCnt="6"/>
      <dgm:spPr/>
    </dgm:pt>
    <dgm:pt modelId="{20D03713-3921-4A95-A3D5-A37AC20F0CE2}" type="pres">
      <dgm:prSet presAssocID="{6555291C-6E17-4419-A425-98FBDF0D718F}" presName="horz1" presStyleCnt="0"/>
      <dgm:spPr/>
    </dgm:pt>
    <dgm:pt modelId="{33F5EA81-139F-4249-AD14-392714750F47}" type="pres">
      <dgm:prSet presAssocID="{6555291C-6E17-4419-A425-98FBDF0D718F}" presName="tx1" presStyleLbl="revTx" presStyleIdx="0" presStyleCnt="12"/>
      <dgm:spPr/>
    </dgm:pt>
    <dgm:pt modelId="{6536A5F6-B30E-436B-BFD9-55C027FF06CA}" type="pres">
      <dgm:prSet presAssocID="{6555291C-6E17-4419-A425-98FBDF0D718F}" presName="vert1" presStyleCnt="0"/>
      <dgm:spPr/>
    </dgm:pt>
    <dgm:pt modelId="{63266E39-122D-4BD3-B4B0-AA647ADBC384}" type="pres">
      <dgm:prSet presAssocID="{070EA70E-188A-4E40-9FDA-BEDE409BC310}" presName="vertSpace2a" presStyleCnt="0"/>
      <dgm:spPr/>
    </dgm:pt>
    <dgm:pt modelId="{8838A861-5682-4A60-B841-A2DE9F9D18A6}" type="pres">
      <dgm:prSet presAssocID="{070EA70E-188A-4E40-9FDA-BEDE409BC310}" presName="horz2" presStyleCnt="0"/>
      <dgm:spPr/>
    </dgm:pt>
    <dgm:pt modelId="{CEF362D7-8C0C-4B19-B755-022EADE82060}" type="pres">
      <dgm:prSet presAssocID="{070EA70E-188A-4E40-9FDA-BEDE409BC310}" presName="horzSpace2" presStyleCnt="0"/>
      <dgm:spPr/>
    </dgm:pt>
    <dgm:pt modelId="{1F96CB72-4D87-4B4D-BE96-9B6DB3E55CC7}" type="pres">
      <dgm:prSet presAssocID="{070EA70E-188A-4E40-9FDA-BEDE409BC310}" presName="tx2" presStyleLbl="revTx" presStyleIdx="1" presStyleCnt="12"/>
      <dgm:spPr/>
    </dgm:pt>
    <dgm:pt modelId="{57D020F4-767D-42CD-866B-4372910CB413}" type="pres">
      <dgm:prSet presAssocID="{070EA70E-188A-4E40-9FDA-BEDE409BC310}" presName="vert2" presStyleCnt="0"/>
      <dgm:spPr/>
    </dgm:pt>
    <dgm:pt modelId="{41768A92-3F7B-45FE-8501-6D61C5442D34}" type="pres">
      <dgm:prSet presAssocID="{070EA70E-188A-4E40-9FDA-BEDE409BC310}" presName="thinLine2b" presStyleLbl="callout" presStyleIdx="0" presStyleCnt="6"/>
      <dgm:spPr/>
    </dgm:pt>
    <dgm:pt modelId="{DCB2FA74-7F56-4B94-952A-535653368C77}" type="pres">
      <dgm:prSet presAssocID="{070EA70E-188A-4E40-9FDA-BEDE409BC310}" presName="vertSpace2b" presStyleCnt="0"/>
      <dgm:spPr/>
    </dgm:pt>
    <dgm:pt modelId="{5219A57B-B39A-4175-8F47-E9ACBA825EEC}" type="pres">
      <dgm:prSet presAssocID="{6E3613D6-2873-486A-AC91-BDB3CE3DCB48}" presName="thickLine" presStyleLbl="alignNode1" presStyleIdx="1" presStyleCnt="6"/>
      <dgm:spPr/>
    </dgm:pt>
    <dgm:pt modelId="{717A47C4-03AA-43B7-8DC0-4E96B102D302}" type="pres">
      <dgm:prSet presAssocID="{6E3613D6-2873-486A-AC91-BDB3CE3DCB48}" presName="horz1" presStyleCnt="0"/>
      <dgm:spPr/>
    </dgm:pt>
    <dgm:pt modelId="{57E2E7E7-2429-4C33-B36E-7D0A32CBEFFB}" type="pres">
      <dgm:prSet presAssocID="{6E3613D6-2873-486A-AC91-BDB3CE3DCB48}" presName="tx1" presStyleLbl="revTx" presStyleIdx="2" presStyleCnt="12"/>
      <dgm:spPr/>
    </dgm:pt>
    <dgm:pt modelId="{68B496D1-473E-4A90-967B-21A58576ABD5}" type="pres">
      <dgm:prSet presAssocID="{6E3613D6-2873-486A-AC91-BDB3CE3DCB48}" presName="vert1" presStyleCnt="0"/>
      <dgm:spPr/>
    </dgm:pt>
    <dgm:pt modelId="{D5E3898D-E8F3-4A8E-AEB1-795656DD98CB}" type="pres">
      <dgm:prSet presAssocID="{D38792BA-C2BC-4382-8D44-5A487D4C47B3}" presName="vertSpace2a" presStyleCnt="0"/>
      <dgm:spPr/>
    </dgm:pt>
    <dgm:pt modelId="{BB0CCA38-FCD3-42A2-BA13-EA5C426635D3}" type="pres">
      <dgm:prSet presAssocID="{D38792BA-C2BC-4382-8D44-5A487D4C47B3}" presName="horz2" presStyleCnt="0"/>
      <dgm:spPr/>
    </dgm:pt>
    <dgm:pt modelId="{B1B7444D-20A2-4215-AB8F-4339E8314E69}" type="pres">
      <dgm:prSet presAssocID="{D38792BA-C2BC-4382-8D44-5A487D4C47B3}" presName="horzSpace2" presStyleCnt="0"/>
      <dgm:spPr/>
    </dgm:pt>
    <dgm:pt modelId="{352C80D8-082D-4B41-8497-CB346D94A9C8}" type="pres">
      <dgm:prSet presAssocID="{D38792BA-C2BC-4382-8D44-5A487D4C47B3}" presName="tx2" presStyleLbl="revTx" presStyleIdx="3" presStyleCnt="12"/>
      <dgm:spPr/>
    </dgm:pt>
    <dgm:pt modelId="{ADC240F4-D963-475A-B9A9-711294F774B6}" type="pres">
      <dgm:prSet presAssocID="{D38792BA-C2BC-4382-8D44-5A487D4C47B3}" presName="vert2" presStyleCnt="0"/>
      <dgm:spPr/>
    </dgm:pt>
    <dgm:pt modelId="{767F8D2B-1D69-400E-834B-1A592C48A4DC}" type="pres">
      <dgm:prSet presAssocID="{D38792BA-C2BC-4382-8D44-5A487D4C47B3}" presName="thinLine2b" presStyleLbl="callout" presStyleIdx="1" presStyleCnt="6"/>
      <dgm:spPr/>
    </dgm:pt>
    <dgm:pt modelId="{97B34350-ADAE-4172-A4BC-A55A202985AA}" type="pres">
      <dgm:prSet presAssocID="{D38792BA-C2BC-4382-8D44-5A487D4C47B3}" presName="vertSpace2b" presStyleCnt="0"/>
      <dgm:spPr/>
    </dgm:pt>
    <dgm:pt modelId="{9A2682D2-AB73-463A-BF2F-C881EDD9C834}" type="pres">
      <dgm:prSet presAssocID="{BE4F1B5A-D62F-420D-9BF9-5C50196D74C6}" presName="thickLine" presStyleLbl="alignNode1" presStyleIdx="2" presStyleCnt="6"/>
      <dgm:spPr/>
    </dgm:pt>
    <dgm:pt modelId="{1447E26F-C52A-4812-80B6-B588D30A9911}" type="pres">
      <dgm:prSet presAssocID="{BE4F1B5A-D62F-420D-9BF9-5C50196D74C6}" presName="horz1" presStyleCnt="0"/>
      <dgm:spPr/>
    </dgm:pt>
    <dgm:pt modelId="{DF1F6D4B-E59F-4379-B8B5-474507189931}" type="pres">
      <dgm:prSet presAssocID="{BE4F1B5A-D62F-420D-9BF9-5C50196D74C6}" presName="tx1" presStyleLbl="revTx" presStyleIdx="4" presStyleCnt="12"/>
      <dgm:spPr/>
    </dgm:pt>
    <dgm:pt modelId="{A16B8817-60C3-4661-86BE-E2B8466FAC9F}" type="pres">
      <dgm:prSet presAssocID="{BE4F1B5A-D62F-420D-9BF9-5C50196D74C6}" presName="vert1" presStyleCnt="0"/>
      <dgm:spPr/>
    </dgm:pt>
    <dgm:pt modelId="{10E9726D-169B-4581-84A6-A68A6B8F5636}" type="pres">
      <dgm:prSet presAssocID="{71D607E9-D931-4209-BF1B-90E3100A67B8}" presName="vertSpace2a" presStyleCnt="0"/>
      <dgm:spPr/>
    </dgm:pt>
    <dgm:pt modelId="{3A146A76-4711-488C-A58C-045383C5C29B}" type="pres">
      <dgm:prSet presAssocID="{71D607E9-D931-4209-BF1B-90E3100A67B8}" presName="horz2" presStyleCnt="0"/>
      <dgm:spPr/>
    </dgm:pt>
    <dgm:pt modelId="{A634EBBE-8FC0-415E-B1CE-AA63F4B41518}" type="pres">
      <dgm:prSet presAssocID="{71D607E9-D931-4209-BF1B-90E3100A67B8}" presName="horzSpace2" presStyleCnt="0"/>
      <dgm:spPr/>
    </dgm:pt>
    <dgm:pt modelId="{A09C2D56-102A-4065-A1EE-D5674598E3B6}" type="pres">
      <dgm:prSet presAssocID="{71D607E9-D931-4209-BF1B-90E3100A67B8}" presName="tx2" presStyleLbl="revTx" presStyleIdx="5" presStyleCnt="12"/>
      <dgm:spPr/>
    </dgm:pt>
    <dgm:pt modelId="{33CA7FEF-9BBE-4C45-833F-69B5136830BF}" type="pres">
      <dgm:prSet presAssocID="{71D607E9-D931-4209-BF1B-90E3100A67B8}" presName="vert2" presStyleCnt="0"/>
      <dgm:spPr/>
    </dgm:pt>
    <dgm:pt modelId="{4610DC3C-6C69-4264-9B20-1910F2EE9D45}" type="pres">
      <dgm:prSet presAssocID="{71D607E9-D931-4209-BF1B-90E3100A67B8}" presName="thinLine2b" presStyleLbl="callout" presStyleIdx="2" presStyleCnt="6"/>
      <dgm:spPr/>
    </dgm:pt>
    <dgm:pt modelId="{C06425C2-F6D7-4750-911C-CD7DFAAAEFE1}" type="pres">
      <dgm:prSet presAssocID="{71D607E9-D931-4209-BF1B-90E3100A67B8}" presName="vertSpace2b" presStyleCnt="0"/>
      <dgm:spPr/>
    </dgm:pt>
    <dgm:pt modelId="{481C84F9-06D0-424E-9470-BAF5BA65ABEA}" type="pres">
      <dgm:prSet presAssocID="{95120623-8C97-482D-A680-0CAFA83E294A}" presName="thickLine" presStyleLbl="alignNode1" presStyleIdx="3" presStyleCnt="6"/>
      <dgm:spPr/>
    </dgm:pt>
    <dgm:pt modelId="{AF87C76E-ED31-4F0C-85C8-1C1DD2B61DDB}" type="pres">
      <dgm:prSet presAssocID="{95120623-8C97-482D-A680-0CAFA83E294A}" presName="horz1" presStyleCnt="0"/>
      <dgm:spPr/>
    </dgm:pt>
    <dgm:pt modelId="{902899A2-45A7-4F96-94ED-1E589CB90D24}" type="pres">
      <dgm:prSet presAssocID="{95120623-8C97-482D-A680-0CAFA83E294A}" presName="tx1" presStyleLbl="revTx" presStyleIdx="6" presStyleCnt="12"/>
      <dgm:spPr/>
    </dgm:pt>
    <dgm:pt modelId="{9B146D73-2B66-4568-AC7A-523EAB7ADF28}" type="pres">
      <dgm:prSet presAssocID="{95120623-8C97-482D-A680-0CAFA83E294A}" presName="vert1" presStyleCnt="0"/>
      <dgm:spPr/>
    </dgm:pt>
    <dgm:pt modelId="{2E0FC4F0-390A-4691-8100-C97D61130B7E}" type="pres">
      <dgm:prSet presAssocID="{11161A60-4AB6-4764-AE26-92D10C7058FC}" presName="vertSpace2a" presStyleCnt="0"/>
      <dgm:spPr/>
    </dgm:pt>
    <dgm:pt modelId="{5D3ED98A-7A56-452D-BEA0-D85C3DA94300}" type="pres">
      <dgm:prSet presAssocID="{11161A60-4AB6-4764-AE26-92D10C7058FC}" presName="horz2" presStyleCnt="0"/>
      <dgm:spPr/>
    </dgm:pt>
    <dgm:pt modelId="{A581340D-051D-4737-809D-F4267E88A816}" type="pres">
      <dgm:prSet presAssocID="{11161A60-4AB6-4764-AE26-92D10C7058FC}" presName="horzSpace2" presStyleCnt="0"/>
      <dgm:spPr/>
    </dgm:pt>
    <dgm:pt modelId="{B83946D2-5058-4BB9-A38E-D6ECC01A54AC}" type="pres">
      <dgm:prSet presAssocID="{11161A60-4AB6-4764-AE26-92D10C7058FC}" presName="tx2" presStyleLbl="revTx" presStyleIdx="7" presStyleCnt="12"/>
      <dgm:spPr/>
    </dgm:pt>
    <dgm:pt modelId="{0B7C12C1-B89B-4AE7-B477-33DAE16190DA}" type="pres">
      <dgm:prSet presAssocID="{11161A60-4AB6-4764-AE26-92D10C7058FC}" presName="vert2" presStyleCnt="0"/>
      <dgm:spPr/>
    </dgm:pt>
    <dgm:pt modelId="{008F793B-14F6-4CD0-BB34-162AC1322434}" type="pres">
      <dgm:prSet presAssocID="{11161A60-4AB6-4764-AE26-92D10C7058FC}" presName="thinLine2b" presStyleLbl="callout" presStyleIdx="3" presStyleCnt="6"/>
      <dgm:spPr/>
    </dgm:pt>
    <dgm:pt modelId="{E9447473-709E-4659-B49F-87E41882B518}" type="pres">
      <dgm:prSet presAssocID="{11161A60-4AB6-4764-AE26-92D10C7058FC}" presName="vertSpace2b" presStyleCnt="0"/>
      <dgm:spPr/>
    </dgm:pt>
    <dgm:pt modelId="{565B434F-9EA8-4EAE-B226-CF18D1E86ABE}" type="pres">
      <dgm:prSet presAssocID="{30822742-0A6C-470D-8544-8A52935F4D10}" presName="thickLine" presStyleLbl="alignNode1" presStyleIdx="4" presStyleCnt="6"/>
      <dgm:spPr/>
    </dgm:pt>
    <dgm:pt modelId="{7E5446CC-0F87-4958-B7A2-9B990D8553B5}" type="pres">
      <dgm:prSet presAssocID="{30822742-0A6C-470D-8544-8A52935F4D10}" presName="horz1" presStyleCnt="0"/>
      <dgm:spPr/>
    </dgm:pt>
    <dgm:pt modelId="{4CB69250-EF99-4F95-AB00-762F71FCE7CE}" type="pres">
      <dgm:prSet presAssocID="{30822742-0A6C-470D-8544-8A52935F4D10}" presName="tx1" presStyleLbl="revTx" presStyleIdx="8" presStyleCnt="12"/>
      <dgm:spPr/>
    </dgm:pt>
    <dgm:pt modelId="{ABE4AFC0-375B-4602-BDF7-E33E6D260F04}" type="pres">
      <dgm:prSet presAssocID="{30822742-0A6C-470D-8544-8A52935F4D10}" presName="vert1" presStyleCnt="0"/>
      <dgm:spPr/>
    </dgm:pt>
    <dgm:pt modelId="{E8ABFF4D-228D-4B3A-9167-DF8F059CA69D}" type="pres">
      <dgm:prSet presAssocID="{746BB884-8AB2-4D88-B558-CEF68C1E50D6}" presName="vertSpace2a" presStyleCnt="0"/>
      <dgm:spPr/>
    </dgm:pt>
    <dgm:pt modelId="{61AAEF84-319A-443A-8D1B-BD8C4D7C4462}" type="pres">
      <dgm:prSet presAssocID="{746BB884-8AB2-4D88-B558-CEF68C1E50D6}" presName="horz2" presStyleCnt="0"/>
      <dgm:spPr/>
    </dgm:pt>
    <dgm:pt modelId="{D3AD59E6-7A3D-4165-BE45-29D38CA3D46C}" type="pres">
      <dgm:prSet presAssocID="{746BB884-8AB2-4D88-B558-CEF68C1E50D6}" presName="horzSpace2" presStyleCnt="0"/>
      <dgm:spPr/>
    </dgm:pt>
    <dgm:pt modelId="{39EF4DF0-35AD-4545-B4AC-B737DF68EAB3}" type="pres">
      <dgm:prSet presAssocID="{746BB884-8AB2-4D88-B558-CEF68C1E50D6}" presName="tx2" presStyleLbl="revTx" presStyleIdx="9" presStyleCnt="12"/>
      <dgm:spPr/>
    </dgm:pt>
    <dgm:pt modelId="{658DBF7C-F7E0-447C-8F5E-C3C21199ED61}" type="pres">
      <dgm:prSet presAssocID="{746BB884-8AB2-4D88-B558-CEF68C1E50D6}" presName="vert2" presStyleCnt="0"/>
      <dgm:spPr/>
    </dgm:pt>
    <dgm:pt modelId="{B730E27F-DF06-4205-BD5A-78EAAB9D9EC1}" type="pres">
      <dgm:prSet presAssocID="{746BB884-8AB2-4D88-B558-CEF68C1E50D6}" presName="thinLine2b" presStyleLbl="callout" presStyleIdx="4" presStyleCnt="6"/>
      <dgm:spPr/>
    </dgm:pt>
    <dgm:pt modelId="{8E61E2ED-7C43-4365-BA47-7EA2EE495A3D}" type="pres">
      <dgm:prSet presAssocID="{746BB884-8AB2-4D88-B558-CEF68C1E50D6}" presName="vertSpace2b" presStyleCnt="0"/>
      <dgm:spPr/>
    </dgm:pt>
    <dgm:pt modelId="{EA2E16B2-DDF0-4104-AAE8-52D7C05C8B7A}" type="pres">
      <dgm:prSet presAssocID="{2B3817FA-9463-4015-8AAA-55FB5375DB7B}" presName="thickLine" presStyleLbl="alignNode1" presStyleIdx="5" presStyleCnt="6"/>
      <dgm:spPr/>
    </dgm:pt>
    <dgm:pt modelId="{A5EDD5C4-CA00-4616-B371-72FC0542FD47}" type="pres">
      <dgm:prSet presAssocID="{2B3817FA-9463-4015-8AAA-55FB5375DB7B}" presName="horz1" presStyleCnt="0"/>
      <dgm:spPr/>
    </dgm:pt>
    <dgm:pt modelId="{6FFDFEEE-6A43-4A5A-BE6C-EE76534AB5CA}" type="pres">
      <dgm:prSet presAssocID="{2B3817FA-9463-4015-8AAA-55FB5375DB7B}" presName="tx1" presStyleLbl="revTx" presStyleIdx="10" presStyleCnt="12"/>
      <dgm:spPr/>
    </dgm:pt>
    <dgm:pt modelId="{EE3D7A6A-DCB7-4EE8-ADEC-5A05A4D861FE}" type="pres">
      <dgm:prSet presAssocID="{2B3817FA-9463-4015-8AAA-55FB5375DB7B}" presName="vert1" presStyleCnt="0"/>
      <dgm:spPr/>
    </dgm:pt>
    <dgm:pt modelId="{A5D9EF00-9535-4A1A-BDD5-05424B843F28}" type="pres">
      <dgm:prSet presAssocID="{9870ECF4-3794-4B9B-822B-59BFAAC079FD}" presName="vertSpace2a" presStyleCnt="0"/>
      <dgm:spPr/>
    </dgm:pt>
    <dgm:pt modelId="{1AA60189-6FA7-442F-AC13-B835571D20C9}" type="pres">
      <dgm:prSet presAssocID="{9870ECF4-3794-4B9B-822B-59BFAAC079FD}" presName="horz2" presStyleCnt="0"/>
      <dgm:spPr/>
    </dgm:pt>
    <dgm:pt modelId="{36C53283-8832-4E89-A3A2-0738EC4C1CC6}" type="pres">
      <dgm:prSet presAssocID="{9870ECF4-3794-4B9B-822B-59BFAAC079FD}" presName="horzSpace2" presStyleCnt="0"/>
      <dgm:spPr/>
    </dgm:pt>
    <dgm:pt modelId="{3A228ED2-9FC7-4CDB-B8CB-EC7C3ADF6A60}" type="pres">
      <dgm:prSet presAssocID="{9870ECF4-3794-4B9B-822B-59BFAAC079FD}" presName="tx2" presStyleLbl="revTx" presStyleIdx="11" presStyleCnt="12"/>
      <dgm:spPr/>
    </dgm:pt>
    <dgm:pt modelId="{DE8925AE-6904-42F6-B46F-AC9303605FE9}" type="pres">
      <dgm:prSet presAssocID="{9870ECF4-3794-4B9B-822B-59BFAAC079FD}" presName="vert2" presStyleCnt="0"/>
      <dgm:spPr/>
    </dgm:pt>
    <dgm:pt modelId="{643356A4-4639-4B4B-A6B2-6468F6B15C64}" type="pres">
      <dgm:prSet presAssocID="{9870ECF4-3794-4B9B-822B-59BFAAC079FD}" presName="thinLine2b" presStyleLbl="callout" presStyleIdx="5" presStyleCnt="6"/>
      <dgm:spPr/>
    </dgm:pt>
    <dgm:pt modelId="{A23D1F69-E523-4271-A982-86DC6F15AF25}" type="pres">
      <dgm:prSet presAssocID="{9870ECF4-3794-4B9B-822B-59BFAAC079FD}" presName="vertSpace2b" presStyleCnt="0"/>
      <dgm:spPr/>
    </dgm:pt>
  </dgm:ptLst>
  <dgm:cxnLst>
    <dgm:cxn modelId="{FE2A2706-8D31-4580-8CE7-23C8D36DD284}" type="presOf" srcId="{11161A60-4AB6-4764-AE26-92D10C7058FC}" destId="{B83946D2-5058-4BB9-A38E-D6ECC01A54AC}" srcOrd="0" destOrd="0" presId="urn:microsoft.com/office/officeart/2008/layout/LinedList"/>
    <dgm:cxn modelId="{039EBF0C-EFF7-4B90-8CB1-FFF4C753D025}" type="presOf" srcId="{B97C1B3F-F324-4133-AB54-9DFBA5CBE217}" destId="{4D773406-C71D-4089-84BA-7CE7965305E6}" srcOrd="0" destOrd="0" presId="urn:microsoft.com/office/officeart/2008/layout/LinedList"/>
    <dgm:cxn modelId="{28B5A81A-F29B-4018-8F65-C14B3AE3FC9A}" type="presOf" srcId="{9870ECF4-3794-4B9B-822B-59BFAAC079FD}" destId="{3A228ED2-9FC7-4CDB-B8CB-EC7C3ADF6A60}" srcOrd="0" destOrd="0" presId="urn:microsoft.com/office/officeart/2008/layout/LinedList"/>
    <dgm:cxn modelId="{3F0ED83A-86A5-413F-A313-800656A028BB}" type="presOf" srcId="{71D607E9-D931-4209-BF1B-90E3100A67B8}" destId="{A09C2D56-102A-4065-A1EE-D5674598E3B6}" srcOrd="0" destOrd="0" presId="urn:microsoft.com/office/officeart/2008/layout/LinedList"/>
    <dgm:cxn modelId="{7AF2525C-1D7F-4CCE-B9D6-E8073993211B}" srcId="{BE4F1B5A-D62F-420D-9BF9-5C50196D74C6}" destId="{71D607E9-D931-4209-BF1B-90E3100A67B8}" srcOrd="0" destOrd="0" parTransId="{26FA7F72-5EDF-4CF1-9200-68BCCED925D1}" sibTransId="{AE6C9809-CC56-4AC1-9632-4873B143CD77}"/>
    <dgm:cxn modelId="{CDC9765D-95B1-42BF-B428-626B69D373F5}" srcId="{B97C1B3F-F324-4133-AB54-9DFBA5CBE217}" destId="{6555291C-6E17-4419-A425-98FBDF0D718F}" srcOrd="0" destOrd="0" parTransId="{1F594628-FF20-46A8-8AEF-DA12082F4A36}" sibTransId="{90C59F41-C175-4458-B1F1-BCDA47A8A30A}"/>
    <dgm:cxn modelId="{A2C36441-FFFB-484A-8DFD-3738FB11EE4B}" type="presOf" srcId="{95120623-8C97-482D-A680-0CAFA83E294A}" destId="{902899A2-45A7-4F96-94ED-1E589CB90D24}" srcOrd="0" destOrd="0" presId="urn:microsoft.com/office/officeart/2008/layout/LinedList"/>
    <dgm:cxn modelId="{CD38AF66-7241-4A35-8180-7CFD53A27AAE}" type="presOf" srcId="{746BB884-8AB2-4D88-B558-CEF68C1E50D6}" destId="{39EF4DF0-35AD-4545-B4AC-B737DF68EAB3}" srcOrd="0" destOrd="0" presId="urn:microsoft.com/office/officeart/2008/layout/LinedList"/>
    <dgm:cxn modelId="{3BC1F14C-A47E-4DB3-9D5B-38A12044A19C}" srcId="{B97C1B3F-F324-4133-AB54-9DFBA5CBE217}" destId="{6E3613D6-2873-486A-AC91-BDB3CE3DCB48}" srcOrd="1" destOrd="0" parTransId="{3B50C074-92C7-42A6-A4FF-FE36379205A0}" sibTransId="{0A9E340F-59B1-4183-B42E-33456B6CEC6F}"/>
    <dgm:cxn modelId="{50021E53-3AA9-4BE7-A2AB-CE0504A9F61A}" type="presOf" srcId="{6E3613D6-2873-486A-AC91-BDB3CE3DCB48}" destId="{57E2E7E7-2429-4C33-B36E-7D0A32CBEFFB}" srcOrd="0" destOrd="0" presId="urn:microsoft.com/office/officeart/2008/layout/LinedList"/>
    <dgm:cxn modelId="{1800E954-1838-4BCD-9897-8F99033D4BEF}" srcId="{B97C1B3F-F324-4133-AB54-9DFBA5CBE217}" destId="{30822742-0A6C-470D-8544-8A52935F4D10}" srcOrd="4" destOrd="0" parTransId="{1F674FFE-BA60-4457-A9FA-6F051F5F0705}" sibTransId="{380125A6-D33E-4F4D-9B13-2FBDFF40ED69}"/>
    <dgm:cxn modelId="{C7425E87-CAEB-4877-8D45-6C2197692615}" srcId="{6555291C-6E17-4419-A425-98FBDF0D718F}" destId="{070EA70E-188A-4E40-9FDA-BEDE409BC310}" srcOrd="0" destOrd="0" parTransId="{13BF42B8-F2D6-4775-AAE2-7394E43A2C55}" sibTransId="{A1493E73-AE83-4368-9E34-3D3F586EEB96}"/>
    <dgm:cxn modelId="{2F145E8E-5477-4DBF-8AA2-662A16B72339}" type="presOf" srcId="{30822742-0A6C-470D-8544-8A52935F4D10}" destId="{4CB69250-EF99-4F95-AB00-762F71FCE7CE}" srcOrd="0" destOrd="0" presId="urn:microsoft.com/office/officeart/2008/layout/LinedList"/>
    <dgm:cxn modelId="{5062F0A2-420F-4F3E-B132-3E177674E2DD}" type="presOf" srcId="{BE4F1B5A-D62F-420D-9BF9-5C50196D74C6}" destId="{DF1F6D4B-E59F-4379-B8B5-474507189931}" srcOrd="0" destOrd="0" presId="urn:microsoft.com/office/officeart/2008/layout/LinedList"/>
    <dgm:cxn modelId="{13B0F8A7-50B9-4F4E-AAB0-8A931D3E871A}" srcId="{B97C1B3F-F324-4133-AB54-9DFBA5CBE217}" destId="{2B3817FA-9463-4015-8AAA-55FB5375DB7B}" srcOrd="5" destOrd="0" parTransId="{25C23DE7-79CF-49A1-BEDB-AFC451F6D74F}" sibTransId="{9696C184-0174-4E44-9D52-0A63EA690F24}"/>
    <dgm:cxn modelId="{5CCB78A9-FC1E-40EC-8662-39403CEDC6BF}" srcId="{6E3613D6-2873-486A-AC91-BDB3CE3DCB48}" destId="{D38792BA-C2BC-4382-8D44-5A487D4C47B3}" srcOrd="0" destOrd="0" parTransId="{0BA9DE97-1FEB-4C6A-A556-4F8C39974E5C}" sibTransId="{8A55229A-827D-434B-AD2C-5FC5EA659121}"/>
    <dgm:cxn modelId="{0505CDAB-A4E2-4E43-A061-185C38F56ED1}" srcId="{B97C1B3F-F324-4133-AB54-9DFBA5CBE217}" destId="{BE4F1B5A-D62F-420D-9BF9-5C50196D74C6}" srcOrd="2" destOrd="0" parTransId="{C916773A-3FBC-43F2-8467-4717A0BE2F72}" sibTransId="{45C69D23-51DD-47BE-A3C7-8CE0061B1F7F}"/>
    <dgm:cxn modelId="{A1CBEAAD-96CF-49BC-A6CA-094D1E09858B}" srcId="{B97C1B3F-F324-4133-AB54-9DFBA5CBE217}" destId="{95120623-8C97-482D-A680-0CAFA83E294A}" srcOrd="3" destOrd="0" parTransId="{1EB863B2-3DB8-4621-89CC-9A3CA2109256}" sibTransId="{96F403D7-1504-4993-A41E-5059FEB3988A}"/>
    <dgm:cxn modelId="{594243B5-20FF-47FE-BFC9-B1EE79643076}" srcId="{95120623-8C97-482D-A680-0CAFA83E294A}" destId="{11161A60-4AB6-4764-AE26-92D10C7058FC}" srcOrd="0" destOrd="0" parTransId="{B885F380-D34C-4455-970A-F453487DA35E}" sibTransId="{E32AC8B7-1E2E-4F02-8968-BFC8796FF58F}"/>
    <dgm:cxn modelId="{96E93AB9-EB89-4404-9045-0C0FB32C5214}" type="presOf" srcId="{070EA70E-188A-4E40-9FDA-BEDE409BC310}" destId="{1F96CB72-4D87-4B4D-BE96-9B6DB3E55CC7}" srcOrd="0" destOrd="0" presId="urn:microsoft.com/office/officeart/2008/layout/LinedList"/>
    <dgm:cxn modelId="{0B5B48BC-A763-4A49-8292-4DC7AA7181F6}" type="presOf" srcId="{D38792BA-C2BC-4382-8D44-5A487D4C47B3}" destId="{352C80D8-082D-4B41-8497-CB346D94A9C8}" srcOrd="0" destOrd="0" presId="urn:microsoft.com/office/officeart/2008/layout/LinedList"/>
    <dgm:cxn modelId="{01D022BE-18A3-4B30-9246-55E3999BBFDB}" type="presOf" srcId="{2B3817FA-9463-4015-8AAA-55FB5375DB7B}" destId="{6FFDFEEE-6A43-4A5A-BE6C-EE76534AB5CA}" srcOrd="0" destOrd="0" presId="urn:microsoft.com/office/officeart/2008/layout/LinedList"/>
    <dgm:cxn modelId="{1B352EF3-255B-4097-B9FE-474403705755}" srcId="{30822742-0A6C-470D-8544-8A52935F4D10}" destId="{746BB884-8AB2-4D88-B558-CEF68C1E50D6}" srcOrd="0" destOrd="0" parTransId="{F213542E-A253-4174-9B9C-6F1A4766606B}" sibTransId="{0A619BDE-7048-4B86-8A52-E04F01304702}"/>
    <dgm:cxn modelId="{88C66DF4-0DEE-420D-BFFC-E8486CC343C9}" type="presOf" srcId="{6555291C-6E17-4419-A425-98FBDF0D718F}" destId="{33F5EA81-139F-4249-AD14-392714750F47}" srcOrd="0" destOrd="0" presId="urn:microsoft.com/office/officeart/2008/layout/LinedList"/>
    <dgm:cxn modelId="{964DB9F7-95DC-4496-A9F6-5D3FB49CB5DC}" srcId="{2B3817FA-9463-4015-8AAA-55FB5375DB7B}" destId="{9870ECF4-3794-4B9B-822B-59BFAAC079FD}" srcOrd="0" destOrd="0" parTransId="{F0ABA1BE-B354-49BF-B065-4CFEF1F764AD}" sibTransId="{7BC5DDAB-AC3D-48E4-A58A-A13A5FDDF853}"/>
    <dgm:cxn modelId="{A9BB515A-3391-4AF4-9ACD-1C07F9757D5D}" type="presParOf" srcId="{4D773406-C71D-4089-84BA-7CE7965305E6}" destId="{77C3BDED-0ED4-442A-B054-4E659F34CC06}" srcOrd="0" destOrd="0" presId="urn:microsoft.com/office/officeart/2008/layout/LinedList"/>
    <dgm:cxn modelId="{C617EE89-CA19-4CCD-9E13-97E908B50D13}" type="presParOf" srcId="{4D773406-C71D-4089-84BA-7CE7965305E6}" destId="{20D03713-3921-4A95-A3D5-A37AC20F0CE2}" srcOrd="1" destOrd="0" presId="urn:microsoft.com/office/officeart/2008/layout/LinedList"/>
    <dgm:cxn modelId="{83D38A74-DED5-44A8-94CD-8347FE2D5DD2}" type="presParOf" srcId="{20D03713-3921-4A95-A3D5-A37AC20F0CE2}" destId="{33F5EA81-139F-4249-AD14-392714750F47}" srcOrd="0" destOrd="0" presId="urn:microsoft.com/office/officeart/2008/layout/LinedList"/>
    <dgm:cxn modelId="{95B8312A-B3F6-4863-BF37-A8748F6F5C87}" type="presParOf" srcId="{20D03713-3921-4A95-A3D5-A37AC20F0CE2}" destId="{6536A5F6-B30E-436B-BFD9-55C027FF06CA}" srcOrd="1" destOrd="0" presId="urn:microsoft.com/office/officeart/2008/layout/LinedList"/>
    <dgm:cxn modelId="{F2C5FEE1-8935-4CAD-98AC-F56D01ACDB46}" type="presParOf" srcId="{6536A5F6-B30E-436B-BFD9-55C027FF06CA}" destId="{63266E39-122D-4BD3-B4B0-AA647ADBC384}" srcOrd="0" destOrd="0" presId="urn:microsoft.com/office/officeart/2008/layout/LinedList"/>
    <dgm:cxn modelId="{92E04836-2A8E-45E3-ACFE-5314FD91B2D4}" type="presParOf" srcId="{6536A5F6-B30E-436B-BFD9-55C027FF06CA}" destId="{8838A861-5682-4A60-B841-A2DE9F9D18A6}" srcOrd="1" destOrd="0" presId="urn:microsoft.com/office/officeart/2008/layout/LinedList"/>
    <dgm:cxn modelId="{DE32E032-3649-4DCA-AA7D-100199B188CC}" type="presParOf" srcId="{8838A861-5682-4A60-B841-A2DE9F9D18A6}" destId="{CEF362D7-8C0C-4B19-B755-022EADE82060}" srcOrd="0" destOrd="0" presId="urn:microsoft.com/office/officeart/2008/layout/LinedList"/>
    <dgm:cxn modelId="{028795F7-05E4-4A81-8771-42F76F050549}" type="presParOf" srcId="{8838A861-5682-4A60-B841-A2DE9F9D18A6}" destId="{1F96CB72-4D87-4B4D-BE96-9B6DB3E55CC7}" srcOrd="1" destOrd="0" presId="urn:microsoft.com/office/officeart/2008/layout/LinedList"/>
    <dgm:cxn modelId="{8715254E-D0B9-4BE3-A271-A9134598B441}" type="presParOf" srcId="{8838A861-5682-4A60-B841-A2DE9F9D18A6}" destId="{57D020F4-767D-42CD-866B-4372910CB413}" srcOrd="2" destOrd="0" presId="urn:microsoft.com/office/officeart/2008/layout/LinedList"/>
    <dgm:cxn modelId="{8BB945FD-6FFB-42A7-ACDD-2633BF934E5F}" type="presParOf" srcId="{6536A5F6-B30E-436B-BFD9-55C027FF06CA}" destId="{41768A92-3F7B-45FE-8501-6D61C5442D34}" srcOrd="2" destOrd="0" presId="urn:microsoft.com/office/officeart/2008/layout/LinedList"/>
    <dgm:cxn modelId="{7D6653C6-2155-4470-B0C2-8E9FA4614717}" type="presParOf" srcId="{6536A5F6-B30E-436B-BFD9-55C027FF06CA}" destId="{DCB2FA74-7F56-4B94-952A-535653368C77}" srcOrd="3" destOrd="0" presId="urn:microsoft.com/office/officeart/2008/layout/LinedList"/>
    <dgm:cxn modelId="{EE95CA45-B7BF-437C-BD21-5DA5CCCC8CA5}" type="presParOf" srcId="{4D773406-C71D-4089-84BA-7CE7965305E6}" destId="{5219A57B-B39A-4175-8F47-E9ACBA825EEC}" srcOrd="2" destOrd="0" presId="urn:microsoft.com/office/officeart/2008/layout/LinedList"/>
    <dgm:cxn modelId="{DDFB3017-9193-4FF8-B8C3-D1DDB754E2E5}" type="presParOf" srcId="{4D773406-C71D-4089-84BA-7CE7965305E6}" destId="{717A47C4-03AA-43B7-8DC0-4E96B102D302}" srcOrd="3" destOrd="0" presId="urn:microsoft.com/office/officeart/2008/layout/LinedList"/>
    <dgm:cxn modelId="{45883615-0741-4B2C-A408-FE78612295AA}" type="presParOf" srcId="{717A47C4-03AA-43B7-8DC0-4E96B102D302}" destId="{57E2E7E7-2429-4C33-B36E-7D0A32CBEFFB}" srcOrd="0" destOrd="0" presId="urn:microsoft.com/office/officeart/2008/layout/LinedList"/>
    <dgm:cxn modelId="{8FED4F3F-BB3F-4DCA-BD91-012BD7F1C42A}" type="presParOf" srcId="{717A47C4-03AA-43B7-8DC0-4E96B102D302}" destId="{68B496D1-473E-4A90-967B-21A58576ABD5}" srcOrd="1" destOrd="0" presId="urn:microsoft.com/office/officeart/2008/layout/LinedList"/>
    <dgm:cxn modelId="{72138ACD-9175-441B-8F5A-F0A4F27ACA1F}" type="presParOf" srcId="{68B496D1-473E-4A90-967B-21A58576ABD5}" destId="{D5E3898D-E8F3-4A8E-AEB1-795656DD98CB}" srcOrd="0" destOrd="0" presId="urn:microsoft.com/office/officeart/2008/layout/LinedList"/>
    <dgm:cxn modelId="{952DF322-BCFB-42CE-8F02-5116D181F43A}" type="presParOf" srcId="{68B496D1-473E-4A90-967B-21A58576ABD5}" destId="{BB0CCA38-FCD3-42A2-BA13-EA5C426635D3}" srcOrd="1" destOrd="0" presId="urn:microsoft.com/office/officeart/2008/layout/LinedList"/>
    <dgm:cxn modelId="{62ED00D5-2879-496F-B4FE-1113C4301B2C}" type="presParOf" srcId="{BB0CCA38-FCD3-42A2-BA13-EA5C426635D3}" destId="{B1B7444D-20A2-4215-AB8F-4339E8314E69}" srcOrd="0" destOrd="0" presId="urn:microsoft.com/office/officeart/2008/layout/LinedList"/>
    <dgm:cxn modelId="{DAFCB7EC-049F-4EF2-9FF0-7094C1C362CA}" type="presParOf" srcId="{BB0CCA38-FCD3-42A2-BA13-EA5C426635D3}" destId="{352C80D8-082D-4B41-8497-CB346D94A9C8}" srcOrd="1" destOrd="0" presId="urn:microsoft.com/office/officeart/2008/layout/LinedList"/>
    <dgm:cxn modelId="{84B00562-4E94-4663-BAF4-C5E177F4550D}" type="presParOf" srcId="{BB0CCA38-FCD3-42A2-BA13-EA5C426635D3}" destId="{ADC240F4-D963-475A-B9A9-711294F774B6}" srcOrd="2" destOrd="0" presId="urn:microsoft.com/office/officeart/2008/layout/LinedList"/>
    <dgm:cxn modelId="{8A860DCF-DB30-4698-AB44-1A296D5DCDB2}" type="presParOf" srcId="{68B496D1-473E-4A90-967B-21A58576ABD5}" destId="{767F8D2B-1D69-400E-834B-1A592C48A4DC}" srcOrd="2" destOrd="0" presId="urn:microsoft.com/office/officeart/2008/layout/LinedList"/>
    <dgm:cxn modelId="{90F28E8F-5512-43D8-B8D6-98AD7FED71F9}" type="presParOf" srcId="{68B496D1-473E-4A90-967B-21A58576ABD5}" destId="{97B34350-ADAE-4172-A4BC-A55A202985AA}" srcOrd="3" destOrd="0" presId="urn:microsoft.com/office/officeart/2008/layout/LinedList"/>
    <dgm:cxn modelId="{C00F1669-CE8C-40CB-A14F-8B3B37669DA2}" type="presParOf" srcId="{4D773406-C71D-4089-84BA-7CE7965305E6}" destId="{9A2682D2-AB73-463A-BF2F-C881EDD9C834}" srcOrd="4" destOrd="0" presId="urn:microsoft.com/office/officeart/2008/layout/LinedList"/>
    <dgm:cxn modelId="{9F74ADD8-4A21-41BE-AD08-B93AABEF89D9}" type="presParOf" srcId="{4D773406-C71D-4089-84BA-7CE7965305E6}" destId="{1447E26F-C52A-4812-80B6-B588D30A9911}" srcOrd="5" destOrd="0" presId="urn:microsoft.com/office/officeart/2008/layout/LinedList"/>
    <dgm:cxn modelId="{48564FA5-24CD-440B-B425-2EB3BB7BA459}" type="presParOf" srcId="{1447E26F-C52A-4812-80B6-B588D30A9911}" destId="{DF1F6D4B-E59F-4379-B8B5-474507189931}" srcOrd="0" destOrd="0" presId="urn:microsoft.com/office/officeart/2008/layout/LinedList"/>
    <dgm:cxn modelId="{94E910D3-1A9C-439F-A7A1-CD784ACAEFE6}" type="presParOf" srcId="{1447E26F-C52A-4812-80B6-B588D30A9911}" destId="{A16B8817-60C3-4661-86BE-E2B8466FAC9F}" srcOrd="1" destOrd="0" presId="urn:microsoft.com/office/officeart/2008/layout/LinedList"/>
    <dgm:cxn modelId="{DC1A3CEB-BC9D-4E2E-9E60-4990B4AE69C9}" type="presParOf" srcId="{A16B8817-60C3-4661-86BE-E2B8466FAC9F}" destId="{10E9726D-169B-4581-84A6-A68A6B8F5636}" srcOrd="0" destOrd="0" presId="urn:microsoft.com/office/officeart/2008/layout/LinedList"/>
    <dgm:cxn modelId="{5E2A67B8-2B65-4777-80F4-CA5BF92EAE7E}" type="presParOf" srcId="{A16B8817-60C3-4661-86BE-E2B8466FAC9F}" destId="{3A146A76-4711-488C-A58C-045383C5C29B}" srcOrd="1" destOrd="0" presId="urn:microsoft.com/office/officeart/2008/layout/LinedList"/>
    <dgm:cxn modelId="{51CD6206-6061-4C9E-8D63-9AC587013A1B}" type="presParOf" srcId="{3A146A76-4711-488C-A58C-045383C5C29B}" destId="{A634EBBE-8FC0-415E-B1CE-AA63F4B41518}" srcOrd="0" destOrd="0" presId="urn:microsoft.com/office/officeart/2008/layout/LinedList"/>
    <dgm:cxn modelId="{0B88711D-2BF0-4286-93F2-9159D36C9C87}" type="presParOf" srcId="{3A146A76-4711-488C-A58C-045383C5C29B}" destId="{A09C2D56-102A-4065-A1EE-D5674598E3B6}" srcOrd="1" destOrd="0" presId="urn:microsoft.com/office/officeart/2008/layout/LinedList"/>
    <dgm:cxn modelId="{0A3E2FC6-EB5C-41AC-8911-2D51C9775463}" type="presParOf" srcId="{3A146A76-4711-488C-A58C-045383C5C29B}" destId="{33CA7FEF-9BBE-4C45-833F-69B5136830BF}" srcOrd="2" destOrd="0" presId="urn:microsoft.com/office/officeart/2008/layout/LinedList"/>
    <dgm:cxn modelId="{71DF17D8-7B3E-424E-B0FD-92412F60F9CB}" type="presParOf" srcId="{A16B8817-60C3-4661-86BE-E2B8466FAC9F}" destId="{4610DC3C-6C69-4264-9B20-1910F2EE9D45}" srcOrd="2" destOrd="0" presId="urn:microsoft.com/office/officeart/2008/layout/LinedList"/>
    <dgm:cxn modelId="{F9271A11-B6E7-43E9-8B3B-834B87562879}" type="presParOf" srcId="{A16B8817-60C3-4661-86BE-E2B8466FAC9F}" destId="{C06425C2-F6D7-4750-911C-CD7DFAAAEFE1}" srcOrd="3" destOrd="0" presId="urn:microsoft.com/office/officeart/2008/layout/LinedList"/>
    <dgm:cxn modelId="{565D3265-F1EE-475A-8E5A-90DE0EF8BCD8}" type="presParOf" srcId="{4D773406-C71D-4089-84BA-7CE7965305E6}" destId="{481C84F9-06D0-424E-9470-BAF5BA65ABEA}" srcOrd="6" destOrd="0" presId="urn:microsoft.com/office/officeart/2008/layout/LinedList"/>
    <dgm:cxn modelId="{C1FBF077-DA6C-469C-BC20-0CE3A99A1C40}" type="presParOf" srcId="{4D773406-C71D-4089-84BA-7CE7965305E6}" destId="{AF87C76E-ED31-4F0C-85C8-1C1DD2B61DDB}" srcOrd="7" destOrd="0" presId="urn:microsoft.com/office/officeart/2008/layout/LinedList"/>
    <dgm:cxn modelId="{3326C138-8F87-4464-B4E4-12528B84451A}" type="presParOf" srcId="{AF87C76E-ED31-4F0C-85C8-1C1DD2B61DDB}" destId="{902899A2-45A7-4F96-94ED-1E589CB90D24}" srcOrd="0" destOrd="0" presId="urn:microsoft.com/office/officeart/2008/layout/LinedList"/>
    <dgm:cxn modelId="{E5324BAC-69AD-40B0-A97A-6B83F6F39E15}" type="presParOf" srcId="{AF87C76E-ED31-4F0C-85C8-1C1DD2B61DDB}" destId="{9B146D73-2B66-4568-AC7A-523EAB7ADF28}" srcOrd="1" destOrd="0" presId="urn:microsoft.com/office/officeart/2008/layout/LinedList"/>
    <dgm:cxn modelId="{F3291719-5BB4-4549-BCDA-3B5B305E43AF}" type="presParOf" srcId="{9B146D73-2B66-4568-AC7A-523EAB7ADF28}" destId="{2E0FC4F0-390A-4691-8100-C97D61130B7E}" srcOrd="0" destOrd="0" presId="urn:microsoft.com/office/officeart/2008/layout/LinedList"/>
    <dgm:cxn modelId="{E2B3955A-63B1-4A81-8FB0-58B8BB99E6ED}" type="presParOf" srcId="{9B146D73-2B66-4568-AC7A-523EAB7ADF28}" destId="{5D3ED98A-7A56-452D-BEA0-D85C3DA94300}" srcOrd="1" destOrd="0" presId="urn:microsoft.com/office/officeart/2008/layout/LinedList"/>
    <dgm:cxn modelId="{3232AE53-403D-4527-8BE5-AFC8572D031A}" type="presParOf" srcId="{5D3ED98A-7A56-452D-BEA0-D85C3DA94300}" destId="{A581340D-051D-4737-809D-F4267E88A816}" srcOrd="0" destOrd="0" presId="urn:microsoft.com/office/officeart/2008/layout/LinedList"/>
    <dgm:cxn modelId="{DC793104-FB3A-4FB5-A35F-A08DB351144D}" type="presParOf" srcId="{5D3ED98A-7A56-452D-BEA0-D85C3DA94300}" destId="{B83946D2-5058-4BB9-A38E-D6ECC01A54AC}" srcOrd="1" destOrd="0" presId="urn:microsoft.com/office/officeart/2008/layout/LinedList"/>
    <dgm:cxn modelId="{1860D312-770C-4400-954B-0A638788FCC9}" type="presParOf" srcId="{5D3ED98A-7A56-452D-BEA0-D85C3DA94300}" destId="{0B7C12C1-B89B-4AE7-B477-33DAE16190DA}" srcOrd="2" destOrd="0" presId="urn:microsoft.com/office/officeart/2008/layout/LinedList"/>
    <dgm:cxn modelId="{12958605-3EED-4B6A-8A10-4187A19F9822}" type="presParOf" srcId="{9B146D73-2B66-4568-AC7A-523EAB7ADF28}" destId="{008F793B-14F6-4CD0-BB34-162AC1322434}" srcOrd="2" destOrd="0" presId="urn:microsoft.com/office/officeart/2008/layout/LinedList"/>
    <dgm:cxn modelId="{500473DF-7097-4CAE-9D6B-B0D3E3541E8C}" type="presParOf" srcId="{9B146D73-2B66-4568-AC7A-523EAB7ADF28}" destId="{E9447473-709E-4659-B49F-87E41882B518}" srcOrd="3" destOrd="0" presId="urn:microsoft.com/office/officeart/2008/layout/LinedList"/>
    <dgm:cxn modelId="{005DD140-71F1-4660-BCCC-16998B3D958F}" type="presParOf" srcId="{4D773406-C71D-4089-84BA-7CE7965305E6}" destId="{565B434F-9EA8-4EAE-B226-CF18D1E86ABE}" srcOrd="8" destOrd="0" presId="urn:microsoft.com/office/officeart/2008/layout/LinedList"/>
    <dgm:cxn modelId="{2A63C970-B38C-439E-B5A7-B5689636309B}" type="presParOf" srcId="{4D773406-C71D-4089-84BA-7CE7965305E6}" destId="{7E5446CC-0F87-4958-B7A2-9B990D8553B5}" srcOrd="9" destOrd="0" presId="urn:microsoft.com/office/officeart/2008/layout/LinedList"/>
    <dgm:cxn modelId="{C7B9C556-CE40-4BBE-AD53-C6C67CD50BAF}" type="presParOf" srcId="{7E5446CC-0F87-4958-B7A2-9B990D8553B5}" destId="{4CB69250-EF99-4F95-AB00-762F71FCE7CE}" srcOrd="0" destOrd="0" presId="urn:microsoft.com/office/officeart/2008/layout/LinedList"/>
    <dgm:cxn modelId="{EE2670E4-A29D-41E3-9873-01A0D725BCAE}" type="presParOf" srcId="{7E5446CC-0F87-4958-B7A2-9B990D8553B5}" destId="{ABE4AFC0-375B-4602-BDF7-E33E6D260F04}" srcOrd="1" destOrd="0" presId="urn:microsoft.com/office/officeart/2008/layout/LinedList"/>
    <dgm:cxn modelId="{5D8F8F81-934A-405B-AC06-ED3197EEA8B6}" type="presParOf" srcId="{ABE4AFC0-375B-4602-BDF7-E33E6D260F04}" destId="{E8ABFF4D-228D-4B3A-9167-DF8F059CA69D}" srcOrd="0" destOrd="0" presId="urn:microsoft.com/office/officeart/2008/layout/LinedList"/>
    <dgm:cxn modelId="{8458B294-B477-4083-A2C5-7C69C6D123DC}" type="presParOf" srcId="{ABE4AFC0-375B-4602-BDF7-E33E6D260F04}" destId="{61AAEF84-319A-443A-8D1B-BD8C4D7C4462}" srcOrd="1" destOrd="0" presId="urn:microsoft.com/office/officeart/2008/layout/LinedList"/>
    <dgm:cxn modelId="{1AE72F91-04E9-4D2C-ABB7-37210EAE7148}" type="presParOf" srcId="{61AAEF84-319A-443A-8D1B-BD8C4D7C4462}" destId="{D3AD59E6-7A3D-4165-BE45-29D38CA3D46C}" srcOrd="0" destOrd="0" presId="urn:microsoft.com/office/officeart/2008/layout/LinedList"/>
    <dgm:cxn modelId="{8F02627B-DEA6-4671-B72B-614F23106F8E}" type="presParOf" srcId="{61AAEF84-319A-443A-8D1B-BD8C4D7C4462}" destId="{39EF4DF0-35AD-4545-B4AC-B737DF68EAB3}" srcOrd="1" destOrd="0" presId="urn:microsoft.com/office/officeart/2008/layout/LinedList"/>
    <dgm:cxn modelId="{25D74DDB-58D7-4885-87E1-F841B9FD9A72}" type="presParOf" srcId="{61AAEF84-319A-443A-8D1B-BD8C4D7C4462}" destId="{658DBF7C-F7E0-447C-8F5E-C3C21199ED61}" srcOrd="2" destOrd="0" presId="urn:microsoft.com/office/officeart/2008/layout/LinedList"/>
    <dgm:cxn modelId="{3A41D9FC-DC9F-4832-88F2-634EF363A907}" type="presParOf" srcId="{ABE4AFC0-375B-4602-BDF7-E33E6D260F04}" destId="{B730E27F-DF06-4205-BD5A-78EAAB9D9EC1}" srcOrd="2" destOrd="0" presId="urn:microsoft.com/office/officeart/2008/layout/LinedList"/>
    <dgm:cxn modelId="{17E41F16-75E6-437D-A4F0-031AA744C905}" type="presParOf" srcId="{ABE4AFC0-375B-4602-BDF7-E33E6D260F04}" destId="{8E61E2ED-7C43-4365-BA47-7EA2EE495A3D}" srcOrd="3" destOrd="0" presId="urn:microsoft.com/office/officeart/2008/layout/LinedList"/>
    <dgm:cxn modelId="{70A8CA59-3FD1-43BD-B7B9-B65B41A6A10E}" type="presParOf" srcId="{4D773406-C71D-4089-84BA-7CE7965305E6}" destId="{EA2E16B2-DDF0-4104-AAE8-52D7C05C8B7A}" srcOrd="10" destOrd="0" presId="urn:microsoft.com/office/officeart/2008/layout/LinedList"/>
    <dgm:cxn modelId="{A89DCB7A-B34A-4F94-9340-C59010108EF5}" type="presParOf" srcId="{4D773406-C71D-4089-84BA-7CE7965305E6}" destId="{A5EDD5C4-CA00-4616-B371-72FC0542FD47}" srcOrd="11" destOrd="0" presId="urn:microsoft.com/office/officeart/2008/layout/LinedList"/>
    <dgm:cxn modelId="{C2B2536F-1AD9-4194-9B3A-66B4C0816B5C}" type="presParOf" srcId="{A5EDD5C4-CA00-4616-B371-72FC0542FD47}" destId="{6FFDFEEE-6A43-4A5A-BE6C-EE76534AB5CA}" srcOrd="0" destOrd="0" presId="urn:microsoft.com/office/officeart/2008/layout/LinedList"/>
    <dgm:cxn modelId="{A2750A86-EA56-4CF7-AA82-52ED7F4763E6}" type="presParOf" srcId="{A5EDD5C4-CA00-4616-B371-72FC0542FD47}" destId="{EE3D7A6A-DCB7-4EE8-ADEC-5A05A4D861FE}" srcOrd="1" destOrd="0" presId="urn:microsoft.com/office/officeart/2008/layout/LinedList"/>
    <dgm:cxn modelId="{3FC74207-D099-41D6-9C4C-B0D973F28F0C}" type="presParOf" srcId="{EE3D7A6A-DCB7-4EE8-ADEC-5A05A4D861FE}" destId="{A5D9EF00-9535-4A1A-BDD5-05424B843F28}" srcOrd="0" destOrd="0" presId="urn:microsoft.com/office/officeart/2008/layout/LinedList"/>
    <dgm:cxn modelId="{831216F1-667E-41F4-9E85-8EAAA54BE901}" type="presParOf" srcId="{EE3D7A6A-DCB7-4EE8-ADEC-5A05A4D861FE}" destId="{1AA60189-6FA7-442F-AC13-B835571D20C9}" srcOrd="1" destOrd="0" presId="urn:microsoft.com/office/officeart/2008/layout/LinedList"/>
    <dgm:cxn modelId="{CC77777A-68F7-4C12-A987-CDA944276B63}" type="presParOf" srcId="{1AA60189-6FA7-442F-AC13-B835571D20C9}" destId="{36C53283-8832-4E89-A3A2-0738EC4C1CC6}" srcOrd="0" destOrd="0" presId="urn:microsoft.com/office/officeart/2008/layout/LinedList"/>
    <dgm:cxn modelId="{269A5C48-2043-40F2-A107-DE7DCEC5C71F}" type="presParOf" srcId="{1AA60189-6FA7-442F-AC13-B835571D20C9}" destId="{3A228ED2-9FC7-4CDB-B8CB-EC7C3ADF6A60}" srcOrd="1" destOrd="0" presId="urn:microsoft.com/office/officeart/2008/layout/LinedList"/>
    <dgm:cxn modelId="{14D361C0-2637-4B38-89F1-0975E96468C4}" type="presParOf" srcId="{1AA60189-6FA7-442F-AC13-B835571D20C9}" destId="{DE8925AE-6904-42F6-B46F-AC9303605FE9}" srcOrd="2" destOrd="0" presId="urn:microsoft.com/office/officeart/2008/layout/LinedList"/>
    <dgm:cxn modelId="{0E2B29F7-B847-4245-80D3-1EC29EFD882D}" type="presParOf" srcId="{EE3D7A6A-DCB7-4EE8-ADEC-5A05A4D861FE}" destId="{643356A4-4639-4B4B-A6B2-6468F6B15C64}" srcOrd="2" destOrd="0" presId="urn:microsoft.com/office/officeart/2008/layout/LinedList"/>
    <dgm:cxn modelId="{A3B2A375-5B64-4E1D-B6D6-C1D03E51EF1B}" type="presParOf" srcId="{EE3D7A6A-DCB7-4EE8-ADEC-5A05A4D861FE}" destId="{A23D1F69-E523-4271-A982-86DC6F15AF25}" srcOrd="3"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ECF8210-D507-4CE6-8FAE-782743E6E3BC}" type="doc">
      <dgm:prSet loTypeId="urn:microsoft.com/office/officeart/2005/8/layout/pyramid2" loCatId="list" qsTypeId="urn:microsoft.com/office/officeart/2005/8/quickstyle/3d2" qsCatId="3D" csTypeId="urn:microsoft.com/office/officeart/2005/8/colors/accent6_3" csCatId="accent6" phldr="1"/>
      <dgm:spPr/>
    </dgm:pt>
    <dgm:pt modelId="{509B00AF-4311-47EA-85E0-4227E44C1C12}">
      <dgm:prSet phldrT="[Text]"/>
      <dgm:spPr/>
      <dgm:t>
        <a:bodyPr/>
        <a:lstStyle/>
        <a:p>
          <a:r>
            <a:rPr lang="en-US" b="1" dirty="0">
              <a:latin typeface="Times New Roman"/>
              <a:cs typeface="Times New Roman"/>
            </a:rPr>
            <a:t>Cybersecurity</a:t>
          </a:r>
          <a:r>
            <a:rPr lang="en-US" b="1" spc="-15" dirty="0">
              <a:latin typeface="Times New Roman"/>
              <a:cs typeface="Times New Roman"/>
            </a:rPr>
            <a:t> </a:t>
          </a:r>
          <a:r>
            <a:rPr lang="en-US" b="1" dirty="0">
              <a:latin typeface="Times New Roman"/>
              <a:cs typeface="Times New Roman"/>
            </a:rPr>
            <a:t>Risks</a:t>
          </a:r>
          <a:endParaRPr lang="en-US" dirty="0"/>
        </a:p>
      </dgm:t>
    </dgm:pt>
    <dgm:pt modelId="{E14A1160-4A62-42E1-84E1-70CC248019E2}" type="parTrans" cxnId="{CE2AA659-A4E9-48C1-A6F1-D0585FCF878E}">
      <dgm:prSet/>
      <dgm:spPr/>
      <dgm:t>
        <a:bodyPr/>
        <a:lstStyle/>
        <a:p>
          <a:endParaRPr lang="en-US"/>
        </a:p>
      </dgm:t>
    </dgm:pt>
    <dgm:pt modelId="{AFEAABA3-F852-461A-B75E-ADAD545AE5D7}" type="sibTrans" cxnId="{CE2AA659-A4E9-48C1-A6F1-D0585FCF878E}">
      <dgm:prSet/>
      <dgm:spPr/>
      <dgm:t>
        <a:bodyPr/>
        <a:lstStyle/>
        <a:p>
          <a:endParaRPr lang="en-US"/>
        </a:p>
      </dgm:t>
    </dgm:pt>
    <dgm:pt modelId="{FD0441C8-2916-48AE-A796-E4947CAD30D5}">
      <dgm:prSet phldrT="[Text]"/>
      <dgm:spPr/>
      <dgm:t>
        <a:bodyPr/>
        <a:lstStyle/>
        <a:p>
          <a:r>
            <a:rPr lang="en-US" b="1" dirty="0">
              <a:latin typeface="Times New Roman"/>
              <a:cs typeface="Times New Roman"/>
            </a:rPr>
            <a:t>Customer</a:t>
          </a:r>
          <a:r>
            <a:rPr lang="en-US" b="1" spc="40" dirty="0">
              <a:latin typeface="Times New Roman"/>
              <a:cs typeface="Times New Roman"/>
            </a:rPr>
            <a:t> </a:t>
          </a:r>
          <a:r>
            <a:rPr lang="en-US" b="1" dirty="0">
              <a:latin typeface="Times New Roman"/>
              <a:cs typeface="Times New Roman"/>
            </a:rPr>
            <a:t>Privacy</a:t>
          </a:r>
          <a:endParaRPr lang="en-US" dirty="0"/>
        </a:p>
      </dgm:t>
    </dgm:pt>
    <dgm:pt modelId="{EEF984F6-A9FA-44B3-9F67-C770A49D0524}" type="parTrans" cxnId="{2C830689-E6AD-40A6-8F4C-A438FD3C71BA}">
      <dgm:prSet/>
      <dgm:spPr/>
      <dgm:t>
        <a:bodyPr/>
        <a:lstStyle/>
        <a:p>
          <a:endParaRPr lang="en-US"/>
        </a:p>
      </dgm:t>
    </dgm:pt>
    <dgm:pt modelId="{11216CA1-2BEF-4F9A-91E6-324819355428}" type="sibTrans" cxnId="{2C830689-E6AD-40A6-8F4C-A438FD3C71BA}">
      <dgm:prSet/>
      <dgm:spPr/>
      <dgm:t>
        <a:bodyPr/>
        <a:lstStyle/>
        <a:p>
          <a:endParaRPr lang="en-US"/>
        </a:p>
      </dgm:t>
    </dgm:pt>
    <dgm:pt modelId="{9F2381F3-6FB4-412F-A2D0-584D6DE9072E}">
      <dgm:prSet phldrT="[Text]"/>
      <dgm:spPr/>
      <dgm:t>
        <a:bodyPr/>
        <a:lstStyle/>
        <a:p>
          <a:r>
            <a:rPr lang="en-US" b="1" spc="-10" dirty="0">
              <a:latin typeface="Times New Roman"/>
              <a:cs typeface="Times New Roman"/>
            </a:rPr>
            <a:t>Technological</a:t>
          </a:r>
          <a:r>
            <a:rPr lang="en-US" b="1" spc="-45" dirty="0">
              <a:latin typeface="Times New Roman"/>
              <a:cs typeface="Times New Roman"/>
            </a:rPr>
            <a:t> </a:t>
          </a:r>
          <a:r>
            <a:rPr lang="en-US" b="1" dirty="0">
              <a:latin typeface="Times New Roman"/>
              <a:cs typeface="Times New Roman"/>
            </a:rPr>
            <a:t>Failures</a:t>
          </a:r>
          <a:endParaRPr lang="en-US" dirty="0"/>
        </a:p>
      </dgm:t>
    </dgm:pt>
    <dgm:pt modelId="{F4E44402-1382-4652-883B-17C4FCED490B}" type="parTrans" cxnId="{05057BE4-564D-41B8-AC61-D1417FFEC227}">
      <dgm:prSet/>
      <dgm:spPr/>
      <dgm:t>
        <a:bodyPr/>
        <a:lstStyle/>
        <a:p>
          <a:endParaRPr lang="en-US"/>
        </a:p>
      </dgm:t>
    </dgm:pt>
    <dgm:pt modelId="{4C5608C2-14BA-4AAF-9297-EF5252F74105}" type="sibTrans" cxnId="{05057BE4-564D-41B8-AC61-D1417FFEC227}">
      <dgm:prSet/>
      <dgm:spPr/>
      <dgm:t>
        <a:bodyPr/>
        <a:lstStyle/>
        <a:p>
          <a:endParaRPr lang="en-US"/>
        </a:p>
      </dgm:t>
    </dgm:pt>
    <dgm:pt modelId="{2ECC463A-8035-40CA-A016-A386BEE0DA59}">
      <dgm:prSet/>
      <dgm:spPr/>
      <dgm:t>
        <a:bodyPr/>
        <a:lstStyle/>
        <a:p>
          <a:r>
            <a:rPr lang="en-US" b="1" spc="-10" dirty="0">
              <a:latin typeface="Times New Roman"/>
              <a:cs typeface="Times New Roman"/>
            </a:rPr>
            <a:t>Reputation</a:t>
          </a:r>
          <a:r>
            <a:rPr lang="en-US" b="1" spc="-70" dirty="0">
              <a:latin typeface="Times New Roman"/>
              <a:cs typeface="Times New Roman"/>
            </a:rPr>
            <a:t> </a:t>
          </a:r>
          <a:r>
            <a:rPr lang="en-US" b="1" dirty="0">
              <a:latin typeface="Times New Roman"/>
              <a:cs typeface="Times New Roman"/>
            </a:rPr>
            <a:t>Risks</a:t>
          </a:r>
          <a:endParaRPr lang="en-US" dirty="0"/>
        </a:p>
      </dgm:t>
    </dgm:pt>
    <dgm:pt modelId="{EE238B71-E275-4AFF-BBA8-FB7D2C5009FF}" type="parTrans" cxnId="{EAEEF4B4-FD5F-491F-8932-4B367BE427BE}">
      <dgm:prSet/>
      <dgm:spPr/>
      <dgm:t>
        <a:bodyPr/>
        <a:lstStyle/>
        <a:p>
          <a:endParaRPr lang="en-US"/>
        </a:p>
      </dgm:t>
    </dgm:pt>
    <dgm:pt modelId="{23FCACD7-4610-4565-BB89-268238C2CD62}" type="sibTrans" cxnId="{EAEEF4B4-FD5F-491F-8932-4B367BE427BE}">
      <dgm:prSet/>
      <dgm:spPr/>
      <dgm:t>
        <a:bodyPr/>
        <a:lstStyle/>
        <a:p>
          <a:endParaRPr lang="en-US"/>
        </a:p>
      </dgm:t>
    </dgm:pt>
    <dgm:pt modelId="{CCB1D8F7-DE55-4DE7-ABC3-897AFEF181F1}">
      <dgm:prSet phldrT="[Text]"/>
      <dgm:spPr/>
      <dgm:t>
        <a:bodyPr/>
        <a:lstStyle/>
        <a:p>
          <a:r>
            <a:rPr lang="en-US" b="1" dirty="0">
              <a:latin typeface="Times New Roman"/>
              <a:cs typeface="Times New Roman"/>
            </a:rPr>
            <a:t>Market</a:t>
          </a:r>
          <a:r>
            <a:rPr lang="en-US" b="1" spc="15" dirty="0">
              <a:latin typeface="Times New Roman"/>
              <a:cs typeface="Times New Roman"/>
            </a:rPr>
            <a:t> </a:t>
          </a:r>
          <a:r>
            <a:rPr lang="en-US" b="1" dirty="0">
              <a:latin typeface="Times New Roman"/>
              <a:cs typeface="Times New Roman"/>
            </a:rPr>
            <a:t>Risks</a:t>
          </a:r>
          <a:endParaRPr lang="en-US" dirty="0"/>
        </a:p>
      </dgm:t>
    </dgm:pt>
    <dgm:pt modelId="{BB63D841-FC38-4EFC-9511-26F69702E402}" type="parTrans" cxnId="{FDDB3AB3-0FB6-45EF-A471-C52DC4A85D4C}">
      <dgm:prSet/>
      <dgm:spPr/>
      <dgm:t>
        <a:bodyPr/>
        <a:lstStyle/>
        <a:p>
          <a:endParaRPr lang="en-US"/>
        </a:p>
      </dgm:t>
    </dgm:pt>
    <dgm:pt modelId="{E80D4B78-6309-42A4-8D16-F3CB01E7437D}" type="sibTrans" cxnId="{FDDB3AB3-0FB6-45EF-A471-C52DC4A85D4C}">
      <dgm:prSet/>
      <dgm:spPr/>
      <dgm:t>
        <a:bodyPr/>
        <a:lstStyle/>
        <a:p>
          <a:endParaRPr lang="en-US"/>
        </a:p>
      </dgm:t>
    </dgm:pt>
    <dgm:pt modelId="{E28137AE-BC8B-4798-BD13-B91C89556EE2}">
      <dgm:prSet phldrT="[Text]"/>
      <dgm:spPr/>
      <dgm:t>
        <a:bodyPr/>
        <a:lstStyle/>
        <a:p>
          <a:r>
            <a:rPr lang="en-US" b="1" dirty="0">
              <a:latin typeface="Times New Roman"/>
              <a:cs typeface="Times New Roman"/>
            </a:rPr>
            <a:t>Regulatory</a:t>
          </a:r>
          <a:r>
            <a:rPr lang="en-US" b="1" spc="-20" dirty="0">
              <a:latin typeface="Times New Roman"/>
              <a:cs typeface="Times New Roman"/>
            </a:rPr>
            <a:t> </a:t>
          </a:r>
          <a:r>
            <a:rPr lang="en-US" b="1" dirty="0">
              <a:latin typeface="Times New Roman"/>
              <a:cs typeface="Times New Roman"/>
            </a:rPr>
            <a:t>Compliance</a:t>
          </a:r>
          <a:endParaRPr lang="en-US" dirty="0"/>
        </a:p>
      </dgm:t>
    </dgm:pt>
    <dgm:pt modelId="{AF57CE32-A8B9-422D-8D8D-A4EC334E55D7}" type="parTrans" cxnId="{5DF2660B-DF40-4342-BAC8-5B9FFAEDEDA0}">
      <dgm:prSet/>
      <dgm:spPr/>
      <dgm:t>
        <a:bodyPr/>
        <a:lstStyle/>
        <a:p>
          <a:endParaRPr lang="en-US"/>
        </a:p>
      </dgm:t>
    </dgm:pt>
    <dgm:pt modelId="{AD97D3C5-EADD-4DF5-B091-83BEF7F288CB}" type="sibTrans" cxnId="{5DF2660B-DF40-4342-BAC8-5B9FFAEDEDA0}">
      <dgm:prSet/>
      <dgm:spPr/>
      <dgm:t>
        <a:bodyPr/>
        <a:lstStyle/>
        <a:p>
          <a:endParaRPr lang="en-US"/>
        </a:p>
      </dgm:t>
    </dgm:pt>
    <dgm:pt modelId="{504D6D92-8008-49DC-8AB8-16706AE370B6}" type="pres">
      <dgm:prSet presAssocID="{BECF8210-D507-4CE6-8FAE-782743E6E3BC}" presName="compositeShape" presStyleCnt="0">
        <dgm:presLayoutVars>
          <dgm:dir/>
          <dgm:resizeHandles/>
        </dgm:presLayoutVars>
      </dgm:prSet>
      <dgm:spPr/>
    </dgm:pt>
    <dgm:pt modelId="{0D12F07E-F6D1-410A-8B48-67F95CCDCBB8}" type="pres">
      <dgm:prSet presAssocID="{BECF8210-D507-4CE6-8FAE-782743E6E3BC}" presName="pyramid" presStyleLbl="node1" presStyleIdx="0" presStyleCnt="1"/>
      <dgm:spPr/>
    </dgm:pt>
    <dgm:pt modelId="{7E81C425-5453-4FD6-8927-9B9D32326764}" type="pres">
      <dgm:prSet presAssocID="{BECF8210-D507-4CE6-8FAE-782743E6E3BC}" presName="theList" presStyleCnt="0"/>
      <dgm:spPr/>
    </dgm:pt>
    <dgm:pt modelId="{C31FC2DF-D0B1-4DB1-B4E1-D9FAFFAE1F4C}" type="pres">
      <dgm:prSet presAssocID="{509B00AF-4311-47EA-85E0-4227E44C1C12}" presName="aNode" presStyleLbl="fgAcc1" presStyleIdx="0" presStyleCnt="6">
        <dgm:presLayoutVars>
          <dgm:bulletEnabled val="1"/>
        </dgm:presLayoutVars>
      </dgm:prSet>
      <dgm:spPr/>
    </dgm:pt>
    <dgm:pt modelId="{3D61BA85-B7E3-4A03-A6C0-C14D4940D02C}" type="pres">
      <dgm:prSet presAssocID="{509B00AF-4311-47EA-85E0-4227E44C1C12}" presName="aSpace" presStyleCnt="0"/>
      <dgm:spPr/>
    </dgm:pt>
    <dgm:pt modelId="{7B5CE953-BCA8-4BA5-BEBC-41814866E307}" type="pres">
      <dgm:prSet presAssocID="{2ECC463A-8035-40CA-A016-A386BEE0DA59}" presName="aNode" presStyleLbl="fgAcc1" presStyleIdx="1" presStyleCnt="6">
        <dgm:presLayoutVars>
          <dgm:bulletEnabled val="1"/>
        </dgm:presLayoutVars>
      </dgm:prSet>
      <dgm:spPr/>
    </dgm:pt>
    <dgm:pt modelId="{14AD67EA-2D52-456B-854B-805D8576361F}" type="pres">
      <dgm:prSet presAssocID="{2ECC463A-8035-40CA-A016-A386BEE0DA59}" presName="aSpace" presStyleCnt="0"/>
      <dgm:spPr/>
    </dgm:pt>
    <dgm:pt modelId="{FB7EC774-0CBC-4540-887F-BACFB5104A8B}" type="pres">
      <dgm:prSet presAssocID="{FD0441C8-2916-48AE-A796-E4947CAD30D5}" presName="aNode" presStyleLbl="fgAcc1" presStyleIdx="2" presStyleCnt="6">
        <dgm:presLayoutVars>
          <dgm:bulletEnabled val="1"/>
        </dgm:presLayoutVars>
      </dgm:prSet>
      <dgm:spPr/>
    </dgm:pt>
    <dgm:pt modelId="{4982A023-E477-4E9C-8241-2C70AEB23C49}" type="pres">
      <dgm:prSet presAssocID="{FD0441C8-2916-48AE-A796-E4947CAD30D5}" presName="aSpace" presStyleCnt="0"/>
      <dgm:spPr/>
    </dgm:pt>
    <dgm:pt modelId="{E5C32B9D-7B7E-4772-8788-193100040B73}" type="pres">
      <dgm:prSet presAssocID="{9F2381F3-6FB4-412F-A2D0-584D6DE9072E}" presName="aNode" presStyleLbl="fgAcc1" presStyleIdx="3" presStyleCnt="6">
        <dgm:presLayoutVars>
          <dgm:bulletEnabled val="1"/>
        </dgm:presLayoutVars>
      </dgm:prSet>
      <dgm:spPr/>
    </dgm:pt>
    <dgm:pt modelId="{955C912C-E65F-4EA7-9103-E603791EF8A0}" type="pres">
      <dgm:prSet presAssocID="{9F2381F3-6FB4-412F-A2D0-584D6DE9072E}" presName="aSpace" presStyleCnt="0"/>
      <dgm:spPr/>
    </dgm:pt>
    <dgm:pt modelId="{3785EAA6-1614-468C-A1E9-2B42B04A9B48}" type="pres">
      <dgm:prSet presAssocID="{CCB1D8F7-DE55-4DE7-ABC3-897AFEF181F1}" presName="aNode" presStyleLbl="fgAcc1" presStyleIdx="4" presStyleCnt="6">
        <dgm:presLayoutVars>
          <dgm:bulletEnabled val="1"/>
        </dgm:presLayoutVars>
      </dgm:prSet>
      <dgm:spPr/>
    </dgm:pt>
    <dgm:pt modelId="{2CAAA9BD-6A76-4458-AEB3-C0515A1E6201}" type="pres">
      <dgm:prSet presAssocID="{CCB1D8F7-DE55-4DE7-ABC3-897AFEF181F1}" presName="aSpace" presStyleCnt="0"/>
      <dgm:spPr/>
    </dgm:pt>
    <dgm:pt modelId="{B5FC78A4-4E30-4536-9B18-8FAC13CB37E5}" type="pres">
      <dgm:prSet presAssocID="{E28137AE-BC8B-4798-BD13-B91C89556EE2}" presName="aNode" presStyleLbl="fgAcc1" presStyleIdx="5" presStyleCnt="6">
        <dgm:presLayoutVars>
          <dgm:bulletEnabled val="1"/>
        </dgm:presLayoutVars>
      </dgm:prSet>
      <dgm:spPr/>
    </dgm:pt>
    <dgm:pt modelId="{2CD3CB75-A197-4DD7-A567-4764E2AA74E2}" type="pres">
      <dgm:prSet presAssocID="{E28137AE-BC8B-4798-BD13-B91C89556EE2}" presName="aSpace" presStyleCnt="0"/>
      <dgm:spPr/>
    </dgm:pt>
  </dgm:ptLst>
  <dgm:cxnLst>
    <dgm:cxn modelId="{5DF2660B-DF40-4342-BAC8-5B9FFAEDEDA0}" srcId="{BECF8210-D507-4CE6-8FAE-782743E6E3BC}" destId="{E28137AE-BC8B-4798-BD13-B91C89556EE2}" srcOrd="5" destOrd="0" parTransId="{AF57CE32-A8B9-422D-8D8D-A4EC334E55D7}" sibTransId="{AD97D3C5-EADD-4DF5-B091-83BEF7F288CB}"/>
    <dgm:cxn modelId="{7A725E2A-3E60-47C3-BE7C-334EF2B42331}" type="presOf" srcId="{BECF8210-D507-4CE6-8FAE-782743E6E3BC}" destId="{504D6D92-8008-49DC-8AB8-16706AE370B6}" srcOrd="0" destOrd="0" presId="urn:microsoft.com/office/officeart/2005/8/layout/pyramid2"/>
    <dgm:cxn modelId="{CE2AA659-A4E9-48C1-A6F1-D0585FCF878E}" srcId="{BECF8210-D507-4CE6-8FAE-782743E6E3BC}" destId="{509B00AF-4311-47EA-85E0-4227E44C1C12}" srcOrd="0" destOrd="0" parTransId="{E14A1160-4A62-42E1-84E1-70CC248019E2}" sibTransId="{AFEAABA3-F852-461A-B75E-ADAD545AE5D7}"/>
    <dgm:cxn modelId="{E810C482-1BCF-475B-8888-0CFAD68EA332}" type="presOf" srcId="{FD0441C8-2916-48AE-A796-E4947CAD30D5}" destId="{FB7EC774-0CBC-4540-887F-BACFB5104A8B}" srcOrd="0" destOrd="0" presId="urn:microsoft.com/office/officeart/2005/8/layout/pyramid2"/>
    <dgm:cxn modelId="{2C830689-E6AD-40A6-8F4C-A438FD3C71BA}" srcId="{BECF8210-D507-4CE6-8FAE-782743E6E3BC}" destId="{FD0441C8-2916-48AE-A796-E4947CAD30D5}" srcOrd="2" destOrd="0" parTransId="{EEF984F6-A9FA-44B3-9F67-C770A49D0524}" sibTransId="{11216CA1-2BEF-4F9A-91E6-324819355428}"/>
    <dgm:cxn modelId="{F3D9D199-4DED-4F05-AEF2-E8DB6186B2BB}" type="presOf" srcId="{E28137AE-BC8B-4798-BD13-B91C89556EE2}" destId="{B5FC78A4-4E30-4536-9B18-8FAC13CB37E5}" srcOrd="0" destOrd="0" presId="urn:microsoft.com/office/officeart/2005/8/layout/pyramid2"/>
    <dgm:cxn modelId="{713697A0-B25D-45D3-BE16-930E2F31DE75}" type="presOf" srcId="{CCB1D8F7-DE55-4DE7-ABC3-897AFEF181F1}" destId="{3785EAA6-1614-468C-A1E9-2B42B04A9B48}" srcOrd="0" destOrd="0" presId="urn:microsoft.com/office/officeart/2005/8/layout/pyramid2"/>
    <dgm:cxn modelId="{FDDB3AB3-0FB6-45EF-A471-C52DC4A85D4C}" srcId="{BECF8210-D507-4CE6-8FAE-782743E6E3BC}" destId="{CCB1D8F7-DE55-4DE7-ABC3-897AFEF181F1}" srcOrd="4" destOrd="0" parTransId="{BB63D841-FC38-4EFC-9511-26F69702E402}" sibTransId="{E80D4B78-6309-42A4-8D16-F3CB01E7437D}"/>
    <dgm:cxn modelId="{EAEEF4B4-FD5F-491F-8932-4B367BE427BE}" srcId="{BECF8210-D507-4CE6-8FAE-782743E6E3BC}" destId="{2ECC463A-8035-40CA-A016-A386BEE0DA59}" srcOrd="1" destOrd="0" parTransId="{EE238B71-E275-4AFF-BBA8-FB7D2C5009FF}" sibTransId="{23FCACD7-4610-4565-BB89-268238C2CD62}"/>
    <dgm:cxn modelId="{8015D7D9-2BA7-45A8-B09D-B33AE657C571}" type="presOf" srcId="{509B00AF-4311-47EA-85E0-4227E44C1C12}" destId="{C31FC2DF-D0B1-4DB1-B4E1-D9FAFFAE1F4C}" srcOrd="0" destOrd="0" presId="urn:microsoft.com/office/officeart/2005/8/layout/pyramid2"/>
    <dgm:cxn modelId="{ED6BCDDC-B76B-4AB2-8294-8922CBECEFE4}" type="presOf" srcId="{9F2381F3-6FB4-412F-A2D0-584D6DE9072E}" destId="{E5C32B9D-7B7E-4772-8788-193100040B73}" srcOrd="0" destOrd="0" presId="urn:microsoft.com/office/officeart/2005/8/layout/pyramid2"/>
    <dgm:cxn modelId="{E74214DF-7976-4B05-AF8A-E1E05D1213A5}" type="presOf" srcId="{2ECC463A-8035-40CA-A016-A386BEE0DA59}" destId="{7B5CE953-BCA8-4BA5-BEBC-41814866E307}" srcOrd="0" destOrd="0" presId="urn:microsoft.com/office/officeart/2005/8/layout/pyramid2"/>
    <dgm:cxn modelId="{05057BE4-564D-41B8-AC61-D1417FFEC227}" srcId="{BECF8210-D507-4CE6-8FAE-782743E6E3BC}" destId="{9F2381F3-6FB4-412F-A2D0-584D6DE9072E}" srcOrd="3" destOrd="0" parTransId="{F4E44402-1382-4652-883B-17C4FCED490B}" sibTransId="{4C5608C2-14BA-4AAF-9297-EF5252F74105}"/>
    <dgm:cxn modelId="{9CF48027-3DD7-4F04-A8B3-BA91C4BF4571}" type="presParOf" srcId="{504D6D92-8008-49DC-8AB8-16706AE370B6}" destId="{0D12F07E-F6D1-410A-8B48-67F95CCDCBB8}" srcOrd="0" destOrd="0" presId="urn:microsoft.com/office/officeart/2005/8/layout/pyramid2"/>
    <dgm:cxn modelId="{3C3BF619-EEE2-4F6D-A57D-B8C6D91319C9}" type="presParOf" srcId="{504D6D92-8008-49DC-8AB8-16706AE370B6}" destId="{7E81C425-5453-4FD6-8927-9B9D32326764}" srcOrd="1" destOrd="0" presId="urn:microsoft.com/office/officeart/2005/8/layout/pyramid2"/>
    <dgm:cxn modelId="{F25A5374-B7B4-4E8C-8900-0C32CDFE8FC0}" type="presParOf" srcId="{7E81C425-5453-4FD6-8927-9B9D32326764}" destId="{C31FC2DF-D0B1-4DB1-B4E1-D9FAFFAE1F4C}" srcOrd="0" destOrd="0" presId="urn:microsoft.com/office/officeart/2005/8/layout/pyramid2"/>
    <dgm:cxn modelId="{3F216CE5-69E3-42FC-8DE2-EA5D7753AF17}" type="presParOf" srcId="{7E81C425-5453-4FD6-8927-9B9D32326764}" destId="{3D61BA85-B7E3-4A03-A6C0-C14D4940D02C}" srcOrd="1" destOrd="0" presId="urn:microsoft.com/office/officeart/2005/8/layout/pyramid2"/>
    <dgm:cxn modelId="{8F9FAF31-D1DB-4A5E-9B42-5FBECFBAA142}" type="presParOf" srcId="{7E81C425-5453-4FD6-8927-9B9D32326764}" destId="{7B5CE953-BCA8-4BA5-BEBC-41814866E307}" srcOrd="2" destOrd="0" presId="urn:microsoft.com/office/officeart/2005/8/layout/pyramid2"/>
    <dgm:cxn modelId="{360F7419-6C89-49B7-A398-C1E279611792}" type="presParOf" srcId="{7E81C425-5453-4FD6-8927-9B9D32326764}" destId="{14AD67EA-2D52-456B-854B-805D8576361F}" srcOrd="3" destOrd="0" presId="urn:microsoft.com/office/officeart/2005/8/layout/pyramid2"/>
    <dgm:cxn modelId="{C29FA5AE-7C80-4E9C-9E5F-CCE166298133}" type="presParOf" srcId="{7E81C425-5453-4FD6-8927-9B9D32326764}" destId="{FB7EC774-0CBC-4540-887F-BACFB5104A8B}" srcOrd="4" destOrd="0" presId="urn:microsoft.com/office/officeart/2005/8/layout/pyramid2"/>
    <dgm:cxn modelId="{EE434D76-7C6E-4085-86B5-EBF7384FF79A}" type="presParOf" srcId="{7E81C425-5453-4FD6-8927-9B9D32326764}" destId="{4982A023-E477-4E9C-8241-2C70AEB23C49}" srcOrd="5" destOrd="0" presId="urn:microsoft.com/office/officeart/2005/8/layout/pyramid2"/>
    <dgm:cxn modelId="{DD07CB6B-2CB0-4CAA-9960-32ADA8F6DC46}" type="presParOf" srcId="{7E81C425-5453-4FD6-8927-9B9D32326764}" destId="{E5C32B9D-7B7E-4772-8788-193100040B73}" srcOrd="6" destOrd="0" presId="urn:microsoft.com/office/officeart/2005/8/layout/pyramid2"/>
    <dgm:cxn modelId="{18A81EEB-555F-46AE-9F9E-6B6261564535}" type="presParOf" srcId="{7E81C425-5453-4FD6-8927-9B9D32326764}" destId="{955C912C-E65F-4EA7-9103-E603791EF8A0}" srcOrd="7" destOrd="0" presId="urn:microsoft.com/office/officeart/2005/8/layout/pyramid2"/>
    <dgm:cxn modelId="{81E6E800-7BB5-492E-B99E-C269872606CB}" type="presParOf" srcId="{7E81C425-5453-4FD6-8927-9B9D32326764}" destId="{3785EAA6-1614-468C-A1E9-2B42B04A9B48}" srcOrd="8" destOrd="0" presId="urn:microsoft.com/office/officeart/2005/8/layout/pyramid2"/>
    <dgm:cxn modelId="{395C649E-498A-4F01-B90E-58712CCC102D}" type="presParOf" srcId="{7E81C425-5453-4FD6-8927-9B9D32326764}" destId="{2CAAA9BD-6A76-4458-AEB3-C0515A1E6201}" srcOrd="9" destOrd="0" presId="urn:microsoft.com/office/officeart/2005/8/layout/pyramid2"/>
    <dgm:cxn modelId="{3DBB88C8-403D-4A1C-85FC-1641B9331BB8}" type="presParOf" srcId="{7E81C425-5453-4FD6-8927-9B9D32326764}" destId="{B5FC78A4-4E30-4536-9B18-8FAC13CB37E5}" srcOrd="10" destOrd="0" presId="urn:microsoft.com/office/officeart/2005/8/layout/pyramid2"/>
    <dgm:cxn modelId="{F17C9448-98ED-49C6-80BB-4F8C6DD7FB31}" type="presParOf" srcId="{7E81C425-5453-4FD6-8927-9B9D32326764}" destId="{2CD3CB75-A197-4DD7-A567-4764E2AA74E2}" srcOrd="11"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97A3D1B-132A-4C9E-BAAA-0253A7A73B14}"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3CDEC944-E4A3-4809-AC98-A0D581E52CBD}">
      <dgm:prSet phldrT="[Text]" custT="1"/>
      <dgm:spPr/>
      <dgm:t>
        <a:bodyPr/>
        <a:lstStyle/>
        <a:p>
          <a:r>
            <a:rPr lang="en-US" sz="2000" b="1" dirty="0"/>
            <a:t>BRAND RECOGNITION</a:t>
          </a:r>
        </a:p>
      </dgm:t>
    </dgm:pt>
    <dgm:pt modelId="{DE01F71C-3905-462D-9424-A7B6833544B7}" type="parTrans" cxnId="{7AA0875B-9318-4891-BD6B-89236DF43F19}">
      <dgm:prSet/>
      <dgm:spPr/>
      <dgm:t>
        <a:bodyPr/>
        <a:lstStyle/>
        <a:p>
          <a:endParaRPr lang="en-US"/>
        </a:p>
      </dgm:t>
    </dgm:pt>
    <dgm:pt modelId="{6BB12A3D-1D88-4282-BFC3-183D8209670A}" type="sibTrans" cxnId="{7AA0875B-9318-4891-BD6B-89236DF43F19}">
      <dgm:prSet/>
      <dgm:spPr/>
      <dgm:t>
        <a:bodyPr/>
        <a:lstStyle/>
        <a:p>
          <a:endParaRPr lang="en-US"/>
        </a:p>
      </dgm:t>
    </dgm:pt>
    <dgm:pt modelId="{42E8C80D-3B5D-45FA-98E6-2AC0B3AB661A}">
      <dgm:prSet phldrT="[Text]" custT="1"/>
      <dgm:spPr/>
      <dgm:t>
        <a:bodyPr/>
        <a:lstStyle/>
        <a:p>
          <a:r>
            <a:rPr lang="en-US" sz="2000" b="1" dirty="0"/>
            <a:t>FINANCIAL STABILITY</a:t>
          </a:r>
        </a:p>
      </dgm:t>
    </dgm:pt>
    <dgm:pt modelId="{4D1BE6E7-470C-4854-90AB-439601A44351}" type="parTrans" cxnId="{B5510786-4D4C-43D0-8AD1-E4E9B1BED5E8}">
      <dgm:prSet/>
      <dgm:spPr/>
      <dgm:t>
        <a:bodyPr/>
        <a:lstStyle/>
        <a:p>
          <a:endParaRPr lang="en-US"/>
        </a:p>
      </dgm:t>
    </dgm:pt>
    <dgm:pt modelId="{A6B1DF21-83E8-4664-BBEC-FD890D8EA406}" type="sibTrans" cxnId="{B5510786-4D4C-43D0-8AD1-E4E9B1BED5E8}">
      <dgm:prSet/>
      <dgm:spPr/>
      <dgm:t>
        <a:bodyPr/>
        <a:lstStyle/>
        <a:p>
          <a:endParaRPr lang="en-US"/>
        </a:p>
      </dgm:t>
    </dgm:pt>
    <dgm:pt modelId="{3749E849-998D-4803-994C-7394F15EED1B}">
      <dgm:prSet phldrT="[Text]" custT="1"/>
      <dgm:spPr/>
      <dgm:t>
        <a:bodyPr/>
        <a:lstStyle/>
        <a:p>
          <a:r>
            <a:rPr lang="en-US" sz="2000" b="1" dirty="0"/>
            <a:t>RANGE  OF GLOBAL PRESENCE </a:t>
          </a:r>
        </a:p>
      </dgm:t>
    </dgm:pt>
    <dgm:pt modelId="{F554E26D-442D-4A74-9771-95B98E86F20E}" type="parTrans" cxnId="{515E15BD-AE46-4742-8CD7-BB9DCBDC248E}">
      <dgm:prSet/>
      <dgm:spPr/>
      <dgm:t>
        <a:bodyPr/>
        <a:lstStyle/>
        <a:p>
          <a:endParaRPr lang="en-US"/>
        </a:p>
      </dgm:t>
    </dgm:pt>
    <dgm:pt modelId="{33509E12-30A7-4211-93A4-EADCD646E7B0}" type="sibTrans" cxnId="{515E15BD-AE46-4742-8CD7-BB9DCBDC248E}">
      <dgm:prSet/>
      <dgm:spPr/>
      <dgm:t>
        <a:bodyPr/>
        <a:lstStyle/>
        <a:p>
          <a:endParaRPr lang="en-US"/>
        </a:p>
      </dgm:t>
    </dgm:pt>
    <dgm:pt modelId="{647D15B9-55E3-4E7B-A068-F11A7D3D901C}">
      <dgm:prSet phldrT="[Text]" custT="1"/>
      <dgm:spPr/>
      <dgm:t>
        <a:bodyPr/>
        <a:lstStyle/>
        <a:p>
          <a:r>
            <a:rPr lang="en-US" sz="2000" b="1" dirty="0"/>
            <a:t>COMPLEX OF OPERATION</a:t>
          </a:r>
        </a:p>
      </dgm:t>
    </dgm:pt>
    <dgm:pt modelId="{0166F36C-DC25-4B29-B4BE-35FBB7B9753C}" type="parTrans" cxnId="{D3EEF668-6BC2-4EA3-ACA3-A21857C73F59}">
      <dgm:prSet/>
      <dgm:spPr/>
      <dgm:t>
        <a:bodyPr/>
        <a:lstStyle/>
        <a:p>
          <a:endParaRPr lang="en-US"/>
        </a:p>
      </dgm:t>
    </dgm:pt>
    <dgm:pt modelId="{A79C57FE-462C-4525-94B2-FD4D37B247D1}" type="sibTrans" cxnId="{D3EEF668-6BC2-4EA3-ACA3-A21857C73F59}">
      <dgm:prSet/>
      <dgm:spPr/>
      <dgm:t>
        <a:bodyPr/>
        <a:lstStyle/>
        <a:p>
          <a:endParaRPr lang="en-US"/>
        </a:p>
      </dgm:t>
    </dgm:pt>
    <dgm:pt modelId="{017AD354-5D4A-465E-A30F-73206D8B37E1}">
      <dgm:prSet phldrT="[Text]" custT="1"/>
      <dgm:spPr/>
      <dgm:t>
        <a:bodyPr/>
        <a:lstStyle/>
        <a:p>
          <a:r>
            <a:rPr lang="en-US" sz="2000" b="1" dirty="0"/>
            <a:t>LEGACY SOFTWARE </a:t>
          </a:r>
        </a:p>
      </dgm:t>
    </dgm:pt>
    <dgm:pt modelId="{5802DC2A-D0C7-4A33-ADA7-635F64765729}" type="parTrans" cxnId="{5D1FB440-25A1-4773-BFA7-E6633CE5DF4D}">
      <dgm:prSet/>
      <dgm:spPr/>
      <dgm:t>
        <a:bodyPr/>
        <a:lstStyle/>
        <a:p>
          <a:endParaRPr lang="en-US"/>
        </a:p>
      </dgm:t>
    </dgm:pt>
    <dgm:pt modelId="{4D2044BE-81CE-4D96-AA33-0EF447A146E3}" type="sibTrans" cxnId="{5D1FB440-25A1-4773-BFA7-E6633CE5DF4D}">
      <dgm:prSet/>
      <dgm:spPr/>
      <dgm:t>
        <a:bodyPr/>
        <a:lstStyle/>
        <a:p>
          <a:endParaRPr lang="en-US"/>
        </a:p>
      </dgm:t>
    </dgm:pt>
    <dgm:pt modelId="{C4F31CC5-5266-4DF7-BCA2-2E3737A4D8C6}">
      <dgm:prSet phldrT="[Text]" custT="1"/>
      <dgm:spPr/>
      <dgm:t>
        <a:bodyPr/>
        <a:lstStyle/>
        <a:p>
          <a:r>
            <a:rPr lang="en-US" sz="2000" b="1" dirty="0"/>
            <a:t>PUBLIC PERCEPTION ISSUES</a:t>
          </a:r>
        </a:p>
      </dgm:t>
    </dgm:pt>
    <dgm:pt modelId="{0ACC61F1-1EF9-4A39-A786-8A2D8F622149}" type="parTrans" cxnId="{052A5AD6-5AC5-49FF-84E4-C8897413B0D5}">
      <dgm:prSet/>
      <dgm:spPr/>
      <dgm:t>
        <a:bodyPr/>
        <a:lstStyle/>
        <a:p>
          <a:endParaRPr lang="en-US"/>
        </a:p>
      </dgm:t>
    </dgm:pt>
    <dgm:pt modelId="{EEDA50F9-C156-4DA5-88EB-AF9D82677BA3}" type="sibTrans" cxnId="{052A5AD6-5AC5-49FF-84E4-C8897413B0D5}">
      <dgm:prSet/>
      <dgm:spPr/>
      <dgm:t>
        <a:bodyPr/>
        <a:lstStyle/>
        <a:p>
          <a:endParaRPr lang="en-US"/>
        </a:p>
      </dgm:t>
    </dgm:pt>
    <dgm:pt modelId="{F7ACE5D7-AB6E-456E-B5EE-4E245E808F52}">
      <dgm:prSet phldrT="[Text]" custT="1"/>
      <dgm:spPr/>
      <dgm:t>
        <a:bodyPr/>
        <a:lstStyle/>
        <a:p>
          <a:r>
            <a:rPr lang="en-US" sz="2000" dirty="0"/>
            <a:t>TECHNOLOGY ADVANCEMENT </a:t>
          </a:r>
        </a:p>
      </dgm:t>
    </dgm:pt>
    <dgm:pt modelId="{760F773F-F073-4A4D-95BB-D6C48B2ABF8E}" type="parTrans" cxnId="{CDB8E555-C8B1-4E4C-9493-24CA5CC17892}">
      <dgm:prSet/>
      <dgm:spPr/>
      <dgm:t>
        <a:bodyPr/>
        <a:lstStyle/>
        <a:p>
          <a:endParaRPr lang="en-US"/>
        </a:p>
      </dgm:t>
    </dgm:pt>
    <dgm:pt modelId="{EFE3B04D-5719-4443-82B9-163C87BEB112}" type="sibTrans" cxnId="{CDB8E555-C8B1-4E4C-9493-24CA5CC17892}">
      <dgm:prSet/>
      <dgm:spPr/>
      <dgm:t>
        <a:bodyPr/>
        <a:lstStyle/>
        <a:p>
          <a:endParaRPr lang="en-US"/>
        </a:p>
      </dgm:t>
    </dgm:pt>
    <dgm:pt modelId="{337A70AB-14BF-49A9-B4F0-381036431281}">
      <dgm:prSet phldrT="[Text]" custT="1"/>
      <dgm:spPr/>
      <dgm:t>
        <a:bodyPr/>
        <a:lstStyle/>
        <a:p>
          <a:r>
            <a:rPr lang="en-US" sz="2000" dirty="0"/>
            <a:t>INCREASING IN EMERGING MARKETS </a:t>
          </a:r>
        </a:p>
      </dgm:t>
    </dgm:pt>
    <dgm:pt modelId="{40A4222A-D8A2-486F-880D-A9D94D25E3FC}" type="parTrans" cxnId="{065956B5-806E-41BE-B9D2-F266B744997D}">
      <dgm:prSet/>
      <dgm:spPr/>
      <dgm:t>
        <a:bodyPr/>
        <a:lstStyle/>
        <a:p>
          <a:endParaRPr lang="en-US"/>
        </a:p>
      </dgm:t>
    </dgm:pt>
    <dgm:pt modelId="{F158CD88-50B1-4612-8667-A72F494446E8}" type="sibTrans" cxnId="{065956B5-806E-41BE-B9D2-F266B744997D}">
      <dgm:prSet/>
      <dgm:spPr/>
      <dgm:t>
        <a:bodyPr/>
        <a:lstStyle/>
        <a:p>
          <a:endParaRPr lang="en-US"/>
        </a:p>
      </dgm:t>
    </dgm:pt>
    <dgm:pt modelId="{95B763D5-DD4E-45EA-85C6-C93623184FEE}">
      <dgm:prSet phldrT="[Text]" custT="1"/>
      <dgm:spPr/>
      <dgm:t>
        <a:bodyPr/>
        <a:lstStyle/>
        <a:p>
          <a:r>
            <a:rPr lang="en-US" sz="2000" dirty="0"/>
            <a:t>SUSTAINABILITY PLAN</a:t>
          </a:r>
        </a:p>
      </dgm:t>
    </dgm:pt>
    <dgm:pt modelId="{7B9DC192-BB44-4A8F-9798-1EEF66B0DE8C}" type="parTrans" cxnId="{73360430-A724-4D34-89E4-049F3C1C66FF}">
      <dgm:prSet/>
      <dgm:spPr/>
      <dgm:t>
        <a:bodyPr/>
        <a:lstStyle/>
        <a:p>
          <a:endParaRPr lang="en-US"/>
        </a:p>
      </dgm:t>
    </dgm:pt>
    <dgm:pt modelId="{02AD815B-CAF3-4FD2-89F5-6DD12AE94664}" type="sibTrans" cxnId="{73360430-A724-4D34-89E4-049F3C1C66FF}">
      <dgm:prSet/>
      <dgm:spPr/>
      <dgm:t>
        <a:bodyPr/>
        <a:lstStyle/>
        <a:p>
          <a:endParaRPr lang="en-US"/>
        </a:p>
      </dgm:t>
    </dgm:pt>
    <dgm:pt modelId="{BD5D97CE-AFD3-4443-82FE-D5DA2CFC6E9E}">
      <dgm:prSet phldrT="[Text]" custT="1"/>
      <dgm:spPr/>
      <dgm:t>
        <a:bodyPr/>
        <a:lstStyle/>
        <a:p>
          <a:endParaRPr lang="en-US" sz="2000" dirty="0"/>
        </a:p>
        <a:p>
          <a:r>
            <a:rPr lang="en-US" sz="2000" dirty="0"/>
            <a:t>ECONOMIC VARIABILITY</a:t>
          </a:r>
        </a:p>
        <a:p>
          <a:r>
            <a:rPr lang="en-US" sz="2000" dirty="0"/>
            <a:t>CHANGE IN REGULATORY SYSTEM</a:t>
          </a:r>
        </a:p>
        <a:p>
          <a:r>
            <a:rPr lang="en-US" sz="2000" dirty="0"/>
            <a:t>STRONG COMPETITORS</a:t>
          </a:r>
        </a:p>
        <a:p>
          <a:r>
            <a:rPr lang="en-US" sz="2000" dirty="0"/>
            <a:t>CYBERSECURITY RISK </a:t>
          </a:r>
        </a:p>
        <a:p>
          <a:endParaRPr lang="en-US" sz="1200" dirty="0"/>
        </a:p>
      </dgm:t>
    </dgm:pt>
    <dgm:pt modelId="{38335F3D-B459-4FA4-AC9E-33DFEE3A37C6}" type="parTrans" cxnId="{3FE509A0-2F09-46EE-A4C8-5FEAFD1BB3A6}">
      <dgm:prSet/>
      <dgm:spPr/>
      <dgm:t>
        <a:bodyPr/>
        <a:lstStyle/>
        <a:p>
          <a:endParaRPr lang="en-US"/>
        </a:p>
      </dgm:t>
    </dgm:pt>
    <dgm:pt modelId="{D5C62212-9147-44AB-A8CB-04AD4ABDF2B1}" type="sibTrans" cxnId="{3FE509A0-2F09-46EE-A4C8-5FEAFD1BB3A6}">
      <dgm:prSet/>
      <dgm:spPr/>
      <dgm:t>
        <a:bodyPr/>
        <a:lstStyle/>
        <a:p>
          <a:endParaRPr lang="en-US"/>
        </a:p>
      </dgm:t>
    </dgm:pt>
    <dgm:pt modelId="{E7FB8E24-7A34-46EF-BDF6-336919DA4D47}" type="pres">
      <dgm:prSet presAssocID="{397A3D1B-132A-4C9E-BAAA-0253A7A73B14}" presName="linear" presStyleCnt="0">
        <dgm:presLayoutVars>
          <dgm:dir/>
          <dgm:resizeHandles val="exact"/>
        </dgm:presLayoutVars>
      </dgm:prSet>
      <dgm:spPr/>
    </dgm:pt>
    <dgm:pt modelId="{A628CFEC-C649-4F3E-B350-6C36DD00F18A}" type="pres">
      <dgm:prSet presAssocID="{3CDEC944-E4A3-4809-AC98-A0D581E52CBD}" presName="comp" presStyleCnt="0"/>
      <dgm:spPr/>
    </dgm:pt>
    <dgm:pt modelId="{C62B16A7-A5C0-409D-B9C9-C61FBAE357E4}" type="pres">
      <dgm:prSet presAssocID="{3CDEC944-E4A3-4809-AC98-A0D581E52CBD}" presName="box" presStyleLbl="node1" presStyleIdx="0" presStyleCnt="4"/>
      <dgm:spPr/>
    </dgm:pt>
    <dgm:pt modelId="{26FE4F12-A2C1-47D6-99EB-663FBAEAB396}" type="pres">
      <dgm:prSet presAssocID="{3CDEC944-E4A3-4809-AC98-A0D581E52CBD}" presName="img" presStyleLbl="fgImgPlac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t="-10000" b="-10000"/>
          </a:stretch>
        </a:blipFill>
      </dgm:spPr>
    </dgm:pt>
    <dgm:pt modelId="{2CA985B0-7AFA-41E5-8E66-7D2A838D3CCD}" type="pres">
      <dgm:prSet presAssocID="{3CDEC944-E4A3-4809-AC98-A0D581E52CBD}" presName="text" presStyleLbl="node1" presStyleIdx="0" presStyleCnt="4">
        <dgm:presLayoutVars>
          <dgm:bulletEnabled val="1"/>
        </dgm:presLayoutVars>
      </dgm:prSet>
      <dgm:spPr/>
    </dgm:pt>
    <dgm:pt modelId="{F2D46638-87D5-4EA7-A7F2-F2C0FBE120DB}" type="pres">
      <dgm:prSet presAssocID="{6BB12A3D-1D88-4282-BFC3-183D8209670A}" presName="spacer" presStyleCnt="0"/>
      <dgm:spPr/>
    </dgm:pt>
    <dgm:pt modelId="{FE4F2115-1000-430D-B96C-B75E7DE55A8C}" type="pres">
      <dgm:prSet presAssocID="{647D15B9-55E3-4E7B-A068-F11A7D3D901C}" presName="comp" presStyleCnt="0"/>
      <dgm:spPr/>
    </dgm:pt>
    <dgm:pt modelId="{970EAAAB-57D2-4417-B5FA-0B7B3F44100A}" type="pres">
      <dgm:prSet presAssocID="{647D15B9-55E3-4E7B-A068-F11A7D3D901C}" presName="box" presStyleLbl="node1" presStyleIdx="1" presStyleCnt="4"/>
      <dgm:spPr/>
    </dgm:pt>
    <dgm:pt modelId="{AC11DDAD-93A7-4B7E-80FB-FC7B473E4DB5}" type="pres">
      <dgm:prSet presAssocID="{647D15B9-55E3-4E7B-A068-F11A7D3D901C}" presName="img" presStyleLbl="fgImgPlace1" presStyleIdx="1"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t="-1000" b="-1000"/>
          </a:stretch>
        </a:blipFill>
      </dgm:spPr>
    </dgm:pt>
    <dgm:pt modelId="{B2039EEC-A530-4FD0-8E28-0C64337E5296}" type="pres">
      <dgm:prSet presAssocID="{647D15B9-55E3-4E7B-A068-F11A7D3D901C}" presName="text" presStyleLbl="node1" presStyleIdx="1" presStyleCnt="4">
        <dgm:presLayoutVars>
          <dgm:bulletEnabled val="1"/>
        </dgm:presLayoutVars>
      </dgm:prSet>
      <dgm:spPr/>
    </dgm:pt>
    <dgm:pt modelId="{2DEFF87C-D368-4BF5-BEC0-EE65F3E7255A}" type="pres">
      <dgm:prSet presAssocID="{A79C57FE-462C-4525-94B2-FD4D37B247D1}" presName="spacer" presStyleCnt="0"/>
      <dgm:spPr/>
    </dgm:pt>
    <dgm:pt modelId="{B0A6703E-84F2-4603-A04B-92E218655D23}" type="pres">
      <dgm:prSet presAssocID="{F7ACE5D7-AB6E-456E-B5EE-4E245E808F52}" presName="comp" presStyleCnt="0"/>
      <dgm:spPr/>
    </dgm:pt>
    <dgm:pt modelId="{53399587-C608-4D58-A298-205FF4B79BAB}" type="pres">
      <dgm:prSet presAssocID="{F7ACE5D7-AB6E-456E-B5EE-4E245E808F52}" presName="box" presStyleLbl="node1" presStyleIdx="2" presStyleCnt="4"/>
      <dgm:spPr/>
    </dgm:pt>
    <dgm:pt modelId="{BEC1ABE7-5C9D-4473-8FC5-002058400ADB}" type="pres">
      <dgm:prSet presAssocID="{F7ACE5D7-AB6E-456E-B5EE-4E245E808F52}" presName="img" presStyleLbl="fgImgPlace1" presStyleIdx="2" presStyleCnt="4"/>
      <dgm:spPr>
        <a:blipFill>
          <a:blip xmlns:r="http://schemas.openxmlformats.org/officeDocument/2006/relationships" r:embed="rId4">
            <a:extLst>
              <a:ext uri="{96DAC541-7B7A-43D3-8B79-37D633B846F1}">
                <asvg:svgBlip xmlns:asvg="http://schemas.microsoft.com/office/drawing/2016/SVG/main" r:embed="rId5"/>
              </a:ext>
            </a:extLst>
          </a:blip>
          <a:srcRect/>
          <a:stretch>
            <a:fillRect t="-10000" b="-10000"/>
          </a:stretch>
        </a:blipFill>
      </dgm:spPr>
    </dgm:pt>
    <dgm:pt modelId="{CB5D2FB0-2863-4ADC-824B-A1CE9FBCCB04}" type="pres">
      <dgm:prSet presAssocID="{F7ACE5D7-AB6E-456E-B5EE-4E245E808F52}" presName="text" presStyleLbl="node1" presStyleIdx="2" presStyleCnt="4">
        <dgm:presLayoutVars>
          <dgm:bulletEnabled val="1"/>
        </dgm:presLayoutVars>
      </dgm:prSet>
      <dgm:spPr/>
    </dgm:pt>
    <dgm:pt modelId="{2C5F8264-6116-4B98-969E-4B91E94CA203}" type="pres">
      <dgm:prSet presAssocID="{EFE3B04D-5719-4443-82B9-163C87BEB112}" presName="spacer" presStyleCnt="0"/>
      <dgm:spPr/>
    </dgm:pt>
    <dgm:pt modelId="{42B1BA6D-B636-4B8D-A53D-B9C910E6645E}" type="pres">
      <dgm:prSet presAssocID="{BD5D97CE-AFD3-4443-82FE-D5DA2CFC6E9E}" presName="comp" presStyleCnt="0"/>
      <dgm:spPr/>
    </dgm:pt>
    <dgm:pt modelId="{ED4F30C6-1519-49FF-B1C0-100E9833164C}" type="pres">
      <dgm:prSet presAssocID="{BD5D97CE-AFD3-4443-82FE-D5DA2CFC6E9E}" presName="box" presStyleLbl="node1" presStyleIdx="3" presStyleCnt="4"/>
      <dgm:spPr/>
    </dgm:pt>
    <dgm:pt modelId="{25623BC4-16F6-4E51-BCDC-1CD989304D02}" type="pres">
      <dgm:prSet presAssocID="{BD5D97CE-AFD3-4443-82FE-D5DA2CFC6E9E}" presName="img" presStyleLbl="fgImgPlace1" presStyleIdx="3" presStyleCnt="4"/>
      <dgm:spPr>
        <a:blipFill>
          <a:blip xmlns:r="http://schemas.openxmlformats.org/officeDocument/2006/relationships" r:embed="rId6">
            <a:extLst>
              <a:ext uri="{96DAC541-7B7A-43D3-8B79-37D633B846F1}">
                <asvg:svgBlip xmlns:asvg="http://schemas.microsoft.com/office/drawing/2016/SVG/main" r:embed="rId7"/>
              </a:ext>
            </a:extLst>
          </a:blip>
          <a:srcRect/>
          <a:stretch>
            <a:fillRect t="-31000" b="-31000"/>
          </a:stretch>
        </a:blipFill>
      </dgm:spPr>
    </dgm:pt>
    <dgm:pt modelId="{970FBEB5-CEA0-44E6-B671-8F2FAB3F7C4E}" type="pres">
      <dgm:prSet presAssocID="{BD5D97CE-AFD3-4443-82FE-D5DA2CFC6E9E}" presName="text" presStyleLbl="node1" presStyleIdx="3" presStyleCnt="4">
        <dgm:presLayoutVars>
          <dgm:bulletEnabled val="1"/>
        </dgm:presLayoutVars>
      </dgm:prSet>
      <dgm:spPr/>
    </dgm:pt>
  </dgm:ptLst>
  <dgm:cxnLst>
    <dgm:cxn modelId="{F8F69306-E76C-41A7-8663-EF35432D712E}" type="presOf" srcId="{F7ACE5D7-AB6E-456E-B5EE-4E245E808F52}" destId="{53399587-C608-4D58-A298-205FF4B79BAB}" srcOrd="0" destOrd="0" presId="urn:microsoft.com/office/officeart/2005/8/layout/vList4"/>
    <dgm:cxn modelId="{FB522713-7E93-4EA8-9ABC-5EF06B8C36FE}" type="presOf" srcId="{647D15B9-55E3-4E7B-A068-F11A7D3D901C}" destId="{B2039EEC-A530-4FD0-8E28-0C64337E5296}" srcOrd="1" destOrd="0" presId="urn:microsoft.com/office/officeart/2005/8/layout/vList4"/>
    <dgm:cxn modelId="{BB1AE81C-BE91-4A80-B2D5-0102FCEA8A8C}" type="presOf" srcId="{BD5D97CE-AFD3-4443-82FE-D5DA2CFC6E9E}" destId="{970FBEB5-CEA0-44E6-B671-8F2FAB3F7C4E}" srcOrd="1" destOrd="0" presId="urn:microsoft.com/office/officeart/2005/8/layout/vList4"/>
    <dgm:cxn modelId="{755FAF20-0E53-4FEC-B9D0-547680DAE0CA}" type="presOf" srcId="{017AD354-5D4A-465E-A30F-73206D8B37E1}" destId="{B2039EEC-A530-4FD0-8E28-0C64337E5296}" srcOrd="1" destOrd="1" presId="urn:microsoft.com/office/officeart/2005/8/layout/vList4"/>
    <dgm:cxn modelId="{44D96522-45E7-4B24-9E88-F921A572FF39}" type="presOf" srcId="{F7ACE5D7-AB6E-456E-B5EE-4E245E808F52}" destId="{CB5D2FB0-2863-4ADC-824B-A1CE9FBCCB04}" srcOrd="1" destOrd="0" presId="urn:microsoft.com/office/officeart/2005/8/layout/vList4"/>
    <dgm:cxn modelId="{7C7AD822-D26B-4786-B4ED-05E0D8427865}" type="presOf" srcId="{3CDEC944-E4A3-4809-AC98-A0D581E52CBD}" destId="{2CA985B0-7AFA-41E5-8E66-7D2A838D3CCD}" srcOrd="1" destOrd="0" presId="urn:microsoft.com/office/officeart/2005/8/layout/vList4"/>
    <dgm:cxn modelId="{73360430-A724-4D34-89E4-049F3C1C66FF}" srcId="{F7ACE5D7-AB6E-456E-B5EE-4E245E808F52}" destId="{95B763D5-DD4E-45EA-85C6-C93623184FEE}" srcOrd="1" destOrd="0" parTransId="{7B9DC192-BB44-4A8F-9798-1EEF66B0DE8C}" sibTransId="{02AD815B-CAF3-4FD2-89F5-6DD12AE94664}"/>
    <dgm:cxn modelId="{401A7331-0ED5-443E-A036-F3751AC65866}" type="presOf" srcId="{3749E849-998D-4803-994C-7394F15EED1B}" destId="{C62B16A7-A5C0-409D-B9C9-C61FBAE357E4}" srcOrd="0" destOrd="2" presId="urn:microsoft.com/office/officeart/2005/8/layout/vList4"/>
    <dgm:cxn modelId="{1E1D8E37-BE35-4A7A-9653-7641B7738319}" type="presOf" srcId="{3CDEC944-E4A3-4809-AC98-A0D581E52CBD}" destId="{C62B16A7-A5C0-409D-B9C9-C61FBAE357E4}" srcOrd="0" destOrd="0" presId="urn:microsoft.com/office/officeart/2005/8/layout/vList4"/>
    <dgm:cxn modelId="{5D1FB440-25A1-4773-BFA7-E6633CE5DF4D}" srcId="{647D15B9-55E3-4E7B-A068-F11A7D3D901C}" destId="{017AD354-5D4A-465E-A30F-73206D8B37E1}" srcOrd="0" destOrd="0" parTransId="{5802DC2A-D0C7-4A33-ADA7-635F64765729}" sibTransId="{4D2044BE-81CE-4D96-AA33-0EF447A146E3}"/>
    <dgm:cxn modelId="{7AA0875B-9318-4891-BD6B-89236DF43F19}" srcId="{397A3D1B-132A-4C9E-BAAA-0253A7A73B14}" destId="{3CDEC944-E4A3-4809-AC98-A0D581E52CBD}" srcOrd="0" destOrd="0" parTransId="{DE01F71C-3905-462D-9424-A7B6833544B7}" sibTransId="{6BB12A3D-1D88-4282-BFC3-183D8209670A}"/>
    <dgm:cxn modelId="{4355425D-4ED6-48AF-9E27-5B4624E0A670}" type="presOf" srcId="{95B763D5-DD4E-45EA-85C6-C93623184FEE}" destId="{53399587-C608-4D58-A298-205FF4B79BAB}" srcOrd="0" destOrd="2" presId="urn:microsoft.com/office/officeart/2005/8/layout/vList4"/>
    <dgm:cxn modelId="{D3EEF668-6BC2-4EA3-ACA3-A21857C73F59}" srcId="{397A3D1B-132A-4C9E-BAAA-0253A7A73B14}" destId="{647D15B9-55E3-4E7B-A068-F11A7D3D901C}" srcOrd="1" destOrd="0" parTransId="{0166F36C-DC25-4B29-B4BE-35FBB7B9753C}" sibTransId="{A79C57FE-462C-4525-94B2-FD4D37B247D1}"/>
    <dgm:cxn modelId="{4176BB55-3B83-4A2A-A68C-FFC754AFFD27}" type="presOf" srcId="{95B763D5-DD4E-45EA-85C6-C93623184FEE}" destId="{CB5D2FB0-2863-4ADC-824B-A1CE9FBCCB04}" srcOrd="1" destOrd="2" presId="urn:microsoft.com/office/officeart/2005/8/layout/vList4"/>
    <dgm:cxn modelId="{CDB8E555-C8B1-4E4C-9493-24CA5CC17892}" srcId="{397A3D1B-132A-4C9E-BAAA-0253A7A73B14}" destId="{F7ACE5D7-AB6E-456E-B5EE-4E245E808F52}" srcOrd="2" destOrd="0" parTransId="{760F773F-F073-4A4D-95BB-D6C48B2ABF8E}" sibTransId="{EFE3B04D-5719-4443-82B9-163C87BEB112}"/>
    <dgm:cxn modelId="{6DED4E78-5D9B-4005-9577-2AC3D8857E82}" type="presOf" srcId="{337A70AB-14BF-49A9-B4F0-381036431281}" destId="{53399587-C608-4D58-A298-205FF4B79BAB}" srcOrd="0" destOrd="1" presId="urn:microsoft.com/office/officeart/2005/8/layout/vList4"/>
    <dgm:cxn modelId="{3BF0847E-D39E-4672-BC7F-EEBAFFDAC039}" type="presOf" srcId="{647D15B9-55E3-4E7B-A068-F11A7D3D901C}" destId="{970EAAAB-57D2-4417-B5FA-0B7B3F44100A}" srcOrd="0" destOrd="0" presId="urn:microsoft.com/office/officeart/2005/8/layout/vList4"/>
    <dgm:cxn modelId="{0D818C7E-FB0F-47D8-B364-26F95FB3AEA1}" type="presOf" srcId="{C4F31CC5-5266-4DF7-BCA2-2E3737A4D8C6}" destId="{B2039EEC-A530-4FD0-8E28-0C64337E5296}" srcOrd="1" destOrd="2" presId="urn:microsoft.com/office/officeart/2005/8/layout/vList4"/>
    <dgm:cxn modelId="{4F006085-5F2D-47B4-9573-D9CCA6E462A6}" type="presOf" srcId="{397A3D1B-132A-4C9E-BAAA-0253A7A73B14}" destId="{E7FB8E24-7A34-46EF-BDF6-336919DA4D47}" srcOrd="0" destOrd="0" presId="urn:microsoft.com/office/officeart/2005/8/layout/vList4"/>
    <dgm:cxn modelId="{B5510786-4D4C-43D0-8AD1-E4E9B1BED5E8}" srcId="{3CDEC944-E4A3-4809-AC98-A0D581E52CBD}" destId="{42E8C80D-3B5D-45FA-98E6-2AC0B3AB661A}" srcOrd="0" destOrd="0" parTransId="{4D1BE6E7-470C-4854-90AB-439601A44351}" sibTransId="{A6B1DF21-83E8-4664-BBEC-FD890D8EA406}"/>
    <dgm:cxn modelId="{EEF5F986-93DA-47B7-A32A-0223A9F45A23}" type="presOf" srcId="{3749E849-998D-4803-994C-7394F15EED1B}" destId="{2CA985B0-7AFA-41E5-8E66-7D2A838D3CCD}" srcOrd="1" destOrd="2" presId="urn:microsoft.com/office/officeart/2005/8/layout/vList4"/>
    <dgm:cxn modelId="{693D448B-938D-4461-9AFF-FC6464A9941D}" type="presOf" srcId="{337A70AB-14BF-49A9-B4F0-381036431281}" destId="{CB5D2FB0-2863-4ADC-824B-A1CE9FBCCB04}" srcOrd="1" destOrd="1" presId="urn:microsoft.com/office/officeart/2005/8/layout/vList4"/>
    <dgm:cxn modelId="{3FE509A0-2F09-46EE-A4C8-5FEAFD1BB3A6}" srcId="{397A3D1B-132A-4C9E-BAAA-0253A7A73B14}" destId="{BD5D97CE-AFD3-4443-82FE-D5DA2CFC6E9E}" srcOrd="3" destOrd="0" parTransId="{38335F3D-B459-4FA4-AC9E-33DFEE3A37C6}" sibTransId="{D5C62212-9147-44AB-A8CB-04AD4ABDF2B1}"/>
    <dgm:cxn modelId="{3294AFA7-58F7-4D48-925C-502C6FF92075}" type="presOf" srcId="{017AD354-5D4A-465E-A30F-73206D8B37E1}" destId="{970EAAAB-57D2-4417-B5FA-0B7B3F44100A}" srcOrd="0" destOrd="1" presId="urn:microsoft.com/office/officeart/2005/8/layout/vList4"/>
    <dgm:cxn modelId="{D50782B1-F23F-47B8-9230-97EB9E5334ED}" type="presOf" srcId="{BD5D97CE-AFD3-4443-82FE-D5DA2CFC6E9E}" destId="{ED4F30C6-1519-49FF-B1C0-100E9833164C}" srcOrd="0" destOrd="0" presId="urn:microsoft.com/office/officeart/2005/8/layout/vList4"/>
    <dgm:cxn modelId="{68788CB2-A23D-4BD7-BD2A-782FD5EFEE68}" type="presOf" srcId="{C4F31CC5-5266-4DF7-BCA2-2E3737A4D8C6}" destId="{970EAAAB-57D2-4417-B5FA-0B7B3F44100A}" srcOrd="0" destOrd="2" presId="urn:microsoft.com/office/officeart/2005/8/layout/vList4"/>
    <dgm:cxn modelId="{065956B5-806E-41BE-B9D2-F266B744997D}" srcId="{F7ACE5D7-AB6E-456E-B5EE-4E245E808F52}" destId="{337A70AB-14BF-49A9-B4F0-381036431281}" srcOrd="0" destOrd="0" parTransId="{40A4222A-D8A2-486F-880D-A9D94D25E3FC}" sibTransId="{F158CD88-50B1-4612-8667-A72F494446E8}"/>
    <dgm:cxn modelId="{515E15BD-AE46-4742-8CD7-BB9DCBDC248E}" srcId="{3CDEC944-E4A3-4809-AC98-A0D581E52CBD}" destId="{3749E849-998D-4803-994C-7394F15EED1B}" srcOrd="1" destOrd="0" parTransId="{F554E26D-442D-4A74-9771-95B98E86F20E}" sibTransId="{33509E12-30A7-4211-93A4-EADCD646E7B0}"/>
    <dgm:cxn modelId="{2DD335C7-CAB1-466D-9F94-CE3C2F4B062E}" type="presOf" srcId="{42E8C80D-3B5D-45FA-98E6-2AC0B3AB661A}" destId="{C62B16A7-A5C0-409D-B9C9-C61FBAE357E4}" srcOrd="0" destOrd="1" presId="urn:microsoft.com/office/officeart/2005/8/layout/vList4"/>
    <dgm:cxn modelId="{052A5AD6-5AC5-49FF-84E4-C8897413B0D5}" srcId="{647D15B9-55E3-4E7B-A068-F11A7D3D901C}" destId="{C4F31CC5-5266-4DF7-BCA2-2E3737A4D8C6}" srcOrd="1" destOrd="0" parTransId="{0ACC61F1-1EF9-4A39-A786-8A2D8F622149}" sibTransId="{EEDA50F9-C156-4DA5-88EB-AF9D82677BA3}"/>
    <dgm:cxn modelId="{204CC1F7-6A80-42FF-BC8B-7582207AB002}" type="presOf" srcId="{42E8C80D-3B5D-45FA-98E6-2AC0B3AB661A}" destId="{2CA985B0-7AFA-41E5-8E66-7D2A838D3CCD}" srcOrd="1" destOrd="1" presId="urn:microsoft.com/office/officeart/2005/8/layout/vList4"/>
    <dgm:cxn modelId="{0D3AD754-6F83-4F53-92E6-BCD07B03F593}" type="presParOf" srcId="{E7FB8E24-7A34-46EF-BDF6-336919DA4D47}" destId="{A628CFEC-C649-4F3E-B350-6C36DD00F18A}" srcOrd="0" destOrd="0" presId="urn:microsoft.com/office/officeart/2005/8/layout/vList4"/>
    <dgm:cxn modelId="{C0CB2C66-EC8E-42A8-8FD5-A9AF6B73D849}" type="presParOf" srcId="{A628CFEC-C649-4F3E-B350-6C36DD00F18A}" destId="{C62B16A7-A5C0-409D-B9C9-C61FBAE357E4}" srcOrd="0" destOrd="0" presId="urn:microsoft.com/office/officeart/2005/8/layout/vList4"/>
    <dgm:cxn modelId="{08E52D05-3818-4A23-9399-E73133A59847}" type="presParOf" srcId="{A628CFEC-C649-4F3E-B350-6C36DD00F18A}" destId="{26FE4F12-A2C1-47D6-99EB-663FBAEAB396}" srcOrd="1" destOrd="0" presId="urn:microsoft.com/office/officeart/2005/8/layout/vList4"/>
    <dgm:cxn modelId="{5FBB6F7B-D59D-495B-82C0-AA60650A78C6}" type="presParOf" srcId="{A628CFEC-C649-4F3E-B350-6C36DD00F18A}" destId="{2CA985B0-7AFA-41E5-8E66-7D2A838D3CCD}" srcOrd="2" destOrd="0" presId="urn:microsoft.com/office/officeart/2005/8/layout/vList4"/>
    <dgm:cxn modelId="{2052C939-C2A8-4D8F-B95D-3119CE9DD552}" type="presParOf" srcId="{E7FB8E24-7A34-46EF-BDF6-336919DA4D47}" destId="{F2D46638-87D5-4EA7-A7F2-F2C0FBE120DB}" srcOrd="1" destOrd="0" presId="urn:microsoft.com/office/officeart/2005/8/layout/vList4"/>
    <dgm:cxn modelId="{00C84C1D-E482-4912-9CEB-63863D0606BD}" type="presParOf" srcId="{E7FB8E24-7A34-46EF-BDF6-336919DA4D47}" destId="{FE4F2115-1000-430D-B96C-B75E7DE55A8C}" srcOrd="2" destOrd="0" presId="urn:microsoft.com/office/officeart/2005/8/layout/vList4"/>
    <dgm:cxn modelId="{B65B8927-14A0-4264-B8DB-FA483EF6505C}" type="presParOf" srcId="{FE4F2115-1000-430D-B96C-B75E7DE55A8C}" destId="{970EAAAB-57D2-4417-B5FA-0B7B3F44100A}" srcOrd="0" destOrd="0" presId="urn:microsoft.com/office/officeart/2005/8/layout/vList4"/>
    <dgm:cxn modelId="{EAC299ED-5EAA-4136-97B1-ECC21C114119}" type="presParOf" srcId="{FE4F2115-1000-430D-B96C-B75E7DE55A8C}" destId="{AC11DDAD-93A7-4B7E-80FB-FC7B473E4DB5}" srcOrd="1" destOrd="0" presId="urn:microsoft.com/office/officeart/2005/8/layout/vList4"/>
    <dgm:cxn modelId="{A5D2E9AD-E3AC-42B1-A6D1-3A18A146324D}" type="presParOf" srcId="{FE4F2115-1000-430D-B96C-B75E7DE55A8C}" destId="{B2039EEC-A530-4FD0-8E28-0C64337E5296}" srcOrd="2" destOrd="0" presId="urn:microsoft.com/office/officeart/2005/8/layout/vList4"/>
    <dgm:cxn modelId="{088B7BFF-52A6-484D-812B-C85FC5B72D1D}" type="presParOf" srcId="{E7FB8E24-7A34-46EF-BDF6-336919DA4D47}" destId="{2DEFF87C-D368-4BF5-BEC0-EE65F3E7255A}" srcOrd="3" destOrd="0" presId="urn:microsoft.com/office/officeart/2005/8/layout/vList4"/>
    <dgm:cxn modelId="{3AA5F9F2-E8E6-4FAD-9943-6D346260996E}" type="presParOf" srcId="{E7FB8E24-7A34-46EF-BDF6-336919DA4D47}" destId="{B0A6703E-84F2-4603-A04B-92E218655D23}" srcOrd="4" destOrd="0" presId="urn:microsoft.com/office/officeart/2005/8/layout/vList4"/>
    <dgm:cxn modelId="{C5BF255E-6D17-478D-BF42-0FF846D3D70A}" type="presParOf" srcId="{B0A6703E-84F2-4603-A04B-92E218655D23}" destId="{53399587-C608-4D58-A298-205FF4B79BAB}" srcOrd="0" destOrd="0" presId="urn:microsoft.com/office/officeart/2005/8/layout/vList4"/>
    <dgm:cxn modelId="{B2A1FA6E-FAD6-407D-9C2F-257E77BC324F}" type="presParOf" srcId="{B0A6703E-84F2-4603-A04B-92E218655D23}" destId="{BEC1ABE7-5C9D-4473-8FC5-002058400ADB}" srcOrd="1" destOrd="0" presId="urn:microsoft.com/office/officeart/2005/8/layout/vList4"/>
    <dgm:cxn modelId="{7ADA272F-A179-4D18-98FA-CE71BC333101}" type="presParOf" srcId="{B0A6703E-84F2-4603-A04B-92E218655D23}" destId="{CB5D2FB0-2863-4ADC-824B-A1CE9FBCCB04}" srcOrd="2" destOrd="0" presId="urn:microsoft.com/office/officeart/2005/8/layout/vList4"/>
    <dgm:cxn modelId="{CA6594EB-683B-42D9-AC89-39B5ABF4F81B}" type="presParOf" srcId="{E7FB8E24-7A34-46EF-BDF6-336919DA4D47}" destId="{2C5F8264-6116-4B98-969E-4B91E94CA203}" srcOrd="5" destOrd="0" presId="urn:microsoft.com/office/officeart/2005/8/layout/vList4"/>
    <dgm:cxn modelId="{ED4031DA-2AFD-48F6-AC59-3D9C4FC98079}" type="presParOf" srcId="{E7FB8E24-7A34-46EF-BDF6-336919DA4D47}" destId="{42B1BA6D-B636-4B8D-A53D-B9C910E6645E}" srcOrd="6" destOrd="0" presId="urn:microsoft.com/office/officeart/2005/8/layout/vList4"/>
    <dgm:cxn modelId="{94FE8FBB-1F1B-45DF-9364-31C66B64B95D}" type="presParOf" srcId="{42B1BA6D-B636-4B8D-A53D-B9C910E6645E}" destId="{ED4F30C6-1519-49FF-B1C0-100E9833164C}" srcOrd="0" destOrd="0" presId="urn:microsoft.com/office/officeart/2005/8/layout/vList4"/>
    <dgm:cxn modelId="{6F6E879B-66AA-4DD2-AD50-56BFE6DF3397}" type="presParOf" srcId="{42B1BA6D-B636-4B8D-A53D-B9C910E6645E}" destId="{25623BC4-16F6-4E51-BCDC-1CD989304D02}" srcOrd="1" destOrd="0" presId="urn:microsoft.com/office/officeart/2005/8/layout/vList4"/>
    <dgm:cxn modelId="{8BD935AC-3776-4F50-83D9-A87CD3F08AF5}" type="presParOf" srcId="{42B1BA6D-B636-4B8D-A53D-B9C910E6645E}" destId="{970FBEB5-CEA0-44E6-B671-8F2FAB3F7C4E}"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43C2E35-89DB-4214-A006-7C14786C95FE}" type="doc">
      <dgm:prSet loTypeId="urn:microsoft.com/office/officeart/2005/8/layout/list1" loCatId="list" qsTypeId="urn:microsoft.com/office/officeart/2005/8/quickstyle/3d1" qsCatId="3D" csTypeId="urn:microsoft.com/office/officeart/2005/8/colors/colorful3" csCatId="colorful" phldr="1"/>
      <dgm:spPr/>
      <dgm:t>
        <a:bodyPr/>
        <a:lstStyle/>
        <a:p>
          <a:endParaRPr lang="en-US"/>
        </a:p>
      </dgm:t>
    </dgm:pt>
    <dgm:pt modelId="{60BEABDD-1075-4657-9377-5EC03B4D44A3}">
      <dgm:prSet phldrT="[Text]"/>
      <dgm:spPr/>
      <dgm:t>
        <a:bodyPr/>
        <a:lstStyle/>
        <a:p>
          <a:r>
            <a:rPr lang="en-US" dirty="0"/>
            <a:t>CUSTOMER DEMANDS </a:t>
          </a:r>
        </a:p>
      </dgm:t>
    </dgm:pt>
    <dgm:pt modelId="{5FBAC17B-524D-416E-9D3B-0E729D9FEEA5}" type="parTrans" cxnId="{3BA0E151-1403-4F43-AA6F-DBFD2BFACA6D}">
      <dgm:prSet/>
      <dgm:spPr/>
      <dgm:t>
        <a:bodyPr/>
        <a:lstStyle/>
        <a:p>
          <a:endParaRPr lang="en-US"/>
        </a:p>
      </dgm:t>
    </dgm:pt>
    <dgm:pt modelId="{8E9587EC-C8AD-449F-96C7-225C7432B62F}" type="sibTrans" cxnId="{3BA0E151-1403-4F43-AA6F-DBFD2BFACA6D}">
      <dgm:prSet/>
      <dgm:spPr/>
      <dgm:t>
        <a:bodyPr/>
        <a:lstStyle/>
        <a:p>
          <a:endParaRPr lang="en-US"/>
        </a:p>
      </dgm:t>
    </dgm:pt>
    <dgm:pt modelId="{13BA5587-F4F3-4B61-B8FC-C8337A40AB0A}">
      <dgm:prSet phldrT="[Text]"/>
      <dgm:spPr/>
      <dgm:t>
        <a:bodyPr/>
        <a:lstStyle/>
        <a:p>
          <a:r>
            <a:rPr lang="en-US" dirty="0"/>
            <a:t>TECHNOLOGY CHNAGES </a:t>
          </a:r>
        </a:p>
      </dgm:t>
    </dgm:pt>
    <dgm:pt modelId="{C84DDF9E-1145-4E26-B1B3-ACB861C4F04C}" type="parTrans" cxnId="{6DF40890-D3B9-40F7-A96C-331A2BE8B461}">
      <dgm:prSet/>
      <dgm:spPr/>
      <dgm:t>
        <a:bodyPr/>
        <a:lstStyle/>
        <a:p>
          <a:endParaRPr lang="en-US"/>
        </a:p>
      </dgm:t>
    </dgm:pt>
    <dgm:pt modelId="{B07A70F0-EA78-4754-B568-D4182186F143}" type="sibTrans" cxnId="{6DF40890-D3B9-40F7-A96C-331A2BE8B461}">
      <dgm:prSet/>
      <dgm:spPr/>
      <dgm:t>
        <a:bodyPr/>
        <a:lstStyle/>
        <a:p>
          <a:endParaRPr lang="en-US"/>
        </a:p>
      </dgm:t>
    </dgm:pt>
    <dgm:pt modelId="{BEDB7869-B120-4693-9FCA-3B6BD75B2375}">
      <dgm:prSet phldrT="[Text]"/>
      <dgm:spPr/>
      <dgm:t>
        <a:bodyPr/>
        <a:lstStyle/>
        <a:p>
          <a:r>
            <a:rPr lang="en-US" dirty="0"/>
            <a:t>REGULATORY COMPALINCE </a:t>
          </a:r>
        </a:p>
      </dgm:t>
    </dgm:pt>
    <dgm:pt modelId="{82A1C9C4-E6A4-442E-9FB2-5CA1DC23492C}" type="parTrans" cxnId="{E417038C-13C2-423A-B9D6-09A89F76149F}">
      <dgm:prSet/>
      <dgm:spPr/>
      <dgm:t>
        <a:bodyPr/>
        <a:lstStyle/>
        <a:p>
          <a:endParaRPr lang="en-US"/>
        </a:p>
      </dgm:t>
    </dgm:pt>
    <dgm:pt modelId="{FE98FDD6-A0A0-4779-B3D0-B8BF33F8F3B7}" type="sibTrans" cxnId="{E417038C-13C2-423A-B9D6-09A89F76149F}">
      <dgm:prSet/>
      <dgm:spPr/>
      <dgm:t>
        <a:bodyPr/>
        <a:lstStyle/>
        <a:p>
          <a:endParaRPr lang="en-US"/>
        </a:p>
      </dgm:t>
    </dgm:pt>
    <dgm:pt modelId="{E65DDE6C-F88E-4307-87FE-C5F452D52BC5}" type="pres">
      <dgm:prSet presAssocID="{043C2E35-89DB-4214-A006-7C14786C95FE}" presName="linear" presStyleCnt="0">
        <dgm:presLayoutVars>
          <dgm:dir/>
          <dgm:animLvl val="lvl"/>
          <dgm:resizeHandles val="exact"/>
        </dgm:presLayoutVars>
      </dgm:prSet>
      <dgm:spPr/>
    </dgm:pt>
    <dgm:pt modelId="{BC22295F-F30B-4046-869A-0DEE5240CDA0}" type="pres">
      <dgm:prSet presAssocID="{60BEABDD-1075-4657-9377-5EC03B4D44A3}" presName="parentLin" presStyleCnt="0"/>
      <dgm:spPr/>
    </dgm:pt>
    <dgm:pt modelId="{EA738360-9703-442E-A0FD-712AAE8F676A}" type="pres">
      <dgm:prSet presAssocID="{60BEABDD-1075-4657-9377-5EC03B4D44A3}" presName="parentLeftMargin" presStyleLbl="node1" presStyleIdx="0" presStyleCnt="3"/>
      <dgm:spPr/>
    </dgm:pt>
    <dgm:pt modelId="{F3978E16-AFF4-40E1-9ADD-C6B872392D30}" type="pres">
      <dgm:prSet presAssocID="{60BEABDD-1075-4657-9377-5EC03B4D44A3}" presName="parentText" presStyleLbl="node1" presStyleIdx="0" presStyleCnt="3">
        <dgm:presLayoutVars>
          <dgm:chMax val="0"/>
          <dgm:bulletEnabled val="1"/>
        </dgm:presLayoutVars>
      </dgm:prSet>
      <dgm:spPr/>
    </dgm:pt>
    <dgm:pt modelId="{694260FD-01EA-4CE0-AA80-CBE98B0E0D33}" type="pres">
      <dgm:prSet presAssocID="{60BEABDD-1075-4657-9377-5EC03B4D44A3}" presName="negativeSpace" presStyleCnt="0"/>
      <dgm:spPr/>
    </dgm:pt>
    <dgm:pt modelId="{D1AD04F7-3BC9-4F09-9CF4-791131D0889B}" type="pres">
      <dgm:prSet presAssocID="{60BEABDD-1075-4657-9377-5EC03B4D44A3}" presName="childText" presStyleLbl="conFgAcc1" presStyleIdx="0" presStyleCnt="3">
        <dgm:presLayoutVars>
          <dgm:bulletEnabled val="1"/>
        </dgm:presLayoutVars>
      </dgm:prSet>
      <dgm:spPr/>
    </dgm:pt>
    <dgm:pt modelId="{66EE5C2B-B00A-4A90-A826-B1A3DB9139DB}" type="pres">
      <dgm:prSet presAssocID="{8E9587EC-C8AD-449F-96C7-225C7432B62F}" presName="spaceBetweenRectangles" presStyleCnt="0"/>
      <dgm:spPr/>
    </dgm:pt>
    <dgm:pt modelId="{B835E0A2-AAF2-4DA9-93C1-70CF940914F9}" type="pres">
      <dgm:prSet presAssocID="{13BA5587-F4F3-4B61-B8FC-C8337A40AB0A}" presName="parentLin" presStyleCnt="0"/>
      <dgm:spPr/>
    </dgm:pt>
    <dgm:pt modelId="{43B2DAB1-4CDE-4E89-ACEC-25C90BA26216}" type="pres">
      <dgm:prSet presAssocID="{13BA5587-F4F3-4B61-B8FC-C8337A40AB0A}" presName="parentLeftMargin" presStyleLbl="node1" presStyleIdx="0" presStyleCnt="3"/>
      <dgm:spPr/>
    </dgm:pt>
    <dgm:pt modelId="{9266ED79-4B35-4DF3-A2C0-38A5ED41EB11}" type="pres">
      <dgm:prSet presAssocID="{13BA5587-F4F3-4B61-B8FC-C8337A40AB0A}" presName="parentText" presStyleLbl="node1" presStyleIdx="1" presStyleCnt="3">
        <dgm:presLayoutVars>
          <dgm:chMax val="0"/>
          <dgm:bulletEnabled val="1"/>
        </dgm:presLayoutVars>
      </dgm:prSet>
      <dgm:spPr/>
    </dgm:pt>
    <dgm:pt modelId="{FB15159C-6416-4545-9363-9FA00170FC9C}" type="pres">
      <dgm:prSet presAssocID="{13BA5587-F4F3-4B61-B8FC-C8337A40AB0A}" presName="negativeSpace" presStyleCnt="0"/>
      <dgm:spPr/>
    </dgm:pt>
    <dgm:pt modelId="{935F83D4-BE50-42CD-99F5-44FBC66EE704}" type="pres">
      <dgm:prSet presAssocID="{13BA5587-F4F3-4B61-B8FC-C8337A40AB0A}" presName="childText" presStyleLbl="conFgAcc1" presStyleIdx="1" presStyleCnt="3">
        <dgm:presLayoutVars>
          <dgm:bulletEnabled val="1"/>
        </dgm:presLayoutVars>
      </dgm:prSet>
      <dgm:spPr/>
    </dgm:pt>
    <dgm:pt modelId="{CA533C2E-780C-4846-96FA-7EC111B53102}" type="pres">
      <dgm:prSet presAssocID="{B07A70F0-EA78-4754-B568-D4182186F143}" presName="spaceBetweenRectangles" presStyleCnt="0"/>
      <dgm:spPr/>
    </dgm:pt>
    <dgm:pt modelId="{CAE68D30-AB45-47E1-95C2-3D300AD399DD}" type="pres">
      <dgm:prSet presAssocID="{BEDB7869-B120-4693-9FCA-3B6BD75B2375}" presName="parentLin" presStyleCnt="0"/>
      <dgm:spPr/>
    </dgm:pt>
    <dgm:pt modelId="{209C9356-63DF-4A5E-B6A2-57EA58F396DD}" type="pres">
      <dgm:prSet presAssocID="{BEDB7869-B120-4693-9FCA-3B6BD75B2375}" presName="parentLeftMargin" presStyleLbl="node1" presStyleIdx="1" presStyleCnt="3"/>
      <dgm:spPr/>
    </dgm:pt>
    <dgm:pt modelId="{E2F1FE6F-7908-4F23-8AD8-3DA1816AB172}" type="pres">
      <dgm:prSet presAssocID="{BEDB7869-B120-4693-9FCA-3B6BD75B2375}" presName="parentText" presStyleLbl="node1" presStyleIdx="2" presStyleCnt="3">
        <dgm:presLayoutVars>
          <dgm:chMax val="0"/>
          <dgm:bulletEnabled val="1"/>
        </dgm:presLayoutVars>
      </dgm:prSet>
      <dgm:spPr/>
    </dgm:pt>
    <dgm:pt modelId="{3CD470BA-E55E-4897-84FD-940E32F42052}" type="pres">
      <dgm:prSet presAssocID="{BEDB7869-B120-4693-9FCA-3B6BD75B2375}" presName="negativeSpace" presStyleCnt="0"/>
      <dgm:spPr/>
    </dgm:pt>
    <dgm:pt modelId="{B5FB4A08-1922-4EE0-A4F5-D28969540337}" type="pres">
      <dgm:prSet presAssocID="{BEDB7869-B120-4693-9FCA-3B6BD75B2375}" presName="childText" presStyleLbl="conFgAcc1" presStyleIdx="2" presStyleCnt="3">
        <dgm:presLayoutVars>
          <dgm:bulletEnabled val="1"/>
        </dgm:presLayoutVars>
      </dgm:prSet>
      <dgm:spPr/>
    </dgm:pt>
  </dgm:ptLst>
  <dgm:cxnLst>
    <dgm:cxn modelId="{2B3D7211-AAAA-4106-A24E-85DAE001535B}" type="presOf" srcId="{BEDB7869-B120-4693-9FCA-3B6BD75B2375}" destId="{209C9356-63DF-4A5E-B6A2-57EA58F396DD}" srcOrd="0" destOrd="0" presId="urn:microsoft.com/office/officeart/2005/8/layout/list1"/>
    <dgm:cxn modelId="{B3CFAA28-8A9D-4B13-A170-0C9451D1B69A}" type="presOf" srcId="{13BA5587-F4F3-4B61-B8FC-C8337A40AB0A}" destId="{9266ED79-4B35-4DF3-A2C0-38A5ED41EB11}" srcOrd="1" destOrd="0" presId="urn:microsoft.com/office/officeart/2005/8/layout/list1"/>
    <dgm:cxn modelId="{B7DA5F36-FE06-4825-8315-A6C129077E04}" type="presOf" srcId="{60BEABDD-1075-4657-9377-5EC03B4D44A3}" destId="{EA738360-9703-442E-A0FD-712AAE8F676A}" srcOrd="0" destOrd="0" presId="urn:microsoft.com/office/officeart/2005/8/layout/list1"/>
    <dgm:cxn modelId="{60FEDF36-9BA1-451F-AFC5-EC7B4800C35F}" type="presOf" srcId="{60BEABDD-1075-4657-9377-5EC03B4D44A3}" destId="{F3978E16-AFF4-40E1-9ADD-C6B872392D30}" srcOrd="1" destOrd="0" presId="urn:microsoft.com/office/officeart/2005/8/layout/list1"/>
    <dgm:cxn modelId="{3BA0E151-1403-4F43-AA6F-DBFD2BFACA6D}" srcId="{043C2E35-89DB-4214-A006-7C14786C95FE}" destId="{60BEABDD-1075-4657-9377-5EC03B4D44A3}" srcOrd="0" destOrd="0" parTransId="{5FBAC17B-524D-416E-9D3B-0E729D9FEEA5}" sibTransId="{8E9587EC-C8AD-449F-96C7-225C7432B62F}"/>
    <dgm:cxn modelId="{BBD29177-4429-4B01-A054-2AE87CEF8EF6}" type="presOf" srcId="{BEDB7869-B120-4693-9FCA-3B6BD75B2375}" destId="{E2F1FE6F-7908-4F23-8AD8-3DA1816AB172}" srcOrd="1" destOrd="0" presId="urn:microsoft.com/office/officeart/2005/8/layout/list1"/>
    <dgm:cxn modelId="{8684BE83-7323-4358-8042-990F4BF9D55F}" type="presOf" srcId="{13BA5587-F4F3-4B61-B8FC-C8337A40AB0A}" destId="{43B2DAB1-4CDE-4E89-ACEC-25C90BA26216}" srcOrd="0" destOrd="0" presId="urn:microsoft.com/office/officeart/2005/8/layout/list1"/>
    <dgm:cxn modelId="{E417038C-13C2-423A-B9D6-09A89F76149F}" srcId="{043C2E35-89DB-4214-A006-7C14786C95FE}" destId="{BEDB7869-B120-4693-9FCA-3B6BD75B2375}" srcOrd="2" destOrd="0" parTransId="{82A1C9C4-E6A4-442E-9FB2-5CA1DC23492C}" sibTransId="{FE98FDD6-A0A0-4779-B3D0-B8BF33F8F3B7}"/>
    <dgm:cxn modelId="{6DF40890-D3B9-40F7-A96C-331A2BE8B461}" srcId="{043C2E35-89DB-4214-A006-7C14786C95FE}" destId="{13BA5587-F4F3-4B61-B8FC-C8337A40AB0A}" srcOrd="1" destOrd="0" parTransId="{C84DDF9E-1145-4E26-B1B3-ACB861C4F04C}" sibTransId="{B07A70F0-EA78-4754-B568-D4182186F143}"/>
    <dgm:cxn modelId="{77C13EAE-932D-4B2B-86DE-1C8F370E71A6}" type="presOf" srcId="{043C2E35-89DB-4214-A006-7C14786C95FE}" destId="{E65DDE6C-F88E-4307-87FE-C5F452D52BC5}" srcOrd="0" destOrd="0" presId="urn:microsoft.com/office/officeart/2005/8/layout/list1"/>
    <dgm:cxn modelId="{84E07737-D10C-4BA5-8C5F-E813DD8DF77C}" type="presParOf" srcId="{E65DDE6C-F88E-4307-87FE-C5F452D52BC5}" destId="{BC22295F-F30B-4046-869A-0DEE5240CDA0}" srcOrd="0" destOrd="0" presId="urn:microsoft.com/office/officeart/2005/8/layout/list1"/>
    <dgm:cxn modelId="{9221C2EF-F80B-46C4-9F8E-4D927042BC45}" type="presParOf" srcId="{BC22295F-F30B-4046-869A-0DEE5240CDA0}" destId="{EA738360-9703-442E-A0FD-712AAE8F676A}" srcOrd="0" destOrd="0" presId="urn:microsoft.com/office/officeart/2005/8/layout/list1"/>
    <dgm:cxn modelId="{51064D53-D7C0-4B80-ACBE-5D4005D7EFBB}" type="presParOf" srcId="{BC22295F-F30B-4046-869A-0DEE5240CDA0}" destId="{F3978E16-AFF4-40E1-9ADD-C6B872392D30}" srcOrd="1" destOrd="0" presId="urn:microsoft.com/office/officeart/2005/8/layout/list1"/>
    <dgm:cxn modelId="{6E941FDC-20BF-4E27-8BB5-97292EC2F0E1}" type="presParOf" srcId="{E65DDE6C-F88E-4307-87FE-C5F452D52BC5}" destId="{694260FD-01EA-4CE0-AA80-CBE98B0E0D33}" srcOrd="1" destOrd="0" presId="urn:microsoft.com/office/officeart/2005/8/layout/list1"/>
    <dgm:cxn modelId="{BBE5ECF5-9B2F-40D6-A234-88B4113EAADD}" type="presParOf" srcId="{E65DDE6C-F88E-4307-87FE-C5F452D52BC5}" destId="{D1AD04F7-3BC9-4F09-9CF4-791131D0889B}" srcOrd="2" destOrd="0" presId="urn:microsoft.com/office/officeart/2005/8/layout/list1"/>
    <dgm:cxn modelId="{EA7153ED-3502-44C5-B72A-4AD4B7DF8B2A}" type="presParOf" srcId="{E65DDE6C-F88E-4307-87FE-C5F452D52BC5}" destId="{66EE5C2B-B00A-4A90-A826-B1A3DB9139DB}" srcOrd="3" destOrd="0" presId="urn:microsoft.com/office/officeart/2005/8/layout/list1"/>
    <dgm:cxn modelId="{7B596D03-64D3-4675-BCBF-002B5D2E98C4}" type="presParOf" srcId="{E65DDE6C-F88E-4307-87FE-C5F452D52BC5}" destId="{B835E0A2-AAF2-4DA9-93C1-70CF940914F9}" srcOrd="4" destOrd="0" presId="urn:microsoft.com/office/officeart/2005/8/layout/list1"/>
    <dgm:cxn modelId="{99986C6C-B7DA-488F-9928-6BC3DC4BD405}" type="presParOf" srcId="{B835E0A2-AAF2-4DA9-93C1-70CF940914F9}" destId="{43B2DAB1-4CDE-4E89-ACEC-25C90BA26216}" srcOrd="0" destOrd="0" presId="urn:microsoft.com/office/officeart/2005/8/layout/list1"/>
    <dgm:cxn modelId="{05031274-A479-4FF0-A147-2F2BAB348DC2}" type="presParOf" srcId="{B835E0A2-AAF2-4DA9-93C1-70CF940914F9}" destId="{9266ED79-4B35-4DF3-A2C0-38A5ED41EB11}" srcOrd="1" destOrd="0" presId="urn:microsoft.com/office/officeart/2005/8/layout/list1"/>
    <dgm:cxn modelId="{C0CCF646-2E1A-4B38-BEB3-3BBF80F96B75}" type="presParOf" srcId="{E65DDE6C-F88E-4307-87FE-C5F452D52BC5}" destId="{FB15159C-6416-4545-9363-9FA00170FC9C}" srcOrd="5" destOrd="0" presId="urn:microsoft.com/office/officeart/2005/8/layout/list1"/>
    <dgm:cxn modelId="{F52EBA1E-84AC-4B25-B1FB-6A0463622BCC}" type="presParOf" srcId="{E65DDE6C-F88E-4307-87FE-C5F452D52BC5}" destId="{935F83D4-BE50-42CD-99F5-44FBC66EE704}" srcOrd="6" destOrd="0" presId="urn:microsoft.com/office/officeart/2005/8/layout/list1"/>
    <dgm:cxn modelId="{7C41CEED-A288-49E6-85FA-787258A3D4F4}" type="presParOf" srcId="{E65DDE6C-F88E-4307-87FE-C5F452D52BC5}" destId="{CA533C2E-780C-4846-96FA-7EC111B53102}" srcOrd="7" destOrd="0" presId="urn:microsoft.com/office/officeart/2005/8/layout/list1"/>
    <dgm:cxn modelId="{93AF39E0-FF22-4EB6-BA78-36F3E1B1E8FA}" type="presParOf" srcId="{E65DDE6C-F88E-4307-87FE-C5F452D52BC5}" destId="{CAE68D30-AB45-47E1-95C2-3D300AD399DD}" srcOrd="8" destOrd="0" presId="urn:microsoft.com/office/officeart/2005/8/layout/list1"/>
    <dgm:cxn modelId="{A6AF9316-7F64-4F9A-89D6-0E195755F126}" type="presParOf" srcId="{CAE68D30-AB45-47E1-95C2-3D300AD399DD}" destId="{209C9356-63DF-4A5E-B6A2-57EA58F396DD}" srcOrd="0" destOrd="0" presId="urn:microsoft.com/office/officeart/2005/8/layout/list1"/>
    <dgm:cxn modelId="{21AC217D-40E3-417D-A7AC-B0F67B1C06FB}" type="presParOf" srcId="{CAE68D30-AB45-47E1-95C2-3D300AD399DD}" destId="{E2F1FE6F-7908-4F23-8AD8-3DA1816AB172}" srcOrd="1" destOrd="0" presId="urn:microsoft.com/office/officeart/2005/8/layout/list1"/>
    <dgm:cxn modelId="{5E002FEC-877D-4B0C-A1A8-D2037DC13857}" type="presParOf" srcId="{E65DDE6C-F88E-4307-87FE-C5F452D52BC5}" destId="{3CD470BA-E55E-4897-84FD-940E32F42052}" srcOrd="9" destOrd="0" presId="urn:microsoft.com/office/officeart/2005/8/layout/list1"/>
    <dgm:cxn modelId="{D5FF1933-A134-491D-8889-6739B796EDFF}" type="presParOf" srcId="{E65DDE6C-F88E-4307-87FE-C5F452D52BC5}" destId="{B5FB4A08-1922-4EE0-A4F5-D28969540337}"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7809E57-8A0E-4A9F-9CEF-72903E68F36E}" type="doc">
      <dgm:prSet loTypeId="urn:microsoft.com/office/officeart/2005/8/layout/list1" loCatId="list" qsTypeId="urn:microsoft.com/office/officeart/2005/8/quickstyle/3d2" qsCatId="3D" csTypeId="urn:microsoft.com/office/officeart/2005/8/colors/colorful3" csCatId="colorful" phldr="1"/>
      <dgm:spPr/>
      <dgm:t>
        <a:bodyPr/>
        <a:lstStyle/>
        <a:p>
          <a:endParaRPr lang="en-US"/>
        </a:p>
      </dgm:t>
    </dgm:pt>
    <dgm:pt modelId="{FF6E59D3-E588-4DC8-8ACB-0ACD6A198406}">
      <dgm:prSet phldrT="[Text]"/>
      <dgm:spPr/>
      <dgm:t>
        <a:bodyPr/>
        <a:lstStyle/>
        <a:p>
          <a:r>
            <a:rPr lang="en-US" b="1" dirty="0"/>
            <a:t>Legacy Systems</a:t>
          </a:r>
          <a:endParaRPr lang="en-US" dirty="0"/>
        </a:p>
      </dgm:t>
    </dgm:pt>
    <dgm:pt modelId="{61B8D739-5753-4D77-A14C-E313AA680148}" type="parTrans" cxnId="{802D6FB4-C738-45E8-B9D8-A1B678C8D847}">
      <dgm:prSet/>
      <dgm:spPr/>
      <dgm:t>
        <a:bodyPr/>
        <a:lstStyle/>
        <a:p>
          <a:endParaRPr lang="en-US"/>
        </a:p>
      </dgm:t>
    </dgm:pt>
    <dgm:pt modelId="{8F42A49A-761B-4BFF-BD24-933BC407A2E1}" type="sibTrans" cxnId="{802D6FB4-C738-45E8-B9D8-A1B678C8D847}">
      <dgm:prSet/>
      <dgm:spPr/>
      <dgm:t>
        <a:bodyPr/>
        <a:lstStyle/>
        <a:p>
          <a:endParaRPr lang="en-US"/>
        </a:p>
      </dgm:t>
    </dgm:pt>
    <dgm:pt modelId="{A75724E9-C989-4628-9E01-82B6B6833AF4}">
      <dgm:prSet phldrT="[Text]"/>
      <dgm:spPr/>
      <dgm:t>
        <a:bodyPr/>
        <a:lstStyle/>
        <a:p>
          <a:r>
            <a:rPr lang="en-US" b="1" dirty="0"/>
            <a:t>High Implementation Costs</a:t>
          </a:r>
          <a:endParaRPr lang="en-US" dirty="0"/>
        </a:p>
      </dgm:t>
    </dgm:pt>
    <dgm:pt modelId="{23CE91F5-9ECC-4828-9595-D61FDAB5D3B9}" type="parTrans" cxnId="{0E1F8E33-DEFA-4BE6-A99F-3895DBDD3189}">
      <dgm:prSet/>
      <dgm:spPr/>
      <dgm:t>
        <a:bodyPr/>
        <a:lstStyle/>
        <a:p>
          <a:endParaRPr lang="en-US"/>
        </a:p>
      </dgm:t>
    </dgm:pt>
    <dgm:pt modelId="{00850191-9404-49F0-B801-0088BE893CA4}" type="sibTrans" cxnId="{0E1F8E33-DEFA-4BE6-A99F-3895DBDD3189}">
      <dgm:prSet/>
      <dgm:spPr/>
      <dgm:t>
        <a:bodyPr/>
        <a:lstStyle/>
        <a:p>
          <a:endParaRPr lang="en-US"/>
        </a:p>
      </dgm:t>
    </dgm:pt>
    <dgm:pt modelId="{12E17E90-E1B0-4B90-830E-2E58FB19E6AA}">
      <dgm:prSet phldrT="[Text]"/>
      <dgm:spPr/>
      <dgm:t>
        <a:bodyPr/>
        <a:lstStyle/>
        <a:p>
          <a:r>
            <a:rPr lang="en-US" b="1" dirty="0"/>
            <a:t>Employee Resistance</a:t>
          </a:r>
          <a:endParaRPr lang="en-US" dirty="0"/>
        </a:p>
      </dgm:t>
    </dgm:pt>
    <dgm:pt modelId="{EFBAF45B-8EE7-4473-99D9-E27202A9EF78}" type="parTrans" cxnId="{0A982D05-7FED-46A5-B71B-BD8FB2EA8044}">
      <dgm:prSet/>
      <dgm:spPr/>
      <dgm:t>
        <a:bodyPr/>
        <a:lstStyle/>
        <a:p>
          <a:endParaRPr lang="en-US"/>
        </a:p>
      </dgm:t>
    </dgm:pt>
    <dgm:pt modelId="{3A49A511-E92D-4AFC-B857-6773A34953F9}" type="sibTrans" cxnId="{0A982D05-7FED-46A5-B71B-BD8FB2EA8044}">
      <dgm:prSet/>
      <dgm:spPr/>
      <dgm:t>
        <a:bodyPr/>
        <a:lstStyle/>
        <a:p>
          <a:endParaRPr lang="en-US"/>
        </a:p>
      </dgm:t>
    </dgm:pt>
    <dgm:pt modelId="{69E841D5-71F7-4980-85D1-121FE0FF6A4D}">
      <dgm:prSet phldrT="[Text]"/>
      <dgm:spPr/>
      <dgm:t>
        <a:bodyPr/>
        <a:lstStyle/>
        <a:p>
          <a:r>
            <a:rPr lang="en-US" b="1" dirty="0"/>
            <a:t>Integration Complexity</a:t>
          </a:r>
          <a:endParaRPr lang="en-US" dirty="0"/>
        </a:p>
      </dgm:t>
    </dgm:pt>
    <dgm:pt modelId="{075CFD71-EA70-42F1-BF03-E7650CE7E5DB}" type="parTrans" cxnId="{83160DFE-CC4A-4D83-9042-6ADF12B1F9C7}">
      <dgm:prSet/>
      <dgm:spPr/>
      <dgm:t>
        <a:bodyPr/>
        <a:lstStyle/>
        <a:p>
          <a:endParaRPr lang="en-US"/>
        </a:p>
      </dgm:t>
    </dgm:pt>
    <dgm:pt modelId="{0E0B86EC-D54C-4AED-AE6C-27A7CD839E64}" type="sibTrans" cxnId="{83160DFE-CC4A-4D83-9042-6ADF12B1F9C7}">
      <dgm:prSet/>
      <dgm:spPr/>
      <dgm:t>
        <a:bodyPr/>
        <a:lstStyle/>
        <a:p>
          <a:endParaRPr lang="en-US"/>
        </a:p>
      </dgm:t>
    </dgm:pt>
    <dgm:pt modelId="{E799C9C0-F697-4844-BB2C-CE15007FDFBA}" type="pres">
      <dgm:prSet presAssocID="{C7809E57-8A0E-4A9F-9CEF-72903E68F36E}" presName="linear" presStyleCnt="0">
        <dgm:presLayoutVars>
          <dgm:dir/>
          <dgm:animLvl val="lvl"/>
          <dgm:resizeHandles val="exact"/>
        </dgm:presLayoutVars>
      </dgm:prSet>
      <dgm:spPr/>
    </dgm:pt>
    <dgm:pt modelId="{FA1ED692-0E0B-4040-A079-FA4DED9415C0}" type="pres">
      <dgm:prSet presAssocID="{FF6E59D3-E588-4DC8-8ACB-0ACD6A198406}" presName="parentLin" presStyleCnt="0"/>
      <dgm:spPr/>
    </dgm:pt>
    <dgm:pt modelId="{53E8C1BC-78F1-4A5B-A4F9-0059DCF07D46}" type="pres">
      <dgm:prSet presAssocID="{FF6E59D3-E588-4DC8-8ACB-0ACD6A198406}" presName="parentLeftMargin" presStyleLbl="node1" presStyleIdx="0" presStyleCnt="4"/>
      <dgm:spPr/>
    </dgm:pt>
    <dgm:pt modelId="{F000D715-C394-40F1-881F-AAD77D9167D0}" type="pres">
      <dgm:prSet presAssocID="{FF6E59D3-E588-4DC8-8ACB-0ACD6A198406}" presName="parentText" presStyleLbl="node1" presStyleIdx="0" presStyleCnt="4">
        <dgm:presLayoutVars>
          <dgm:chMax val="0"/>
          <dgm:bulletEnabled val="1"/>
        </dgm:presLayoutVars>
      </dgm:prSet>
      <dgm:spPr/>
    </dgm:pt>
    <dgm:pt modelId="{67A02E00-C8A5-44E9-A532-B7B4B0CAE3B3}" type="pres">
      <dgm:prSet presAssocID="{FF6E59D3-E588-4DC8-8ACB-0ACD6A198406}" presName="negativeSpace" presStyleCnt="0"/>
      <dgm:spPr/>
    </dgm:pt>
    <dgm:pt modelId="{E39FD08C-4586-4A07-8A00-47CD86F2AEBD}" type="pres">
      <dgm:prSet presAssocID="{FF6E59D3-E588-4DC8-8ACB-0ACD6A198406}" presName="childText" presStyleLbl="conFgAcc1" presStyleIdx="0" presStyleCnt="4">
        <dgm:presLayoutVars>
          <dgm:bulletEnabled val="1"/>
        </dgm:presLayoutVars>
      </dgm:prSet>
      <dgm:spPr/>
    </dgm:pt>
    <dgm:pt modelId="{C8AC45CC-BDFC-4DD2-8302-199FD223D7A7}" type="pres">
      <dgm:prSet presAssocID="{8F42A49A-761B-4BFF-BD24-933BC407A2E1}" presName="spaceBetweenRectangles" presStyleCnt="0"/>
      <dgm:spPr/>
    </dgm:pt>
    <dgm:pt modelId="{810E7BDB-4059-4C20-96B3-C7E59E243125}" type="pres">
      <dgm:prSet presAssocID="{A75724E9-C989-4628-9E01-82B6B6833AF4}" presName="parentLin" presStyleCnt="0"/>
      <dgm:spPr/>
    </dgm:pt>
    <dgm:pt modelId="{5423593E-0D22-4474-9235-D23924642BF9}" type="pres">
      <dgm:prSet presAssocID="{A75724E9-C989-4628-9E01-82B6B6833AF4}" presName="parentLeftMargin" presStyleLbl="node1" presStyleIdx="0" presStyleCnt="4"/>
      <dgm:spPr/>
    </dgm:pt>
    <dgm:pt modelId="{397FCD1B-3A7B-4A9E-9D0E-16BA4C51AC5D}" type="pres">
      <dgm:prSet presAssocID="{A75724E9-C989-4628-9E01-82B6B6833AF4}" presName="parentText" presStyleLbl="node1" presStyleIdx="1" presStyleCnt="4">
        <dgm:presLayoutVars>
          <dgm:chMax val="0"/>
          <dgm:bulletEnabled val="1"/>
        </dgm:presLayoutVars>
      </dgm:prSet>
      <dgm:spPr/>
    </dgm:pt>
    <dgm:pt modelId="{2C6C1B92-5537-4FA3-B591-39482A7009E3}" type="pres">
      <dgm:prSet presAssocID="{A75724E9-C989-4628-9E01-82B6B6833AF4}" presName="negativeSpace" presStyleCnt="0"/>
      <dgm:spPr/>
    </dgm:pt>
    <dgm:pt modelId="{31F5EE19-A0CB-411C-AECB-F71BD652E1DA}" type="pres">
      <dgm:prSet presAssocID="{A75724E9-C989-4628-9E01-82B6B6833AF4}" presName="childText" presStyleLbl="conFgAcc1" presStyleIdx="1" presStyleCnt="4">
        <dgm:presLayoutVars>
          <dgm:bulletEnabled val="1"/>
        </dgm:presLayoutVars>
      </dgm:prSet>
      <dgm:spPr/>
    </dgm:pt>
    <dgm:pt modelId="{5DD151A2-3A20-4AEA-9A45-ED5541D23032}" type="pres">
      <dgm:prSet presAssocID="{00850191-9404-49F0-B801-0088BE893CA4}" presName="spaceBetweenRectangles" presStyleCnt="0"/>
      <dgm:spPr/>
    </dgm:pt>
    <dgm:pt modelId="{B943B6B0-5EC3-4CE3-960C-B48D844309E7}" type="pres">
      <dgm:prSet presAssocID="{12E17E90-E1B0-4B90-830E-2E58FB19E6AA}" presName="parentLin" presStyleCnt="0"/>
      <dgm:spPr/>
    </dgm:pt>
    <dgm:pt modelId="{224FA2CF-13BF-4510-9452-5D047B35848F}" type="pres">
      <dgm:prSet presAssocID="{12E17E90-E1B0-4B90-830E-2E58FB19E6AA}" presName="parentLeftMargin" presStyleLbl="node1" presStyleIdx="1" presStyleCnt="4"/>
      <dgm:spPr/>
    </dgm:pt>
    <dgm:pt modelId="{67133987-5E0A-4A15-8C94-DD454DF0136E}" type="pres">
      <dgm:prSet presAssocID="{12E17E90-E1B0-4B90-830E-2E58FB19E6AA}" presName="parentText" presStyleLbl="node1" presStyleIdx="2" presStyleCnt="4">
        <dgm:presLayoutVars>
          <dgm:chMax val="0"/>
          <dgm:bulletEnabled val="1"/>
        </dgm:presLayoutVars>
      </dgm:prSet>
      <dgm:spPr/>
    </dgm:pt>
    <dgm:pt modelId="{B019F9BB-DEC0-4933-A47F-5BD36363DEA0}" type="pres">
      <dgm:prSet presAssocID="{12E17E90-E1B0-4B90-830E-2E58FB19E6AA}" presName="negativeSpace" presStyleCnt="0"/>
      <dgm:spPr/>
    </dgm:pt>
    <dgm:pt modelId="{C796C103-15D4-4A03-984C-848E2B30828E}" type="pres">
      <dgm:prSet presAssocID="{12E17E90-E1B0-4B90-830E-2E58FB19E6AA}" presName="childText" presStyleLbl="conFgAcc1" presStyleIdx="2" presStyleCnt="4">
        <dgm:presLayoutVars>
          <dgm:bulletEnabled val="1"/>
        </dgm:presLayoutVars>
      </dgm:prSet>
      <dgm:spPr/>
    </dgm:pt>
    <dgm:pt modelId="{0F488E56-9A63-4A07-8A14-27ACD4EC21E3}" type="pres">
      <dgm:prSet presAssocID="{3A49A511-E92D-4AFC-B857-6773A34953F9}" presName="spaceBetweenRectangles" presStyleCnt="0"/>
      <dgm:spPr/>
    </dgm:pt>
    <dgm:pt modelId="{5AE92E62-CF9B-49AD-9CE5-244E7E1BE060}" type="pres">
      <dgm:prSet presAssocID="{69E841D5-71F7-4980-85D1-121FE0FF6A4D}" presName="parentLin" presStyleCnt="0"/>
      <dgm:spPr/>
    </dgm:pt>
    <dgm:pt modelId="{C5249DBD-7568-4AC5-826D-0F3E6C30CAB6}" type="pres">
      <dgm:prSet presAssocID="{69E841D5-71F7-4980-85D1-121FE0FF6A4D}" presName="parentLeftMargin" presStyleLbl="node1" presStyleIdx="2" presStyleCnt="4"/>
      <dgm:spPr/>
    </dgm:pt>
    <dgm:pt modelId="{B002AA57-8378-44A9-BBD5-2A6CBC1427CB}" type="pres">
      <dgm:prSet presAssocID="{69E841D5-71F7-4980-85D1-121FE0FF6A4D}" presName="parentText" presStyleLbl="node1" presStyleIdx="3" presStyleCnt="4">
        <dgm:presLayoutVars>
          <dgm:chMax val="0"/>
          <dgm:bulletEnabled val="1"/>
        </dgm:presLayoutVars>
      </dgm:prSet>
      <dgm:spPr/>
    </dgm:pt>
    <dgm:pt modelId="{6A12A91F-DD9D-4025-80C9-57004AD8991D}" type="pres">
      <dgm:prSet presAssocID="{69E841D5-71F7-4980-85D1-121FE0FF6A4D}" presName="negativeSpace" presStyleCnt="0"/>
      <dgm:spPr/>
    </dgm:pt>
    <dgm:pt modelId="{F314757F-80B7-4864-9A6F-51AE42688D84}" type="pres">
      <dgm:prSet presAssocID="{69E841D5-71F7-4980-85D1-121FE0FF6A4D}" presName="childText" presStyleLbl="conFgAcc1" presStyleIdx="3" presStyleCnt="4">
        <dgm:presLayoutVars>
          <dgm:bulletEnabled val="1"/>
        </dgm:presLayoutVars>
      </dgm:prSet>
      <dgm:spPr/>
    </dgm:pt>
  </dgm:ptLst>
  <dgm:cxnLst>
    <dgm:cxn modelId="{0A982D05-7FED-46A5-B71B-BD8FB2EA8044}" srcId="{C7809E57-8A0E-4A9F-9CEF-72903E68F36E}" destId="{12E17E90-E1B0-4B90-830E-2E58FB19E6AA}" srcOrd="2" destOrd="0" parTransId="{EFBAF45B-8EE7-4473-99D9-E27202A9EF78}" sibTransId="{3A49A511-E92D-4AFC-B857-6773A34953F9}"/>
    <dgm:cxn modelId="{976F7126-A3BA-40E0-A9DD-F2AA9F8B1A61}" type="presOf" srcId="{69E841D5-71F7-4980-85D1-121FE0FF6A4D}" destId="{B002AA57-8378-44A9-BBD5-2A6CBC1427CB}" srcOrd="1" destOrd="0" presId="urn:microsoft.com/office/officeart/2005/8/layout/list1"/>
    <dgm:cxn modelId="{B1D77E26-0E6F-450C-A1EE-1EC29B76B13D}" type="presOf" srcId="{C7809E57-8A0E-4A9F-9CEF-72903E68F36E}" destId="{E799C9C0-F697-4844-BB2C-CE15007FDFBA}" srcOrd="0" destOrd="0" presId="urn:microsoft.com/office/officeart/2005/8/layout/list1"/>
    <dgm:cxn modelId="{E5F0F12E-F68B-4AD4-8D41-EA30F6FC1186}" type="presOf" srcId="{12E17E90-E1B0-4B90-830E-2E58FB19E6AA}" destId="{224FA2CF-13BF-4510-9452-5D047B35848F}" srcOrd="0" destOrd="0" presId="urn:microsoft.com/office/officeart/2005/8/layout/list1"/>
    <dgm:cxn modelId="{0E1F8E33-DEFA-4BE6-A99F-3895DBDD3189}" srcId="{C7809E57-8A0E-4A9F-9CEF-72903E68F36E}" destId="{A75724E9-C989-4628-9E01-82B6B6833AF4}" srcOrd="1" destOrd="0" parTransId="{23CE91F5-9ECC-4828-9595-D61FDAB5D3B9}" sibTransId="{00850191-9404-49F0-B801-0088BE893CA4}"/>
    <dgm:cxn modelId="{290AE657-548B-4715-9FE0-0140E0C18502}" type="presOf" srcId="{FF6E59D3-E588-4DC8-8ACB-0ACD6A198406}" destId="{53E8C1BC-78F1-4A5B-A4F9-0059DCF07D46}" srcOrd="0" destOrd="0" presId="urn:microsoft.com/office/officeart/2005/8/layout/list1"/>
    <dgm:cxn modelId="{1874F79A-8571-4BD2-8D06-96FF1E19584B}" type="presOf" srcId="{12E17E90-E1B0-4B90-830E-2E58FB19E6AA}" destId="{67133987-5E0A-4A15-8C94-DD454DF0136E}" srcOrd="1" destOrd="0" presId="urn:microsoft.com/office/officeart/2005/8/layout/list1"/>
    <dgm:cxn modelId="{5FDB18A3-2907-490D-897F-7E660D265DD6}" type="presOf" srcId="{A75724E9-C989-4628-9E01-82B6B6833AF4}" destId="{5423593E-0D22-4474-9235-D23924642BF9}" srcOrd="0" destOrd="0" presId="urn:microsoft.com/office/officeart/2005/8/layout/list1"/>
    <dgm:cxn modelId="{802D6FB4-C738-45E8-B9D8-A1B678C8D847}" srcId="{C7809E57-8A0E-4A9F-9CEF-72903E68F36E}" destId="{FF6E59D3-E588-4DC8-8ACB-0ACD6A198406}" srcOrd="0" destOrd="0" parTransId="{61B8D739-5753-4D77-A14C-E313AA680148}" sibTransId="{8F42A49A-761B-4BFF-BD24-933BC407A2E1}"/>
    <dgm:cxn modelId="{EB9E7CC8-A4A1-4127-946E-4978FD7752E4}" type="presOf" srcId="{69E841D5-71F7-4980-85D1-121FE0FF6A4D}" destId="{C5249DBD-7568-4AC5-826D-0F3E6C30CAB6}" srcOrd="0" destOrd="0" presId="urn:microsoft.com/office/officeart/2005/8/layout/list1"/>
    <dgm:cxn modelId="{90C1C9F0-8049-4466-AA39-64044A0203C0}" type="presOf" srcId="{FF6E59D3-E588-4DC8-8ACB-0ACD6A198406}" destId="{F000D715-C394-40F1-881F-AAD77D9167D0}" srcOrd="1" destOrd="0" presId="urn:microsoft.com/office/officeart/2005/8/layout/list1"/>
    <dgm:cxn modelId="{88B3B3F5-E993-4845-84E5-6D788545DE5B}" type="presOf" srcId="{A75724E9-C989-4628-9E01-82B6B6833AF4}" destId="{397FCD1B-3A7B-4A9E-9D0E-16BA4C51AC5D}" srcOrd="1" destOrd="0" presId="urn:microsoft.com/office/officeart/2005/8/layout/list1"/>
    <dgm:cxn modelId="{83160DFE-CC4A-4D83-9042-6ADF12B1F9C7}" srcId="{C7809E57-8A0E-4A9F-9CEF-72903E68F36E}" destId="{69E841D5-71F7-4980-85D1-121FE0FF6A4D}" srcOrd="3" destOrd="0" parTransId="{075CFD71-EA70-42F1-BF03-E7650CE7E5DB}" sibTransId="{0E0B86EC-D54C-4AED-AE6C-27A7CD839E64}"/>
    <dgm:cxn modelId="{EAD7B9E1-0186-48C9-AD06-054D90CABC9A}" type="presParOf" srcId="{E799C9C0-F697-4844-BB2C-CE15007FDFBA}" destId="{FA1ED692-0E0B-4040-A079-FA4DED9415C0}" srcOrd="0" destOrd="0" presId="urn:microsoft.com/office/officeart/2005/8/layout/list1"/>
    <dgm:cxn modelId="{CE99970E-0C9F-4223-A71B-FE977DCF20CE}" type="presParOf" srcId="{FA1ED692-0E0B-4040-A079-FA4DED9415C0}" destId="{53E8C1BC-78F1-4A5B-A4F9-0059DCF07D46}" srcOrd="0" destOrd="0" presId="urn:microsoft.com/office/officeart/2005/8/layout/list1"/>
    <dgm:cxn modelId="{389396A1-EE85-42BA-A323-4183BFCF3A66}" type="presParOf" srcId="{FA1ED692-0E0B-4040-A079-FA4DED9415C0}" destId="{F000D715-C394-40F1-881F-AAD77D9167D0}" srcOrd="1" destOrd="0" presId="urn:microsoft.com/office/officeart/2005/8/layout/list1"/>
    <dgm:cxn modelId="{4CC2B210-6B37-4D92-9C8D-F2BFB22DACE4}" type="presParOf" srcId="{E799C9C0-F697-4844-BB2C-CE15007FDFBA}" destId="{67A02E00-C8A5-44E9-A532-B7B4B0CAE3B3}" srcOrd="1" destOrd="0" presId="urn:microsoft.com/office/officeart/2005/8/layout/list1"/>
    <dgm:cxn modelId="{E628B3EC-2388-42C5-886C-151F376F7DD4}" type="presParOf" srcId="{E799C9C0-F697-4844-BB2C-CE15007FDFBA}" destId="{E39FD08C-4586-4A07-8A00-47CD86F2AEBD}" srcOrd="2" destOrd="0" presId="urn:microsoft.com/office/officeart/2005/8/layout/list1"/>
    <dgm:cxn modelId="{C1EE0284-9608-4E03-8D40-78C2B1F1A95F}" type="presParOf" srcId="{E799C9C0-F697-4844-BB2C-CE15007FDFBA}" destId="{C8AC45CC-BDFC-4DD2-8302-199FD223D7A7}" srcOrd="3" destOrd="0" presId="urn:microsoft.com/office/officeart/2005/8/layout/list1"/>
    <dgm:cxn modelId="{A4E16EF4-9310-42AF-869B-C4FC2BDBB64A}" type="presParOf" srcId="{E799C9C0-F697-4844-BB2C-CE15007FDFBA}" destId="{810E7BDB-4059-4C20-96B3-C7E59E243125}" srcOrd="4" destOrd="0" presId="urn:microsoft.com/office/officeart/2005/8/layout/list1"/>
    <dgm:cxn modelId="{0319370B-A3CA-46F7-8139-6E89FE29809A}" type="presParOf" srcId="{810E7BDB-4059-4C20-96B3-C7E59E243125}" destId="{5423593E-0D22-4474-9235-D23924642BF9}" srcOrd="0" destOrd="0" presId="urn:microsoft.com/office/officeart/2005/8/layout/list1"/>
    <dgm:cxn modelId="{BD8A9E43-B13D-4020-B633-07748D28030B}" type="presParOf" srcId="{810E7BDB-4059-4C20-96B3-C7E59E243125}" destId="{397FCD1B-3A7B-4A9E-9D0E-16BA4C51AC5D}" srcOrd="1" destOrd="0" presId="urn:microsoft.com/office/officeart/2005/8/layout/list1"/>
    <dgm:cxn modelId="{0A24FC11-0B3A-4674-9E8A-F762EE488C94}" type="presParOf" srcId="{E799C9C0-F697-4844-BB2C-CE15007FDFBA}" destId="{2C6C1B92-5537-4FA3-B591-39482A7009E3}" srcOrd="5" destOrd="0" presId="urn:microsoft.com/office/officeart/2005/8/layout/list1"/>
    <dgm:cxn modelId="{F7CFE4DA-1904-407D-8C8E-9F70D3E164B1}" type="presParOf" srcId="{E799C9C0-F697-4844-BB2C-CE15007FDFBA}" destId="{31F5EE19-A0CB-411C-AECB-F71BD652E1DA}" srcOrd="6" destOrd="0" presId="urn:microsoft.com/office/officeart/2005/8/layout/list1"/>
    <dgm:cxn modelId="{BD89A003-F187-4911-A652-467C1FE2EC17}" type="presParOf" srcId="{E799C9C0-F697-4844-BB2C-CE15007FDFBA}" destId="{5DD151A2-3A20-4AEA-9A45-ED5541D23032}" srcOrd="7" destOrd="0" presId="urn:microsoft.com/office/officeart/2005/8/layout/list1"/>
    <dgm:cxn modelId="{5D80EA86-83D4-488F-9FDE-6054ECAB03E4}" type="presParOf" srcId="{E799C9C0-F697-4844-BB2C-CE15007FDFBA}" destId="{B943B6B0-5EC3-4CE3-960C-B48D844309E7}" srcOrd="8" destOrd="0" presId="urn:microsoft.com/office/officeart/2005/8/layout/list1"/>
    <dgm:cxn modelId="{83E5AE18-8048-4AF5-9B84-D381463BE156}" type="presParOf" srcId="{B943B6B0-5EC3-4CE3-960C-B48D844309E7}" destId="{224FA2CF-13BF-4510-9452-5D047B35848F}" srcOrd="0" destOrd="0" presId="urn:microsoft.com/office/officeart/2005/8/layout/list1"/>
    <dgm:cxn modelId="{B4F492D6-1EF2-409A-85E7-BCE32A3F1E2F}" type="presParOf" srcId="{B943B6B0-5EC3-4CE3-960C-B48D844309E7}" destId="{67133987-5E0A-4A15-8C94-DD454DF0136E}" srcOrd="1" destOrd="0" presId="urn:microsoft.com/office/officeart/2005/8/layout/list1"/>
    <dgm:cxn modelId="{5B40F1D3-C2E6-4F2D-844F-530690E2D704}" type="presParOf" srcId="{E799C9C0-F697-4844-BB2C-CE15007FDFBA}" destId="{B019F9BB-DEC0-4933-A47F-5BD36363DEA0}" srcOrd="9" destOrd="0" presId="urn:microsoft.com/office/officeart/2005/8/layout/list1"/>
    <dgm:cxn modelId="{4F5F3FEC-45B4-46F6-BBF6-F3E978E845E4}" type="presParOf" srcId="{E799C9C0-F697-4844-BB2C-CE15007FDFBA}" destId="{C796C103-15D4-4A03-984C-848E2B30828E}" srcOrd="10" destOrd="0" presId="urn:microsoft.com/office/officeart/2005/8/layout/list1"/>
    <dgm:cxn modelId="{B9EFB273-311F-477D-9D9C-6F9CD5FAC1A3}" type="presParOf" srcId="{E799C9C0-F697-4844-BB2C-CE15007FDFBA}" destId="{0F488E56-9A63-4A07-8A14-27ACD4EC21E3}" srcOrd="11" destOrd="0" presId="urn:microsoft.com/office/officeart/2005/8/layout/list1"/>
    <dgm:cxn modelId="{098E6F06-DEA5-44C3-8C23-BA8D4CEBE21D}" type="presParOf" srcId="{E799C9C0-F697-4844-BB2C-CE15007FDFBA}" destId="{5AE92E62-CF9B-49AD-9CE5-244E7E1BE060}" srcOrd="12" destOrd="0" presId="urn:microsoft.com/office/officeart/2005/8/layout/list1"/>
    <dgm:cxn modelId="{B79D383C-78F9-4787-9534-4C8E5BEF7C22}" type="presParOf" srcId="{5AE92E62-CF9B-49AD-9CE5-244E7E1BE060}" destId="{C5249DBD-7568-4AC5-826D-0F3E6C30CAB6}" srcOrd="0" destOrd="0" presId="urn:microsoft.com/office/officeart/2005/8/layout/list1"/>
    <dgm:cxn modelId="{1038967F-D64D-4216-8FF1-F051597016E8}" type="presParOf" srcId="{5AE92E62-CF9B-49AD-9CE5-244E7E1BE060}" destId="{B002AA57-8378-44A9-BBD5-2A6CBC1427CB}" srcOrd="1" destOrd="0" presId="urn:microsoft.com/office/officeart/2005/8/layout/list1"/>
    <dgm:cxn modelId="{765750FC-A5A0-428D-8513-97929ED53627}" type="presParOf" srcId="{E799C9C0-F697-4844-BB2C-CE15007FDFBA}" destId="{6A12A91F-DD9D-4025-80C9-57004AD8991D}" srcOrd="13" destOrd="0" presId="urn:microsoft.com/office/officeart/2005/8/layout/list1"/>
    <dgm:cxn modelId="{58D904B5-1860-4A93-9251-8B4C1E2ACF2F}" type="presParOf" srcId="{E799C9C0-F697-4844-BB2C-CE15007FDFBA}" destId="{F314757F-80B7-4864-9A6F-51AE42688D84}" srcOrd="14"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3A2580C-7A5C-4A28-B37B-D3942B32793A}" type="doc">
      <dgm:prSet loTypeId="urn:microsoft.com/office/officeart/2005/8/layout/hList6" loCatId="list" qsTypeId="urn:microsoft.com/office/officeart/2005/8/quickstyle/3d7" qsCatId="3D" csTypeId="urn:microsoft.com/office/officeart/2005/8/colors/colorful5" csCatId="colorful" phldr="1"/>
      <dgm:spPr/>
      <dgm:t>
        <a:bodyPr/>
        <a:lstStyle/>
        <a:p>
          <a:endParaRPr lang="en-US"/>
        </a:p>
      </dgm:t>
    </dgm:pt>
    <dgm:pt modelId="{0BDDBBC9-ACF9-4EFF-9FD6-EACC17A7C5B4}">
      <dgm:prSet phldrT="[Text]"/>
      <dgm:spPr/>
      <dgm:t>
        <a:bodyPr/>
        <a:lstStyle/>
        <a:p>
          <a:r>
            <a:rPr lang="en-US" b="1" dirty="0">
              <a:latin typeface="Aptos" panose="020B0004020202020204" pitchFamily="34" charset="0"/>
            </a:rPr>
            <a:t>STRENGTH</a:t>
          </a:r>
        </a:p>
      </dgm:t>
    </dgm:pt>
    <dgm:pt modelId="{A78C41B8-0471-461D-9D2C-5A8359B2237B}" type="parTrans" cxnId="{2A7736AF-0065-4D30-9A38-D5B06EB345F5}">
      <dgm:prSet/>
      <dgm:spPr/>
      <dgm:t>
        <a:bodyPr/>
        <a:lstStyle/>
        <a:p>
          <a:endParaRPr lang="en-US"/>
        </a:p>
      </dgm:t>
    </dgm:pt>
    <dgm:pt modelId="{76C4C4AB-4D79-4530-8C0B-B0B4FC465574}" type="sibTrans" cxnId="{2A7736AF-0065-4D30-9A38-D5B06EB345F5}">
      <dgm:prSet/>
      <dgm:spPr/>
      <dgm:t>
        <a:bodyPr/>
        <a:lstStyle/>
        <a:p>
          <a:endParaRPr lang="en-US"/>
        </a:p>
      </dgm:t>
    </dgm:pt>
    <dgm:pt modelId="{C08C013E-A385-4F68-B323-2C6C177A1595}">
      <dgm:prSet phldrT="[Text]"/>
      <dgm:spPr/>
      <dgm:t>
        <a:bodyPr/>
        <a:lstStyle/>
        <a:p>
          <a:r>
            <a:rPr lang="en-US" dirty="0"/>
            <a:t>LEADERSHIP SUPPORT</a:t>
          </a:r>
        </a:p>
      </dgm:t>
    </dgm:pt>
    <dgm:pt modelId="{A879CF58-60B7-463B-9555-61A704963D9F}" type="parTrans" cxnId="{486B919E-C37D-40AE-AA80-BDBA55437DFD}">
      <dgm:prSet/>
      <dgm:spPr/>
      <dgm:t>
        <a:bodyPr/>
        <a:lstStyle/>
        <a:p>
          <a:endParaRPr lang="en-US"/>
        </a:p>
      </dgm:t>
    </dgm:pt>
    <dgm:pt modelId="{8E519BE0-93AC-4AAE-A78F-4C23A3CE5CCA}" type="sibTrans" cxnId="{486B919E-C37D-40AE-AA80-BDBA55437DFD}">
      <dgm:prSet/>
      <dgm:spPr/>
      <dgm:t>
        <a:bodyPr/>
        <a:lstStyle/>
        <a:p>
          <a:endParaRPr lang="en-US"/>
        </a:p>
      </dgm:t>
    </dgm:pt>
    <dgm:pt modelId="{AF7B5FE4-963A-45FA-8BC5-14892542919C}">
      <dgm:prSet phldrT="[Text]"/>
      <dgm:spPr/>
      <dgm:t>
        <a:bodyPr/>
        <a:lstStyle/>
        <a:p>
          <a:r>
            <a:rPr lang="en-US" b="1" dirty="0">
              <a:latin typeface="Aptos" panose="020B0004020202020204" pitchFamily="34" charset="0"/>
            </a:rPr>
            <a:t>WEAKNESS</a:t>
          </a:r>
        </a:p>
      </dgm:t>
    </dgm:pt>
    <dgm:pt modelId="{3407396D-D4D0-42DF-8A5F-FF4E800D7721}" type="parTrans" cxnId="{1EE33EB9-550B-4F19-AE8A-E32DE765F7C5}">
      <dgm:prSet/>
      <dgm:spPr/>
      <dgm:t>
        <a:bodyPr/>
        <a:lstStyle/>
        <a:p>
          <a:endParaRPr lang="en-US"/>
        </a:p>
      </dgm:t>
    </dgm:pt>
    <dgm:pt modelId="{F88967D7-E167-4A3B-A7A0-E5DB4297D081}" type="sibTrans" cxnId="{1EE33EB9-550B-4F19-AE8A-E32DE765F7C5}">
      <dgm:prSet/>
      <dgm:spPr/>
      <dgm:t>
        <a:bodyPr/>
        <a:lstStyle/>
        <a:p>
          <a:endParaRPr lang="en-US"/>
        </a:p>
      </dgm:t>
    </dgm:pt>
    <dgm:pt modelId="{661ED837-130C-431D-9267-3232D55589BE}">
      <dgm:prSet phldrT="[Text]"/>
      <dgm:spPr/>
      <dgm:t>
        <a:bodyPr/>
        <a:lstStyle/>
        <a:p>
          <a:r>
            <a:rPr lang="en-US" dirty="0"/>
            <a:t>LEGACY SYSTEM</a:t>
          </a:r>
        </a:p>
      </dgm:t>
    </dgm:pt>
    <dgm:pt modelId="{8EC7A4E7-8DF1-45A5-B2BD-EAD8C7DC5BAF}" type="parTrans" cxnId="{99D7182C-68F1-4E8C-96BB-1DE722698B19}">
      <dgm:prSet/>
      <dgm:spPr/>
      <dgm:t>
        <a:bodyPr/>
        <a:lstStyle/>
        <a:p>
          <a:endParaRPr lang="en-US"/>
        </a:p>
      </dgm:t>
    </dgm:pt>
    <dgm:pt modelId="{F402233B-1F71-4C34-A6B5-3246A92A0469}" type="sibTrans" cxnId="{99D7182C-68F1-4E8C-96BB-1DE722698B19}">
      <dgm:prSet/>
      <dgm:spPr/>
      <dgm:t>
        <a:bodyPr/>
        <a:lstStyle/>
        <a:p>
          <a:endParaRPr lang="en-US"/>
        </a:p>
      </dgm:t>
    </dgm:pt>
    <dgm:pt modelId="{B225606C-ED7B-4F4D-9049-8FF996ECC1FD}">
      <dgm:prSet phldrT="[Text]"/>
      <dgm:spPr/>
      <dgm:t>
        <a:bodyPr/>
        <a:lstStyle/>
        <a:p>
          <a:r>
            <a:rPr lang="en-US" dirty="0"/>
            <a:t>FINANCIAL RESOURCES</a:t>
          </a:r>
        </a:p>
      </dgm:t>
    </dgm:pt>
    <dgm:pt modelId="{15BEF9A5-7883-44C5-879C-407CD1754FFB}" type="parTrans" cxnId="{7264B5E0-E70C-4C65-8AD1-9B80A898536A}">
      <dgm:prSet/>
      <dgm:spPr/>
      <dgm:t>
        <a:bodyPr/>
        <a:lstStyle/>
        <a:p>
          <a:endParaRPr lang="en-US"/>
        </a:p>
      </dgm:t>
    </dgm:pt>
    <dgm:pt modelId="{E46113DA-5755-4406-BA8E-60AABBB39628}" type="sibTrans" cxnId="{7264B5E0-E70C-4C65-8AD1-9B80A898536A}">
      <dgm:prSet/>
      <dgm:spPr/>
      <dgm:t>
        <a:bodyPr/>
        <a:lstStyle/>
        <a:p>
          <a:endParaRPr lang="en-US"/>
        </a:p>
      </dgm:t>
    </dgm:pt>
    <dgm:pt modelId="{6710DA57-D743-4F6C-A783-59836AA04641}">
      <dgm:prSet phldrT="[Text]"/>
      <dgm:spPr/>
      <dgm:t>
        <a:bodyPr/>
        <a:lstStyle/>
        <a:p>
          <a:r>
            <a:rPr lang="en-US" dirty="0"/>
            <a:t>ORGANISATIONAL STRUCTURE </a:t>
          </a:r>
        </a:p>
      </dgm:t>
    </dgm:pt>
    <dgm:pt modelId="{9A4F7B5E-404A-4905-BCED-4C70CFC48AEF}" type="parTrans" cxnId="{833A81EF-5B10-4DD7-811A-11D9E63C60AE}">
      <dgm:prSet/>
      <dgm:spPr/>
      <dgm:t>
        <a:bodyPr/>
        <a:lstStyle/>
        <a:p>
          <a:endParaRPr lang="en-US"/>
        </a:p>
      </dgm:t>
    </dgm:pt>
    <dgm:pt modelId="{5FDEB5CB-093E-4254-93C2-FE469F652DB3}" type="sibTrans" cxnId="{833A81EF-5B10-4DD7-811A-11D9E63C60AE}">
      <dgm:prSet/>
      <dgm:spPr/>
      <dgm:t>
        <a:bodyPr/>
        <a:lstStyle/>
        <a:p>
          <a:endParaRPr lang="en-US"/>
        </a:p>
      </dgm:t>
    </dgm:pt>
    <dgm:pt modelId="{1289BE3E-6CD1-43C6-B51B-16FC3E592DDD}" type="pres">
      <dgm:prSet presAssocID="{53A2580C-7A5C-4A28-B37B-D3942B32793A}" presName="Name0" presStyleCnt="0">
        <dgm:presLayoutVars>
          <dgm:dir/>
          <dgm:resizeHandles val="exact"/>
        </dgm:presLayoutVars>
      </dgm:prSet>
      <dgm:spPr/>
    </dgm:pt>
    <dgm:pt modelId="{112694CC-80D4-4BF5-BD32-B4043CEBD70B}" type="pres">
      <dgm:prSet presAssocID="{0BDDBBC9-ACF9-4EFF-9FD6-EACC17A7C5B4}" presName="node" presStyleLbl="node1" presStyleIdx="0" presStyleCnt="2">
        <dgm:presLayoutVars>
          <dgm:bulletEnabled val="1"/>
        </dgm:presLayoutVars>
      </dgm:prSet>
      <dgm:spPr/>
    </dgm:pt>
    <dgm:pt modelId="{6C918A71-DFC6-407C-A66A-B1BBCA6284C2}" type="pres">
      <dgm:prSet presAssocID="{76C4C4AB-4D79-4530-8C0B-B0B4FC465574}" presName="sibTrans" presStyleCnt="0"/>
      <dgm:spPr/>
    </dgm:pt>
    <dgm:pt modelId="{C15FEEF8-7ED6-40F4-BCEE-C2A16AA17495}" type="pres">
      <dgm:prSet presAssocID="{AF7B5FE4-963A-45FA-8BC5-14892542919C}" presName="node" presStyleLbl="node1" presStyleIdx="1" presStyleCnt="2">
        <dgm:presLayoutVars>
          <dgm:bulletEnabled val="1"/>
        </dgm:presLayoutVars>
      </dgm:prSet>
      <dgm:spPr/>
    </dgm:pt>
  </dgm:ptLst>
  <dgm:cxnLst>
    <dgm:cxn modelId="{4A187510-A796-47FF-B3C1-0C937351D47B}" type="presOf" srcId="{0BDDBBC9-ACF9-4EFF-9FD6-EACC17A7C5B4}" destId="{112694CC-80D4-4BF5-BD32-B4043CEBD70B}" srcOrd="0" destOrd="0" presId="urn:microsoft.com/office/officeart/2005/8/layout/hList6"/>
    <dgm:cxn modelId="{24497215-6E56-4DAA-BB51-C4A75EC0FFF8}" type="presOf" srcId="{53A2580C-7A5C-4A28-B37B-D3942B32793A}" destId="{1289BE3E-6CD1-43C6-B51B-16FC3E592DDD}" srcOrd="0" destOrd="0" presId="urn:microsoft.com/office/officeart/2005/8/layout/hList6"/>
    <dgm:cxn modelId="{99D7182C-68F1-4E8C-96BB-1DE722698B19}" srcId="{AF7B5FE4-963A-45FA-8BC5-14892542919C}" destId="{661ED837-130C-431D-9267-3232D55589BE}" srcOrd="0" destOrd="0" parTransId="{8EC7A4E7-8DF1-45A5-B2BD-EAD8C7DC5BAF}" sibTransId="{F402233B-1F71-4C34-A6B5-3246A92A0469}"/>
    <dgm:cxn modelId="{611FE731-61BA-46C0-AF24-7DC889C1583B}" type="presOf" srcId="{AF7B5FE4-963A-45FA-8BC5-14892542919C}" destId="{C15FEEF8-7ED6-40F4-BCEE-C2A16AA17495}" srcOrd="0" destOrd="0" presId="urn:microsoft.com/office/officeart/2005/8/layout/hList6"/>
    <dgm:cxn modelId="{4D93E533-7D56-4CB1-A30E-21860855A350}" type="presOf" srcId="{661ED837-130C-431D-9267-3232D55589BE}" destId="{C15FEEF8-7ED6-40F4-BCEE-C2A16AA17495}" srcOrd="0" destOrd="1" presId="urn:microsoft.com/office/officeart/2005/8/layout/hList6"/>
    <dgm:cxn modelId="{24D9463A-3505-4F16-B1AD-6A63C40AD9A8}" type="presOf" srcId="{C08C013E-A385-4F68-B323-2C6C177A1595}" destId="{112694CC-80D4-4BF5-BD32-B4043CEBD70B}" srcOrd="0" destOrd="1" presId="urn:microsoft.com/office/officeart/2005/8/layout/hList6"/>
    <dgm:cxn modelId="{101CD87F-89A5-412E-8364-48655340BB2F}" type="presOf" srcId="{6710DA57-D743-4F6C-A783-59836AA04641}" destId="{C15FEEF8-7ED6-40F4-BCEE-C2A16AA17495}" srcOrd="0" destOrd="2" presId="urn:microsoft.com/office/officeart/2005/8/layout/hList6"/>
    <dgm:cxn modelId="{486B919E-C37D-40AE-AA80-BDBA55437DFD}" srcId="{0BDDBBC9-ACF9-4EFF-9FD6-EACC17A7C5B4}" destId="{C08C013E-A385-4F68-B323-2C6C177A1595}" srcOrd="0" destOrd="0" parTransId="{A879CF58-60B7-463B-9555-61A704963D9F}" sibTransId="{8E519BE0-93AC-4AAE-A78F-4C23A3CE5CCA}"/>
    <dgm:cxn modelId="{CA5DC4A6-09A4-46A0-A2B7-0E94AA8C688E}" type="presOf" srcId="{B225606C-ED7B-4F4D-9049-8FF996ECC1FD}" destId="{112694CC-80D4-4BF5-BD32-B4043CEBD70B}" srcOrd="0" destOrd="2" presId="urn:microsoft.com/office/officeart/2005/8/layout/hList6"/>
    <dgm:cxn modelId="{2A7736AF-0065-4D30-9A38-D5B06EB345F5}" srcId="{53A2580C-7A5C-4A28-B37B-D3942B32793A}" destId="{0BDDBBC9-ACF9-4EFF-9FD6-EACC17A7C5B4}" srcOrd="0" destOrd="0" parTransId="{A78C41B8-0471-461D-9D2C-5A8359B2237B}" sibTransId="{76C4C4AB-4D79-4530-8C0B-B0B4FC465574}"/>
    <dgm:cxn modelId="{1EE33EB9-550B-4F19-AE8A-E32DE765F7C5}" srcId="{53A2580C-7A5C-4A28-B37B-D3942B32793A}" destId="{AF7B5FE4-963A-45FA-8BC5-14892542919C}" srcOrd="1" destOrd="0" parTransId="{3407396D-D4D0-42DF-8A5F-FF4E800D7721}" sibTransId="{F88967D7-E167-4A3B-A7A0-E5DB4297D081}"/>
    <dgm:cxn modelId="{7264B5E0-E70C-4C65-8AD1-9B80A898536A}" srcId="{0BDDBBC9-ACF9-4EFF-9FD6-EACC17A7C5B4}" destId="{B225606C-ED7B-4F4D-9049-8FF996ECC1FD}" srcOrd="1" destOrd="0" parTransId="{15BEF9A5-7883-44C5-879C-407CD1754FFB}" sibTransId="{E46113DA-5755-4406-BA8E-60AABBB39628}"/>
    <dgm:cxn modelId="{833A81EF-5B10-4DD7-811A-11D9E63C60AE}" srcId="{AF7B5FE4-963A-45FA-8BC5-14892542919C}" destId="{6710DA57-D743-4F6C-A783-59836AA04641}" srcOrd="1" destOrd="0" parTransId="{9A4F7B5E-404A-4905-BCED-4C70CFC48AEF}" sibTransId="{5FDEB5CB-093E-4254-93C2-FE469F652DB3}"/>
    <dgm:cxn modelId="{D4284CD4-CB20-4942-8C5E-16DA2140D6BF}" type="presParOf" srcId="{1289BE3E-6CD1-43C6-B51B-16FC3E592DDD}" destId="{112694CC-80D4-4BF5-BD32-B4043CEBD70B}" srcOrd="0" destOrd="0" presId="urn:microsoft.com/office/officeart/2005/8/layout/hList6"/>
    <dgm:cxn modelId="{501DAC77-B352-44FA-B67A-12B0F29DC025}" type="presParOf" srcId="{1289BE3E-6CD1-43C6-B51B-16FC3E592DDD}" destId="{6C918A71-DFC6-407C-A66A-B1BBCA6284C2}" srcOrd="1" destOrd="0" presId="urn:microsoft.com/office/officeart/2005/8/layout/hList6"/>
    <dgm:cxn modelId="{AD663C89-998C-487C-B4B6-C543E59A4BDC}" type="presParOf" srcId="{1289BE3E-6CD1-43C6-B51B-16FC3E592DDD}" destId="{C15FEEF8-7ED6-40F4-BCEE-C2A16AA17495}" srcOrd="2"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9D39B99-49F5-450E-924B-6DE6C0E16246}" type="doc">
      <dgm:prSet loTypeId="urn:microsoft.com/office/officeart/2005/8/layout/matrix2" loCatId="matrix" qsTypeId="urn:microsoft.com/office/officeart/2005/8/quickstyle/simple3" qsCatId="simple" csTypeId="urn:microsoft.com/office/officeart/2005/8/colors/accent6_2" csCatId="accent6" phldr="1"/>
      <dgm:spPr/>
      <dgm:t>
        <a:bodyPr/>
        <a:lstStyle/>
        <a:p>
          <a:endParaRPr lang="en-US"/>
        </a:p>
      </dgm:t>
    </dgm:pt>
    <dgm:pt modelId="{32EBA7AB-6273-4012-BD78-0C30444BBDE8}">
      <dgm:prSet phldrT="[Text]"/>
      <dgm:spPr/>
      <dgm:t>
        <a:bodyPr/>
        <a:lstStyle/>
        <a:p>
          <a:r>
            <a:rPr lang="en-US" b="1" dirty="0"/>
            <a:t>Enhance Cybersecurity</a:t>
          </a:r>
          <a:endParaRPr lang="en-US" dirty="0"/>
        </a:p>
      </dgm:t>
    </dgm:pt>
    <dgm:pt modelId="{1A2A6A2B-5CEC-4BB1-8E55-ED12550F9F0A}" type="parTrans" cxnId="{F137EB57-553E-4A51-8442-B8E62B5ACDD6}">
      <dgm:prSet/>
      <dgm:spPr/>
      <dgm:t>
        <a:bodyPr/>
        <a:lstStyle/>
        <a:p>
          <a:endParaRPr lang="en-US"/>
        </a:p>
      </dgm:t>
    </dgm:pt>
    <dgm:pt modelId="{98123D14-1B22-4445-A74C-1C24B8648F8F}" type="sibTrans" cxnId="{F137EB57-553E-4A51-8442-B8E62B5ACDD6}">
      <dgm:prSet/>
      <dgm:spPr/>
      <dgm:t>
        <a:bodyPr/>
        <a:lstStyle/>
        <a:p>
          <a:endParaRPr lang="en-US"/>
        </a:p>
      </dgm:t>
    </dgm:pt>
    <dgm:pt modelId="{51712E97-4AEA-4B47-826B-AB6834EF3C01}">
      <dgm:prSet phldrT="[Text]"/>
      <dgm:spPr/>
      <dgm:t>
        <a:bodyPr/>
        <a:lstStyle/>
        <a:p>
          <a:r>
            <a:rPr lang="en-US" dirty="0"/>
            <a:t>Modernize</a:t>
          </a:r>
          <a:r>
            <a:rPr lang="en-US" baseline="0" dirty="0"/>
            <a:t> system</a:t>
          </a:r>
          <a:endParaRPr lang="en-US" dirty="0"/>
        </a:p>
      </dgm:t>
    </dgm:pt>
    <dgm:pt modelId="{E35B120C-D69C-4F94-9E18-CC247E738486}" type="parTrans" cxnId="{FF25C6E4-05B3-4178-9D69-B4C391D6068C}">
      <dgm:prSet/>
      <dgm:spPr/>
      <dgm:t>
        <a:bodyPr/>
        <a:lstStyle/>
        <a:p>
          <a:endParaRPr lang="en-US"/>
        </a:p>
      </dgm:t>
    </dgm:pt>
    <dgm:pt modelId="{BBB123D5-4181-4A20-A0F0-4F7B9C11D5DF}" type="sibTrans" cxnId="{FF25C6E4-05B3-4178-9D69-B4C391D6068C}">
      <dgm:prSet/>
      <dgm:spPr/>
      <dgm:t>
        <a:bodyPr/>
        <a:lstStyle/>
        <a:p>
          <a:endParaRPr lang="en-US"/>
        </a:p>
      </dgm:t>
    </dgm:pt>
    <dgm:pt modelId="{98DDB051-7DE2-46E7-A4CF-8EBCD36A0018}">
      <dgm:prSet phldrT="[Text]"/>
      <dgm:spPr/>
      <dgm:t>
        <a:bodyPr/>
        <a:lstStyle/>
        <a:p>
          <a:r>
            <a:rPr lang="en-US" dirty="0"/>
            <a:t>Leadership</a:t>
          </a:r>
          <a:r>
            <a:rPr lang="en-US" baseline="0" dirty="0"/>
            <a:t> &amp; training</a:t>
          </a:r>
          <a:endParaRPr lang="en-US" dirty="0"/>
        </a:p>
      </dgm:t>
    </dgm:pt>
    <dgm:pt modelId="{462F4F79-14FC-4A87-8EE3-77DBE56107BF}" type="parTrans" cxnId="{B8B67B2E-51B8-4C71-88A8-D9A32AA01F79}">
      <dgm:prSet/>
      <dgm:spPr/>
      <dgm:t>
        <a:bodyPr/>
        <a:lstStyle/>
        <a:p>
          <a:endParaRPr lang="en-US"/>
        </a:p>
      </dgm:t>
    </dgm:pt>
    <dgm:pt modelId="{7C042C94-A723-4BF8-B537-C48474392358}" type="sibTrans" cxnId="{B8B67B2E-51B8-4C71-88A8-D9A32AA01F79}">
      <dgm:prSet/>
      <dgm:spPr/>
      <dgm:t>
        <a:bodyPr/>
        <a:lstStyle/>
        <a:p>
          <a:endParaRPr lang="en-US"/>
        </a:p>
      </dgm:t>
    </dgm:pt>
    <dgm:pt modelId="{89138A23-6CD3-415F-AA71-EDBEB7F79509}">
      <dgm:prSet phldrT="[Text]" phldr="1"/>
      <dgm:spPr/>
      <dgm:t>
        <a:bodyPr/>
        <a:lstStyle/>
        <a:p>
          <a:endParaRPr lang="en-US"/>
        </a:p>
      </dgm:t>
    </dgm:pt>
    <dgm:pt modelId="{8B1907A3-D1B2-4AFC-B058-84DAF86C2786}" type="parTrans" cxnId="{D68EC72A-2028-4377-B5CD-EB1321529CD0}">
      <dgm:prSet/>
      <dgm:spPr/>
      <dgm:t>
        <a:bodyPr/>
        <a:lstStyle/>
        <a:p>
          <a:endParaRPr lang="en-US"/>
        </a:p>
      </dgm:t>
    </dgm:pt>
    <dgm:pt modelId="{F2655F4E-8F51-49AF-B849-89EFBA1C08F1}" type="sibTrans" cxnId="{D68EC72A-2028-4377-B5CD-EB1321529CD0}">
      <dgm:prSet/>
      <dgm:spPr/>
      <dgm:t>
        <a:bodyPr/>
        <a:lstStyle/>
        <a:p>
          <a:endParaRPr lang="en-US"/>
        </a:p>
      </dgm:t>
    </dgm:pt>
    <dgm:pt modelId="{9A3AF14B-214D-415B-952E-25EDB49FC59A}">
      <dgm:prSet/>
      <dgm:spPr/>
      <dgm:t>
        <a:bodyPr/>
        <a:lstStyle/>
        <a:p>
          <a:r>
            <a:rPr lang="en-US" b="1" dirty="0"/>
            <a:t>Strengthen communication </a:t>
          </a:r>
          <a:endParaRPr lang="en-US" dirty="0"/>
        </a:p>
      </dgm:t>
    </dgm:pt>
    <dgm:pt modelId="{7F6D9A09-B194-4638-A99A-7618B0CD3100}" type="parTrans" cxnId="{B1EC5BDC-63DC-4258-98DA-0F4D2303FB55}">
      <dgm:prSet/>
      <dgm:spPr/>
      <dgm:t>
        <a:bodyPr/>
        <a:lstStyle/>
        <a:p>
          <a:endParaRPr lang="en-US"/>
        </a:p>
      </dgm:t>
    </dgm:pt>
    <dgm:pt modelId="{BFF04B92-819F-416F-97FC-83C5A67FC4AE}" type="sibTrans" cxnId="{B1EC5BDC-63DC-4258-98DA-0F4D2303FB55}">
      <dgm:prSet/>
      <dgm:spPr/>
      <dgm:t>
        <a:bodyPr/>
        <a:lstStyle/>
        <a:p>
          <a:endParaRPr lang="en-US"/>
        </a:p>
      </dgm:t>
    </dgm:pt>
    <dgm:pt modelId="{FE6099FC-26C6-4E8E-8A4A-D33D03DA0AA3}" type="pres">
      <dgm:prSet presAssocID="{39D39B99-49F5-450E-924B-6DE6C0E16246}" presName="matrix" presStyleCnt="0">
        <dgm:presLayoutVars>
          <dgm:chMax val="1"/>
          <dgm:dir/>
          <dgm:resizeHandles val="exact"/>
        </dgm:presLayoutVars>
      </dgm:prSet>
      <dgm:spPr/>
    </dgm:pt>
    <dgm:pt modelId="{832EDE66-77B9-4806-8130-57ACA60F1B87}" type="pres">
      <dgm:prSet presAssocID="{39D39B99-49F5-450E-924B-6DE6C0E16246}" presName="axisShape" presStyleLbl="bgShp" presStyleIdx="0" presStyleCnt="1"/>
      <dgm:spPr/>
    </dgm:pt>
    <dgm:pt modelId="{E61AD68C-E385-4044-9EEA-7725ECCC7491}" type="pres">
      <dgm:prSet presAssocID="{39D39B99-49F5-450E-924B-6DE6C0E16246}" presName="rect1" presStyleLbl="node1" presStyleIdx="0" presStyleCnt="4">
        <dgm:presLayoutVars>
          <dgm:chMax val="0"/>
          <dgm:chPref val="0"/>
          <dgm:bulletEnabled val="1"/>
        </dgm:presLayoutVars>
      </dgm:prSet>
      <dgm:spPr/>
    </dgm:pt>
    <dgm:pt modelId="{437266FE-F4BE-41C1-926E-45769FCA0E5C}" type="pres">
      <dgm:prSet presAssocID="{39D39B99-49F5-450E-924B-6DE6C0E16246}" presName="rect2" presStyleLbl="node1" presStyleIdx="1" presStyleCnt="4" custLinFactNeighborX="1695" custLinFactNeighborY="4237">
        <dgm:presLayoutVars>
          <dgm:chMax val="0"/>
          <dgm:chPref val="0"/>
          <dgm:bulletEnabled val="1"/>
        </dgm:presLayoutVars>
      </dgm:prSet>
      <dgm:spPr/>
    </dgm:pt>
    <dgm:pt modelId="{EC763C4F-CF0B-4FCA-9F9A-367D7AB0541E}" type="pres">
      <dgm:prSet presAssocID="{39D39B99-49F5-450E-924B-6DE6C0E16246}" presName="rect3" presStyleLbl="node1" presStyleIdx="2" presStyleCnt="4">
        <dgm:presLayoutVars>
          <dgm:chMax val="0"/>
          <dgm:chPref val="0"/>
          <dgm:bulletEnabled val="1"/>
        </dgm:presLayoutVars>
      </dgm:prSet>
      <dgm:spPr/>
    </dgm:pt>
    <dgm:pt modelId="{4FAD046D-95CF-4296-AC4C-BA27BED1B97E}" type="pres">
      <dgm:prSet presAssocID="{39D39B99-49F5-450E-924B-6DE6C0E16246}" presName="rect4" presStyleLbl="node1" presStyleIdx="3" presStyleCnt="4">
        <dgm:presLayoutVars>
          <dgm:chMax val="0"/>
          <dgm:chPref val="0"/>
          <dgm:bulletEnabled val="1"/>
        </dgm:presLayoutVars>
      </dgm:prSet>
      <dgm:spPr/>
    </dgm:pt>
  </dgm:ptLst>
  <dgm:cxnLst>
    <dgm:cxn modelId="{D68EC72A-2028-4377-B5CD-EB1321529CD0}" srcId="{39D39B99-49F5-450E-924B-6DE6C0E16246}" destId="{89138A23-6CD3-415F-AA71-EDBEB7F79509}" srcOrd="4" destOrd="0" parTransId="{8B1907A3-D1B2-4AFC-B058-84DAF86C2786}" sibTransId="{F2655F4E-8F51-49AF-B849-89EFBA1C08F1}"/>
    <dgm:cxn modelId="{B8B67B2E-51B8-4C71-88A8-D9A32AA01F79}" srcId="{39D39B99-49F5-450E-924B-6DE6C0E16246}" destId="{98DDB051-7DE2-46E7-A4CF-8EBCD36A0018}" srcOrd="3" destOrd="0" parTransId="{462F4F79-14FC-4A87-8EE3-77DBE56107BF}" sibTransId="{7C042C94-A723-4BF8-B537-C48474392358}"/>
    <dgm:cxn modelId="{12F5ED69-353B-4F46-A58B-A04F2E1D8076}" type="presOf" srcId="{9A3AF14B-214D-415B-952E-25EDB49FC59A}" destId="{437266FE-F4BE-41C1-926E-45769FCA0E5C}" srcOrd="0" destOrd="0" presId="urn:microsoft.com/office/officeart/2005/8/layout/matrix2"/>
    <dgm:cxn modelId="{F137EB57-553E-4A51-8442-B8E62B5ACDD6}" srcId="{39D39B99-49F5-450E-924B-6DE6C0E16246}" destId="{32EBA7AB-6273-4012-BD78-0C30444BBDE8}" srcOrd="0" destOrd="0" parTransId="{1A2A6A2B-5CEC-4BB1-8E55-ED12550F9F0A}" sibTransId="{98123D14-1B22-4445-A74C-1C24B8648F8F}"/>
    <dgm:cxn modelId="{3A0D6079-4176-42AC-A0DA-9B3B4213BA5E}" type="presOf" srcId="{51712E97-4AEA-4B47-826B-AB6834EF3C01}" destId="{EC763C4F-CF0B-4FCA-9F9A-367D7AB0541E}" srcOrd="0" destOrd="0" presId="urn:microsoft.com/office/officeart/2005/8/layout/matrix2"/>
    <dgm:cxn modelId="{619D7BA6-4C7C-4C16-B5E1-CD77930A7A43}" type="presOf" srcId="{32EBA7AB-6273-4012-BD78-0C30444BBDE8}" destId="{E61AD68C-E385-4044-9EEA-7725ECCC7491}" srcOrd="0" destOrd="0" presId="urn:microsoft.com/office/officeart/2005/8/layout/matrix2"/>
    <dgm:cxn modelId="{8F1E04B5-4B6C-4A30-A5AA-05B6142D377C}" type="presOf" srcId="{98DDB051-7DE2-46E7-A4CF-8EBCD36A0018}" destId="{4FAD046D-95CF-4296-AC4C-BA27BED1B97E}" srcOrd="0" destOrd="0" presId="urn:microsoft.com/office/officeart/2005/8/layout/matrix2"/>
    <dgm:cxn modelId="{B1EC5BDC-63DC-4258-98DA-0F4D2303FB55}" srcId="{39D39B99-49F5-450E-924B-6DE6C0E16246}" destId="{9A3AF14B-214D-415B-952E-25EDB49FC59A}" srcOrd="1" destOrd="0" parTransId="{7F6D9A09-B194-4638-A99A-7618B0CD3100}" sibTransId="{BFF04B92-819F-416F-97FC-83C5A67FC4AE}"/>
    <dgm:cxn modelId="{FF25C6E4-05B3-4178-9D69-B4C391D6068C}" srcId="{39D39B99-49F5-450E-924B-6DE6C0E16246}" destId="{51712E97-4AEA-4B47-826B-AB6834EF3C01}" srcOrd="2" destOrd="0" parTransId="{E35B120C-D69C-4F94-9E18-CC247E738486}" sibTransId="{BBB123D5-4181-4A20-A0F0-4F7B9C11D5DF}"/>
    <dgm:cxn modelId="{84FF42F4-9CF7-40D8-B49E-D906471340FC}" type="presOf" srcId="{39D39B99-49F5-450E-924B-6DE6C0E16246}" destId="{FE6099FC-26C6-4E8E-8A4A-D33D03DA0AA3}" srcOrd="0" destOrd="0" presId="urn:microsoft.com/office/officeart/2005/8/layout/matrix2"/>
    <dgm:cxn modelId="{BC0E5DE2-E517-43D3-80C8-144D12D98C0E}" type="presParOf" srcId="{FE6099FC-26C6-4E8E-8A4A-D33D03DA0AA3}" destId="{832EDE66-77B9-4806-8130-57ACA60F1B87}" srcOrd="0" destOrd="0" presId="urn:microsoft.com/office/officeart/2005/8/layout/matrix2"/>
    <dgm:cxn modelId="{DD4235FF-71C1-4D55-8D05-E163FD3D4F08}" type="presParOf" srcId="{FE6099FC-26C6-4E8E-8A4A-D33D03DA0AA3}" destId="{E61AD68C-E385-4044-9EEA-7725ECCC7491}" srcOrd="1" destOrd="0" presId="urn:microsoft.com/office/officeart/2005/8/layout/matrix2"/>
    <dgm:cxn modelId="{BE3E0E04-CA14-403D-973E-F83216D0A17C}" type="presParOf" srcId="{FE6099FC-26C6-4E8E-8A4A-D33D03DA0AA3}" destId="{437266FE-F4BE-41C1-926E-45769FCA0E5C}" srcOrd="2" destOrd="0" presId="urn:microsoft.com/office/officeart/2005/8/layout/matrix2"/>
    <dgm:cxn modelId="{8D7C93FE-60B0-401C-A8A5-772AE93A896A}" type="presParOf" srcId="{FE6099FC-26C6-4E8E-8A4A-D33D03DA0AA3}" destId="{EC763C4F-CF0B-4FCA-9F9A-367D7AB0541E}" srcOrd="3" destOrd="0" presId="urn:microsoft.com/office/officeart/2005/8/layout/matrix2"/>
    <dgm:cxn modelId="{8FE72641-BE1B-4E97-AEE1-840011387B2C}" type="presParOf" srcId="{FE6099FC-26C6-4E8E-8A4A-D33D03DA0AA3}" destId="{4FAD046D-95CF-4296-AC4C-BA27BED1B97E}"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B31388-7A7D-4D16-8E6D-2FECC36AF923}">
      <dsp:nvSpPr>
        <dsp:cNvPr id="0" name=""/>
        <dsp:cNvSpPr/>
      </dsp:nvSpPr>
      <dsp:spPr>
        <a:xfrm>
          <a:off x="788669" y="0"/>
          <a:ext cx="8938260" cy="4351338"/>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469501D-A7A4-437F-9A57-0460247B3BA2}">
      <dsp:nvSpPr>
        <dsp:cNvPr id="0" name=""/>
        <dsp:cNvSpPr/>
      </dsp:nvSpPr>
      <dsp:spPr>
        <a:xfrm>
          <a:off x="349293" y="1393890"/>
          <a:ext cx="3154680" cy="1740535"/>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ClrTx/>
            <a:buSzTx/>
            <a:buFont typeface="+mj-lt"/>
            <a:buNone/>
          </a:pPr>
          <a:r>
            <a:rPr kumimoji="0" lang="en-US" altLang="en-US" sz="1600" b="1" i="0" u="none" strike="noStrike" kern="1200" cap="none" normalizeH="0" baseline="0" dirty="0">
              <a:ln/>
              <a:effectLst/>
              <a:latin typeface="Arial" panose="020B0604020202020204" pitchFamily="34" charset="0"/>
            </a:rPr>
            <a:t>FOUNDED</a:t>
          </a:r>
          <a:r>
            <a:rPr kumimoji="0" lang="en-US" altLang="en-US" sz="1600" b="0" i="0" u="none" strike="noStrike" kern="1200" cap="none" normalizeH="0" baseline="0" dirty="0">
              <a:ln/>
              <a:effectLst/>
              <a:latin typeface="Arial" panose="020B0604020202020204" pitchFamily="34" charset="0"/>
            </a:rPr>
            <a:t>: 1865</a:t>
          </a:r>
          <a:endParaRPr lang="en-US" sz="1600" kern="1200" dirty="0"/>
        </a:p>
      </dsp:txBody>
      <dsp:txXfrm>
        <a:off x="434259" y="1478856"/>
        <a:ext cx="2984748" cy="1570603"/>
      </dsp:txXfrm>
    </dsp:sp>
    <dsp:sp modelId="{3C799868-7BD1-47C5-BC86-81D8C0D5DDF0}">
      <dsp:nvSpPr>
        <dsp:cNvPr id="0" name=""/>
        <dsp:cNvSpPr/>
      </dsp:nvSpPr>
      <dsp:spPr>
        <a:xfrm>
          <a:off x="3680460" y="1305401"/>
          <a:ext cx="3154680" cy="1740535"/>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altLang="en-US" sz="1600" b="1" kern="1200">
              <a:latin typeface="Arial" panose="020B0604020202020204" pitchFamily="34" charset="0"/>
            </a:rPr>
            <a:t>GLOBAL PRESENCE SPANS</a:t>
          </a:r>
          <a:r>
            <a:rPr kumimoji="0" lang="en-US" altLang="en-US" sz="1600" b="0" i="0" u="none" strike="noStrike" kern="1200" cap="none" normalizeH="0" baseline="0">
              <a:ln/>
              <a:effectLst/>
              <a:latin typeface="Arial" panose="020B0604020202020204" pitchFamily="34" charset="0"/>
            </a:rPr>
            <a:t>: 60+ Countries</a:t>
          </a:r>
          <a:endParaRPr kumimoji="0" lang="en-US" altLang="en-US" sz="1600" b="0" i="0" u="none" strike="noStrike" kern="1200" cap="none" normalizeH="0" baseline="0" dirty="0">
            <a:ln/>
            <a:effectLst/>
            <a:latin typeface="Arial" panose="020B0604020202020204" pitchFamily="34" charset="0"/>
          </a:endParaRPr>
        </a:p>
      </dsp:txBody>
      <dsp:txXfrm>
        <a:off x="3765426" y="1390367"/>
        <a:ext cx="2984748" cy="1570603"/>
      </dsp:txXfrm>
    </dsp:sp>
    <dsp:sp modelId="{AE32D77C-FAD6-4C1B-AD34-6BB68E1B6B19}">
      <dsp:nvSpPr>
        <dsp:cNvPr id="0" name=""/>
        <dsp:cNvSpPr/>
      </dsp:nvSpPr>
      <dsp:spPr>
        <a:xfrm>
          <a:off x="7004580" y="1305401"/>
          <a:ext cx="3154680" cy="1740535"/>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US" altLang="en-US" sz="1600" b="1" i="0" u="none" strike="noStrike" kern="1200" cap="none" normalizeH="0" baseline="0">
              <a:ln/>
              <a:effectLst/>
              <a:latin typeface="Arial" panose="020B0604020202020204" pitchFamily="34" charset="0"/>
            </a:rPr>
            <a:t>Services</a:t>
          </a:r>
          <a:r>
            <a:rPr lang="en-US" altLang="en-US" sz="1600" b="1" kern="1200">
              <a:latin typeface="Arial" panose="020B0604020202020204" pitchFamily="34" charset="0"/>
            </a:rPr>
            <a:t> Provided</a:t>
          </a:r>
        </a:p>
        <a:p>
          <a:pPr marL="0" lvl="0" indent="0" algn="ctr" defTabSz="711200">
            <a:lnSpc>
              <a:spcPct val="90000"/>
            </a:lnSpc>
            <a:spcBef>
              <a:spcPct val="0"/>
            </a:spcBef>
            <a:spcAft>
              <a:spcPct val="35000"/>
            </a:spcAft>
            <a:buNone/>
          </a:pPr>
          <a:r>
            <a:rPr kumimoji="0" lang="en-US" altLang="en-US" sz="1600" b="0" i="0" u="none" strike="noStrike" kern="1200" cap="none" normalizeH="0" baseline="0">
              <a:ln/>
              <a:effectLst/>
              <a:latin typeface="Arial" panose="020B0604020202020204" pitchFamily="34" charset="0"/>
            </a:rPr>
            <a:t>Wealth &amp; Personal Banking</a:t>
          </a:r>
        </a:p>
        <a:p>
          <a:pPr marL="0" lvl="0" indent="0" algn="ctr" defTabSz="711200">
            <a:lnSpc>
              <a:spcPct val="90000"/>
            </a:lnSpc>
            <a:spcBef>
              <a:spcPct val="0"/>
            </a:spcBef>
            <a:spcAft>
              <a:spcPct val="35000"/>
            </a:spcAft>
            <a:buNone/>
          </a:pPr>
          <a:r>
            <a:rPr kumimoji="0" lang="en-US" altLang="en-US" sz="1600" b="0" i="0" u="none" strike="noStrike" kern="1200" cap="none" normalizeH="0" baseline="0">
              <a:ln/>
              <a:effectLst/>
              <a:latin typeface="Arial" panose="020B0604020202020204" pitchFamily="34" charset="0"/>
            </a:rPr>
            <a:t>Commercial Banking</a:t>
          </a:r>
        </a:p>
        <a:p>
          <a:pPr marL="0" lvl="0" indent="0" algn="ctr" defTabSz="711200">
            <a:lnSpc>
              <a:spcPct val="90000"/>
            </a:lnSpc>
            <a:spcBef>
              <a:spcPct val="0"/>
            </a:spcBef>
            <a:spcAft>
              <a:spcPct val="35000"/>
            </a:spcAft>
            <a:buNone/>
          </a:pPr>
          <a:r>
            <a:rPr kumimoji="0" lang="en-US" altLang="en-US" sz="1600" b="0" i="0" u="none" strike="noStrike" kern="1200" cap="none" normalizeH="0" baseline="0">
              <a:ln/>
              <a:effectLst/>
              <a:latin typeface="Arial" panose="020B0604020202020204" pitchFamily="34" charset="0"/>
            </a:rPr>
            <a:t>Global Banking &amp; Markets</a:t>
          </a:r>
        </a:p>
        <a:p>
          <a:pPr marL="0" lvl="0" indent="0" algn="ctr" defTabSz="711200">
            <a:lnSpc>
              <a:spcPct val="90000"/>
            </a:lnSpc>
            <a:spcBef>
              <a:spcPct val="0"/>
            </a:spcBef>
            <a:spcAft>
              <a:spcPct val="35000"/>
            </a:spcAft>
            <a:buNone/>
          </a:pPr>
          <a:r>
            <a:rPr kumimoji="0" lang="en-US" altLang="en-US" sz="1600" b="0" i="0" u="none" strike="noStrike" kern="1200" cap="none" normalizeH="0" baseline="0">
              <a:ln/>
              <a:effectLst/>
              <a:latin typeface="Arial" panose="020B0604020202020204" pitchFamily="34" charset="0"/>
            </a:rPr>
            <a:t>Global Private Banking</a:t>
          </a:r>
          <a:endParaRPr kumimoji="0" lang="en-US" altLang="en-US" sz="1600" b="1" i="0" u="none" strike="noStrike" kern="1200" cap="none" normalizeH="0" baseline="0" dirty="0">
            <a:ln/>
            <a:effectLst/>
            <a:latin typeface="Arial" panose="020B0604020202020204" pitchFamily="34" charset="0"/>
          </a:endParaRPr>
        </a:p>
      </dsp:txBody>
      <dsp:txXfrm>
        <a:off x="7089546" y="1390367"/>
        <a:ext cx="2984748" cy="15706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865FFC-FF88-434A-AF91-95E1242F9BAD}">
      <dsp:nvSpPr>
        <dsp:cNvPr id="0" name=""/>
        <dsp:cNvSpPr/>
      </dsp:nvSpPr>
      <dsp:spPr>
        <a:xfrm>
          <a:off x="0" y="2017917"/>
          <a:ext cx="10515600" cy="268082"/>
        </a:xfrm>
        <a:prstGeom prst="notchedRightArrow">
          <a:avLst/>
        </a:prstGeom>
        <a:gradFill rotWithShape="0">
          <a:gsLst>
            <a:gs pos="0">
              <a:schemeClr val="accent2">
                <a:tint val="40000"/>
                <a:hueOff val="0"/>
                <a:satOff val="0"/>
                <a:lumOff val="0"/>
                <a:alphaOff val="0"/>
                <a:satMod val="103000"/>
                <a:lumMod val="102000"/>
                <a:tint val="94000"/>
              </a:schemeClr>
            </a:gs>
            <a:gs pos="50000">
              <a:schemeClr val="accent2">
                <a:tint val="40000"/>
                <a:hueOff val="0"/>
                <a:satOff val="0"/>
                <a:lumOff val="0"/>
                <a:alphaOff val="0"/>
                <a:satMod val="110000"/>
                <a:lumMod val="100000"/>
                <a:shade val="100000"/>
              </a:schemeClr>
            </a:gs>
            <a:gs pos="100000">
              <a:schemeClr val="accent2">
                <a:tint val="4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066BDF0B-0976-4BB6-900F-E3CC2BD93C96}">
      <dsp:nvSpPr>
        <dsp:cNvPr id="0" name=""/>
        <dsp:cNvSpPr/>
      </dsp:nvSpPr>
      <dsp:spPr>
        <a:xfrm>
          <a:off x="3851405" y="2925571"/>
          <a:ext cx="1250299" cy="756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b" anchorCtr="0">
          <a:noAutofit/>
        </a:bodyPr>
        <a:lstStyle/>
        <a:p>
          <a:pPr marL="0" lvl="0" indent="0" algn="ctr" defTabSz="889000">
            <a:lnSpc>
              <a:spcPct val="90000"/>
            </a:lnSpc>
            <a:spcBef>
              <a:spcPct val="0"/>
            </a:spcBef>
            <a:spcAft>
              <a:spcPct val="35000"/>
            </a:spcAft>
            <a:buNone/>
          </a:pPr>
          <a:r>
            <a:rPr lang="en-US" sz="2000" b="1" kern="1200" dirty="0"/>
            <a:t>1991-</a:t>
          </a:r>
        </a:p>
        <a:p>
          <a:pPr marL="0" lvl="0" indent="0" algn="ctr" defTabSz="889000">
            <a:lnSpc>
              <a:spcPct val="90000"/>
            </a:lnSpc>
            <a:spcBef>
              <a:spcPct val="0"/>
            </a:spcBef>
            <a:spcAft>
              <a:spcPct val="35000"/>
            </a:spcAft>
            <a:buNone/>
          </a:pPr>
          <a:r>
            <a:rPr lang="en-US" sz="1400" b="1" kern="1200" dirty="0"/>
            <a:t>FORMATION OF HSBC HOLDINGS </a:t>
          </a:r>
        </a:p>
      </dsp:txBody>
      <dsp:txXfrm>
        <a:off x="3851405" y="2925571"/>
        <a:ext cx="1250299" cy="756146"/>
      </dsp:txXfrm>
    </dsp:sp>
    <dsp:sp modelId="{8F548585-9C5E-47D4-A58D-D174541A8866}">
      <dsp:nvSpPr>
        <dsp:cNvPr id="0" name=""/>
        <dsp:cNvSpPr/>
      </dsp:nvSpPr>
      <dsp:spPr>
        <a:xfrm>
          <a:off x="412132" y="1695407"/>
          <a:ext cx="430391" cy="430391"/>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C3DCDA4A-6D64-4018-A40C-88E350D4DDF4}">
      <dsp:nvSpPr>
        <dsp:cNvPr id="0" name=""/>
        <dsp:cNvSpPr/>
      </dsp:nvSpPr>
      <dsp:spPr>
        <a:xfrm>
          <a:off x="1238412" y="2717050"/>
          <a:ext cx="1415739" cy="822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b="1" kern="1200" dirty="0"/>
            <a:t>1900-</a:t>
          </a:r>
        </a:p>
        <a:p>
          <a:pPr marL="0" lvl="0" indent="0" algn="ctr" defTabSz="889000">
            <a:lnSpc>
              <a:spcPct val="90000"/>
            </a:lnSpc>
            <a:spcBef>
              <a:spcPct val="0"/>
            </a:spcBef>
            <a:spcAft>
              <a:spcPct val="35000"/>
            </a:spcAft>
            <a:buNone/>
          </a:pPr>
          <a:r>
            <a:rPr lang="en-US" sz="1600" b="0" kern="1200" dirty="0"/>
            <a:t>EXPANDED OPERATION ACROSS ASIA</a:t>
          </a:r>
        </a:p>
      </dsp:txBody>
      <dsp:txXfrm>
        <a:off x="1238412" y="2717050"/>
        <a:ext cx="1415739" cy="822306"/>
      </dsp:txXfrm>
    </dsp:sp>
    <dsp:sp modelId="{B4199C9A-BAA6-48C2-9274-CE4E782021FC}">
      <dsp:nvSpPr>
        <dsp:cNvPr id="0" name=""/>
        <dsp:cNvSpPr/>
      </dsp:nvSpPr>
      <dsp:spPr>
        <a:xfrm>
          <a:off x="1792865" y="2161578"/>
          <a:ext cx="430391" cy="430391"/>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2FF72E7-A1ED-4E1B-9EA8-75A4EE9121CA}">
      <dsp:nvSpPr>
        <dsp:cNvPr id="0" name=""/>
        <dsp:cNvSpPr/>
      </dsp:nvSpPr>
      <dsp:spPr>
        <a:xfrm>
          <a:off x="2393295" y="562220"/>
          <a:ext cx="1153394" cy="112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b"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2000" b="1" kern="1200" dirty="0"/>
            <a:t>1959</a:t>
          </a:r>
          <a:r>
            <a:rPr lang="en-US" sz="1200" b="1" kern="1200" dirty="0"/>
            <a:t> INTERNATIONAL GROWTH </a:t>
          </a:r>
        </a:p>
      </dsp:txBody>
      <dsp:txXfrm>
        <a:off x="2393295" y="562220"/>
        <a:ext cx="1153394" cy="1129313"/>
      </dsp:txXfrm>
    </dsp:sp>
    <dsp:sp modelId="{370D7244-34AB-4659-9C7E-F0FCFBE51E4D}">
      <dsp:nvSpPr>
        <dsp:cNvPr id="0" name=""/>
        <dsp:cNvSpPr/>
      </dsp:nvSpPr>
      <dsp:spPr>
        <a:xfrm>
          <a:off x="3125145" y="1788699"/>
          <a:ext cx="430391" cy="430391"/>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03CF2895-2022-48F4-91F0-C3ADE4C10118}">
      <dsp:nvSpPr>
        <dsp:cNvPr id="0" name=""/>
        <dsp:cNvSpPr/>
      </dsp:nvSpPr>
      <dsp:spPr>
        <a:xfrm>
          <a:off x="985619" y="505409"/>
          <a:ext cx="945003" cy="1001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b="1" kern="1200" dirty="0"/>
            <a:t>1865 </a:t>
          </a:r>
          <a:r>
            <a:rPr lang="en-US" sz="900" b="1" kern="1200" dirty="0"/>
            <a:t>–</a:t>
          </a:r>
        </a:p>
        <a:p>
          <a:pPr marL="0" lvl="0" indent="0" algn="ctr" defTabSz="800100">
            <a:lnSpc>
              <a:spcPct val="90000"/>
            </a:lnSpc>
            <a:spcBef>
              <a:spcPct val="0"/>
            </a:spcBef>
            <a:spcAft>
              <a:spcPct val="35000"/>
            </a:spcAft>
            <a:buNone/>
          </a:pPr>
          <a:r>
            <a:rPr lang="en-US" sz="1050" b="1" kern="1200" dirty="0"/>
            <a:t>FOUNDED IN HONG KONG </a:t>
          </a:r>
          <a:endParaRPr lang="en-US" sz="1050" kern="1200" dirty="0"/>
        </a:p>
      </dsp:txBody>
      <dsp:txXfrm>
        <a:off x="985619" y="505409"/>
        <a:ext cx="945003" cy="1001022"/>
      </dsp:txXfrm>
    </dsp:sp>
    <dsp:sp modelId="{7A264AC6-0E48-412D-9FC4-F01815CDF6A9}">
      <dsp:nvSpPr>
        <dsp:cNvPr id="0" name=""/>
        <dsp:cNvSpPr/>
      </dsp:nvSpPr>
      <dsp:spPr>
        <a:xfrm>
          <a:off x="4226686" y="2116899"/>
          <a:ext cx="430391" cy="430391"/>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F7AC557-7C6C-4BAE-8BC6-7A887BBC16F4}">
      <dsp:nvSpPr>
        <dsp:cNvPr id="0" name=""/>
        <dsp:cNvSpPr/>
      </dsp:nvSpPr>
      <dsp:spPr>
        <a:xfrm>
          <a:off x="4966724" y="0"/>
          <a:ext cx="954259" cy="17215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b" anchorCtr="0">
          <a:noAutofit/>
        </a:bodyPr>
        <a:lstStyle/>
        <a:p>
          <a:pPr marL="0" lvl="0" indent="0" algn="ctr" defTabSz="889000">
            <a:lnSpc>
              <a:spcPct val="90000"/>
            </a:lnSpc>
            <a:spcBef>
              <a:spcPct val="0"/>
            </a:spcBef>
            <a:spcAft>
              <a:spcPct val="35000"/>
            </a:spcAft>
            <a:buNone/>
          </a:pPr>
          <a:r>
            <a:rPr lang="en-US" sz="2000" b="1" kern="1200" dirty="0"/>
            <a:t>2000 – </a:t>
          </a:r>
        </a:p>
        <a:p>
          <a:pPr marL="0" lvl="0" indent="0" algn="ctr" defTabSz="889000">
            <a:lnSpc>
              <a:spcPct val="90000"/>
            </a:lnSpc>
            <a:spcBef>
              <a:spcPct val="0"/>
            </a:spcBef>
            <a:spcAft>
              <a:spcPct val="35000"/>
            </a:spcAft>
            <a:buNone/>
          </a:pPr>
          <a:r>
            <a:rPr lang="en-US" sz="1200" b="1" kern="1200" dirty="0"/>
            <a:t>Digital Banking Initiatives</a:t>
          </a:r>
          <a:endParaRPr lang="en-US" sz="1200" kern="1200" dirty="0"/>
        </a:p>
      </dsp:txBody>
      <dsp:txXfrm>
        <a:off x="4966724" y="0"/>
        <a:ext cx="954259" cy="1721567"/>
      </dsp:txXfrm>
    </dsp:sp>
    <dsp:sp modelId="{2DA88B9E-5254-406E-A796-498585DBB7E3}">
      <dsp:nvSpPr>
        <dsp:cNvPr id="0" name=""/>
        <dsp:cNvSpPr/>
      </dsp:nvSpPr>
      <dsp:spPr>
        <a:xfrm>
          <a:off x="5228659" y="1936763"/>
          <a:ext cx="430391" cy="430391"/>
        </a:xfrm>
        <a:prstGeom prst="ellips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3C112AB-7CC6-4FA6-B103-89A7AC85DA19}">
      <dsp:nvSpPr>
        <dsp:cNvPr id="0" name=""/>
        <dsp:cNvSpPr/>
      </dsp:nvSpPr>
      <dsp:spPr>
        <a:xfrm>
          <a:off x="5968697" y="2582350"/>
          <a:ext cx="1674449" cy="17215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b="1" kern="1200" dirty="0"/>
            <a:t>2017 - Commitment to Sustainability</a:t>
          </a:r>
          <a:endParaRPr lang="en-US" sz="1800" kern="1200" dirty="0"/>
        </a:p>
      </dsp:txBody>
      <dsp:txXfrm>
        <a:off x="5968697" y="2582350"/>
        <a:ext cx="1674449" cy="1721567"/>
      </dsp:txXfrm>
    </dsp:sp>
    <dsp:sp modelId="{71648810-338C-47D6-AF91-1F1493CE3508}">
      <dsp:nvSpPr>
        <dsp:cNvPr id="0" name=""/>
        <dsp:cNvSpPr/>
      </dsp:nvSpPr>
      <dsp:spPr>
        <a:xfrm>
          <a:off x="6590726" y="1936763"/>
          <a:ext cx="430391" cy="430391"/>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F7B56C92-5224-4739-8491-EFF5BDD67CF0}">
      <dsp:nvSpPr>
        <dsp:cNvPr id="0" name=""/>
        <dsp:cNvSpPr/>
      </dsp:nvSpPr>
      <dsp:spPr>
        <a:xfrm>
          <a:off x="7690860" y="0"/>
          <a:ext cx="1771001" cy="17215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a:lnSpc>
              <a:spcPct val="90000"/>
            </a:lnSpc>
            <a:spcBef>
              <a:spcPct val="0"/>
            </a:spcBef>
            <a:spcAft>
              <a:spcPct val="35000"/>
            </a:spcAft>
            <a:buNone/>
          </a:pPr>
          <a:r>
            <a:rPr lang="en-US" sz="1800" b="1" kern="1200" dirty="0"/>
            <a:t>PRESENT-</a:t>
          </a:r>
          <a:r>
            <a:rPr lang="en-US" sz="1800" kern="1200" dirty="0"/>
            <a:t> GLOBAL LEADERSHIP</a:t>
          </a:r>
        </a:p>
      </dsp:txBody>
      <dsp:txXfrm>
        <a:off x="7690860" y="0"/>
        <a:ext cx="1771001" cy="1721567"/>
      </dsp:txXfrm>
    </dsp:sp>
    <dsp:sp modelId="{520E21E3-800B-41AC-915A-FE67D3181E23}">
      <dsp:nvSpPr>
        <dsp:cNvPr id="0" name=""/>
        <dsp:cNvSpPr/>
      </dsp:nvSpPr>
      <dsp:spPr>
        <a:xfrm>
          <a:off x="8361165" y="1936763"/>
          <a:ext cx="430391" cy="430391"/>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7632F5-6F63-4030-9AEE-B217D6BC8ED7}">
      <dsp:nvSpPr>
        <dsp:cNvPr id="0" name=""/>
        <dsp:cNvSpPr/>
      </dsp:nvSpPr>
      <dsp:spPr>
        <a:xfrm>
          <a:off x="4531" y="1420661"/>
          <a:ext cx="1981153" cy="1188692"/>
        </a:xfrm>
        <a:prstGeom prst="roundRect">
          <a:avLst>
            <a:gd name="adj" fmla="val 10000"/>
          </a:avLst>
        </a:prstGeom>
        <a:solidFill>
          <a:schemeClr val="accent2">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DIGITAL TRANSFORMATION</a:t>
          </a:r>
        </a:p>
      </dsp:txBody>
      <dsp:txXfrm>
        <a:off x="39347" y="1455477"/>
        <a:ext cx="1911521" cy="1119060"/>
      </dsp:txXfrm>
    </dsp:sp>
    <dsp:sp modelId="{ED2F8500-5225-4DA1-8CDB-FA180FA521B9}">
      <dsp:nvSpPr>
        <dsp:cNvPr id="0" name=""/>
        <dsp:cNvSpPr/>
      </dsp:nvSpPr>
      <dsp:spPr>
        <a:xfrm>
          <a:off x="2183800" y="1769344"/>
          <a:ext cx="420004" cy="491326"/>
        </a:xfrm>
        <a:prstGeom prst="rightArrow">
          <a:avLst>
            <a:gd name="adj1" fmla="val 60000"/>
            <a:gd name="adj2" fmla="val 50000"/>
          </a:avLst>
        </a:prstGeom>
        <a:solidFill>
          <a:schemeClr val="accent2">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183800" y="1867609"/>
        <a:ext cx="294003" cy="294796"/>
      </dsp:txXfrm>
    </dsp:sp>
    <dsp:sp modelId="{3C65BCE9-C95F-4772-A777-5F0F44B04F6D}">
      <dsp:nvSpPr>
        <dsp:cNvPr id="0" name=""/>
        <dsp:cNvSpPr/>
      </dsp:nvSpPr>
      <dsp:spPr>
        <a:xfrm>
          <a:off x="2778146" y="1420661"/>
          <a:ext cx="1981153" cy="1188692"/>
        </a:xfrm>
        <a:prstGeom prst="roundRect">
          <a:avLst>
            <a:gd name="adj" fmla="val 10000"/>
          </a:avLst>
        </a:prstGeom>
        <a:solidFill>
          <a:schemeClr val="accent2">
            <a:hueOff val="-485121"/>
            <a:satOff val="-27976"/>
            <a:lumOff val="2876"/>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MACHINE LARNING</a:t>
          </a:r>
        </a:p>
      </dsp:txBody>
      <dsp:txXfrm>
        <a:off x="2812962" y="1455477"/>
        <a:ext cx="1911521" cy="1119060"/>
      </dsp:txXfrm>
    </dsp:sp>
    <dsp:sp modelId="{2DEEE239-9E4F-442A-92B8-6AD86FB0D6B6}">
      <dsp:nvSpPr>
        <dsp:cNvPr id="0" name=""/>
        <dsp:cNvSpPr/>
      </dsp:nvSpPr>
      <dsp:spPr>
        <a:xfrm>
          <a:off x="4957416" y="1769344"/>
          <a:ext cx="420004" cy="491326"/>
        </a:xfrm>
        <a:prstGeom prst="rightArrow">
          <a:avLst>
            <a:gd name="adj1" fmla="val 60000"/>
            <a:gd name="adj2" fmla="val 50000"/>
          </a:avLst>
        </a:prstGeom>
        <a:solidFill>
          <a:schemeClr val="accent2">
            <a:hueOff val="-727682"/>
            <a:satOff val="-41964"/>
            <a:lumOff val="4314"/>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957416" y="1867609"/>
        <a:ext cx="294003" cy="294796"/>
      </dsp:txXfrm>
    </dsp:sp>
    <dsp:sp modelId="{64932A80-7C31-499B-9577-60CD9C860E98}">
      <dsp:nvSpPr>
        <dsp:cNvPr id="0" name=""/>
        <dsp:cNvSpPr/>
      </dsp:nvSpPr>
      <dsp:spPr>
        <a:xfrm>
          <a:off x="5551762" y="1420661"/>
          <a:ext cx="1981153" cy="1188692"/>
        </a:xfrm>
        <a:prstGeom prst="roundRect">
          <a:avLst>
            <a:gd name="adj" fmla="val 10000"/>
          </a:avLst>
        </a:prstGeom>
        <a:solidFill>
          <a:schemeClr val="accent2">
            <a:hueOff val="-970242"/>
            <a:satOff val="-55952"/>
            <a:lumOff val="5752"/>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CUSTOMER DATA PLATFORMS</a:t>
          </a:r>
        </a:p>
      </dsp:txBody>
      <dsp:txXfrm>
        <a:off x="5586578" y="1455477"/>
        <a:ext cx="1911521" cy="1119060"/>
      </dsp:txXfrm>
    </dsp:sp>
    <dsp:sp modelId="{1F133818-8EA9-4A47-B458-8F626B8DACDA}">
      <dsp:nvSpPr>
        <dsp:cNvPr id="0" name=""/>
        <dsp:cNvSpPr/>
      </dsp:nvSpPr>
      <dsp:spPr>
        <a:xfrm>
          <a:off x="7731031" y="1769344"/>
          <a:ext cx="420004" cy="491326"/>
        </a:xfrm>
        <a:prstGeom prst="rightArrow">
          <a:avLst>
            <a:gd name="adj1" fmla="val 60000"/>
            <a:gd name="adj2" fmla="val 50000"/>
          </a:avLst>
        </a:prstGeom>
        <a:solidFill>
          <a:schemeClr val="accent2">
            <a:hueOff val="-1455363"/>
            <a:satOff val="-83928"/>
            <a:lumOff val="8628"/>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731031" y="1867609"/>
        <a:ext cx="294003" cy="294796"/>
      </dsp:txXfrm>
    </dsp:sp>
    <dsp:sp modelId="{DAA5E2FC-B8AF-420E-91F5-62A610A9DE1E}">
      <dsp:nvSpPr>
        <dsp:cNvPr id="0" name=""/>
        <dsp:cNvSpPr/>
      </dsp:nvSpPr>
      <dsp:spPr>
        <a:xfrm>
          <a:off x="8325377" y="1420661"/>
          <a:ext cx="1981153" cy="1188692"/>
        </a:xfrm>
        <a:prstGeom prst="roundRect">
          <a:avLst>
            <a:gd name="adj" fmla="val 10000"/>
          </a:avLst>
        </a:prstGeom>
        <a:solidFill>
          <a:schemeClr val="accent2">
            <a:hueOff val="-1455363"/>
            <a:satOff val="-83928"/>
            <a:lumOff val="8628"/>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MOBILE AND ONLINE BANKING </a:t>
          </a:r>
        </a:p>
      </dsp:txBody>
      <dsp:txXfrm>
        <a:off x="8360193" y="1455477"/>
        <a:ext cx="1911521" cy="11190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77E5BC-5D68-47B8-A394-0CE6C52C3159}">
      <dsp:nvSpPr>
        <dsp:cNvPr id="0" name=""/>
        <dsp:cNvSpPr/>
      </dsp:nvSpPr>
      <dsp:spPr>
        <a:xfrm>
          <a:off x="6277405" y="119949"/>
          <a:ext cx="1890008" cy="1890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b="1" kern="1200" dirty="0"/>
            <a:t>RAPID TECHNOLOGICAL</a:t>
          </a:r>
        </a:p>
      </dsp:txBody>
      <dsp:txXfrm>
        <a:off x="6277405" y="119949"/>
        <a:ext cx="1890008" cy="1890008"/>
      </dsp:txXfrm>
    </dsp:sp>
    <dsp:sp modelId="{89563688-A567-473F-AD66-2115B0F1792C}">
      <dsp:nvSpPr>
        <dsp:cNvPr id="0" name=""/>
        <dsp:cNvSpPr/>
      </dsp:nvSpPr>
      <dsp:spPr>
        <a:xfrm>
          <a:off x="2949531" y="1082"/>
          <a:ext cx="5336750" cy="5336750"/>
        </a:xfrm>
        <a:prstGeom prst="circularArrow">
          <a:avLst>
            <a:gd name="adj1" fmla="val 6906"/>
            <a:gd name="adj2" fmla="val 465658"/>
            <a:gd name="adj3" fmla="val 548126"/>
            <a:gd name="adj4" fmla="val 20586216"/>
            <a:gd name="adj5" fmla="val 8057"/>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3A50AD78-0D5B-4CC1-81C7-2602F18578CF}">
      <dsp:nvSpPr>
        <dsp:cNvPr id="0" name=""/>
        <dsp:cNvSpPr/>
      </dsp:nvSpPr>
      <dsp:spPr>
        <a:xfrm>
          <a:off x="6277405" y="3328956"/>
          <a:ext cx="1890008" cy="1890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US" sz="2600" b="1" kern="1200" dirty="0"/>
            <a:t>CUSTOMER EXPERIENCE</a:t>
          </a:r>
        </a:p>
      </dsp:txBody>
      <dsp:txXfrm>
        <a:off x="6277405" y="3328956"/>
        <a:ext cx="1890008" cy="1890008"/>
      </dsp:txXfrm>
    </dsp:sp>
    <dsp:sp modelId="{DED78B81-B1E5-4376-AD98-FC06899656F3}">
      <dsp:nvSpPr>
        <dsp:cNvPr id="0" name=""/>
        <dsp:cNvSpPr/>
      </dsp:nvSpPr>
      <dsp:spPr>
        <a:xfrm>
          <a:off x="2949531" y="1082"/>
          <a:ext cx="5336750" cy="5336750"/>
        </a:xfrm>
        <a:prstGeom prst="circularArrow">
          <a:avLst>
            <a:gd name="adj1" fmla="val 6906"/>
            <a:gd name="adj2" fmla="val 465658"/>
            <a:gd name="adj3" fmla="val 5948126"/>
            <a:gd name="adj4" fmla="val 4386216"/>
            <a:gd name="adj5" fmla="val 8057"/>
          </a:avLst>
        </a:prstGeom>
        <a:solidFill>
          <a:schemeClr val="accent3">
            <a:hueOff val="903533"/>
            <a:satOff val="33333"/>
            <a:lumOff val="-4902"/>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5A956702-ADA9-4E7B-A9B2-51580CBB60A7}">
      <dsp:nvSpPr>
        <dsp:cNvPr id="0" name=""/>
        <dsp:cNvSpPr/>
      </dsp:nvSpPr>
      <dsp:spPr>
        <a:xfrm>
          <a:off x="3068398" y="3328956"/>
          <a:ext cx="1890008" cy="1890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US" sz="2600" b="1" kern="1200" dirty="0"/>
            <a:t>COMPETITVE ADVANTAGE </a:t>
          </a:r>
        </a:p>
      </dsp:txBody>
      <dsp:txXfrm>
        <a:off x="3068398" y="3328956"/>
        <a:ext cx="1890008" cy="1890008"/>
      </dsp:txXfrm>
    </dsp:sp>
    <dsp:sp modelId="{E6DF6923-778F-44AE-A2DB-3C6D0DEE0489}">
      <dsp:nvSpPr>
        <dsp:cNvPr id="0" name=""/>
        <dsp:cNvSpPr/>
      </dsp:nvSpPr>
      <dsp:spPr>
        <a:xfrm>
          <a:off x="2949531" y="1082"/>
          <a:ext cx="5336750" cy="5336750"/>
        </a:xfrm>
        <a:prstGeom prst="circularArrow">
          <a:avLst>
            <a:gd name="adj1" fmla="val 6906"/>
            <a:gd name="adj2" fmla="val 465658"/>
            <a:gd name="adj3" fmla="val 11348126"/>
            <a:gd name="adj4" fmla="val 9786216"/>
            <a:gd name="adj5" fmla="val 8057"/>
          </a:avLst>
        </a:prstGeom>
        <a:solidFill>
          <a:schemeClr val="accent3">
            <a:hueOff val="1807066"/>
            <a:satOff val="66667"/>
            <a:lumOff val="-9804"/>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EC8F36AA-0F42-4A94-947C-6A6DFABB1AFE}">
      <dsp:nvSpPr>
        <dsp:cNvPr id="0" name=""/>
        <dsp:cNvSpPr/>
      </dsp:nvSpPr>
      <dsp:spPr>
        <a:xfrm>
          <a:off x="3068398" y="119949"/>
          <a:ext cx="1890008" cy="1890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US" sz="2600" b="1" kern="1200" dirty="0"/>
            <a:t>DATA-DRIVEN MARKETING </a:t>
          </a:r>
        </a:p>
      </dsp:txBody>
      <dsp:txXfrm>
        <a:off x="3068398" y="119949"/>
        <a:ext cx="1890008" cy="1890008"/>
      </dsp:txXfrm>
    </dsp:sp>
    <dsp:sp modelId="{7C58C7D4-534B-4C89-AF58-C9D8148A9F0F}">
      <dsp:nvSpPr>
        <dsp:cNvPr id="0" name=""/>
        <dsp:cNvSpPr/>
      </dsp:nvSpPr>
      <dsp:spPr>
        <a:xfrm>
          <a:off x="2949531" y="1082"/>
          <a:ext cx="5336750" cy="5336750"/>
        </a:xfrm>
        <a:prstGeom prst="circularArrow">
          <a:avLst>
            <a:gd name="adj1" fmla="val 6906"/>
            <a:gd name="adj2" fmla="val 465658"/>
            <a:gd name="adj3" fmla="val 16748126"/>
            <a:gd name="adj4" fmla="val 15186216"/>
            <a:gd name="adj5" fmla="val 8057"/>
          </a:avLst>
        </a:prstGeom>
        <a:solidFill>
          <a:schemeClr val="accent3">
            <a:hueOff val="2710599"/>
            <a:satOff val="100000"/>
            <a:lumOff val="-14706"/>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61C245-84BC-48C6-ACC0-AC9A1C7E76D6}">
      <dsp:nvSpPr>
        <dsp:cNvPr id="0" name=""/>
        <dsp:cNvSpPr/>
      </dsp:nvSpPr>
      <dsp:spPr>
        <a:xfrm rot="16200000">
          <a:off x="1541065" y="-1541065"/>
          <a:ext cx="2175669" cy="5257800"/>
        </a:xfrm>
        <a:prstGeom prst="round1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US" sz="2700" kern="1200" dirty="0"/>
            <a:t>EMPLOYEE</a:t>
          </a:r>
          <a:r>
            <a:rPr lang="en-US" sz="2700" kern="1200" baseline="0" dirty="0"/>
            <a:t> RESISTANCE TO CHANGE </a:t>
          </a:r>
          <a:endParaRPr lang="en-US" sz="2700" kern="1200" dirty="0"/>
        </a:p>
      </dsp:txBody>
      <dsp:txXfrm rot="5400000">
        <a:off x="0" y="0"/>
        <a:ext cx="5257800" cy="1631751"/>
      </dsp:txXfrm>
    </dsp:sp>
    <dsp:sp modelId="{E5F04B20-6B38-41A9-8427-A8B9837B9B9B}">
      <dsp:nvSpPr>
        <dsp:cNvPr id="0" name=""/>
        <dsp:cNvSpPr/>
      </dsp:nvSpPr>
      <dsp:spPr>
        <a:xfrm>
          <a:off x="5257800" y="0"/>
          <a:ext cx="5257800" cy="2175669"/>
        </a:xfrm>
        <a:prstGeom prst="round1Rect">
          <a:avLst/>
        </a:prstGeom>
        <a:gradFill rotWithShape="0">
          <a:gsLst>
            <a:gs pos="0">
              <a:schemeClr val="accent3">
                <a:hueOff val="903533"/>
                <a:satOff val="33333"/>
                <a:lumOff val="-4902"/>
                <a:alphaOff val="0"/>
                <a:lumMod val="110000"/>
                <a:satMod val="105000"/>
                <a:tint val="67000"/>
              </a:schemeClr>
            </a:gs>
            <a:gs pos="50000">
              <a:schemeClr val="accent3">
                <a:hueOff val="903533"/>
                <a:satOff val="33333"/>
                <a:lumOff val="-4902"/>
                <a:alphaOff val="0"/>
                <a:lumMod val="105000"/>
                <a:satMod val="103000"/>
                <a:tint val="73000"/>
              </a:schemeClr>
            </a:gs>
            <a:gs pos="100000">
              <a:schemeClr val="accent3">
                <a:hueOff val="903533"/>
                <a:satOff val="33333"/>
                <a:lumOff val="-490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US" sz="2700" kern="1200" dirty="0"/>
            <a:t>LEGACY INTERGATION SYSTEM </a:t>
          </a:r>
        </a:p>
      </dsp:txBody>
      <dsp:txXfrm>
        <a:off x="5257800" y="0"/>
        <a:ext cx="5257800" cy="1631751"/>
      </dsp:txXfrm>
    </dsp:sp>
    <dsp:sp modelId="{40DCDFFB-C7B6-4E2F-ACC6-AD3E9F60A29D}">
      <dsp:nvSpPr>
        <dsp:cNvPr id="0" name=""/>
        <dsp:cNvSpPr/>
      </dsp:nvSpPr>
      <dsp:spPr>
        <a:xfrm rot="10800000">
          <a:off x="0" y="2175669"/>
          <a:ext cx="5257800" cy="2175669"/>
        </a:xfrm>
        <a:prstGeom prst="round1Rect">
          <a:avLst/>
        </a:prstGeom>
        <a:gradFill rotWithShape="0">
          <a:gsLst>
            <a:gs pos="0">
              <a:schemeClr val="accent3">
                <a:hueOff val="1807066"/>
                <a:satOff val="66667"/>
                <a:lumOff val="-9804"/>
                <a:alphaOff val="0"/>
                <a:lumMod val="110000"/>
                <a:satMod val="105000"/>
                <a:tint val="67000"/>
              </a:schemeClr>
            </a:gs>
            <a:gs pos="50000">
              <a:schemeClr val="accent3">
                <a:hueOff val="1807066"/>
                <a:satOff val="66667"/>
                <a:lumOff val="-9804"/>
                <a:alphaOff val="0"/>
                <a:lumMod val="105000"/>
                <a:satMod val="103000"/>
                <a:tint val="73000"/>
              </a:schemeClr>
            </a:gs>
            <a:gs pos="100000">
              <a:schemeClr val="accent3">
                <a:hueOff val="1807066"/>
                <a:satOff val="66667"/>
                <a:lumOff val="-980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US" sz="2700" kern="1200" dirty="0"/>
            <a:t>CYBER – SECURITY RISK</a:t>
          </a:r>
        </a:p>
      </dsp:txBody>
      <dsp:txXfrm rot="10800000">
        <a:off x="0" y="2719586"/>
        <a:ext cx="5257800" cy="1631751"/>
      </dsp:txXfrm>
    </dsp:sp>
    <dsp:sp modelId="{AB437BC4-509E-4AA6-B2E4-008E6831EC41}">
      <dsp:nvSpPr>
        <dsp:cNvPr id="0" name=""/>
        <dsp:cNvSpPr/>
      </dsp:nvSpPr>
      <dsp:spPr>
        <a:xfrm rot="5400000">
          <a:off x="6798865" y="634603"/>
          <a:ext cx="2175669" cy="5257800"/>
        </a:xfrm>
        <a:prstGeom prst="round1Rect">
          <a:avLst/>
        </a:prstGeom>
        <a:gradFill rotWithShape="0">
          <a:gsLst>
            <a:gs pos="0">
              <a:schemeClr val="accent3">
                <a:hueOff val="2710599"/>
                <a:satOff val="100000"/>
                <a:lumOff val="-14706"/>
                <a:alphaOff val="0"/>
                <a:lumMod val="110000"/>
                <a:satMod val="105000"/>
                <a:tint val="67000"/>
              </a:schemeClr>
            </a:gs>
            <a:gs pos="50000">
              <a:schemeClr val="accent3">
                <a:hueOff val="2710599"/>
                <a:satOff val="100000"/>
                <a:lumOff val="-14706"/>
                <a:alphaOff val="0"/>
                <a:lumMod val="105000"/>
                <a:satMod val="103000"/>
                <a:tint val="73000"/>
              </a:schemeClr>
            </a:gs>
            <a:gs pos="100000">
              <a:schemeClr val="accent3">
                <a:hueOff val="2710599"/>
                <a:satOff val="100000"/>
                <a:lumOff val="-1470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US" sz="2700" kern="1200" dirty="0"/>
            <a:t>HIGH COST</a:t>
          </a:r>
        </a:p>
      </dsp:txBody>
      <dsp:txXfrm rot="-5400000">
        <a:off x="5257800" y="2719586"/>
        <a:ext cx="5257800" cy="1631751"/>
      </dsp:txXfrm>
    </dsp:sp>
    <dsp:sp modelId="{A5381A90-1B3B-4607-B351-9EB9A554C153}">
      <dsp:nvSpPr>
        <dsp:cNvPr id="0" name=""/>
        <dsp:cNvSpPr/>
      </dsp:nvSpPr>
      <dsp:spPr>
        <a:xfrm>
          <a:off x="3680460" y="1631751"/>
          <a:ext cx="3154680" cy="1087834"/>
        </a:xfrm>
        <a:prstGeom prst="roundRect">
          <a:avLst/>
        </a:prstGeom>
        <a:blipFill rotWithShape="0">
          <a:blip xmlns:r="http://schemas.openxmlformats.org/officeDocument/2006/relationships" r:embed="rId1"/>
          <a:srcRect/>
          <a:stretch>
            <a:fillRect l="-71000" r="-71000"/>
          </a:stretch>
        </a:blipFill>
        <a:ln w="6350" cap="flat" cmpd="sng" algn="ctr">
          <a:solidFill>
            <a:schemeClr val="lt1">
              <a:hueOff val="0"/>
              <a:satOff val="0"/>
              <a:lumOff val="0"/>
              <a:alphaOff val="0"/>
            </a:schemeClr>
          </a:solidFill>
          <a:prstDash val="solid"/>
          <a:miter lim="800000"/>
        </a:ln>
        <a:effectLst/>
        <a:scene3d>
          <a:camera prst="orthographicFront"/>
          <a:lightRig rig="flat" dir="t"/>
        </a:scene3d>
        <a:sp3d prstMaterial="dkEdge">
          <a:bevelT w="8200" h="38100"/>
        </a:sp3d>
      </dsp:spPr>
      <dsp:style>
        <a:lnRef idx="1">
          <a:scrgbClr r="0" g="0" b="0"/>
        </a:lnRef>
        <a:fillRef idx="2">
          <a:scrgbClr r="0" g="0" b="0"/>
        </a:fillRef>
        <a:effectRef idx="1">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TECHNOLOGY ISSUE</a:t>
          </a:r>
        </a:p>
      </dsp:txBody>
      <dsp:txXfrm>
        <a:off x="3733564" y="1684855"/>
        <a:ext cx="3048472" cy="9816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FDB05A-95C0-4485-A3FC-3672878489D4}">
      <dsp:nvSpPr>
        <dsp:cNvPr id="0" name=""/>
        <dsp:cNvSpPr/>
      </dsp:nvSpPr>
      <dsp:spPr>
        <a:xfrm>
          <a:off x="2012917" y="1628334"/>
          <a:ext cx="2069683" cy="1790359"/>
        </a:xfrm>
        <a:prstGeom prst="hexagon">
          <a:avLst>
            <a:gd name="adj" fmla="val 28570"/>
            <a:gd name="vf" fmla="val 115470"/>
          </a:avLst>
        </a:prstGeom>
        <a:solidFill>
          <a:schemeClr val="accent4">
            <a:hueOff val="0"/>
            <a:satOff val="0"/>
            <a:lumOff val="0"/>
            <a:alphaOff val="0"/>
          </a:schemeClr>
        </a:solidFill>
        <a:ln>
          <a:noFill/>
        </a:ln>
        <a:effectLst/>
        <a:sp3d extrusionH="50600" prstMaterial="plastic">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b="1" kern="1200" dirty="0"/>
            <a:t>PESTLE</a:t>
          </a:r>
        </a:p>
      </dsp:txBody>
      <dsp:txXfrm>
        <a:off x="2355892" y="1925022"/>
        <a:ext cx="1383733" cy="1196983"/>
      </dsp:txXfrm>
    </dsp:sp>
    <dsp:sp modelId="{CA76FFB7-B491-4FDD-A5C9-F4507A3D701A}">
      <dsp:nvSpPr>
        <dsp:cNvPr id="0" name=""/>
        <dsp:cNvSpPr/>
      </dsp:nvSpPr>
      <dsp:spPr>
        <a:xfrm>
          <a:off x="3308937" y="771767"/>
          <a:ext cx="780885" cy="672836"/>
        </a:xfrm>
        <a:prstGeom prst="hexagon">
          <a:avLst>
            <a:gd name="adj" fmla="val 28900"/>
            <a:gd name="vf" fmla="val 115470"/>
          </a:avLst>
        </a:prstGeom>
        <a:solidFill>
          <a:schemeClr val="accent5">
            <a:tint val="40000"/>
            <a:hueOff val="0"/>
            <a:satOff val="0"/>
            <a:lumOff val="0"/>
            <a:alphaOff val="0"/>
          </a:schemeClr>
        </a:solidFill>
        <a:ln>
          <a:noFill/>
        </a:ln>
        <a:effectLst/>
        <a:sp3d z="-161800" extrusionH="600" contourW="3000">
          <a:bevelT w="48600" h="18600" prst="relaxedInset"/>
          <a:bevelB w="48600" h="8600" prst="relaxedInset"/>
        </a:sp3d>
      </dsp:spPr>
      <dsp:style>
        <a:lnRef idx="0">
          <a:scrgbClr r="0" g="0" b="0"/>
        </a:lnRef>
        <a:fillRef idx="1">
          <a:scrgbClr r="0" g="0" b="0"/>
        </a:fillRef>
        <a:effectRef idx="0">
          <a:scrgbClr r="0" g="0" b="0"/>
        </a:effectRef>
        <a:fontRef idx="minor"/>
      </dsp:style>
    </dsp:sp>
    <dsp:sp modelId="{FA7DB0CA-D76C-495B-AB9D-BC0F81351942}">
      <dsp:nvSpPr>
        <dsp:cNvPr id="0" name=""/>
        <dsp:cNvSpPr/>
      </dsp:nvSpPr>
      <dsp:spPr>
        <a:xfrm>
          <a:off x="2203565" y="0"/>
          <a:ext cx="1696090" cy="1467317"/>
        </a:xfrm>
        <a:prstGeom prst="hexagon">
          <a:avLst>
            <a:gd name="adj" fmla="val 28570"/>
            <a:gd name="vf" fmla="val 115470"/>
          </a:avLst>
        </a:prstGeom>
        <a:solidFill>
          <a:schemeClr val="accent5">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POLITICAL</a:t>
          </a:r>
          <a:endParaRPr lang="en-US" sz="1400" kern="1200" dirty="0"/>
        </a:p>
      </dsp:txBody>
      <dsp:txXfrm>
        <a:off x="2484643" y="243166"/>
        <a:ext cx="1133934" cy="980985"/>
      </dsp:txXfrm>
    </dsp:sp>
    <dsp:sp modelId="{8B48B7A4-67A8-4044-BE06-69D8A894F58D}">
      <dsp:nvSpPr>
        <dsp:cNvPr id="0" name=""/>
        <dsp:cNvSpPr/>
      </dsp:nvSpPr>
      <dsp:spPr>
        <a:xfrm>
          <a:off x="4220291" y="2029613"/>
          <a:ext cx="780885" cy="672836"/>
        </a:xfrm>
        <a:prstGeom prst="hexagon">
          <a:avLst>
            <a:gd name="adj" fmla="val 28900"/>
            <a:gd name="vf" fmla="val 115470"/>
          </a:avLst>
        </a:prstGeom>
        <a:solidFill>
          <a:schemeClr val="accent5">
            <a:tint val="40000"/>
            <a:hueOff val="0"/>
            <a:satOff val="0"/>
            <a:lumOff val="0"/>
            <a:alphaOff val="0"/>
          </a:schemeClr>
        </a:solidFill>
        <a:ln>
          <a:noFill/>
        </a:ln>
        <a:effectLst/>
        <a:sp3d z="-161800" extrusionH="600" contourW="3000">
          <a:bevelT w="48600" h="18600" prst="relaxedInset"/>
          <a:bevelB w="48600" h="8600" prst="relaxedInset"/>
        </a:sp3d>
      </dsp:spPr>
      <dsp:style>
        <a:lnRef idx="0">
          <a:scrgbClr r="0" g="0" b="0"/>
        </a:lnRef>
        <a:fillRef idx="1">
          <a:scrgbClr r="0" g="0" b="0"/>
        </a:fillRef>
        <a:effectRef idx="0">
          <a:scrgbClr r="0" g="0" b="0"/>
        </a:effectRef>
        <a:fontRef idx="minor"/>
      </dsp:style>
    </dsp:sp>
    <dsp:sp modelId="{C1CCC5D1-D509-4238-88CE-569E6680EFFF}">
      <dsp:nvSpPr>
        <dsp:cNvPr id="0" name=""/>
        <dsp:cNvSpPr/>
      </dsp:nvSpPr>
      <dsp:spPr>
        <a:xfrm>
          <a:off x="3759077" y="902498"/>
          <a:ext cx="1696090" cy="1467317"/>
        </a:xfrm>
        <a:prstGeom prst="hexagon">
          <a:avLst>
            <a:gd name="adj" fmla="val 28570"/>
            <a:gd name="vf" fmla="val 115470"/>
          </a:avLst>
        </a:prstGeom>
        <a:solidFill>
          <a:schemeClr val="accent5">
            <a:hueOff val="-1351709"/>
            <a:satOff val="-3484"/>
            <a:lumOff val="-2353"/>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ECONOMIC</a:t>
          </a:r>
        </a:p>
      </dsp:txBody>
      <dsp:txXfrm>
        <a:off x="4040155" y="1145664"/>
        <a:ext cx="1133934" cy="980985"/>
      </dsp:txXfrm>
    </dsp:sp>
    <dsp:sp modelId="{F88FDA6A-B397-41A0-8430-041CCBD5A38C}">
      <dsp:nvSpPr>
        <dsp:cNvPr id="0" name=""/>
        <dsp:cNvSpPr/>
      </dsp:nvSpPr>
      <dsp:spPr>
        <a:xfrm>
          <a:off x="3587205" y="3449484"/>
          <a:ext cx="780885" cy="672836"/>
        </a:xfrm>
        <a:prstGeom prst="hexagon">
          <a:avLst>
            <a:gd name="adj" fmla="val 28900"/>
            <a:gd name="vf" fmla="val 115470"/>
          </a:avLst>
        </a:prstGeom>
        <a:solidFill>
          <a:schemeClr val="accent5">
            <a:tint val="40000"/>
            <a:hueOff val="0"/>
            <a:satOff val="0"/>
            <a:lumOff val="0"/>
            <a:alphaOff val="0"/>
          </a:schemeClr>
        </a:solidFill>
        <a:ln>
          <a:noFill/>
        </a:ln>
        <a:effectLst/>
        <a:sp3d z="-161800" extrusionH="600" contourW="3000">
          <a:bevelT w="48600" h="18600" prst="relaxedInset"/>
          <a:bevelB w="48600" h="8600" prst="relaxedInset"/>
        </a:sp3d>
      </dsp:spPr>
      <dsp:style>
        <a:lnRef idx="0">
          <a:scrgbClr r="0" g="0" b="0"/>
        </a:lnRef>
        <a:fillRef idx="1">
          <a:scrgbClr r="0" g="0" b="0"/>
        </a:fillRef>
        <a:effectRef idx="0">
          <a:scrgbClr r="0" g="0" b="0"/>
        </a:effectRef>
        <a:fontRef idx="minor"/>
      </dsp:style>
    </dsp:sp>
    <dsp:sp modelId="{3909FF6C-294B-494D-A902-470D491D775E}">
      <dsp:nvSpPr>
        <dsp:cNvPr id="0" name=""/>
        <dsp:cNvSpPr/>
      </dsp:nvSpPr>
      <dsp:spPr>
        <a:xfrm>
          <a:off x="3759077" y="2676706"/>
          <a:ext cx="1696090" cy="1467317"/>
        </a:xfrm>
        <a:prstGeom prst="hexagon">
          <a:avLst>
            <a:gd name="adj" fmla="val 28570"/>
            <a:gd name="vf" fmla="val 115470"/>
          </a:avLst>
        </a:prstGeom>
        <a:solidFill>
          <a:schemeClr val="accent5">
            <a:hueOff val="-2703417"/>
            <a:satOff val="-6968"/>
            <a:lumOff val="-4706"/>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a:t>SOCIAL</a:t>
          </a:r>
          <a:endParaRPr lang="en-US" sz="1800" b="1" kern="1200" dirty="0"/>
        </a:p>
      </dsp:txBody>
      <dsp:txXfrm>
        <a:off x="4040155" y="2919872"/>
        <a:ext cx="1133934" cy="980985"/>
      </dsp:txXfrm>
    </dsp:sp>
    <dsp:sp modelId="{05431263-3DF9-4C66-94DC-BA728FC87302}">
      <dsp:nvSpPr>
        <dsp:cNvPr id="0" name=""/>
        <dsp:cNvSpPr/>
      </dsp:nvSpPr>
      <dsp:spPr>
        <a:xfrm>
          <a:off x="2016769" y="3596872"/>
          <a:ext cx="780885" cy="672836"/>
        </a:xfrm>
        <a:prstGeom prst="hexagon">
          <a:avLst>
            <a:gd name="adj" fmla="val 28900"/>
            <a:gd name="vf" fmla="val 115470"/>
          </a:avLst>
        </a:prstGeom>
        <a:solidFill>
          <a:schemeClr val="accent5">
            <a:tint val="40000"/>
            <a:hueOff val="0"/>
            <a:satOff val="0"/>
            <a:lumOff val="0"/>
            <a:alphaOff val="0"/>
          </a:schemeClr>
        </a:solidFill>
        <a:ln>
          <a:noFill/>
        </a:ln>
        <a:effectLst/>
        <a:sp3d z="-161800" extrusionH="600" contourW="3000">
          <a:bevelT w="48600" h="18600" prst="relaxedInset"/>
          <a:bevelB w="48600" h="8600" prst="relaxedInset"/>
        </a:sp3d>
      </dsp:spPr>
      <dsp:style>
        <a:lnRef idx="0">
          <a:scrgbClr r="0" g="0" b="0"/>
        </a:lnRef>
        <a:fillRef idx="1">
          <a:scrgbClr r="0" g="0" b="0"/>
        </a:fillRef>
        <a:effectRef idx="0">
          <a:scrgbClr r="0" g="0" b="0"/>
        </a:effectRef>
        <a:fontRef idx="minor"/>
      </dsp:style>
    </dsp:sp>
    <dsp:sp modelId="{FF1DD730-4F08-4AB4-B85D-0760418836AB}">
      <dsp:nvSpPr>
        <dsp:cNvPr id="0" name=""/>
        <dsp:cNvSpPr/>
      </dsp:nvSpPr>
      <dsp:spPr>
        <a:xfrm>
          <a:off x="2203565" y="3580215"/>
          <a:ext cx="1696090" cy="1467317"/>
        </a:xfrm>
        <a:prstGeom prst="hexagon">
          <a:avLst>
            <a:gd name="adj" fmla="val 28570"/>
            <a:gd name="vf" fmla="val 115470"/>
          </a:avLst>
        </a:prstGeom>
        <a:solidFill>
          <a:schemeClr val="accent5">
            <a:hueOff val="-4055126"/>
            <a:satOff val="-10451"/>
            <a:lumOff val="-7059"/>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TECHNOLOGY</a:t>
          </a:r>
        </a:p>
      </dsp:txBody>
      <dsp:txXfrm>
        <a:off x="2484643" y="3823381"/>
        <a:ext cx="1133934" cy="980985"/>
      </dsp:txXfrm>
    </dsp:sp>
    <dsp:sp modelId="{CB6C647B-276B-43EB-B0B4-2A323E8DC455}">
      <dsp:nvSpPr>
        <dsp:cNvPr id="0" name=""/>
        <dsp:cNvSpPr/>
      </dsp:nvSpPr>
      <dsp:spPr>
        <a:xfrm>
          <a:off x="1090490" y="2339531"/>
          <a:ext cx="780885" cy="672836"/>
        </a:xfrm>
        <a:prstGeom prst="hexagon">
          <a:avLst>
            <a:gd name="adj" fmla="val 28900"/>
            <a:gd name="vf" fmla="val 115470"/>
          </a:avLst>
        </a:prstGeom>
        <a:solidFill>
          <a:schemeClr val="accent5">
            <a:tint val="40000"/>
            <a:hueOff val="0"/>
            <a:satOff val="0"/>
            <a:lumOff val="0"/>
            <a:alphaOff val="0"/>
          </a:schemeClr>
        </a:solidFill>
        <a:ln>
          <a:noFill/>
        </a:ln>
        <a:effectLst/>
        <a:sp3d z="-161800" extrusionH="600" contourW="3000">
          <a:bevelT w="48600" h="18600" prst="relaxedInset"/>
          <a:bevelB w="48600" h="8600" prst="relaxedInset"/>
        </a:sp3d>
      </dsp:spPr>
      <dsp:style>
        <a:lnRef idx="0">
          <a:scrgbClr r="0" g="0" b="0"/>
        </a:lnRef>
        <a:fillRef idx="1">
          <a:scrgbClr r="0" g="0" b="0"/>
        </a:fillRef>
        <a:effectRef idx="0">
          <a:scrgbClr r="0" g="0" b="0"/>
        </a:effectRef>
        <a:fontRef idx="minor"/>
      </dsp:style>
    </dsp:sp>
    <dsp:sp modelId="{CAE6B97D-7647-45F7-8047-C48C291D99C9}">
      <dsp:nvSpPr>
        <dsp:cNvPr id="0" name=""/>
        <dsp:cNvSpPr/>
      </dsp:nvSpPr>
      <dsp:spPr>
        <a:xfrm>
          <a:off x="640831" y="2677716"/>
          <a:ext cx="1696090" cy="1467317"/>
        </a:xfrm>
        <a:prstGeom prst="hexagon">
          <a:avLst>
            <a:gd name="adj" fmla="val 28570"/>
            <a:gd name="vf" fmla="val 115470"/>
          </a:avLst>
        </a:prstGeom>
        <a:solidFill>
          <a:schemeClr val="accent5">
            <a:hueOff val="-5406834"/>
            <a:satOff val="-13935"/>
            <a:lumOff val="-9412"/>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dirty="0"/>
            <a:t>LEGAL</a:t>
          </a:r>
        </a:p>
      </dsp:txBody>
      <dsp:txXfrm>
        <a:off x="921909" y="2920882"/>
        <a:ext cx="1133934" cy="980985"/>
      </dsp:txXfrm>
    </dsp:sp>
    <dsp:sp modelId="{611B9544-CB08-43DC-B678-96A7A9C36570}">
      <dsp:nvSpPr>
        <dsp:cNvPr id="0" name=""/>
        <dsp:cNvSpPr/>
      </dsp:nvSpPr>
      <dsp:spPr>
        <a:xfrm>
          <a:off x="640831" y="900479"/>
          <a:ext cx="1696090" cy="1467317"/>
        </a:xfrm>
        <a:prstGeom prst="hexagon">
          <a:avLst>
            <a:gd name="adj" fmla="val 28570"/>
            <a:gd name="vf" fmla="val 115470"/>
          </a:avLst>
        </a:prstGeom>
        <a:solidFill>
          <a:schemeClr val="accent5">
            <a:hueOff val="-6758543"/>
            <a:satOff val="-17419"/>
            <a:lumOff val="-11765"/>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ENVIRONMENTAL</a:t>
          </a:r>
          <a:r>
            <a:rPr lang="en-US" sz="1400" kern="1200" dirty="0"/>
            <a:t> </a:t>
          </a:r>
        </a:p>
      </dsp:txBody>
      <dsp:txXfrm>
        <a:off x="921909" y="1143645"/>
        <a:ext cx="1133934" cy="98098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C3BDED-0ED4-442A-B054-4E659F34CC06}">
      <dsp:nvSpPr>
        <dsp:cNvPr id="0" name=""/>
        <dsp:cNvSpPr/>
      </dsp:nvSpPr>
      <dsp:spPr>
        <a:xfrm>
          <a:off x="0" y="2586"/>
          <a:ext cx="6761521" cy="0"/>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solid"/>
          <a:miter lim="800000"/>
        </a:ln>
        <a:effectLst/>
        <a:sp3d extrusionH="381000" contourW="38100" prstMaterial="matte">
          <a:contourClr>
            <a:schemeClr val="lt1"/>
          </a:contourClr>
        </a:sp3d>
      </dsp:spPr>
      <dsp:style>
        <a:lnRef idx="1">
          <a:scrgbClr r="0" g="0" b="0"/>
        </a:lnRef>
        <a:fillRef idx="1">
          <a:scrgbClr r="0" g="0" b="0"/>
        </a:fillRef>
        <a:effectRef idx="0">
          <a:scrgbClr r="0" g="0" b="0"/>
        </a:effectRef>
        <a:fontRef idx="minor">
          <a:schemeClr val="lt1"/>
        </a:fontRef>
      </dsp:style>
    </dsp:sp>
    <dsp:sp modelId="{33F5EA81-139F-4249-AD14-392714750F47}">
      <dsp:nvSpPr>
        <dsp:cNvPr id="0" name=""/>
        <dsp:cNvSpPr/>
      </dsp:nvSpPr>
      <dsp:spPr>
        <a:xfrm>
          <a:off x="0" y="2586"/>
          <a:ext cx="1352304" cy="882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POLITICAL</a:t>
          </a:r>
        </a:p>
      </dsp:txBody>
      <dsp:txXfrm>
        <a:off x="0" y="2586"/>
        <a:ext cx="1352304" cy="882103"/>
      </dsp:txXfrm>
    </dsp:sp>
    <dsp:sp modelId="{1F96CB72-4D87-4B4D-BE96-9B6DB3E55CC7}">
      <dsp:nvSpPr>
        <dsp:cNvPr id="0" name=""/>
        <dsp:cNvSpPr/>
      </dsp:nvSpPr>
      <dsp:spPr>
        <a:xfrm>
          <a:off x="1453727" y="42643"/>
          <a:ext cx="5307793" cy="801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Font typeface="Arial" panose="020B0604020202020204" pitchFamily="34" charset="0"/>
            <a:buNone/>
          </a:pPr>
          <a:r>
            <a:rPr lang="en-US" sz="2400" kern="1200" dirty="0"/>
            <a:t>REGULATION SUPPORT</a:t>
          </a:r>
        </a:p>
      </dsp:txBody>
      <dsp:txXfrm>
        <a:off x="1453727" y="42643"/>
        <a:ext cx="5307793" cy="801129"/>
      </dsp:txXfrm>
    </dsp:sp>
    <dsp:sp modelId="{41768A92-3F7B-45FE-8501-6D61C5442D34}">
      <dsp:nvSpPr>
        <dsp:cNvPr id="0" name=""/>
        <dsp:cNvSpPr/>
      </dsp:nvSpPr>
      <dsp:spPr>
        <a:xfrm>
          <a:off x="1352304" y="843772"/>
          <a:ext cx="540921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a:sp3d z="127000" prstMaterial="matte"/>
      </dsp:spPr>
      <dsp:style>
        <a:lnRef idx="2">
          <a:scrgbClr r="0" g="0" b="0"/>
        </a:lnRef>
        <a:fillRef idx="1">
          <a:scrgbClr r="0" g="0" b="0"/>
        </a:fillRef>
        <a:effectRef idx="0">
          <a:scrgbClr r="0" g="0" b="0"/>
        </a:effectRef>
        <a:fontRef idx="minor"/>
      </dsp:style>
    </dsp:sp>
    <dsp:sp modelId="{5219A57B-B39A-4175-8F47-E9ACBA825EEC}">
      <dsp:nvSpPr>
        <dsp:cNvPr id="0" name=""/>
        <dsp:cNvSpPr/>
      </dsp:nvSpPr>
      <dsp:spPr>
        <a:xfrm>
          <a:off x="0" y="884690"/>
          <a:ext cx="6761521" cy="0"/>
        </a:xfrm>
        <a:prstGeom prst="line">
          <a:avLst/>
        </a:prstGeom>
        <a:solidFill>
          <a:schemeClr val="accent3">
            <a:hueOff val="0"/>
            <a:satOff val="0"/>
            <a:lumOff val="0"/>
            <a:alphaOff val="0"/>
          </a:schemeClr>
        </a:solidFill>
        <a:ln w="6350" cap="flat" cmpd="sng" algn="ctr">
          <a:solidFill>
            <a:schemeClr val="accent3">
              <a:hueOff val="0"/>
              <a:satOff val="0"/>
              <a:lumOff val="0"/>
              <a:alphaOff val="0"/>
            </a:schemeClr>
          </a:solidFill>
          <a:prstDash val="solid"/>
          <a:miter lim="800000"/>
        </a:ln>
        <a:effectLst/>
        <a:sp3d extrusionH="381000" contourW="38100" prstMaterial="matte">
          <a:contourClr>
            <a:schemeClr val="lt1"/>
          </a:contourClr>
        </a:sp3d>
      </dsp:spPr>
      <dsp:style>
        <a:lnRef idx="1">
          <a:scrgbClr r="0" g="0" b="0"/>
        </a:lnRef>
        <a:fillRef idx="1">
          <a:scrgbClr r="0" g="0" b="0"/>
        </a:fillRef>
        <a:effectRef idx="0">
          <a:scrgbClr r="0" g="0" b="0"/>
        </a:effectRef>
        <a:fontRef idx="minor">
          <a:schemeClr val="lt1"/>
        </a:fontRef>
      </dsp:style>
    </dsp:sp>
    <dsp:sp modelId="{57E2E7E7-2429-4C33-B36E-7D0A32CBEFFB}">
      <dsp:nvSpPr>
        <dsp:cNvPr id="0" name=""/>
        <dsp:cNvSpPr/>
      </dsp:nvSpPr>
      <dsp:spPr>
        <a:xfrm>
          <a:off x="0" y="884690"/>
          <a:ext cx="1352304" cy="882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ECONMOIC</a:t>
          </a:r>
        </a:p>
      </dsp:txBody>
      <dsp:txXfrm>
        <a:off x="0" y="884690"/>
        <a:ext cx="1352304" cy="882103"/>
      </dsp:txXfrm>
    </dsp:sp>
    <dsp:sp modelId="{352C80D8-082D-4B41-8497-CB346D94A9C8}">
      <dsp:nvSpPr>
        <dsp:cNvPr id="0" name=""/>
        <dsp:cNvSpPr/>
      </dsp:nvSpPr>
      <dsp:spPr>
        <a:xfrm>
          <a:off x="1453727" y="924746"/>
          <a:ext cx="5307793" cy="801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COST EFFICIENCY </a:t>
          </a:r>
        </a:p>
      </dsp:txBody>
      <dsp:txXfrm>
        <a:off x="1453727" y="924746"/>
        <a:ext cx="5307793" cy="801129"/>
      </dsp:txXfrm>
    </dsp:sp>
    <dsp:sp modelId="{767F8D2B-1D69-400E-834B-1A592C48A4DC}">
      <dsp:nvSpPr>
        <dsp:cNvPr id="0" name=""/>
        <dsp:cNvSpPr/>
      </dsp:nvSpPr>
      <dsp:spPr>
        <a:xfrm>
          <a:off x="1352304" y="1725876"/>
          <a:ext cx="540921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a:sp3d z="127000" prstMaterial="matte"/>
      </dsp:spPr>
      <dsp:style>
        <a:lnRef idx="2">
          <a:scrgbClr r="0" g="0" b="0"/>
        </a:lnRef>
        <a:fillRef idx="1">
          <a:scrgbClr r="0" g="0" b="0"/>
        </a:fillRef>
        <a:effectRef idx="0">
          <a:scrgbClr r="0" g="0" b="0"/>
        </a:effectRef>
        <a:fontRef idx="minor"/>
      </dsp:style>
    </dsp:sp>
    <dsp:sp modelId="{9A2682D2-AB73-463A-BF2F-C881EDD9C834}">
      <dsp:nvSpPr>
        <dsp:cNvPr id="0" name=""/>
        <dsp:cNvSpPr/>
      </dsp:nvSpPr>
      <dsp:spPr>
        <a:xfrm>
          <a:off x="0" y="1766793"/>
          <a:ext cx="6761521" cy="0"/>
        </a:xfrm>
        <a:prstGeom prst="line">
          <a:avLst/>
        </a:prstGeom>
        <a:solidFill>
          <a:schemeClr val="accent4">
            <a:hueOff val="0"/>
            <a:satOff val="0"/>
            <a:lumOff val="0"/>
            <a:alphaOff val="0"/>
          </a:schemeClr>
        </a:solidFill>
        <a:ln w="6350" cap="flat" cmpd="sng" algn="ctr">
          <a:solidFill>
            <a:schemeClr val="accent4">
              <a:hueOff val="0"/>
              <a:satOff val="0"/>
              <a:lumOff val="0"/>
              <a:alphaOff val="0"/>
            </a:schemeClr>
          </a:solidFill>
          <a:prstDash val="solid"/>
          <a:miter lim="800000"/>
        </a:ln>
        <a:effectLst/>
        <a:sp3d extrusionH="381000" contourW="38100" prstMaterial="matte">
          <a:contourClr>
            <a:schemeClr val="lt1"/>
          </a:contourClr>
        </a:sp3d>
      </dsp:spPr>
      <dsp:style>
        <a:lnRef idx="1">
          <a:scrgbClr r="0" g="0" b="0"/>
        </a:lnRef>
        <a:fillRef idx="1">
          <a:scrgbClr r="0" g="0" b="0"/>
        </a:fillRef>
        <a:effectRef idx="0">
          <a:scrgbClr r="0" g="0" b="0"/>
        </a:effectRef>
        <a:fontRef idx="minor">
          <a:schemeClr val="lt1"/>
        </a:fontRef>
      </dsp:style>
    </dsp:sp>
    <dsp:sp modelId="{DF1F6D4B-E59F-4379-B8B5-474507189931}">
      <dsp:nvSpPr>
        <dsp:cNvPr id="0" name=""/>
        <dsp:cNvSpPr/>
      </dsp:nvSpPr>
      <dsp:spPr>
        <a:xfrm>
          <a:off x="0" y="1766793"/>
          <a:ext cx="1352304" cy="882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SOCIAL</a:t>
          </a:r>
        </a:p>
      </dsp:txBody>
      <dsp:txXfrm>
        <a:off x="0" y="1766793"/>
        <a:ext cx="1352304" cy="882103"/>
      </dsp:txXfrm>
    </dsp:sp>
    <dsp:sp modelId="{A09C2D56-102A-4065-A1EE-D5674598E3B6}">
      <dsp:nvSpPr>
        <dsp:cNvPr id="0" name=""/>
        <dsp:cNvSpPr/>
      </dsp:nvSpPr>
      <dsp:spPr>
        <a:xfrm>
          <a:off x="1453727" y="1806850"/>
          <a:ext cx="5307793" cy="801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Font typeface="Arial" panose="020B0604020202020204" pitchFamily="34" charset="0"/>
            <a:buNone/>
          </a:pPr>
          <a:r>
            <a:rPr lang="en-US" sz="2400" kern="1200" dirty="0"/>
            <a:t>CHANAGING CONSUMER EXPECTATIONS</a:t>
          </a:r>
        </a:p>
      </dsp:txBody>
      <dsp:txXfrm>
        <a:off x="1453727" y="1806850"/>
        <a:ext cx="5307793" cy="801129"/>
      </dsp:txXfrm>
    </dsp:sp>
    <dsp:sp modelId="{4610DC3C-6C69-4264-9B20-1910F2EE9D45}">
      <dsp:nvSpPr>
        <dsp:cNvPr id="0" name=""/>
        <dsp:cNvSpPr/>
      </dsp:nvSpPr>
      <dsp:spPr>
        <a:xfrm>
          <a:off x="1352304" y="2607979"/>
          <a:ext cx="540921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a:sp3d z="127000" prstMaterial="matte"/>
      </dsp:spPr>
      <dsp:style>
        <a:lnRef idx="2">
          <a:scrgbClr r="0" g="0" b="0"/>
        </a:lnRef>
        <a:fillRef idx="1">
          <a:scrgbClr r="0" g="0" b="0"/>
        </a:fillRef>
        <a:effectRef idx="0">
          <a:scrgbClr r="0" g="0" b="0"/>
        </a:effectRef>
        <a:fontRef idx="minor"/>
      </dsp:style>
    </dsp:sp>
    <dsp:sp modelId="{481C84F9-06D0-424E-9470-BAF5BA65ABEA}">
      <dsp:nvSpPr>
        <dsp:cNvPr id="0" name=""/>
        <dsp:cNvSpPr/>
      </dsp:nvSpPr>
      <dsp:spPr>
        <a:xfrm>
          <a:off x="0" y="2648897"/>
          <a:ext cx="6761521" cy="0"/>
        </a:xfrm>
        <a:prstGeom prst="line">
          <a:avLst/>
        </a:prstGeom>
        <a:solidFill>
          <a:schemeClr val="accent5">
            <a:hueOff val="0"/>
            <a:satOff val="0"/>
            <a:lumOff val="0"/>
            <a:alphaOff val="0"/>
          </a:schemeClr>
        </a:solidFill>
        <a:ln w="6350" cap="flat" cmpd="sng" algn="ctr">
          <a:solidFill>
            <a:schemeClr val="accent5">
              <a:hueOff val="0"/>
              <a:satOff val="0"/>
              <a:lumOff val="0"/>
              <a:alphaOff val="0"/>
            </a:schemeClr>
          </a:solidFill>
          <a:prstDash val="solid"/>
          <a:miter lim="800000"/>
        </a:ln>
        <a:effectLst/>
        <a:sp3d extrusionH="381000" contourW="38100" prstMaterial="matte">
          <a:contourClr>
            <a:schemeClr val="lt1"/>
          </a:contourClr>
        </a:sp3d>
      </dsp:spPr>
      <dsp:style>
        <a:lnRef idx="1">
          <a:scrgbClr r="0" g="0" b="0"/>
        </a:lnRef>
        <a:fillRef idx="1">
          <a:scrgbClr r="0" g="0" b="0"/>
        </a:fillRef>
        <a:effectRef idx="0">
          <a:scrgbClr r="0" g="0" b="0"/>
        </a:effectRef>
        <a:fontRef idx="minor">
          <a:schemeClr val="lt1"/>
        </a:fontRef>
      </dsp:style>
    </dsp:sp>
    <dsp:sp modelId="{902899A2-45A7-4F96-94ED-1E589CB90D24}">
      <dsp:nvSpPr>
        <dsp:cNvPr id="0" name=""/>
        <dsp:cNvSpPr/>
      </dsp:nvSpPr>
      <dsp:spPr>
        <a:xfrm>
          <a:off x="0" y="2648897"/>
          <a:ext cx="1352304" cy="882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TECHNOLOGY</a:t>
          </a:r>
        </a:p>
      </dsp:txBody>
      <dsp:txXfrm>
        <a:off x="0" y="2648897"/>
        <a:ext cx="1352304" cy="882103"/>
      </dsp:txXfrm>
    </dsp:sp>
    <dsp:sp modelId="{B83946D2-5058-4BB9-A38E-D6ECC01A54AC}">
      <dsp:nvSpPr>
        <dsp:cNvPr id="0" name=""/>
        <dsp:cNvSpPr/>
      </dsp:nvSpPr>
      <dsp:spPr>
        <a:xfrm>
          <a:off x="1453727" y="2688953"/>
          <a:ext cx="5307793" cy="801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Font typeface="Arial" panose="020B0604020202020204" pitchFamily="34" charset="0"/>
            <a:buNone/>
          </a:pPr>
          <a:r>
            <a:rPr lang="en-US" sz="2400" kern="1200"/>
            <a:t>Innovation</a:t>
          </a:r>
        </a:p>
      </dsp:txBody>
      <dsp:txXfrm>
        <a:off x="1453727" y="2688953"/>
        <a:ext cx="5307793" cy="801129"/>
      </dsp:txXfrm>
    </dsp:sp>
    <dsp:sp modelId="{008F793B-14F6-4CD0-BB34-162AC1322434}">
      <dsp:nvSpPr>
        <dsp:cNvPr id="0" name=""/>
        <dsp:cNvSpPr/>
      </dsp:nvSpPr>
      <dsp:spPr>
        <a:xfrm>
          <a:off x="1352304" y="3490083"/>
          <a:ext cx="540921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a:sp3d z="127000" prstMaterial="matte"/>
      </dsp:spPr>
      <dsp:style>
        <a:lnRef idx="2">
          <a:scrgbClr r="0" g="0" b="0"/>
        </a:lnRef>
        <a:fillRef idx="1">
          <a:scrgbClr r="0" g="0" b="0"/>
        </a:fillRef>
        <a:effectRef idx="0">
          <a:scrgbClr r="0" g="0" b="0"/>
        </a:effectRef>
        <a:fontRef idx="minor"/>
      </dsp:style>
    </dsp:sp>
    <dsp:sp modelId="{565B434F-9EA8-4EAE-B226-CF18D1E86ABE}">
      <dsp:nvSpPr>
        <dsp:cNvPr id="0" name=""/>
        <dsp:cNvSpPr/>
      </dsp:nvSpPr>
      <dsp:spPr>
        <a:xfrm>
          <a:off x="0" y="3531001"/>
          <a:ext cx="6761521" cy="0"/>
        </a:xfrm>
        <a:prstGeom prst="line">
          <a:avLst/>
        </a:prstGeom>
        <a:solidFill>
          <a:schemeClr val="accent6">
            <a:hueOff val="0"/>
            <a:satOff val="0"/>
            <a:lumOff val="0"/>
            <a:alphaOff val="0"/>
          </a:schemeClr>
        </a:solidFill>
        <a:ln w="6350" cap="flat" cmpd="sng" algn="ctr">
          <a:solidFill>
            <a:schemeClr val="accent6">
              <a:hueOff val="0"/>
              <a:satOff val="0"/>
              <a:lumOff val="0"/>
              <a:alphaOff val="0"/>
            </a:schemeClr>
          </a:solidFill>
          <a:prstDash val="solid"/>
          <a:miter lim="800000"/>
        </a:ln>
        <a:effectLst/>
        <a:sp3d extrusionH="381000" contourW="38100" prstMaterial="matte">
          <a:contourClr>
            <a:schemeClr val="lt1"/>
          </a:contourClr>
        </a:sp3d>
      </dsp:spPr>
      <dsp:style>
        <a:lnRef idx="1">
          <a:scrgbClr r="0" g="0" b="0"/>
        </a:lnRef>
        <a:fillRef idx="1">
          <a:scrgbClr r="0" g="0" b="0"/>
        </a:fillRef>
        <a:effectRef idx="0">
          <a:scrgbClr r="0" g="0" b="0"/>
        </a:effectRef>
        <a:fontRef idx="minor">
          <a:schemeClr val="lt1"/>
        </a:fontRef>
      </dsp:style>
    </dsp:sp>
    <dsp:sp modelId="{4CB69250-EF99-4F95-AB00-762F71FCE7CE}">
      <dsp:nvSpPr>
        <dsp:cNvPr id="0" name=""/>
        <dsp:cNvSpPr/>
      </dsp:nvSpPr>
      <dsp:spPr>
        <a:xfrm>
          <a:off x="0" y="3531001"/>
          <a:ext cx="1352304" cy="882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LEGAL</a:t>
          </a:r>
        </a:p>
      </dsp:txBody>
      <dsp:txXfrm>
        <a:off x="0" y="3531001"/>
        <a:ext cx="1352304" cy="882103"/>
      </dsp:txXfrm>
    </dsp:sp>
    <dsp:sp modelId="{39EF4DF0-35AD-4545-B4AC-B737DF68EAB3}">
      <dsp:nvSpPr>
        <dsp:cNvPr id="0" name=""/>
        <dsp:cNvSpPr/>
      </dsp:nvSpPr>
      <dsp:spPr>
        <a:xfrm>
          <a:off x="1453727" y="3571057"/>
          <a:ext cx="5307793" cy="801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Font typeface="Arial" panose="020B0604020202020204" pitchFamily="34" charset="0"/>
            <a:buNone/>
          </a:pPr>
          <a:r>
            <a:rPr lang="en-US" sz="2400" kern="1200"/>
            <a:t>Data Privacy </a:t>
          </a:r>
        </a:p>
      </dsp:txBody>
      <dsp:txXfrm>
        <a:off x="1453727" y="3571057"/>
        <a:ext cx="5307793" cy="801129"/>
      </dsp:txXfrm>
    </dsp:sp>
    <dsp:sp modelId="{B730E27F-DF06-4205-BD5A-78EAAB9D9EC1}">
      <dsp:nvSpPr>
        <dsp:cNvPr id="0" name=""/>
        <dsp:cNvSpPr/>
      </dsp:nvSpPr>
      <dsp:spPr>
        <a:xfrm>
          <a:off x="1352304" y="4372186"/>
          <a:ext cx="540921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a:sp3d z="127000" prstMaterial="matte"/>
      </dsp:spPr>
      <dsp:style>
        <a:lnRef idx="2">
          <a:scrgbClr r="0" g="0" b="0"/>
        </a:lnRef>
        <a:fillRef idx="1">
          <a:scrgbClr r="0" g="0" b="0"/>
        </a:fillRef>
        <a:effectRef idx="0">
          <a:scrgbClr r="0" g="0" b="0"/>
        </a:effectRef>
        <a:fontRef idx="minor"/>
      </dsp:style>
    </dsp:sp>
    <dsp:sp modelId="{EA2E16B2-DDF0-4104-AAE8-52D7C05C8B7A}">
      <dsp:nvSpPr>
        <dsp:cNvPr id="0" name=""/>
        <dsp:cNvSpPr/>
      </dsp:nvSpPr>
      <dsp:spPr>
        <a:xfrm>
          <a:off x="0" y="4413104"/>
          <a:ext cx="6761521" cy="0"/>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solid"/>
          <a:miter lim="800000"/>
        </a:ln>
        <a:effectLst/>
        <a:sp3d extrusionH="381000" contourW="38100" prstMaterial="matte">
          <a:contourClr>
            <a:schemeClr val="lt1"/>
          </a:contourClr>
        </a:sp3d>
      </dsp:spPr>
      <dsp:style>
        <a:lnRef idx="1">
          <a:scrgbClr r="0" g="0" b="0"/>
        </a:lnRef>
        <a:fillRef idx="1">
          <a:scrgbClr r="0" g="0" b="0"/>
        </a:fillRef>
        <a:effectRef idx="0">
          <a:scrgbClr r="0" g="0" b="0"/>
        </a:effectRef>
        <a:fontRef idx="minor">
          <a:schemeClr val="lt1"/>
        </a:fontRef>
      </dsp:style>
    </dsp:sp>
    <dsp:sp modelId="{6FFDFEEE-6A43-4A5A-BE6C-EE76534AB5CA}">
      <dsp:nvSpPr>
        <dsp:cNvPr id="0" name=""/>
        <dsp:cNvSpPr/>
      </dsp:nvSpPr>
      <dsp:spPr>
        <a:xfrm>
          <a:off x="0" y="4413104"/>
          <a:ext cx="1352304" cy="882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ENVINOMENTAL</a:t>
          </a:r>
        </a:p>
      </dsp:txBody>
      <dsp:txXfrm>
        <a:off x="0" y="4413104"/>
        <a:ext cx="1352304" cy="882103"/>
      </dsp:txXfrm>
    </dsp:sp>
    <dsp:sp modelId="{3A228ED2-9FC7-4CDB-B8CB-EC7C3ADF6A60}">
      <dsp:nvSpPr>
        <dsp:cNvPr id="0" name=""/>
        <dsp:cNvSpPr/>
      </dsp:nvSpPr>
      <dsp:spPr>
        <a:xfrm>
          <a:off x="1453727" y="4453161"/>
          <a:ext cx="5307793" cy="801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Sustainability</a:t>
          </a:r>
        </a:p>
      </dsp:txBody>
      <dsp:txXfrm>
        <a:off x="1453727" y="4453161"/>
        <a:ext cx="5307793" cy="801129"/>
      </dsp:txXfrm>
    </dsp:sp>
    <dsp:sp modelId="{643356A4-4639-4B4B-A6B2-6468F6B15C64}">
      <dsp:nvSpPr>
        <dsp:cNvPr id="0" name=""/>
        <dsp:cNvSpPr/>
      </dsp:nvSpPr>
      <dsp:spPr>
        <a:xfrm>
          <a:off x="1352304" y="5254290"/>
          <a:ext cx="540921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a:sp3d z="127000" prstMaterial="matte"/>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12F07E-F6D1-410A-8B48-67F95CCDCBB8}">
      <dsp:nvSpPr>
        <dsp:cNvPr id="0" name=""/>
        <dsp:cNvSpPr/>
      </dsp:nvSpPr>
      <dsp:spPr>
        <a:xfrm>
          <a:off x="2755780" y="0"/>
          <a:ext cx="4351338" cy="4351338"/>
        </a:xfrm>
        <a:prstGeom prst="triangle">
          <a:avLst/>
        </a:prstGeom>
        <a:gradFill rotWithShape="0">
          <a:gsLst>
            <a:gs pos="0">
              <a:schemeClr val="accent6">
                <a:shade val="80000"/>
                <a:hueOff val="0"/>
                <a:satOff val="0"/>
                <a:lumOff val="0"/>
                <a:alphaOff val="0"/>
                <a:satMod val="103000"/>
                <a:lumMod val="102000"/>
                <a:tint val="94000"/>
              </a:schemeClr>
            </a:gs>
            <a:gs pos="50000">
              <a:schemeClr val="accent6">
                <a:shade val="80000"/>
                <a:hueOff val="0"/>
                <a:satOff val="0"/>
                <a:lumOff val="0"/>
                <a:alphaOff val="0"/>
                <a:satMod val="110000"/>
                <a:lumMod val="100000"/>
                <a:shade val="100000"/>
              </a:schemeClr>
            </a:gs>
            <a:gs pos="100000">
              <a:schemeClr val="accent6">
                <a:shade val="8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C31FC2DF-D0B1-4DB1-B4E1-D9FAFFAE1F4C}">
      <dsp:nvSpPr>
        <dsp:cNvPr id="0" name=""/>
        <dsp:cNvSpPr/>
      </dsp:nvSpPr>
      <dsp:spPr>
        <a:xfrm>
          <a:off x="4931449" y="437470"/>
          <a:ext cx="2828369" cy="515021"/>
        </a:xfrm>
        <a:prstGeom prst="roundRect">
          <a:avLst/>
        </a:prstGeom>
        <a:solidFill>
          <a:schemeClr val="lt1">
            <a:alpha val="90000"/>
            <a:hueOff val="0"/>
            <a:satOff val="0"/>
            <a:lumOff val="0"/>
            <a:alphaOff val="0"/>
          </a:schemeClr>
        </a:solidFill>
        <a:ln w="6350" cap="flat" cmpd="sng" algn="ctr">
          <a:solidFill>
            <a:schemeClr val="accent6">
              <a:shade val="80000"/>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Times New Roman"/>
              <a:cs typeface="Times New Roman"/>
            </a:rPr>
            <a:t>Cybersecurity</a:t>
          </a:r>
          <a:r>
            <a:rPr lang="en-US" sz="2000" b="1" kern="1200" spc="-15" dirty="0">
              <a:latin typeface="Times New Roman"/>
              <a:cs typeface="Times New Roman"/>
            </a:rPr>
            <a:t> </a:t>
          </a:r>
          <a:r>
            <a:rPr lang="en-US" sz="2000" b="1" kern="1200" dirty="0">
              <a:latin typeface="Times New Roman"/>
              <a:cs typeface="Times New Roman"/>
            </a:rPr>
            <a:t>Risks</a:t>
          </a:r>
          <a:endParaRPr lang="en-US" sz="2000" kern="1200" dirty="0"/>
        </a:p>
      </dsp:txBody>
      <dsp:txXfrm>
        <a:off x="4956590" y="462611"/>
        <a:ext cx="2778087" cy="464739"/>
      </dsp:txXfrm>
    </dsp:sp>
    <dsp:sp modelId="{7B5CE953-BCA8-4BA5-BEBC-41814866E307}">
      <dsp:nvSpPr>
        <dsp:cNvPr id="0" name=""/>
        <dsp:cNvSpPr/>
      </dsp:nvSpPr>
      <dsp:spPr>
        <a:xfrm>
          <a:off x="4931449" y="1016870"/>
          <a:ext cx="2828369" cy="515021"/>
        </a:xfrm>
        <a:prstGeom prst="roundRect">
          <a:avLst/>
        </a:prstGeom>
        <a:solidFill>
          <a:schemeClr val="lt1">
            <a:alpha val="90000"/>
            <a:hueOff val="0"/>
            <a:satOff val="0"/>
            <a:lumOff val="0"/>
            <a:alphaOff val="0"/>
          </a:schemeClr>
        </a:solidFill>
        <a:ln w="6350" cap="flat" cmpd="sng" algn="ctr">
          <a:solidFill>
            <a:schemeClr val="accent6">
              <a:shade val="80000"/>
              <a:hueOff val="64256"/>
              <a:satOff val="-2582"/>
              <a:lumOff val="5526"/>
              <a:alphaOff val="0"/>
            </a:schemeClr>
          </a:solidFill>
          <a:prstDash val="solid"/>
          <a:miter lim="800000"/>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spc="-10" dirty="0">
              <a:latin typeface="Times New Roman"/>
              <a:cs typeface="Times New Roman"/>
            </a:rPr>
            <a:t>Reputation</a:t>
          </a:r>
          <a:r>
            <a:rPr lang="en-US" sz="2000" b="1" kern="1200" spc="-70" dirty="0">
              <a:latin typeface="Times New Roman"/>
              <a:cs typeface="Times New Roman"/>
            </a:rPr>
            <a:t> </a:t>
          </a:r>
          <a:r>
            <a:rPr lang="en-US" sz="2000" b="1" kern="1200" dirty="0">
              <a:latin typeface="Times New Roman"/>
              <a:cs typeface="Times New Roman"/>
            </a:rPr>
            <a:t>Risks</a:t>
          </a:r>
          <a:endParaRPr lang="en-US" sz="2000" kern="1200" dirty="0"/>
        </a:p>
      </dsp:txBody>
      <dsp:txXfrm>
        <a:off x="4956590" y="1042011"/>
        <a:ext cx="2778087" cy="464739"/>
      </dsp:txXfrm>
    </dsp:sp>
    <dsp:sp modelId="{FB7EC774-0CBC-4540-887F-BACFB5104A8B}">
      <dsp:nvSpPr>
        <dsp:cNvPr id="0" name=""/>
        <dsp:cNvSpPr/>
      </dsp:nvSpPr>
      <dsp:spPr>
        <a:xfrm>
          <a:off x="4931449" y="1596269"/>
          <a:ext cx="2828369" cy="515021"/>
        </a:xfrm>
        <a:prstGeom prst="roundRect">
          <a:avLst/>
        </a:prstGeom>
        <a:solidFill>
          <a:schemeClr val="lt1">
            <a:alpha val="90000"/>
            <a:hueOff val="0"/>
            <a:satOff val="0"/>
            <a:lumOff val="0"/>
            <a:alphaOff val="0"/>
          </a:schemeClr>
        </a:solidFill>
        <a:ln w="6350" cap="flat" cmpd="sng" algn="ctr">
          <a:solidFill>
            <a:schemeClr val="accent6">
              <a:shade val="80000"/>
              <a:hueOff val="128512"/>
              <a:satOff val="-5164"/>
              <a:lumOff val="11051"/>
              <a:alphaOff val="0"/>
            </a:schemeClr>
          </a:solidFill>
          <a:prstDash val="solid"/>
          <a:miter lim="800000"/>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Times New Roman"/>
              <a:cs typeface="Times New Roman"/>
            </a:rPr>
            <a:t>Customer</a:t>
          </a:r>
          <a:r>
            <a:rPr lang="en-US" sz="2000" b="1" kern="1200" spc="40" dirty="0">
              <a:latin typeface="Times New Roman"/>
              <a:cs typeface="Times New Roman"/>
            </a:rPr>
            <a:t> </a:t>
          </a:r>
          <a:r>
            <a:rPr lang="en-US" sz="2000" b="1" kern="1200" dirty="0">
              <a:latin typeface="Times New Roman"/>
              <a:cs typeface="Times New Roman"/>
            </a:rPr>
            <a:t>Privacy</a:t>
          </a:r>
          <a:endParaRPr lang="en-US" sz="2000" kern="1200" dirty="0"/>
        </a:p>
      </dsp:txBody>
      <dsp:txXfrm>
        <a:off x="4956590" y="1621410"/>
        <a:ext cx="2778087" cy="464739"/>
      </dsp:txXfrm>
    </dsp:sp>
    <dsp:sp modelId="{E5C32B9D-7B7E-4772-8788-193100040B73}">
      <dsp:nvSpPr>
        <dsp:cNvPr id="0" name=""/>
        <dsp:cNvSpPr/>
      </dsp:nvSpPr>
      <dsp:spPr>
        <a:xfrm>
          <a:off x="4931449" y="2175669"/>
          <a:ext cx="2828369" cy="515021"/>
        </a:xfrm>
        <a:prstGeom prst="roundRect">
          <a:avLst/>
        </a:prstGeom>
        <a:solidFill>
          <a:schemeClr val="lt1">
            <a:alpha val="90000"/>
            <a:hueOff val="0"/>
            <a:satOff val="0"/>
            <a:lumOff val="0"/>
            <a:alphaOff val="0"/>
          </a:schemeClr>
        </a:solidFill>
        <a:ln w="6350" cap="flat" cmpd="sng" algn="ctr">
          <a:solidFill>
            <a:schemeClr val="accent6">
              <a:shade val="80000"/>
              <a:hueOff val="192768"/>
              <a:satOff val="-7745"/>
              <a:lumOff val="16577"/>
              <a:alphaOff val="0"/>
            </a:schemeClr>
          </a:solidFill>
          <a:prstDash val="solid"/>
          <a:miter lim="800000"/>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spc="-10" dirty="0">
              <a:latin typeface="Times New Roman"/>
              <a:cs typeface="Times New Roman"/>
            </a:rPr>
            <a:t>Technological</a:t>
          </a:r>
          <a:r>
            <a:rPr lang="en-US" sz="2000" b="1" kern="1200" spc="-45" dirty="0">
              <a:latin typeface="Times New Roman"/>
              <a:cs typeface="Times New Roman"/>
            </a:rPr>
            <a:t> </a:t>
          </a:r>
          <a:r>
            <a:rPr lang="en-US" sz="2000" b="1" kern="1200" dirty="0">
              <a:latin typeface="Times New Roman"/>
              <a:cs typeface="Times New Roman"/>
            </a:rPr>
            <a:t>Failures</a:t>
          </a:r>
          <a:endParaRPr lang="en-US" sz="2000" kern="1200" dirty="0"/>
        </a:p>
      </dsp:txBody>
      <dsp:txXfrm>
        <a:off x="4956590" y="2200810"/>
        <a:ext cx="2778087" cy="464739"/>
      </dsp:txXfrm>
    </dsp:sp>
    <dsp:sp modelId="{3785EAA6-1614-468C-A1E9-2B42B04A9B48}">
      <dsp:nvSpPr>
        <dsp:cNvPr id="0" name=""/>
        <dsp:cNvSpPr/>
      </dsp:nvSpPr>
      <dsp:spPr>
        <a:xfrm>
          <a:off x="4931449" y="2755068"/>
          <a:ext cx="2828369" cy="515021"/>
        </a:xfrm>
        <a:prstGeom prst="roundRect">
          <a:avLst/>
        </a:prstGeom>
        <a:solidFill>
          <a:schemeClr val="lt1">
            <a:alpha val="90000"/>
            <a:hueOff val="0"/>
            <a:satOff val="0"/>
            <a:lumOff val="0"/>
            <a:alphaOff val="0"/>
          </a:schemeClr>
        </a:solidFill>
        <a:ln w="6350" cap="flat" cmpd="sng" algn="ctr">
          <a:solidFill>
            <a:schemeClr val="accent6">
              <a:shade val="80000"/>
              <a:hueOff val="257024"/>
              <a:satOff val="-10327"/>
              <a:lumOff val="22102"/>
              <a:alphaOff val="0"/>
            </a:schemeClr>
          </a:solidFill>
          <a:prstDash val="solid"/>
          <a:miter lim="800000"/>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Times New Roman"/>
              <a:cs typeface="Times New Roman"/>
            </a:rPr>
            <a:t>Market</a:t>
          </a:r>
          <a:r>
            <a:rPr lang="en-US" sz="2000" b="1" kern="1200" spc="15" dirty="0">
              <a:latin typeface="Times New Roman"/>
              <a:cs typeface="Times New Roman"/>
            </a:rPr>
            <a:t> </a:t>
          </a:r>
          <a:r>
            <a:rPr lang="en-US" sz="2000" b="1" kern="1200" dirty="0">
              <a:latin typeface="Times New Roman"/>
              <a:cs typeface="Times New Roman"/>
            </a:rPr>
            <a:t>Risks</a:t>
          </a:r>
          <a:endParaRPr lang="en-US" sz="2000" kern="1200" dirty="0"/>
        </a:p>
      </dsp:txBody>
      <dsp:txXfrm>
        <a:off x="4956590" y="2780209"/>
        <a:ext cx="2778087" cy="464739"/>
      </dsp:txXfrm>
    </dsp:sp>
    <dsp:sp modelId="{B5FC78A4-4E30-4536-9B18-8FAC13CB37E5}">
      <dsp:nvSpPr>
        <dsp:cNvPr id="0" name=""/>
        <dsp:cNvSpPr/>
      </dsp:nvSpPr>
      <dsp:spPr>
        <a:xfrm>
          <a:off x="4931449" y="3334467"/>
          <a:ext cx="2828369" cy="515021"/>
        </a:xfrm>
        <a:prstGeom prst="roundRect">
          <a:avLst/>
        </a:prstGeom>
        <a:solidFill>
          <a:schemeClr val="lt1">
            <a:alpha val="90000"/>
            <a:hueOff val="0"/>
            <a:satOff val="0"/>
            <a:lumOff val="0"/>
            <a:alphaOff val="0"/>
          </a:schemeClr>
        </a:solidFill>
        <a:ln w="6350" cap="flat" cmpd="sng" algn="ctr">
          <a:solidFill>
            <a:schemeClr val="accent6">
              <a:shade val="80000"/>
              <a:hueOff val="321280"/>
              <a:satOff val="-12909"/>
              <a:lumOff val="27628"/>
              <a:alphaOff val="0"/>
            </a:schemeClr>
          </a:solidFill>
          <a:prstDash val="solid"/>
          <a:miter lim="800000"/>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Times New Roman"/>
              <a:cs typeface="Times New Roman"/>
            </a:rPr>
            <a:t>Regulatory</a:t>
          </a:r>
          <a:r>
            <a:rPr lang="en-US" sz="2000" b="1" kern="1200" spc="-20" dirty="0">
              <a:latin typeface="Times New Roman"/>
              <a:cs typeface="Times New Roman"/>
            </a:rPr>
            <a:t> </a:t>
          </a:r>
          <a:r>
            <a:rPr lang="en-US" sz="2000" b="1" kern="1200" dirty="0">
              <a:latin typeface="Times New Roman"/>
              <a:cs typeface="Times New Roman"/>
            </a:rPr>
            <a:t>Compliance</a:t>
          </a:r>
          <a:endParaRPr lang="en-US" sz="2000" kern="1200" dirty="0"/>
        </a:p>
      </dsp:txBody>
      <dsp:txXfrm>
        <a:off x="4956590" y="3359608"/>
        <a:ext cx="2778087" cy="46473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2B16A7-A5C0-409D-B9C9-C61FBAE357E4}">
      <dsp:nvSpPr>
        <dsp:cNvPr id="0" name=""/>
        <dsp:cNvSpPr/>
      </dsp:nvSpPr>
      <dsp:spPr>
        <a:xfrm>
          <a:off x="0" y="0"/>
          <a:ext cx="8128000" cy="150151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t>BRAND RECOGNITION</a:t>
          </a:r>
        </a:p>
        <a:p>
          <a:pPr marL="228600" lvl="1" indent="-228600" algn="l" defTabSz="889000">
            <a:lnSpc>
              <a:spcPct val="90000"/>
            </a:lnSpc>
            <a:spcBef>
              <a:spcPct val="0"/>
            </a:spcBef>
            <a:spcAft>
              <a:spcPct val="15000"/>
            </a:spcAft>
            <a:buChar char="•"/>
          </a:pPr>
          <a:r>
            <a:rPr lang="en-US" sz="2000" b="1" kern="1200" dirty="0"/>
            <a:t>FINANCIAL STABILITY</a:t>
          </a:r>
        </a:p>
        <a:p>
          <a:pPr marL="228600" lvl="1" indent="-228600" algn="l" defTabSz="889000">
            <a:lnSpc>
              <a:spcPct val="90000"/>
            </a:lnSpc>
            <a:spcBef>
              <a:spcPct val="0"/>
            </a:spcBef>
            <a:spcAft>
              <a:spcPct val="15000"/>
            </a:spcAft>
            <a:buChar char="•"/>
          </a:pPr>
          <a:r>
            <a:rPr lang="en-US" sz="2000" b="1" kern="1200" dirty="0"/>
            <a:t>RANGE  OF GLOBAL PRESENCE </a:t>
          </a:r>
        </a:p>
      </dsp:txBody>
      <dsp:txXfrm>
        <a:off x="1775751" y="0"/>
        <a:ext cx="6352248" cy="1501519"/>
      </dsp:txXfrm>
    </dsp:sp>
    <dsp:sp modelId="{26FE4F12-A2C1-47D6-99EB-663FBAEAB396}">
      <dsp:nvSpPr>
        <dsp:cNvPr id="0" name=""/>
        <dsp:cNvSpPr/>
      </dsp:nvSpPr>
      <dsp:spPr>
        <a:xfrm>
          <a:off x="150151" y="150151"/>
          <a:ext cx="1625600" cy="1201215"/>
        </a:xfrm>
        <a:prstGeom prst="roundRect">
          <a:avLst>
            <a:gd name="adj" fmla="val 10000"/>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10000" b="-1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0EAAAB-57D2-4417-B5FA-0B7B3F44100A}">
      <dsp:nvSpPr>
        <dsp:cNvPr id="0" name=""/>
        <dsp:cNvSpPr/>
      </dsp:nvSpPr>
      <dsp:spPr>
        <a:xfrm>
          <a:off x="0" y="1651671"/>
          <a:ext cx="8128000" cy="150151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t>COMPLEX OF OPERATION</a:t>
          </a:r>
        </a:p>
        <a:p>
          <a:pPr marL="228600" lvl="1" indent="-228600" algn="l" defTabSz="889000">
            <a:lnSpc>
              <a:spcPct val="90000"/>
            </a:lnSpc>
            <a:spcBef>
              <a:spcPct val="0"/>
            </a:spcBef>
            <a:spcAft>
              <a:spcPct val="15000"/>
            </a:spcAft>
            <a:buChar char="•"/>
          </a:pPr>
          <a:r>
            <a:rPr lang="en-US" sz="2000" b="1" kern="1200" dirty="0"/>
            <a:t>LEGACY SOFTWARE </a:t>
          </a:r>
        </a:p>
        <a:p>
          <a:pPr marL="228600" lvl="1" indent="-228600" algn="l" defTabSz="889000">
            <a:lnSpc>
              <a:spcPct val="90000"/>
            </a:lnSpc>
            <a:spcBef>
              <a:spcPct val="0"/>
            </a:spcBef>
            <a:spcAft>
              <a:spcPct val="15000"/>
            </a:spcAft>
            <a:buChar char="•"/>
          </a:pPr>
          <a:r>
            <a:rPr lang="en-US" sz="2000" b="1" kern="1200" dirty="0"/>
            <a:t>PUBLIC PERCEPTION ISSUES</a:t>
          </a:r>
        </a:p>
      </dsp:txBody>
      <dsp:txXfrm>
        <a:off x="1775751" y="1651671"/>
        <a:ext cx="6352248" cy="1501519"/>
      </dsp:txXfrm>
    </dsp:sp>
    <dsp:sp modelId="{AC11DDAD-93A7-4B7E-80FB-FC7B473E4DB5}">
      <dsp:nvSpPr>
        <dsp:cNvPr id="0" name=""/>
        <dsp:cNvSpPr/>
      </dsp:nvSpPr>
      <dsp:spPr>
        <a:xfrm>
          <a:off x="150151" y="1801823"/>
          <a:ext cx="1625600" cy="1201215"/>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1000" b="-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3399587-C608-4D58-A298-205FF4B79BAB}">
      <dsp:nvSpPr>
        <dsp:cNvPr id="0" name=""/>
        <dsp:cNvSpPr/>
      </dsp:nvSpPr>
      <dsp:spPr>
        <a:xfrm>
          <a:off x="0" y="3303342"/>
          <a:ext cx="8128000" cy="150151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TECHNOLOGY ADVANCEMENT </a:t>
          </a:r>
        </a:p>
        <a:p>
          <a:pPr marL="228600" lvl="1" indent="-228600" algn="l" defTabSz="889000">
            <a:lnSpc>
              <a:spcPct val="90000"/>
            </a:lnSpc>
            <a:spcBef>
              <a:spcPct val="0"/>
            </a:spcBef>
            <a:spcAft>
              <a:spcPct val="15000"/>
            </a:spcAft>
            <a:buChar char="•"/>
          </a:pPr>
          <a:r>
            <a:rPr lang="en-US" sz="2000" kern="1200" dirty="0"/>
            <a:t>INCREASING IN EMERGING MARKETS </a:t>
          </a:r>
        </a:p>
        <a:p>
          <a:pPr marL="228600" lvl="1" indent="-228600" algn="l" defTabSz="889000">
            <a:lnSpc>
              <a:spcPct val="90000"/>
            </a:lnSpc>
            <a:spcBef>
              <a:spcPct val="0"/>
            </a:spcBef>
            <a:spcAft>
              <a:spcPct val="15000"/>
            </a:spcAft>
            <a:buChar char="•"/>
          </a:pPr>
          <a:r>
            <a:rPr lang="en-US" sz="2000" kern="1200" dirty="0"/>
            <a:t>SUSTAINABILITY PLAN</a:t>
          </a:r>
        </a:p>
      </dsp:txBody>
      <dsp:txXfrm>
        <a:off x="1775751" y="3303342"/>
        <a:ext cx="6352248" cy="1501519"/>
      </dsp:txXfrm>
    </dsp:sp>
    <dsp:sp modelId="{BEC1ABE7-5C9D-4473-8FC5-002058400ADB}">
      <dsp:nvSpPr>
        <dsp:cNvPr id="0" name=""/>
        <dsp:cNvSpPr/>
      </dsp:nvSpPr>
      <dsp:spPr>
        <a:xfrm>
          <a:off x="150151" y="3453494"/>
          <a:ext cx="1625600" cy="1201215"/>
        </a:xfrm>
        <a:prstGeom prst="roundRect">
          <a:avLst>
            <a:gd name="adj" fmla="val 10000"/>
          </a:avLst>
        </a:prstGeom>
        <a:blipFill>
          <a:blip xmlns:r="http://schemas.openxmlformats.org/officeDocument/2006/relationships" r:embed="rId4">
            <a:extLst>
              <a:ext uri="{96DAC541-7B7A-43D3-8B79-37D633B846F1}">
                <asvg:svgBlip xmlns:asvg="http://schemas.microsoft.com/office/drawing/2016/SVG/main" r:embed="rId5"/>
              </a:ext>
            </a:extLst>
          </a:blip>
          <a:srcRect/>
          <a:stretch>
            <a:fillRect t="-10000" b="-1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D4F30C6-1519-49FF-B1C0-100E9833164C}">
      <dsp:nvSpPr>
        <dsp:cNvPr id="0" name=""/>
        <dsp:cNvSpPr/>
      </dsp:nvSpPr>
      <dsp:spPr>
        <a:xfrm>
          <a:off x="0" y="4955013"/>
          <a:ext cx="8128000" cy="150151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kern="1200" dirty="0"/>
        </a:p>
        <a:p>
          <a:pPr marL="0" lvl="0" indent="0" algn="l" defTabSz="889000">
            <a:lnSpc>
              <a:spcPct val="90000"/>
            </a:lnSpc>
            <a:spcBef>
              <a:spcPct val="0"/>
            </a:spcBef>
            <a:spcAft>
              <a:spcPct val="35000"/>
            </a:spcAft>
            <a:buNone/>
          </a:pPr>
          <a:r>
            <a:rPr lang="en-US" sz="2000" kern="1200" dirty="0"/>
            <a:t>ECONOMIC VARIABILITY</a:t>
          </a:r>
        </a:p>
        <a:p>
          <a:pPr marL="0" lvl="0" indent="0" algn="l" defTabSz="889000">
            <a:lnSpc>
              <a:spcPct val="90000"/>
            </a:lnSpc>
            <a:spcBef>
              <a:spcPct val="0"/>
            </a:spcBef>
            <a:spcAft>
              <a:spcPct val="35000"/>
            </a:spcAft>
            <a:buNone/>
          </a:pPr>
          <a:r>
            <a:rPr lang="en-US" sz="2000" kern="1200" dirty="0"/>
            <a:t>CHANGE IN REGULATORY SYSTEM</a:t>
          </a:r>
        </a:p>
        <a:p>
          <a:pPr marL="0" lvl="0" indent="0" algn="l" defTabSz="889000">
            <a:lnSpc>
              <a:spcPct val="90000"/>
            </a:lnSpc>
            <a:spcBef>
              <a:spcPct val="0"/>
            </a:spcBef>
            <a:spcAft>
              <a:spcPct val="35000"/>
            </a:spcAft>
            <a:buNone/>
          </a:pPr>
          <a:r>
            <a:rPr lang="en-US" sz="2000" kern="1200" dirty="0"/>
            <a:t>STRONG COMPETITORS</a:t>
          </a:r>
        </a:p>
        <a:p>
          <a:pPr marL="0" lvl="0" indent="0" algn="l" defTabSz="889000">
            <a:lnSpc>
              <a:spcPct val="90000"/>
            </a:lnSpc>
            <a:spcBef>
              <a:spcPct val="0"/>
            </a:spcBef>
            <a:spcAft>
              <a:spcPct val="35000"/>
            </a:spcAft>
            <a:buNone/>
          </a:pPr>
          <a:r>
            <a:rPr lang="en-US" sz="2000" kern="1200" dirty="0"/>
            <a:t>CYBERSECURITY RISK </a:t>
          </a:r>
        </a:p>
        <a:p>
          <a:pPr marL="0" lvl="0" indent="0" algn="l" defTabSz="889000">
            <a:lnSpc>
              <a:spcPct val="90000"/>
            </a:lnSpc>
            <a:spcBef>
              <a:spcPct val="0"/>
            </a:spcBef>
            <a:spcAft>
              <a:spcPct val="35000"/>
            </a:spcAft>
            <a:buNone/>
          </a:pPr>
          <a:endParaRPr lang="en-US" sz="1200" kern="1200" dirty="0"/>
        </a:p>
      </dsp:txBody>
      <dsp:txXfrm>
        <a:off x="1775751" y="4955013"/>
        <a:ext cx="6352248" cy="1501519"/>
      </dsp:txXfrm>
    </dsp:sp>
    <dsp:sp modelId="{25623BC4-16F6-4E51-BCDC-1CD989304D02}">
      <dsp:nvSpPr>
        <dsp:cNvPr id="0" name=""/>
        <dsp:cNvSpPr/>
      </dsp:nvSpPr>
      <dsp:spPr>
        <a:xfrm>
          <a:off x="150151" y="5105165"/>
          <a:ext cx="1625600" cy="1201215"/>
        </a:xfrm>
        <a:prstGeom prst="roundRect">
          <a:avLst>
            <a:gd name="adj" fmla="val 10000"/>
          </a:avLst>
        </a:prstGeom>
        <a:blipFill>
          <a:blip xmlns:r="http://schemas.openxmlformats.org/officeDocument/2006/relationships" r:embed="rId6">
            <a:extLst>
              <a:ext uri="{96DAC541-7B7A-43D3-8B79-37D633B846F1}">
                <asvg:svgBlip xmlns:asvg="http://schemas.microsoft.com/office/drawing/2016/SVG/main" r:embed="rId7"/>
              </a:ext>
            </a:extLst>
          </a:blip>
          <a:srcRect/>
          <a:stretch>
            <a:fillRect t="-31000" b="-3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AD04F7-3BC9-4F09-9CF4-791131D0889B}">
      <dsp:nvSpPr>
        <dsp:cNvPr id="0" name=""/>
        <dsp:cNvSpPr/>
      </dsp:nvSpPr>
      <dsp:spPr>
        <a:xfrm>
          <a:off x="0" y="1013795"/>
          <a:ext cx="5383160" cy="6048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F3978E16-AFF4-40E1-9ADD-C6B872392D30}">
      <dsp:nvSpPr>
        <dsp:cNvPr id="0" name=""/>
        <dsp:cNvSpPr/>
      </dsp:nvSpPr>
      <dsp:spPr>
        <a:xfrm>
          <a:off x="269158" y="659555"/>
          <a:ext cx="3768212" cy="70848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2429" tIns="0" rIns="142429" bIns="0" numCol="1" spcCol="1270" anchor="ctr" anchorCtr="0">
          <a:noAutofit/>
        </a:bodyPr>
        <a:lstStyle/>
        <a:p>
          <a:pPr marL="0" lvl="0" indent="0" algn="l" defTabSz="1066800">
            <a:lnSpc>
              <a:spcPct val="90000"/>
            </a:lnSpc>
            <a:spcBef>
              <a:spcPct val="0"/>
            </a:spcBef>
            <a:spcAft>
              <a:spcPct val="35000"/>
            </a:spcAft>
            <a:buNone/>
          </a:pPr>
          <a:r>
            <a:rPr lang="en-US" sz="2400" kern="1200" dirty="0"/>
            <a:t>CUSTOMER DEMANDS </a:t>
          </a:r>
        </a:p>
      </dsp:txBody>
      <dsp:txXfrm>
        <a:off x="303743" y="694140"/>
        <a:ext cx="3699042" cy="639310"/>
      </dsp:txXfrm>
    </dsp:sp>
    <dsp:sp modelId="{935F83D4-BE50-42CD-99F5-44FBC66EE704}">
      <dsp:nvSpPr>
        <dsp:cNvPr id="0" name=""/>
        <dsp:cNvSpPr/>
      </dsp:nvSpPr>
      <dsp:spPr>
        <a:xfrm>
          <a:off x="0" y="2102435"/>
          <a:ext cx="5383160" cy="604800"/>
        </a:xfrm>
        <a:prstGeom prst="rect">
          <a:avLst/>
        </a:prstGeom>
        <a:solidFill>
          <a:schemeClr val="lt1">
            <a:alpha val="90000"/>
            <a:hueOff val="0"/>
            <a:satOff val="0"/>
            <a:lumOff val="0"/>
            <a:alphaOff val="0"/>
          </a:schemeClr>
        </a:solidFill>
        <a:ln w="6350" cap="flat" cmpd="sng" algn="ctr">
          <a:solidFill>
            <a:schemeClr val="accent3">
              <a:hueOff val="1355300"/>
              <a:satOff val="50000"/>
              <a:lumOff val="-7353"/>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9266ED79-4B35-4DF3-A2C0-38A5ED41EB11}">
      <dsp:nvSpPr>
        <dsp:cNvPr id="0" name=""/>
        <dsp:cNvSpPr/>
      </dsp:nvSpPr>
      <dsp:spPr>
        <a:xfrm>
          <a:off x="269158" y="1748195"/>
          <a:ext cx="3768212" cy="708480"/>
        </a:xfrm>
        <a:prstGeom prst="roundRect">
          <a:avLst/>
        </a:prstGeom>
        <a:gradFill rotWithShape="0">
          <a:gsLst>
            <a:gs pos="0">
              <a:schemeClr val="accent3">
                <a:hueOff val="1355300"/>
                <a:satOff val="50000"/>
                <a:lumOff val="-7353"/>
                <a:alphaOff val="0"/>
                <a:satMod val="103000"/>
                <a:lumMod val="102000"/>
                <a:tint val="94000"/>
              </a:schemeClr>
            </a:gs>
            <a:gs pos="50000">
              <a:schemeClr val="accent3">
                <a:hueOff val="1355300"/>
                <a:satOff val="50000"/>
                <a:lumOff val="-7353"/>
                <a:alphaOff val="0"/>
                <a:satMod val="110000"/>
                <a:lumMod val="100000"/>
                <a:shade val="100000"/>
              </a:schemeClr>
            </a:gs>
            <a:gs pos="100000">
              <a:schemeClr val="accent3">
                <a:hueOff val="1355300"/>
                <a:satOff val="50000"/>
                <a:lumOff val="-7353"/>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2429" tIns="0" rIns="142429" bIns="0" numCol="1" spcCol="1270" anchor="ctr" anchorCtr="0">
          <a:noAutofit/>
        </a:bodyPr>
        <a:lstStyle/>
        <a:p>
          <a:pPr marL="0" lvl="0" indent="0" algn="l" defTabSz="1066800">
            <a:lnSpc>
              <a:spcPct val="90000"/>
            </a:lnSpc>
            <a:spcBef>
              <a:spcPct val="0"/>
            </a:spcBef>
            <a:spcAft>
              <a:spcPct val="35000"/>
            </a:spcAft>
            <a:buNone/>
          </a:pPr>
          <a:r>
            <a:rPr lang="en-US" sz="2400" kern="1200" dirty="0"/>
            <a:t>TECHNOLOGY CHNAGES </a:t>
          </a:r>
        </a:p>
      </dsp:txBody>
      <dsp:txXfrm>
        <a:off x="303743" y="1782780"/>
        <a:ext cx="3699042" cy="639310"/>
      </dsp:txXfrm>
    </dsp:sp>
    <dsp:sp modelId="{B5FB4A08-1922-4EE0-A4F5-D28969540337}">
      <dsp:nvSpPr>
        <dsp:cNvPr id="0" name=""/>
        <dsp:cNvSpPr/>
      </dsp:nvSpPr>
      <dsp:spPr>
        <a:xfrm>
          <a:off x="0" y="3191075"/>
          <a:ext cx="5383160" cy="604800"/>
        </a:xfrm>
        <a:prstGeom prst="rect">
          <a:avLst/>
        </a:prstGeom>
        <a:solidFill>
          <a:schemeClr val="lt1">
            <a:alpha val="90000"/>
            <a:hueOff val="0"/>
            <a:satOff val="0"/>
            <a:lumOff val="0"/>
            <a:alphaOff val="0"/>
          </a:schemeClr>
        </a:solidFill>
        <a:ln w="6350" cap="flat" cmpd="sng" algn="ctr">
          <a:solidFill>
            <a:schemeClr val="accent3">
              <a:hueOff val="2710599"/>
              <a:satOff val="100000"/>
              <a:lumOff val="-14706"/>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E2F1FE6F-7908-4F23-8AD8-3DA1816AB172}">
      <dsp:nvSpPr>
        <dsp:cNvPr id="0" name=""/>
        <dsp:cNvSpPr/>
      </dsp:nvSpPr>
      <dsp:spPr>
        <a:xfrm>
          <a:off x="269158" y="2836834"/>
          <a:ext cx="3768212" cy="708480"/>
        </a:xfrm>
        <a:prstGeom prst="roundRect">
          <a:avLst/>
        </a:prstGeom>
        <a:gradFill rotWithShape="0">
          <a:gsLst>
            <a:gs pos="0">
              <a:schemeClr val="accent3">
                <a:hueOff val="2710599"/>
                <a:satOff val="100000"/>
                <a:lumOff val="-14706"/>
                <a:alphaOff val="0"/>
                <a:satMod val="103000"/>
                <a:lumMod val="102000"/>
                <a:tint val="94000"/>
              </a:schemeClr>
            </a:gs>
            <a:gs pos="50000">
              <a:schemeClr val="accent3">
                <a:hueOff val="2710599"/>
                <a:satOff val="100000"/>
                <a:lumOff val="-14706"/>
                <a:alphaOff val="0"/>
                <a:satMod val="110000"/>
                <a:lumMod val="100000"/>
                <a:shade val="100000"/>
              </a:schemeClr>
            </a:gs>
            <a:gs pos="100000">
              <a:schemeClr val="accent3">
                <a:hueOff val="2710599"/>
                <a:satOff val="100000"/>
                <a:lumOff val="-14706"/>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2429" tIns="0" rIns="142429" bIns="0" numCol="1" spcCol="1270" anchor="ctr" anchorCtr="0">
          <a:noAutofit/>
        </a:bodyPr>
        <a:lstStyle/>
        <a:p>
          <a:pPr marL="0" lvl="0" indent="0" algn="l" defTabSz="1066800">
            <a:lnSpc>
              <a:spcPct val="90000"/>
            </a:lnSpc>
            <a:spcBef>
              <a:spcPct val="0"/>
            </a:spcBef>
            <a:spcAft>
              <a:spcPct val="35000"/>
            </a:spcAft>
            <a:buNone/>
          </a:pPr>
          <a:r>
            <a:rPr lang="en-US" sz="2400" kern="1200" dirty="0"/>
            <a:t>REGULATORY COMPALINCE </a:t>
          </a:r>
        </a:p>
      </dsp:txBody>
      <dsp:txXfrm>
        <a:off x="303743" y="2871419"/>
        <a:ext cx="3699042" cy="63931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9FD08C-4586-4A07-8A00-47CD86F2AEBD}">
      <dsp:nvSpPr>
        <dsp:cNvPr id="0" name=""/>
        <dsp:cNvSpPr/>
      </dsp:nvSpPr>
      <dsp:spPr>
        <a:xfrm>
          <a:off x="0" y="330004"/>
          <a:ext cx="5383160" cy="4536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F000D715-C394-40F1-881F-AAD77D9167D0}">
      <dsp:nvSpPr>
        <dsp:cNvPr id="0" name=""/>
        <dsp:cNvSpPr/>
      </dsp:nvSpPr>
      <dsp:spPr>
        <a:xfrm>
          <a:off x="269158" y="64324"/>
          <a:ext cx="3768212" cy="53136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2429" tIns="0" rIns="142429" bIns="0" numCol="1" spcCol="1270" anchor="ctr" anchorCtr="0">
          <a:noAutofit/>
        </a:bodyPr>
        <a:lstStyle/>
        <a:p>
          <a:pPr marL="0" lvl="0" indent="0" algn="l" defTabSz="800100">
            <a:lnSpc>
              <a:spcPct val="90000"/>
            </a:lnSpc>
            <a:spcBef>
              <a:spcPct val="0"/>
            </a:spcBef>
            <a:spcAft>
              <a:spcPct val="35000"/>
            </a:spcAft>
            <a:buNone/>
          </a:pPr>
          <a:r>
            <a:rPr lang="en-US" sz="1800" b="1" kern="1200" dirty="0"/>
            <a:t>Legacy Systems</a:t>
          </a:r>
          <a:endParaRPr lang="en-US" sz="1800" kern="1200" dirty="0"/>
        </a:p>
      </dsp:txBody>
      <dsp:txXfrm>
        <a:off x="295097" y="90263"/>
        <a:ext cx="3716334" cy="479482"/>
      </dsp:txXfrm>
    </dsp:sp>
    <dsp:sp modelId="{31F5EE19-A0CB-411C-AECB-F71BD652E1DA}">
      <dsp:nvSpPr>
        <dsp:cNvPr id="0" name=""/>
        <dsp:cNvSpPr/>
      </dsp:nvSpPr>
      <dsp:spPr>
        <a:xfrm>
          <a:off x="0" y="1146485"/>
          <a:ext cx="5383160" cy="453600"/>
        </a:xfrm>
        <a:prstGeom prst="rect">
          <a:avLst/>
        </a:prstGeom>
        <a:solidFill>
          <a:schemeClr val="lt1">
            <a:alpha val="90000"/>
            <a:hueOff val="0"/>
            <a:satOff val="0"/>
            <a:lumOff val="0"/>
            <a:alphaOff val="0"/>
          </a:schemeClr>
        </a:solidFill>
        <a:ln w="6350" cap="flat" cmpd="sng" algn="ctr">
          <a:solidFill>
            <a:schemeClr val="accent3">
              <a:hueOff val="903533"/>
              <a:satOff val="33333"/>
              <a:lumOff val="-4902"/>
              <a:alphaOff val="0"/>
            </a:schemeClr>
          </a:solidFill>
          <a:prstDash val="solid"/>
          <a:miter lim="800000"/>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397FCD1B-3A7B-4A9E-9D0E-16BA4C51AC5D}">
      <dsp:nvSpPr>
        <dsp:cNvPr id="0" name=""/>
        <dsp:cNvSpPr/>
      </dsp:nvSpPr>
      <dsp:spPr>
        <a:xfrm>
          <a:off x="269158" y="880805"/>
          <a:ext cx="3768212" cy="531360"/>
        </a:xfrm>
        <a:prstGeom prst="roundRect">
          <a:avLst/>
        </a:prstGeom>
        <a:gradFill rotWithShape="0">
          <a:gsLst>
            <a:gs pos="0">
              <a:schemeClr val="accent3">
                <a:hueOff val="903533"/>
                <a:satOff val="33333"/>
                <a:lumOff val="-4902"/>
                <a:alphaOff val="0"/>
                <a:satMod val="103000"/>
                <a:lumMod val="102000"/>
                <a:tint val="94000"/>
              </a:schemeClr>
            </a:gs>
            <a:gs pos="50000">
              <a:schemeClr val="accent3">
                <a:hueOff val="903533"/>
                <a:satOff val="33333"/>
                <a:lumOff val="-4902"/>
                <a:alphaOff val="0"/>
                <a:satMod val="110000"/>
                <a:lumMod val="100000"/>
                <a:shade val="100000"/>
              </a:schemeClr>
            </a:gs>
            <a:gs pos="100000">
              <a:schemeClr val="accent3">
                <a:hueOff val="903533"/>
                <a:satOff val="33333"/>
                <a:lumOff val="-4902"/>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2429" tIns="0" rIns="142429" bIns="0" numCol="1" spcCol="1270" anchor="ctr" anchorCtr="0">
          <a:noAutofit/>
        </a:bodyPr>
        <a:lstStyle/>
        <a:p>
          <a:pPr marL="0" lvl="0" indent="0" algn="l" defTabSz="800100">
            <a:lnSpc>
              <a:spcPct val="90000"/>
            </a:lnSpc>
            <a:spcBef>
              <a:spcPct val="0"/>
            </a:spcBef>
            <a:spcAft>
              <a:spcPct val="35000"/>
            </a:spcAft>
            <a:buNone/>
          </a:pPr>
          <a:r>
            <a:rPr lang="en-US" sz="1800" b="1" kern="1200" dirty="0"/>
            <a:t>High Implementation Costs</a:t>
          </a:r>
          <a:endParaRPr lang="en-US" sz="1800" kern="1200" dirty="0"/>
        </a:p>
      </dsp:txBody>
      <dsp:txXfrm>
        <a:off x="295097" y="906744"/>
        <a:ext cx="3716334" cy="479482"/>
      </dsp:txXfrm>
    </dsp:sp>
    <dsp:sp modelId="{C796C103-15D4-4A03-984C-848E2B30828E}">
      <dsp:nvSpPr>
        <dsp:cNvPr id="0" name=""/>
        <dsp:cNvSpPr/>
      </dsp:nvSpPr>
      <dsp:spPr>
        <a:xfrm>
          <a:off x="0" y="1962965"/>
          <a:ext cx="5383160" cy="453600"/>
        </a:xfrm>
        <a:prstGeom prst="rect">
          <a:avLst/>
        </a:prstGeom>
        <a:solidFill>
          <a:schemeClr val="lt1">
            <a:alpha val="90000"/>
            <a:hueOff val="0"/>
            <a:satOff val="0"/>
            <a:lumOff val="0"/>
            <a:alphaOff val="0"/>
          </a:schemeClr>
        </a:solidFill>
        <a:ln w="6350" cap="flat" cmpd="sng" algn="ctr">
          <a:solidFill>
            <a:schemeClr val="accent3">
              <a:hueOff val="1807066"/>
              <a:satOff val="66667"/>
              <a:lumOff val="-9804"/>
              <a:alphaOff val="0"/>
            </a:schemeClr>
          </a:solidFill>
          <a:prstDash val="solid"/>
          <a:miter lim="800000"/>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67133987-5E0A-4A15-8C94-DD454DF0136E}">
      <dsp:nvSpPr>
        <dsp:cNvPr id="0" name=""/>
        <dsp:cNvSpPr/>
      </dsp:nvSpPr>
      <dsp:spPr>
        <a:xfrm>
          <a:off x="269158" y="1697285"/>
          <a:ext cx="3768212" cy="531360"/>
        </a:xfrm>
        <a:prstGeom prst="roundRect">
          <a:avLst/>
        </a:prstGeom>
        <a:gradFill rotWithShape="0">
          <a:gsLst>
            <a:gs pos="0">
              <a:schemeClr val="accent3">
                <a:hueOff val="1807066"/>
                <a:satOff val="66667"/>
                <a:lumOff val="-9804"/>
                <a:alphaOff val="0"/>
                <a:satMod val="103000"/>
                <a:lumMod val="102000"/>
                <a:tint val="94000"/>
              </a:schemeClr>
            </a:gs>
            <a:gs pos="50000">
              <a:schemeClr val="accent3">
                <a:hueOff val="1807066"/>
                <a:satOff val="66667"/>
                <a:lumOff val="-9804"/>
                <a:alphaOff val="0"/>
                <a:satMod val="110000"/>
                <a:lumMod val="100000"/>
                <a:shade val="100000"/>
              </a:schemeClr>
            </a:gs>
            <a:gs pos="100000">
              <a:schemeClr val="accent3">
                <a:hueOff val="1807066"/>
                <a:satOff val="66667"/>
                <a:lumOff val="-9804"/>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2429" tIns="0" rIns="142429" bIns="0" numCol="1" spcCol="1270" anchor="ctr" anchorCtr="0">
          <a:noAutofit/>
        </a:bodyPr>
        <a:lstStyle/>
        <a:p>
          <a:pPr marL="0" lvl="0" indent="0" algn="l" defTabSz="800100">
            <a:lnSpc>
              <a:spcPct val="90000"/>
            </a:lnSpc>
            <a:spcBef>
              <a:spcPct val="0"/>
            </a:spcBef>
            <a:spcAft>
              <a:spcPct val="35000"/>
            </a:spcAft>
            <a:buNone/>
          </a:pPr>
          <a:r>
            <a:rPr lang="en-US" sz="1800" b="1" kern="1200" dirty="0"/>
            <a:t>Employee Resistance</a:t>
          </a:r>
          <a:endParaRPr lang="en-US" sz="1800" kern="1200" dirty="0"/>
        </a:p>
      </dsp:txBody>
      <dsp:txXfrm>
        <a:off x="295097" y="1723224"/>
        <a:ext cx="3716334" cy="479482"/>
      </dsp:txXfrm>
    </dsp:sp>
    <dsp:sp modelId="{F314757F-80B7-4864-9A6F-51AE42688D84}">
      <dsp:nvSpPr>
        <dsp:cNvPr id="0" name=""/>
        <dsp:cNvSpPr/>
      </dsp:nvSpPr>
      <dsp:spPr>
        <a:xfrm>
          <a:off x="0" y="2779445"/>
          <a:ext cx="5383160" cy="453600"/>
        </a:xfrm>
        <a:prstGeom prst="rect">
          <a:avLst/>
        </a:prstGeom>
        <a:solidFill>
          <a:schemeClr val="lt1">
            <a:alpha val="90000"/>
            <a:hueOff val="0"/>
            <a:satOff val="0"/>
            <a:lumOff val="0"/>
            <a:alphaOff val="0"/>
          </a:schemeClr>
        </a:solidFill>
        <a:ln w="6350" cap="flat" cmpd="sng" algn="ctr">
          <a:solidFill>
            <a:schemeClr val="accent3">
              <a:hueOff val="2710599"/>
              <a:satOff val="100000"/>
              <a:lumOff val="-14706"/>
              <a:alphaOff val="0"/>
            </a:schemeClr>
          </a:solidFill>
          <a:prstDash val="solid"/>
          <a:miter lim="800000"/>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B002AA57-8378-44A9-BBD5-2A6CBC1427CB}">
      <dsp:nvSpPr>
        <dsp:cNvPr id="0" name=""/>
        <dsp:cNvSpPr/>
      </dsp:nvSpPr>
      <dsp:spPr>
        <a:xfrm>
          <a:off x="269158" y="2513765"/>
          <a:ext cx="3768212" cy="531360"/>
        </a:xfrm>
        <a:prstGeom prst="roundRect">
          <a:avLst/>
        </a:prstGeom>
        <a:gradFill rotWithShape="0">
          <a:gsLst>
            <a:gs pos="0">
              <a:schemeClr val="accent3">
                <a:hueOff val="2710599"/>
                <a:satOff val="100000"/>
                <a:lumOff val="-14706"/>
                <a:alphaOff val="0"/>
                <a:satMod val="103000"/>
                <a:lumMod val="102000"/>
                <a:tint val="94000"/>
              </a:schemeClr>
            </a:gs>
            <a:gs pos="50000">
              <a:schemeClr val="accent3">
                <a:hueOff val="2710599"/>
                <a:satOff val="100000"/>
                <a:lumOff val="-14706"/>
                <a:alphaOff val="0"/>
                <a:satMod val="110000"/>
                <a:lumMod val="100000"/>
                <a:shade val="100000"/>
              </a:schemeClr>
            </a:gs>
            <a:gs pos="100000">
              <a:schemeClr val="accent3">
                <a:hueOff val="2710599"/>
                <a:satOff val="100000"/>
                <a:lumOff val="-14706"/>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2429" tIns="0" rIns="142429" bIns="0" numCol="1" spcCol="1270" anchor="ctr" anchorCtr="0">
          <a:noAutofit/>
        </a:bodyPr>
        <a:lstStyle/>
        <a:p>
          <a:pPr marL="0" lvl="0" indent="0" algn="l" defTabSz="800100">
            <a:lnSpc>
              <a:spcPct val="90000"/>
            </a:lnSpc>
            <a:spcBef>
              <a:spcPct val="0"/>
            </a:spcBef>
            <a:spcAft>
              <a:spcPct val="35000"/>
            </a:spcAft>
            <a:buNone/>
          </a:pPr>
          <a:r>
            <a:rPr lang="en-US" sz="1800" b="1" kern="1200" dirty="0"/>
            <a:t>Integration Complexity</a:t>
          </a:r>
          <a:endParaRPr lang="en-US" sz="1800" kern="1200" dirty="0"/>
        </a:p>
      </dsp:txBody>
      <dsp:txXfrm>
        <a:off x="295097" y="2539704"/>
        <a:ext cx="3716334" cy="47948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2694CC-80D4-4BF5-BD32-B4043CEBD70B}">
      <dsp:nvSpPr>
        <dsp:cNvPr id="0" name=""/>
        <dsp:cNvSpPr/>
      </dsp:nvSpPr>
      <dsp:spPr>
        <a:xfrm rot="16200000">
          <a:off x="360937" y="-355674"/>
          <a:ext cx="4351338" cy="5062686"/>
        </a:xfrm>
        <a:prstGeom prst="flowChartManualOperation">
          <a:avLst/>
        </a:prstGeom>
        <a:solidFill>
          <a:schemeClr val="accent5">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92100" tIns="0" rIns="295176" bIns="0" numCol="1" spcCol="1270" anchor="t" anchorCtr="0">
          <a:noAutofit/>
        </a:bodyPr>
        <a:lstStyle/>
        <a:p>
          <a:pPr marL="0" lvl="0" indent="0" algn="l" defTabSz="2044700">
            <a:lnSpc>
              <a:spcPct val="90000"/>
            </a:lnSpc>
            <a:spcBef>
              <a:spcPct val="0"/>
            </a:spcBef>
            <a:spcAft>
              <a:spcPct val="35000"/>
            </a:spcAft>
            <a:buNone/>
          </a:pPr>
          <a:r>
            <a:rPr lang="en-US" sz="4600" b="1" kern="1200" dirty="0">
              <a:latin typeface="Aptos" panose="020B0004020202020204" pitchFamily="34" charset="0"/>
            </a:rPr>
            <a:t>STRENGTH</a:t>
          </a:r>
        </a:p>
        <a:p>
          <a:pPr marL="285750" lvl="1" indent="-285750" algn="l" defTabSz="1600200">
            <a:lnSpc>
              <a:spcPct val="90000"/>
            </a:lnSpc>
            <a:spcBef>
              <a:spcPct val="0"/>
            </a:spcBef>
            <a:spcAft>
              <a:spcPct val="15000"/>
            </a:spcAft>
            <a:buChar char="•"/>
          </a:pPr>
          <a:r>
            <a:rPr lang="en-US" sz="3600" kern="1200" dirty="0"/>
            <a:t>LEADERSHIP SUPPORT</a:t>
          </a:r>
        </a:p>
        <a:p>
          <a:pPr marL="285750" lvl="1" indent="-285750" algn="l" defTabSz="1600200">
            <a:lnSpc>
              <a:spcPct val="90000"/>
            </a:lnSpc>
            <a:spcBef>
              <a:spcPct val="0"/>
            </a:spcBef>
            <a:spcAft>
              <a:spcPct val="15000"/>
            </a:spcAft>
            <a:buChar char="•"/>
          </a:pPr>
          <a:r>
            <a:rPr lang="en-US" sz="3600" kern="1200" dirty="0"/>
            <a:t>FINANCIAL RESOURCES</a:t>
          </a:r>
        </a:p>
      </dsp:txBody>
      <dsp:txXfrm rot="5400000">
        <a:off x="5263" y="870268"/>
        <a:ext cx="5062686" cy="2610802"/>
      </dsp:txXfrm>
    </dsp:sp>
    <dsp:sp modelId="{C15FEEF8-7ED6-40F4-BCEE-C2A16AA17495}">
      <dsp:nvSpPr>
        <dsp:cNvPr id="0" name=""/>
        <dsp:cNvSpPr/>
      </dsp:nvSpPr>
      <dsp:spPr>
        <a:xfrm rot="16200000">
          <a:off x="5803324" y="-355674"/>
          <a:ext cx="4351338" cy="5062686"/>
        </a:xfrm>
        <a:prstGeom prst="flowChartManualOperation">
          <a:avLst/>
        </a:prstGeom>
        <a:solidFill>
          <a:schemeClr val="accent5">
            <a:hueOff val="-6758543"/>
            <a:satOff val="-17419"/>
            <a:lumOff val="-11765"/>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92100" tIns="0" rIns="295176" bIns="0" numCol="1" spcCol="1270" anchor="t" anchorCtr="0">
          <a:noAutofit/>
        </a:bodyPr>
        <a:lstStyle/>
        <a:p>
          <a:pPr marL="0" lvl="0" indent="0" algn="l" defTabSz="2044700">
            <a:lnSpc>
              <a:spcPct val="90000"/>
            </a:lnSpc>
            <a:spcBef>
              <a:spcPct val="0"/>
            </a:spcBef>
            <a:spcAft>
              <a:spcPct val="35000"/>
            </a:spcAft>
            <a:buNone/>
          </a:pPr>
          <a:r>
            <a:rPr lang="en-US" sz="4600" b="1" kern="1200" dirty="0">
              <a:latin typeface="Aptos" panose="020B0004020202020204" pitchFamily="34" charset="0"/>
            </a:rPr>
            <a:t>WEAKNESS</a:t>
          </a:r>
        </a:p>
        <a:p>
          <a:pPr marL="285750" lvl="1" indent="-285750" algn="l" defTabSz="1600200">
            <a:lnSpc>
              <a:spcPct val="90000"/>
            </a:lnSpc>
            <a:spcBef>
              <a:spcPct val="0"/>
            </a:spcBef>
            <a:spcAft>
              <a:spcPct val="15000"/>
            </a:spcAft>
            <a:buChar char="•"/>
          </a:pPr>
          <a:r>
            <a:rPr lang="en-US" sz="3600" kern="1200" dirty="0"/>
            <a:t>LEGACY SYSTEM</a:t>
          </a:r>
        </a:p>
        <a:p>
          <a:pPr marL="285750" lvl="1" indent="-285750" algn="l" defTabSz="1600200">
            <a:lnSpc>
              <a:spcPct val="90000"/>
            </a:lnSpc>
            <a:spcBef>
              <a:spcPct val="0"/>
            </a:spcBef>
            <a:spcAft>
              <a:spcPct val="15000"/>
            </a:spcAft>
            <a:buChar char="•"/>
          </a:pPr>
          <a:r>
            <a:rPr lang="en-US" sz="3600" kern="1200" dirty="0"/>
            <a:t>ORGANISATIONAL STRUCTURE </a:t>
          </a:r>
        </a:p>
      </dsp:txBody>
      <dsp:txXfrm rot="5400000">
        <a:off x="5447650" y="870268"/>
        <a:ext cx="5062686" cy="261080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2EDE66-77B9-4806-8130-57ACA60F1B87}">
      <dsp:nvSpPr>
        <dsp:cNvPr id="0" name=""/>
        <dsp:cNvSpPr/>
      </dsp:nvSpPr>
      <dsp:spPr>
        <a:xfrm>
          <a:off x="3082131" y="0"/>
          <a:ext cx="4351338" cy="4351338"/>
        </a:xfrm>
        <a:prstGeom prst="quadArrow">
          <a:avLst>
            <a:gd name="adj1" fmla="val 2000"/>
            <a:gd name="adj2" fmla="val 4000"/>
            <a:gd name="adj3" fmla="val 5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E61AD68C-E385-4044-9EEA-7725ECCC7491}">
      <dsp:nvSpPr>
        <dsp:cNvPr id="0" name=""/>
        <dsp:cNvSpPr/>
      </dsp:nvSpPr>
      <dsp:spPr>
        <a:xfrm>
          <a:off x="3364967" y="282836"/>
          <a:ext cx="1740535" cy="1740535"/>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Enhance Cybersecurity</a:t>
          </a:r>
          <a:endParaRPr lang="en-US" sz="1700" kern="1200" dirty="0"/>
        </a:p>
      </dsp:txBody>
      <dsp:txXfrm>
        <a:off x="3449933" y="367802"/>
        <a:ext cx="1570603" cy="1570603"/>
      </dsp:txXfrm>
    </dsp:sp>
    <dsp:sp modelId="{437266FE-F4BE-41C1-926E-45769FCA0E5C}">
      <dsp:nvSpPr>
        <dsp:cNvPr id="0" name=""/>
        <dsp:cNvSpPr/>
      </dsp:nvSpPr>
      <dsp:spPr>
        <a:xfrm>
          <a:off x="5439598" y="356583"/>
          <a:ext cx="1740535" cy="1740535"/>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Strengthen communication </a:t>
          </a:r>
          <a:endParaRPr lang="en-US" sz="1700" kern="1200" dirty="0"/>
        </a:p>
      </dsp:txBody>
      <dsp:txXfrm>
        <a:off x="5524564" y="441549"/>
        <a:ext cx="1570603" cy="1570603"/>
      </dsp:txXfrm>
    </dsp:sp>
    <dsp:sp modelId="{EC763C4F-CF0B-4FCA-9F9A-367D7AB0541E}">
      <dsp:nvSpPr>
        <dsp:cNvPr id="0" name=""/>
        <dsp:cNvSpPr/>
      </dsp:nvSpPr>
      <dsp:spPr>
        <a:xfrm>
          <a:off x="3364967" y="2327965"/>
          <a:ext cx="1740535" cy="1740535"/>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Modernize</a:t>
          </a:r>
          <a:r>
            <a:rPr lang="en-US" sz="1700" kern="1200" baseline="0" dirty="0"/>
            <a:t> system</a:t>
          </a:r>
          <a:endParaRPr lang="en-US" sz="1700" kern="1200" dirty="0"/>
        </a:p>
      </dsp:txBody>
      <dsp:txXfrm>
        <a:off x="3449933" y="2412931"/>
        <a:ext cx="1570603" cy="1570603"/>
      </dsp:txXfrm>
    </dsp:sp>
    <dsp:sp modelId="{4FAD046D-95CF-4296-AC4C-BA27BED1B97E}">
      <dsp:nvSpPr>
        <dsp:cNvPr id="0" name=""/>
        <dsp:cNvSpPr/>
      </dsp:nvSpPr>
      <dsp:spPr>
        <a:xfrm>
          <a:off x="5410096" y="2327965"/>
          <a:ext cx="1740535" cy="1740535"/>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Leadership</a:t>
          </a:r>
          <a:r>
            <a:rPr lang="en-US" sz="1700" kern="1200" baseline="0" dirty="0"/>
            <a:t> &amp; training</a:t>
          </a:r>
          <a:endParaRPr lang="en-US" sz="1700" kern="1200" dirty="0"/>
        </a:p>
      </dsp:txBody>
      <dsp:txXfrm>
        <a:off x="5495062" y="2412931"/>
        <a:ext cx="1570603" cy="157060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6.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10C144-B9D1-4A3D-B0CD-3E28F2468440}" type="datetimeFigureOut">
              <a:rPr lang="en-US" smtClean="0"/>
              <a:t>11/18/2024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F293AC-BB11-485E-AD62-CAAC04B69D84}" type="slidenum">
              <a:rPr lang="en-US" smtClean="0"/>
              <a:t>‹#›</a:t>
            </a:fld>
            <a:endParaRPr lang="en-US"/>
          </a:p>
        </p:txBody>
      </p:sp>
    </p:spTree>
    <p:extLst>
      <p:ext uri="{BB962C8B-B14F-4D97-AF65-F5344CB8AC3E}">
        <p14:creationId xmlns:p14="http://schemas.microsoft.com/office/powerpoint/2010/main" val="960139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F293AC-BB11-485E-AD62-CAAC04B69D84}" type="slidenum">
              <a:rPr lang="en-US" smtClean="0"/>
              <a:t>5</a:t>
            </a:fld>
            <a:endParaRPr lang="en-US"/>
          </a:p>
        </p:txBody>
      </p:sp>
    </p:spTree>
    <p:extLst>
      <p:ext uri="{BB962C8B-B14F-4D97-AF65-F5344CB8AC3E}">
        <p14:creationId xmlns:p14="http://schemas.microsoft.com/office/powerpoint/2010/main" val="29303481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 </a:t>
            </a:r>
            <a:endParaRPr lang="en-US" dirty="0"/>
          </a:p>
        </p:txBody>
      </p:sp>
      <p:sp>
        <p:nvSpPr>
          <p:cNvPr id="4" name="Slide Number Placeholder 3"/>
          <p:cNvSpPr>
            <a:spLocks noGrp="1"/>
          </p:cNvSpPr>
          <p:nvPr>
            <p:ph type="sldNum" sz="quarter" idx="5"/>
          </p:nvPr>
        </p:nvSpPr>
        <p:spPr/>
        <p:txBody>
          <a:bodyPr/>
          <a:lstStyle/>
          <a:p>
            <a:fld id="{BDF293AC-BB11-485E-AD62-CAAC04B69D84}" type="slidenum">
              <a:rPr lang="en-US" smtClean="0"/>
              <a:t>6</a:t>
            </a:fld>
            <a:endParaRPr lang="en-US"/>
          </a:p>
        </p:txBody>
      </p:sp>
    </p:spTree>
    <p:extLst>
      <p:ext uri="{BB962C8B-B14F-4D97-AF65-F5344CB8AC3E}">
        <p14:creationId xmlns:p14="http://schemas.microsoft.com/office/powerpoint/2010/main" val="33407156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F293AC-BB11-485E-AD62-CAAC04B69D84}" type="slidenum">
              <a:rPr lang="en-US" smtClean="0"/>
              <a:t>8</a:t>
            </a:fld>
            <a:endParaRPr lang="en-US"/>
          </a:p>
        </p:txBody>
      </p:sp>
    </p:spTree>
    <p:extLst>
      <p:ext uri="{BB962C8B-B14F-4D97-AF65-F5344CB8AC3E}">
        <p14:creationId xmlns:p14="http://schemas.microsoft.com/office/powerpoint/2010/main" val="34917338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F293AC-BB11-485E-AD62-CAAC04B69D84}" type="slidenum">
              <a:rPr lang="en-US" smtClean="0"/>
              <a:t>9</a:t>
            </a:fld>
            <a:endParaRPr lang="en-US"/>
          </a:p>
        </p:txBody>
      </p:sp>
    </p:spTree>
    <p:extLst>
      <p:ext uri="{BB962C8B-B14F-4D97-AF65-F5344CB8AC3E}">
        <p14:creationId xmlns:p14="http://schemas.microsoft.com/office/powerpoint/2010/main" val="1909462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F293AC-BB11-485E-AD62-CAAC04B69D84}" type="slidenum">
              <a:rPr lang="en-US" smtClean="0"/>
              <a:t>10</a:t>
            </a:fld>
            <a:endParaRPr lang="en-US"/>
          </a:p>
        </p:txBody>
      </p:sp>
    </p:spTree>
    <p:extLst>
      <p:ext uri="{BB962C8B-B14F-4D97-AF65-F5344CB8AC3E}">
        <p14:creationId xmlns:p14="http://schemas.microsoft.com/office/powerpoint/2010/main" val="2598465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F293AC-BB11-485E-AD62-CAAC04B69D84}" type="slidenum">
              <a:rPr lang="en-US" smtClean="0"/>
              <a:t>12</a:t>
            </a:fld>
            <a:endParaRPr lang="en-US"/>
          </a:p>
        </p:txBody>
      </p:sp>
    </p:spTree>
    <p:extLst>
      <p:ext uri="{BB962C8B-B14F-4D97-AF65-F5344CB8AC3E}">
        <p14:creationId xmlns:p14="http://schemas.microsoft.com/office/powerpoint/2010/main" val="6444704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F293AC-BB11-485E-AD62-CAAC04B69D84}" type="slidenum">
              <a:rPr lang="en-US" smtClean="0"/>
              <a:t>13</a:t>
            </a:fld>
            <a:endParaRPr lang="en-US"/>
          </a:p>
        </p:txBody>
      </p:sp>
    </p:spTree>
    <p:extLst>
      <p:ext uri="{BB962C8B-B14F-4D97-AF65-F5344CB8AC3E}">
        <p14:creationId xmlns:p14="http://schemas.microsoft.com/office/powerpoint/2010/main" val="19185006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F293AC-BB11-485E-AD62-CAAC04B69D84}" type="slidenum">
              <a:rPr lang="en-US" smtClean="0"/>
              <a:t>14</a:t>
            </a:fld>
            <a:endParaRPr lang="en-US"/>
          </a:p>
        </p:txBody>
      </p:sp>
    </p:spTree>
    <p:extLst>
      <p:ext uri="{BB962C8B-B14F-4D97-AF65-F5344CB8AC3E}">
        <p14:creationId xmlns:p14="http://schemas.microsoft.com/office/powerpoint/2010/main" val="11547911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HSBC’s change management approach is on the right track, but it needs more urgent action, clearer communication, and enhanced employee engagement to overcome the challenges of technology adoption. By adopting these recommendations, HSBC can better adapt to the evolving digital landscape and remain competitive in the banking sector.</a:t>
            </a:r>
          </a:p>
          <a:p>
            <a:endParaRPr lang="en-US" dirty="0"/>
          </a:p>
        </p:txBody>
      </p:sp>
      <p:sp>
        <p:nvSpPr>
          <p:cNvPr id="4" name="Slide Number Placeholder 3"/>
          <p:cNvSpPr>
            <a:spLocks noGrp="1"/>
          </p:cNvSpPr>
          <p:nvPr>
            <p:ph type="sldNum" sz="quarter" idx="5"/>
          </p:nvPr>
        </p:nvSpPr>
        <p:spPr/>
        <p:txBody>
          <a:bodyPr/>
          <a:lstStyle/>
          <a:p>
            <a:fld id="{BDF293AC-BB11-485E-AD62-CAAC04B69D84}" type="slidenum">
              <a:rPr lang="en-US" smtClean="0"/>
              <a:t>15</a:t>
            </a:fld>
            <a:endParaRPr lang="en-US"/>
          </a:p>
        </p:txBody>
      </p:sp>
    </p:spTree>
    <p:extLst>
      <p:ext uri="{BB962C8B-B14F-4D97-AF65-F5344CB8AC3E}">
        <p14:creationId xmlns:p14="http://schemas.microsoft.com/office/powerpoint/2010/main" val="14876638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F293AC-BB11-485E-AD62-CAAC04B69D84}" type="slidenum">
              <a:rPr lang="en-US" smtClean="0"/>
              <a:t>16</a:t>
            </a:fld>
            <a:endParaRPr lang="en-US"/>
          </a:p>
        </p:txBody>
      </p:sp>
    </p:spTree>
    <p:extLst>
      <p:ext uri="{BB962C8B-B14F-4D97-AF65-F5344CB8AC3E}">
        <p14:creationId xmlns:p14="http://schemas.microsoft.com/office/powerpoint/2010/main" val="32507493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ED552-9AA1-FDA3-4525-064D8B56F5C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E7AFC4B-8295-BF38-C228-062DB341F9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33BF195-642C-1E64-59D8-6B71B0755E1A}"/>
              </a:ext>
            </a:extLst>
          </p:cNvPr>
          <p:cNvSpPr>
            <a:spLocks noGrp="1"/>
          </p:cNvSpPr>
          <p:nvPr>
            <p:ph type="dt" sz="half" idx="10"/>
          </p:nvPr>
        </p:nvSpPr>
        <p:spPr/>
        <p:txBody>
          <a:bodyPr/>
          <a:lstStyle/>
          <a:p>
            <a:fld id="{A35591B4-BDAA-4707-88C3-CB2B288902E7}" type="datetime1">
              <a:rPr lang="en-US" smtClean="0"/>
              <a:t>11/18/2024</a:t>
            </a:fld>
            <a:endParaRPr lang="en-US"/>
          </a:p>
        </p:txBody>
      </p:sp>
      <p:sp>
        <p:nvSpPr>
          <p:cNvPr id="5" name="Footer Placeholder 4">
            <a:extLst>
              <a:ext uri="{FF2B5EF4-FFF2-40B4-BE49-F238E27FC236}">
                <a16:creationId xmlns:a16="http://schemas.microsoft.com/office/drawing/2014/main" id="{FD409B11-567B-55C2-E14E-AA77299A4D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9804D-C331-D52F-E74A-C3DDE8FCDEE1}"/>
              </a:ext>
            </a:extLst>
          </p:cNvPr>
          <p:cNvSpPr>
            <a:spLocks noGrp="1"/>
          </p:cNvSpPr>
          <p:nvPr>
            <p:ph type="sldNum" sz="quarter" idx="12"/>
          </p:nvPr>
        </p:nvSpPr>
        <p:spPr/>
        <p:txBody>
          <a:bodyPr/>
          <a:lstStyle/>
          <a:p>
            <a:fld id="{A758A7AB-0F9D-48F6-88D4-CF30446A7E28}" type="slidenum">
              <a:rPr lang="en-US" smtClean="0"/>
              <a:t>‹#›</a:t>
            </a:fld>
            <a:endParaRPr lang="en-US"/>
          </a:p>
        </p:txBody>
      </p:sp>
    </p:spTree>
    <p:extLst>
      <p:ext uri="{BB962C8B-B14F-4D97-AF65-F5344CB8AC3E}">
        <p14:creationId xmlns:p14="http://schemas.microsoft.com/office/powerpoint/2010/main" val="1093662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C76A8-164F-65C6-D7AE-C11D3B0895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8C00D88-924E-BE84-2944-CCD8DD9033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CD33FA-BB1B-D083-EDCE-C684B2AA8C04}"/>
              </a:ext>
            </a:extLst>
          </p:cNvPr>
          <p:cNvSpPr>
            <a:spLocks noGrp="1"/>
          </p:cNvSpPr>
          <p:nvPr>
            <p:ph type="dt" sz="half" idx="10"/>
          </p:nvPr>
        </p:nvSpPr>
        <p:spPr/>
        <p:txBody>
          <a:bodyPr/>
          <a:lstStyle/>
          <a:p>
            <a:fld id="{7ED903A8-A0F4-47FC-BC1F-592A52F4479B}" type="datetime1">
              <a:rPr lang="en-US" smtClean="0"/>
              <a:t>11/18/2024</a:t>
            </a:fld>
            <a:endParaRPr lang="en-US"/>
          </a:p>
        </p:txBody>
      </p:sp>
      <p:sp>
        <p:nvSpPr>
          <p:cNvPr id="5" name="Footer Placeholder 4">
            <a:extLst>
              <a:ext uri="{FF2B5EF4-FFF2-40B4-BE49-F238E27FC236}">
                <a16:creationId xmlns:a16="http://schemas.microsoft.com/office/drawing/2014/main" id="{CD111BF3-630A-C6AC-D6F6-DBDBF9D795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BFEFB-4C6D-2D08-6E95-72E64F6FEDC7}"/>
              </a:ext>
            </a:extLst>
          </p:cNvPr>
          <p:cNvSpPr>
            <a:spLocks noGrp="1"/>
          </p:cNvSpPr>
          <p:nvPr>
            <p:ph type="sldNum" sz="quarter" idx="12"/>
          </p:nvPr>
        </p:nvSpPr>
        <p:spPr/>
        <p:txBody>
          <a:bodyPr/>
          <a:lstStyle/>
          <a:p>
            <a:fld id="{A758A7AB-0F9D-48F6-88D4-CF30446A7E28}" type="slidenum">
              <a:rPr lang="en-US" smtClean="0"/>
              <a:t>‹#›</a:t>
            </a:fld>
            <a:endParaRPr lang="en-US"/>
          </a:p>
        </p:txBody>
      </p:sp>
    </p:spTree>
    <p:extLst>
      <p:ext uri="{BB962C8B-B14F-4D97-AF65-F5344CB8AC3E}">
        <p14:creationId xmlns:p14="http://schemas.microsoft.com/office/powerpoint/2010/main" val="2310929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4B38E-B8EC-4314-8F5C-497EB33803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346759F-42F0-3F27-8AA7-A8A2FCE795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24AA59-5FF9-736B-2218-291508D4EDD8}"/>
              </a:ext>
            </a:extLst>
          </p:cNvPr>
          <p:cNvSpPr>
            <a:spLocks noGrp="1"/>
          </p:cNvSpPr>
          <p:nvPr>
            <p:ph type="dt" sz="half" idx="10"/>
          </p:nvPr>
        </p:nvSpPr>
        <p:spPr/>
        <p:txBody>
          <a:bodyPr/>
          <a:lstStyle/>
          <a:p>
            <a:fld id="{1ED0D0BD-A737-400A-A77E-0B100D8C291A}" type="datetime1">
              <a:rPr lang="en-US" smtClean="0"/>
              <a:t>11/18/2024</a:t>
            </a:fld>
            <a:endParaRPr lang="en-US"/>
          </a:p>
        </p:txBody>
      </p:sp>
      <p:sp>
        <p:nvSpPr>
          <p:cNvPr id="5" name="Footer Placeholder 4">
            <a:extLst>
              <a:ext uri="{FF2B5EF4-FFF2-40B4-BE49-F238E27FC236}">
                <a16:creationId xmlns:a16="http://schemas.microsoft.com/office/drawing/2014/main" id="{3EFBB9FC-DB38-AFF9-F483-F692DDDF2A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160089-7778-F269-D55D-310904DDFA5D}"/>
              </a:ext>
            </a:extLst>
          </p:cNvPr>
          <p:cNvSpPr>
            <a:spLocks noGrp="1"/>
          </p:cNvSpPr>
          <p:nvPr>
            <p:ph type="sldNum" sz="quarter" idx="12"/>
          </p:nvPr>
        </p:nvSpPr>
        <p:spPr/>
        <p:txBody>
          <a:bodyPr/>
          <a:lstStyle/>
          <a:p>
            <a:fld id="{A758A7AB-0F9D-48F6-88D4-CF30446A7E28}" type="slidenum">
              <a:rPr lang="en-US" smtClean="0"/>
              <a:t>‹#›</a:t>
            </a:fld>
            <a:endParaRPr lang="en-US"/>
          </a:p>
        </p:txBody>
      </p:sp>
    </p:spTree>
    <p:extLst>
      <p:ext uri="{BB962C8B-B14F-4D97-AF65-F5344CB8AC3E}">
        <p14:creationId xmlns:p14="http://schemas.microsoft.com/office/powerpoint/2010/main" val="267351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B909F-B0CE-F1A4-E21B-8D046FF369D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C171064-B65E-6591-BF0E-9074D3DEC0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A0964AC-735A-7A2D-EA7B-EE366FF359A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0E62794-BC11-85A0-A966-BCDE88AE57F9}"/>
              </a:ext>
            </a:extLst>
          </p:cNvPr>
          <p:cNvSpPr>
            <a:spLocks noGrp="1"/>
          </p:cNvSpPr>
          <p:nvPr>
            <p:ph type="dt" sz="half" idx="10"/>
          </p:nvPr>
        </p:nvSpPr>
        <p:spPr/>
        <p:txBody>
          <a:bodyPr/>
          <a:lstStyle/>
          <a:p>
            <a:fld id="{AFC2232C-6785-448D-B74E-135D88F876C9}" type="datetime1">
              <a:rPr lang="en-US" smtClean="0"/>
              <a:t>11/18/2024</a:t>
            </a:fld>
            <a:endParaRPr lang="en-US"/>
          </a:p>
        </p:txBody>
      </p:sp>
      <p:sp>
        <p:nvSpPr>
          <p:cNvPr id="6" name="Footer Placeholder 5">
            <a:extLst>
              <a:ext uri="{FF2B5EF4-FFF2-40B4-BE49-F238E27FC236}">
                <a16:creationId xmlns:a16="http://schemas.microsoft.com/office/drawing/2014/main" id="{987A168E-23B6-F487-0B49-D2947EB1E90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BBB1202-97D4-1B9F-9557-937B980750B7}"/>
              </a:ext>
            </a:extLst>
          </p:cNvPr>
          <p:cNvSpPr>
            <a:spLocks noGrp="1"/>
          </p:cNvSpPr>
          <p:nvPr>
            <p:ph type="sldNum" sz="quarter" idx="12"/>
          </p:nvPr>
        </p:nvSpPr>
        <p:spPr/>
        <p:txBody>
          <a:bodyPr/>
          <a:lstStyle/>
          <a:p>
            <a:fld id="{A758A7AB-0F9D-48F6-88D4-CF30446A7E28}" type="slidenum">
              <a:rPr lang="en-US" smtClean="0"/>
              <a:t>‹#›</a:t>
            </a:fld>
            <a:endParaRPr lang="en-US"/>
          </a:p>
        </p:txBody>
      </p:sp>
    </p:spTree>
    <p:extLst>
      <p:ext uri="{BB962C8B-B14F-4D97-AF65-F5344CB8AC3E}">
        <p14:creationId xmlns:p14="http://schemas.microsoft.com/office/powerpoint/2010/main" val="32615697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93025-13FC-A93D-C8CC-602AAFC649B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DEA8546-7632-D21F-D627-23E61EC2C7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DE5D31-8A53-AB00-75FC-5F4C84C2383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2B5F92B-CDAD-EA8F-AE8B-4E61C89A6D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11966C5-D89A-51E9-81F7-8A5B2D352FD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FE45006-ECA6-BBB2-F8CE-CB1EC7D63DC4}"/>
              </a:ext>
            </a:extLst>
          </p:cNvPr>
          <p:cNvSpPr>
            <a:spLocks noGrp="1"/>
          </p:cNvSpPr>
          <p:nvPr>
            <p:ph type="dt" sz="half" idx="10"/>
          </p:nvPr>
        </p:nvSpPr>
        <p:spPr/>
        <p:txBody>
          <a:bodyPr/>
          <a:lstStyle/>
          <a:p>
            <a:fld id="{681A95F3-086D-4D3C-8AAA-2F4133CB6549}" type="datetime1">
              <a:rPr lang="en-US" smtClean="0"/>
              <a:t>11/18/2024</a:t>
            </a:fld>
            <a:endParaRPr lang="en-US"/>
          </a:p>
        </p:txBody>
      </p:sp>
      <p:sp>
        <p:nvSpPr>
          <p:cNvPr id="8" name="Footer Placeholder 7">
            <a:extLst>
              <a:ext uri="{FF2B5EF4-FFF2-40B4-BE49-F238E27FC236}">
                <a16:creationId xmlns:a16="http://schemas.microsoft.com/office/drawing/2014/main" id="{009EB004-A9F1-5754-EAEC-387A0C09A92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E92E94D-2967-BDF4-9D9F-3979E8AC8E32}"/>
              </a:ext>
            </a:extLst>
          </p:cNvPr>
          <p:cNvSpPr>
            <a:spLocks noGrp="1"/>
          </p:cNvSpPr>
          <p:nvPr>
            <p:ph type="sldNum" sz="quarter" idx="12"/>
          </p:nvPr>
        </p:nvSpPr>
        <p:spPr/>
        <p:txBody>
          <a:bodyPr/>
          <a:lstStyle/>
          <a:p>
            <a:fld id="{A758A7AB-0F9D-48F6-88D4-CF30446A7E28}" type="slidenum">
              <a:rPr lang="en-US" smtClean="0"/>
              <a:t>‹#›</a:t>
            </a:fld>
            <a:endParaRPr lang="en-US"/>
          </a:p>
        </p:txBody>
      </p:sp>
    </p:spTree>
    <p:extLst>
      <p:ext uri="{BB962C8B-B14F-4D97-AF65-F5344CB8AC3E}">
        <p14:creationId xmlns:p14="http://schemas.microsoft.com/office/powerpoint/2010/main" val="2458469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ABC7A-1C70-1070-0235-4C52DB9F31C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AE21C07-736B-D659-7DC7-7E325D6BA3C7}"/>
              </a:ext>
            </a:extLst>
          </p:cNvPr>
          <p:cNvSpPr>
            <a:spLocks noGrp="1"/>
          </p:cNvSpPr>
          <p:nvPr>
            <p:ph type="dt" sz="half" idx="10"/>
          </p:nvPr>
        </p:nvSpPr>
        <p:spPr/>
        <p:txBody>
          <a:bodyPr/>
          <a:lstStyle/>
          <a:p>
            <a:fld id="{CC6135E0-B8E0-48DE-93EF-938E6546DEE4}" type="datetime1">
              <a:rPr lang="en-US" smtClean="0"/>
              <a:t>11/18/2024</a:t>
            </a:fld>
            <a:endParaRPr lang="en-US"/>
          </a:p>
        </p:txBody>
      </p:sp>
      <p:sp>
        <p:nvSpPr>
          <p:cNvPr id="4" name="Footer Placeholder 3">
            <a:extLst>
              <a:ext uri="{FF2B5EF4-FFF2-40B4-BE49-F238E27FC236}">
                <a16:creationId xmlns:a16="http://schemas.microsoft.com/office/drawing/2014/main" id="{4588B681-5BC4-1836-DF24-E67525B17F1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DCD2341-039F-675E-E849-98BADFE81900}"/>
              </a:ext>
            </a:extLst>
          </p:cNvPr>
          <p:cNvSpPr>
            <a:spLocks noGrp="1"/>
          </p:cNvSpPr>
          <p:nvPr>
            <p:ph type="sldNum" sz="quarter" idx="12"/>
          </p:nvPr>
        </p:nvSpPr>
        <p:spPr/>
        <p:txBody>
          <a:bodyPr/>
          <a:lstStyle/>
          <a:p>
            <a:fld id="{A758A7AB-0F9D-48F6-88D4-CF30446A7E28}" type="slidenum">
              <a:rPr lang="en-US" smtClean="0"/>
              <a:t>‹#›</a:t>
            </a:fld>
            <a:endParaRPr lang="en-US"/>
          </a:p>
        </p:txBody>
      </p:sp>
    </p:spTree>
    <p:extLst>
      <p:ext uri="{BB962C8B-B14F-4D97-AF65-F5344CB8AC3E}">
        <p14:creationId xmlns:p14="http://schemas.microsoft.com/office/powerpoint/2010/main" val="3790481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4BF953-3AA9-B6C4-B233-E5E7202556BD}"/>
              </a:ext>
            </a:extLst>
          </p:cNvPr>
          <p:cNvSpPr>
            <a:spLocks noGrp="1"/>
          </p:cNvSpPr>
          <p:nvPr>
            <p:ph type="dt" sz="half" idx="10"/>
          </p:nvPr>
        </p:nvSpPr>
        <p:spPr/>
        <p:txBody>
          <a:bodyPr/>
          <a:lstStyle/>
          <a:p>
            <a:fld id="{10B3A520-F739-4D19-8B08-B95EDC584447}" type="datetime1">
              <a:rPr lang="en-US" smtClean="0"/>
              <a:t>11/18/2024</a:t>
            </a:fld>
            <a:endParaRPr lang="en-US"/>
          </a:p>
        </p:txBody>
      </p:sp>
      <p:sp>
        <p:nvSpPr>
          <p:cNvPr id="3" name="Footer Placeholder 2">
            <a:extLst>
              <a:ext uri="{FF2B5EF4-FFF2-40B4-BE49-F238E27FC236}">
                <a16:creationId xmlns:a16="http://schemas.microsoft.com/office/drawing/2014/main" id="{D860F74A-2186-472C-5362-5225575769B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B4274AD-9113-E424-D396-A32A1852B838}"/>
              </a:ext>
            </a:extLst>
          </p:cNvPr>
          <p:cNvSpPr>
            <a:spLocks noGrp="1"/>
          </p:cNvSpPr>
          <p:nvPr>
            <p:ph type="sldNum" sz="quarter" idx="12"/>
          </p:nvPr>
        </p:nvSpPr>
        <p:spPr/>
        <p:txBody>
          <a:bodyPr/>
          <a:lstStyle/>
          <a:p>
            <a:fld id="{A758A7AB-0F9D-48F6-88D4-CF30446A7E28}" type="slidenum">
              <a:rPr lang="en-US" smtClean="0"/>
              <a:t>‹#›</a:t>
            </a:fld>
            <a:endParaRPr lang="en-US"/>
          </a:p>
        </p:txBody>
      </p:sp>
    </p:spTree>
    <p:extLst>
      <p:ext uri="{BB962C8B-B14F-4D97-AF65-F5344CB8AC3E}">
        <p14:creationId xmlns:p14="http://schemas.microsoft.com/office/powerpoint/2010/main" val="3283596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2012D-4A07-F660-692F-404C198CEF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2B6A677-191D-8571-44A1-E738DD1B3B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568B6A8-E719-B6A2-98AD-C9778016B5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BA0FF2-6627-3783-F975-4AAAAD238F59}"/>
              </a:ext>
            </a:extLst>
          </p:cNvPr>
          <p:cNvSpPr>
            <a:spLocks noGrp="1"/>
          </p:cNvSpPr>
          <p:nvPr>
            <p:ph type="dt" sz="half" idx="10"/>
          </p:nvPr>
        </p:nvSpPr>
        <p:spPr/>
        <p:txBody>
          <a:bodyPr/>
          <a:lstStyle/>
          <a:p>
            <a:fld id="{A06A2359-95B7-49E4-AB31-787F9FA95C82}" type="datetime1">
              <a:rPr lang="en-US" smtClean="0"/>
              <a:t>11/18/2024</a:t>
            </a:fld>
            <a:endParaRPr lang="en-US"/>
          </a:p>
        </p:txBody>
      </p:sp>
      <p:sp>
        <p:nvSpPr>
          <p:cNvPr id="6" name="Footer Placeholder 5">
            <a:extLst>
              <a:ext uri="{FF2B5EF4-FFF2-40B4-BE49-F238E27FC236}">
                <a16:creationId xmlns:a16="http://schemas.microsoft.com/office/drawing/2014/main" id="{E7A31B41-6A91-3C9A-3D41-366A3CD9CA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31B54A-2734-D26C-B293-A19C0CBD1FE4}"/>
              </a:ext>
            </a:extLst>
          </p:cNvPr>
          <p:cNvSpPr>
            <a:spLocks noGrp="1"/>
          </p:cNvSpPr>
          <p:nvPr>
            <p:ph type="sldNum" sz="quarter" idx="12"/>
          </p:nvPr>
        </p:nvSpPr>
        <p:spPr/>
        <p:txBody>
          <a:bodyPr/>
          <a:lstStyle/>
          <a:p>
            <a:fld id="{A758A7AB-0F9D-48F6-88D4-CF30446A7E28}" type="slidenum">
              <a:rPr lang="en-US" smtClean="0"/>
              <a:t>‹#›</a:t>
            </a:fld>
            <a:endParaRPr lang="en-US"/>
          </a:p>
        </p:txBody>
      </p:sp>
    </p:spTree>
    <p:extLst>
      <p:ext uri="{BB962C8B-B14F-4D97-AF65-F5344CB8AC3E}">
        <p14:creationId xmlns:p14="http://schemas.microsoft.com/office/powerpoint/2010/main" val="36437943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3AE77-EEDA-45F0-002D-E94151825B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B80C64E-B0B1-44EF-6D45-4B66EBB745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1F63271-B9F5-5C11-3B01-B93DE5F79B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02E349-093B-4880-1A6F-39BDEB79C69C}"/>
              </a:ext>
            </a:extLst>
          </p:cNvPr>
          <p:cNvSpPr>
            <a:spLocks noGrp="1"/>
          </p:cNvSpPr>
          <p:nvPr>
            <p:ph type="dt" sz="half" idx="10"/>
          </p:nvPr>
        </p:nvSpPr>
        <p:spPr/>
        <p:txBody>
          <a:bodyPr/>
          <a:lstStyle/>
          <a:p>
            <a:fld id="{882C6537-60B9-45BD-922C-29FC01321744}" type="datetime1">
              <a:rPr lang="en-US" smtClean="0"/>
              <a:t>11/18/2024</a:t>
            </a:fld>
            <a:endParaRPr lang="en-US"/>
          </a:p>
        </p:txBody>
      </p:sp>
      <p:sp>
        <p:nvSpPr>
          <p:cNvPr id="6" name="Footer Placeholder 5">
            <a:extLst>
              <a:ext uri="{FF2B5EF4-FFF2-40B4-BE49-F238E27FC236}">
                <a16:creationId xmlns:a16="http://schemas.microsoft.com/office/drawing/2014/main" id="{1AC1980D-CB69-D4B5-EA3F-532D44E969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74D646-7670-6EDF-9A74-ADC8D063FBA6}"/>
              </a:ext>
            </a:extLst>
          </p:cNvPr>
          <p:cNvSpPr>
            <a:spLocks noGrp="1"/>
          </p:cNvSpPr>
          <p:nvPr>
            <p:ph type="sldNum" sz="quarter" idx="12"/>
          </p:nvPr>
        </p:nvSpPr>
        <p:spPr/>
        <p:txBody>
          <a:bodyPr/>
          <a:lstStyle/>
          <a:p>
            <a:fld id="{A758A7AB-0F9D-48F6-88D4-CF30446A7E28}" type="slidenum">
              <a:rPr lang="en-US" smtClean="0"/>
              <a:t>‹#›</a:t>
            </a:fld>
            <a:endParaRPr lang="en-US"/>
          </a:p>
        </p:txBody>
      </p:sp>
    </p:spTree>
    <p:extLst>
      <p:ext uri="{BB962C8B-B14F-4D97-AF65-F5344CB8AC3E}">
        <p14:creationId xmlns:p14="http://schemas.microsoft.com/office/powerpoint/2010/main" val="2873181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E8C6C-4C93-39A9-CB4C-CB44310FED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136A2A0-4BBE-39E3-B305-A06177F15D4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B10733-B895-02E3-3ACC-B04AA9BDA037}"/>
              </a:ext>
            </a:extLst>
          </p:cNvPr>
          <p:cNvSpPr>
            <a:spLocks noGrp="1"/>
          </p:cNvSpPr>
          <p:nvPr>
            <p:ph type="dt" sz="half" idx="10"/>
          </p:nvPr>
        </p:nvSpPr>
        <p:spPr/>
        <p:txBody>
          <a:bodyPr/>
          <a:lstStyle/>
          <a:p>
            <a:fld id="{841D7FCF-9785-42F3-BE15-F33BC56E7C14}" type="datetime1">
              <a:rPr lang="en-US" smtClean="0"/>
              <a:t>11/18/2024</a:t>
            </a:fld>
            <a:endParaRPr lang="en-US"/>
          </a:p>
        </p:txBody>
      </p:sp>
      <p:sp>
        <p:nvSpPr>
          <p:cNvPr id="5" name="Footer Placeholder 4">
            <a:extLst>
              <a:ext uri="{FF2B5EF4-FFF2-40B4-BE49-F238E27FC236}">
                <a16:creationId xmlns:a16="http://schemas.microsoft.com/office/drawing/2014/main" id="{C35A68C0-5A57-649C-A26C-721C599EA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64A73B-8092-0197-9E6D-0C96AEEC48C9}"/>
              </a:ext>
            </a:extLst>
          </p:cNvPr>
          <p:cNvSpPr>
            <a:spLocks noGrp="1"/>
          </p:cNvSpPr>
          <p:nvPr>
            <p:ph type="sldNum" sz="quarter" idx="12"/>
          </p:nvPr>
        </p:nvSpPr>
        <p:spPr/>
        <p:txBody>
          <a:bodyPr/>
          <a:lstStyle/>
          <a:p>
            <a:fld id="{A758A7AB-0F9D-48F6-88D4-CF30446A7E28}" type="slidenum">
              <a:rPr lang="en-US" smtClean="0"/>
              <a:t>‹#›</a:t>
            </a:fld>
            <a:endParaRPr lang="en-US"/>
          </a:p>
        </p:txBody>
      </p:sp>
    </p:spTree>
    <p:extLst>
      <p:ext uri="{BB962C8B-B14F-4D97-AF65-F5344CB8AC3E}">
        <p14:creationId xmlns:p14="http://schemas.microsoft.com/office/powerpoint/2010/main" val="2351529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06D2B6-BC07-7E48-5E6D-C211C69D150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11AFA57-A45D-E824-A0BE-A718161E0AF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F441BB-6D2C-33D3-81AF-67462B4E6B9D}"/>
              </a:ext>
            </a:extLst>
          </p:cNvPr>
          <p:cNvSpPr>
            <a:spLocks noGrp="1"/>
          </p:cNvSpPr>
          <p:nvPr>
            <p:ph type="dt" sz="half" idx="10"/>
          </p:nvPr>
        </p:nvSpPr>
        <p:spPr/>
        <p:txBody>
          <a:bodyPr/>
          <a:lstStyle/>
          <a:p>
            <a:fld id="{A99587A6-B661-4A3F-AAC4-B2FEE19FBECA}" type="datetime1">
              <a:rPr lang="en-US" smtClean="0"/>
              <a:t>11/18/2024</a:t>
            </a:fld>
            <a:endParaRPr lang="en-US"/>
          </a:p>
        </p:txBody>
      </p:sp>
      <p:sp>
        <p:nvSpPr>
          <p:cNvPr id="5" name="Footer Placeholder 4">
            <a:extLst>
              <a:ext uri="{FF2B5EF4-FFF2-40B4-BE49-F238E27FC236}">
                <a16:creationId xmlns:a16="http://schemas.microsoft.com/office/drawing/2014/main" id="{43A2CD4C-9380-C3A2-BC43-DC3DE62A51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B45DCC-9A36-F4FD-11A1-7CA03C97A7CA}"/>
              </a:ext>
            </a:extLst>
          </p:cNvPr>
          <p:cNvSpPr>
            <a:spLocks noGrp="1"/>
          </p:cNvSpPr>
          <p:nvPr>
            <p:ph type="sldNum" sz="quarter" idx="12"/>
          </p:nvPr>
        </p:nvSpPr>
        <p:spPr/>
        <p:txBody>
          <a:bodyPr/>
          <a:lstStyle/>
          <a:p>
            <a:fld id="{A758A7AB-0F9D-48F6-88D4-CF30446A7E28}" type="slidenum">
              <a:rPr lang="en-US" smtClean="0"/>
              <a:t>‹#›</a:t>
            </a:fld>
            <a:endParaRPr lang="en-US"/>
          </a:p>
        </p:txBody>
      </p:sp>
    </p:spTree>
    <p:extLst>
      <p:ext uri="{BB962C8B-B14F-4D97-AF65-F5344CB8AC3E}">
        <p14:creationId xmlns:p14="http://schemas.microsoft.com/office/powerpoint/2010/main" val="2813666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EF4B2F-5E01-13D8-A0B3-53DD1BC47B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71FC2E8-A1AE-9EE5-AC03-CD2F5BB7FE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D2088B0-C5A9-FCE6-E4E9-4741DA755C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2CA9BC-6F78-4522-9906-CF4DB8CDC56D}" type="datetime1">
              <a:rPr lang="en-US" smtClean="0"/>
              <a:t>11/18/2024</a:t>
            </a:fld>
            <a:endParaRPr lang="en-US"/>
          </a:p>
        </p:txBody>
      </p:sp>
      <p:sp>
        <p:nvSpPr>
          <p:cNvPr id="5" name="Footer Placeholder 4">
            <a:extLst>
              <a:ext uri="{FF2B5EF4-FFF2-40B4-BE49-F238E27FC236}">
                <a16:creationId xmlns:a16="http://schemas.microsoft.com/office/drawing/2014/main" id="{50D02465-056C-662F-1086-8FD23B82D8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0CD8FD4-1BCD-71E5-633F-2A27F541D6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58A7AB-0F9D-48F6-88D4-CF30446A7E28}" type="slidenum">
              <a:rPr lang="en-US" smtClean="0"/>
              <a:t>‹#›</a:t>
            </a:fld>
            <a:endParaRPr lang="en-US"/>
          </a:p>
        </p:txBody>
      </p:sp>
    </p:spTree>
    <p:extLst>
      <p:ext uri="{BB962C8B-B14F-4D97-AF65-F5344CB8AC3E}">
        <p14:creationId xmlns:p14="http://schemas.microsoft.com/office/powerpoint/2010/main" val="32597698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11.xml"/><Relationship Id="rId3" Type="http://schemas.openxmlformats.org/officeDocument/2006/relationships/diagramData" Target="../diagrams/data10.xml"/><Relationship Id="rId7" Type="http://schemas.microsoft.com/office/2007/relationships/diagramDrawing" Target="../diagrams/drawing10.xml"/><Relationship Id="rId12" Type="http://schemas.microsoft.com/office/2007/relationships/diagramDrawing" Target="../diagrams/drawing1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0.xml"/><Relationship Id="rId11" Type="http://schemas.openxmlformats.org/officeDocument/2006/relationships/diagramColors" Target="../diagrams/colors11.xml"/><Relationship Id="rId5" Type="http://schemas.openxmlformats.org/officeDocument/2006/relationships/diagramQuickStyle" Target="../diagrams/quickStyle10.xml"/><Relationship Id="rId10" Type="http://schemas.openxmlformats.org/officeDocument/2006/relationships/diagramQuickStyle" Target="../diagrams/quickStyle11.xml"/><Relationship Id="rId4" Type="http://schemas.openxmlformats.org/officeDocument/2006/relationships/diagramLayout" Target="../diagrams/layout10.xml"/><Relationship Id="rId9"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researchgate.net/profile/A-Shaji-George/publication/381434460_Finance_40_The_Transformation_of_Financial_Services_in_the_Digital_Age/links/666d48ea85a4ee7261c599e6/Finance-40-The-Transformation-of-Financial-Services-in-the-Digital-Age.pdf" TargetMode="External"/><Relationship Id="rId7" Type="http://schemas.openxmlformats.org/officeDocument/2006/relationships/hyperlink" Target="https://www.hsbc.com/investors/results-and-announcements/annual-report"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history.hsbc.com/history" TargetMode="External"/><Relationship Id="rId5" Type="http://schemas.openxmlformats.org/officeDocument/2006/relationships/hyperlink" Target="https://books.google.com/books?hl=en&amp;lr=&amp;id=2gilDwAAQBAJ&amp;oi=fnd&amp;pg=PR7&amp;dq=HSBC+could+benefit+from+fostering+a+culture+that+embraces+change+by+providing+continuous+learning+opportunities+related+to+digital+skills,+sustainability,+and+customer+service+excellence&amp;ots=1DP6w1mOlp&amp;sig=fpejJyF8_x4c0OxZx8dvYL1K854" TargetMode="External"/><Relationship Id="rId4" Type="http://schemas.openxmlformats.org/officeDocument/2006/relationships/hyperlink" Target="https://www.databricks.com/customers/hsbc%20%5bAccessed%2018%20November%202024%5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97E68F8-1C4A-8189-6746-EC2E1D50A1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Slide Number Placeholder 5">
            <a:extLst>
              <a:ext uri="{FF2B5EF4-FFF2-40B4-BE49-F238E27FC236}">
                <a16:creationId xmlns:a16="http://schemas.microsoft.com/office/drawing/2014/main" id="{5F59E09D-4964-61E4-5895-73DBC42ADD1B}"/>
              </a:ext>
            </a:extLst>
          </p:cNvPr>
          <p:cNvSpPr>
            <a:spLocks noGrp="1"/>
          </p:cNvSpPr>
          <p:nvPr>
            <p:ph type="sldNum" sz="quarter" idx="12"/>
          </p:nvPr>
        </p:nvSpPr>
        <p:spPr/>
        <p:txBody>
          <a:bodyPr/>
          <a:lstStyle/>
          <a:p>
            <a:fld id="{A758A7AB-0F9D-48F6-88D4-CF30446A7E28}" type="slidenum">
              <a:rPr lang="en-US" smtClean="0"/>
              <a:t>1</a:t>
            </a:fld>
            <a:endParaRPr lang="en-US"/>
          </a:p>
        </p:txBody>
      </p:sp>
    </p:spTree>
    <p:extLst>
      <p:ext uri="{BB962C8B-B14F-4D97-AF65-F5344CB8AC3E}">
        <p14:creationId xmlns:p14="http://schemas.microsoft.com/office/powerpoint/2010/main" val="1154589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EC7F3-57A3-0905-0E36-A044E63CF5CF}"/>
              </a:ext>
            </a:extLst>
          </p:cNvPr>
          <p:cNvSpPr>
            <a:spLocks noGrp="1"/>
          </p:cNvSpPr>
          <p:nvPr>
            <p:ph type="title"/>
          </p:nvPr>
        </p:nvSpPr>
        <p:spPr/>
        <p:txBody>
          <a:bodyPr>
            <a:normAutofit/>
          </a:bodyPr>
          <a:lstStyle/>
          <a:p>
            <a:pPr algn="ctr"/>
            <a:r>
              <a:rPr lang="en-US" sz="6600" dirty="0">
                <a:solidFill>
                  <a:schemeClr val="tx2">
                    <a:lumMod val="50000"/>
                  </a:schemeClr>
                </a:solidFill>
                <a:latin typeface="Algerian" panose="04020705040A02060702" pitchFamily="82" charset="0"/>
              </a:rPr>
              <a:t> LIST OF MEMBERS  </a:t>
            </a:r>
          </a:p>
        </p:txBody>
      </p:sp>
      <p:sp>
        <p:nvSpPr>
          <p:cNvPr id="3" name="Content Placeholder 2">
            <a:extLst>
              <a:ext uri="{FF2B5EF4-FFF2-40B4-BE49-F238E27FC236}">
                <a16:creationId xmlns:a16="http://schemas.microsoft.com/office/drawing/2014/main" id="{C2611504-D8CE-A148-0D5D-3D187ADF7543}"/>
              </a:ext>
            </a:extLst>
          </p:cNvPr>
          <p:cNvSpPr>
            <a:spLocks noGrp="1"/>
          </p:cNvSpPr>
          <p:nvPr>
            <p:ph idx="1"/>
          </p:nvPr>
        </p:nvSpPr>
        <p:spPr/>
        <p:txBody>
          <a:bodyPr>
            <a:normAutofit/>
          </a:bodyPr>
          <a:lstStyle/>
          <a:p>
            <a:pPr marL="514350" indent="-514350">
              <a:buFont typeface="+mj-lt"/>
              <a:buAutoNum type="arabicPeriod"/>
            </a:pPr>
            <a:r>
              <a:rPr lang="en-US" dirty="0"/>
              <a:t>INTRODUCTION- </a:t>
            </a:r>
            <a:r>
              <a:rPr lang="en-US" b="1" dirty="0"/>
              <a:t>TEFFY</a:t>
            </a:r>
            <a:r>
              <a:rPr lang="en-US" dirty="0"/>
              <a:t> </a:t>
            </a:r>
          </a:p>
          <a:p>
            <a:pPr marL="514350" indent="-514350">
              <a:buFont typeface="+mj-lt"/>
              <a:buAutoNum type="arabicPeriod"/>
            </a:pPr>
            <a:r>
              <a:rPr lang="en-US" dirty="0"/>
              <a:t>HISTORY- </a:t>
            </a:r>
            <a:r>
              <a:rPr lang="en-US" b="1" dirty="0"/>
              <a:t>SUSHI</a:t>
            </a:r>
          </a:p>
          <a:p>
            <a:pPr marL="514350" indent="-514350">
              <a:buFont typeface="+mj-lt"/>
              <a:buAutoNum type="arabicPeriod"/>
            </a:pPr>
            <a:r>
              <a:rPr lang="en-US" dirty="0"/>
              <a:t>KEY DRIVE OF CHANGES- </a:t>
            </a:r>
            <a:r>
              <a:rPr lang="en-US" b="1" dirty="0"/>
              <a:t>YESWANTH</a:t>
            </a:r>
          </a:p>
          <a:p>
            <a:pPr marL="0" indent="0">
              <a:buNone/>
            </a:pPr>
            <a:r>
              <a:rPr lang="en-US" dirty="0"/>
              <a:t>4.   ANALYSIS AND CHALLENGES-</a:t>
            </a:r>
            <a:r>
              <a:rPr lang="en-US" b="1" dirty="0"/>
              <a:t>SARATHU</a:t>
            </a:r>
          </a:p>
          <a:p>
            <a:pPr marL="0" indent="0">
              <a:buNone/>
            </a:pPr>
            <a:r>
              <a:rPr lang="en-US" dirty="0">
                <a:latin typeface="+mj-lt"/>
              </a:rPr>
              <a:t>5.   </a:t>
            </a:r>
            <a:r>
              <a:rPr lang="en-US" sz="2800" b="1" dirty="0">
                <a:latin typeface="+mj-lt"/>
                <a:cs typeface="Times New Roman"/>
              </a:rPr>
              <a:t>RISK</a:t>
            </a:r>
            <a:r>
              <a:rPr lang="en-US" sz="2800" b="1" spc="30" dirty="0">
                <a:latin typeface="+mj-lt"/>
                <a:cs typeface="Times New Roman"/>
              </a:rPr>
              <a:t> </a:t>
            </a:r>
            <a:r>
              <a:rPr lang="en-US" b="1" spc="-10" dirty="0">
                <a:latin typeface="+mj-lt"/>
                <a:cs typeface="Times New Roman"/>
              </a:rPr>
              <a:t>MITIGATION</a:t>
            </a:r>
            <a:r>
              <a:rPr lang="en-US" sz="2800" b="1" spc="-10" dirty="0">
                <a:latin typeface="+mj-lt"/>
                <a:cs typeface="Times New Roman"/>
              </a:rPr>
              <a:t> FOR MARKET CHANGES - </a:t>
            </a:r>
            <a:r>
              <a:rPr lang="en-US" sz="2800" b="1" spc="-10" dirty="0">
                <a:cs typeface="Times New Roman"/>
              </a:rPr>
              <a:t>SUSHI</a:t>
            </a:r>
          </a:p>
          <a:p>
            <a:pPr marL="0" indent="0">
              <a:buNone/>
            </a:pPr>
            <a:r>
              <a:rPr lang="en-US" b="1" spc="-10" dirty="0">
                <a:latin typeface="+mj-lt"/>
                <a:cs typeface="Times New Roman"/>
              </a:rPr>
              <a:t>6.   SWOT ANALYSIS – </a:t>
            </a:r>
            <a:r>
              <a:rPr lang="en-US" b="1" spc="-10" dirty="0">
                <a:cs typeface="Times New Roman"/>
              </a:rPr>
              <a:t>TEFFY </a:t>
            </a:r>
            <a:endParaRPr lang="en-US" sz="2800" b="1" spc="-10" dirty="0">
              <a:cs typeface="Times New Roman"/>
            </a:endParaRPr>
          </a:p>
          <a:p>
            <a:pPr marL="0" indent="0">
              <a:buNone/>
            </a:pPr>
            <a:r>
              <a:rPr lang="en-US" b="1" spc="-10" dirty="0">
                <a:latin typeface="+mj-lt"/>
                <a:cs typeface="Times New Roman"/>
              </a:rPr>
              <a:t>7.   CHANGE MANAGEMENT- </a:t>
            </a:r>
            <a:r>
              <a:rPr lang="en-US" b="1" spc="-10" dirty="0">
                <a:cs typeface="Times New Roman"/>
              </a:rPr>
              <a:t>WANG</a:t>
            </a:r>
            <a:r>
              <a:rPr lang="en-US" b="1" spc="-10" dirty="0">
                <a:latin typeface="+mj-lt"/>
                <a:cs typeface="Times New Roman"/>
              </a:rPr>
              <a:t> </a:t>
            </a:r>
          </a:p>
          <a:p>
            <a:pPr marL="0" indent="0">
              <a:buNone/>
            </a:pPr>
            <a:r>
              <a:rPr lang="en-US" b="1" spc="-10" dirty="0">
                <a:latin typeface="+mj-lt"/>
                <a:cs typeface="Times New Roman"/>
              </a:rPr>
              <a:t>8.   CONCLUSION - </a:t>
            </a:r>
            <a:r>
              <a:rPr lang="en-US" b="1" spc="-10" dirty="0">
                <a:cs typeface="Times New Roman"/>
              </a:rPr>
              <a:t>WANG</a:t>
            </a:r>
          </a:p>
          <a:p>
            <a:pPr marL="0" indent="0">
              <a:buNone/>
            </a:pPr>
            <a:endParaRPr lang="en-US" b="1" spc="-10" dirty="0">
              <a:latin typeface="+mj-lt"/>
              <a:cs typeface="Times New Roman"/>
            </a:endParaRPr>
          </a:p>
          <a:p>
            <a:endParaRPr lang="en-US" dirty="0">
              <a:latin typeface="+mj-lt"/>
            </a:endParaRPr>
          </a:p>
          <a:p>
            <a:endParaRPr lang="en-US" dirty="0"/>
          </a:p>
          <a:p>
            <a:endParaRPr lang="en-US" dirty="0"/>
          </a:p>
          <a:p>
            <a:endParaRPr lang="en-US" dirty="0"/>
          </a:p>
        </p:txBody>
      </p:sp>
      <p:sp>
        <p:nvSpPr>
          <p:cNvPr id="5" name="Slide Number Placeholder 4">
            <a:extLst>
              <a:ext uri="{FF2B5EF4-FFF2-40B4-BE49-F238E27FC236}">
                <a16:creationId xmlns:a16="http://schemas.microsoft.com/office/drawing/2014/main" id="{DE75A7E2-6E91-A9E9-50ED-7E553FD85999}"/>
              </a:ext>
            </a:extLst>
          </p:cNvPr>
          <p:cNvSpPr>
            <a:spLocks noGrp="1"/>
          </p:cNvSpPr>
          <p:nvPr>
            <p:ph type="sldNum" sz="quarter" idx="12"/>
          </p:nvPr>
        </p:nvSpPr>
        <p:spPr/>
        <p:txBody>
          <a:bodyPr/>
          <a:lstStyle/>
          <a:p>
            <a:fld id="{A758A7AB-0F9D-48F6-88D4-CF30446A7E28}" type="slidenum">
              <a:rPr lang="en-US" smtClean="0"/>
              <a:t>2</a:t>
            </a:fld>
            <a:endParaRPr lang="en-US"/>
          </a:p>
        </p:txBody>
      </p:sp>
    </p:spTree>
    <p:extLst>
      <p:ext uri="{BB962C8B-B14F-4D97-AF65-F5344CB8AC3E}">
        <p14:creationId xmlns:p14="http://schemas.microsoft.com/office/powerpoint/2010/main" val="2936994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FD991-79F8-A57E-0499-256B27E39289}"/>
              </a:ext>
            </a:extLst>
          </p:cNvPr>
          <p:cNvSpPr>
            <a:spLocks noGrp="1"/>
          </p:cNvSpPr>
          <p:nvPr>
            <p:ph type="title"/>
          </p:nvPr>
        </p:nvSpPr>
        <p:spPr/>
        <p:txBody>
          <a:bodyPr>
            <a:normAutofit/>
          </a:bodyPr>
          <a:lstStyle/>
          <a:p>
            <a:pPr algn="ctr"/>
            <a:r>
              <a:rPr lang="en-US" sz="6600" dirty="0">
                <a:solidFill>
                  <a:srgbClr val="002060"/>
                </a:solidFill>
                <a:latin typeface="Algerian" panose="04020705040A02060702" pitchFamily="82" charset="0"/>
              </a:rPr>
              <a:t>INTRODUCTION</a:t>
            </a:r>
          </a:p>
        </p:txBody>
      </p:sp>
      <p:graphicFrame>
        <p:nvGraphicFramePr>
          <p:cNvPr id="7" name="Content Placeholder 6">
            <a:extLst>
              <a:ext uri="{FF2B5EF4-FFF2-40B4-BE49-F238E27FC236}">
                <a16:creationId xmlns:a16="http://schemas.microsoft.com/office/drawing/2014/main" id="{F0F07712-7A9C-455F-ED41-6ABE00AE557F}"/>
              </a:ext>
            </a:extLst>
          </p:cNvPr>
          <p:cNvGraphicFramePr>
            <a:graphicFrameLocks noGrp="1"/>
          </p:cNvGraphicFramePr>
          <p:nvPr>
            <p:ph idx="1"/>
            <p:extLst>
              <p:ext uri="{D42A27DB-BD31-4B8C-83A1-F6EECF244321}">
                <p14:modId xmlns:p14="http://schemas.microsoft.com/office/powerpoint/2010/main" val="18604865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D65DE10D-B7FC-667B-FBCC-4E28F0158098}"/>
              </a:ext>
            </a:extLst>
          </p:cNvPr>
          <p:cNvSpPr>
            <a:spLocks noGrp="1"/>
          </p:cNvSpPr>
          <p:nvPr>
            <p:ph type="sldNum" sz="quarter" idx="12"/>
          </p:nvPr>
        </p:nvSpPr>
        <p:spPr/>
        <p:txBody>
          <a:bodyPr/>
          <a:lstStyle/>
          <a:p>
            <a:fld id="{A758A7AB-0F9D-48F6-88D4-CF30446A7E28}" type="slidenum">
              <a:rPr lang="en-US" smtClean="0"/>
              <a:t>3</a:t>
            </a:fld>
            <a:endParaRPr lang="en-US"/>
          </a:p>
        </p:txBody>
      </p:sp>
    </p:spTree>
    <p:extLst>
      <p:ext uri="{BB962C8B-B14F-4D97-AF65-F5344CB8AC3E}">
        <p14:creationId xmlns:p14="http://schemas.microsoft.com/office/powerpoint/2010/main" val="2115897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62C1D-0A85-ACCE-B2E6-4550B8427C51}"/>
              </a:ext>
            </a:extLst>
          </p:cNvPr>
          <p:cNvSpPr>
            <a:spLocks noGrp="1"/>
          </p:cNvSpPr>
          <p:nvPr>
            <p:ph type="title"/>
          </p:nvPr>
        </p:nvSpPr>
        <p:spPr/>
        <p:txBody>
          <a:bodyPr>
            <a:noAutofit/>
          </a:bodyPr>
          <a:lstStyle/>
          <a:p>
            <a:pPr algn="ctr"/>
            <a:r>
              <a:rPr lang="en-US" sz="9600" dirty="0">
                <a:solidFill>
                  <a:schemeClr val="accent2">
                    <a:lumMod val="50000"/>
                  </a:schemeClr>
                </a:solidFill>
                <a:latin typeface="Algerian" panose="04020705040A02060702" pitchFamily="82" charset="0"/>
              </a:rPr>
              <a:t> HISTORY </a:t>
            </a:r>
          </a:p>
        </p:txBody>
      </p:sp>
      <p:graphicFrame>
        <p:nvGraphicFramePr>
          <p:cNvPr id="6" name="Content Placeholder 5">
            <a:extLst>
              <a:ext uri="{FF2B5EF4-FFF2-40B4-BE49-F238E27FC236}">
                <a16:creationId xmlns:a16="http://schemas.microsoft.com/office/drawing/2014/main" id="{40C7D9A1-77A9-67F0-B6AE-8B7DF9827FDB}"/>
              </a:ext>
            </a:extLst>
          </p:cNvPr>
          <p:cNvGraphicFramePr>
            <a:graphicFrameLocks noGrp="1"/>
          </p:cNvGraphicFramePr>
          <p:nvPr>
            <p:ph idx="1"/>
            <p:extLst>
              <p:ext uri="{D42A27DB-BD31-4B8C-83A1-F6EECF244321}">
                <p14:modId xmlns:p14="http://schemas.microsoft.com/office/powerpoint/2010/main" val="3413988832"/>
              </p:ext>
            </p:extLst>
          </p:nvPr>
        </p:nvGraphicFramePr>
        <p:xfrm>
          <a:off x="838200" y="1902542"/>
          <a:ext cx="10515600" cy="43039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2F639535-ACA3-7D34-D7C3-E94CE32E8662}"/>
              </a:ext>
            </a:extLst>
          </p:cNvPr>
          <p:cNvSpPr>
            <a:spLocks noGrp="1"/>
          </p:cNvSpPr>
          <p:nvPr>
            <p:ph type="sldNum" sz="quarter" idx="12"/>
          </p:nvPr>
        </p:nvSpPr>
        <p:spPr/>
        <p:txBody>
          <a:bodyPr/>
          <a:lstStyle/>
          <a:p>
            <a:fld id="{A758A7AB-0F9D-48F6-88D4-CF30446A7E28}" type="slidenum">
              <a:rPr lang="en-US" smtClean="0"/>
              <a:t>4</a:t>
            </a:fld>
            <a:endParaRPr lang="en-US"/>
          </a:p>
        </p:txBody>
      </p:sp>
    </p:spTree>
    <p:extLst>
      <p:ext uri="{BB962C8B-B14F-4D97-AF65-F5344CB8AC3E}">
        <p14:creationId xmlns:p14="http://schemas.microsoft.com/office/powerpoint/2010/main" val="2972332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6">
                                            <p:graphicEl>
                                              <a:dgm id="{A4865FFC-FF88-434A-AF91-95E1242F9BAD}"/>
                                            </p:graphicEl>
                                          </p:spTgt>
                                        </p:tgtEl>
                                        <p:attrNameLst>
                                          <p:attrName>style.visibility</p:attrName>
                                        </p:attrNameLst>
                                      </p:cBhvr>
                                      <p:to>
                                        <p:strVal val="visible"/>
                                      </p:to>
                                    </p:set>
                                    <p:animEffect transition="in" filter="fade">
                                      <p:cBhvr>
                                        <p:cTn id="13" dur="1000"/>
                                        <p:tgtEl>
                                          <p:spTgt spid="6">
                                            <p:graphicEl>
                                              <a:dgm id="{A4865FFC-FF88-434A-AF91-95E1242F9BAD}"/>
                                            </p:graphicEl>
                                          </p:spTgt>
                                        </p:tgtEl>
                                      </p:cBhvr>
                                    </p:animEffect>
                                    <p:anim calcmode="lin" valueType="num">
                                      <p:cBhvr>
                                        <p:cTn id="14" dur="1000" fill="hold"/>
                                        <p:tgtEl>
                                          <p:spTgt spid="6">
                                            <p:graphicEl>
                                              <a:dgm id="{A4865FFC-FF88-434A-AF91-95E1242F9BAD}"/>
                                            </p:graphicEl>
                                          </p:spTgt>
                                        </p:tgtEl>
                                        <p:attrNameLst>
                                          <p:attrName>ppt_x</p:attrName>
                                        </p:attrNameLst>
                                      </p:cBhvr>
                                      <p:tavLst>
                                        <p:tav tm="0">
                                          <p:val>
                                            <p:strVal val="#ppt_x"/>
                                          </p:val>
                                        </p:tav>
                                        <p:tav tm="100000">
                                          <p:val>
                                            <p:strVal val="#ppt_x"/>
                                          </p:val>
                                        </p:tav>
                                      </p:tavLst>
                                    </p:anim>
                                    <p:anim calcmode="lin" valueType="num">
                                      <p:cBhvr>
                                        <p:cTn id="15" dur="1000" fill="hold"/>
                                        <p:tgtEl>
                                          <p:spTgt spid="6">
                                            <p:graphicEl>
                                              <a:dgm id="{A4865FFC-FF88-434A-AF91-95E1242F9BAD}"/>
                                            </p:graphic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6">
                                            <p:graphicEl>
                                              <a:dgm id="{8F548585-9C5E-47D4-A58D-D174541A8866}"/>
                                            </p:graphicEl>
                                          </p:spTgt>
                                        </p:tgtEl>
                                        <p:attrNameLst>
                                          <p:attrName>style.visibility</p:attrName>
                                        </p:attrNameLst>
                                      </p:cBhvr>
                                      <p:to>
                                        <p:strVal val="visible"/>
                                      </p:to>
                                    </p:set>
                                    <p:animEffect transition="in" filter="fade">
                                      <p:cBhvr>
                                        <p:cTn id="20" dur="1000"/>
                                        <p:tgtEl>
                                          <p:spTgt spid="6">
                                            <p:graphicEl>
                                              <a:dgm id="{8F548585-9C5E-47D4-A58D-D174541A8866}"/>
                                            </p:graphicEl>
                                          </p:spTgt>
                                        </p:tgtEl>
                                      </p:cBhvr>
                                    </p:animEffect>
                                    <p:anim calcmode="lin" valueType="num">
                                      <p:cBhvr>
                                        <p:cTn id="21" dur="1000" fill="hold"/>
                                        <p:tgtEl>
                                          <p:spTgt spid="6">
                                            <p:graphicEl>
                                              <a:dgm id="{8F548585-9C5E-47D4-A58D-D174541A8866}"/>
                                            </p:graphicEl>
                                          </p:spTgt>
                                        </p:tgtEl>
                                        <p:attrNameLst>
                                          <p:attrName>ppt_x</p:attrName>
                                        </p:attrNameLst>
                                      </p:cBhvr>
                                      <p:tavLst>
                                        <p:tav tm="0">
                                          <p:val>
                                            <p:strVal val="#ppt_x"/>
                                          </p:val>
                                        </p:tav>
                                        <p:tav tm="100000">
                                          <p:val>
                                            <p:strVal val="#ppt_x"/>
                                          </p:val>
                                        </p:tav>
                                      </p:tavLst>
                                    </p:anim>
                                    <p:anim calcmode="lin" valueType="num">
                                      <p:cBhvr>
                                        <p:cTn id="22" dur="1000" fill="hold"/>
                                        <p:tgtEl>
                                          <p:spTgt spid="6">
                                            <p:graphicEl>
                                              <a:dgm id="{8F548585-9C5E-47D4-A58D-D174541A8866}"/>
                                            </p:graphicEl>
                                          </p:spTgt>
                                        </p:tgtEl>
                                        <p:attrNameLst>
                                          <p:attrName>ppt_y</p:attrName>
                                        </p:attrNameLst>
                                      </p:cBhvr>
                                      <p:tavLst>
                                        <p:tav tm="0">
                                          <p:val>
                                            <p:strVal val="#ppt_y+.1"/>
                                          </p:val>
                                        </p:tav>
                                        <p:tav tm="100000">
                                          <p:val>
                                            <p:strVal val="#ppt_y"/>
                                          </p:val>
                                        </p:tav>
                                      </p:tavLst>
                                    </p:anim>
                                  </p:childTnLst>
                                </p:cTn>
                              </p:par>
                              <p:par>
                                <p:cTn id="23" presetID="42" presetClass="entr" presetSubtype="0" fill="hold" grpId="0" nodeType="withEffect">
                                  <p:stCondLst>
                                    <p:cond delay="0"/>
                                  </p:stCondLst>
                                  <p:childTnLst>
                                    <p:set>
                                      <p:cBhvr>
                                        <p:cTn id="24" dur="1" fill="hold">
                                          <p:stCondLst>
                                            <p:cond delay="0"/>
                                          </p:stCondLst>
                                        </p:cTn>
                                        <p:tgtEl>
                                          <p:spTgt spid="6">
                                            <p:graphicEl>
                                              <a:dgm id="{066BDF0B-0976-4BB6-900F-E3CC2BD93C96}"/>
                                            </p:graphicEl>
                                          </p:spTgt>
                                        </p:tgtEl>
                                        <p:attrNameLst>
                                          <p:attrName>style.visibility</p:attrName>
                                        </p:attrNameLst>
                                      </p:cBhvr>
                                      <p:to>
                                        <p:strVal val="visible"/>
                                      </p:to>
                                    </p:set>
                                    <p:animEffect transition="in" filter="fade">
                                      <p:cBhvr>
                                        <p:cTn id="25" dur="1000"/>
                                        <p:tgtEl>
                                          <p:spTgt spid="6">
                                            <p:graphicEl>
                                              <a:dgm id="{066BDF0B-0976-4BB6-900F-E3CC2BD93C96}"/>
                                            </p:graphicEl>
                                          </p:spTgt>
                                        </p:tgtEl>
                                      </p:cBhvr>
                                    </p:animEffect>
                                    <p:anim calcmode="lin" valueType="num">
                                      <p:cBhvr>
                                        <p:cTn id="26" dur="1000" fill="hold"/>
                                        <p:tgtEl>
                                          <p:spTgt spid="6">
                                            <p:graphicEl>
                                              <a:dgm id="{066BDF0B-0976-4BB6-900F-E3CC2BD93C96}"/>
                                            </p:graphicEl>
                                          </p:spTgt>
                                        </p:tgtEl>
                                        <p:attrNameLst>
                                          <p:attrName>ppt_x</p:attrName>
                                        </p:attrNameLst>
                                      </p:cBhvr>
                                      <p:tavLst>
                                        <p:tav tm="0">
                                          <p:val>
                                            <p:strVal val="#ppt_x"/>
                                          </p:val>
                                        </p:tav>
                                        <p:tav tm="100000">
                                          <p:val>
                                            <p:strVal val="#ppt_x"/>
                                          </p:val>
                                        </p:tav>
                                      </p:tavLst>
                                    </p:anim>
                                    <p:anim calcmode="lin" valueType="num">
                                      <p:cBhvr>
                                        <p:cTn id="27" dur="1000" fill="hold"/>
                                        <p:tgtEl>
                                          <p:spTgt spid="6">
                                            <p:graphicEl>
                                              <a:dgm id="{066BDF0B-0976-4BB6-900F-E3CC2BD93C96}"/>
                                            </p:graphic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6">
                                            <p:graphicEl>
                                              <a:dgm id="{B4199C9A-BAA6-48C2-9274-CE4E782021FC}"/>
                                            </p:graphicEl>
                                          </p:spTgt>
                                        </p:tgtEl>
                                        <p:attrNameLst>
                                          <p:attrName>style.visibility</p:attrName>
                                        </p:attrNameLst>
                                      </p:cBhvr>
                                      <p:to>
                                        <p:strVal val="visible"/>
                                      </p:to>
                                    </p:set>
                                    <p:animEffect transition="in" filter="fade">
                                      <p:cBhvr>
                                        <p:cTn id="32" dur="1000"/>
                                        <p:tgtEl>
                                          <p:spTgt spid="6">
                                            <p:graphicEl>
                                              <a:dgm id="{B4199C9A-BAA6-48C2-9274-CE4E782021FC}"/>
                                            </p:graphicEl>
                                          </p:spTgt>
                                        </p:tgtEl>
                                      </p:cBhvr>
                                    </p:animEffect>
                                    <p:anim calcmode="lin" valueType="num">
                                      <p:cBhvr>
                                        <p:cTn id="33" dur="1000" fill="hold"/>
                                        <p:tgtEl>
                                          <p:spTgt spid="6">
                                            <p:graphicEl>
                                              <a:dgm id="{B4199C9A-BAA6-48C2-9274-CE4E782021FC}"/>
                                            </p:graphicEl>
                                          </p:spTgt>
                                        </p:tgtEl>
                                        <p:attrNameLst>
                                          <p:attrName>ppt_x</p:attrName>
                                        </p:attrNameLst>
                                      </p:cBhvr>
                                      <p:tavLst>
                                        <p:tav tm="0">
                                          <p:val>
                                            <p:strVal val="#ppt_x"/>
                                          </p:val>
                                        </p:tav>
                                        <p:tav tm="100000">
                                          <p:val>
                                            <p:strVal val="#ppt_x"/>
                                          </p:val>
                                        </p:tav>
                                      </p:tavLst>
                                    </p:anim>
                                    <p:anim calcmode="lin" valueType="num">
                                      <p:cBhvr>
                                        <p:cTn id="34" dur="1000" fill="hold"/>
                                        <p:tgtEl>
                                          <p:spTgt spid="6">
                                            <p:graphicEl>
                                              <a:dgm id="{B4199C9A-BAA6-48C2-9274-CE4E782021FC}"/>
                                            </p:graphic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6">
                                            <p:graphicEl>
                                              <a:dgm id="{C3DCDA4A-6D64-4018-A40C-88E350D4DDF4}"/>
                                            </p:graphicEl>
                                          </p:spTgt>
                                        </p:tgtEl>
                                        <p:attrNameLst>
                                          <p:attrName>style.visibility</p:attrName>
                                        </p:attrNameLst>
                                      </p:cBhvr>
                                      <p:to>
                                        <p:strVal val="visible"/>
                                      </p:to>
                                    </p:set>
                                    <p:animEffect transition="in" filter="fade">
                                      <p:cBhvr>
                                        <p:cTn id="37" dur="1000"/>
                                        <p:tgtEl>
                                          <p:spTgt spid="6">
                                            <p:graphicEl>
                                              <a:dgm id="{C3DCDA4A-6D64-4018-A40C-88E350D4DDF4}"/>
                                            </p:graphicEl>
                                          </p:spTgt>
                                        </p:tgtEl>
                                      </p:cBhvr>
                                    </p:animEffect>
                                    <p:anim calcmode="lin" valueType="num">
                                      <p:cBhvr>
                                        <p:cTn id="38" dur="1000" fill="hold"/>
                                        <p:tgtEl>
                                          <p:spTgt spid="6">
                                            <p:graphicEl>
                                              <a:dgm id="{C3DCDA4A-6D64-4018-A40C-88E350D4DDF4}"/>
                                            </p:graphicEl>
                                          </p:spTgt>
                                        </p:tgtEl>
                                        <p:attrNameLst>
                                          <p:attrName>ppt_x</p:attrName>
                                        </p:attrNameLst>
                                      </p:cBhvr>
                                      <p:tavLst>
                                        <p:tav tm="0">
                                          <p:val>
                                            <p:strVal val="#ppt_x"/>
                                          </p:val>
                                        </p:tav>
                                        <p:tav tm="100000">
                                          <p:val>
                                            <p:strVal val="#ppt_x"/>
                                          </p:val>
                                        </p:tav>
                                      </p:tavLst>
                                    </p:anim>
                                    <p:anim calcmode="lin" valueType="num">
                                      <p:cBhvr>
                                        <p:cTn id="39" dur="1000" fill="hold"/>
                                        <p:tgtEl>
                                          <p:spTgt spid="6">
                                            <p:graphicEl>
                                              <a:dgm id="{C3DCDA4A-6D64-4018-A40C-88E350D4DDF4}"/>
                                            </p:graphic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6">
                                            <p:graphicEl>
                                              <a:dgm id="{370D7244-34AB-4659-9C7E-F0FCFBE51E4D}"/>
                                            </p:graphicEl>
                                          </p:spTgt>
                                        </p:tgtEl>
                                        <p:attrNameLst>
                                          <p:attrName>style.visibility</p:attrName>
                                        </p:attrNameLst>
                                      </p:cBhvr>
                                      <p:to>
                                        <p:strVal val="visible"/>
                                      </p:to>
                                    </p:set>
                                    <p:animEffect transition="in" filter="fade">
                                      <p:cBhvr>
                                        <p:cTn id="44" dur="1000"/>
                                        <p:tgtEl>
                                          <p:spTgt spid="6">
                                            <p:graphicEl>
                                              <a:dgm id="{370D7244-34AB-4659-9C7E-F0FCFBE51E4D}"/>
                                            </p:graphicEl>
                                          </p:spTgt>
                                        </p:tgtEl>
                                      </p:cBhvr>
                                    </p:animEffect>
                                    <p:anim calcmode="lin" valueType="num">
                                      <p:cBhvr>
                                        <p:cTn id="45" dur="1000" fill="hold"/>
                                        <p:tgtEl>
                                          <p:spTgt spid="6">
                                            <p:graphicEl>
                                              <a:dgm id="{370D7244-34AB-4659-9C7E-F0FCFBE51E4D}"/>
                                            </p:graphicEl>
                                          </p:spTgt>
                                        </p:tgtEl>
                                        <p:attrNameLst>
                                          <p:attrName>ppt_x</p:attrName>
                                        </p:attrNameLst>
                                      </p:cBhvr>
                                      <p:tavLst>
                                        <p:tav tm="0">
                                          <p:val>
                                            <p:strVal val="#ppt_x"/>
                                          </p:val>
                                        </p:tav>
                                        <p:tav tm="100000">
                                          <p:val>
                                            <p:strVal val="#ppt_x"/>
                                          </p:val>
                                        </p:tav>
                                      </p:tavLst>
                                    </p:anim>
                                    <p:anim calcmode="lin" valueType="num">
                                      <p:cBhvr>
                                        <p:cTn id="46" dur="1000" fill="hold"/>
                                        <p:tgtEl>
                                          <p:spTgt spid="6">
                                            <p:graphicEl>
                                              <a:dgm id="{370D7244-34AB-4659-9C7E-F0FCFBE51E4D}"/>
                                            </p:graphicEl>
                                          </p:spTgt>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6">
                                            <p:graphicEl>
                                              <a:dgm id="{92FF72E7-A1ED-4E1B-9EA8-75A4EE9121CA}"/>
                                            </p:graphicEl>
                                          </p:spTgt>
                                        </p:tgtEl>
                                        <p:attrNameLst>
                                          <p:attrName>style.visibility</p:attrName>
                                        </p:attrNameLst>
                                      </p:cBhvr>
                                      <p:to>
                                        <p:strVal val="visible"/>
                                      </p:to>
                                    </p:set>
                                    <p:animEffect transition="in" filter="fade">
                                      <p:cBhvr>
                                        <p:cTn id="49" dur="1000"/>
                                        <p:tgtEl>
                                          <p:spTgt spid="6">
                                            <p:graphicEl>
                                              <a:dgm id="{92FF72E7-A1ED-4E1B-9EA8-75A4EE9121CA}"/>
                                            </p:graphicEl>
                                          </p:spTgt>
                                        </p:tgtEl>
                                      </p:cBhvr>
                                    </p:animEffect>
                                    <p:anim calcmode="lin" valueType="num">
                                      <p:cBhvr>
                                        <p:cTn id="50" dur="1000" fill="hold"/>
                                        <p:tgtEl>
                                          <p:spTgt spid="6">
                                            <p:graphicEl>
                                              <a:dgm id="{92FF72E7-A1ED-4E1B-9EA8-75A4EE9121CA}"/>
                                            </p:graphicEl>
                                          </p:spTgt>
                                        </p:tgtEl>
                                        <p:attrNameLst>
                                          <p:attrName>ppt_x</p:attrName>
                                        </p:attrNameLst>
                                      </p:cBhvr>
                                      <p:tavLst>
                                        <p:tav tm="0">
                                          <p:val>
                                            <p:strVal val="#ppt_x"/>
                                          </p:val>
                                        </p:tav>
                                        <p:tav tm="100000">
                                          <p:val>
                                            <p:strVal val="#ppt_x"/>
                                          </p:val>
                                        </p:tav>
                                      </p:tavLst>
                                    </p:anim>
                                    <p:anim calcmode="lin" valueType="num">
                                      <p:cBhvr>
                                        <p:cTn id="51" dur="1000" fill="hold"/>
                                        <p:tgtEl>
                                          <p:spTgt spid="6">
                                            <p:graphicEl>
                                              <a:dgm id="{92FF72E7-A1ED-4E1B-9EA8-75A4EE9121CA}"/>
                                            </p:graphic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
                                            <p:graphicEl>
                                              <a:dgm id="{7A264AC6-0E48-412D-9FC4-F01815CDF6A9}"/>
                                            </p:graphicEl>
                                          </p:spTgt>
                                        </p:tgtEl>
                                        <p:attrNameLst>
                                          <p:attrName>style.visibility</p:attrName>
                                        </p:attrNameLst>
                                      </p:cBhvr>
                                      <p:to>
                                        <p:strVal val="visible"/>
                                      </p:to>
                                    </p:set>
                                    <p:animEffect transition="in" filter="fade">
                                      <p:cBhvr>
                                        <p:cTn id="56" dur="1000"/>
                                        <p:tgtEl>
                                          <p:spTgt spid="6">
                                            <p:graphicEl>
                                              <a:dgm id="{7A264AC6-0E48-412D-9FC4-F01815CDF6A9}"/>
                                            </p:graphicEl>
                                          </p:spTgt>
                                        </p:tgtEl>
                                      </p:cBhvr>
                                    </p:animEffect>
                                    <p:anim calcmode="lin" valueType="num">
                                      <p:cBhvr>
                                        <p:cTn id="57" dur="1000" fill="hold"/>
                                        <p:tgtEl>
                                          <p:spTgt spid="6">
                                            <p:graphicEl>
                                              <a:dgm id="{7A264AC6-0E48-412D-9FC4-F01815CDF6A9}"/>
                                            </p:graphicEl>
                                          </p:spTgt>
                                        </p:tgtEl>
                                        <p:attrNameLst>
                                          <p:attrName>ppt_x</p:attrName>
                                        </p:attrNameLst>
                                      </p:cBhvr>
                                      <p:tavLst>
                                        <p:tav tm="0">
                                          <p:val>
                                            <p:strVal val="#ppt_x"/>
                                          </p:val>
                                        </p:tav>
                                        <p:tav tm="100000">
                                          <p:val>
                                            <p:strVal val="#ppt_x"/>
                                          </p:val>
                                        </p:tav>
                                      </p:tavLst>
                                    </p:anim>
                                    <p:anim calcmode="lin" valueType="num">
                                      <p:cBhvr>
                                        <p:cTn id="58" dur="1000" fill="hold"/>
                                        <p:tgtEl>
                                          <p:spTgt spid="6">
                                            <p:graphicEl>
                                              <a:dgm id="{7A264AC6-0E48-412D-9FC4-F01815CDF6A9}"/>
                                            </p:graphicEl>
                                          </p:spTgt>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6">
                                            <p:graphicEl>
                                              <a:dgm id="{03CF2895-2022-48F4-91F0-C3ADE4C10118}"/>
                                            </p:graphicEl>
                                          </p:spTgt>
                                        </p:tgtEl>
                                        <p:attrNameLst>
                                          <p:attrName>style.visibility</p:attrName>
                                        </p:attrNameLst>
                                      </p:cBhvr>
                                      <p:to>
                                        <p:strVal val="visible"/>
                                      </p:to>
                                    </p:set>
                                    <p:animEffect transition="in" filter="fade">
                                      <p:cBhvr>
                                        <p:cTn id="61" dur="1000"/>
                                        <p:tgtEl>
                                          <p:spTgt spid="6">
                                            <p:graphicEl>
                                              <a:dgm id="{03CF2895-2022-48F4-91F0-C3ADE4C10118}"/>
                                            </p:graphicEl>
                                          </p:spTgt>
                                        </p:tgtEl>
                                      </p:cBhvr>
                                    </p:animEffect>
                                    <p:anim calcmode="lin" valueType="num">
                                      <p:cBhvr>
                                        <p:cTn id="62" dur="1000" fill="hold"/>
                                        <p:tgtEl>
                                          <p:spTgt spid="6">
                                            <p:graphicEl>
                                              <a:dgm id="{03CF2895-2022-48F4-91F0-C3ADE4C10118}"/>
                                            </p:graphicEl>
                                          </p:spTgt>
                                        </p:tgtEl>
                                        <p:attrNameLst>
                                          <p:attrName>ppt_x</p:attrName>
                                        </p:attrNameLst>
                                      </p:cBhvr>
                                      <p:tavLst>
                                        <p:tav tm="0">
                                          <p:val>
                                            <p:strVal val="#ppt_x"/>
                                          </p:val>
                                        </p:tav>
                                        <p:tav tm="100000">
                                          <p:val>
                                            <p:strVal val="#ppt_x"/>
                                          </p:val>
                                        </p:tav>
                                      </p:tavLst>
                                    </p:anim>
                                    <p:anim calcmode="lin" valueType="num">
                                      <p:cBhvr>
                                        <p:cTn id="63" dur="1000" fill="hold"/>
                                        <p:tgtEl>
                                          <p:spTgt spid="6">
                                            <p:graphicEl>
                                              <a:dgm id="{03CF2895-2022-48F4-91F0-C3ADE4C10118}"/>
                                            </p:graphic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6">
                                            <p:graphicEl>
                                              <a:dgm id="{2DA88B9E-5254-406E-A796-498585DBB7E3}"/>
                                            </p:graphicEl>
                                          </p:spTgt>
                                        </p:tgtEl>
                                        <p:attrNameLst>
                                          <p:attrName>style.visibility</p:attrName>
                                        </p:attrNameLst>
                                      </p:cBhvr>
                                      <p:to>
                                        <p:strVal val="visible"/>
                                      </p:to>
                                    </p:set>
                                    <p:animEffect transition="in" filter="fade">
                                      <p:cBhvr>
                                        <p:cTn id="68" dur="1000"/>
                                        <p:tgtEl>
                                          <p:spTgt spid="6">
                                            <p:graphicEl>
                                              <a:dgm id="{2DA88B9E-5254-406E-A796-498585DBB7E3}"/>
                                            </p:graphicEl>
                                          </p:spTgt>
                                        </p:tgtEl>
                                      </p:cBhvr>
                                    </p:animEffect>
                                    <p:anim calcmode="lin" valueType="num">
                                      <p:cBhvr>
                                        <p:cTn id="69" dur="1000" fill="hold"/>
                                        <p:tgtEl>
                                          <p:spTgt spid="6">
                                            <p:graphicEl>
                                              <a:dgm id="{2DA88B9E-5254-406E-A796-498585DBB7E3}"/>
                                            </p:graphicEl>
                                          </p:spTgt>
                                        </p:tgtEl>
                                        <p:attrNameLst>
                                          <p:attrName>ppt_x</p:attrName>
                                        </p:attrNameLst>
                                      </p:cBhvr>
                                      <p:tavLst>
                                        <p:tav tm="0">
                                          <p:val>
                                            <p:strVal val="#ppt_x"/>
                                          </p:val>
                                        </p:tav>
                                        <p:tav tm="100000">
                                          <p:val>
                                            <p:strVal val="#ppt_x"/>
                                          </p:val>
                                        </p:tav>
                                      </p:tavLst>
                                    </p:anim>
                                    <p:anim calcmode="lin" valueType="num">
                                      <p:cBhvr>
                                        <p:cTn id="70" dur="1000" fill="hold"/>
                                        <p:tgtEl>
                                          <p:spTgt spid="6">
                                            <p:graphicEl>
                                              <a:dgm id="{2DA88B9E-5254-406E-A796-498585DBB7E3}"/>
                                            </p:graphicEl>
                                          </p:spTgt>
                                        </p:tgtEl>
                                        <p:attrNameLst>
                                          <p:attrName>ppt_y</p:attrName>
                                        </p:attrNameLst>
                                      </p:cBhvr>
                                      <p:tavLst>
                                        <p:tav tm="0">
                                          <p:val>
                                            <p:strVal val="#ppt_y+.1"/>
                                          </p:val>
                                        </p:tav>
                                        <p:tav tm="100000">
                                          <p:val>
                                            <p:strVal val="#ppt_y"/>
                                          </p:val>
                                        </p:tav>
                                      </p:tavLst>
                                    </p:anim>
                                  </p:childTnLst>
                                </p:cTn>
                              </p:par>
                              <p:par>
                                <p:cTn id="71" presetID="42" presetClass="entr" presetSubtype="0" fill="hold" grpId="0" nodeType="withEffect">
                                  <p:stCondLst>
                                    <p:cond delay="0"/>
                                  </p:stCondLst>
                                  <p:childTnLst>
                                    <p:set>
                                      <p:cBhvr>
                                        <p:cTn id="72" dur="1" fill="hold">
                                          <p:stCondLst>
                                            <p:cond delay="0"/>
                                          </p:stCondLst>
                                        </p:cTn>
                                        <p:tgtEl>
                                          <p:spTgt spid="6">
                                            <p:graphicEl>
                                              <a:dgm id="{BF7AC557-7C6C-4BAE-8BC6-7A887BBC16F4}"/>
                                            </p:graphicEl>
                                          </p:spTgt>
                                        </p:tgtEl>
                                        <p:attrNameLst>
                                          <p:attrName>style.visibility</p:attrName>
                                        </p:attrNameLst>
                                      </p:cBhvr>
                                      <p:to>
                                        <p:strVal val="visible"/>
                                      </p:to>
                                    </p:set>
                                    <p:animEffect transition="in" filter="fade">
                                      <p:cBhvr>
                                        <p:cTn id="73" dur="1000"/>
                                        <p:tgtEl>
                                          <p:spTgt spid="6">
                                            <p:graphicEl>
                                              <a:dgm id="{BF7AC557-7C6C-4BAE-8BC6-7A887BBC16F4}"/>
                                            </p:graphicEl>
                                          </p:spTgt>
                                        </p:tgtEl>
                                      </p:cBhvr>
                                    </p:animEffect>
                                    <p:anim calcmode="lin" valueType="num">
                                      <p:cBhvr>
                                        <p:cTn id="74" dur="1000" fill="hold"/>
                                        <p:tgtEl>
                                          <p:spTgt spid="6">
                                            <p:graphicEl>
                                              <a:dgm id="{BF7AC557-7C6C-4BAE-8BC6-7A887BBC16F4}"/>
                                            </p:graphicEl>
                                          </p:spTgt>
                                        </p:tgtEl>
                                        <p:attrNameLst>
                                          <p:attrName>ppt_x</p:attrName>
                                        </p:attrNameLst>
                                      </p:cBhvr>
                                      <p:tavLst>
                                        <p:tav tm="0">
                                          <p:val>
                                            <p:strVal val="#ppt_x"/>
                                          </p:val>
                                        </p:tav>
                                        <p:tav tm="100000">
                                          <p:val>
                                            <p:strVal val="#ppt_x"/>
                                          </p:val>
                                        </p:tav>
                                      </p:tavLst>
                                    </p:anim>
                                    <p:anim calcmode="lin" valueType="num">
                                      <p:cBhvr>
                                        <p:cTn id="75" dur="1000" fill="hold"/>
                                        <p:tgtEl>
                                          <p:spTgt spid="6">
                                            <p:graphicEl>
                                              <a:dgm id="{BF7AC557-7C6C-4BAE-8BC6-7A887BBC16F4}"/>
                                            </p:graphicEl>
                                          </p:spTgt>
                                        </p:tgtEl>
                                        <p:attrNameLst>
                                          <p:attrName>ppt_y</p:attrName>
                                        </p:attrNameLst>
                                      </p:cBhvr>
                                      <p:tavLst>
                                        <p:tav tm="0">
                                          <p:val>
                                            <p:strVal val="#ppt_y+.1"/>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42" presetClass="entr" presetSubtype="0" fill="hold" grpId="0" nodeType="clickEffect">
                                  <p:stCondLst>
                                    <p:cond delay="0"/>
                                  </p:stCondLst>
                                  <p:childTnLst>
                                    <p:set>
                                      <p:cBhvr>
                                        <p:cTn id="79" dur="1" fill="hold">
                                          <p:stCondLst>
                                            <p:cond delay="0"/>
                                          </p:stCondLst>
                                        </p:cTn>
                                        <p:tgtEl>
                                          <p:spTgt spid="6">
                                            <p:graphicEl>
                                              <a:dgm id="{71648810-338C-47D6-AF91-1F1493CE3508}"/>
                                            </p:graphicEl>
                                          </p:spTgt>
                                        </p:tgtEl>
                                        <p:attrNameLst>
                                          <p:attrName>style.visibility</p:attrName>
                                        </p:attrNameLst>
                                      </p:cBhvr>
                                      <p:to>
                                        <p:strVal val="visible"/>
                                      </p:to>
                                    </p:set>
                                    <p:animEffect transition="in" filter="fade">
                                      <p:cBhvr>
                                        <p:cTn id="80" dur="1000"/>
                                        <p:tgtEl>
                                          <p:spTgt spid="6">
                                            <p:graphicEl>
                                              <a:dgm id="{71648810-338C-47D6-AF91-1F1493CE3508}"/>
                                            </p:graphicEl>
                                          </p:spTgt>
                                        </p:tgtEl>
                                      </p:cBhvr>
                                    </p:animEffect>
                                    <p:anim calcmode="lin" valueType="num">
                                      <p:cBhvr>
                                        <p:cTn id="81" dur="1000" fill="hold"/>
                                        <p:tgtEl>
                                          <p:spTgt spid="6">
                                            <p:graphicEl>
                                              <a:dgm id="{71648810-338C-47D6-AF91-1F1493CE3508}"/>
                                            </p:graphicEl>
                                          </p:spTgt>
                                        </p:tgtEl>
                                        <p:attrNameLst>
                                          <p:attrName>ppt_x</p:attrName>
                                        </p:attrNameLst>
                                      </p:cBhvr>
                                      <p:tavLst>
                                        <p:tav tm="0">
                                          <p:val>
                                            <p:strVal val="#ppt_x"/>
                                          </p:val>
                                        </p:tav>
                                        <p:tav tm="100000">
                                          <p:val>
                                            <p:strVal val="#ppt_x"/>
                                          </p:val>
                                        </p:tav>
                                      </p:tavLst>
                                    </p:anim>
                                    <p:anim calcmode="lin" valueType="num">
                                      <p:cBhvr>
                                        <p:cTn id="82" dur="1000" fill="hold"/>
                                        <p:tgtEl>
                                          <p:spTgt spid="6">
                                            <p:graphicEl>
                                              <a:dgm id="{71648810-338C-47D6-AF91-1F1493CE3508}"/>
                                            </p:graphicEl>
                                          </p:spTgt>
                                        </p:tgtEl>
                                        <p:attrNameLst>
                                          <p:attrName>ppt_y</p:attrName>
                                        </p:attrNameLst>
                                      </p:cBhvr>
                                      <p:tavLst>
                                        <p:tav tm="0">
                                          <p:val>
                                            <p:strVal val="#ppt_y+.1"/>
                                          </p:val>
                                        </p:tav>
                                        <p:tav tm="100000">
                                          <p:val>
                                            <p:strVal val="#ppt_y"/>
                                          </p:val>
                                        </p:tav>
                                      </p:tavLst>
                                    </p:anim>
                                  </p:childTnLst>
                                </p:cTn>
                              </p:par>
                              <p:par>
                                <p:cTn id="83" presetID="42" presetClass="entr" presetSubtype="0" fill="hold" grpId="0" nodeType="withEffect">
                                  <p:stCondLst>
                                    <p:cond delay="0"/>
                                  </p:stCondLst>
                                  <p:childTnLst>
                                    <p:set>
                                      <p:cBhvr>
                                        <p:cTn id="84" dur="1" fill="hold">
                                          <p:stCondLst>
                                            <p:cond delay="0"/>
                                          </p:stCondLst>
                                        </p:cTn>
                                        <p:tgtEl>
                                          <p:spTgt spid="6">
                                            <p:graphicEl>
                                              <a:dgm id="{13C112AB-7CC6-4FA6-B103-89A7AC85DA19}"/>
                                            </p:graphicEl>
                                          </p:spTgt>
                                        </p:tgtEl>
                                        <p:attrNameLst>
                                          <p:attrName>style.visibility</p:attrName>
                                        </p:attrNameLst>
                                      </p:cBhvr>
                                      <p:to>
                                        <p:strVal val="visible"/>
                                      </p:to>
                                    </p:set>
                                    <p:animEffect transition="in" filter="fade">
                                      <p:cBhvr>
                                        <p:cTn id="85" dur="1000"/>
                                        <p:tgtEl>
                                          <p:spTgt spid="6">
                                            <p:graphicEl>
                                              <a:dgm id="{13C112AB-7CC6-4FA6-B103-89A7AC85DA19}"/>
                                            </p:graphicEl>
                                          </p:spTgt>
                                        </p:tgtEl>
                                      </p:cBhvr>
                                    </p:animEffect>
                                    <p:anim calcmode="lin" valueType="num">
                                      <p:cBhvr>
                                        <p:cTn id="86" dur="1000" fill="hold"/>
                                        <p:tgtEl>
                                          <p:spTgt spid="6">
                                            <p:graphicEl>
                                              <a:dgm id="{13C112AB-7CC6-4FA6-B103-89A7AC85DA19}"/>
                                            </p:graphicEl>
                                          </p:spTgt>
                                        </p:tgtEl>
                                        <p:attrNameLst>
                                          <p:attrName>ppt_x</p:attrName>
                                        </p:attrNameLst>
                                      </p:cBhvr>
                                      <p:tavLst>
                                        <p:tav tm="0">
                                          <p:val>
                                            <p:strVal val="#ppt_x"/>
                                          </p:val>
                                        </p:tav>
                                        <p:tav tm="100000">
                                          <p:val>
                                            <p:strVal val="#ppt_x"/>
                                          </p:val>
                                        </p:tav>
                                      </p:tavLst>
                                    </p:anim>
                                    <p:anim calcmode="lin" valueType="num">
                                      <p:cBhvr>
                                        <p:cTn id="87" dur="1000" fill="hold"/>
                                        <p:tgtEl>
                                          <p:spTgt spid="6">
                                            <p:graphicEl>
                                              <a:dgm id="{13C112AB-7CC6-4FA6-B103-89A7AC85DA19}"/>
                                            </p:graphicEl>
                                          </p:spTgt>
                                        </p:tgtEl>
                                        <p:attrNameLst>
                                          <p:attrName>ppt_y</p:attrName>
                                        </p:attrNameLst>
                                      </p:cBhvr>
                                      <p:tavLst>
                                        <p:tav tm="0">
                                          <p:val>
                                            <p:strVal val="#ppt_y+.1"/>
                                          </p:val>
                                        </p:tav>
                                        <p:tav tm="100000">
                                          <p:val>
                                            <p:strVal val="#ppt_y"/>
                                          </p:val>
                                        </p:tav>
                                      </p:tavLst>
                                    </p:anim>
                                  </p:childTnLst>
                                </p:cTn>
                              </p:par>
                            </p:childTnLst>
                          </p:cTn>
                        </p:par>
                      </p:childTnLst>
                    </p:cTn>
                  </p:par>
                  <p:par>
                    <p:cTn id="88" fill="hold">
                      <p:stCondLst>
                        <p:cond delay="indefinite"/>
                      </p:stCondLst>
                      <p:childTnLst>
                        <p:par>
                          <p:cTn id="89" fill="hold">
                            <p:stCondLst>
                              <p:cond delay="0"/>
                            </p:stCondLst>
                            <p:childTnLst>
                              <p:par>
                                <p:cTn id="90" presetID="42" presetClass="entr" presetSubtype="0" fill="hold" grpId="0" nodeType="clickEffect">
                                  <p:stCondLst>
                                    <p:cond delay="0"/>
                                  </p:stCondLst>
                                  <p:childTnLst>
                                    <p:set>
                                      <p:cBhvr>
                                        <p:cTn id="91" dur="1" fill="hold">
                                          <p:stCondLst>
                                            <p:cond delay="0"/>
                                          </p:stCondLst>
                                        </p:cTn>
                                        <p:tgtEl>
                                          <p:spTgt spid="6">
                                            <p:graphicEl>
                                              <a:dgm id="{520E21E3-800B-41AC-915A-FE67D3181E23}"/>
                                            </p:graphicEl>
                                          </p:spTgt>
                                        </p:tgtEl>
                                        <p:attrNameLst>
                                          <p:attrName>style.visibility</p:attrName>
                                        </p:attrNameLst>
                                      </p:cBhvr>
                                      <p:to>
                                        <p:strVal val="visible"/>
                                      </p:to>
                                    </p:set>
                                    <p:animEffect transition="in" filter="fade">
                                      <p:cBhvr>
                                        <p:cTn id="92" dur="1000"/>
                                        <p:tgtEl>
                                          <p:spTgt spid="6">
                                            <p:graphicEl>
                                              <a:dgm id="{520E21E3-800B-41AC-915A-FE67D3181E23}"/>
                                            </p:graphicEl>
                                          </p:spTgt>
                                        </p:tgtEl>
                                      </p:cBhvr>
                                    </p:animEffect>
                                    <p:anim calcmode="lin" valueType="num">
                                      <p:cBhvr>
                                        <p:cTn id="93" dur="1000" fill="hold"/>
                                        <p:tgtEl>
                                          <p:spTgt spid="6">
                                            <p:graphicEl>
                                              <a:dgm id="{520E21E3-800B-41AC-915A-FE67D3181E23}"/>
                                            </p:graphicEl>
                                          </p:spTgt>
                                        </p:tgtEl>
                                        <p:attrNameLst>
                                          <p:attrName>ppt_x</p:attrName>
                                        </p:attrNameLst>
                                      </p:cBhvr>
                                      <p:tavLst>
                                        <p:tav tm="0">
                                          <p:val>
                                            <p:strVal val="#ppt_x"/>
                                          </p:val>
                                        </p:tav>
                                        <p:tav tm="100000">
                                          <p:val>
                                            <p:strVal val="#ppt_x"/>
                                          </p:val>
                                        </p:tav>
                                      </p:tavLst>
                                    </p:anim>
                                    <p:anim calcmode="lin" valueType="num">
                                      <p:cBhvr>
                                        <p:cTn id="94" dur="1000" fill="hold"/>
                                        <p:tgtEl>
                                          <p:spTgt spid="6">
                                            <p:graphicEl>
                                              <a:dgm id="{520E21E3-800B-41AC-915A-FE67D3181E23}"/>
                                            </p:graphicEl>
                                          </p:spTgt>
                                        </p:tgtEl>
                                        <p:attrNameLst>
                                          <p:attrName>ppt_y</p:attrName>
                                        </p:attrNameLst>
                                      </p:cBhvr>
                                      <p:tavLst>
                                        <p:tav tm="0">
                                          <p:val>
                                            <p:strVal val="#ppt_y+.1"/>
                                          </p:val>
                                        </p:tav>
                                        <p:tav tm="100000">
                                          <p:val>
                                            <p:strVal val="#ppt_y"/>
                                          </p:val>
                                        </p:tav>
                                      </p:tavLst>
                                    </p:anim>
                                  </p:childTnLst>
                                </p:cTn>
                              </p:par>
                              <p:par>
                                <p:cTn id="95" presetID="42" presetClass="entr" presetSubtype="0" fill="hold" grpId="0" nodeType="withEffect">
                                  <p:stCondLst>
                                    <p:cond delay="0"/>
                                  </p:stCondLst>
                                  <p:childTnLst>
                                    <p:set>
                                      <p:cBhvr>
                                        <p:cTn id="96" dur="1" fill="hold">
                                          <p:stCondLst>
                                            <p:cond delay="0"/>
                                          </p:stCondLst>
                                        </p:cTn>
                                        <p:tgtEl>
                                          <p:spTgt spid="6">
                                            <p:graphicEl>
                                              <a:dgm id="{F7B56C92-5224-4739-8491-EFF5BDD67CF0}"/>
                                            </p:graphicEl>
                                          </p:spTgt>
                                        </p:tgtEl>
                                        <p:attrNameLst>
                                          <p:attrName>style.visibility</p:attrName>
                                        </p:attrNameLst>
                                      </p:cBhvr>
                                      <p:to>
                                        <p:strVal val="visible"/>
                                      </p:to>
                                    </p:set>
                                    <p:animEffect transition="in" filter="fade">
                                      <p:cBhvr>
                                        <p:cTn id="97" dur="1000"/>
                                        <p:tgtEl>
                                          <p:spTgt spid="6">
                                            <p:graphicEl>
                                              <a:dgm id="{F7B56C92-5224-4739-8491-EFF5BDD67CF0}"/>
                                            </p:graphicEl>
                                          </p:spTgt>
                                        </p:tgtEl>
                                      </p:cBhvr>
                                    </p:animEffect>
                                    <p:anim calcmode="lin" valueType="num">
                                      <p:cBhvr>
                                        <p:cTn id="98" dur="1000" fill="hold"/>
                                        <p:tgtEl>
                                          <p:spTgt spid="6">
                                            <p:graphicEl>
                                              <a:dgm id="{F7B56C92-5224-4739-8491-EFF5BDD67CF0}"/>
                                            </p:graphicEl>
                                          </p:spTgt>
                                        </p:tgtEl>
                                        <p:attrNameLst>
                                          <p:attrName>ppt_x</p:attrName>
                                        </p:attrNameLst>
                                      </p:cBhvr>
                                      <p:tavLst>
                                        <p:tav tm="0">
                                          <p:val>
                                            <p:strVal val="#ppt_x"/>
                                          </p:val>
                                        </p:tav>
                                        <p:tav tm="100000">
                                          <p:val>
                                            <p:strVal val="#ppt_x"/>
                                          </p:val>
                                        </p:tav>
                                      </p:tavLst>
                                    </p:anim>
                                    <p:anim calcmode="lin" valueType="num">
                                      <p:cBhvr>
                                        <p:cTn id="99" dur="1000" fill="hold"/>
                                        <p:tgtEl>
                                          <p:spTgt spid="6">
                                            <p:graphicEl>
                                              <a:dgm id="{F7B56C92-5224-4739-8491-EFF5BDD67CF0}"/>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88492248-80B5-7FF9-3845-5C3BED7A26AF}"/>
              </a:ext>
            </a:extLst>
          </p:cNvPr>
          <p:cNvSpPr>
            <a:spLocks noGrp="1" noChangeArrowheads="1"/>
          </p:cNvSpPr>
          <p:nvPr>
            <p:ph type="title"/>
          </p:nvPr>
        </p:nvSpPr>
        <p:spPr bwMode="auto">
          <a:xfrm>
            <a:off x="838200" y="473909"/>
            <a:ext cx="10515600"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6600" i="0" u="none" strike="noStrike" cap="none" normalizeH="0" baseline="0" dirty="0">
                <a:ln>
                  <a:noFill/>
                </a:ln>
                <a:solidFill>
                  <a:schemeClr val="accent5">
                    <a:lumMod val="50000"/>
                  </a:schemeClr>
                </a:solidFill>
                <a:effectLst/>
                <a:latin typeface="Algerian" panose="04020705040A02060702" pitchFamily="82" charset="0"/>
                <a:cs typeface="Amiri Quran" panose="00000500000000000000" pitchFamily="2" charset="-78"/>
              </a:rPr>
              <a:t>KEY</a:t>
            </a:r>
            <a:r>
              <a:rPr kumimoji="0" lang="en-US" altLang="en-US" sz="6600" i="0" u="none" strike="noStrike" cap="none" normalizeH="0" dirty="0">
                <a:ln>
                  <a:noFill/>
                </a:ln>
                <a:solidFill>
                  <a:schemeClr val="accent5">
                    <a:lumMod val="50000"/>
                  </a:schemeClr>
                </a:solidFill>
                <a:effectLst/>
                <a:latin typeface="Algerian" panose="04020705040A02060702" pitchFamily="82" charset="0"/>
                <a:cs typeface="Amiri Quran" panose="00000500000000000000" pitchFamily="2" charset="-78"/>
              </a:rPr>
              <a:t> DRIVE OF CHANGES </a:t>
            </a:r>
            <a:endParaRPr kumimoji="0" lang="en-US" altLang="en-US" sz="6600" i="0" u="none" strike="noStrike" cap="none" normalizeH="0" baseline="0" dirty="0">
              <a:ln>
                <a:noFill/>
              </a:ln>
              <a:solidFill>
                <a:schemeClr val="accent5">
                  <a:lumMod val="50000"/>
                </a:schemeClr>
              </a:solidFill>
              <a:effectLst/>
              <a:latin typeface="Algerian" panose="04020705040A02060702" pitchFamily="82" charset="0"/>
              <a:cs typeface="Amiri Quran" panose="00000500000000000000" pitchFamily="2" charset="-78"/>
            </a:endParaRPr>
          </a:p>
        </p:txBody>
      </p:sp>
      <p:sp>
        <p:nvSpPr>
          <p:cNvPr id="3" name="Content Placeholder 2">
            <a:extLst>
              <a:ext uri="{FF2B5EF4-FFF2-40B4-BE49-F238E27FC236}">
                <a16:creationId xmlns:a16="http://schemas.microsoft.com/office/drawing/2014/main" id="{63E0EE42-F657-8C9B-B8AC-413C011FA203}"/>
              </a:ext>
            </a:extLst>
          </p:cNvPr>
          <p:cNvSpPr>
            <a:spLocks noGrp="1"/>
          </p:cNvSpPr>
          <p:nvPr>
            <p:ph idx="1"/>
          </p:nvPr>
        </p:nvSpPr>
        <p:spPr/>
        <p:txBody>
          <a:bodyPr>
            <a:normAutofit/>
          </a:bodyPr>
          <a:lstStyle/>
          <a:p>
            <a:pPr marL="0" indent="0">
              <a:buNone/>
            </a:pPr>
            <a:r>
              <a:rPr lang="en-US" sz="4400" u="sng" dirty="0">
                <a:solidFill>
                  <a:srgbClr val="C00000"/>
                </a:solidFill>
                <a:latin typeface="Algerian" panose="04020705040A02060702" pitchFamily="82" charset="0"/>
              </a:rPr>
              <a:t>           ISSUE FACED IN TECHNOLOGY</a:t>
            </a:r>
          </a:p>
          <a:p>
            <a:pPr marL="0" indent="0">
              <a:buNone/>
            </a:pPr>
            <a:endParaRPr lang="en-US" dirty="0"/>
          </a:p>
        </p:txBody>
      </p:sp>
      <p:sp>
        <p:nvSpPr>
          <p:cNvPr id="5" name="Slide Number Placeholder 4">
            <a:extLst>
              <a:ext uri="{FF2B5EF4-FFF2-40B4-BE49-F238E27FC236}">
                <a16:creationId xmlns:a16="http://schemas.microsoft.com/office/drawing/2014/main" id="{319BB6B2-F9C0-2055-4FC4-BA0D0FBD45A6}"/>
              </a:ext>
            </a:extLst>
          </p:cNvPr>
          <p:cNvSpPr>
            <a:spLocks noGrp="1"/>
          </p:cNvSpPr>
          <p:nvPr>
            <p:ph type="sldNum" sz="quarter" idx="12"/>
          </p:nvPr>
        </p:nvSpPr>
        <p:spPr/>
        <p:txBody>
          <a:bodyPr/>
          <a:lstStyle/>
          <a:p>
            <a:fld id="{A758A7AB-0F9D-48F6-88D4-CF30446A7E28}" type="slidenum">
              <a:rPr lang="en-US" smtClean="0"/>
              <a:t>5</a:t>
            </a:fld>
            <a:endParaRPr lang="en-US"/>
          </a:p>
        </p:txBody>
      </p:sp>
      <p:graphicFrame>
        <p:nvGraphicFramePr>
          <p:cNvPr id="8" name="Diagram 7">
            <a:extLst>
              <a:ext uri="{FF2B5EF4-FFF2-40B4-BE49-F238E27FC236}">
                <a16:creationId xmlns:a16="http://schemas.microsoft.com/office/drawing/2014/main" id="{8FA5756F-1F18-C7F3-A8F7-93B25E28CCC7}"/>
              </a:ext>
            </a:extLst>
          </p:cNvPr>
          <p:cNvGraphicFramePr/>
          <p:nvPr>
            <p:extLst>
              <p:ext uri="{D42A27DB-BD31-4B8C-83A1-F6EECF244321}">
                <p14:modId xmlns:p14="http://schemas.microsoft.com/office/powerpoint/2010/main" val="3927417517"/>
              </p:ext>
            </p:extLst>
          </p:nvPr>
        </p:nvGraphicFramePr>
        <p:xfrm>
          <a:off x="838200" y="2518611"/>
          <a:ext cx="10311063" cy="4030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4448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8">
                                            <p:graphicEl>
                                              <a:dgm id="{427632F5-6F63-4030-9AEE-B217D6BC8ED7}"/>
                                            </p:graphicEl>
                                          </p:spTgt>
                                        </p:tgtEl>
                                        <p:attrNameLst>
                                          <p:attrName>style.visibility</p:attrName>
                                        </p:attrNameLst>
                                      </p:cBhvr>
                                      <p:to>
                                        <p:strVal val="visible"/>
                                      </p:to>
                                    </p:set>
                                    <p:animEffect transition="in" filter="fade">
                                      <p:cBhvr>
                                        <p:cTn id="19" dur="500"/>
                                        <p:tgtEl>
                                          <p:spTgt spid="8">
                                            <p:graphicEl>
                                              <a:dgm id="{427632F5-6F63-4030-9AEE-B217D6BC8ED7}"/>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8">
                                            <p:graphicEl>
                                              <a:dgm id="{ED2F8500-5225-4DA1-8CDB-FA180FA521B9}"/>
                                            </p:graphicEl>
                                          </p:spTgt>
                                        </p:tgtEl>
                                        <p:attrNameLst>
                                          <p:attrName>style.visibility</p:attrName>
                                        </p:attrNameLst>
                                      </p:cBhvr>
                                      <p:to>
                                        <p:strVal val="visible"/>
                                      </p:to>
                                    </p:set>
                                    <p:animEffect transition="in" filter="fade">
                                      <p:cBhvr>
                                        <p:cTn id="24" dur="500"/>
                                        <p:tgtEl>
                                          <p:spTgt spid="8">
                                            <p:graphicEl>
                                              <a:dgm id="{ED2F8500-5225-4DA1-8CDB-FA180FA521B9}"/>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8">
                                            <p:graphicEl>
                                              <a:dgm id="{3C65BCE9-C95F-4772-A777-5F0F44B04F6D}"/>
                                            </p:graphicEl>
                                          </p:spTgt>
                                        </p:tgtEl>
                                        <p:attrNameLst>
                                          <p:attrName>style.visibility</p:attrName>
                                        </p:attrNameLst>
                                      </p:cBhvr>
                                      <p:to>
                                        <p:strVal val="visible"/>
                                      </p:to>
                                    </p:set>
                                    <p:animEffect transition="in" filter="fade">
                                      <p:cBhvr>
                                        <p:cTn id="27" dur="500"/>
                                        <p:tgtEl>
                                          <p:spTgt spid="8">
                                            <p:graphicEl>
                                              <a:dgm id="{3C65BCE9-C95F-4772-A777-5F0F44B04F6D}"/>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graphicEl>
                                              <a:dgm id="{2DEEE239-9E4F-442A-92B8-6AD86FB0D6B6}"/>
                                            </p:graphicEl>
                                          </p:spTgt>
                                        </p:tgtEl>
                                        <p:attrNameLst>
                                          <p:attrName>style.visibility</p:attrName>
                                        </p:attrNameLst>
                                      </p:cBhvr>
                                      <p:to>
                                        <p:strVal val="visible"/>
                                      </p:to>
                                    </p:set>
                                    <p:animEffect transition="in" filter="fade">
                                      <p:cBhvr>
                                        <p:cTn id="32" dur="500"/>
                                        <p:tgtEl>
                                          <p:spTgt spid="8">
                                            <p:graphicEl>
                                              <a:dgm id="{2DEEE239-9E4F-442A-92B8-6AD86FB0D6B6}"/>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8">
                                            <p:graphicEl>
                                              <a:dgm id="{64932A80-7C31-499B-9577-60CD9C860E98}"/>
                                            </p:graphicEl>
                                          </p:spTgt>
                                        </p:tgtEl>
                                        <p:attrNameLst>
                                          <p:attrName>style.visibility</p:attrName>
                                        </p:attrNameLst>
                                      </p:cBhvr>
                                      <p:to>
                                        <p:strVal val="visible"/>
                                      </p:to>
                                    </p:set>
                                    <p:animEffect transition="in" filter="fade">
                                      <p:cBhvr>
                                        <p:cTn id="35" dur="500"/>
                                        <p:tgtEl>
                                          <p:spTgt spid="8">
                                            <p:graphicEl>
                                              <a:dgm id="{64932A80-7C31-499B-9577-60CD9C860E98}"/>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8">
                                            <p:graphicEl>
                                              <a:dgm id="{1F133818-8EA9-4A47-B458-8F626B8DACDA}"/>
                                            </p:graphicEl>
                                          </p:spTgt>
                                        </p:tgtEl>
                                        <p:attrNameLst>
                                          <p:attrName>style.visibility</p:attrName>
                                        </p:attrNameLst>
                                      </p:cBhvr>
                                      <p:to>
                                        <p:strVal val="visible"/>
                                      </p:to>
                                    </p:set>
                                    <p:animEffect transition="in" filter="fade">
                                      <p:cBhvr>
                                        <p:cTn id="40" dur="500"/>
                                        <p:tgtEl>
                                          <p:spTgt spid="8">
                                            <p:graphicEl>
                                              <a:dgm id="{1F133818-8EA9-4A47-B458-8F626B8DACDA}"/>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8">
                                            <p:graphicEl>
                                              <a:dgm id="{DAA5E2FC-B8AF-420E-91F5-62A610A9DE1E}"/>
                                            </p:graphicEl>
                                          </p:spTgt>
                                        </p:tgtEl>
                                        <p:attrNameLst>
                                          <p:attrName>style.visibility</p:attrName>
                                        </p:attrNameLst>
                                      </p:cBhvr>
                                      <p:to>
                                        <p:strVal val="visible"/>
                                      </p:to>
                                    </p:set>
                                    <p:animEffect transition="in" filter="fade">
                                      <p:cBhvr>
                                        <p:cTn id="43" dur="500"/>
                                        <p:tgtEl>
                                          <p:spTgt spid="8">
                                            <p:graphicEl>
                                              <a:dgm id="{DAA5E2FC-B8AF-420E-91F5-62A610A9DE1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8"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8810E-AA77-1188-2018-2EC3916AD0B4}"/>
              </a:ext>
            </a:extLst>
          </p:cNvPr>
          <p:cNvSpPr>
            <a:spLocks noGrp="1"/>
          </p:cNvSpPr>
          <p:nvPr>
            <p:ph type="title"/>
          </p:nvPr>
        </p:nvSpPr>
        <p:spPr>
          <a:xfrm>
            <a:off x="497305" y="365125"/>
            <a:ext cx="10856495" cy="1325563"/>
          </a:xfrm>
        </p:spPr>
        <p:txBody>
          <a:bodyPr>
            <a:normAutofit/>
          </a:bodyPr>
          <a:lstStyle/>
          <a:p>
            <a:pPr algn="ctr"/>
            <a:r>
              <a:rPr lang="en-US" dirty="0">
                <a:solidFill>
                  <a:schemeClr val="bg2">
                    <a:lumMod val="25000"/>
                  </a:schemeClr>
                </a:solidFill>
                <a:latin typeface="Algerian" panose="04020705040A02060702" pitchFamily="82" charset="0"/>
              </a:rPr>
              <a:t>Why This Issue Is Important for HSBC’s Marketing Department:</a:t>
            </a:r>
            <a:endParaRPr lang="en-US" b="1" dirty="0">
              <a:solidFill>
                <a:schemeClr val="bg2">
                  <a:lumMod val="25000"/>
                </a:schemeClr>
              </a:solidFill>
              <a:latin typeface="Algerian" panose="04020705040A02060702" pitchFamily="82" charset="0"/>
            </a:endParaRPr>
          </a:p>
        </p:txBody>
      </p:sp>
      <p:graphicFrame>
        <p:nvGraphicFramePr>
          <p:cNvPr id="25" name="Content Placeholder 24">
            <a:extLst>
              <a:ext uri="{FF2B5EF4-FFF2-40B4-BE49-F238E27FC236}">
                <a16:creationId xmlns:a16="http://schemas.microsoft.com/office/drawing/2014/main" id="{391FA7C1-33C5-5C17-6715-B7CE5930589E}"/>
              </a:ext>
            </a:extLst>
          </p:cNvPr>
          <p:cNvGraphicFramePr>
            <a:graphicFrameLocks noGrp="1"/>
          </p:cNvGraphicFramePr>
          <p:nvPr>
            <p:ph idx="1"/>
            <p:extLst>
              <p:ext uri="{D42A27DB-BD31-4B8C-83A1-F6EECF244321}">
                <p14:modId xmlns:p14="http://schemas.microsoft.com/office/powerpoint/2010/main" val="3737039236"/>
              </p:ext>
            </p:extLst>
          </p:nvPr>
        </p:nvGraphicFramePr>
        <p:xfrm>
          <a:off x="117987" y="1519084"/>
          <a:ext cx="11235813" cy="53389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886E8B79-7D95-3ACE-39CB-473E5461B471}"/>
              </a:ext>
            </a:extLst>
          </p:cNvPr>
          <p:cNvSpPr>
            <a:spLocks noGrp="1"/>
          </p:cNvSpPr>
          <p:nvPr>
            <p:ph type="sldNum" sz="quarter" idx="12"/>
          </p:nvPr>
        </p:nvSpPr>
        <p:spPr/>
        <p:txBody>
          <a:bodyPr/>
          <a:lstStyle/>
          <a:p>
            <a:fld id="{A758A7AB-0F9D-48F6-88D4-CF30446A7E28}" type="slidenum">
              <a:rPr lang="en-US" smtClean="0"/>
              <a:t>6</a:t>
            </a:fld>
            <a:endParaRPr lang="en-US"/>
          </a:p>
        </p:txBody>
      </p:sp>
    </p:spTree>
    <p:extLst>
      <p:ext uri="{BB962C8B-B14F-4D97-AF65-F5344CB8AC3E}">
        <p14:creationId xmlns:p14="http://schemas.microsoft.com/office/powerpoint/2010/main" val="3384195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8" presetClass="emph" presetSubtype="0" fill="hold" grpId="0" nodeType="clickEffect">
                                  <p:stCondLst>
                                    <p:cond delay="0"/>
                                  </p:stCondLst>
                                  <p:childTnLst>
                                    <p:animRot by="21600000">
                                      <p:cBhvr>
                                        <p:cTn id="14" dur="2000" fill="hold"/>
                                        <p:tgtEl>
                                          <p:spTgt spid="25">
                                            <p:graphicEl>
                                              <a:dgm id="{E977E5BC-5D68-47B8-A394-0CE6C52C3159}"/>
                                            </p:graphicEl>
                                          </p:spTgt>
                                        </p:tgtEl>
                                        <p:attrNameLst>
                                          <p:attrName>r</p:attrName>
                                        </p:attrNameLst>
                                      </p:cBhvr>
                                    </p:animRot>
                                  </p:childTnLst>
                                </p:cTn>
                              </p:par>
                            </p:childTnLst>
                          </p:cTn>
                        </p:par>
                      </p:childTnLst>
                    </p:cTn>
                  </p:par>
                  <p:par>
                    <p:cTn id="15" fill="hold">
                      <p:stCondLst>
                        <p:cond delay="indefinite"/>
                      </p:stCondLst>
                      <p:childTnLst>
                        <p:par>
                          <p:cTn id="16" fill="hold">
                            <p:stCondLst>
                              <p:cond delay="0"/>
                            </p:stCondLst>
                            <p:childTnLst>
                              <p:par>
                                <p:cTn id="17" presetID="8" presetClass="emph" presetSubtype="0" fill="hold" grpId="0" nodeType="clickEffect">
                                  <p:stCondLst>
                                    <p:cond delay="0"/>
                                  </p:stCondLst>
                                  <p:childTnLst>
                                    <p:animRot by="21600000">
                                      <p:cBhvr>
                                        <p:cTn id="18" dur="2000" fill="hold"/>
                                        <p:tgtEl>
                                          <p:spTgt spid="25">
                                            <p:graphicEl>
                                              <a:dgm id="{89563688-A567-473F-AD66-2115B0F1792C}"/>
                                            </p:graphicEl>
                                          </p:spTgt>
                                        </p:tgtEl>
                                        <p:attrNameLst>
                                          <p:attrName>r</p:attrName>
                                        </p:attrNameLst>
                                      </p:cBhvr>
                                    </p:animRot>
                                  </p:childTnLst>
                                </p:cTn>
                              </p:par>
                              <p:par>
                                <p:cTn id="19" presetID="8" presetClass="emph" presetSubtype="0" fill="hold" grpId="0" nodeType="withEffect">
                                  <p:stCondLst>
                                    <p:cond delay="0"/>
                                  </p:stCondLst>
                                  <p:childTnLst>
                                    <p:animRot by="21600000">
                                      <p:cBhvr>
                                        <p:cTn id="20" dur="2000" fill="hold"/>
                                        <p:tgtEl>
                                          <p:spTgt spid="25">
                                            <p:graphicEl>
                                              <a:dgm id="{3A50AD78-0D5B-4CC1-81C7-2602F18578CF}"/>
                                            </p:graphicEl>
                                          </p:spTgt>
                                        </p:tgtEl>
                                        <p:attrNameLst>
                                          <p:attrName>r</p:attrName>
                                        </p:attrNameLst>
                                      </p:cBhvr>
                                    </p:animRot>
                                  </p:childTnLst>
                                </p:cTn>
                              </p:par>
                            </p:childTnLst>
                          </p:cTn>
                        </p:par>
                      </p:childTnLst>
                    </p:cTn>
                  </p:par>
                  <p:par>
                    <p:cTn id="21" fill="hold">
                      <p:stCondLst>
                        <p:cond delay="indefinite"/>
                      </p:stCondLst>
                      <p:childTnLst>
                        <p:par>
                          <p:cTn id="22" fill="hold">
                            <p:stCondLst>
                              <p:cond delay="0"/>
                            </p:stCondLst>
                            <p:childTnLst>
                              <p:par>
                                <p:cTn id="23" presetID="8" presetClass="emph" presetSubtype="0" fill="hold" grpId="0" nodeType="clickEffect">
                                  <p:stCondLst>
                                    <p:cond delay="0"/>
                                  </p:stCondLst>
                                  <p:childTnLst>
                                    <p:animRot by="21600000">
                                      <p:cBhvr>
                                        <p:cTn id="24" dur="2000" fill="hold"/>
                                        <p:tgtEl>
                                          <p:spTgt spid="25">
                                            <p:graphicEl>
                                              <a:dgm id="{DED78B81-B1E5-4376-AD98-FC06899656F3}"/>
                                            </p:graphicEl>
                                          </p:spTgt>
                                        </p:tgtEl>
                                        <p:attrNameLst>
                                          <p:attrName>r</p:attrName>
                                        </p:attrNameLst>
                                      </p:cBhvr>
                                    </p:animRot>
                                  </p:childTnLst>
                                </p:cTn>
                              </p:par>
                              <p:par>
                                <p:cTn id="25" presetID="8" presetClass="emph" presetSubtype="0" fill="hold" grpId="0" nodeType="withEffect">
                                  <p:stCondLst>
                                    <p:cond delay="0"/>
                                  </p:stCondLst>
                                  <p:childTnLst>
                                    <p:animRot by="21600000">
                                      <p:cBhvr>
                                        <p:cTn id="26" dur="2000" fill="hold"/>
                                        <p:tgtEl>
                                          <p:spTgt spid="25">
                                            <p:graphicEl>
                                              <a:dgm id="{5A956702-ADA9-4E7B-A9B2-51580CBB60A7}"/>
                                            </p:graphicEl>
                                          </p:spTgt>
                                        </p:tgtEl>
                                        <p:attrNameLst>
                                          <p:attrName>r</p:attrName>
                                        </p:attrNameLst>
                                      </p:cBhvr>
                                    </p:animRot>
                                  </p:childTnLst>
                                </p:cTn>
                              </p:par>
                            </p:childTnLst>
                          </p:cTn>
                        </p:par>
                      </p:childTnLst>
                    </p:cTn>
                  </p:par>
                  <p:par>
                    <p:cTn id="27" fill="hold">
                      <p:stCondLst>
                        <p:cond delay="indefinite"/>
                      </p:stCondLst>
                      <p:childTnLst>
                        <p:par>
                          <p:cTn id="28" fill="hold">
                            <p:stCondLst>
                              <p:cond delay="0"/>
                            </p:stCondLst>
                            <p:childTnLst>
                              <p:par>
                                <p:cTn id="29" presetID="8" presetClass="emph" presetSubtype="0" fill="hold" grpId="0" nodeType="clickEffect">
                                  <p:stCondLst>
                                    <p:cond delay="0"/>
                                  </p:stCondLst>
                                  <p:childTnLst>
                                    <p:animRot by="21600000">
                                      <p:cBhvr>
                                        <p:cTn id="30" dur="2000" fill="hold"/>
                                        <p:tgtEl>
                                          <p:spTgt spid="25">
                                            <p:graphicEl>
                                              <a:dgm id="{E6DF6923-778F-44AE-A2DB-3C6D0DEE0489}"/>
                                            </p:graphicEl>
                                          </p:spTgt>
                                        </p:tgtEl>
                                        <p:attrNameLst>
                                          <p:attrName>r</p:attrName>
                                        </p:attrNameLst>
                                      </p:cBhvr>
                                    </p:animRot>
                                  </p:childTnLst>
                                </p:cTn>
                              </p:par>
                              <p:par>
                                <p:cTn id="31" presetID="8" presetClass="emph" presetSubtype="0" fill="hold" grpId="0" nodeType="withEffect">
                                  <p:stCondLst>
                                    <p:cond delay="0"/>
                                  </p:stCondLst>
                                  <p:childTnLst>
                                    <p:animRot by="21600000">
                                      <p:cBhvr>
                                        <p:cTn id="32" dur="2000" fill="hold"/>
                                        <p:tgtEl>
                                          <p:spTgt spid="25">
                                            <p:graphicEl>
                                              <a:dgm id="{EC8F36AA-0F42-4A94-947C-6A6DFABB1AFE}"/>
                                            </p:graphicEl>
                                          </p:spTgt>
                                        </p:tgtEl>
                                        <p:attrNameLst>
                                          <p:attrName>r</p:attrName>
                                        </p:attrNameLst>
                                      </p:cBhvr>
                                    </p:animRot>
                                  </p:childTnLst>
                                </p:cTn>
                              </p:par>
                              <p:par>
                                <p:cTn id="33" presetID="8" presetClass="emph" presetSubtype="0" fill="hold" grpId="0" nodeType="withEffect">
                                  <p:stCondLst>
                                    <p:cond delay="0"/>
                                  </p:stCondLst>
                                  <p:childTnLst>
                                    <p:animRot by="21600000">
                                      <p:cBhvr>
                                        <p:cTn id="34" dur="2000" fill="hold"/>
                                        <p:tgtEl>
                                          <p:spTgt spid="25">
                                            <p:graphicEl>
                                              <a:dgm id="{7C58C7D4-534B-4C89-AF58-C9D8148A9F0F}"/>
                                            </p:graphic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5"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1DA1A-50B5-DCAC-A2D6-7C3BC195E902}"/>
              </a:ext>
            </a:extLst>
          </p:cNvPr>
          <p:cNvSpPr>
            <a:spLocks noGrp="1"/>
          </p:cNvSpPr>
          <p:nvPr>
            <p:ph type="title"/>
          </p:nvPr>
        </p:nvSpPr>
        <p:spPr>
          <a:xfrm>
            <a:off x="0" y="1690687"/>
            <a:ext cx="5973097" cy="2379867"/>
          </a:xfrm>
        </p:spPr>
        <p:txBody>
          <a:bodyPr>
            <a:normAutofit/>
          </a:bodyPr>
          <a:lstStyle/>
          <a:p>
            <a:pPr algn="ctr"/>
            <a:r>
              <a:rPr lang="en-US" sz="6600" dirty="0">
                <a:solidFill>
                  <a:schemeClr val="accent2"/>
                </a:solidFill>
                <a:latin typeface="Algerian" panose="04020705040A02060702" pitchFamily="82" charset="0"/>
              </a:rPr>
              <a:t>ANALYSIS OF HSBC </a:t>
            </a:r>
          </a:p>
        </p:txBody>
      </p:sp>
      <p:sp>
        <p:nvSpPr>
          <p:cNvPr id="3" name="Content Placeholder 2">
            <a:extLst>
              <a:ext uri="{FF2B5EF4-FFF2-40B4-BE49-F238E27FC236}">
                <a16:creationId xmlns:a16="http://schemas.microsoft.com/office/drawing/2014/main" id="{8F27265F-4D7B-D37B-5CFF-FA06C96C7233}"/>
              </a:ext>
            </a:extLst>
          </p:cNvPr>
          <p:cNvSpPr>
            <a:spLocks noGrp="1"/>
          </p:cNvSpPr>
          <p:nvPr>
            <p:ph idx="1"/>
          </p:nvPr>
        </p:nvSpPr>
        <p:spPr>
          <a:xfrm>
            <a:off x="5973097" y="1690688"/>
            <a:ext cx="5380702" cy="4486275"/>
          </a:xfrm>
        </p:spPr>
        <p:txBody>
          <a:bodyPr/>
          <a:lstStyle/>
          <a:p>
            <a:pPr marL="0" indent="0" algn="ctr">
              <a:buNone/>
            </a:pPr>
            <a:endParaRPr lang="en-US" dirty="0">
              <a:solidFill>
                <a:schemeClr val="accent1"/>
              </a:solidFill>
            </a:endParaRPr>
          </a:p>
          <a:p>
            <a:pPr marL="0" indent="0" algn="ctr">
              <a:buNone/>
            </a:pPr>
            <a:endParaRPr lang="en-US" dirty="0">
              <a:solidFill>
                <a:schemeClr val="accent1"/>
              </a:solidFill>
            </a:endParaRPr>
          </a:p>
          <a:p>
            <a:pPr marL="0" indent="0" algn="ctr">
              <a:buNone/>
            </a:pPr>
            <a:endParaRPr lang="en-US" dirty="0">
              <a:solidFill>
                <a:schemeClr val="accent1"/>
              </a:solidFill>
            </a:endParaRPr>
          </a:p>
          <a:p>
            <a:pPr marL="0" indent="0" algn="ctr">
              <a:buNone/>
            </a:pPr>
            <a:r>
              <a:rPr lang="en-US" b="1" dirty="0">
                <a:solidFill>
                  <a:schemeClr val="accent1"/>
                </a:solidFill>
              </a:rPr>
              <a:t>HSBC faces challenges with its outdated legacy systems, cybersecurity, and the increasing demand for digital banking services.</a:t>
            </a:r>
          </a:p>
          <a:p>
            <a:pPr marL="0" indent="0">
              <a:buNone/>
            </a:pPr>
            <a:endParaRPr lang="en-US" dirty="0"/>
          </a:p>
        </p:txBody>
      </p:sp>
      <p:sp>
        <p:nvSpPr>
          <p:cNvPr id="5" name="TextBox 4">
            <a:extLst>
              <a:ext uri="{FF2B5EF4-FFF2-40B4-BE49-F238E27FC236}">
                <a16:creationId xmlns:a16="http://schemas.microsoft.com/office/drawing/2014/main" id="{F624CEE8-BC2F-E2A3-0D1E-E44BD0987005}"/>
              </a:ext>
            </a:extLst>
          </p:cNvPr>
          <p:cNvSpPr txBox="1"/>
          <p:nvPr/>
        </p:nvSpPr>
        <p:spPr>
          <a:xfrm>
            <a:off x="838201" y="3933825"/>
            <a:ext cx="4546190" cy="2308324"/>
          </a:xfrm>
          <a:prstGeom prst="rect">
            <a:avLst/>
          </a:prstGeom>
          <a:noFill/>
        </p:spPr>
        <p:txBody>
          <a:bodyPr wrap="square">
            <a:spAutoFit/>
          </a:bodyPr>
          <a:lstStyle/>
          <a:p>
            <a:r>
              <a:rPr lang="en-US" sz="3600" b="1" u="sng" dirty="0">
                <a:latin typeface="Algerian" panose="04020705040A02060702" pitchFamily="82" charset="0"/>
              </a:rPr>
              <a:t>Core Issue: Technological Transformation</a:t>
            </a:r>
            <a:br>
              <a:rPr lang="en-US" sz="3600" u="sng" dirty="0">
                <a:latin typeface="Algerian" panose="04020705040A02060702" pitchFamily="82" charset="0"/>
              </a:rPr>
            </a:br>
            <a:endParaRPr lang="en-US" sz="3600" u="sng" dirty="0">
              <a:latin typeface="Algerian" panose="04020705040A02060702" pitchFamily="82" charset="0"/>
            </a:endParaRPr>
          </a:p>
        </p:txBody>
      </p:sp>
      <p:sp>
        <p:nvSpPr>
          <p:cNvPr id="7" name="Slide Number Placeholder 6">
            <a:extLst>
              <a:ext uri="{FF2B5EF4-FFF2-40B4-BE49-F238E27FC236}">
                <a16:creationId xmlns:a16="http://schemas.microsoft.com/office/drawing/2014/main" id="{09D72CC7-D635-BF43-718D-1F6C895FC168}"/>
              </a:ext>
            </a:extLst>
          </p:cNvPr>
          <p:cNvSpPr>
            <a:spLocks noGrp="1"/>
          </p:cNvSpPr>
          <p:nvPr>
            <p:ph type="sldNum" sz="quarter" idx="12"/>
          </p:nvPr>
        </p:nvSpPr>
        <p:spPr/>
        <p:txBody>
          <a:bodyPr/>
          <a:lstStyle/>
          <a:p>
            <a:fld id="{A758A7AB-0F9D-48F6-88D4-CF30446A7E28}" type="slidenum">
              <a:rPr lang="en-US" smtClean="0"/>
              <a:t>7</a:t>
            </a:fld>
            <a:endParaRPr lang="en-US"/>
          </a:p>
        </p:txBody>
      </p:sp>
    </p:spTree>
    <p:extLst>
      <p:ext uri="{BB962C8B-B14F-4D97-AF65-F5344CB8AC3E}">
        <p14:creationId xmlns:p14="http://schemas.microsoft.com/office/powerpoint/2010/main" val="1700946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animEffect transition="in" filter="fade">
                                      <p:cBhvr>
                                        <p:cTn id="15" dur="1000"/>
                                        <p:tgtEl>
                                          <p:spTgt spid="5">
                                            <p:txEl>
                                              <p:pRg st="0" end="0"/>
                                            </p:txEl>
                                          </p:spTgt>
                                        </p:tgtEl>
                                      </p:cBhvr>
                                    </p:animEffect>
                                    <p:anim calcmode="lin" valueType="num">
                                      <p:cBhvr>
                                        <p:cTn id="16"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85926-CCE7-5B4E-032A-16CF27BA4060}"/>
              </a:ext>
            </a:extLst>
          </p:cNvPr>
          <p:cNvSpPr>
            <a:spLocks noGrp="1"/>
          </p:cNvSpPr>
          <p:nvPr>
            <p:ph type="title"/>
          </p:nvPr>
        </p:nvSpPr>
        <p:spPr/>
        <p:txBody>
          <a:bodyPr>
            <a:noAutofit/>
          </a:bodyPr>
          <a:lstStyle/>
          <a:p>
            <a:pPr algn="ctr"/>
            <a:r>
              <a:rPr lang="en-US" sz="6000" dirty="0">
                <a:solidFill>
                  <a:schemeClr val="accent5">
                    <a:lumMod val="50000"/>
                  </a:schemeClr>
                </a:solidFill>
                <a:latin typeface="Algerian" panose="04020705040A02060702" pitchFamily="82" charset="0"/>
              </a:rPr>
              <a:t>BREAKING DOWN THE ISSUE </a:t>
            </a:r>
          </a:p>
        </p:txBody>
      </p:sp>
      <p:graphicFrame>
        <p:nvGraphicFramePr>
          <p:cNvPr id="7" name="Content Placeholder 6">
            <a:extLst>
              <a:ext uri="{FF2B5EF4-FFF2-40B4-BE49-F238E27FC236}">
                <a16:creationId xmlns:a16="http://schemas.microsoft.com/office/drawing/2014/main" id="{00897240-F5C8-956F-A4C6-A6A5FCA37320}"/>
              </a:ext>
            </a:extLst>
          </p:cNvPr>
          <p:cNvGraphicFramePr>
            <a:graphicFrameLocks noGrp="1"/>
          </p:cNvGraphicFramePr>
          <p:nvPr>
            <p:ph idx="1"/>
            <p:extLst>
              <p:ext uri="{D42A27DB-BD31-4B8C-83A1-F6EECF244321}">
                <p14:modId xmlns:p14="http://schemas.microsoft.com/office/powerpoint/2010/main" val="374007919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Slide Number Placeholder 8">
            <a:extLst>
              <a:ext uri="{FF2B5EF4-FFF2-40B4-BE49-F238E27FC236}">
                <a16:creationId xmlns:a16="http://schemas.microsoft.com/office/drawing/2014/main" id="{2E5E4F24-7996-9023-C6A8-48DA3D1A1CE4}"/>
              </a:ext>
            </a:extLst>
          </p:cNvPr>
          <p:cNvSpPr>
            <a:spLocks noGrp="1"/>
          </p:cNvSpPr>
          <p:nvPr>
            <p:ph type="sldNum" sz="quarter" idx="12"/>
          </p:nvPr>
        </p:nvSpPr>
        <p:spPr/>
        <p:txBody>
          <a:bodyPr/>
          <a:lstStyle/>
          <a:p>
            <a:fld id="{A758A7AB-0F9D-48F6-88D4-CF30446A7E28}" type="slidenum">
              <a:rPr lang="en-US" smtClean="0"/>
              <a:t>8</a:t>
            </a:fld>
            <a:endParaRPr lang="en-US"/>
          </a:p>
        </p:txBody>
      </p:sp>
    </p:spTree>
    <p:extLst>
      <p:ext uri="{BB962C8B-B14F-4D97-AF65-F5344CB8AC3E}">
        <p14:creationId xmlns:p14="http://schemas.microsoft.com/office/powerpoint/2010/main" val="3017066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7">
                                            <p:graphicEl>
                                              <a:dgm id="{A5381A90-1B3B-4607-B351-9EB9A554C153}"/>
                                            </p:graphicEl>
                                          </p:spTgt>
                                        </p:tgtEl>
                                        <p:attrNameLst>
                                          <p:attrName>style.visibility</p:attrName>
                                        </p:attrNameLst>
                                      </p:cBhvr>
                                      <p:to>
                                        <p:strVal val="visible"/>
                                      </p:to>
                                    </p:set>
                                    <p:anim calcmode="lin" valueType="num">
                                      <p:cBhvr>
                                        <p:cTn id="12" dur="1000" fill="hold"/>
                                        <p:tgtEl>
                                          <p:spTgt spid="7">
                                            <p:graphicEl>
                                              <a:dgm id="{A5381A90-1B3B-4607-B351-9EB9A554C153}"/>
                                            </p:graphicEl>
                                          </p:spTgt>
                                        </p:tgtEl>
                                        <p:attrNameLst>
                                          <p:attrName>ppt_w</p:attrName>
                                        </p:attrNameLst>
                                      </p:cBhvr>
                                      <p:tavLst>
                                        <p:tav tm="0">
                                          <p:val>
                                            <p:fltVal val="0"/>
                                          </p:val>
                                        </p:tav>
                                        <p:tav tm="100000">
                                          <p:val>
                                            <p:strVal val="#ppt_w"/>
                                          </p:val>
                                        </p:tav>
                                      </p:tavLst>
                                    </p:anim>
                                    <p:anim calcmode="lin" valueType="num">
                                      <p:cBhvr>
                                        <p:cTn id="13" dur="1000" fill="hold"/>
                                        <p:tgtEl>
                                          <p:spTgt spid="7">
                                            <p:graphicEl>
                                              <a:dgm id="{A5381A90-1B3B-4607-B351-9EB9A554C153}"/>
                                            </p:graphicEl>
                                          </p:spTgt>
                                        </p:tgtEl>
                                        <p:attrNameLst>
                                          <p:attrName>ppt_h</p:attrName>
                                        </p:attrNameLst>
                                      </p:cBhvr>
                                      <p:tavLst>
                                        <p:tav tm="0">
                                          <p:val>
                                            <p:fltVal val="0"/>
                                          </p:val>
                                        </p:tav>
                                        <p:tav tm="100000">
                                          <p:val>
                                            <p:strVal val="#ppt_h"/>
                                          </p:val>
                                        </p:tav>
                                      </p:tavLst>
                                    </p:anim>
                                    <p:anim calcmode="lin" valueType="num">
                                      <p:cBhvr>
                                        <p:cTn id="14" dur="1000" fill="hold"/>
                                        <p:tgtEl>
                                          <p:spTgt spid="7">
                                            <p:graphicEl>
                                              <a:dgm id="{A5381A90-1B3B-4607-B351-9EB9A554C153}"/>
                                            </p:graphicEl>
                                          </p:spTgt>
                                        </p:tgtEl>
                                        <p:attrNameLst>
                                          <p:attrName>style.rotation</p:attrName>
                                        </p:attrNameLst>
                                      </p:cBhvr>
                                      <p:tavLst>
                                        <p:tav tm="0">
                                          <p:val>
                                            <p:fltVal val="90"/>
                                          </p:val>
                                        </p:tav>
                                        <p:tav tm="100000">
                                          <p:val>
                                            <p:fltVal val="0"/>
                                          </p:val>
                                        </p:tav>
                                      </p:tavLst>
                                    </p:anim>
                                    <p:animEffect transition="in" filter="fade">
                                      <p:cBhvr>
                                        <p:cTn id="15" dur="1000"/>
                                        <p:tgtEl>
                                          <p:spTgt spid="7">
                                            <p:graphicEl>
                                              <a:dgm id="{A5381A90-1B3B-4607-B351-9EB9A554C15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7">
                                            <p:graphicEl>
                                              <a:dgm id="{EE61C245-84BC-48C6-ACC0-AC9A1C7E76D6}"/>
                                            </p:graphicEl>
                                          </p:spTgt>
                                        </p:tgtEl>
                                        <p:attrNameLst>
                                          <p:attrName>style.visibility</p:attrName>
                                        </p:attrNameLst>
                                      </p:cBhvr>
                                      <p:to>
                                        <p:strVal val="visible"/>
                                      </p:to>
                                    </p:set>
                                    <p:anim calcmode="lin" valueType="num">
                                      <p:cBhvr>
                                        <p:cTn id="20" dur="1000" fill="hold"/>
                                        <p:tgtEl>
                                          <p:spTgt spid="7">
                                            <p:graphicEl>
                                              <a:dgm id="{EE61C245-84BC-48C6-ACC0-AC9A1C7E76D6}"/>
                                            </p:graphicEl>
                                          </p:spTgt>
                                        </p:tgtEl>
                                        <p:attrNameLst>
                                          <p:attrName>ppt_w</p:attrName>
                                        </p:attrNameLst>
                                      </p:cBhvr>
                                      <p:tavLst>
                                        <p:tav tm="0">
                                          <p:val>
                                            <p:fltVal val="0"/>
                                          </p:val>
                                        </p:tav>
                                        <p:tav tm="100000">
                                          <p:val>
                                            <p:strVal val="#ppt_w"/>
                                          </p:val>
                                        </p:tav>
                                      </p:tavLst>
                                    </p:anim>
                                    <p:anim calcmode="lin" valueType="num">
                                      <p:cBhvr>
                                        <p:cTn id="21" dur="1000" fill="hold"/>
                                        <p:tgtEl>
                                          <p:spTgt spid="7">
                                            <p:graphicEl>
                                              <a:dgm id="{EE61C245-84BC-48C6-ACC0-AC9A1C7E76D6}"/>
                                            </p:graphicEl>
                                          </p:spTgt>
                                        </p:tgtEl>
                                        <p:attrNameLst>
                                          <p:attrName>ppt_h</p:attrName>
                                        </p:attrNameLst>
                                      </p:cBhvr>
                                      <p:tavLst>
                                        <p:tav tm="0">
                                          <p:val>
                                            <p:fltVal val="0"/>
                                          </p:val>
                                        </p:tav>
                                        <p:tav tm="100000">
                                          <p:val>
                                            <p:strVal val="#ppt_h"/>
                                          </p:val>
                                        </p:tav>
                                      </p:tavLst>
                                    </p:anim>
                                    <p:anim calcmode="lin" valueType="num">
                                      <p:cBhvr>
                                        <p:cTn id="22" dur="1000" fill="hold"/>
                                        <p:tgtEl>
                                          <p:spTgt spid="7">
                                            <p:graphicEl>
                                              <a:dgm id="{EE61C245-84BC-48C6-ACC0-AC9A1C7E76D6}"/>
                                            </p:graphicEl>
                                          </p:spTgt>
                                        </p:tgtEl>
                                        <p:attrNameLst>
                                          <p:attrName>style.rotation</p:attrName>
                                        </p:attrNameLst>
                                      </p:cBhvr>
                                      <p:tavLst>
                                        <p:tav tm="0">
                                          <p:val>
                                            <p:fltVal val="90"/>
                                          </p:val>
                                        </p:tav>
                                        <p:tav tm="100000">
                                          <p:val>
                                            <p:fltVal val="0"/>
                                          </p:val>
                                        </p:tav>
                                      </p:tavLst>
                                    </p:anim>
                                    <p:animEffect transition="in" filter="fade">
                                      <p:cBhvr>
                                        <p:cTn id="23" dur="1000"/>
                                        <p:tgtEl>
                                          <p:spTgt spid="7">
                                            <p:graphicEl>
                                              <a:dgm id="{EE61C245-84BC-48C6-ACC0-AC9A1C7E76D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grpId="0" nodeType="clickEffect">
                                  <p:stCondLst>
                                    <p:cond delay="0"/>
                                  </p:stCondLst>
                                  <p:childTnLst>
                                    <p:set>
                                      <p:cBhvr>
                                        <p:cTn id="27" dur="1" fill="hold">
                                          <p:stCondLst>
                                            <p:cond delay="0"/>
                                          </p:stCondLst>
                                        </p:cTn>
                                        <p:tgtEl>
                                          <p:spTgt spid="7">
                                            <p:graphicEl>
                                              <a:dgm id="{E5F04B20-6B38-41A9-8427-A8B9837B9B9B}"/>
                                            </p:graphicEl>
                                          </p:spTgt>
                                        </p:tgtEl>
                                        <p:attrNameLst>
                                          <p:attrName>style.visibility</p:attrName>
                                        </p:attrNameLst>
                                      </p:cBhvr>
                                      <p:to>
                                        <p:strVal val="visible"/>
                                      </p:to>
                                    </p:set>
                                    <p:anim calcmode="lin" valueType="num">
                                      <p:cBhvr>
                                        <p:cTn id="28" dur="1000" fill="hold"/>
                                        <p:tgtEl>
                                          <p:spTgt spid="7">
                                            <p:graphicEl>
                                              <a:dgm id="{E5F04B20-6B38-41A9-8427-A8B9837B9B9B}"/>
                                            </p:graphicEl>
                                          </p:spTgt>
                                        </p:tgtEl>
                                        <p:attrNameLst>
                                          <p:attrName>ppt_w</p:attrName>
                                        </p:attrNameLst>
                                      </p:cBhvr>
                                      <p:tavLst>
                                        <p:tav tm="0">
                                          <p:val>
                                            <p:fltVal val="0"/>
                                          </p:val>
                                        </p:tav>
                                        <p:tav tm="100000">
                                          <p:val>
                                            <p:strVal val="#ppt_w"/>
                                          </p:val>
                                        </p:tav>
                                      </p:tavLst>
                                    </p:anim>
                                    <p:anim calcmode="lin" valueType="num">
                                      <p:cBhvr>
                                        <p:cTn id="29" dur="1000" fill="hold"/>
                                        <p:tgtEl>
                                          <p:spTgt spid="7">
                                            <p:graphicEl>
                                              <a:dgm id="{E5F04B20-6B38-41A9-8427-A8B9837B9B9B}"/>
                                            </p:graphicEl>
                                          </p:spTgt>
                                        </p:tgtEl>
                                        <p:attrNameLst>
                                          <p:attrName>ppt_h</p:attrName>
                                        </p:attrNameLst>
                                      </p:cBhvr>
                                      <p:tavLst>
                                        <p:tav tm="0">
                                          <p:val>
                                            <p:fltVal val="0"/>
                                          </p:val>
                                        </p:tav>
                                        <p:tav tm="100000">
                                          <p:val>
                                            <p:strVal val="#ppt_h"/>
                                          </p:val>
                                        </p:tav>
                                      </p:tavLst>
                                    </p:anim>
                                    <p:anim calcmode="lin" valueType="num">
                                      <p:cBhvr>
                                        <p:cTn id="30" dur="1000" fill="hold"/>
                                        <p:tgtEl>
                                          <p:spTgt spid="7">
                                            <p:graphicEl>
                                              <a:dgm id="{E5F04B20-6B38-41A9-8427-A8B9837B9B9B}"/>
                                            </p:graphicEl>
                                          </p:spTgt>
                                        </p:tgtEl>
                                        <p:attrNameLst>
                                          <p:attrName>style.rotation</p:attrName>
                                        </p:attrNameLst>
                                      </p:cBhvr>
                                      <p:tavLst>
                                        <p:tav tm="0">
                                          <p:val>
                                            <p:fltVal val="90"/>
                                          </p:val>
                                        </p:tav>
                                        <p:tav tm="100000">
                                          <p:val>
                                            <p:fltVal val="0"/>
                                          </p:val>
                                        </p:tav>
                                      </p:tavLst>
                                    </p:anim>
                                    <p:animEffect transition="in" filter="fade">
                                      <p:cBhvr>
                                        <p:cTn id="31" dur="1000"/>
                                        <p:tgtEl>
                                          <p:spTgt spid="7">
                                            <p:graphicEl>
                                              <a:dgm id="{E5F04B20-6B38-41A9-8427-A8B9837B9B9B}"/>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31" presetClass="entr" presetSubtype="0" fill="hold" grpId="0" nodeType="clickEffect">
                                  <p:stCondLst>
                                    <p:cond delay="0"/>
                                  </p:stCondLst>
                                  <p:childTnLst>
                                    <p:set>
                                      <p:cBhvr>
                                        <p:cTn id="35" dur="1" fill="hold">
                                          <p:stCondLst>
                                            <p:cond delay="0"/>
                                          </p:stCondLst>
                                        </p:cTn>
                                        <p:tgtEl>
                                          <p:spTgt spid="7">
                                            <p:graphicEl>
                                              <a:dgm id="{40DCDFFB-C7B6-4E2F-ACC6-AD3E9F60A29D}"/>
                                            </p:graphicEl>
                                          </p:spTgt>
                                        </p:tgtEl>
                                        <p:attrNameLst>
                                          <p:attrName>style.visibility</p:attrName>
                                        </p:attrNameLst>
                                      </p:cBhvr>
                                      <p:to>
                                        <p:strVal val="visible"/>
                                      </p:to>
                                    </p:set>
                                    <p:anim calcmode="lin" valueType="num">
                                      <p:cBhvr>
                                        <p:cTn id="36" dur="1000" fill="hold"/>
                                        <p:tgtEl>
                                          <p:spTgt spid="7">
                                            <p:graphicEl>
                                              <a:dgm id="{40DCDFFB-C7B6-4E2F-ACC6-AD3E9F60A29D}"/>
                                            </p:graphicEl>
                                          </p:spTgt>
                                        </p:tgtEl>
                                        <p:attrNameLst>
                                          <p:attrName>ppt_w</p:attrName>
                                        </p:attrNameLst>
                                      </p:cBhvr>
                                      <p:tavLst>
                                        <p:tav tm="0">
                                          <p:val>
                                            <p:fltVal val="0"/>
                                          </p:val>
                                        </p:tav>
                                        <p:tav tm="100000">
                                          <p:val>
                                            <p:strVal val="#ppt_w"/>
                                          </p:val>
                                        </p:tav>
                                      </p:tavLst>
                                    </p:anim>
                                    <p:anim calcmode="lin" valueType="num">
                                      <p:cBhvr>
                                        <p:cTn id="37" dur="1000" fill="hold"/>
                                        <p:tgtEl>
                                          <p:spTgt spid="7">
                                            <p:graphicEl>
                                              <a:dgm id="{40DCDFFB-C7B6-4E2F-ACC6-AD3E9F60A29D}"/>
                                            </p:graphicEl>
                                          </p:spTgt>
                                        </p:tgtEl>
                                        <p:attrNameLst>
                                          <p:attrName>ppt_h</p:attrName>
                                        </p:attrNameLst>
                                      </p:cBhvr>
                                      <p:tavLst>
                                        <p:tav tm="0">
                                          <p:val>
                                            <p:fltVal val="0"/>
                                          </p:val>
                                        </p:tav>
                                        <p:tav tm="100000">
                                          <p:val>
                                            <p:strVal val="#ppt_h"/>
                                          </p:val>
                                        </p:tav>
                                      </p:tavLst>
                                    </p:anim>
                                    <p:anim calcmode="lin" valueType="num">
                                      <p:cBhvr>
                                        <p:cTn id="38" dur="1000" fill="hold"/>
                                        <p:tgtEl>
                                          <p:spTgt spid="7">
                                            <p:graphicEl>
                                              <a:dgm id="{40DCDFFB-C7B6-4E2F-ACC6-AD3E9F60A29D}"/>
                                            </p:graphicEl>
                                          </p:spTgt>
                                        </p:tgtEl>
                                        <p:attrNameLst>
                                          <p:attrName>style.rotation</p:attrName>
                                        </p:attrNameLst>
                                      </p:cBhvr>
                                      <p:tavLst>
                                        <p:tav tm="0">
                                          <p:val>
                                            <p:fltVal val="90"/>
                                          </p:val>
                                        </p:tav>
                                        <p:tav tm="100000">
                                          <p:val>
                                            <p:fltVal val="0"/>
                                          </p:val>
                                        </p:tav>
                                      </p:tavLst>
                                    </p:anim>
                                    <p:animEffect transition="in" filter="fade">
                                      <p:cBhvr>
                                        <p:cTn id="39" dur="1000"/>
                                        <p:tgtEl>
                                          <p:spTgt spid="7">
                                            <p:graphicEl>
                                              <a:dgm id="{40DCDFFB-C7B6-4E2F-ACC6-AD3E9F60A29D}"/>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31" presetClass="entr" presetSubtype="0" fill="hold" grpId="0" nodeType="clickEffect">
                                  <p:stCondLst>
                                    <p:cond delay="0"/>
                                  </p:stCondLst>
                                  <p:childTnLst>
                                    <p:set>
                                      <p:cBhvr>
                                        <p:cTn id="43" dur="1" fill="hold">
                                          <p:stCondLst>
                                            <p:cond delay="0"/>
                                          </p:stCondLst>
                                        </p:cTn>
                                        <p:tgtEl>
                                          <p:spTgt spid="7">
                                            <p:graphicEl>
                                              <a:dgm id="{AB437BC4-509E-4AA6-B2E4-008E6831EC41}"/>
                                            </p:graphicEl>
                                          </p:spTgt>
                                        </p:tgtEl>
                                        <p:attrNameLst>
                                          <p:attrName>style.visibility</p:attrName>
                                        </p:attrNameLst>
                                      </p:cBhvr>
                                      <p:to>
                                        <p:strVal val="visible"/>
                                      </p:to>
                                    </p:set>
                                    <p:anim calcmode="lin" valueType="num">
                                      <p:cBhvr>
                                        <p:cTn id="44" dur="1000" fill="hold"/>
                                        <p:tgtEl>
                                          <p:spTgt spid="7">
                                            <p:graphicEl>
                                              <a:dgm id="{AB437BC4-509E-4AA6-B2E4-008E6831EC41}"/>
                                            </p:graphicEl>
                                          </p:spTgt>
                                        </p:tgtEl>
                                        <p:attrNameLst>
                                          <p:attrName>ppt_w</p:attrName>
                                        </p:attrNameLst>
                                      </p:cBhvr>
                                      <p:tavLst>
                                        <p:tav tm="0">
                                          <p:val>
                                            <p:fltVal val="0"/>
                                          </p:val>
                                        </p:tav>
                                        <p:tav tm="100000">
                                          <p:val>
                                            <p:strVal val="#ppt_w"/>
                                          </p:val>
                                        </p:tav>
                                      </p:tavLst>
                                    </p:anim>
                                    <p:anim calcmode="lin" valueType="num">
                                      <p:cBhvr>
                                        <p:cTn id="45" dur="1000" fill="hold"/>
                                        <p:tgtEl>
                                          <p:spTgt spid="7">
                                            <p:graphicEl>
                                              <a:dgm id="{AB437BC4-509E-4AA6-B2E4-008E6831EC41}"/>
                                            </p:graphicEl>
                                          </p:spTgt>
                                        </p:tgtEl>
                                        <p:attrNameLst>
                                          <p:attrName>ppt_h</p:attrName>
                                        </p:attrNameLst>
                                      </p:cBhvr>
                                      <p:tavLst>
                                        <p:tav tm="0">
                                          <p:val>
                                            <p:fltVal val="0"/>
                                          </p:val>
                                        </p:tav>
                                        <p:tav tm="100000">
                                          <p:val>
                                            <p:strVal val="#ppt_h"/>
                                          </p:val>
                                        </p:tav>
                                      </p:tavLst>
                                    </p:anim>
                                    <p:anim calcmode="lin" valueType="num">
                                      <p:cBhvr>
                                        <p:cTn id="46" dur="1000" fill="hold"/>
                                        <p:tgtEl>
                                          <p:spTgt spid="7">
                                            <p:graphicEl>
                                              <a:dgm id="{AB437BC4-509E-4AA6-B2E4-008E6831EC41}"/>
                                            </p:graphicEl>
                                          </p:spTgt>
                                        </p:tgtEl>
                                        <p:attrNameLst>
                                          <p:attrName>style.rotation</p:attrName>
                                        </p:attrNameLst>
                                      </p:cBhvr>
                                      <p:tavLst>
                                        <p:tav tm="0">
                                          <p:val>
                                            <p:fltVal val="90"/>
                                          </p:val>
                                        </p:tav>
                                        <p:tav tm="100000">
                                          <p:val>
                                            <p:fltVal val="0"/>
                                          </p:val>
                                        </p:tav>
                                      </p:tavLst>
                                    </p:anim>
                                    <p:animEffect transition="in" filter="fade">
                                      <p:cBhvr>
                                        <p:cTn id="47" dur="1000"/>
                                        <p:tgtEl>
                                          <p:spTgt spid="7">
                                            <p:graphicEl>
                                              <a:dgm id="{AB437BC4-509E-4AA6-B2E4-008E6831EC4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Sub>
          <a:bldDgm bld="lvl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E42CC-28B5-605E-EE15-A3B0C124B146}"/>
              </a:ext>
            </a:extLst>
          </p:cNvPr>
          <p:cNvSpPr>
            <a:spLocks noGrp="1"/>
          </p:cNvSpPr>
          <p:nvPr>
            <p:ph type="title"/>
          </p:nvPr>
        </p:nvSpPr>
        <p:spPr/>
        <p:txBody>
          <a:bodyPr>
            <a:noAutofit/>
          </a:bodyPr>
          <a:lstStyle/>
          <a:p>
            <a:pPr algn="ctr"/>
            <a:r>
              <a:rPr lang="en-US" sz="5400" dirty="0">
                <a:solidFill>
                  <a:schemeClr val="tx1">
                    <a:lumMod val="95000"/>
                    <a:lumOff val="5000"/>
                  </a:schemeClr>
                </a:solidFill>
                <a:latin typeface="Algerian" panose="04020705040A02060702" pitchFamily="82" charset="0"/>
              </a:rPr>
              <a:t>PESTLE Analysis for HSBC's Technology </a:t>
            </a:r>
          </a:p>
        </p:txBody>
      </p:sp>
      <p:graphicFrame>
        <p:nvGraphicFramePr>
          <p:cNvPr id="10" name="Content Placeholder 9">
            <a:extLst>
              <a:ext uri="{FF2B5EF4-FFF2-40B4-BE49-F238E27FC236}">
                <a16:creationId xmlns:a16="http://schemas.microsoft.com/office/drawing/2014/main" id="{B0C1E208-AD51-69B7-A6D5-77341A8C87A0}"/>
              </a:ext>
            </a:extLst>
          </p:cNvPr>
          <p:cNvGraphicFramePr>
            <a:graphicFrameLocks noGrp="1"/>
          </p:cNvGraphicFramePr>
          <p:nvPr>
            <p:ph idx="1"/>
            <p:extLst>
              <p:ext uri="{D42A27DB-BD31-4B8C-83A1-F6EECF244321}">
                <p14:modId xmlns:p14="http://schemas.microsoft.com/office/powerpoint/2010/main" val="1527026848"/>
              </p:ext>
            </p:extLst>
          </p:nvPr>
        </p:nvGraphicFramePr>
        <p:xfrm>
          <a:off x="1" y="1445342"/>
          <a:ext cx="6096000" cy="50475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3" name="Diagram 12">
            <a:extLst>
              <a:ext uri="{FF2B5EF4-FFF2-40B4-BE49-F238E27FC236}">
                <a16:creationId xmlns:a16="http://schemas.microsoft.com/office/drawing/2014/main" id="{59DEFA83-7017-5A1F-D7CA-17B2A114D492}"/>
              </a:ext>
            </a:extLst>
          </p:cNvPr>
          <p:cNvGraphicFramePr/>
          <p:nvPr>
            <p:extLst>
              <p:ext uri="{D42A27DB-BD31-4B8C-83A1-F6EECF244321}">
                <p14:modId xmlns:p14="http://schemas.microsoft.com/office/powerpoint/2010/main" val="646521078"/>
              </p:ext>
            </p:extLst>
          </p:nvPr>
        </p:nvGraphicFramePr>
        <p:xfrm>
          <a:off x="5049479" y="1905000"/>
          <a:ext cx="6761521" cy="529779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4" name="Slide Number Placeholder 3">
            <a:extLst>
              <a:ext uri="{FF2B5EF4-FFF2-40B4-BE49-F238E27FC236}">
                <a16:creationId xmlns:a16="http://schemas.microsoft.com/office/drawing/2014/main" id="{A9031056-7C43-A7D7-5454-EE8D5B920CFA}"/>
              </a:ext>
            </a:extLst>
          </p:cNvPr>
          <p:cNvSpPr>
            <a:spLocks noGrp="1"/>
          </p:cNvSpPr>
          <p:nvPr>
            <p:ph type="sldNum" sz="quarter" idx="12"/>
          </p:nvPr>
        </p:nvSpPr>
        <p:spPr/>
        <p:txBody>
          <a:bodyPr/>
          <a:lstStyle/>
          <a:p>
            <a:fld id="{A758A7AB-0F9D-48F6-88D4-CF30446A7E28}" type="slidenum">
              <a:rPr lang="en-US" smtClean="0"/>
              <a:t>9</a:t>
            </a:fld>
            <a:endParaRPr lang="en-US"/>
          </a:p>
        </p:txBody>
      </p:sp>
    </p:spTree>
    <p:extLst>
      <p:ext uri="{BB962C8B-B14F-4D97-AF65-F5344CB8AC3E}">
        <p14:creationId xmlns:p14="http://schemas.microsoft.com/office/powerpoint/2010/main" val="887110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0">
                                            <p:graphicEl>
                                              <a:dgm id="{6CFDB05A-95C0-4485-A3FC-3672878489D4}"/>
                                            </p:graphicEl>
                                          </p:spTgt>
                                        </p:tgtEl>
                                        <p:attrNameLst>
                                          <p:attrName>style.visibility</p:attrName>
                                        </p:attrNameLst>
                                      </p:cBhvr>
                                      <p:to>
                                        <p:strVal val="visible"/>
                                      </p:to>
                                    </p:set>
                                    <p:animEffect transition="in" filter="randombar(horizontal)">
                                      <p:cBhvr>
                                        <p:cTn id="12" dur="500"/>
                                        <p:tgtEl>
                                          <p:spTgt spid="10">
                                            <p:graphicEl>
                                              <a:dgm id="{6CFDB05A-95C0-4485-A3FC-3672878489D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0">
                                            <p:graphicEl>
                                              <a:dgm id="{20A693F5-C4A5-457C-AE77-CA363AA02E00}"/>
                                            </p:graphicEl>
                                          </p:spTgt>
                                        </p:tgtEl>
                                        <p:attrNameLst>
                                          <p:attrName>style.visibility</p:attrName>
                                        </p:attrNameLst>
                                      </p:cBhvr>
                                      <p:to>
                                        <p:strVal val="visible"/>
                                      </p:to>
                                    </p:set>
                                    <p:animEffect transition="in" filter="randombar(horizontal)">
                                      <p:cBhvr>
                                        <p:cTn id="17" dur="500"/>
                                        <p:tgtEl>
                                          <p:spTgt spid="10">
                                            <p:graphicEl>
                                              <a:dgm id="{20A693F5-C4A5-457C-AE77-CA363AA02E00}"/>
                                            </p:graphicEl>
                                          </p:spTgt>
                                        </p:tgtEl>
                                      </p:cBhvr>
                                    </p:animEffect>
                                  </p:childTnLst>
                                </p:cTn>
                              </p:par>
                              <p:par>
                                <p:cTn id="18" presetID="14" presetClass="entr" presetSubtype="10" fill="hold" grpId="0" nodeType="withEffect">
                                  <p:stCondLst>
                                    <p:cond delay="0"/>
                                  </p:stCondLst>
                                  <p:childTnLst>
                                    <p:set>
                                      <p:cBhvr>
                                        <p:cTn id="19" dur="1" fill="hold">
                                          <p:stCondLst>
                                            <p:cond delay="0"/>
                                          </p:stCondLst>
                                        </p:cTn>
                                        <p:tgtEl>
                                          <p:spTgt spid="10">
                                            <p:graphicEl>
                                              <a:dgm id="{FA7DB0CA-D76C-495B-AB9D-BC0F81351942}"/>
                                            </p:graphicEl>
                                          </p:spTgt>
                                        </p:tgtEl>
                                        <p:attrNameLst>
                                          <p:attrName>style.visibility</p:attrName>
                                        </p:attrNameLst>
                                      </p:cBhvr>
                                      <p:to>
                                        <p:strVal val="visible"/>
                                      </p:to>
                                    </p:set>
                                    <p:animEffect transition="in" filter="randombar(horizontal)">
                                      <p:cBhvr>
                                        <p:cTn id="20" dur="500"/>
                                        <p:tgtEl>
                                          <p:spTgt spid="10">
                                            <p:graphicEl>
                                              <a:dgm id="{FA7DB0CA-D76C-495B-AB9D-BC0F81351942}"/>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grpId="0" nodeType="clickEffect">
                                  <p:stCondLst>
                                    <p:cond delay="0"/>
                                  </p:stCondLst>
                                  <p:childTnLst>
                                    <p:set>
                                      <p:cBhvr>
                                        <p:cTn id="24" dur="1" fill="hold">
                                          <p:stCondLst>
                                            <p:cond delay="0"/>
                                          </p:stCondLst>
                                        </p:cTn>
                                        <p:tgtEl>
                                          <p:spTgt spid="10">
                                            <p:graphicEl>
                                              <a:dgm id="{CA76FFB7-B491-4FDD-A5C9-F4507A3D701A}"/>
                                            </p:graphicEl>
                                          </p:spTgt>
                                        </p:tgtEl>
                                        <p:attrNameLst>
                                          <p:attrName>style.visibility</p:attrName>
                                        </p:attrNameLst>
                                      </p:cBhvr>
                                      <p:to>
                                        <p:strVal val="visible"/>
                                      </p:to>
                                    </p:set>
                                    <p:animEffect transition="in" filter="randombar(horizontal)">
                                      <p:cBhvr>
                                        <p:cTn id="25" dur="500"/>
                                        <p:tgtEl>
                                          <p:spTgt spid="10">
                                            <p:graphicEl>
                                              <a:dgm id="{CA76FFB7-B491-4FDD-A5C9-F4507A3D701A}"/>
                                            </p:graphicEl>
                                          </p:spTgt>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10">
                                            <p:graphicEl>
                                              <a:dgm id="{C1CCC5D1-D509-4238-88CE-569E6680EFFF}"/>
                                            </p:graphicEl>
                                          </p:spTgt>
                                        </p:tgtEl>
                                        <p:attrNameLst>
                                          <p:attrName>style.visibility</p:attrName>
                                        </p:attrNameLst>
                                      </p:cBhvr>
                                      <p:to>
                                        <p:strVal val="visible"/>
                                      </p:to>
                                    </p:set>
                                    <p:animEffect transition="in" filter="randombar(horizontal)">
                                      <p:cBhvr>
                                        <p:cTn id="28" dur="500"/>
                                        <p:tgtEl>
                                          <p:spTgt spid="10">
                                            <p:graphicEl>
                                              <a:dgm id="{C1CCC5D1-D509-4238-88CE-569E6680EFFF}"/>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grpId="0" nodeType="clickEffect">
                                  <p:stCondLst>
                                    <p:cond delay="0"/>
                                  </p:stCondLst>
                                  <p:childTnLst>
                                    <p:set>
                                      <p:cBhvr>
                                        <p:cTn id="32" dur="1" fill="hold">
                                          <p:stCondLst>
                                            <p:cond delay="0"/>
                                          </p:stCondLst>
                                        </p:cTn>
                                        <p:tgtEl>
                                          <p:spTgt spid="10">
                                            <p:graphicEl>
                                              <a:dgm id="{8B48B7A4-67A8-4044-BE06-69D8A894F58D}"/>
                                            </p:graphicEl>
                                          </p:spTgt>
                                        </p:tgtEl>
                                        <p:attrNameLst>
                                          <p:attrName>style.visibility</p:attrName>
                                        </p:attrNameLst>
                                      </p:cBhvr>
                                      <p:to>
                                        <p:strVal val="visible"/>
                                      </p:to>
                                    </p:set>
                                    <p:animEffect transition="in" filter="randombar(horizontal)">
                                      <p:cBhvr>
                                        <p:cTn id="33" dur="500"/>
                                        <p:tgtEl>
                                          <p:spTgt spid="10">
                                            <p:graphicEl>
                                              <a:dgm id="{8B48B7A4-67A8-4044-BE06-69D8A894F58D}"/>
                                            </p:graphicEl>
                                          </p:spTgt>
                                        </p:tgtEl>
                                      </p:cBhvr>
                                    </p:animEffect>
                                  </p:childTnLst>
                                </p:cTn>
                              </p:par>
                              <p:par>
                                <p:cTn id="34" presetID="14" presetClass="entr" presetSubtype="10" fill="hold" grpId="0" nodeType="withEffect">
                                  <p:stCondLst>
                                    <p:cond delay="0"/>
                                  </p:stCondLst>
                                  <p:childTnLst>
                                    <p:set>
                                      <p:cBhvr>
                                        <p:cTn id="35" dur="1" fill="hold">
                                          <p:stCondLst>
                                            <p:cond delay="0"/>
                                          </p:stCondLst>
                                        </p:cTn>
                                        <p:tgtEl>
                                          <p:spTgt spid="10">
                                            <p:graphicEl>
                                              <a:dgm id="{3909FF6C-294B-494D-A902-470D491D775E}"/>
                                            </p:graphicEl>
                                          </p:spTgt>
                                        </p:tgtEl>
                                        <p:attrNameLst>
                                          <p:attrName>style.visibility</p:attrName>
                                        </p:attrNameLst>
                                      </p:cBhvr>
                                      <p:to>
                                        <p:strVal val="visible"/>
                                      </p:to>
                                    </p:set>
                                    <p:animEffect transition="in" filter="randombar(horizontal)">
                                      <p:cBhvr>
                                        <p:cTn id="36" dur="500"/>
                                        <p:tgtEl>
                                          <p:spTgt spid="10">
                                            <p:graphicEl>
                                              <a:dgm id="{3909FF6C-294B-494D-A902-470D491D775E}"/>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4" presetClass="entr" presetSubtype="10" fill="hold" grpId="0" nodeType="clickEffect">
                                  <p:stCondLst>
                                    <p:cond delay="0"/>
                                  </p:stCondLst>
                                  <p:childTnLst>
                                    <p:set>
                                      <p:cBhvr>
                                        <p:cTn id="40" dur="1" fill="hold">
                                          <p:stCondLst>
                                            <p:cond delay="0"/>
                                          </p:stCondLst>
                                        </p:cTn>
                                        <p:tgtEl>
                                          <p:spTgt spid="10">
                                            <p:graphicEl>
                                              <a:dgm id="{F88FDA6A-B397-41A0-8430-041CCBD5A38C}"/>
                                            </p:graphicEl>
                                          </p:spTgt>
                                        </p:tgtEl>
                                        <p:attrNameLst>
                                          <p:attrName>style.visibility</p:attrName>
                                        </p:attrNameLst>
                                      </p:cBhvr>
                                      <p:to>
                                        <p:strVal val="visible"/>
                                      </p:to>
                                    </p:set>
                                    <p:animEffect transition="in" filter="randombar(horizontal)">
                                      <p:cBhvr>
                                        <p:cTn id="41" dur="500"/>
                                        <p:tgtEl>
                                          <p:spTgt spid="10">
                                            <p:graphicEl>
                                              <a:dgm id="{F88FDA6A-B397-41A0-8430-041CCBD5A38C}"/>
                                            </p:graphicEl>
                                          </p:spTgt>
                                        </p:tgtEl>
                                      </p:cBhvr>
                                    </p:animEffect>
                                  </p:childTnLst>
                                </p:cTn>
                              </p:par>
                              <p:par>
                                <p:cTn id="42" presetID="14" presetClass="entr" presetSubtype="10" fill="hold" grpId="0" nodeType="withEffect">
                                  <p:stCondLst>
                                    <p:cond delay="0"/>
                                  </p:stCondLst>
                                  <p:childTnLst>
                                    <p:set>
                                      <p:cBhvr>
                                        <p:cTn id="43" dur="1" fill="hold">
                                          <p:stCondLst>
                                            <p:cond delay="0"/>
                                          </p:stCondLst>
                                        </p:cTn>
                                        <p:tgtEl>
                                          <p:spTgt spid="10">
                                            <p:graphicEl>
                                              <a:dgm id="{FF1DD730-4F08-4AB4-B85D-0760418836AB}"/>
                                            </p:graphicEl>
                                          </p:spTgt>
                                        </p:tgtEl>
                                        <p:attrNameLst>
                                          <p:attrName>style.visibility</p:attrName>
                                        </p:attrNameLst>
                                      </p:cBhvr>
                                      <p:to>
                                        <p:strVal val="visible"/>
                                      </p:to>
                                    </p:set>
                                    <p:animEffect transition="in" filter="randombar(horizontal)">
                                      <p:cBhvr>
                                        <p:cTn id="44" dur="500"/>
                                        <p:tgtEl>
                                          <p:spTgt spid="10">
                                            <p:graphicEl>
                                              <a:dgm id="{FF1DD730-4F08-4AB4-B85D-0760418836AB}"/>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4" presetClass="entr" presetSubtype="10" fill="hold" grpId="0" nodeType="clickEffect">
                                  <p:stCondLst>
                                    <p:cond delay="0"/>
                                  </p:stCondLst>
                                  <p:childTnLst>
                                    <p:set>
                                      <p:cBhvr>
                                        <p:cTn id="48" dur="1" fill="hold">
                                          <p:stCondLst>
                                            <p:cond delay="0"/>
                                          </p:stCondLst>
                                        </p:cTn>
                                        <p:tgtEl>
                                          <p:spTgt spid="10">
                                            <p:graphicEl>
                                              <a:dgm id="{05431263-3DF9-4C66-94DC-BA728FC87302}"/>
                                            </p:graphicEl>
                                          </p:spTgt>
                                        </p:tgtEl>
                                        <p:attrNameLst>
                                          <p:attrName>style.visibility</p:attrName>
                                        </p:attrNameLst>
                                      </p:cBhvr>
                                      <p:to>
                                        <p:strVal val="visible"/>
                                      </p:to>
                                    </p:set>
                                    <p:animEffect transition="in" filter="randombar(horizontal)">
                                      <p:cBhvr>
                                        <p:cTn id="49" dur="500"/>
                                        <p:tgtEl>
                                          <p:spTgt spid="10">
                                            <p:graphicEl>
                                              <a:dgm id="{05431263-3DF9-4C66-94DC-BA728FC87302}"/>
                                            </p:graphicEl>
                                          </p:spTgt>
                                        </p:tgtEl>
                                      </p:cBhvr>
                                    </p:animEffect>
                                  </p:childTnLst>
                                </p:cTn>
                              </p:par>
                              <p:par>
                                <p:cTn id="50" presetID="14" presetClass="entr" presetSubtype="10" fill="hold" grpId="0" nodeType="withEffect">
                                  <p:stCondLst>
                                    <p:cond delay="0"/>
                                  </p:stCondLst>
                                  <p:childTnLst>
                                    <p:set>
                                      <p:cBhvr>
                                        <p:cTn id="51" dur="1" fill="hold">
                                          <p:stCondLst>
                                            <p:cond delay="0"/>
                                          </p:stCondLst>
                                        </p:cTn>
                                        <p:tgtEl>
                                          <p:spTgt spid="10">
                                            <p:graphicEl>
                                              <a:dgm id="{CAE6B97D-7647-45F7-8047-C48C291D99C9}"/>
                                            </p:graphicEl>
                                          </p:spTgt>
                                        </p:tgtEl>
                                        <p:attrNameLst>
                                          <p:attrName>style.visibility</p:attrName>
                                        </p:attrNameLst>
                                      </p:cBhvr>
                                      <p:to>
                                        <p:strVal val="visible"/>
                                      </p:to>
                                    </p:set>
                                    <p:animEffect transition="in" filter="randombar(horizontal)">
                                      <p:cBhvr>
                                        <p:cTn id="52" dur="500"/>
                                        <p:tgtEl>
                                          <p:spTgt spid="10">
                                            <p:graphicEl>
                                              <a:dgm id="{CAE6B97D-7647-45F7-8047-C48C291D99C9}"/>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grpId="0" nodeType="clickEffect">
                                  <p:stCondLst>
                                    <p:cond delay="0"/>
                                  </p:stCondLst>
                                  <p:childTnLst>
                                    <p:set>
                                      <p:cBhvr>
                                        <p:cTn id="56" dur="1" fill="hold">
                                          <p:stCondLst>
                                            <p:cond delay="0"/>
                                          </p:stCondLst>
                                        </p:cTn>
                                        <p:tgtEl>
                                          <p:spTgt spid="10">
                                            <p:graphicEl>
                                              <a:dgm id="{CB6C647B-276B-43EB-B0B4-2A323E8DC455}"/>
                                            </p:graphicEl>
                                          </p:spTgt>
                                        </p:tgtEl>
                                        <p:attrNameLst>
                                          <p:attrName>style.visibility</p:attrName>
                                        </p:attrNameLst>
                                      </p:cBhvr>
                                      <p:to>
                                        <p:strVal val="visible"/>
                                      </p:to>
                                    </p:set>
                                    <p:animEffect transition="in" filter="randombar(horizontal)">
                                      <p:cBhvr>
                                        <p:cTn id="57" dur="500"/>
                                        <p:tgtEl>
                                          <p:spTgt spid="10">
                                            <p:graphicEl>
                                              <a:dgm id="{CB6C647B-276B-43EB-B0B4-2A323E8DC455}"/>
                                            </p:graphicEl>
                                          </p:spTgt>
                                        </p:tgtEl>
                                      </p:cBhvr>
                                    </p:animEffect>
                                  </p:childTnLst>
                                </p:cTn>
                              </p:par>
                              <p:par>
                                <p:cTn id="58" presetID="14" presetClass="entr" presetSubtype="10" fill="hold" grpId="0" nodeType="withEffect">
                                  <p:stCondLst>
                                    <p:cond delay="0"/>
                                  </p:stCondLst>
                                  <p:childTnLst>
                                    <p:set>
                                      <p:cBhvr>
                                        <p:cTn id="59" dur="1" fill="hold">
                                          <p:stCondLst>
                                            <p:cond delay="0"/>
                                          </p:stCondLst>
                                        </p:cTn>
                                        <p:tgtEl>
                                          <p:spTgt spid="10">
                                            <p:graphicEl>
                                              <a:dgm id="{611B9544-CB08-43DC-B678-96A7A9C36570}"/>
                                            </p:graphicEl>
                                          </p:spTgt>
                                        </p:tgtEl>
                                        <p:attrNameLst>
                                          <p:attrName>style.visibility</p:attrName>
                                        </p:attrNameLst>
                                      </p:cBhvr>
                                      <p:to>
                                        <p:strVal val="visible"/>
                                      </p:to>
                                    </p:set>
                                    <p:animEffect transition="in" filter="randombar(horizontal)">
                                      <p:cBhvr>
                                        <p:cTn id="60" dur="500"/>
                                        <p:tgtEl>
                                          <p:spTgt spid="10">
                                            <p:graphicEl>
                                              <a:dgm id="{611B9544-CB08-43DC-B678-96A7A9C36570}"/>
                                            </p:graphicEl>
                                          </p:spTgt>
                                        </p:tgtEl>
                                      </p:cBhvr>
                                    </p:animEffect>
                                  </p:childTnLst>
                                </p:cTn>
                              </p:par>
                            </p:childTnLst>
                          </p:cTn>
                        </p:par>
                      </p:childTnLst>
                    </p:cTn>
                  </p:par>
                  <p:par>
                    <p:cTn id="61" fill="hold">
                      <p:stCondLst>
                        <p:cond delay="indefinite"/>
                      </p:stCondLst>
                      <p:childTnLst>
                        <p:par>
                          <p:cTn id="62" fill="hold">
                            <p:stCondLst>
                              <p:cond delay="0"/>
                            </p:stCondLst>
                            <p:childTnLst>
                              <p:par>
                                <p:cTn id="63" presetID="53" presetClass="entr" presetSubtype="16" fill="hold" grpId="0" nodeType="clickEffect">
                                  <p:stCondLst>
                                    <p:cond delay="0"/>
                                  </p:stCondLst>
                                  <p:childTnLst>
                                    <p:set>
                                      <p:cBhvr>
                                        <p:cTn id="64" dur="1" fill="hold">
                                          <p:stCondLst>
                                            <p:cond delay="0"/>
                                          </p:stCondLst>
                                        </p:cTn>
                                        <p:tgtEl>
                                          <p:spTgt spid="13"/>
                                        </p:tgtEl>
                                        <p:attrNameLst>
                                          <p:attrName>style.visibility</p:attrName>
                                        </p:attrNameLst>
                                      </p:cBhvr>
                                      <p:to>
                                        <p:strVal val="visible"/>
                                      </p:to>
                                    </p:set>
                                    <p:anim calcmode="lin" valueType="num">
                                      <p:cBhvr>
                                        <p:cTn id="65" dur="500" fill="hold"/>
                                        <p:tgtEl>
                                          <p:spTgt spid="13"/>
                                        </p:tgtEl>
                                        <p:attrNameLst>
                                          <p:attrName>ppt_w</p:attrName>
                                        </p:attrNameLst>
                                      </p:cBhvr>
                                      <p:tavLst>
                                        <p:tav tm="0">
                                          <p:val>
                                            <p:fltVal val="0"/>
                                          </p:val>
                                        </p:tav>
                                        <p:tav tm="100000">
                                          <p:val>
                                            <p:strVal val="#ppt_w"/>
                                          </p:val>
                                        </p:tav>
                                      </p:tavLst>
                                    </p:anim>
                                    <p:anim calcmode="lin" valueType="num">
                                      <p:cBhvr>
                                        <p:cTn id="66" dur="500" fill="hold"/>
                                        <p:tgtEl>
                                          <p:spTgt spid="13"/>
                                        </p:tgtEl>
                                        <p:attrNameLst>
                                          <p:attrName>ppt_h</p:attrName>
                                        </p:attrNameLst>
                                      </p:cBhvr>
                                      <p:tavLst>
                                        <p:tav tm="0">
                                          <p:val>
                                            <p:fltVal val="0"/>
                                          </p:val>
                                        </p:tav>
                                        <p:tav tm="100000">
                                          <p:val>
                                            <p:strVal val="#ppt_h"/>
                                          </p:val>
                                        </p:tav>
                                      </p:tavLst>
                                    </p:anim>
                                    <p:animEffect transition="in" filter="fade">
                                      <p:cBhvr>
                                        <p:cTn id="6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0" grpId="0">
        <p:bldSub>
          <a:bldDgm bld="lvlOne"/>
        </p:bldSub>
      </p:bldGraphic>
      <p:bldGraphic spid="13"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393E3-3AF7-C691-6DC8-5C2A9AE73372}"/>
              </a:ext>
            </a:extLst>
          </p:cNvPr>
          <p:cNvSpPr>
            <a:spLocks noGrp="1"/>
          </p:cNvSpPr>
          <p:nvPr>
            <p:ph type="title"/>
          </p:nvPr>
        </p:nvSpPr>
        <p:spPr/>
        <p:txBody>
          <a:bodyPr>
            <a:noAutofit/>
          </a:bodyPr>
          <a:lstStyle/>
          <a:p>
            <a:pPr algn="ctr"/>
            <a:r>
              <a:rPr lang="en-US" sz="4800" dirty="0">
                <a:solidFill>
                  <a:schemeClr val="accent3">
                    <a:lumMod val="75000"/>
                  </a:schemeClr>
                </a:solidFill>
                <a:latin typeface="Algerian" panose="04020705040A02060702" pitchFamily="82" charset="0"/>
                <a:cs typeface="Times New Roman"/>
              </a:rPr>
              <a:t>Risk</a:t>
            </a:r>
            <a:r>
              <a:rPr lang="en-US" sz="4800" spc="30" dirty="0">
                <a:solidFill>
                  <a:schemeClr val="accent3">
                    <a:lumMod val="75000"/>
                  </a:schemeClr>
                </a:solidFill>
                <a:latin typeface="Algerian" panose="04020705040A02060702" pitchFamily="82" charset="0"/>
                <a:cs typeface="Times New Roman"/>
              </a:rPr>
              <a:t> </a:t>
            </a:r>
            <a:r>
              <a:rPr lang="en-US" sz="4800" spc="-10" dirty="0">
                <a:solidFill>
                  <a:schemeClr val="accent3">
                    <a:lumMod val="75000"/>
                  </a:schemeClr>
                </a:solidFill>
                <a:latin typeface="Algerian" panose="04020705040A02060702" pitchFamily="82" charset="0"/>
                <a:cs typeface="Times New Roman"/>
              </a:rPr>
              <a:t>Mitigation</a:t>
            </a:r>
            <a:r>
              <a:rPr lang="en-US" sz="4800" spc="-40" dirty="0">
                <a:solidFill>
                  <a:schemeClr val="accent3">
                    <a:lumMod val="75000"/>
                  </a:schemeClr>
                </a:solidFill>
                <a:latin typeface="Algerian" panose="04020705040A02060702" pitchFamily="82" charset="0"/>
                <a:cs typeface="Times New Roman"/>
              </a:rPr>
              <a:t> </a:t>
            </a:r>
            <a:r>
              <a:rPr lang="en-US" sz="4800" dirty="0">
                <a:solidFill>
                  <a:schemeClr val="accent3">
                    <a:lumMod val="75000"/>
                  </a:schemeClr>
                </a:solidFill>
                <a:latin typeface="Algerian" panose="04020705040A02060702" pitchFamily="82" charset="0"/>
                <a:cs typeface="Times New Roman"/>
              </a:rPr>
              <a:t>in</a:t>
            </a:r>
            <a:r>
              <a:rPr lang="en-US" sz="4800" spc="30" dirty="0">
                <a:solidFill>
                  <a:schemeClr val="accent3">
                    <a:lumMod val="75000"/>
                  </a:schemeClr>
                </a:solidFill>
                <a:latin typeface="Algerian" panose="04020705040A02060702" pitchFamily="82" charset="0"/>
                <a:cs typeface="Times New Roman"/>
              </a:rPr>
              <a:t> </a:t>
            </a:r>
            <a:r>
              <a:rPr lang="en-US" sz="4800" dirty="0">
                <a:solidFill>
                  <a:schemeClr val="accent3">
                    <a:lumMod val="75000"/>
                  </a:schemeClr>
                </a:solidFill>
                <a:latin typeface="Algerian" panose="04020705040A02060702" pitchFamily="82" charset="0"/>
                <a:cs typeface="Times New Roman"/>
              </a:rPr>
              <a:t>HSBC’s</a:t>
            </a:r>
            <a:r>
              <a:rPr lang="en-US" sz="4800" spc="-35" dirty="0">
                <a:solidFill>
                  <a:schemeClr val="accent3">
                    <a:lumMod val="75000"/>
                  </a:schemeClr>
                </a:solidFill>
                <a:latin typeface="Algerian" panose="04020705040A02060702" pitchFamily="82" charset="0"/>
                <a:cs typeface="Times New Roman"/>
              </a:rPr>
              <a:t> </a:t>
            </a:r>
            <a:r>
              <a:rPr lang="en-US" sz="4800" dirty="0">
                <a:solidFill>
                  <a:schemeClr val="accent3">
                    <a:lumMod val="75000"/>
                  </a:schemeClr>
                </a:solidFill>
                <a:latin typeface="Algerian" panose="04020705040A02060702" pitchFamily="82" charset="0"/>
                <a:cs typeface="Times New Roman"/>
              </a:rPr>
              <a:t>Marketing</a:t>
            </a:r>
            <a:r>
              <a:rPr lang="en-US" sz="4800" spc="35" dirty="0">
                <a:solidFill>
                  <a:schemeClr val="accent3">
                    <a:lumMod val="75000"/>
                  </a:schemeClr>
                </a:solidFill>
                <a:latin typeface="Algerian" panose="04020705040A02060702" pitchFamily="82" charset="0"/>
                <a:cs typeface="Times New Roman"/>
              </a:rPr>
              <a:t> </a:t>
            </a:r>
            <a:r>
              <a:rPr lang="en-US" sz="4800" spc="-10" dirty="0">
                <a:solidFill>
                  <a:schemeClr val="accent3">
                    <a:lumMod val="75000"/>
                  </a:schemeClr>
                </a:solidFill>
                <a:latin typeface="Algerian" panose="04020705040A02060702" pitchFamily="82" charset="0"/>
                <a:cs typeface="Times New Roman"/>
              </a:rPr>
              <a:t>Change</a:t>
            </a:r>
            <a:endParaRPr lang="en-US" sz="4800" dirty="0">
              <a:solidFill>
                <a:schemeClr val="accent3">
                  <a:lumMod val="75000"/>
                </a:schemeClr>
              </a:solidFill>
              <a:latin typeface="Algerian" panose="04020705040A02060702" pitchFamily="82" charset="0"/>
            </a:endParaRPr>
          </a:p>
        </p:txBody>
      </p:sp>
      <p:graphicFrame>
        <p:nvGraphicFramePr>
          <p:cNvPr id="4" name="Content Placeholder 3">
            <a:extLst>
              <a:ext uri="{FF2B5EF4-FFF2-40B4-BE49-F238E27FC236}">
                <a16:creationId xmlns:a16="http://schemas.microsoft.com/office/drawing/2014/main" id="{A49D812A-03AE-2DED-AE36-28BD083B7D3A}"/>
              </a:ext>
            </a:extLst>
          </p:cNvPr>
          <p:cNvGraphicFramePr>
            <a:graphicFrameLocks noGrp="1"/>
          </p:cNvGraphicFramePr>
          <p:nvPr>
            <p:ph idx="1"/>
            <p:extLst>
              <p:ext uri="{D42A27DB-BD31-4B8C-83A1-F6EECF244321}">
                <p14:modId xmlns:p14="http://schemas.microsoft.com/office/powerpoint/2010/main" val="54907270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a:extLst>
              <a:ext uri="{FF2B5EF4-FFF2-40B4-BE49-F238E27FC236}">
                <a16:creationId xmlns:a16="http://schemas.microsoft.com/office/drawing/2014/main" id="{F2634ABD-0818-FB7F-CABC-63CE0CCC7FC2}"/>
              </a:ext>
            </a:extLst>
          </p:cNvPr>
          <p:cNvSpPr>
            <a:spLocks noGrp="1"/>
          </p:cNvSpPr>
          <p:nvPr>
            <p:ph type="sldNum" sz="quarter" idx="12"/>
          </p:nvPr>
        </p:nvSpPr>
        <p:spPr/>
        <p:txBody>
          <a:bodyPr/>
          <a:lstStyle/>
          <a:p>
            <a:fld id="{A758A7AB-0F9D-48F6-88D4-CF30446A7E28}" type="slidenum">
              <a:rPr lang="en-US" smtClean="0"/>
              <a:t>10</a:t>
            </a:fld>
            <a:endParaRPr lang="en-US"/>
          </a:p>
        </p:txBody>
      </p:sp>
    </p:spTree>
    <p:extLst>
      <p:ext uri="{BB962C8B-B14F-4D97-AF65-F5344CB8AC3E}">
        <p14:creationId xmlns:p14="http://schemas.microsoft.com/office/powerpoint/2010/main" val="812311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4">
                                            <p:graphicEl>
                                              <a:dgm id="{0D12F07E-F6D1-410A-8B48-67F95CCDCBB8}"/>
                                            </p:graphicEl>
                                          </p:spTgt>
                                        </p:tgtEl>
                                        <p:attrNameLst>
                                          <p:attrName>style.visibility</p:attrName>
                                        </p:attrNameLst>
                                      </p:cBhvr>
                                      <p:to>
                                        <p:strVal val="visible"/>
                                      </p:to>
                                    </p:set>
                                    <p:animEffect transition="in" filter="wipe(down)">
                                      <p:cBhvr>
                                        <p:cTn id="11" dur="500"/>
                                        <p:tgtEl>
                                          <p:spTgt spid="4">
                                            <p:graphicEl>
                                              <a:dgm id="{0D12F07E-F6D1-410A-8B48-67F95CCDCBB8}"/>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grpId="0" nodeType="clickEffect">
                                  <p:stCondLst>
                                    <p:cond delay="0"/>
                                  </p:stCondLst>
                                  <p:childTnLst>
                                    <p:set>
                                      <p:cBhvr>
                                        <p:cTn id="15" dur="1" fill="hold">
                                          <p:stCondLst>
                                            <p:cond delay="0"/>
                                          </p:stCondLst>
                                        </p:cTn>
                                        <p:tgtEl>
                                          <p:spTgt spid="4">
                                            <p:graphicEl>
                                              <a:dgm id="{C31FC2DF-D0B1-4DB1-B4E1-D9FAFFAE1F4C}"/>
                                            </p:graphicEl>
                                          </p:spTgt>
                                        </p:tgtEl>
                                        <p:attrNameLst>
                                          <p:attrName>style.visibility</p:attrName>
                                        </p:attrNameLst>
                                      </p:cBhvr>
                                      <p:to>
                                        <p:strVal val="visible"/>
                                      </p:to>
                                    </p:set>
                                    <p:animEffect transition="in" filter="wipe(down)">
                                      <p:cBhvr>
                                        <p:cTn id="16" dur="500"/>
                                        <p:tgtEl>
                                          <p:spTgt spid="4">
                                            <p:graphicEl>
                                              <a:dgm id="{C31FC2DF-D0B1-4DB1-B4E1-D9FAFFAE1F4C}"/>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4">
                                            <p:graphicEl>
                                              <a:dgm id="{7B5CE953-BCA8-4BA5-BEBC-41814866E307}"/>
                                            </p:graphicEl>
                                          </p:spTgt>
                                        </p:tgtEl>
                                        <p:attrNameLst>
                                          <p:attrName>style.visibility</p:attrName>
                                        </p:attrNameLst>
                                      </p:cBhvr>
                                      <p:to>
                                        <p:strVal val="visible"/>
                                      </p:to>
                                    </p:set>
                                    <p:animEffect transition="in" filter="wipe(down)">
                                      <p:cBhvr>
                                        <p:cTn id="21" dur="500"/>
                                        <p:tgtEl>
                                          <p:spTgt spid="4">
                                            <p:graphicEl>
                                              <a:dgm id="{7B5CE953-BCA8-4BA5-BEBC-41814866E307}"/>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4">
                                            <p:graphicEl>
                                              <a:dgm id="{FB7EC774-0CBC-4540-887F-BACFB5104A8B}"/>
                                            </p:graphicEl>
                                          </p:spTgt>
                                        </p:tgtEl>
                                        <p:attrNameLst>
                                          <p:attrName>style.visibility</p:attrName>
                                        </p:attrNameLst>
                                      </p:cBhvr>
                                      <p:to>
                                        <p:strVal val="visible"/>
                                      </p:to>
                                    </p:set>
                                    <p:animEffect transition="in" filter="wipe(down)">
                                      <p:cBhvr>
                                        <p:cTn id="26" dur="500"/>
                                        <p:tgtEl>
                                          <p:spTgt spid="4">
                                            <p:graphicEl>
                                              <a:dgm id="{FB7EC774-0CBC-4540-887F-BACFB5104A8B}"/>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4">
                                            <p:graphicEl>
                                              <a:dgm id="{E5C32B9D-7B7E-4772-8788-193100040B73}"/>
                                            </p:graphicEl>
                                          </p:spTgt>
                                        </p:tgtEl>
                                        <p:attrNameLst>
                                          <p:attrName>style.visibility</p:attrName>
                                        </p:attrNameLst>
                                      </p:cBhvr>
                                      <p:to>
                                        <p:strVal val="visible"/>
                                      </p:to>
                                    </p:set>
                                    <p:animEffect transition="in" filter="wipe(down)">
                                      <p:cBhvr>
                                        <p:cTn id="31" dur="500"/>
                                        <p:tgtEl>
                                          <p:spTgt spid="4">
                                            <p:graphicEl>
                                              <a:dgm id="{E5C32B9D-7B7E-4772-8788-193100040B7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grpId="0" nodeType="clickEffect">
                                  <p:stCondLst>
                                    <p:cond delay="0"/>
                                  </p:stCondLst>
                                  <p:childTnLst>
                                    <p:set>
                                      <p:cBhvr>
                                        <p:cTn id="35" dur="1" fill="hold">
                                          <p:stCondLst>
                                            <p:cond delay="0"/>
                                          </p:stCondLst>
                                        </p:cTn>
                                        <p:tgtEl>
                                          <p:spTgt spid="4">
                                            <p:graphicEl>
                                              <a:dgm id="{3785EAA6-1614-468C-A1E9-2B42B04A9B48}"/>
                                            </p:graphicEl>
                                          </p:spTgt>
                                        </p:tgtEl>
                                        <p:attrNameLst>
                                          <p:attrName>style.visibility</p:attrName>
                                        </p:attrNameLst>
                                      </p:cBhvr>
                                      <p:to>
                                        <p:strVal val="visible"/>
                                      </p:to>
                                    </p:set>
                                    <p:animEffect transition="in" filter="wipe(down)">
                                      <p:cBhvr>
                                        <p:cTn id="36" dur="500"/>
                                        <p:tgtEl>
                                          <p:spTgt spid="4">
                                            <p:graphicEl>
                                              <a:dgm id="{3785EAA6-1614-468C-A1E9-2B42B04A9B48}"/>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4">
                                            <p:graphicEl>
                                              <a:dgm id="{B5FC78A4-4E30-4536-9B18-8FAC13CB37E5}"/>
                                            </p:graphicEl>
                                          </p:spTgt>
                                        </p:tgtEl>
                                        <p:attrNameLst>
                                          <p:attrName>style.visibility</p:attrName>
                                        </p:attrNameLst>
                                      </p:cBhvr>
                                      <p:to>
                                        <p:strVal val="visible"/>
                                      </p:to>
                                    </p:set>
                                    <p:animEffect transition="in" filter="wipe(down)">
                                      <p:cBhvr>
                                        <p:cTn id="41" dur="500"/>
                                        <p:tgtEl>
                                          <p:spTgt spid="4">
                                            <p:graphicEl>
                                              <a:dgm id="{B5FC78A4-4E30-4536-9B18-8FAC13CB37E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9C37E-D77F-A0EF-57EE-A20D1163AC5A}"/>
              </a:ext>
            </a:extLst>
          </p:cNvPr>
          <p:cNvSpPr>
            <a:spLocks noGrp="1"/>
          </p:cNvSpPr>
          <p:nvPr>
            <p:ph type="title"/>
          </p:nvPr>
        </p:nvSpPr>
        <p:spPr>
          <a:xfrm>
            <a:off x="1" y="1892969"/>
            <a:ext cx="3785936" cy="3545306"/>
          </a:xfrm>
        </p:spPr>
        <p:txBody>
          <a:bodyPr>
            <a:noAutofit/>
          </a:bodyPr>
          <a:lstStyle/>
          <a:p>
            <a:r>
              <a:rPr lang="en-US" dirty="0">
                <a:latin typeface="Algerian" panose="04020705040A02060702" pitchFamily="82" charset="0"/>
              </a:rPr>
              <a:t>SWOT Analysis for HSBC’s Marketing Change</a:t>
            </a:r>
            <a:br>
              <a:rPr lang="en-US" dirty="0">
                <a:latin typeface="Algerian" panose="04020705040A02060702" pitchFamily="82" charset="0"/>
              </a:rPr>
            </a:br>
            <a:endParaRPr lang="en-US" dirty="0">
              <a:latin typeface="Algerian" panose="04020705040A02060702" pitchFamily="82" charset="0"/>
            </a:endParaRPr>
          </a:p>
        </p:txBody>
      </p:sp>
      <p:sp>
        <p:nvSpPr>
          <p:cNvPr id="4" name="Slide Number Placeholder 3">
            <a:extLst>
              <a:ext uri="{FF2B5EF4-FFF2-40B4-BE49-F238E27FC236}">
                <a16:creationId xmlns:a16="http://schemas.microsoft.com/office/drawing/2014/main" id="{A9B18389-F8C0-2EAD-D870-42CD048D0C74}"/>
              </a:ext>
            </a:extLst>
          </p:cNvPr>
          <p:cNvSpPr>
            <a:spLocks noGrp="1"/>
          </p:cNvSpPr>
          <p:nvPr>
            <p:ph type="sldNum" sz="quarter" idx="12"/>
          </p:nvPr>
        </p:nvSpPr>
        <p:spPr/>
        <p:txBody>
          <a:bodyPr/>
          <a:lstStyle/>
          <a:p>
            <a:fld id="{A758A7AB-0F9D-48F6-88D4-CF30446A7E28}" type="slidenum">
              <a:rPr lang="en-US" smtClean="0"/>
              <a:t>11</a:t>
            </a:fld>
            <a:endParaRPr lang="en-US"/>
          </a:p>
        </p:txBody>
      </p:sp>
      <p:graphicFrame>
        <p:nvGraphicFramePr>
          <p:cNvPr id="15" name="Diagram 14">
            <a:extLst>
              <a:ext uri="{FF2B5EF4-FFF2-40B4-BE49-F238E27FC236}">
                <a16:creationId xmlns:a16="http://schemas.microsoft.com/office/drawing/2014/main" id="{81E1E767-9187-DF5A-2D23-D33C51D23B61}"/>
              </a:ext>
            </a:extLst>
          </p:cNvPr>
          <p:cNvGraphicFramePr/>
          <p:nvPr>
            <p:extLst>
              <p:ext uri="{D42A27DB-BD31-4B8C-83A1-F6EECF244321}">
                <p14:modId xmlns:p14="http://schemas.microsoft.com/office/powerpoint/2010/main" val="2770151695"/>
              </p:ext>
            </p:extLst>
          </p:nvPr>
        </p:nvGraphicFramePr>
        <p:xfrm>
          <a:off x="4237788" y="136526"/>
          <a:ext cx="8128000" cy="6460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911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15">
                                            <p:graphicEl>
                                              <a:dgm id="{26FE4F12-A2C1-47D6-99EB-663FBAEAB396}"/>
                                            </p:graphicEl>
                                          </p:spTgt>
                                        </p:tgtEl>
                                        <p:attrNameLst>
                                          <p:attrName>style.visibility</p:attrName>
                                        </p:attrNameLst>
                                      </p:cBhvr>
                                      <p:to>
                                        <p:strVal val="visible"/>
                                      </p:to>
                                    </p:set>
                                    <p:anim calcmode="lin" valueType="num">
                                      <p:cBhvr additive="base">
                                        <p:cTn id="15" dur="500" fill="hold"/>
                                        <p:tgtEl>
                                          <p:spTgt spid="15">
                                            <p:graphicEl>
                                              <a:dgm id="{26FE4F12-A2C1-47D6-99EB-663FBAEAB396}"/>
                                            </p:graphicEl>
                                          </p:spTgt>
                                        </p:tgtEl>
                                        <p:attrNameLst>
                                          <p:attrName>ppt_x</p:attrName>
                                        </p:attrNameLst>
                                      </p:cBhvr>
                                      <p:tavLst>
                                        <p:tav tm="0">
                                          <p:val>
                                            <p:strVal val="#ppt_x"/>
                                          </p:val>
                                        </p:tav>
                                        <p:tav tm="100000">
                                          <p:val>
                                            <p:strVal val="#ppt_x"/>
                                          </p:val>
                                        </p:tav>
                                      </p:tavLst>
                                    </p:anim>
                                    <p:anim calcmode="lin" valueType="num">
                                      <p:cBhvr additive="base">
                                        <p:cTn id="16" dur="500" fill="hold"/>
                                        <p:tgtEl>
                                          <p:spTgt spid="15">
                                            <p:graphicEl>
                                              <a:dgm id="{26FE4F12-A2C1-47D6-99EB-663FBAEAB396}"/>
                                            </p:graphic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5">
                                            <p:graphicEl>
                                              <a:dgm id="{C62B16A7-A5C0-409D-B9C9-C61FBAE357E4}"/>
                                            </p:graphicEl>
                                          </p:spTgt>
                                        </p:tgtEl>
                                        <p:attrNameLst>
                                          <p:attrName>style.visibility</p:attrName>
                                        </p:attrNameLst>
                                      </p:cBhvr>
                                      <p:to>
                                        <p:strVal val="visible"/>
                                      </p:to>
                                    </p:set>
                                    <p:anim calcmode="lin" valueType="num">
                                      <p:cBhvr additive="base">
                                        <p:cTn id="19" dur="500" fill="hold"/>
                                        <p:tgtEl>
                                          <p:spTgt spid="15">
                                            <p:graphicEl>
                                              <a:dgm id="{C62B16A7-A5C0-409D-B9C9-C61FBAE357E4}"/>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
                                            <p:graphicEl>
                                              <a:dgm id="{C62B16A7-A5C0-409D-B9C9-C61FBAE357E4}"/>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5">
                                            <p:graphicEl>
                                              <a:dgm id="{AC11DDAD-93A7-4B7E-80FB-FC7B473E4DB5}"/>
                                            </p:graphicEl>
                                          </p:spTgt>
                                        </p:tgtEl>
                                        <p:attrNameLst>
                                          <p:attrName>style.visibility</p:attrName>
                                        </p:attrNameLst>
                                      </p:cBhvr>
                                      <p:to>
                                        <p:strVal val="visible"/>
                                      </p:to>
                                    </p:set>
                                    <p:anim calcmode="lin" valueType="num">
                                      <p:cBhvr additive="base">
                                        <p:cTn id="25" dur="500" fill="hold"/>
                                        <p:tgtEl>
                                          <p:spTgt spid="15">
                                            <p:graphicEl>
                                              <a:dgm id="{AC11DDAD-93A7-4B7E-80FB-FC7B473E4DB5}"/>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15">
                                            <p:graphicEl>
                                              <a:dgm id="{AC11DDAD-93A7-4B7E-80FB-FC7B473E4DB5}"/>
                                            </p:graphic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15">
                                            <p:graphicEl>
                                              <a:dgm id="{970EAAAB-57D2-4417-B5FA-0B7B3F44100A}"/>
                                            </p:graphicEl>
                                          </p:spTgt>
                                        </p:tgtEl>
                                        <p:attrNameLst>
                                          <p:attrName>style.visibility</p:attrName>
                                        </p:attrNameLst>
                                      </p:cBhvr>
                                      <p:to>
                                        <p:strVal val="visible"/>
                                      </p:to>
                                    </p:set>
                                    <p:anim calcmode="lin" valueType="num">
                                      <p:cBhvr additive="base">
                                        <p:cTn id="29" dur="500" fill="hold"/>
                                        <p:tgtEl>
                                          <p:spTgt spid="15">
                                            <p:graphicEl>
                                              <a:dgm id="{970EAAAB-57D2-4417-B5FA-0B7B3F44100A}"/>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15">
                                            <p:graphicEl>
                                              <a:dgm id="{970EAAAB-57D2-4417-B5FA-0B7B3F44100A}"/>
                                            </p:graphic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5">
                                            <p:graphicEl>
                                              <a:dgm id="{BEC1ABE7-5C9D-4473-8FC5-002058400ADB}"/>
                                            </p:graphicEl>
                                          </p:spTgt>
                                        </p:tgtEl>
                                        <p:attrNameLst>
                                          <p:attrName>style.visibility</p:attrName>
                                        </p:attrNameLst>
                                      </p:cBhvr>
                                      <p:to>
                                        <p:strVal val="visible"/>
                                      </p:to>
                                    </p:set>
                                    <p:anim calcmode="lin" valueType="num">
                                      <p:cBhvr additive="base">
                                        <p:cTn id="35" dur="500" fill="hold"/>
                                        <p:tgtEl>
                                          <p:spTgt spid="15">
                                            <p:graphicEl>
                                              <a:dgm id="{BEC1ABE7-5C9D-4473-8FC5-002058400ADB}"/>
                                            </p:graphicEl>
                                          </p:spTgt>
                                        </p:tgtEl>
                                        <p:attrNameLst>
                                          <p:attrName>ppt_x</p:attrName>
                                        </p:attrNameLst>
                                      </p:cBhvr>
                                      <p:tavLst>
                                        <p:tav tm="0">
                                          <p:val>
                                            <p:strVal val="#ppt_x"/>
                                          </p:val>
                                        </p:tav>
                                        <p:tav tm="100000">
                                          <p:val>
                                            <p:strVal val="#ppt_x"/>
                                          </p:val>
                                        </p:tav>
                                      </p:tavLst>
                                    </p:anim>
                                    <p:anim calcmode="lin" valueType="num">
                                      <p:cBhvr additive="base">
                                        <p:cTn id="36" dur="500" fill="hold"/>
                                        <p:tgtEl>
                                          <p:spTgt spid="15">
                                            <p:graphicEl>
                                              <a:dgm id="{BEC1ABE7-5C9D-4473-8FC5-002058400ADB}"/>
                                            </p:graphic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5">
                                            <p:graphicEl>
                                              <a:dgm id="{53399587-C608-4D58-A298-205FF4B79BAB}"/>
                                            </p:graphicEl>
                                          </p:spTgt>
                                        </p:tgtEl>
                                        <p:attrNameLst>
                                          <p:attrName>style.visibility</p:attrName>
                                        </p:attrNameLst>
                                      </p:cBhvr>
                                      <p:to>
                                        <p:strVal val="visible"/>
                                      </p:to>
                                    </p:set>
                                    <p:anim calcmode="lin" valueType="num">
                                      <p:cBhvr additive="base">
                                        <p:cTn id="39" dur="500" fill="hold"/>
                                        <p:tgtEl>
                                          <p:spTgt spid="15">
                                            <p:graphicEl>
                                              <a:dgm id="{53399587-C608-4D58-A298-205FF4B79BAB}"/>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15">
                                            <p:graphicEl>
                                              <a:dgm id="{53399587-C608-4D58-A298-205FF4B79BAB}"/>
                                            </p:graphic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15">
                                            <p:graphicEl>
                                              <a:dgm id="{25623BC4-16F6-4E51-BCDC-1CD989304D02}"/>
                                            </p:graphicEl>
                                          </p:spTgt>
                                        </p:tgtEl>
                                        <p:attrNameLst>
                                          <p:attrName>style.visibility</p:attrName>
                                        </p:attrNameLst>
                                      </p:cBhvr>
                                      <p:to>
                                        <p:strVal val="visible"/>
                                      </p:to>
                                    </p:set>
                                    <p:anim calcmode="lin" valueType="num">
                                      <p:cBhvr additive="base">
                                        <p:cTn id="45" dur="500" fill="hold"/>
                                        <p:tgtEl>
                                          <p:spTgt spid="15">
                                            <p:graphicEl>
                                              <a:dgm id="{25623BC4-16F6-4E51-BCDC-1CD989304D02}"/>
                                            </p:graphicEl>
                                          </p:spTgt>
                                        </p:tgtEl>
                                        <p:attrNameLst>
                                          <p:attrName>ppt_x</p:attrName>
                                        </p:attrNameLst>
                                      </p:cBhvr>
                                      <p:tavLst>
                                        <p:tav tm="0">
                                          <p:val>
                                            <p:strVal val="#ppt_x"/>
                                          </p:val>
                                        </p:tav>
                                        <p:tav tm="100000">
                                          <p:val>
                                            <p:strVal val="#ppt_x"/>
                                          </p:val>
                                        </p:tav>
                                      </p:tavLst>
                                    </p:anim>
                                    <p:anim calcmode="lin" valueType="num">
                                      <p:cBhvr additive="base">
                                        <p:cTn id="46" dur="500" fill="hold"/>
                                        <p:tgtEl>
                                          <p:spTgt spid="15">
                                            <p:graphicEl>
                                              <a:dgm id="{25623BC4-16F6-4E51-BCDC-1CD989304D02}"/>
                                            </p:graphic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15">
                                            <p:graphicEl>
                                              <a:dgm id="{ED4F30C6-1519-49FF-B1C0-100E9833164C}"/>
                                            </p:graphicEl>
                                          </p:spTgt>
                                        </p:tgtEl>
                                        <p:attrNameLst>
                                          <p:attrName>style.visibility</p:attrName>
                                        </p:attrNameLst>
                                      </p:cBhvr>
                                      <p:to>
                                        <p:strVal val="visible"/>
                                      </p:to>
                                    </p:set>
                                    <p:anim calcmode="lin" valueType="num">
                                      <p:cBhvr additive="base">
                                        <p:cTn id="49" dur="500" fill="hold"/>
                                        <p:tgtEl>
                                          <p:spTgt spid="15">
                                            <p:graphicEl>
                                              <a:dgm id="{ED4F30C6-1519-49FF-B1C0-100E9833164C}"/>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15">
                                            <p:graphicEl>
                                              <a:dgm id="{ED4F30C6-1519-49FF-B1C0-100E9833164C}"/>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5"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08A6A-627E-8B0F-5FEA-C28C70592205}"/>
              </a:ext>
            </a:extLst>
          </p:cNvPr>
          <p:cNvSpPr>
            <a:spLocks noGrp="1"/>
          </p:cNvSpPr>
          <p:nvPr>
            <p:ph type="title"/>
          </p:nvPr>
        </p:nvSpPr>
        <p:spPr>
          <a:xfrm>
            <a:off x="1725560" y="365126"/>
            <a:ext cx="9628239" cy="755752"/>
          </a:xfrm>
        </p:spPr>
        <p:txBody>
          <a:bodyPr>
            <a:normAutofit fontScale="90000"/>
          </a:bodyPr>
          <a:lstStyle/>
          <a:p>
            <a:br>
              <a:rPr lang="en-US" sz="1800" kern="150" dirty="0">
                <a:effectLst/>
                <a:latin typeface="Calibri" panose="020F0502020204030204" pitchFamily="34" charset="0"/>
                <a:ea typeface="DengXian" panose="020B0503020204020204" pitchFamily="2" charset="-122"/>
                <a:cs typeface="Times New Roman" panose="02020603050405020304" pitchFamily="18" charset="0"/>
              </a:rPr>
            </a:br>
            <a:endParaRPr lang="en-US" dirty="0"/>
          </a:p>
        </p:txBody>
      </p:sp>
      <p:graphicFrame>
        <p:nvGraphicFramePr>
          <p:cNvPr id="4" name="Content Placeholder 3">
            <a:extLst>
              <a:ext uri="{FF2B5EF4-FFF2-40B4-BE49-F238E27FC236}">
                <a16:creationId xmlns:a16="http://schemas.microsoft.com/office/drawing/2014/main" id="{DC4882EB-797D-601E-7B91-69DB3152352E}"/>
              </a:ext>
            </a:extLst>
          </p:cNvPr>
          <p:cNvGraphicFramePr>
            <a:graphicFrameLocks noGrp="1"/>
          </p:cNvGraphicFramePr>
          <p:nvPr>
            <p:ph idx="1"/>
            <p:extLst>
              <p:ext uri="{D42A27DB-BD31-4B8C-83A1-F6EECF244321}">
                <p14:modId xmlns:p14="http://schemas.microsoft.com/office/powerpoint/2010/main" val="437830729"/>
              </p:ext>
            </p:extLst>
          </p:nvPr>
        </p:nvGraphicFramePr>
        <p:xfrm>
          <a:off x="-147483" y="2094271"/>
          <a:ext cx="5383160" cy="44554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24B1EA80-799C-0C3D-DE4A-DFC26A8711DC}"/>
              </a:ext>
            </a:extLst>
          </p:cNvPr>
          <p:cNvSpPr txBox="1"/>
          <p:nvPr/>
        </p:nvSpPr>
        <p:spPr>
          <a:xfrm>
            <a:off x="2901745" y="1288585"/>
            <a:ext cx="6098458" cy="584775"/>
          </a:xfrm>
          <a:prstGeom prst="rect">
            <a:avLst/>
          </a:prstGeom>
          <a:noFill/>
        </p:spPr>
        <p:txBody>
          <a:bodyPr wrap="square">
            <a:spAutoFit/>
          </a:bodyPr>
          <a:lstStyle/>
          <a:p>
            <a:pPr algn="ctr"/>
            <a:r>
              <a:rPr lang="en-US" sz="3200" b="1" u="sng" kern="0" dirty="0">
                <a:effectLst/>
                <a:latin typeface="Times New Roman" panose="02020603050405020304" pitchFamily="18" charset="0"/>
                <a:ea typeface="DengXian" panose="020B0503020204020204" pitchFamily="2" charset="-122"/>
                <a:cs typeface="Times New Roman" panose="02020603050405020304" pitchFamily="18" charset="0"/>
              </a:rPr>
              <a:t>Lewin’s Force Field Analysis</a:t>
            </a:r>
            <a:endParaRPr lang="en-US" sz="3200" u="sng" dirty="0"/>
          </a:p>
        </p:txBody>
      </p:sp>
      <p:sp>
        <p:nvSpPr>
          <p:cNvPr id="8" name="TextBox 7">
            <a:extLst>
              <a:ext uri="{FF2B5EF4-FFF2-40B4-BE49-F238E27FC236}">
                <a16:creationId xmlns:a16="http://schemas.microsoft.com/office/drawing/2014/main" id="{DE3B1B3E-29C6-0E6E-6CC2-DBB0E39B7357}"/>
              </a:ext>
            </a:extLst>
          </p:cNvPr>
          <p:cNvSpPr txBox="1"/>
          <p:nvPr/>
        </p:nvSpPr>
        <p:spPr>
          <a:xfrm>
            <a:off x="1725560" y="241916"/>
            <a:ext cx="8391833" cy="954107"/>
          </a:xfrm>
          <a:prstGeom prst="rect">
            <a:avLst/>
          </a:prstGeom>
          <a:noFill/>
        </p:spPr>
        <p:txBody>
          <a:bodyPr wrap="square">
            <a:spAutoFit/>
          </a:bodyPr>
          <a:lstStyle/>
          <a:p>
            <a:pPr algn="ctr"/>
            <a:r>
              <a:rPr lang="en-US" sz="2800" dirty="0">
                <a:solidFill>
                  <a:schemeClr val="tx1">
                    <a:lumMod val="95000"/>
                    <a:lumOff val="5000"/>
                  </a:schemeClr>
                </a:solidFill>
                <a:latin typeface="Algerian" panose="04020705040A02060702" pitchFamily="82" charset="0"/>
              </a:rPr>
              <a:t>Critical Evaluation of HSBC’s Approach to Change Management &amp;MANAGEMENT MODELS</a:t>
            </a:r>
          </a:p>
        </p:txBody>
      </p:sp>
      <p:sp>
        <p:nvSpPr>
          <p:cNvPr id="10" name="TextBox 9">
            <a:extLst>
              <a:ext uri="{FF2B5EF4-FFF2-40B4-BE49-F238E27FC236}">
                <a16:creationId xmlns:a16="http://schemas.microsoft.com/office/drawing/2014/main" id="{0F56DB70-8B9B-CFE6-0BD6-902B0449506C}"/>
              </a:ext>
            </a:extLst>
          </p:cNvPr>
          <p:cNvSpPr txBox="1"/>
          <p:nvPr/>
        </p:nvSpPr>
        <p:spPr>
          <a:xfrm>
            <a:off x="1108589" y="2094271"/>
            <a:ext cx="2490017" cy="584775"/>
          </a:xfrm>
          <a:prstGeom prst="rect">
            <a:avLst/>
          </a:prstGeom>
          <a:noFill/>
        </p:spPr>
        <p:txBody>
          <a:bodyPr wrap="square">
            <a:spAutoFit/>
          </a:bodyPr>
          <a:lstStyle/>
          <a:p>
            <a:r>
              <a:rPr lang="en-US" sz="3200" b="1" dirty="0">
                <a:latin typeface="Agency FB" panose="020B0503020202020204" pitchFamily="34" charset="0"/>
              </a:rPr>
              <a:t>Driving Forces </a:t>
            </a:r>
          </a:p>
        </p:txBody>
      </p:sp>
      <p:sp>
        <p:nvSpPr>
          <p:cNvPr id="12" name="TextBox 11">
            <a:extLst>
              <a:ext uri="{FF2B5EF4-FFF2-40B4-BE49-F238E27FC236}">
                <a16:creationId xmlns:a16="http://schemas.microsoft.com/office/drawing/2014/main" id="{857E9A2C-50C9-FB40-CF82-7347425B23FA}"/>
              </a:ext>
            </a:extLst>
          </p:cNvPr>
          <p:cNvSpPr txBox="1"/>
          <p:nvPr/>
        </p:nvSpPr>
        <p:spPr>
          <a:xfrm>
            <a:off x="5950974" y="2094271"/>
            <a:ext cx="4630994" cy="800219"/>
          </a:xfrm>
          <a:prstGeom prst="rect">
            <a:avLst/>
          </a:prstGeom>
          <a:noFill/>
        </p:spPr>
        <p:txBody>
          <a:bodyPr wrap="square">
            <a:spAutoFit/>
          </a:bodyPr>
          <a:lstStyle/>
          <a:p>
            <a:pPr algn="ctr"/>
            <a:r>
              <a:rPr lang="en-US" sz="2800" b="1" dirty="0"/>
              <a:t>RESTRAINING FORCES</a:t>
            </a:r>
          </a:p>
          <a:p>
            <a:pPr algn="ctr"/>
            <a:endParaRPr lang="en-US" b="1" dirty="0"/>
          </a:p>
        </p:txBody>
      </p:sp>
      <p:graphicFrame>
        <p:nvGraphicFramePr>
          <p:cNvPr id="13" name="Diagram 12">
            <a:extLst>
              <a:ext uri="{FF2B5EF4-FFF2-40B4-BE49-F238E27FC236}">
                <a16:creationId xmlns:a16="http://schemas.microsoft.com/office/drawing/2014/main" id="{97FB7C9B-5494-6974-0329-E544FF013760}"/>
              </a:ext>
            </a:extLst>
          </p:cNvPr>
          <p:cNvGraphicFramePr/>
          <p:nvPr>
            <p:extLst>
              <p:ext uri="{D42A27DB-BD31-4B8C-83A1-F6EECF244321}">
                <p14:modId xmlns:p14="http://schemas.microsoft.com/office/powerpoint/2010/main" val="3031214525"/>
              </p:ext>
            </p:extLst>
          </p:nvPr>
        </p:nvGraphicFramePr>
        <p:xfrm>
          <a:off x="5519993" y="2638996"/>
          <a:ext cx="5383160" cy="329737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5" name="Slide Number Placeholder 14">
            <a:extLst>
              <a:ext uri="{FF2B5EF4-FFF2-40B4-BE49-F238E27FC236}">
                <a16:creationId xmlns:a16="http://schemas.microsoft.com/office/drawing/2014/main" id="{628B51FA-E568-2AC3-7D6B-E776A7DEAC8E}"/>
              </a:ext>
            </a:extLst>
          </p:cNvPr>
          <p:cNvSpPr>
            <a:spLocks noGrp="1"/>
          </p:cNvSpPr>
          <p:nvPr>
            <p:ph type="sldNum" sz="quarter" idx="12"/>
          </p:nvPr>
        </p:nvSpPr>
        <p:spPr/>
        <p:txBody>
          <a:bodyPr/>
          <a:lstStyle/>
          <a:p>
            <a:fld id="{A758A7AB-0F9D-48F6-88D4-CF30446A7E28}" type="slidenum">
              <a:rPr lang="en-US" smtClean="0"/>
              <a:t>12</a:t>
            </a:fld>
            <a:endParaRPr lang="en-US"/>
          </a:p>
        </p:txBody>
      </p:sp>
    </p:spTree>
    <p:extLst>
      <p:ext uri="{BB962C8B-B14F-4D97-AF65-F5344CB8AC3E}">
        <p14:creationId xmlns:p14="http://schemas.microsoft.com/office/powerpoint/2010/main" val="1594444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 calcmode="lin" valueType="num">
                                      <p:cBhvr additive="base">
                                        <p:cTn id="12"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Effect transition="in" filter="barn(inVertical)">
                                      <p:cBhvr>
                                        <p:cTn id="18" dur="500"/>
                                        <p:tgtEl>
                                          <p:spTgt spid="6">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10">
                                            <p:txEl>
                                              <p:pRg st="0" end="0"/>
                                            </p:txEl>
                                          </p:spTgt>
                                        </p:tgtEl>
                                        <p:attrNameLst>
                                          <p:attrName>style.visibility</p:attrName>
                                        </p:attrNameLst>
                                      </p:cBhvr>
                                      <p:to>
                                        <p:strVal val="visible"/>
                                      </p:to>
                                    </p:set>
                                    <p:animEffect transition="in" filter="fade">
                                      <p:cBhvr>
                                        <p:cTn id="23" dur="1000"/>
                                        <p:tgtEl>
                                          <p:spTgt spid="10">
                                            <p:txEl>
                                              <p:pRg st="0" end="0"/>
                                            </p:txEl>
                                          </p:spTgt>
                                        </p:tgtEl>
                                      </p:cBhvr>
                                    </p:animEffect>
                                    <p:anim calcmode="lin" valueType="num">
                                      <p:cBhvr>
                                        <p:cTn id="24"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25"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4">
                                            <p:graphicEl>
                                              <a:dgm id="{F3978E16-AFF4-40E1-9ADD-C6B872392D30}"/>
                                            </p:graphicEl>
                                          </p:spTgt>
                                        </p:tgtEl>
                                        <p:attrNameLst>
                                          <p:attrName>style.visibility</p:attrName>
                                        </p:attrNameLst>
                                      </p:cBhvr>
                                      <p:to>
                                        <p:strVal val="visible"/>
                                      </p:to>
                                    </p:set>
                                    <p:anim calcmode="lin" valueType="num">
                                      <p:cBhvr additive="base">
                                        <p:cTn id="30" dur="500" fill="hold"/>
                                        <p:tgtEl>
                                          <p:spTgt spid="4">
                                            <p:graphicEl>
                                              <a:dgm id="{F3978E16-AFF4-40E1-9ADD-C6B872392D30}"/>
                                            </p:graphicEl>
                                          </p:spTgt>
                                        </p:tgtEl>
                                        <p:attrNameLst>
                                          <p:attrName>ppt_x</p:attrName>
                                        </p:attrNameLst>
                                      </p:cBhvr>
                                      <p:tavLst>
                                        <p:tav tm="0">
                                          <p:val>
                                            <p:strVal val="#ppt_x"/>
                                          </p:val>
                                        </p:tav>
                                        <p:tav tm="100000">
                                          <p:val>
                                            <p:strVal val="#ppt_x"/>
                                          </p:val>
                                        </p:tav>
                                      </p:tavLst>
                                    </p:anim>
                                    <p:anim calcmode="lin" valueType="num">
                                      <p:cBhvr additive="base">
                                        <p:cTn id="31" dur="500" fill="hold"/>
                                        <p:tgtEl>
                                          <p:spTgt spid="4">
                                            <p:graphicEl>
                                              <a:dgm id="{F3978E16-AFF4-40E1-9ADD-C6B872392D30}"/>
                                            </p:graphic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4">
                                            <p:graphicEl>
                                              <a:dgm id="{D1AD04F7-3BC9-4F09-9CF4-791131D0889B}"/>
                                            </p:graphicEl>
                                          </p:spTgt>
                                        </p:tgtEl>
                                        <p:attrNameLst>
                                          <p:attrName>style.visibility</p:attrName>
                                        </p:attrNameLst>
                                      </p:cBhvr>
                                      <p:to>
                                        <p:strVal val="visible"/>
                                      </p:to>
                                    </p:set>
                                    <p:anim calcmode="lin" valueType="num">
                                      <p:cBhvr additive="base">
                                        <p:cTn id="36" dur="500" fill="hold"/>
                                        <p:tgtEl>
                                          <p:spTgt spid="4">
                                            <p:graphicEl>
                                              <a:dgm id="{D1AD04F7-3BC9-4F09-9CF4-791131D0889B}"/>
                                            </p:graphicEl>
                                          </p:spTgt>
                                        </p:tgtEl>
                                        <p:attrNameLst>
                                          <p:attrName>ppt_x</p:attrName>
                                        </p:attrNameLst>
                                      </p:cBhvr>
                                      <p:tavLst>
                                        <p:tav tm="0">
                                          <p:val>
                                            <p:strVal val="#ppt_x"/>
                                          </p:val>
                                        </p:tav>
                                        <p:tav tm="100000">
                                          <p:val>
                                            <p:strVal val="#ppt_x"/>
                                          </p:val>
                                        </p:tav>
                                      </p:tavLst>
                                    </p:anim>
                                    <p:anim calcmode="lin" valueType="num">
                                      <p:cBhvr additive="base">
                                        <p:cTn id="37" dur="500" fill="hold"/>
                                        <p:tgtEl>
                                          <p:spTgt spid="4">
                                            <p:graphicEl>
                                              <a:dgm id="{D1AD04F7-3BC9-4F09-9CF4-791131D0889B}"/>
                                            </p:graphic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4">
                                            <p:graphicEl>
                                              <a:dgm id="{9266ED79-4B35-4DF3-A2C0-38A5ED41EB11}"/>
                                            </p:graphicEl>
                                          </p:spTgt>
                                        </p:tgtEl>
                                        <p:attrNameLst>
                                          <p:attrName>style.visibility</p:attrName>
                                        </p:attrNameLst>
                                      </p:cBhvr>
                                      <p:to>
                                        <p:strVal val="visible"/>
                                      </p:to>
                                    </p:set>
                                    <p:anim calcmode="lin" valueType="num">
                                      <p:cBhvr additive="base">
                                        <p:cTn id="42" dur="500" fill="hold"/>
                                        <p:tgtEl>
                                          <p:spTgt spid="4">
                                            <p:graphicEl>
                                              <a:dgm id="{9266ED79-4B35-4DF3-A2C0-38A5ED41EB11}"/>
                                            </p:graphicEl>
                                          </p:spTgt>
                                        </p:tgtEl>
                                        <p:attrNameLst>
                                          <p:attrName>ppt_x</p:attrName>
                                        </p:attrNameLst>
                                      </p:cBhvr>
                                      <p:tavLst>
                                        <p:tav tm="0">
                                          <p:val>
                                            <p:strVal val="#ppt_x"/>
                                          </p:val>
                                        </p:tav>
                                        <p:tav tm="100000">
                                          <p:val>
                                            <p:strVal val="#ppt_x"/>
                                          </p:val>
                                        </p:tav>
                                      </p:tavLst>
                                    </p:anim>
                                    <p:anim calcmode="lin" valueType="num">
                                      <p:cBhvr additive="base">
                                        <p:cTn id="43" dur="500" fill="hold"/>
                                        <p:tgtEl>
                                          <p:spTgt spid="4">
                                            <p:graphicEl>
                                              <a:dgm id="{9266ED79-4B35-4DF3-A2C0-38A5ED41EB11}"/>
                                            </p:graphic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4">
                                            <p:graphicEl>
                                              <a:dgm id="{935F83D4-BE50-42CD-99F5-44FBC66EE704}"/>
                                            </p:graphicEl>
                                          </p:spTgt>
                                        </p:tgtEl>
                                        <p:attrNameLst>
                                          <p:attrName>style.visibility</p:attrName>
                                        </p:attrNameLst>
                                      </p:cBhvr>
                                      <p:to>
                                        <p:strVal val="visible"/>
                                      </p:to>
                                    </p:set>
                                    <p:anim calcmode="lin" valueType="num">
                                      <p:cBhvr additive="base">
                                        <p:cTn id="48" dur="500" fill="hold"/>
                                        <p:tgtEl>
                                          <p:spTgt spid="4">
                                            <p:graphicEl>
                                              <a:dgm id="{935F83D4-BE50-42CD-99F5-44FBC66EE704}"/>
                                            </p:graphicEl>
                                          </p:spTgt>
                                        </p:tgtEl>
                                        <p:attrNameLst>
                                          <p:attrName>ppt_x</p:attrName>
                                        </p:attrNameLst>
                                      </p:cBhvr>
                                      <p:tavLst>
                                        <p:tav tm="0">
                                          <p:val>
                                            <p:strVal val="#ppt_x"/>
                                          </p:val>
                                        </p:tav>
                                        <p:tav tm="100000">
                                          <p:val>
                                            <p:strVal val="#ppt_x"/>
                                          </p:val>
                                        </p:tav>
                                      </p:tavLst>
                                    </p:anim>
                                    <p:anim calcmode="lin" valueType="num">
                                      <p:cBhvr additive="base">
                                        <p:cTn id="49" dur="500" fill="hold"/>
                                        <p:tgtEl>
                                          <p:spTgt spid="4">
                                            <p:graphicEl>
                                              <a:dgm id="{935F83D4-BE50-42CD-99F5-44FBC66EE704}"/>
                                            </p:graphic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4">
                                            <p:graphicEl>
                                              <a:dgm id="{E2F1FE6F-7908-4F23-8AD8-3DA1816AB172}"/>
                                            </p:graphicEl>
                                          </p:spTgt>
                                        </p:tgtEl>
                                        <p:attrNameLst>
                                          <p:attrName>style.visibility</p:attrName>
                                        </p:attrNameLst>
                                      </p:cBhvr>
                                      <p:to>
                                        <p:strVal val="visible"/>
                                      </p:to>
                                    </p:set>
                                    <p:anim calcmode="lin" valueType="num">
                                      <p:cBhvr additive="base">
                                        <p:cTn id="54" dur="500" fill="hold"/>
                                        <p:tgtEl>
                                          <p:spTgt spid="4">
                                            <p:graphicEl>
                                              <a:dgm id="{E2F1FE6F-7908-4F23-8AD8-3DA1816AB172}"/>
                                            </p:graphicEl>
                                          </p:spTgt>
                                        </p:tgtEl>
                                        <p:attrNameLst>
                                          <p:attrName>ppt_x</p:attrName>
                                        </p:attrNameLst>
                                      </p:cBhvr>
                                      <p:tavLst>
                                        <p:tav tm="0">
                                          <p:val>
                                            <p:strVal val="#ppt_x"/>
                                          </p:val>
                                        </p:tav>
                                        <p:tav tm="100000">
                                          <p:val>
                                            <p:strVal val="#ppt_x"/>
                                          </p:val>
                                        </p:tav>
                                      </p:tavLst>
                                    </p:anim>
                                    <p:anim calcmode="lin" valueType="num">
                                      <p:cBhvr additive="base">
                                        <p:cTn id="55" dur="500" fill="hold"/>
                                        <p:tgtEl>
                                          <p:spTgt spid="4">
                                            <p:graphicEl>
                                              <a:dgm id="{E2F1FE6F-7908-4F23-8AD8-3DA1816AB172}"/>
                                            </p:graphic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4">
                                            <p:graphicEl>
                                              <a:dgm id="{B5FB4A08-1922-4EE0-A4F5-D28969540337}"/>
                                            </p:graphicEl>
                                          </p:spTgt>
                                        </p:tgtEl>
                                        <p:attrNameLst>
                                          <p:attrName>style.visibility</p:attrName>
                                        </p:attrNameLst>
                                      </p:cBhvr>
                                      <p:to>
                                        <p:strVal val="visible"/>
                                      </p:to>
                                    </p:set>
                                    <p:anim calcmode="lin" valueType="num">
                                      <p:cBhvr additive="base">
                                        <p:cTn id="60" dur="500" fill="hold"/>
                                        <p:tgtEl>
                                          <p:spTgt spid="4">
                                            <p:graphicEl>
                                              <a:dgm id="{B5FB4A08-1922-4EE0-A4F5-D28969540337}"/>
                                            </p:graphicEl>
                                          </p:spTgt>
                                        </p:tgtEl>
                                        <p:attrNameLst>
                                          <p:attrName>ppt_x</p:attrName>
                                        </p:attrNameLst>
                                      </p:cBhvr>
                                      <p:tavLst>
                                        <p:tav tm="0">
                                          <p:val>
                                            <p:strVal val="#ppt_x"/>
                                          </p:val>
                                        </p:tav>
                                        <p:tav tm="100000">
                                          <p:val>
                                            <p:strVal val="#ppt_x"/>
                                          </p:val>
                                        </p:tav>
                                      </p:tavLst>
                                    </p:anim>
                                    <p:anim calcmode="lin" valueType="num">
                                      <p:cBhvr additive="base">
                                        <p:cTn id="61" dur="500" fill="hold"/>
                                        <p:tgtEl>
                                          <p:spTgt spid="4">
                                            <p:graphicEl>
                                              <a:dgm id="{B5FB4A08-1922-4EE0-A4F5-D28969540337}"/>
                                            </p:graphic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42" presetClass="entr" presetSubtype="0" fill="hold" grpId="0" nodeType="clickEffect">
                                  <p:stCondLst>
                                    <p:cond delay="0"/>
                                  </p:stCondLst>
                                  <p:childTnLst>
                                    <p:set>
                                      <p:cBhvr>
                                        <p:cTn id="65" dur="1" fill="hold">
                                          <p:stCondLst>
                                            <p:cond delay="0"/>
                                          </p:stCondLst>
                                        </p:cTn>
                                        <p:tgtEl>
                                          <p:spTgt spid="12"/>
                                        </p:tgtEl>
                                        <p:attrNameLst>
                                          <p:attrName>style.visibility</p:attrName>
                                        </p:attrNameLst>
                                      </p:cBhvr>
                                      <p:to>
                                        <p:strVal val="visible"/>
                                      </p:to>
                                    </p:set>
                                    <p:animEffect transition="in" filter="fade">
                                      <p:cBhvr>
                                        <p:cTn id="66" dur="1000"/>
                                        <p:tgtEl>
                                          <p:spTgt spid="12"/>
                                        </p:tgtEl>
                                      </p:cBhvr>
                                    </p:animEffect>
                                    <p:anim calcmode="lin" valueType="num">
                                      <p:cBhvr>
                                        <p:cTn id="67" dur="1000" fill="hold"/>
                                        <p:tgtEl>
                                          <p:spTgt spid="12"/>
                                        </p:tgtEl>
                                        <p:attrNameLst>
                                          <p:attrName>ppt_x</p:attrName>
                                        </p:attrNameLst>
                                      </p:cBhvr>
                                      <p:tavLst>
                                        <p:tav tm="0">
                                          <p:val>
                                            <p:strVal val="#ppt_x"/>
                                          </p:val>
                                        </p:tav>
                                        <p:tav tm="100000">
                                          <p:val>
                                            <p:strVal val="#ppt_x"/>
                                          </p:val>
                                        </p:tav>
                                      </p:tavLst>
                                    </p:anim>
                                    <p:anim calcmode="lin" valueType="num">
                                      <p:cBhvr>
                                        <p:cTn id="68"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16" presetClass="entr" presetSubtype="21" fill="hold" grpId="0" nodeType="clickEffect">
                                  <p:stCondLst>
                                    <p:cond delay="0"/>
                                  </p:stCondLst>
                                  <p:childTnLst>
                                    <p:set>
                                      <p:cBhvr>
                                        <p:cTn id="72" dur="1" fill="hold">
                                          <p:stCondLst>
                                            <p:cond delay="0"/>
                                          </p:stCondLst>
                                        </p:cTn>
                                        <p:tgtEl>
                                          <p:spTgt spid="13">
                                            <p:graphicEl>
                                              <a:dgm id="{F000D715-C394-40F1-881F-AAD77D9167D0}"/>
                                            </p:graphicEl>
                                          </p:spTgt>
                                        </p:tgtEl>
                                        <p:attrNameLst>
                                          <p:attrName>style.visibility</p:attrName>
                                        </p:attrNameLst>
                                      </p:cBhvr>
                                      <p:to>
                                        <p:strVal val="visible"/>
                                      </p:to>
                                    </p:set>
                                    <p:animEffect transition="in" filter="barn(inVertical)">
                                      <p:cBhvr>
                                        <p:cTn id="73" dur="500"/>
                                        <p:tgtEl>
                                          <p:spTgt spid="13">
                                            <p:graphicEl>
                                              <a:dgm id="{F000D715-C394-40F1-881F-AAD77D9167D0}"/>
                                            </p:graphicEl>
                                          </p:spTgt>
                                        </p:tgtEl>
                                      </p:cBhvr>
                                    </p:animEffect>
                                  </p:childTnLst>
                                </p:cTn>
                              </p:par>
                            </p:childTnLst>
                          </p:cTn>
                        </p:par>
                      </p:childTnLst>
                    </p:cTn>
                  </p:par>
                  <p:par>
                    <p:cTn id="74" fill="hold">
                      <p:stCondLst>
                        <p:cond delay="indefinite"/>
                      </p:stCondLst>
                      <p:childTnLst>
                        <p:par>
                          <p:cTn id="75" fill="hold">
                            <p:stCondLst>
                              <p:cond delay="0"/>
                            </p:stCondLst>
                            <p:childTnLst>
                              <p:par>
                                <p:cTn id="76" presetID="16" presetClass="entr" presetSubtype="21" fill="hold" grpId="0" nodeType="clickEffect">
                                  <p:stCondLst>
                                    <p:cond delay="0"/>
                                  </p:stCondLst>
                                  <p:childTnLst>
                                    <p:set>
                                      <p:cBhvr>
                                        <p:cTn id="77" dur="1" fill="hold">
                                          <p:stCondLst>
                                            <p:cond delay="0"/>
                                          </p:stCondLst>
                                        </p:cTn>
                                        <p:tgtEl>
                                          <p:spTgt spid="13">
                                            <p:graphicEl>
                                              <a:dgm id="{397FCD1B-3A7B-4A9E-9D0E-16BA4C51AC5D}"/>
                                            </p:graphicEl>
                                          </p:spTgt>
                                        </p:tgtEl>
                                        <p:attrNameLst>
                                          <p:attrName>style.visibility</p:attrName>
                                        </p:attrNameLst>
                                      </p:cBhvr>
                                      <p:to>
                                        <p:strVal val="visible"/>
                                      </p:to>
                                    </p:set>
                                    <p:animEffect transition="in" filter="barn(inVertical)">
                                      <p:cBhvr>
                                        <p:cTn id="78" dur="500"/>
                                        <p:tgtEl>
                                          <p:spTgt spid="13">
                                            <p:graphicEl>
                                              <a:dgm id="{397FCD1B-3A7B-4A9E-9D0E-16BA4C51AC5D}"/>
                                            </p:graphicEl>
                                          </p:spTgt>
                                        </p:tgtEl>
                                      </p:cBhvr>
                                    </p:animEffect>
                                  </p:childTnLst>
                                </p:cTn>
                              </p:par>
                            </p:childTnLst>
                          </p:cTn>
                        </p:par>
                      </p:childTnLst>
                    </p:cTn>
                  </p:par>
                  <p:par>
                    <p:cTn id="79" fill="hold">
                      <p:stCondLst>
                        <p:cond delay="indefinite"/>
                      </p:stCondLst>
                      <p:childTnLst>
                        <p:par>
                          <p:cTn id="80" fill="hold">
                            <p:stCondLst>
                              <p:cond delay="0"/>
                            </p:stCondLst>
                            <p:childTnLst>
                              <p:par>
                                <p:cTn id="81" presetID="16" presetClass="entr" presetSubtype="21" fill="hold" grpId="0" nodeType="clickEffect">
                                  <p:stCondLst>
                                    <p:cond delay="0"/>
                                  </p:stCondLst>
                                  <p:childTnLst>
                                    <p:set>
                                      <p:cBhvr>
                                        <p:cTn id="82" dur="1" fill="hold">
                                          <p:stCondLst>
                                            <p:cond delay="0"/>
                                          </p:stCondLst>
                                        </p:cTn>
                                        <p:tgtEl>
                                          <p:spTgt spid="13">
                                            <p:graphicEl>
                                              <a:dgm id="{67133987-5E0A-4A15-8C94-DD454DF0136E}"/>
                                            </p:graphicEl>
                                          </p:spTgt>
                                        </p:tgtEl>
                                        <p:attrNameLst>
                                          <p:attrName>style.visibility</p:attrName>
                                        </p:attrNameLst>
                                      </p:cBhvr>
                                      <p:to>
                                        <p:strVal val="visible"/>
                                      </p:to>
                                    </p:set>
                                    <p:animEffect transition="in" filter="barn(inVertical)">
                                      <p:cBhvr>
                                        <p:cTn id="83" dur="500"/>
                                        <p:tgtEl>
                                          <p:spTgt spid="13">
                                            <p:graphicEl>
                                              <a:dgm id="{67133987-5E0A-4A15-8C94-DD454DF0136E}"/>
                                            </p:graphicEl>
                                          </p:spTgt>
                                        </p:tgtEl>
                                      </p:cBhvr>
                                    </p:animEffect>
                                  </p:childTnLst>
                                </p:cTn>
                              </p:par>
                            </p:childTnLst>
                          </p:cTn>
                        </p:par>
                      </p:childTnLst>
                    </p:cTn>
                  </p:par>
                  <p:par>
                    <p:cTn id="84" fill="hold">
                      <p:stCondLst>
                        <p:cond delay="indefinite"/>
                      </p:stCondLst>
                      <p:childTnLst>
                        <p:par>
                          <p:cTn id="85" fill="hold">
                            <p:stCondLst>
                              <p:cond delay="0"/>
                            </p:stCondLst>
                            <p:childTnLst>
                              <p:par>
                                <p:cTn id="86" presetID="16" presetClass="entr" presetSubtype="21" fill="hold" grpId="0" nodeType="clickEffect">
                                  <p:stCondLst>
                                    <p:cond delay="0"/>
                                  </p:stCondLst>
                                  <p:childTnLst>
                                    <p:set>
                                      <p:cBhvr>
                                        <p:cTn id="87" dur="1" fill="hold">
                                          <p:stCondLst>
                                            <p:cond delay="0"/>
                                          </p:stCondLst>
                                        </p:cTn>
                                        <p:tgtEl>
                                          <p:spTgt spid="13">
                                            <p:graphicEl>
                                              <a:dgm id="{B002AA57-8378-44A9-BBD5-2A6CBC1427CB}"/>
                                            </p:graphicEl>
                                          </p:spTgt>
                                        </p:tgtEl>
                                        <p:attrNameLst>
                                          <p:attrName>style.visibility</p:attrName>
                                        </p:attrNameLst>
                                      </p:cBhvr>
                                      <p:to>
                                        <p:strVal val="visible"/>
                                      </p:to>
                                    </p:set>
                                    <p:animEffect transition="in" filter="barn(inVertical)">
                                      <p:cBhvr>
                                        <p:cTn id="88" dur="500"/>
                                        <p:tgtEl>
                                          <p:spTgt spid="13">
                                            <p:graphicEl>
                                              <a:dgm id="{B002AA57-8378-44A9-BBD5-2A6CBC1427CB}"/>
                                            </p:graphicEl>
                                          </p:spTgt>
                                        </p:tgtEl>
                                      </p:cBhvr>
                                    </p:animEffect>
                                  </p:childTnLst>
                                </p:cTn>
                              </p:par>
                            </p:childTnLst>
                          </p:cTn>
                        </p:par>
                      </p:childTnLst>
                    </p:cTn>
                  </p:par>
                  <p:par>
                    <p:cTn id="89" fill="hold">
                      <p:stCondLst>
                        <p:cond delay="indefinite"/>
                      </p:stCondLst>
                      <p:childTnLst>
                        <p:par>
                          <p:cTn id="90" fill="hold">
                            <p:stCondLst>
                              <p:cond delay="0"/>
                            </p:stCondLst>
                            <p:childTnLst>
                              <p:par>
                                <p:cTn id="91" presetID="16" presetClass="entr" presetSubtype="21" fill="hold" grpId="0" nodeType="clickEffect">
                                  <p:stCondLst>
                                    <p:cond delay="0"/>
                                  </p:stCondLst>
                                  <p:childTnLst>
                                    <p:set>
                                      <p:cBhvr>
                                        <p:cTn id="92" dur="1" fill="hold">
                                          <p:stCondLst>
                                            <p:cond delay="0"/>
                                          </p:stCondLst>
                                        </p:cTn>
                                        <p:tgtEl>
                                          <p:spTgt spid="13">
                                            <p:graphicEl>
                                              <a:dgm id="{E39FD08C-4586-4A07-8A00-47CD86F2AEBD}"/>
                                            </p:graphicEl>
                                          </p:spTgt>
                                        </p:tgtEl>
                                        <p:attrNameLst>
                                          <p:attrName>style.visibility</p:attrName>
                                        </p:attrNameLst>
                                      </p:cBhvr>
                                      <p:to>
                                        <p:strVal val="visible"/>
                                      </p:to>
                                    </p:set>
                                    <p:animEffect transition="in" filter="barn(inVertical)">
                                      <p:cBhvr>
                                        <p:cTn id="93" dur="500"/>
                                        <p:tgtEl>
                                          <p:spTgt spid="13">
                                            <p:graphicEl>
                                              <a:dgm id="{E39FD08C-4586-4A07-8A00-47CD86F2AEBD}"/>
                                            </p:graphicEl>
                                          </p:spTgt>
                                        </p:tgtEl>
                                      </p:cBhvr>
                                    </p:animEffect>
                                  </p:childTnLst>
                                </p:cTn>
                              </p:par>
                            </p:childTnLst>
                          </p:cTn>
                        </p:par>
                      </p:childTnLst>
                    </p:cTn>
                  </p:par>
                  <p:par>
                    <p:cTn id="94" fill="hold">
                      <p:stCondLst>
                        <p:cond delay="indefinite"/>
                      </p:stCondLst>
                      <p:childTnLst>
                        <p:par>
                          <p:cTn id="95" fill="hold">
                            <p:stCondLst>
                              <p:cond delay="0"/>
                            </p:stCondLst>
                            <p:childTnLst>
                              <p:par>
                                <p:cTn id="96" presetID="16" presetClass="entr" presetSubtype="21" fill="hold" grpId="0" nodeType="clickEffect">
                                  <p:stCondLst>
                                    <p:cond delay="0"/>
                                  </p:stCondLst>
                                  <p:childTnLst>
                                    <p:set>
                                      <p:cBhvr>
                                        <p:cTn id="97" dur="1" fill="hold">
                                          <p:stCondLst>
                                            <p:cond delay="0"/>
                                          </p:stCondLst>
                                        </p:cTn>
                                        <p:tgtEl>
                                          <p:spTgt spid="13">
                                            <p:graphicEl>
                                              <a:dgm id="{31F5EE19-A0CB-411C-AECB-F71BD652E1DA}"/>
                                            </p:graphicEl>
                                          </p:spTgt>
                                        </p:tgtEl>
                                        <p:attrNameLst>
                                          <p:attrName>style.visibility</p:attrName>
                                        </p:attrNameLst>
                                      </p:cBhvr>
                                      <p:to>
                                        <p:strVal val="visible"/>
                                      </p:to>
                                    </p:set>
                                    <p:animEffect transition="in" filter="barn(inVertical)">
                                      <p:cBhvr>
                                        <p:cTn id="98" dur="500"/>
                                        <p:tgtEl>
                                          <p:spTgt spid="13">
                                            <p:graphicEl>
                                              <a:dgm id="{31F5EE19-A0CB-411C-AECB-F71BD652E1DA}"/>
                                            </p:graphicEl>
                                          </p:spTgt>
                                        </p:tgtEl>
                                      </p:cBhvr>
                                    </p:animEffect>
                                  </p:childTnLst>
                                </p:cTn>
                              </p:par>
                            </p:childTnLst>
                          </p:cTn>
                        </p:par>
                      </p:childTnLst>
                    </p:cTn>
                  </p:par>
                  <p:par>
                    <p:cTn id="99" fill="hold">
                      <p:stCondLst>
                        <p:cond delay="indefinite"/>
                      </p:stCondLst>
                      <p:childTnLst>
                        <p:par>
                          <p:cTn id="100" fill="hold">
                            <p:stCondLst>
                              <p:cond delay="0"/>
                            </p:stCondLst>
                            <p:childTnLst>
                              <p:par>
                                <p:cTn id="101" presetID="16" presetClass="entr" presetSubtype="21" fill="hold" grpId="0" nodeType="clickEffect">
                                  <p:stCondLst>
                                    <p:cond delay="0"/>
                                  </p:stCondLst>
                                  <p:childTnLst>
                                    <p:set>
                                      <p:cBhvr>
                                        <p:cTn id="102" dur="1" fill="hold">
                                          <p:stCondLst>
                                            <p:cond delay="0"/>
                                          </p:stCondLst>
                                        </p:cTn>
                                        <p:tgtEl>
                                          <p:spTgt spid="13">
                                            <p:graphicEl>
                                              <a:dgm id="{C796C103-15D4-4A03-984C-848E2B30828E}"/>
                                            </p:graphicEl>
                                          </p:spTgt>
                                        </p:tgtEl>
                                        <p:attrNameLst>
                                          <p:attrName>style.visibility</p:attrName>
                                        </p:attrNameLst>
                                      </p:cBhvr>
                                      <p:to>
                                        <p:strVal val="visible"/>
                                      </p:to>
                                    </p:set>
                                    <p:animEffect transition="in" filter="barn(inVertical)">
                                      <p:cBhvr>
                                        <p:cTn id="103" dur="500"/>
                                        <p:tgtEl>
                                          <p:spTgt spid="13">
                                            <p:graphicEl>
                                              <a:dgm id="{C796C103-15D4-4A03-984C-848E2B30828E}"/>
                                            </p:graphicEl>
                                          </p:spTgt>
                                        </p:tgtEl>
                                      </p:cBhvr>
                                    </p:animEffect>
                                  </p:childTnLst>
                                </p:cTn>
                              </p:par>
                            </p:childTnLst>
                          </p:cTn>
                        </p:par>
                      </p:childTnLst>
                    </p:cTn>
                  </p:par>
                  <p:par>
                    <p:cTn id="104" fill="hold">
                      <p:stCondLst>
                        <p:cond delay="indefinite"/>
                      </p:stCondLst>
                      <p:childTnLst>
                        <p:par>
                          <p:cTn id="105" fill="hold">
                            <p:stCondLst>
                              <p:cond delay="0"/>
                            </p:stCondLst>
                            <p:childTnLst>
                              <p:par>
                                <p:cTn id="106" presetID="16" presetClass="entr" presetSubtype="21" fill="hold" grpId="0" nodeType="clickEffect">
                                  <p:stCondLst>
                                    <p:cond delay="0"/>
                                  </p:stCondLst>
                                  <p:childTnLst>
                                    <p:set>
                                      <p:cBhvr>
                                        <p:cTn id="107" dur="1" fill="hold">
                                          <p:stCondLst>
                                            <p:cond delay="0"/>
                                          </p:stCondLst>
                                        </p:cTn>
                                        <p:tgtEl>
                                          <p:spTgt spid="13">
                                            <p:graphicEl>
                                              <a:dgm id="{F314757F-80B7-4864-9A6F-51AE42688D84}"/>
                                            </p:graphicEl>
                                          </p:spTgt>
                                        </p:tgtEl>
                                        <p:attrNameLst>
                                          <p:attrName>style.visibility</p:attrName>
                                        </p:attrNameLst>
                                      </p:cBhvr>
                                      <p:to>
                                        <p:strVal val="visible"/>
                                      </p:to>
                                    </p:set>
                                    <p:animEffect transition="in" filter="barn(inVertical)">
                                      <p:cBhvr>
                                        <p:cTn id="108" dur="500"/>
                                        <p:tgtEl>
                                          <p:spTgt spid="13">
                                            <p:graphicEl>
                                              <a:dgm id="{F314757F-80B7-4864-9A6F-51AE42688D8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8" grpId="0"/>
      <p:bldP spid="12" grpId="0"/>
      <p:bldGraphic spid="13" grpId="0">
        <p:bldSub>
          <a:bldDgm bld="lvl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1F471-C192-1DD4-92F3-510A39722216}"/>
              </a:ext>
            </a:extLst>
          </p:cNvPr>
          <p:cNvSpPr>
            <a:spLocks noGrp="1"/>
          </p:cNvSpPr>
          <p:nvPr>
            <p:ph type="title"/>
          </p:nvPr>
        </p:nvSpPr>
        <p:spPr/>
        <p:txBody>
          <a:bodyPr>
            <a:normAutofit fontScale="90000"/>
          </a:bodyPr>
          <a:lstStyle/>
          <a:p>
            <a:pPr algn="ctr"/>
            <a:br>
              <a:rPr lang="en-US" dirty="0"/>
            </a:br>
            <a:br>
              <a:rPr lang="en-US" dirty="0">
                <a:latin typeface="Algerian" panose="04020705040A02060702" pitchFamily="82" charset="0"/>
              </a:rPr>
            </a:br>
            <a:r>
              <a:rPr lang="en-US" dirty="0">
                <a:latin typeface="Algerian" panose="04020705040A02060702" pitchFamily="82" charset="0"/>
              </a:rPr>
              <a:t>Strengths and Weaknesses of HSBC’s Change Management Approach</a:t>
            </a:r>
            <a:br>
              <a:rPr lang="en-US" dirty="0">
                <a:latin typeface="Algerian" panose="04020705040A02060702" pitchFamily="82" charset="0"/>
              </a:rPr>
            </a:br>
            <a:endParaRPr lang="en-US" dirty="0">
              <a:latin typeface="Algerian" panose="04020705040A02060702" pitchFamily="82" charset="0"/>
            </a:endParaRPr>
          </a:p>
        </p:txBody>
      </p:sp>
      <p:graphicFrame>
        <p:nvGraphicFramePr>
          <p:cNvPr id="10" name="Content Placeholder 9">
            <a:extLst>
              <a:ext uri="{FF2B5EF4-FFF2-40B4-BE49-F238E27FC236}">
                <a16:creationId xmlns:a16="http://schemas.microsoft.com/office/drawing/2014/main" id="{860B8790-013A-BCB2-C012-CD98A953291C}"/>
              </a:ext>
            </a:extLst>
          </p:cNvPr>
          <p:cNvGraphicFramePr>
            <a:graphicFrameLocks noGrp="1"/>
          </p:cNvGraphicFramePr>
          <p:nvPr>
            <p:ph idx="1"/>
            <p:extLst>
              <p:ext uri="{D42A27DB-BD31-4B8C-83A1-F6EECF244321}">
                <p14:modId xmlns:p14="http://schemas.microsoft.com/office/powerpoint/2010/main" val="67370427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Slide Number Placeholder 11">
            <a:extLst>
              <a:ext uri="{FF2B5EF4-FFF2-40B4-BE49-F238E27FC236}">
                <a16:creationId xmlns:a16="http://schemas.microsoft.com/office/drawing/2014/main" id="{E555EC59-588F-52CE-279F-93750BFBFBD7}"/>
              </a:ext>
            </a:extLst>
          </p:cNvPr>
          <p:cNvSpPr>
            <a:spLocks noGrp="1"/>
          </p:cNvSpPr>
          <p:nvPr>
            <p:ph type="sldNum" sz="quarter" idx="12"/>
          </p:nvPr>
        </p:nvSpPr>
        <p:spPr/>
        <p:txBody>
          <a:bodyPr/>
          <a:lstStyle/>
          <a:p>
            <a:fld id="{A758A7AB-0F9D-48F6-88D4-CF30446A7E28}" type="slidenum">
              <a:rPr lang="en-US" smtClean="0"/>
              <a:t>13</a:t>
            </a:fld>
            <a:endParaRPr lang="en-US"/>
          </a:p>
        </p:txBody>
      </p:sp>
    </p:spTree>
    <p:extLst>
      <p:ext uri="{BB962C8B-B14F-4D97-AF65-F5344CB8AC3E}">
        <p14:creationId xmlns:p14="http://schemas.microsoft.com/office/powerpoint/2010/main" val="1599726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7" presetClass="emph" presetSubtype="0" fill="remove" grpId="0" nodeType="clickEffect">
                                  <p:stCondLst>
                                    <p:cond delay="0"/>
                                  </p:stCondLst>
                                  <p:childTnLst>
                                    <p:animClr clrSpc="rgb" dir="cw">
                                      <p:cBhvr override="childStyle">
                                        <p:cTn id="12" dur="250" autoRev="1" fill="remove"/>
                                        <p:tgtEl>
                                          <p:spTgt spid="10">
                                            <p:graphicEl>
                                              <a:dgm id="{112694CC-80D4-4BF5-BD32-B4043CEBD70B}"/>
                                            </p:graphicEl>
                                          </p:spTgt>
                                        </p:tgtEl>
                                        <p:attrNameLst>
                                          <p:attrName>style.color</p:attrName>
                                        </p:attrNameLst>
                                      </p:cBhvr>
                                      <p:to>
                                        <a:schemeClr val="bg1"/>
                                      </p:to>
                                    </p:animClr>
                                    <p:animClr clrSpc="rgb" dir="cw">
                                      <p:cBhvr>
                                        <p:cTn id="13" dur="250" autoRev="1" fill="remove"/>
                                        <p:tgtEl>
                                          <p:spTgt spid="10">
                                            <p:graphicEl>
                                              <a:dgm id="{112694CC-80D4-4BF5-BD32-B4043CEBD70B}"/>
                                            </p:graphicEl>
                                          </p:spTgt>
                                        </p:tgtEl>
                                        <p:attrNameLst>
                                          <p:attrName>fillcolor</p:attrName>
                                        </p:attrNameLst>
                                      </p:cBhvr>
                                      <p:to>
                                        <a:schemeClr val="bg1"/>
                                      </p:to>
                                    </p:animClr>
                                    <p:set>
                                      <p:cBhvr>
                                        <p:cTn id="14" dur="250" autoRev="1" fill="remove"/>
                                        <p:tgtEl>
                                          <p:spTgt spid="10">
                                            <p:graphicEl>
                                              <a:dgm id="{112694CC-80D4-4BF5-BD32-B4043CEBD70B}"/>
                                            </p:graphicEl>
                                          </p:spTgt>
                                        </p:tgtEl>
                                        <p:attrNameLst>
                                          <p:attrName>fill.type</p:attrName>
                                        </p:attrNameLst>
                                      </p:cBhvr>
                                      <p:to>
                                        <p:strVal val="solid"/>
                                      </p:to>
                                    </p:set>
                                    <p:set>
                                      <p:cBhvr>
                                        <p:cTn id="15" dur="250" autoRev="1" fill="remove"/>
                                        <p:tgtEl>
                                          <p:spTgt spid="10">
                                            <p:graphicEl>
                                              <a:dgm id="{112694CC-80D4-4BF5-BD32-B4043CEBD70B}"/>
                                            </p:graphicEl>
                                          </p:spTgt>
                                        </p:tgtEl>
                                        <p:attrNameLst>
                                          <p:attrName>fill.on</p:attrName>
                                        </p:attrNameLst>
                                      </p:cBhvr>
                                      <p:to>
                                        <p:strVal val="true"/>
                                      </p:to>
                                    </p:set>
                                  </p:childTnLst>
                                </p:cTn>
                              </p:par>
                            </p:childTnLst>
                          </p:cTn>
                        </p:par>
                      </p:childTnLst>
                    </p:cTn>
                  </p:par>
                  <p:par>
                    <p:cTn id="16" fill="hold">
                      <p:stCondLst>
                        <p:cond delay="indefinite"/>
                      </p:stCondLst>
                      <p:childTnLst>
                        <p:par>
                          <p:cTn id="17" fill="hold">
                            <p:stCondLst>
                              <p:cond delay="0"/>
                            </p:stCondLst>
                            <p:childTnLst>
                              <p:par>
                                <p:cTn id="18" presetID="27" presetClass="emph" presetSubtype="0" fill="remove" grpId="0" nodeType="clickEffect">
                                  <p:stCondLst>
                                    <p:cond delay="0"/>
                                  </p:stCondLst>
                                  <p:childTnLst>
                                    <p:animClr clrSpc="rgb" dir="cw">
                                      <p:cBhvr override="childStyle">
                                        <p:cTn id="19" dur="250" autoRev="1" fill="remove"/>
                                        <p:tgtEl>
                                          <p:spTgt spid="10">
                                            <p:graphicEl>
                                              <a:dgm id="{C15FEEF8-7ED6-40F4-BCEE-C2A16AA17495}"/>
                                            </p:graphicEl>
                                          </p:spTgt>
                                        </p:tgtEl>
                                        <p:attrNameLst>
                                          <p:attrName>style.color</p:attrName>
                                        </p:attrNameLst>
                                      </p:cBhvr>
                                      <p:to>
                                        <a:schemeClr val="bg1"/>
                                      </p:to>
                                    </p:animClr>
                                    <p:animClr clrSpc="rgb" dir="cw">
                                      <p:cBhvr>
                                        <p:cTn id="20" dur="250" autoRev="1" fill="remove"/>
                                        <p:tgtEl>
                                          <p:spTgt spid="10">
                                            <p:graphicEl>
                                              <a:dgm id="{C15FEEF8-7ED6-40F4-BCEE-C2A16AA17495}"/>
                                            </p:graphicEl>
                                          </p:spTgt>
                                        </p:tgtEl>
                                        <p:attrNameLst>
                                          <p:attrName>fillcolor</p:attrName>
                                        </p:attrNameLst>
                                      </p:cBhvr>
                                      <p:to>
                                        <a:schemeClr val="bg1"/>
                                      </p:to>
                                    </p:animClr>
                                    <p:set>
                                      <p:cBhvr>
                                        <p:cTn id="21" dur="250" autoRev="1" fill="remove"/>
                                        <p:tgtEl>
                                          <p:spTgt spid="10">
                                            <p:graphicEl>
                                              <a:dgm id="{C15FEEF8-7ED6-40F4-BCEE-C2A16AA17495}"/>
                                            </p:graphicEl>
                                          </p:spTgt>
                                        </p:tgtEl>
                                        <p:attrNameLst>
                                          <p:attrName>fill.type</p:attrName>
                                        </p:attrNameLst>
                                      </p:cBhvr>
                                      <p:to>
                                        <p:strVal val="solid"/>
                                      </p:to>
                                    </p:set>
                                    <p:set>
                                      <p:cBhvr>
                                        <p:cTn id="22" dur="250" autoRev="1" fill="remove"/>
                                        <p:tgtEl>
                                          <p:spTgt spid="10">
                                            <p:graphicEl>
                                              <a:dgm id="{C15FEEF8-7ED6-40F4-BCEE-C2A16AA17495}"/>
                                            </p:graphic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0"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DDC27-7800-ED69-0AC6-A206ECC57582}"/>
              </a:ext>
            </a:extLst>
          </p:cNvPr>
          <p:cNvSpPr>
            <a:spLocks noGrp="1"/>
          </p:cNvSpPr>
          <p:nvPr>
            <p:ph type="title"/>
          </p:nvPr>
        </p:nvSpPr>
        <p:spPr>
          <a:xfrm>
            <a:off x="838200" y="681037"/>
            <a:ext cx="10515600" cy="1325563"/>
          </a:xfrm>
        </p:spPr>
        <p:txBody>
          <a:bodyPr>
            <a:noAutofit/>
          </a:bodyPr>
          <a:lstStyle/>
          <a:p>
            <a:pPr algn="ctr"/>
            <a:r>
              <a:rPr lang="en-US" sz="7200" b="1" kern="0" dirty="0">
                <a:solidFill>
                  <a:schemeClr val="tx1">
                    <a:lumMod val="95000"/>
                    <a:lumOff val="5000"/>
                  </a:schemeClr>
                </a:solidFill>
                <a:effectLst/>
                <a:latin typeface="Algerian" panose="04020705040A02060702" pitchFamily="82" charset="0"/>
                <a:ea typeface="DengXian" panose="02010600030101010101" pitchFamily="2" charset="-122"/>
                <a:cs typeface="Times New Roman" panose="02020603050405020304" pitchFamily="18" charset="0"/>
              </a:rPr>
              <a:t>Recommendations</a:t>
            </a:r>
            <a:br>
              <a:rPr lang="en-US" sz="7200" kern="150" dirty="0">
                <a:solidFill>
                  <a:schemeClr val="tx1">
                    <a:lumMod val="95000"/>
                    <a:lumOff val="5000"/>
                  </a:schemeClr>
                </a:solidFill>
                <a:effectLst/>
                <a:latin typeface="Algerian" panose="04020705040A02060702" pitchFamily="82" charset="0"/>
                <a:ea typeface="DengXian" panose="02010600030101010101" pitchFamily="2" charset="-122"/>
                <a:cs typeface="Times New Roman" panose="02020603050405020304" pitchFamily="18" charset="0"/>
              </a:rPr>
            </a:br>
            <a:endParaRPr lang="en-US" sz="7200" dirty="0">
              <a:solidFill>
                <a:schemeClr val="tx1">
                  <a:lumMod val="95000"/>
                  <a:lumOff val="5000"/>
                </a:schemeClr>
              </a:solidFill>
              <a:latin typeface="Algerian" panose="04020705040A02060702" pitchFamily="82" charset="0"/>
            </a:endParaRPr>
          </a:p>
        </p:txBody>
      </p:sp>
      <p:graphicFrame>
        <p:nvGraphicFramePr>
          <p:cNvPr id="4" name="Content Placeholder 3">
            <a:extLst>
              <a:ext uri="{FF2B5EF4-FFF2-40B4-BE49-F238E27FC236}">
                <a16:creationId xmlns:a16="http://schemas.microsoft.com/office/drawing/2014/main" id="{9B5D9DCF-6EC0-3D78-E188-B3B8FEBFE34B}"/>
              </a:ext>
            </a:extLst>
          </p:cNvPr>
          <p:cNvGraphicFramePr>
            <a:graphicFrameLocks noGrp="1"/>
          </p:cNvGraphicFramePr>
          <p:nvPr>
            <p:ph idx="1"/>
            <p:extLst>
              <p:ext uri="{D42A27DB-BD31-4B8C-83A1-F6EECF244321}">
                <p14:modId xmlns:p14="http://schemas.microsoft.com/office/powerpoint/2010/main" val="22708205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E1BA973C-3BCC-5C15-93F9-B058D91599F3}"/>
              </a:ext>
            </a:extLst>
          </p:cNvPr>
          <p:cNvSpPr>
            <a:spLocks noGrp="1"/>
          </p:cNvSpPr>
          <p:nvPr>
            <p:ph type="sldNum" sz="quarter" idx="12"/>
          </p:nvPr>
        </p:nvSpPr>
        <p:spPr/>
        <p:txBody>
          <a:bodyPr/>
          <a:lstStyle/>
          <a:p>
            <a:fld id="{A758A7AB-0F9D-48F6-88D4-CF30446A7E28}" type="slidenum">
              <a:rPr lang="en-US" smtClean="0"/>
              <a:t>14</a:t>
            </a:fld>
            <a:endParaRPr lang="en-US"/>
          </a:p>
        </p:txBody>
      </p:sp>
    </p:spTree>
    <p:extLst>
      <p:ext uri="{BB962C8B-B14F-4D97-AF65-F5344CB8AC3E}">
        <p14:creationId xmlns:p14="http://schemas.microsoft.com/office/powerpoint/2010/main" val="3281359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4">
                                            <p:graphicEl>
                                              <a:dgm id="{832EDE66-77B9-4806-8130-57ACA60F1B87}"/>
                                            </p:graphicEl>
                                          </p:spTgt>
                                        </p:tgtEl>
                                        <p:attrNameLst>
                                          <p:attrName>style.visibility</p:attrName>
                                        </p:attrNameLst>
                                      </p:cBhvr>
                                      <p:to>
                                        <p:strVal val="visible"/>
                                      </p:to>
                                    </p:set>
                                    <p:animEffect transition="in" filter="wipe(down)">
                                      <p:cBhvr>
                                        <p:cTn id="12" dur="580">
                                          <p:stCondLst>
                                            <p:cond delay="0"/>
                                          </p:stCondLst>
                                        </p:cTn>
                                        <p:tgtEl>
                                          <p:spTgt spid="4">
                                            <p:graphicEl>
                                              <a:dgm id="{832EDE66-77B9-4806-8130-57ACA60F1B87}"/>
                                            </p:graphicEl>
                                          </p:spTgt>
                                        </p:tgtEl>
                                      </p:cBhvr>
                                    </p:animEffect>
                                    <p:anim calcmode="lin" valueType="num">
                                      <p:cBhvr>
                                        <p:cTn id="13" dur="1822" tmFilter="0,0; 0.14,0.36; 0.43,0.73; 0.71,0.91; 1.0,1.0">
                                          <p:stCondLst>
                                            <p:cond delay="0"/>
                                          </p:stCondLst>
                                        </p:cTn>
                                        <p:tgtEl>
                                          <p:spTgt spid="4">
                                            <p:graphicEl>
                                              <a:dgm id="{832EDE66-77B9-4806-8130-57ACA60F1B87}"/>
                                            </p:graphic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4">
                                            <p:graphicEl>
                                              <a:dgm id="{832EDE66-77B9-4806-8130-57ACA60F1B87}"/>
                                            </p:graphic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4">
                                            <p:graphicEl>
                                              <a:dgm id="{832EDE66-77B9-4806-8130-57ACA60F1B87}"/>
                                            </p:graphic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4">
                                            <p:graphicEl>
                                              <a:dgm id="{832EDE66-77B9-4806-8130-57ACA60F1B87}"/>
                                            </p:graphic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4">
                                            <p:graphicEl>
                                              <a:dgm id="{832EDE66-77B9-4806-8130-57ACA60F1B87}"/>
                                            </p:graphic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4">
                                            <p:graphicEl>
                                              <a:dgm id="{832EDE66-77B9-4806-8130-57ACA60F1B87}"/>
                                            </p:graphicEl>
                                          </p:spTgt>
                                        </p:tgtEl>
                                      </p:cBhvr>
                                      <p:to x="100000" y="60000"/>
                                    </p:animScale>
                                    <p:animScale>
                                      <p:cBhvr>
                                        <p:cTn id="19" dur="166" decel="50000">
                                          <p:stCondLst>
                                            <p:cond delay="676"/>
                                          </p:stCondLst>
                                        </p:cTn>
                                        <p:tgtEl>
                                          <p:spTgt spid="4">
                                            <p:graphicEl>
                                              <a:dgm id="{832EDE66-77B9-4806-8130-57ACA60F1B87}"/>
                                            </p:graphicEl>
                                          </p:spTgt>
                                        </p:tgtEl>
                                      </p:cBhvr>
                                      <p:to x="100000" y="100000"/>
                                    </p:animScale>
                                    <p:animScale>
                                      <p:cBhvr>
                                        <p:cTn id="20" dur="26">
                                          <p:stCondLst>
                                            <p:cond delay="1312"/>
                                          </p:stCondLst>
                                        </p:cTn>
                                        <p:tgtEl>
                                          <p:spTgt spid="4">
                                            <p:graphicEl>
                                              <a:dgm id="{832EDE66-77B9-4806-8130-57ACA60F1B87}"/>
                                            </p:graphicEl>
                                          </p:spTgt>
                                        </p:tgtEl>
                                      </p:cBhvr>
                                      <p:to x="100000" y="80000"/>
                                    </p:animScale>
                                    <p:animScale>
                                      <p:cBhvr>
                                        <p:cTn id="21" dur="166" decel="50000">
                                          <p:stCondLst>
                                            <p:cond delay="1338"/>
                                          </p:stCondLst>
                                        </p:cTn>
                                        <p:tgtEl>
                                          <p:spTgt spid="4">
                                            <p:graphicEl>
                                              <a:dgm id="{832EDE66-77B9-4806-8130-57ACA60F1B87}"/>
                                            </p:graphicEl>
                                          </p:spTgt>
                                        </p:tgtEl>
                                      </p:cBhvr>
                                      <p:to x="100000" y="100000"/>
                                    </p:animScale>
                                    <p:animScale>
                                      <p:cBhvr>
                                        <p:cTn id="22" dur="26">
                                          <p:stCondLst>
                                            <p:cond delay="1642"/>
                                          </p:stCondLst>
                                        </p:cTn>
                                        <p:tgtEl>
                                          <p:spTgt spid="4">
                                            <p:graphicEl>
                                              <a:dgm id="{832EDE66-77B9-4806-8130-57ACA60F1B87}"/>
                                            </p:graphicEl>
                                          </p:spTgt>
                                        </p:tgtEl>
                                      </p:cBhvr>
                                      <p:to x="100000" y="90000"/>
                                    </p:animScale>
                                    <p:animScale>
                                      <p:cBhvr>
                                        <p:cTn id="23" dur="166" decel="50000">
                                          <p:stCondLst>
                                            <p:cond delay="1668"/>
                                          </p:stCondLst>
                                        </p:cTn>
                                        <p:tgtEl>
                                          <p:spTgt spid="4">
                                            <p:graphicEl>
                                              <a:dgm id="{832EDE66-77B9-4806-8130-57ACA60F1B87}"/>
                                            </p:graphicEl>
                                          </p:spTgt>
                                        </p:tgtEl>
                                      </p:cBhvr>
                                      <p:to x="100000" y="100000"/>
                                    </p:animScale>
                                    <p:animScale>
                                      <p:cBhvr>
                                        <p:cTn id="24" dur="26">
                                          <p:stCondLst>
                                            <p:cond delay="1808"/>
                                          </p:stCondLst>
                                        </p:cTn>
                                        <p:tgtEl>
                                          <p:spTgt spid="4">
                                            <p:graphicEl>
                                              <a:dgm id="{832EDE66-77B9-4806-8130-57ACA60F1B87}"/>
                                            </p:graphicEl>
                                          </p:spTgt>
                                        </p:tgtEl>
                                      </p:cBhvr>
                                      <p:to x="100000" y="95000"/>
                                    </p:animScale>
                                    <p:animScale>
                                      <p:cBhvr>
                                        <p:cTn id="25" dur="166" decel="50000">
                                          <p:stCondLst>
                                            <p:cond delay="1834"/>
                                          </p:stCondLst>
                                        </p:cTn>
                                        <p:tgtEl>
                                          <p:spTgt spid="4">
                                            <p:graphicEl>
                                              <a:dgm id="{832EDE66-77B9-4806-8130-57ACA60F1B87}"/>
                                            </p:graphic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grpId="0" nodeType="clickEffect">
                                  <p:stCondLst>
                                    <p:cond delay="0"/>
                                  </p:stCondLst>
                                  <p:childTnLst>
                                    <p:set>
                                      <p:cBhvr>
                                        <p:cTn id="29" dur="1" fill="hold">
                                          <p:stCondLst>
                                            <p:cond delay="0"/>
                                          </p:stCondLst>
                                        </p:cTn>
                                        <p:tgtEl>
                                          <p:spTgt spid="4">
                                            <p:graphicEl>
                                              <a:dgm id="{E61AD68C-E385-4044-9EEA-7725ECCC7491}"/>
                                            </p:graphicEl>
                                          </p:spTgt>
                                        </p:tgtEl>
                                        <p:attrNameLst>
                                          <p:attrName>style.visibility</p:attrName>
                                        </p:attrNameLst>
                                      </p:cBhvr>
                                      <p:to>
                                        <p:strVal val="visible"/>
                                      </p:to>
                                    </p:set>
                                    <p:animEffect transition="in" filter="wipe(down)">
                                      <p:cBhvr>
                                        <p:cTn id="30" dur="580">
                                          <p:stCondLst>
                                            <p:cond delay="0"/>
                                          </p:stCondLst>
                                        </p:cTn>
                                        <p:tgtEl>
                                          <p:spTgt spid="4">
                                            <p:graphicEl>
                                              <a:dgm id="{E61AD68C-E385-4044-9EEA-7725ECCC7491}"/>
                                            </p:graphicEl>
                                          </p:spTgt>
                                        </p:tgtEl>
                                      </p:cBhvr>
                                    </p:animEffect>
                                    <p:anim calcmode="lin" valueType="num">
                                      <p:cBhvr>
                                        <p:cTn id="31" dur="1822" tmFilter="0,0; 0.14,0.36; 0.43,0.73; 0.71,0.91; 1.0,1.0">
                                          <p:stCondLst>
                                            <p:cond delay="0"/>
                                          </p:stCondLst>
                                        </p:cTn>
                                        <p:tgtEl>
                                          <p:spTgt spid="4">
                                            <p:graphicEl>
                                              <a:dgm id="{E61AD68C-E385-4044-9EEA-7725ECCC7491}"/>
                                            </p:graphic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4">
                                            <p:graphicEl>
                                              <a:dgm id="{E61AD68C-E385-4044-9EEA-7725ECCC7491}"/>
                                            </p:graphic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4">
                                            <p:graphicEl>
                                              <a:dgm id="{E61AD68C-E385-4044-9EEA-7725ECCC7491}"/>
                                            </p:graphic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4">
                                            <p:graphicEl>
                                              <a:dgm id="{E61AD68C-E385-4044-9EEA-7725ECCC7491}"/>
                                            </p:graphic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4">
                                            <p:graphicEl>
                                              <a:dgm id="{E61AD68C-E385-4044-9EEA-7725ECCC7491}"/>
                                            </p:graphic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4">
                                            <p:graphicEl>
                                              <a:dgm id="{E61AD68C-E385-4044-9EEA-7725ECCC7491}"/>
                                            </p:graphicEl>
                                          </p:spTgt>
                                        </p:tgtEl>
                                      </p:cBhvr>
                                      <p:to x="100000" y="60000"/>
                                    </p:animScale>
                                    <p:animScale>
                                      <p:cBhvr>
                                        <p:cTn id="37" dur="166" decel="50000">
                                          <p:stCondLst>
                                            <p:cond delay="676"/>
                                          </p:stCondLst>
                                        </p:cTn>
                                        <p:tgtEl>
                                          <p:spTgt spid="4">
                                            <p:graphicEl>
                                              <a:dgm id="{E61AD68C-E385-4044-9EEA-7725ECCC7491}"/>
                                            </p:graphicEl>
                                          </p:spTgt>
                                        </p:tgtEl>
                                      </p:cBhvr>
                                      <p:to x="100000" y="100000"/>
                                    </p:animScale>
                                    <p:animScale>
                                      <p:cBhvr>
                                        <p:cTn id="38" dur="26">
                                          <p:stCondLst>
                                            <p:cond delay="1312"/>
                                          </p:stCondLst>
                                        </p:cTn>
                                        <p:tgtEl>
                                          <p:spTgt spid="4">
                                            <p:graphicEl>
                                              <a:dgm id="{E61AD68C-E385-4044-9EEA-7725ECCC7491}"/>
                                            </p:graphicEl>
                                          </p:spTgt>
                                        </p:tgtEl>
                                      </p:cBhvr>
                                      <p:to x="100000" y="80000"/>
                                    </p:animScale>
                                    <p:animScale>
                                      <p:cBhvr>
                                        <p:cTn id="39" dur="166" decel="50000">
                                          <p:stCondLst>
                                            <p:cond delay="1338"/>
                                          </p:stCondLst>
                                        </p:cTn>
                                        <p:tgtEl>
                                          <p:spTgt spid="4">
                                            <p:graphicEl>
                                              <a:dgm id="{E61AD68C-E385-4044-9EEA-7725ECCC7491}"/>
                                            </p:graphicEl>
                                          </p:spTgt>
                                        </p:tgtEl>
                                      </p:cBhvr>
                                      <p:to x="100000" y="100000"/>
                                    </p:animScale>
                                    <p:animScale>
                                      <p:cBhvr>
                                        <p:cTn id="40" dur="26">
                                          <p:stCondLst>
                                            <p:cond delay="1642"/>
                                          </p:stCondLst>
                                        </p:cTn>
                                        <p:tgtEl>
                                          <p:spTgt spid="4">
                                            <p:graphicEl>
                                              <a:dgm id="{E61AD68C-E385-4044-9EEA-7725ECCC7491}"/>
                                            </p:graphicEl>
                                          </p:spTgt>
                                        </p:tgtEl>
                                      </p:cBhvr>
                                      <p:to x="100000" y="90000"/>
                                    </p:animScale>
                                    <p:animScale>
                                      <p:cBhvr>
                                        <p:cTn id="41" dur="166" decel="50000">
                                          <p:stCondLst>
                                            <p:cond delay="1668"/>
                                          </p:stCondLst>
                                        </p:cTn>
                                        <p:tgtEl>
                                          <p:spTgt spid="4">
                                            <p:graphicEl>
                                              <a:dgm id="{E61AD68C-E385-4044-9EEA-7725ECCC7491}"/>
                                            </p:graphicEl>
                                          </p:spTgt>
                                        </p:tgtEl>
                                      </p:cBhvr>
                                      <p:to x="100000" y="100000"/>
                                    </p:animScale>
                                    <p:animScale>
                                      <p:cBhvr>
                                        <p:cTn id="42" dur="26">
                                          <p:stCondLst>
                                            <p:cond delay="1808"/>
                                          </p:stCondLst>
                                        </p:cTn>
                                        <p:tgtEl>
                                          <p:spTgt spid="4">
                                            <p:graphicEl>
                                              <a:dgm id="{E61AD68C-E385-4044-9EEA-7725ECCC7491}"/>
                                            </p:graphicEl>
                                          </p:spTgt>
                                        </p:tgtEl>
                                      </p:cBhvr>
                                      <p:to x="100000" y="95000"/>
                                    </p:animScale>
                                    <p:animScale>
                                      <p:cBhvr>
                                        <p:cTn id="43" dur="166" decel="50000">
                                          <p:stCondLst>
                                            <p:cond delay="1834"/>
                                          </p:stCondLst>
                                        </p:cTn>
                                        <p:tgtEl>
                                          <p:spTgt spid="4">
                                            <p:graphicEl>
                                              <a:dgm id="{E61AD68C-E385-4044-9EEA-7725ECCC7491}"/>
                                            </p:graphic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grpId="0" nodeType="clickEffect">
                                  <p:stCondLst>
                                    <p:cond delay="0"/>
                                  </p:stCondLst>
                                  <p:childTnLst>
                                    <p:set>
                                      <p:cBhvr>
                                        <p:cTn id="47" dur="1" fill="hold">
                                          <p:stCondLst>
                                            <p:cond delay="0"/>
                                          </p:stCondLst>
                                        </p:cTn>
                                        <p:tgtEl>
                                          <p:spTgt spid="4">
                                            <p:graphicEl>
                                              <a:dgm id="{437266FE-F4BE-41C1-926E-45769FCA0E5C}"/>
                                            </p:graphicEl>
                                          </p:spTgt>
                                        </p:tgtEl>
                                        <p:attrNameLst>
                                          <p:attrName>style.visibility</p:attrName>
                                        </p:attrNameLst>
                                      </p:cBhvr>
                                      <p:to>
                                        <p:strVal val="visible"/>
                                      </p:to>
                                    </p:set>
                                    <p:animEffect transition="in" filter="wipe(down)">
                                      <p:cBhvr>
                                        <p:cTn id="48" dur="580">
                                          <p:stCondLst>
                                            <p:cond delay="0"/>
                                          </p:stCondLst>
                                        </p:cTn>
                                        <p:tgtEl>
                                          <p:spTgt spid="4">
                                            <p:graphicEl>
                                              <a:dgm id="{437266FE-F4BE-41C1-926E-45769FCA0E5C}"/>
                                            </p:graphicEl>
                                          </p:spTgt>
                                        </p:tgtEl>
                                      </p:cBhvr>
                                    </p:animEffect>
                                    <p:anim calcmode="lin" valueType="num">
                                      <p:cBhvr>
                                        <p:cTn id="49" dur="1822" tmFilter="0,0; 0.14,0.36; 0.43,0.73; 0.71,0.91; 1.0,1.0">
                                          <p:stCondLst>
                                            <p:cond delay="0"/>
                                          </p:stCondLst>
                                        </p:cTn>
                                        <p:tgtEl>
                                          <p:spTgt spid="4">
                                            <p:graphicEl>
                                              <a:dgm id="{437266FE-F4BE-41C1-926E-45769FCA0E5C}"/>
                                            </p:graphic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4">
                                            <p:graphicEl>
                                              <a:dgm id="{437266FE-F4BE-41C1-926E-45769FCA0E5C}"/>
                                            </p:graphic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4">
                                            <p:graphicEl>
                                              <a:dgm id="{437266FE-F4BE-41C1-926E-45769FCA0E5C}"/>
                                            </p:graphic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4">
                                            <p:graphicEl>
                                              <a:dgm id="{437266FE-F4BE-41C1-926E-45769FCA0E5C}"/>
                                            </p:graphic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4">
                                            <p:graphicEl>
                                              <a:dgm id="{437266FE-F4BE-41C1-926E-45769FCA0E5C}"/>
                                            </p:graphic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4">
                                            <p:graphicEl>
                                              <a:dgm id="{437266FE-F4BE-41C1-926E-45769FCA0E5C}"/>
                                            </p:graphicEl>
                                          </p:spTgt>
                                        </p:tgtEl>
                                      </p:cBhvr>
                                      <p:to x="100000" y="60000"/>
                                    </p:animScale>
                                    <p:animScale>
                                      <p:cBhvr>
                                        <p:cTn id="55" dur="166" decel="50000">
                                          <p:stCondLst>
                                            <p:cond delay="676"/>
                                          </p:stCondLst>
                                        </p:cTn>
                                        <p:tgtEl>
                                          <p:spTgt spid="4">
                                            <p:graphicEl>
                                              <a:dgm id="{437266FE-F4BE-41C1-926E-45769FCA0E5C}"/>
                                            </p:graphicEl>
                                          </p:spTgt>
                                        </p:tgtEl>
                                      </p:cBhvr>
                                      <p:to x="100000" y="100000"/>
                                    </p:animScale>
                                    <p:animScale>
                                      <p:cBhvr>
                                        <p:cTn id="56" dur="26">
                                          <p:stCondLst>
                                            <p:cond delay="1312"/>
                                          </p:stCondLst>
                                        </p:cTn>
                                        <p:tgtEl>
                                          <p:spTgt spid="4">
                                            <p:graphicEl>
                                              <a:dgm id="{437266FE-F4BE-41C1-926E-45769FCA0E5C}"/>
                                            </p:graphicEl>
                                          </p:spTgt>
                                        </p:tgtEl>
                                      </p:cBhvr>
                                      <p:to x="100000" y="80000"/>
                                    </p:animScale>
                                    <p:animScale>
                                      <p:cBhvr>
                                        <p:cTn id="57" dur="166" decel="50000">
                                          <p:stCondLst>
                                            <p:cond delay="1338"/>
                                          </p:stCondLst>
                                        </p:cTn>
                                        <p:tgtEl>
                                          <p:spTgt spid="4">
                                            <p:graphicEl>
                                              <a:dgm id="{437266FE-F4BE-41C1-926E-45769FCA0E5C}"/>
                                            </p:graphicEl>
                                          </p:spTgt>
                                        </p:tgtEl>
                                      </p:cBhvr>
                                      <p:to x="100000" y="100000"/>
                                    </p:animScale>
                                    <p:animScale>
                                      <p:cBhvr>
                                        <p:cTn id="58" dur="26">
                                          <p:stCondLst>
                                            <p:cond delay="1642"/>
                                          </p:stCondLst>
                                        </p:cTn>
                                        <p:tgtEl>
                                          <p:spTgt spid="4">
                                            <p:graphicEl>
                                              <a:dgm id="{437266FE-F4BE-41C1-926E-45769FCA0E5C}"/>
                                            </p:graphicEl>
                                          </p:spTgt>
                                        </p:tgtEl>
                                      </p:cBhvr>
                                      <p:to x="100000" y="90000"/>
                                    </p:animScale>
                                    <p:animScale>
                                      <p:cBhvr>
                                        <p:cTn id="59" dur="166" decel="50000">
                                          <p:stCondLst>
                                            <p:cond delay="1668"/>
                                          </p:stCondLst>
                                        </p:cTn>
                                        <p:tgtEl>
                                          <p:spTgt spid="4">
                                            <p:graphicEl>
                                              <a:dgm id="{437266FE-F4BE-41C1-926E-45769FCA0E5C}"/>
                                            </p:graphicEl>
                                          </p:spTgt>
                                        </p:tgtEl>
                                      </p:cBhvr>
                                      <p:to x="100000" y="100000"/>
                                    </p:animScale>
                                    <p:animScale>
                                      <p:cBhvr>
                                        <p:cTn id="60" dur="26">
                                          <p:stCondLst>
                                            <p:cond delay="1808"/>
                                          </p:stCondLst>
                                        </p:cTn>
                                        <p:tgtEl>
                                          <p:spTgt spid="4">
                                            <p:graphicEl>
                                              <a:dgm id="{437266FE-F4BE-41C1-926E-45769FCA0E5C}"/>
                                            </p:graphicEl>
                                          </p:spTgt>
                                        </p:tgtEl>
                                      </p:cBhvr>
                                      <p:to x="100000" y="95000"/>
                                    </p:animScale>
                                    <p:animScale>
                                      <p:cBhvr>
                                        <p:cTn id="61" dur="166" decel="50000">
                                          <p:stCondLst>
                                            <p:cond delay="1834"/>
                                          </p:stCondLst>
                                        </p:cTn>
                                        <p:tgtEl>
                                          <p:spTgt spid="4">
                                            <p:graphicEl>
                                              <a:dgm id="{437266FE-F4BE-41C1-926E-45769FCA0E5C}"/>
                                            </p:graphicEl>
                                          </p:spTgt>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grpId="0" nodeType="clickEffect">
                                  <p:stCondLst>
                                    <p:cond delay="0"/>
                                  </p:stCondLst>
                                  <p:childTnLst>
                                    <p:set>
                                      <p:cBhvr>
                                        <p:cTn id="65" dur="1" fill="hold">
                                          <p:stCondLst>
                                            <p:cond delay="0"/>
                                          </p:stCondLst>
                                        </p:cTn>
                                        <p:tgtEl>
                                          <p:spTgt spid="4">
                                            <p:graphicEl>
                                              <a:dgm id="{EC763C4F-CF0B-4FCA-9F9A-367D7AB0541E}"/>
                                            </p:graphicEl>
                                          </p:spTgt>
                                        </p:tgtEl>
                                        <p:attrNameLst>
                                          <p:attrName>style.visibility</p:attrName>
                                        </p:attrNameLst>
                                      </p:cBhvr>
                                      <p:to>
                                        <p:strVal val="visible"/>
                                      </p:to>
                                    </p:set>
                                    <p:animEffect transition="in" filter="wipe(down)">
                                      <p:cBhvr>
                                        <p:cTn id="66" dur="580">
                                          <p:stCondLst>
                                            <p:cond delay="0"/>
                                          </p:stCondLst>
                                        </p:cTn>
                                        <p:tgtEl>
                                          <p:spTgt spid="4">
                                            <p:graphicEl>
                                              <a:dgm id="{EC763C4F-CF0B-4FCA-9F9A-367D7AB0541E}"/>
                                            </p:graphicEl>
                                          </p:spTgt>
                                        </p:tgtEl>
                                      </p:cBhvr>
                                    </p:animEffect>
                                    <p:anim calcmode="lin" valueType="num">
                                      <p:cBhvr>
                                        <p:cTn id="67" dur="1822" tmFilter="0,0; 0.14,0.36; 0.43,0.73; 0.71,0.91; 1.0,1.0">
                                          <p:stCondLst>
                                            <p:cond delay="0"/>
                                          </p:stCondLst>
                                        </p:cTn>
                                        <p:tgtEl>
                                          <p:spTgt spid="4">
                                            <p:graphicEl>
                                              <a:dgm id="{EC763C4F-CF0B-4FCA-9F9A-367D7AB0541E}"/>
                                            </p:graphicEl>
                                          </p:spTgt>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4">
                                            <p:graphicEl>
                                              <a:dgm id="{EC763C4F-CF0B-4FCA-9F9A-367D7AB0541E}"/>
                                            </p:graphicEl>
                                          </p:spTgt>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4">
                                            <p:graphicEl>
                                              <a:dgm id="{EC763C4F-CF0B-4FCA-9F9A-367D7AB0541E}"/>
                                            </p:graphicEl>
                                          </p:spTgt>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4">
                                            <p:graphicEl>
                                              <a:dgm id="{EC763C4F-CF0B-4FCA-9F9A-367D7AB0541E}"/>
                                            </p:graphicEl>
                                          </p:spTgt>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4">
                                            <p:graphicEl>
                                              <a:dgm id="{EC763C4F-CF0B-4FCA-9F9A-367D7AB0541E}"/>
                                            </p:graphicEl>
                                          </p:spTgt>
                                        </p:tgtEl>
                                        <p:attrNameLst>
                                          <p:attrName>ppt_y</p:attrName>
                                        </p:attrNameLst>
                                      </p:cBhvr>
                                      <p:tavLst>
                                        <p:tav tm="0" fmla="#ppt_y-sin(pi*$)/81">
                                          <p:val>
                                            <p:fltVal val="0"/>
                                          </p:val>
                                        </p:tav>
                                        <p:tav tm="100000">
                                          <p:val>
                                            <p:fltVal val="1"/>
                                          </p:val>
                                        </p:tav>
                                      </p:tavLst>
                                    </p:anim>
                                    <p:animScale>
                                      <p:cBhvr>
                                        <p:cTn id="72" dur="26">
                                          <p:stCondLst>
                                            <p:cond delay="650"/>
                                          </p:stCondLst>
                                        </p:cTn>
                                        <p:tgtEl>
                                          <p:spTgt spid="4">
                                            <p:graphicEl>
                                              <a:dgm id="{EC763C4F-CF0B-4FCA-9F9A-367D7AB0541E}"/>
                                            </p:graphicEl>
                                          </p:spTgt>
                                        </p:tgtEl>
                                      </p:cBhvr>
                                      <p:to x="100000" y="60000"/>
                                    </p:animScale>
                                    <p:animScale>
                                      <p:cBhvr>
                                        <p:cTn id="73" dur="166" decel="50000">
                                          <p:stCondLst>
                                            <p:cond delay="676"/>
                                          </p:stCondLst>
                                        </p:cTn>
                                        <p:tgtEl>
                                          <p:spTgt spid="4">
                                            <p:graphicEl>
                                              <a:dgm id="{EC763C4F-CF0B-4FCA-9F9A-367D7AB0541E}"/>
                                            </p:graphicEl>
                                          </p:spTgt>
                                        </p:tgtEl>
                                      </p:cBhvr>
                                      <p:to x="100000" y="100000"/>
                                    </p:animScale>
                                    <p:animScale>
                                      <p:cBhvr>
                                        <p:cTn id="74" dur="26">
                                          <p:stCondLst>
                                            <p:cond delay="1312"/>
                                          </p:stCondLst>
                                        </p:cTn>
                                        <p:tgtEl>
                                          <p:spTgt spid="4">
                                            <p:graphicEl>
                                              <a:dgm id="{EC763C4F-CF0B-4FCA-9F9A-367D7AB0541E}"/>
                                            </p:graphicEl>
                                          </p:spTgt>
                                        </p:tgtEl>
                                      </p:cBhvr>
                                      <p:to x="100000" y="80000"/>
                                    </p:animScale>
                                    <p:animScale>
                                      <p:cBhvr>
                                        <p:cTn id="75" dur="166" decel="50000">
                                          <p:stCondLst>
                                            <p:cond delay="1338"/>
                                          </p:stCondLst>
                                        </p:cTn>
                                        <p:tgtEl>
                                          <p:spTgt spid="4">
                                            <p:graphicEl>
                                              <a:dgm id="{EC763C4F-CF0B-4FCA-9F9A-367D7AB0541E}"/>
                                            </p:graphicEl>
                                          </p:spTgt>
                                        </p:tgtEl>
                                      </p:cBhvr>
                                      <p:to x="100000" y="100000"/>
                                    </p:animScale>
                                    <p:animScale>
                                      <p:cBhvr>
                                        <p:cTn id="76" dur="26">
                                          <p:stCondLst>
                                            <p:cond delay="1642"/>
                                          </p:stCondLst>
                                        </p:cTn>
                                        <p:tgtEl>
                                          <p:spTgt spid="4">
                                            <p:graphicEl>
                                              <a:dgm id="{EC763C4F-CF0B-4FCA-9F9A-367D7AB0541E}"/>
                                            </p:graphicEl>
                                          </p:spTgt>
                                        </p:tgtEl>
                                      </p:cBhvr>
                                      <p:to x="100000" y="90000"/>
                                    </p:animScale>
                                    <p:animScale>
                                      <p:cBhvr>
                                        <p:cTn id="77" dur="166" decel="50000">
                                          <p:stCondLst>
                                            <p:cond delay="1668"/>
                                          </p:stCondLst>
                                        </p:cTn>
                                        <p:tgtEl>
                                          <p:spTgt spid="4">
                                            <p:graphicEl>
                                              <a:dgm id="{EC763C4F-CF0B-4FCA-9F9A-367D7AB0541E}"/>
                                            </p:graphicEl>
                                          </p:spTgt>
                                        </p:tgtEl>
                                      </p:cBhvr>
                                      <p:to x="100000" y="100000"/>
                                    </p:animScale>
                                    <p:animScale>
                                      <p:cBhvr>
                                        <p:cTn id="78" dur="26">
                                          <p:stCondLst>
                                            <p:cond delay="1808"/>
                                          </p:stCondLst>
                                        </p:cTn>
                                        <p:tgtEl>
                                          <p:spTgt spid="4">
                                            <p:graphicEl>
                                              <a:dgm id="{EC763C4F-CF0B-4FCA-9F9A-367D7AB0541E}"/>
                                            </p:graphicEl>
                                          </p:spTgt>
                                        </p:tgtEl>
                                      </p:cBhvr>
                                      <p:to x="100000" y="95000"/>
                                    </p:animScale>
                                    <p:animScale>
                                      <p:cBhvr>
                                        <p:cTn id="79" dur="166" decel="50000">
                                          <p:stCondLst>
                                            <p:cond delay="1834"/>
                                          </p:stCondLst>
                                        </p:cTn>
                                        <p:tgtEl>
                                          <p:spTgt spid="4">
                                            <p:graphicEl>
                                              <a:dgm id="{EC763C4F-CF0B-4FCA-9F9A-367D7AB0541E}"/>
                                            </p:graphicEl>
                                          </p:spTgt>
                                        </p:tgtEl>
                                      </p:cBhvr>
                                      <p:to x="100000" y="100000"/>
                                    </p:animScale>
                                  </p:childTnLst>
                                </p:cTn>
                              </p:par>
                            </p:childTnLst>
                          </p:cTn>
                        </p:par>
                      </p:childTnLst>
                    </p:cTn>
                  </p:par>
                  <p:par>
                    <p:cTn id="80" fill="hold">
                      <p:stCondLst>
                        <p:cond delay="indefinite"/>
                      </p:stCondLst>
                      <p:childTnLst>
                        <p:par>
                          <p:cTn id="81" fill="hold">
                            <p:stCondLst>
                              <p:cond delay="0"/>
                            </p:stCondLst>
                            <p:childTnLst>
                              <p:par>
                                <p:cTn id="82" presetID="26" presetClass="entr" presetSubtype="0" fill="hold" grpId="0" nodeType="clickEffect">
                                  <p:stCondLst>
                                    <p:cond delay="0"/>
                                  </p:stCondLst>
                                  <p:childTnLst>
                                    <p:set>
                                      <p:cBhvr>
                                        <p:cTn id="83" dur="1" fill="hold">
                                          <p:stCondLst>
                                            <p:cond delay="0"/>
                                          </p:stCondLst>
                                        </p:cTn>
                                        <p:tgtEl>
                                          <p:spTgt spid="4">
                                            <p:graphicEl>
                                              <a:dgm id="{4FAD046D-95CF-4296-AC4C-BA27BED1B97E}"/>
                                            </p:graphicEl>
                                          </p:spTgt>
                                        </p:tgtEl>
                                        <p:attrNameLst>
                                          <p:attrName>style.visibility</p:attrName>
                                        </p:attrNameLst>
                                      </p:cBhvr>
                                      <p:to>
                                        <p:strVal val="visible"/>
                                      </p:to>
                                    </p:set>
                                    <p:animEffect transition="in" filter="wipe(down)">
                                      <p:cBhvr>
                                        <p:cTn id="84" dur="580">
                                          <p:stCondLst>
                                            <p:cond delay="0"/>
                                          </p:stCondLst>
                                        </p:cTn>
                                        <p:tgtEl>
                                          <p:spTgt spid="4">
                                            <p:graphicEl>
                                              <a:dgm id="{4FAD046D-95CF-4296-AC4C-BA27BED1B97E}"/>
                                            </p:graphicEl>
                                          </p:spTgt>
                                        </p:tgtEl>
                                      </p:cBhvr>
                                    </p:animEffect>
                                    <p:anim calcmode="lin" valueType="num">
                                      <p:cBhvr>
                                        <p:cTn id="85" dur="1822" tmFilter="0,0; 0.14,0.36; 0.43,0.73; 0.71,0.91; 1.0,1.0">
                                          <p:stCondLst>
                                            <p:cond delay="0"/>
                                          </p:stCondLst>
                                        </p:cTn>
                                        <p:tgtEl>
                                          <p:spTgt spid="4">
                                            <p:graphicEl>
                                              <a:dgm id="{4FAD046D-95CF-4296-AC4C-BA27BED1B97E}"/>
                                            </p:graphicEl>
                                          </p:spTgt>
                                        </p:tgtEl>
                                        <p:attrNameLst>
                                          <p:attrName>ppt_x</p:attrName>
                                        </p:attrNameLst>
                                      </p:cBhvr>
                                      <p:tavLst>
                                        <p:tav tm="0">
                                          <p:val>
                                            <p:strVal val="#ppt_x-0.25"/>
                                          </p:val>
                                        </p:tav>
                                        <p:tav tm="100000">
                                          <p:val>
                                            <p:strVal val="#ppt_x"/>
                                          </p:val>
                                        </p:tav>
                                      </p:tavLst>
                                    </p:anim>
                                    <p:anim calcmode="lin" valueType="num">
                                      <p:cBhvr>
                                        <p:cTn id="86" dur="664" tmFilter="0.0,0.0; 0.25,0.07; 0.50,0.2; 0.75,0.467; 1.0,1.0">
                                          <p:stCondLst>
                                            <p:cond delay="0"/>
                                          </p:stCondLst>
                                        </p:cTn>
                                        <p:tgtEl>
                                          <p:spTgt spid="4">
                                            <p:graphicEl>
                                              <a:dgm id="{4FAD046D-95CF-4296-AC4C-BA27BED1B97E}"/>
                                            </p:graphicEl>
                                          </p:spTgt>
                                        </p:tgtEl>
                                        <p:attrNameLst>
                                          <p:attrName>ppt_y</p:attrName>
                                        </p:attrNameLst>
                                      </p:cBhvr>
                                      <p:tavLst>
                                        <p:tav tm="0" fmla="#ppt_y-sin(pi*$)/3">
                                          <p:val>
                                            <p:fltVal val="0.5"/>
                                          </p:val>
                                        </p:tav>
                                        <p:tav tm="100000">
                                          <p:val>
                                            <p:fltVal val="1"/>
                                          </p:val>
                                        </p:tav>
                                      </p:tavLst>
                                    </p:anim>
                                    <p:anim calcmode="lin" valueType="num">
                                      <p:cBhvr>
                                        <p:cTn id="87" dur="664" tmFilter="0, 0; 0.125,0.2665; 0.25,0.4; 0.375,0.465; 0.5,0.5;  0.625,0.535; 0.75,0.6; 0.875,0.7335; 1,1">
                                          <p:stCondLst>
                                            <p:cond delay="664"/>
                                          </p:stCondLst>
                                        </p:cTn>
                                        <p:tgtEl>
                                          <p:spTgt spid="4">
                                            <p:graphicEl>
                                              <a:dgm id="{4FAD046D-95CF-4296-AC4C-BA27BED1B97E}"/>
                                            </p:graphicEl>
                                          </p:spTgt>
                                        </p:tgtEl>
                                        <p:attrNameLst>
                                          <p:attrName>ppt_y</p:attrName>
                                        </p:attrNameLst>
                                      </p:cBhvr>
                                      <p:tavLst>
                                        <p:tav tm="0" fmla="#ppt_y-sin(pi*$)/9">
                                          <p:val>
                                            <p:fltVal val="0"/>
                                          </p:val>
                                        </p:tav>
                                        <p:tav tm="100000">
                                          <p:val>
                                            <p:fltVal val="1"/>
                                          </p:val>
                                        </p:tav>
                                      </p:tavLst>
                                    </p:anim>
                                    <p:anim calcmode="lin" valueType="num">
                                      <p:cBhvr>
                                        <p:cTn id="88" dur="332" tmFilter="0, 0; 0.125,0.2665; 0.25,0.4; 0.375,0.465; 0.5,0.5;  0.625,0.535; 0.75,0.6; 0.875,0.7335; 1,1">
                                          <p:stCondLst>
                                            <p:cond delay="1324"/>
                                          </p:stCondLst>
                                        </p:cTn>
                                        <p:tgtEl>
                                          <p:spTgt spid="4">
                                            <p:graphicEl>
                                              <a:dgm id="{4FAD046D-95CF-4296-AC4C-BA27BED1B97E}"/>
                                            </p:graphicEl>
                                          </p:spTgt>
                                        </p:tgtEl>
                                        <p:attrNameLst>
                                          <p:attrName>ppt_y</p:attrName>
                                        </p:attrNameLst>
                                      </p:cBhvr>
                                      <p:tavLst>
                                        <p:tav tm="0" fmla="#ppt_y-sin(pi*$)/27">
                                          <p:val>
                                            <p:fltVal val="0"/>
                                          </p:val>
                                        </p:tav>
                                        <p:tav tm="100000">
                                          <p:val>
                                            <p:fltVal val="1"/>
                                          </p:val>
                                        </p:tav>
                                      </p:tavLst>
                                    </p:anim>
                                    <p:anim calcmode="lin" valueType="num">
                                      <p:cBhvr>
                                        <p:cTn id="89" dur="164" tmFilter="0, 0; 0.125,0.2665; 0.25,0.4; 0.375,0.465; 0.5,0.5;  0.625,0.535; 0.75,0.6; 0.875,0.7335; 1,1">
                                          <p:stCondLst>
                                            <p:cond delay="1656"/>
                                          </p:stCondLst>
                                        </p:cTn>
                                        <p:tgtEl>
                                          <p:spTgt spid="4">
                                            <p:graphicEl>
                                              <a:dgm id="{4FAD046D-95CF-4296-AC4C-BA27BED1B97E}"/>
                                            </p:graphicEl>
                                          </p:spTgt>
                                        </p:tgtEl>
                                        <p:attrNameLst>
                                          <p:attrName>ppt_y</p:attrName>
                                        </p:attrNameLst>
                                      </p:cBhvr>
                                      <p:tavLst>
                                        <p:tav tm="0" fmla="#ppt_y-sin(pi*$)/81">
                                          <p:val>
                                            <p:fltVal val="0"/>
                                          </p:val>
                                        </p:tav>
                                        <p:tav tm="100000">
                                          <p:val>
                                            <p:fltVal val="1"/>
                                          </p:val>
                                        </p:tav>
                                      </p:tavLst>
                                    </p:anim>
                                    <p:animScale>
                                      <p:cBhvr>
                                        <p:cTn id="90" dur="26">
                                          <p:stCondLst>
                                            <p:cond delay="650"/>
                                          </p:stCondLst>
                                        </p:cTn>
                                        <p:tgtEl>
                                          <p:spTgt spid="4">
                                            <p:graphicEl>
                                              <a:dgm id="{4FAD046D-95CF-4296-AC4C-BA27BED1B97E}"/>
                                            </p:graphicEl>
                                          </p:spTgt>
                                        </p:tgtEl>
                                      </p:cBhvr>
                                      <p:to x="100000" y="60000"/>
                                    </p:animScale>
                                    <p:animScale>
                                      <p:cBhvr>
                                        <p:cTn id="91" dur="166" decel="50000">
                                          <p:stCondLst>
                                            <p:cond delay="676"/>
                                          </p:stCondLst>
                                        </p:cTn>
                                        <p:tgtEl>
                                          <p:spTgt spid="4">
                                            <p:graphicEl>
                                              <a:dgm id="{4FAD046D-95CF-4296-AC4C-BA27BED1B97E}"/>
                                            </p:graphicEl>
                                          </p:spTgt>
                                        </p:tgtEl>
                                      </p:cBhvr>
                                      <p:to x="100000" y="100000"/>
                                    </p:animScale>
                                    <p:animScale>
                                      <p:cBhvr>
                                        <p:cTn id="92" dur="26">
                                          <p:stCondLst>
                                            <p:cond delay="1312"/>
                                          </p:stCondLst>
                                        </p:cTn>
                                        <p:tgtEl>
                                          <p:spTgt spid="4">
                                            <p:graphicEl>
                                              <a:dgm id="{4FAD046D-95CF-4296-AC4C-BA27BED1B97E}"/>
                                            </p:graphicEl>
                                          </p:spTgt>
                                        </p:tgtEl>
                                      </p:cBhvr>
                                      <p:to x="100000" y="80000"/>
                                    </p:animScale>
                                    <p:animScale>
                                      <p:cBhvr>
                                        <p:cTn id="93" dur="166" decel="50000">
                                          <p:stCondLst>
                                            <p:cond delay="1338"/>
                                          </p:stCondLst>
                                        </p:cTn>
                                        <p:tgtEl>
                                          <p:spTgt spid="4">
                                            <p:graphicEl>
                                              <a:dgm id="{4FAD046D-95CF-4296-AC4C-BA27BED1B97E}"/>
                                            </p:graphicEl>
                                          </p:spTgt>
                                        </p:tgtEl>
                                      </p:cBhvr>
                                      <p:to x="100000" y="100000"/>
                                    </p:animScale>
                                    <p:animScale>
                                      <p:cBhvr>
                                        <p:cTn id="94" dur="26">
                                          <p:stCondLst>
                                            <p:cond delay="1642"/>
                                          </p:stCondLst>
                                        </p:cTn>
                                        <p:tgtEl>
                                          <p:spTgt spid="4">
                                            <p:graphicEl>
                                              <a:dgm id="{4FAD046D-95CF-4296-AC4C-BA27BED1B97E}"/>
                                            </p:graphicEl>
                                          </p:spTgt>
                                        </p:tgtEl>
                                      </p:cBhvr>
                                      <p:to x="100000" y="90000"/>
                                    </p:animScale>
                                    <p:animScale>
                                      <p:cBhvr>
                                        <p:cTn id="95" dur="166" decel="50000">
                                          <p:stCondLst>
                                            <p:cond delay="1668"/>
                                          </p:stCondLst>
                                        </p:cTn>
                                        <p:tgtEl>
                                          <p:spTgt spid="4">
                                            <p:graphicEl>
                                              <a:dgm id="{4FAD046D-95CF-4296-AC4C-BA27BED1B97E}"/>
                                            </p:graphicEl>
                                          </p:spTgt>
                                        </p:tgtEl>
                                      </p:cBhvr>
                                      <p:to x="100000" y="100000"/>
                                    </p:animScale>
                                    <p:animScale>
                                      <p:cBhvr>
                                        <p:cTn id="96" dur="26">
                                          <p:stCondLst>
                                            <p:cond delay="1808"/>
                                          </p:stCondLst>
                                        </p:cTn>
                                        <p:tgtEl>
                                          <p:spTgt spid="4">
                                            <p:graphicEl>
                                              <a:dgm id="{4FAD046D-95CF-4296-AC4C-BA27BED1B97E}"/>
                                            </p:graphicEl>
                                          </p:spTgt>
                                        </p:tgtEl>
                                      </p:cBhvr>
                                      <p:to x="100000" y="95000"/>
                                    </p:animScale>
                                    <p:animScale>
                                      <p:cBhvr>
                                        <p:cTn id="97" dur="166" decel="50000">
                                          <p:stCondLst>
                                            <p:cond delay="1834"/>
                                          </p:stCondLst>
                                        </p:cTn>
                                        <p:tgtEl>
                                          <p:spTgt spid="4">
                                            <p:graphicEl>
                                              <a:dgm id="{4FAD046D-95CF-4296-AC4C-BA27BED1B97E}"/>
                                            </p:graphic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9360AC-C4FF-0E13-A94D-48A30F250496}"/>
              </a:ext>
            </a:extLst>
          </p:cNvPr>
          <p:cNvSpPr>
            <a:spLocks noGrp="1"/>
          </p:cNvSpPr>
          <p:nvPr>
            <p:ph idx="1"/>
          </p:nvPr>
        </p:nvSpPr>
        <p:spPr>
          <a:xfrm>
            <a:off x="-1" y="1173708"/>
            <a:ext cx="10197885" cy="4894073"/>
          </a:xfrm>
        </p:spPr>
        <p:txBody>
          <a:bodyPr>
            <a:normAutofit/>
          </a:bodyPr>
          <a:lstStyle/>
          <a:p>
            <a:pPr marL="0" indent="0" algn="ctr">
              <a:buNone/>
            </a:pPr>
            <a:endParaRPr lang="en-US" dirty="0"/>
          </a:p>
          <a:p>
            <a:pPr marL="0" indent="0" algn="ctr">
              <a:buNone/>
            </a:pPr>
            <a:endParaRPr lang="en-US" dirty="0"/>
          </a:p>
          <a:p>
            <a:pPr marL="0" indent="0" algn="ctr">
              <a:buNone/>
            </a:pPr>
            <a:endParaRPr lang="en-US" dirty="0"/>
          </a:p>
          <a:p>
            <a:pPr marL="0" indent="0" algn="ctr">
              <a:buNone/>
            </a:pPr>
            <a:r>
              <a:rPr lang="en-US" sz="9600" dirty="0">
                <a:solidFill>
                  <a:schemeClr val="accent1">
                    <a:lumMod val="50000"/>
                  </a:schemeClr>
                </a:solidFill>
                <a:latin typeface="Algerian" panose="04020705040A02060702" pitchFamily="82" charset="0"/>
              </a:rPr>
              <a:t> conclusion </a:t>
            </a:r>
          </a:p>
        </p:txBody>
      </p:sp>
      <p:sp>
        <p:nvSpPr>
          <p:cNvPr id="5" name="Slide Number Placeholder 4">
            <a:extLst>
              <a:ext uri="{FF2B5EF4-FFF2-40B4-BE49-F238E27FC236}">
                <a16:creationId xmlns:a16="http://schemas.microsoft.com/office/drawing/2014/main" id="{145B09FF-96E6-0828-3C2C-9C48B837916D}"/>
              </a:ext>
            </a:extLst>
          </p:cNvPr>
          <p:cNvSpPr>
            <a:spLocks noGrp="1"/>
          </p:cNvSpPr>
          <p:nvPr>
            <p:ph type="sldNum" sz="quarter" idx="12"/>
          </p:nvPr>
        </p:nvSpPr>
        <p:spPr/>
        <p:txBody>
          <a:bodyPr/>
          <a:lstStyle/>
          <a:p>
            <a:fld id="{A758A7AB-0F9D-48F6-88D4-CF30446A7E28}" type="slidenum">
              <a:rPr lang="en-US" smtClean="0"/>
              <a:t>15</a:t>
            </a:fld>
            <a:endParaRPr lang="en-US"/>
          </a:p>
        </p:txBody>
      </p:sp>
    </p:spTree>
    <p:extLst>
      <p:ext uri="{BB962C8B-B14F-4D97-AF65-F5344CB8AC3E}">
        <p14:creationId xmlns:p14="http://schemas.microsoft.com/office/powerpoint/2010/main" val="1068189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3">
                                            <p:txEl>
                                              <p:pRg st="3" end="3"/>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89F35-BBF1-2947-1952-F49CC1066DE8}"/>
              </a:ext>
            </a:extLst>
          </p:cNvPr>
          <p:cNvSpPr>
            <a:spLocks noGrp="1"/>
          </p:cNvSpPr>
          <p:nvPr>
            <p:ph type="title"/>
          </p:nvPr>
        </p:nvSpPr>
        <p:spPr/>
        <p:txBody>
          <a:bodyPr>
            <a:normAutofit/>
          </a:bodyPr>
          <a:lstStyle/>
          <a:p>
            <a:pPr algn="ctr"/>
            <a:r>
              <a:rPr lang="en-US" sz="6600" dirty="0">
                <a:latin typeface="Algerian" panose="04020705040A02060702" pitchFamily="82" charset="0"/>
              </a:rPr>
              <a:t>REFERENCE </a:t>
            </a:r>
          </a:p>
        </p:txBody>
      </p:sp>
      <p:sp>
        <p:nvSpPr>
          <p:cNvPr id="3" name="Content Placeholder 2">
            <a:extLst>
              <a:ext uri="{FF2B5EF4-FFF2-40B4-BE49-F238E27FC236}">
                <a16:creationId xmlns:a16="http://schemas.microsoft.com/office/drawing/2014/main" id="{DF47BF27-07B3-34BD-A88B-DA15FFC4FCD9}"/>
              </a:ext>
            </a:extLst>
          </p:cNvPr>
          <p:cNvSpPr>
            <a:spLocks noGrp="1"/>
          </p:cNvSpPr>
          <p:nvPr>
            <p:ph idx="1"/>
          </p:nvPr>
        </p:nvSpPr>
        <p:spPr/>
        <p:txBody>
          <a:bodyPr>
            <a:normAutofit fontScale="70000" lnSpcReduction="20000"/>
          </a:bodyPr>
          <a:lstStyle/>
          <a:p>
            <a:r>
              <a:rPr lang="en-US" sz="2300" kern="100" dirty="0">
                <a:effectLst/>
                <a:latin typeface="+mj-lt"/>
                <a:ea typeface="DengXian" panose="02010600030101010101" pitchFamily="2" charset="-122"/>
                <a:cs typeface="Times New Roman" panose="02020603050405020304" pitchFamily="18" charset="0"/>
              </a:rPr>
              <a:t>George, A.S., 2024. Finance 4.0: The Transformation of Financial Services in the Digital Age. </a:t>
            </a:r>
            <a:r>
              <a:rPr lang="en-US" sz="2300" u="none" strike="noStrike" kern="100" dirty="0">
                <a:solidFill>
                  <a:srgbClr val="467886"/>
                </a:solidFill>
                <a:effectLst/>
                <a:latin typeface="+mj-lt"/>
                <a:ea typeface="DengXian" panose="02010600030101010101" pitchFamily="2" charset="-122"/>
                <a:cs typeface="Times New Roman" panose="02020603050405020304" pitchFamily="18" charset="0"/>
                <a:hlinkClick r:id="rId3"/>
              </a:rPr>
              <a:t>https://www.researchgate.net/profile/A-Shaji-George/publication/381434460_Finance_40_The_Transformation_of_Financial_Services_in_the_Digital_Age/links/666d48ea85a4ee7261c599e6/Finance-40-The-Transformation-of-Financial-Services-in-the-Digital-Age.pdf</a:t>
            </a:r>
            <a:endParaRPr lang="en-US" sz="2300" dirty="0">
              <a:latin typeface="+mj-lt"/>
            </a:endParaRPr>
          </a:p>
          <a:p>
            <a:r>
              <a:rPr lang="en-US" sz="2300" dirty="0">
                <a:latin typeface="+mj-lt"/>
              </a:rPr>
              <a:t>Brown, M. and White, P. (2022). ‘The impact of legacy systems on financial institutions' modernization’, Technology and Banking Review, 15(4), pp. 100-115.</a:t>
            </a:r>
          </a:p>
          <a:p>
            <a:r>
              <a:rPr lang="en-US" sz="2300" dirty="0">
                <a:latin typeface="+mj-lt"/>
              </a:rPr>
              <a:t>Databricks, 2023. Customer Story: HSBC Uses Databricks for Enhanced Analytics and Machine Learning. Available at: </a:t>
            </a:r>
            <a:r>
              <a:rPr lang="en-US" sz="2300" dirty="0">
                <a:latin typeface="+mj-lt"/>
                <a:hlinkClick r:id="rId4"/>
              </a:rPr>
              <a:t>https://www.databricks.com/customers/hsbc [Accessed 18 November 2024].</a:t>
            </a:r>
            <a:endParaRPr lang="en-US" sz="2300" dirty="0">
              <a:latin typeface="+mj-lt"/>
            </a:endParaRPr>
          </a:p>
          <a:p>
            <a:r>
              <a:rPr lang="en-US" sz="2300" kern="100" dirty="0">
                <a:effectLst/>
                <a:latin typeface="+mj-lt"/>
                <a:ea typeface="DengXian" panose="02010600030101010101" pitchFamily="2" charset="-122"/>
              </a:rPr>
              <a:t>HSBC Digital Transformation Report 2023: Provides insights into HSBC’s digital initiatives and consumer behavior adaptation</a:t>
            </a:r>
          </a:p>
          <a:p>
            <a:r>
              <a:rPr lang="en-US" sz="2300" kern="100" dirty="0">
                <a:effectLst/>
                <a:latin typeface="+mj-lt"/>
                <a:ea typeface="DengXian" panose="02010600030101010101" pitchFamily="2" charset="-122"/>
                <a:cs typeface="Times New Roman" panose="02020603050405020304" pitchFamily="18" charset="0"/>
              </a:rPr>
              <a:t>London Institute of Banking and Finance eds., 2019. Banking on Change: the development and future of financial services. John Wiley &amp; Sons. </a:t>
            </a:r>
            <a:r>
              <a:rPr lang="en-US" sz="2300" u="none" strike="noStrike" kern="150" dirty="0">
                <a:solidFill>
                  <a:srgbClr val="467886"/>
                </a:solidFill>
                <a:effectLst/>
                <a:latin typeface="+mj-lt"/>
                <a:ea typeface="DengXian" panose="02010600030101010101" pitchFamily="2" charset="-122"/>
                <a:cs typeface="Times New Roman" panose="02020603050405020304" pitchFamily="18" charset="0"/>
                <a:hlinkClick r:id="rId5"/>
              </a:rPr>
              <a:t>https://books.google.com/books?hl=en&amp;lr=&amp;id=2gilDwAAQBAJ&amp;oi=fnd&amp;pg=PR7&amp;dq=HSBC+could+benefit+from+fostering+a+culture+that+embraces+change+by+providing+continuous+learning+opportunities+related+to+digital+skills,+sustainability,+and+customer+service+excellence&amp;ots=1DP6w1mOlp&amp;sig=fpejJyF8_x4c0OxZx8dvYL1K854</a:t>
            </a:r>
            <a:endParaRPr lang="en-US" sz="2300" kern="150" dirty="0">
              <a:effectLst/>
              <a:latin typeface="+mj-lt"/>
              <a:ea typeface="DengXian" panose="02010600030101010101" pitchFamily="2" charset="-122"/>
              <a:cs typeface="Times New Roman" panose="02020603050405020304" pitchFamily="18" charset="0"/>
            </a:endParaRPr>
          </a:p>
          <a:p>
            <a:r>
              <a:rPr lang="en-US" sz="2300" dirty="0">
                <a:latin typeface="+mj-lt"/>
              </a:rPr>
              <a:t>HSBC Holding plc (2023).About HSBC. Available at: </a:t>
            </a:r>
            <a:r>
              <a:rPr lang="en-US" sz="2300" dirty="0">
                <a:latin typeface="+mj-lt"/>
                <a:hlinkClick r:id="rId6"/>
              </a:rPr>
              <a:t>https://history.hsbc.com/history</a:t>
            </a:r>
            <a:r>
              <a:rPr lang="en-US" sz="2300" dirty="0">
                <a:latin typeface="+mj-lt"/>
              </a:rPr>
              <a:t> </a:t>
            </a:r>
            <a:r>
              <a:rPr lang="en-US" sz="2300" dirty="0">
                <a:latin typeface="+mj-lt"/>
                <a:hlinkClick r:id="rId7"/>
              </a:rPr>
              <a:t>https://www.hsbc.com/investors/results-and-announcements/annual-report</a:t>
            </a:r>
            <a:endParaRPr lang="en-US" sz="2300" dirty="0">
              <a:latin typeface="+mj-lt"/>
            </a:endParaRPr>
          </a:p>
          <a:p>
            <a:pPr marL="0" indent="0">
              <a:buNone/>
            </a:pPr>
            <a:endParaRPr lang="en-US" dirty="0"/>
          </a:p>
          <a:p>
            <a:endParaRPr lang="en-US" dirty="0"/>
          </a:p>
        </p:txBody>
      </p:sp>
      <p:sp>
        <p:nvSpPr>
          <p:cNvPr id="6" name="Slide Number Placeholder 5">
            <a:extLst>
              <a:ext uri="{FF2B5EF4-FFF2-40B4-BE49-F238E27FC236}">
                <a16:creationId xmlns:a16="http://schemas.microsoft.com/office/drawing/2014/main" id="{32345E0D-783C-1022-9F04-533E114A860C}"/>
              </a:ext>
            </a:extLst>
          </p:cNvPr>
          <p:cNvSpPr>
            <a:spLocks noGrp="1"/>
          </p:cNvSpPr>
          <p:nvPr>
            <p:ph type="sldNum" sz="quarter" idx="12"/>
          </p:nvPr>
        </p:nvSpPr>
        <p:spPr/>
        <p:txBody>
          <a:bodyPr/>
          <a:lstStyle/>
          <a:p>
            <a:fld id="{A758A7AB-0F9D-48F6-88D4-CF30446A7E28}" type="slidenum">
              <a:rPr lang="en-US" smtClean="0"/>
              <a:t>16</a:t>
            </a:fld>
            <a:endParaRPr lang="en-US"/>
          </a:p>
        </p:txBody>
      </p:sp>
    </p:spTree>
    <p:extLst>
      <p:ext uri="{BB962C8B-B14F-4D97-AF65-F5344CB8AC3E}">
        <p14:creationId xmlns:p14="http://schemas.microsoft.com/office/powerpoint/2010/main" val="35036383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15086</TotalTime>
  <Words>730</Words>
  <Application>Microsoft Office PowerPoint</Application>
  <PresentationFormat>Widescreen</PresentationFormat>
  <Paragraphs>160</Paragraphs>
  <Slides>16</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Agency FB</vt:lpstr>
      <vt:lpstr>Algerian</vt:lpstr>
      <vt:lpstr>Aptos</vt:lpstr>
      <vt:lpstr>Arial</vt:lpstr>
      <vt:lpstr>Calibri</vt:lpstr>
      <vt:lpstr>Calibri Light</vt:lpstr>
      <vt:lpstr>Times New Roman</vt:lpstr>
      <vt:lpstr>Office Theme</vt:lpstr>
      <vt:lpstr>PowerPoint Presentation</vt:lpstr>
      <vt:lpstr> LIST OF MEMBERS  </vt:lpstr>
      <vt:lpstr>INTRODUCTION</vt:lpstr>
      <vt:lpstr> HISTORY </vt:lpstr>
      <vt:lpstr>KEY DRIVE OF CHANGES </vt:lpstr>
      <vt:lpstr>Why This Issue Is Important for HSBC’s Marketing Department:</vt:lpstr>
      <vt:lpstr>ANALYSIS OF HSBC </vt:lpstr>
      <vt:lpstr>BREAKING DOWN THE ISSUE </vt:lpstr>
      <vt:lpstr>PESTLE Analysis for HSBC's Technology </vt:lpstr>
      <vt:lpstr>Risk Mitigation in HSBC’s Marketing Change</vt:lpstr>
      <vt:lpstr>SWOT Analysis for HSBC’s Marketing Change </vt:lpstr>
      <vt:lpstr> </vt:lpstr>
      <vt:lpstr>  Strengths and Weaknesses of HSBC’s Change Management Approach </vt:lpstr>
      <vt:lpstr>Recommendations </vt:lpstr>
      <vt:lpstr>PowerPoint Presentation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pc</dc:creator>
  <cp:lastModifiedBy>yeshwanth reddy</cp:lastModifiedBy>
  <cp:revision>9</cp:revision>
  <dcterms:created xsi:type="dcterms:W3CDTF">2024-11-07T12:11:40Z</dcterms:created>
  <dcterms:modified xsi:type="dcterms:W3CDTF">2024-11-18T18:46:48Z</dcterms:modified>
</cp:coreProperties>
</file>