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8" r:id="rId2"/>
    <p:sldId id="259" r:id="rId3"/>
    <p:sldId id="257" r:id="rId4"/>
    <p:sldId id="260" r:id="rId5"/>
    <p:sldId id="261" r:id="rId6"/>
    <p:sldId id="262" r:id="rId7"/>
    <p:sldId id="263" r:id="rId8"/>
    <p:sldId id="264" r:id="rId9"/>
    <p:sldId id="265" r:id="rId10"/>
    <p:sldId id="266" r:id="rId11"/>
    <p:sldId id="267" r:id="rId12"/>
    <p:sldId id="268" r:id="rId13"/>
    <p:sldId id="269" r:id="rId14"/>
    <p:sldId id="271" r:id="rId15"/>
    <p:sldId id="272" r:id="rId16"/>
    <p:sldId id="276" r:id="rId17"/>
    <p:sldId id="273" r:id="rId18"/>
    <p:sldId id="274"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353" autoAdjust="0"/>
  </p:normalViewPr>
  <p:slideViewPr>
    <p:cSldViewPr snapToGrid="0">
      <p:cViewPr varScale="1">
        <p:scale>
          <a:sx n="61" d="100"/>
          <a:sy n="61" d="100"/>
        </p:scale>
        <p:origin x="84"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878C08-4C07-4F38-8B1B-DC4E51C4C58A}" type="doc">
      <dgm:prSet loTypeId="urn:microsoft.com/office/officeart/2005/8/layout/vList5" loCatId="list" qsTypeId="urn:microsoft.com/office/officeart/2005/8/quickstyle/simple1" qsCatId="simple" csTypeId="urn:microsoft.com/office/officeart/2005/8/colors/accent5_2" csCatId="accent5" phldr="1"/>
      <dgm:spPr/>
      <dgm:t>
        <a:bodyPr/>
        <a:lstStyle/>
        <a:p>
          <a:endParaRPr lang="en-US"/>
        </a:p>
      </dgm:t>
    </dgm:pt>
    <dgm:pt modelId="{64D1589A-84C8-4F32-87A3-9FCB0729B038}">
      <dgm:prSet custT="1"/>
      <dgm:spPr>
        <a:solidFill>
          <a:schemeClr val="accent2">
            <a:lumMod val="40000"/>
            <a:lumOff val="60000"/>
          </a:schemeClr>
        </a:solidFill>
      </dgm:spPr>
      <dgm:t>
        <a:bodyPr/>
        <a:lstStyle/>
        <a:p>
          <a:r>
            <a:rPr lang="en-US" sz="2400" u="sng" dirty="0">
              <a:solidFill>
                <a:schemeClr val="accent2">
                  <a:lumMod val="50000"/>
                </a:schemeClr>
              </a:solidFill>
              <a:latin typeface="Albertus Extra Bold" panose="020E0802040304020204" pitchFamily="34" charset="0"/>
            </a:rPr>
            <a:t>Accommodation :</a:t>
          </a:r>
          <a:endParaRPr lang="en-US" sz="2400" dirty="0">
            <a:solidFill>
              <a:schemeClr val="accent2">
                <a:lumMod val="50000"/>
              </a:schemeClr>
            </a:solidFill>
            <a:latin typeface="Albertus Extra Bold" panose="020E0802040304020204" pitchFamily="34" charset="0"/>
          </a:endParaRPr>
        </a:p>
      </dgm:t>
    </dgm:pt>
    <dgm:pt modelId="{438100A7-4745-4567-AA77-C3C59BA66E07}" type="parTrans" cxnId="{93BDD773-CE29-4D58-AD23-E90905873309}">
      <dgm:prSet/>
      <dgm:spPr/>
      <dgm:t>
        <a:bodyPr/>
        <a:lstStyle/>
        <a:p>
          <a:endParaRPr lang="en-US" sz="3200">
            <a:latin typeface="Albertus Extra Bold" panose="020E0802040304020204" pitchFamily="34" charset="0"/>
          </a:endParaRPr>
        </a:p>
      </dgm:t>
    </dgm:pt>
    <dgm:pt modelId="{BDE3C063-6CAA-4231-9FB5-D6684BCF36BF}" type="sibTrans" cxnId="{93BDD773-CE29-4D58-AD23-E90905873309}">
      <dgm:prSet/>
      <dgm:spPr/>
      <dgm:t>
        <a:bodyPr/>
        <a:lstStyle/>
        <a:p>
          <a:endParaRPr lang="en-US">
            <a:latin typeface="Albertus Extra Bold" panose="020E0802040304020204" pitchFamily="34" charset="0"/>
          </a:endParaRPr>
        </a:p>
      </dgm:t>
    </dgm:pt>
    <dgm:pt modelId="{D5A63729-A6E5-413B-8348-95F87573051D}">
      <dgm:prSet custT="1"/>
      <dgm:spPr>
        <a:solidFill>
          <a:schemeClr val="accent3">
            <a:lumMod val="60000"/>
            <a:lumOff val="40000"/>
          </a:schemeClr>
        </a:solidFill>
      </dgm:spPr>
      <dgm:t>
        <a:bodyPr/>
        <a:lstStyle/>
        <a:p>
          <a:r>
            <a:rPr lang="en-US" sz="2000" b="1" dirty="0" err="1">
              <a:solidFill>
                <a:schemeClr val="accent2">
                  <a:lumMod val="50000"/>
                </a:schemeClr>
              </a:solidFill>
              <a:latin typeface="David" panose="020E0502060401010101" pitchFamily="34" charset="-79"/>
              <a:cs typeface="David" panose="020E0502060401010101" pitchFamily="34" charset="-79"/>
            </a:rPr>
            <a:t>Karula</a:t>
          </a:r>
          <a:r>
            <a:rPr lang="en-US" sz="1400" b="1" dirty="0">
              <a:latin typeface="David" panose="020E0502060401010101" pitchFamily="34" charset="-79"/>
              <a:cs typeface="David" panose="020E0502060401010101" pitchFamily="34" charset="-79"/>
            </a:rPr>
            <a:t>    </a:t>
          </a:r>
          <a:endParaRPr lang="en-US" sz="1400" dirty="0">
            <a:latin typeface="David" panose="020E0502060401010101" pitchFamily="34" charset="-79"/>
            <a:cs typeface="David" panose="020E0502060401010101" pitchFamily="34" charset="-79"/>
          </a:endParaRPr>
        </a:p>
      </dgm:t>
    </dgm:pt>
    <dgm:pt modelId="{6E3FF816-41FC-4549-AB54-4184AC7D9EE8}" type="parTrans" cxnId="{CDA84AAE-2BFA-4532-AC8A-856C43B1ED8A}">
      <dgm:prSet/>
      <dgm:spPr/>
      <dgm:t>
        <a:bodyPr/>
        <a:lstStyle/>
        <a:p>
          <a:endParaRPr lang="en-US" sz="3200">
            <a:latin typeface="Albertus Extra Bold" panose="020E0802040304020204" pitchFamily="34" charset="0"/>
          </a:endParaRPr>
        </a:p>
      </dgm:t>
    </dgm:pt>
    <dgm:pt modelId="{AAE1E637-AC60-4A1C-BD74-4CB6F233E56D}" type="sibTrans" cxnId="{CDA84AAE-2BFA-4532-AC8A-856C43B1ED8A}">
      <dgm:prSet/>
      <dgm:spPr/>
      <dgm:t>
        <a:bodyPr/>
        <a:lstStyle/>
        <a:p>
          <a:endParaRPr lang="en-US">
            <a:latin typeface="Albertus Extra Bold" panose="020E0802040304020204" pitchFamily="34" charset="0"/>
          </a:endParaRPr>
        </a:p>
      </dgm:t>
    </dgm:pt>
    <dgm:pt modelId="{2C634BDD-2390-4107-B76C-5DDD4208834C}">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Buffalo Camp</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36A3926A-90F7-4148-A1A8-D92DEF0B3D75}" type="parTrans" cxnId="{17C4ED23-0A5E-4457-BBEF-7F2C0CFDFD4E}">
      <dgm:prSet/>
      <dgm:spPr/>
      <dgm:t>
        <a:bodyPr/>
        <a:lstStyle/>
        <a:p>
          <a:endParaRPr lang="en-US" sz="3200">
            <a:latin typeface="Albertus Extra Bold" panose="020E0802040304020204" pitchFamily="34" charset="0"/>
          </a:endParaRPr>
        </a:p>
      </dgm:t>
    </dgm:pt>
    <dgm:pt modelId="{DA23227B-2F5A-41E5-8D92-D289C58B262B}" type="sibTrans" cxnId="{17C4ED23-0A5E-4457-BBEF-7F2C0CFDFD4E}">
      <dgm:prSet/>
      <dgm:spPr/>
      <dgm:t>
        <a:bodyPr/>
        <a:lstStyle/>
        <a:p>
          <a:endParaRPr lang="en-US">
            <a:latin typeface="Albertus Extra Bold" panose="020E0802040304020204" pitchFamily="34" charset="0"/>
          </a:endParaRPr>
        </a:p>
      </dgm:t>
    </dgm:pt>
    <dgm:pt modelId="{C82E53F4-29E7-4335-80C4-80B06C79AE85}">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Southern Camp</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BF423908-D63C-4273-BA73-3A40EF301062}" type="parTrans" cxnId="{C4C3B274-F001-49DA-AFC1-6A847E9AEB88}">
      <dgm:prSet/>
      <dgm:spPr/>
      <dgm:t>
        <a:bodyPr/>
        <a:lstStyle/>
        <a:p>
          <a:endParaRPr lang="en-US" sz="3200">
            <a:latin typeface="Albertus Extra Bold" panose="020E0802040304020204" pitchFamily="34" charset="0"/>
          </a:endParaRPr>
        </a:p>
      </dgm:t>
    </dgm:pt>
    <dgm:pt modelId="{3E3B3310-9170-44A0-98B7-7E80523CF495}" type="sibTrans" cxnId="{C4C3B274-F001-49DA-AFC1-6A847E9AEB88}">
      <dgm:prSet/>
      <dgm:spPr/>
      <dgm:t>
        <a:bodyPr/>
        <a:lstStyle/>
        <a:p>
          <a:endParaRPr lang="en-US">
            <a:latin typeface="Albertus Extra Bold" panose="020E0802040304020204" pitchFamily="34" charset="0"/>
          </a:endParaRPr>
        </a:p>
      </dgm:t>
    </dgm:pt>
    <dgm:pt modelId="{F31C07BB-F965-40C7-AC13-BC930140C846}">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River Lodge</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64897D73-C787-4B44-98EB-9D634DDA21A2}" type="parTrans" cxnId="{5A3CB76D-DFD7-440A-BC83-D1E2E4256F8E}">
      <dgm:prSet/>
      <dgm:spPr/>
      <dgm:t>
        <a:bodyPr/>
        <a:lstStyle/>
        <a:p>
          <a:endParaRPr lang="en-US" sz="3200">
            <a:latin typeface="Albertus Extra Bold" panose="020E0802040304020204" pitchFamily="34" charset="0"/>
          </a:endParaRPr>
        </a:p>
      </dgm:t>
    </dgm:pt>
    <dgm:pt modelId="{D652827B-D9D1-4316-96C4-809142B03F37}" type="sibTrans" cxnId="{5A3CB76D-DFD7-440A-BC83-D1E2E4256F8E}">
      <dgm:prSet/>
      <dgm:spPr/>
      <dgm:t>
        <a:bodyPr/>
        <a:lstStyle/>
        <a:p>
          <a:endParaRPr lang="en-US">
            <a:latin typeface="Albertus Extra Bold" panose="020E0802040304020204" pitchFamily="34" charset="0"/>
          </a:endParaRPr>
        </a:p>
      </dgm:t>
    </dgm:pt>
    <dgm:pt modelId="{25E69D00-B124-4875-81DA-2F536A4559C9}">
      <dgm:prSet custT="1"/>
      <dgm:spPr>
        <a:solidFill>
          <a:schemeClr val="accent2">
            <a:lumMod val="40000"/>
            <a:lumOff val="60000"/>
          </a:schemeClr>
        </a:solidFill>
      </dgm:spPr>
      <dgm:t>
        <a:bodyPr/>
        <a:lstStyle/>
        <a:p>
          <a:r>
            <a:rPr lang="en-US" sz="2400" u="sng" dirty="0">
              <a:solidFill>
                <a:schemeClr val="accent2">
                  <a:lumMod val="50000"/>
                </a:schemeClr>
              </a:solidFill>
              <a:latin typeface="Albertus Extra Bold" panose="020E0802040304020204" pitchFamily="34" charset="0"/>
            </a:rPr>
            <a:t>Special Occasions:</a:t>
          </a:r>
          <a:endParaRPr lang="en-US" sz="2400" dirty="0">
            <a:solidFill>
              <a:schemeClr val="accent2">
                <a:lumMod val="50000"/>
              </a:schemeClr>
            </a:solidFill>
            <a:latin typeface="Albertus Extra Bold" panose="020E0802040304020204" pitchFamily="34" charset="0"/>
          </a:endParaRPr>
        </a:p>
      </dgm:t>
    </dgm:pt>
    <dgm:pt modelId="{867FABD2-CA80-4362-AAC2-08F754B9D834}" type="parTrans" cxnId="{6A9A5BDD-8FF8-4210-92AA-05EDED0BD541}">
      <dgm:prSet/>
      <dgm:spPr/>
      <dgm:t>
        <a:bodyPr/>
        <a:lstStyle/>
        <a:p>
          <a:endParaRPr lang="en-US" sz="3200">
            <a:latin typeface="Albertus Extra Bold" panose="020E0802040304020204" pitchFamily="34" charset="0"/>
          </a:endParaRPr>
        </a:p>
      </dgm:t>
    </dgm:pt>
    <dgm:pt modelId="{BBC02721-0846-4391-AEA0-CE9A29503B1C}" type="sibTrans" cxnId="{6A9A5BDD-8FF8-4210-92AA-05EDED0BD541}">
      <dgm:prSet/>
      <dgm:spPr/>
      <dgm:t>
        <a:bodyPr/>
        <a:lstStyle/>
        <a:p>
          <a:endParaRPr lang="en-US">
            <a:latin typeface="Albertus Extra Bold" panose="020E0802040304020204" pitchFamily="34" charset="0"/>
          </a:endParaRPr>
        </a:p>
      </dgm:t>
    </dgm:pt>
    <dgm:pt modelId="{3D75E7BE-8923-423D-B3F7-FBA792222F86}">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Weddings</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6D2542FB-5787-42FA-A1F9-89D74AAC31C3}" type="parTrans" cxnId="{8DCE759A-CE9A-4BD1-9B21-C66D91B1708C}">
      <dgm:prSet/>
      <dgm:spPr/>
      <dgm:t>
        <a:bodyPr/>
        <a:lstStyle/>
        <a:p>
          <a:endParaRPr lang="en-US" sz="3200">
            <a:latin typeface="Albertus Extra Bold" panose="020E0802040304020204" pitchFamily="34" charset="0"/>
          </a:endParaRPr>
        </a:p>
      </dgm:t>
    </dgm:pt>
    <dgm:pt modelId="{69AE2550-434C-495D-AD23-61A55FA82FDD}" type="sibTrans" cxnId="{8DCE759A-CE9A-4BD1-9B21-C66D91B1708C}">
      <dgm:prSet/>
      <dgm:spPr/>
      <dgm:t>
        <a:bodyPr/>
        <a:lstStyle/>
        <a:p>
          <a:endParaRPr lang="en-US">
            <a:latin typeface="Albertus Extra Bold" panose="020E0802040304020204" pitchFamily="34" charset="0"/>
          </a:endParaRPr>
        </a:p>
      </dgm:t>
    </dgm:pt>
    <dgm:pt modelId="{2061EE88-48B7-4A36-9253-8ECD7FBCB573}">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Honeymoons</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5EED2BCB-CDCA-45A1-987D-1FE305379D18}" type="parTrans" cxnId="{DE35933B-341A-47D8-9831-8B97603C00CD}">
      <dgm:prSet/>
      <dgm:spPr/>
      <dgm:t>
        <a:bodyPr/>
        <a:lstStyle/>
        <a:p>
          <a:endParaRPr lang="en-US" sz="3200">
            <a:latin typeface="Albertus Extra Bold" panose="020E0802040304020204" pitchFamily="34" charset="0"/>
          </a:endParaRPr>
        </a:p>
      </dgm:t>
    </dgm:pt>
    <dgm:pt modelId="{C80FEE75-111A-4B60-86A2-061BB4AC010C}" type="sibTrans" cxnId="{DE35933B-341A-47D8-9831-8B97603C00CD}">
      <dgm:prSet/>
      <dgm:spPr/>
      <dgm:t>
        <a:bodyPr/>
        <a:lstStyle/>
        <a:p>
          <a:endParaRPr lang="en-US">
            <a:latin typeface="Albertus Extra Bold" panose="020E0802040304020204" pitchFamily="34" charset="0"/>
          </a:endParaRPr>
        </a:p>
      </dgm:t>
    </dgm:pt>
    <dgm:pt modelId="{3DA9D043-7431-4A84-80BE-FE23B321754B}">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Corporate &amp; Banqueting</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FC98D00F-C7EF-4CB5-950A-8F4DDBE02014}" type="parTrans" cxnId="{9C629509-AE2A-4ABB-AB49-837852D4B985}">
      <dgm:prSet/>
      <dgm:spPr/>
      <dgm:t>
        <a:bodyPr/>
        <a:lstStyle/>
        <a:p>
          <a:endParaRPr lang="en-US" sz="3200">
            <a:latin typeface="Albertus Extra Bold" panose="020E0802040304020204" pitchFamily="34" charset="0"/>
          </a:endParaRPr>
        </a:p>
      </dgm:t>
    </dgm:pt>
    <dgm:pt modelId="{100E3F81-E618-4A56-B767-339483D0E1EE}" type="sibTrans" cxnId="{9C629509-AE2A-4ABB-AB49-837852D4B985}">
      <dgm:prSet/>
      <dgm:spPr/>
      <dgm:t>
        <a:bodyPr/>
        <a:lstStyle/>
        <a:p>
          <a:endParaRPr lang="en-US">
            <a:latin typeface="Albertus Extra Bold" panose="020E0802040304020204" pitchFamily="34" charset="0"/>
          </a:endParaRPr>
        </a:p>
      </dgm:t>
    </dgm:pt>
    <dgm:pt modelId="{D1C11D97-9C7C-4017-AD65-6E69F1DD91EB}">
      <dgm:prSet custT="1"/>
      <dgm:spPr>
        <a:solidFill>
          <a:schemeClr val="accent2">
            <a:lumMod val="40000"/>
            <a:lumOff val="60000"/>
          </a:schemeClr>
        </a:solidFill>
      </dgm:spPr>
      <dgm:t>
        <a:bodyPr/>
        <a:lstStyle/>
        <a:p>
          <a:r>
            <a:rPr lang="en-US" sz="2400" u="sng" dirty="0">
              <a:solidFill>
                <a:schemeClr val="accent2">
                  <a:lumMod val="50000"/>
                </a:schemeClr>
              </a:solidFill>
              <a:latin typeface="Albertus Extra Bold" panose="020E0802040304020204" pitchFamily="34" charset="0"/>
            </a:rPr>
            <a:t>Experiences:</a:t>
          </a:r>
          <a:endParaRPr lang="en-US" sz="2400" dirty="0">
            <a:solidFill>
              <a:schemeClr val="accent2">
                <a:lumMod val="50000"/>
              </a:schemeClr>
            </a:solidFill>
            <a:latin typeface="Albertus Extra Bold" panose="020E0802040304020204" pitchFamily="34" charset="0"/>
          </a:endParaRPr>
        </a:p>
      </dgm:t>
    </dgm:pt>
    <dgm:pt modelId="{01DC31BF-1825-4771-AF92-7DBCFFA17C92}" type="parTrans" cxnId="{F2C607AF-6E90-4EEC-92B9-CAED7A1B6D72}">
      <dgm:prSet/>
      <dgm:spPr/>
      <dgm:t>
        <a:bodyPr/>
        <a:lstStyle/>
        <a:p>
          <a:endParaRPr lang="en-US" sz="3200">
            <a:latin typeface="Albertus Extra Bold" panose="020E0802040304020204" pitchFamily="34" charset="0"/>
          </a:endParaRPr>
        </a:p>
      </dgm:t>
    </dgm:pt>
    <dgm:pt modelId="{A03775E4-67C3-4A33-98FE-72E492752347}" type="sibTrans" cxnId="{F2C607AF-6E90-4EEC-92B9-CAED7A1B6D72}">
      <dgm:prSet/>
      <dgm:spPr/>
      <dgm:t>
        <a:bodyPr/>
        <a:lstStyle/>
        <a:p>
          <a:endParaRPr lang="en-US">
            <a:latin typeface="Albertus Extra Bold" panose="020E0802040304020204" pitchFamily="34" charset="0"/>
          </a:endParaRPr>
        </a:p>
      </dgm:t>
    </dgm:pt>
    <dgm:pt modelId="{ED4496EE-B66F-43A9-A49A-7B3FB9435F0D}">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Safari</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250E551E-7444-4A21-893B-8CDC9397D3BD}" type="parTrans" cxnId="{FF7400FB-51B6-4ADC-A818-34FC41A9A34D}">
      <dgm:prSet/>
      <dgm:spPr/>
      <dgm:t>
        <a:bodyPr/>
        <a:lstStyle/>
        <a:p>
          <a:endParaRPr lang="en-US" sz="3200">
            <a:latin typeface="Albertus Extra Bold" panose="020E0802040304020204" pitchFamily="34" charset="0"/>
          </a:endParaRPr>
        </a:p>
      </dgm:t>
    </dgm:pt>
    <dgm:pt modelId="{C3AA1DC5-F75A-47BA-AAC4-26B92D0066F7}" type="sibTrans" cxnId="{FF7400FB-51B6-4ADC-A818-34FC41A9A34D}">
      <dgm:prSet/>
      <dgm:spPr/>
      <dgm:t>
        <a:bodyPr/>
        <a:lstStyle/>
        <a:p>
          <a:endParaRPr lang="en-US">
            <a:latin typeface="Albertus Extra Bold" panose="020E0802040304020204" pitchFamily="34" charset="0"/>
          </a:endParaRPr>
        </a:p>
      </dgm:t>
    </dgm:pt>
    <dgm:pt modelId="{AF526D1A-FA63-44AA-8005-305BD07B2E14}">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Wellness</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ABE13752-F7BD-4025-8C28-E51EE8939FED}" type="parTrans" cxnId="{1AE5A7C1-95D3-4367-9547-CB34B80EF5D9}">
      <dgm:prSet/>
      <dgm:spPr/>
      <dgm:t>
        <a:bodyPr/>
        <a:lstStyle/>
        <a:p>
          <a:endParaRPr lang="en-US" sz="3200">
            <a:latin typeface="Albertus Extra Bold" panose="020E0802040304020204" pitchFamily="34" charset="0"/>
          </a:endParaRPr>
        </a:p>
      </dgm:t>
    </dgm:pt>
    <dgm:pt modelId="{1E1296C2-CCAF-4F10-B001-68AB29A1591D}" type="sibTrans" cxnId="{1AE5A7C1-95D3-4367-9547-CB34B80EF5D9}">
      <dgm:prSet/>
      <dgm:spPr/>
      <dgm:t>
        <a:bodyPr/>
        <a:lstStyle/>
        <a:p>
          <a:endParaRPr lang="en-US">
            <a:latin typeface="Albertus Extra Bold" panose="020E0802040304020204" pitchFamily="34" charset="0"/>
          </a:endParaRPr>
        </a:p>
      </dgm:t>
    </dgm:pt>
    <dgm:pt modelId="{8E9840A1-2824-4A26-B986-AD7B4E5DBF79}">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Romantic sleepouts</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192CC5D7-38FC-4017-91CC-DA52587B0330}" type="parTrans" cxnId="{5F50F28E-954E-494F-BFFE-AFF698288976}">
      <dgm:prSet/>
      <dgm:spPr/>
      <dgm:t>
        <a:bodyPr/>
        <a:lstStyle/>
        <a:p>
          <a:endParaRPr lang="en-US" sz="3200">
            <a:latin typeface="Albertus Extra Bold" panose="020E0802040304020204" pitchFamily="34" charset="0"/>
          </a:endParaRPr>
        </a:p>
      </dgm:t>
    </dgm:pt>
    <dgm:pt modelId="{17C5D2FE-31FB-4EE2-A4D0-10E6B4E20BC2}" type="sibTrans" cxnId="{5F50F28E-954E-494F-BFFE-AFF698288976}">
      <dgm:prSet/>
      <dgm:spPr/>
      <dgm:t>
        <a:bodyPr/>
        <a:lstStyle/>
        <a:p>
          <a:endParaRPr lang="en-US">
            <a:latin typeface="Albertus Extra Bold" panose="020E0802040304020204" pitchFamily="34" charset="0"/>
          </a:endParaRPr>
        </a:p>
      </dgm:t>
    </dgm:pt>
    <dgm:pt modelId="{0F4CA6DB-AC04-4245-B119-9FCDE0F657C8}">
      <dgm:prSet custT="1"/>
      <dgm:spPr>
        <a:solidFill>
          <a:schemeClr val="accent3">
            <a:lumMod val="60000"/>
            <a:lumOff val="40000"/>
          </a:schemeClr>
        </a:solidFill>
      </dgm:spPr>
      <dgm:t>
        <a:bodyPr/>
        <a:lstStyle/>
        <a:p>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AIR</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830B2A07-FF9C-494B-8DBA-A911A3617628}" type="parTrans" cxnId="{567914D5-3E2C-4FF2-A776-A6A18B735372}">
      <dgm:prSet/>
      <dgm:spPr/>
      <dgm:t>
        <a:bodyPr/>
        <a:lstStyle/>
        <a:p>
          <a:endParaRPr lang="en-US" sz="3200">
            <a:latin typeface="Albertus Extra Bold" panose="020E0802040304020204" pitchFamily="34" charset="0"/>
          </a:endParaRPr>
        </a:p>
      </dgm:t>
    </dgm:pt>
    <dgm:pt modelId="{BB53C625-E0A6-4548-8AFC-2B888A4EFA5A}" type="sibTrans" cxnId="{567914D5-3E2C-4FF2-A776-A6A18B735372}">
      <dgm:prSet/>
      <dgm:spPr/>
      <dgm:t>
        <a:bodyPr/>
        <a:lstStyle/>
        <a:p>
          <a:endParaRPr lang="en-US">
            <a:latin typeface="Albertus Extra Bold" panose="020E0802040304020204" pitchFamily="34" charset="0"/>
          </a:endParaRPr>
        </a:p>
      </dgm:t>
    </dgm:pt>
    <dgm:pt modelId="{630D2BAE-D1C9-4F34-A7A5-7D9DECA491EA}">
      <dgm:prSet custT="1"/>
      <dgm:spPr>
        <a:solidFill>
          <a:schemeClr val="accent3">
            <a:lumMod val="60000"/>
            <a:lumOff val="40000"/>
          </a:schemeClr>
        </a:solidFill>
      </dgm:spPr>
      <dgm:t>
        <a:bodyPr/>
        <a:lstStyle/>
        <a:p>
          <a:r>
            <a:rPr lang="en-US" sz="2000" b="1" dirty="0">
              <a:solidFill>
                <a:schemeClr val="accent2">
                  <a:lumMod val="50000"/>
                </a:schemeClr>
              </a:solidFill>
              <a:latin typeface="David" panose="020E0502060401010101" pitchFamily="34" charset="-79"/>
              <a:cs typeface="David" panose="020E0502060401010101" pitchFamily="34" charset="-79"/>
            </a:rPr>
            <a:t>Conservation</a:t>
          </a:r>
          <a:endParaRPr lang="en-US" sz="2000" dirty="0">
            <a:solidFill>
              <a:schemeClr val="accent2">
                <a:lumMod val="50000"/>
              </a:schemeClr>
            </a:solidFill>
            <a:latin typeface="David" panose="020E0502060401010101" pitchFamily="34" charset="-79"/>
            <a:cs typeface="David" panose="020E0502060401010101" pitchFamily="34" charset="-79"/>
          </a:endParaRPr>
        </a:p>
      </dgm:t>
    </dgm:pt>
    <dgm:pt modelId="{D631C533-90D9-4130-9B0B-78E6E9750022}" type="parTrans" cxnId="{D647D011-6D9A-44BA-B7DE-55ADD9A11194}">
      <dgm:prSet/>
      <dgm:spPr/>
      <dgm:t>
        <a:bodyPr/>
        <a:lstStyle/>
        <a:p>
          <a:endParaRPr lang="en-US" sz="3200">
            <a:latin typeface="Albertus Extra Bold" panose="020E0802040304020204" pitchFamily="34" charset="0"/>
          </a:endParaRPr>
        </a:p>
      </dgm:t>
    </dgm:pt>
    <dgm:pt modelId="{F5E76730-ABC8-4660-BC9C-60F0A37340C0}" type="sibTrans" cxnId="{D647D011-6D9A-44BA-B7DE-55ADD9A11194}">
      <dgm:prSet/>
      <dgm:spPr/>
      <dgm:t>
        <a:bodyPr/>
        <a:lstStyle/>
        <a:p>
          <a:endParaRPr lang="en-US">
            <a:latin typeface="Albertus Extra Bold" panose="020E0802040304020204" pitchFamily="34" charset="0"/>
          </a:endParaRPr>
        </a:p>
      </dgm:t>
    </dgm:pt>
    <dgm:pt modelId="{C41EE89E-7807-4C10-9948-FAC9714EE769}" type="pres">
      <dgm:prSet presAssocID="{76878C08-4C07-4F38-8B1B-DC4E51C4C58A}" presName="Name0" presStyleCnt="0">
        <dgm:presLayoutVars>
          <dgm:dir/>
          <dgm:animLvl val="lvl"/>
          <dgm:resizeHandles val="exact"/>
        </dgm:presLayoutVars>
      </dgm:prSet>
      <dgm:spPr/>
    </dgm:pt>
    <dgm:pt modelId="{6F4227B0-0E6A-41C8-910B-21C16279111A}" type="pres">
      <dgm:prSet presAssocID="{64D1589A-84C8-4F32-87A3-9FCB0729B038}" presName="linNode" presStyleCnt="0"/>
      <dgm:spPr/>
    </dgm:pt>
    <dgm:pt modelId="{164F36BE-1BF9-4BA9-A3B8-5E07C484FE73}" type="pres">
      <dgm:prSet presAssocID="{64D1589A-84C8-4F32-87A3-9FCB0729B038}" presName="parentText" presStyleLbl="node1" presStyleIdx="0" presStyleCnt="15" custLinFactNeighborY="-16466">
        <dgm:presLayoutVars>
          <dgm:chMax val="1"/>
          <dgm:bulletEnabled val="1"/>
        </dgm:presLayoutVars>
      </dgm:prSet>
      <dgm:spPr/>
    </dgm:pt>
    <dgm:pt modelId="{3D5C023E-0EB5-41FF-94AA-A9537CEAABBB}" type="pres">
      <dgm:prSet presAssocID="{BDE3C063-6CAA-4231-9FB5-D6684BCF36BF}" presName="sp" presStyleCnt="0"/>
      <dgm:spPr/>
    </dgm:pt>
    <dgm:pt modelId="{D75E6B1E-0899-4997-AED2-5818F3AE44CC}" type="pres">
      <dgm:prSet presAssocID="{D5A63729-A6E5-413B-8348-95F87573051D}" presName="linNode" presStyleCnt="0"/>
      <dgm:spPr/>
    </dgm:pt>
    <dgm:pt modelId="{F3310104-C2BD-4242-AD57-466D34FC3691}" type="pres">
      <dgm:prSet presAssocID="{D5A63729-A6E5-413B-8348-95F87573051D}" presName="parentText" presStyleLbl="node1" presStyleIdx="1" presStyleCnt="15">
        <dgm:presLayoutVars>
          <dgm:chMax val="1"/>
          <dgm:bulletEnabled val="1"/>
        </dgm:presLayoutVars>
      </dgm:prSet>
      <dgm:spPr/>
    </dgm:pt>
    <dgm:pt modelId="{301BCBB0-712B-4253-9C2F-229CDF7550D4}" type="pres">
      <dgm:prSet presAssocID="{AAE1E637-AC60-4A1C-BD74-4CB6F233E56D}" presName="sp" presStyleCnt="0"/>
      <dgm:spPr/>
    </dgm:pt>
    <dgm:pt modelId="{52AC97D2-E80E-4E80-B5EC-491F3FB4D725}" type="pres">
      <dgm:prSet presAssocID="{2C634BDD-2390-4107-B76C-5DDD4208834C}" presName="linNode" presStyleCnt="0"/>
      <dgm:spPr/>
    </dgm:pt>
    <dgm:pt modelId="{688D3C02-022C-494C-ADD0-DCDDD4A1E080}" type="pres">
      <dgm:prSet presAssocID="{2C634BDD-2390-4107-B76C-5DDD4208834C}" presName="parentText" presStyleLbl="node1" presStyleIdx="2" presStyleCnt="15">
        <dgm:presLayoutVars>
          <dgm:chMax val="1"/>
          <dgm:bulletEnabled val="1"/>
        </dgm:presLayoutVars>
      </dgm:prSet>
      <dgm:spPr/>
    </dgm:pt>
    <dgm:pt modelId="{86333D4C-72B8-40B9-A47A-97F858009A92}" type="pres">
      <dgm:prSet presAssocID="{DA23227B-2F5A-41E5-8D92-D289C58B262B}" presName="sp" presStyleCnt="0"/>
      <dgm:spPr/>
    </dgm:pt>
    <dgm:pt modelId="{C282C3C7-B879-4F65-9AF8-894589B4B9EE}" type="pres">
      <dgm:prSet presAssocID="{C82E53F4-29E7-4335-80C4-80B06C79AE85}" presName="linNode" presStyleCnt="0"/>
      <dgm:spPr/>
    </dgm:pt>
    <dgm:pt modelId="{A47BA338-66FA-419B-A199-5566B0D09645}" type="pres">
      <dgm:prSet presAssocID="{C82E53F4-29E7-4335-80C4-80B06C79AE85}" presName="parentText" presStyleLbl="node1" presStyleIdx="3" presStyleCnt="15">
        <dgm:presLayoutVars>
          <dgm:chMax val="1"/>
          <dgm:bulletEnabled val="1"/>
        </dgm:presLayoutVars>
      </dgm:prSet>
      <dgm:spPr/>
    </dgm:pt>
    <dgm:pt modelId="{1DF94F3C-DA1C-42C8-BC66-89DE120C7C2D}" type="pres">
      <dgm:prSet presAssocID="{3E3B3310-9170-44A0-98B7-7E80523CF495}" presName="sp" presStyleCnt="0"/>
      <dgm:spPr/>
    </dgm:pt>
    <dgm:pt modelId="{C636C48E-5EA6-403D-BB4B-786FA3CD2F0F}" type="pres">
      <dgm:prSet presAssocID="{F31C07BB-F965-40C7-AC13-BC930140C846}" presName="linNode" presStyleCnt="0"/>
      <dgm:spPr/>
    </dgm:pt>
    <dgm:pt modelId="{4D246CD0-3CC7-4598-8CDA-5BC03CD904F9}" type="pres">
      <dgm:prSet presAssocID="{F31C07BB-F965-40C7-AC13-BC930140C846}" presName="parentText" presStyleLbl="node1" presStyleIdx="4" presStyleCnt="15">
        <dgm:presLayoutVars>
          <dgm:chMax val="1"/>
          <dgm:bulletEnabled val="1"/>
        </dgm:presLayoutVars>
      </dgm:prSet>
      <dgm:spPr/>
    </dgm:pt>
    <dgm:pt modelId="{4BD46D8A-49D1-46AE-976A-218EE25621DE}" type="pres">
      <dgm:prSet presAssocID="{D652827B-D9D1-4316-96C4-809142B03F37}" presName="sp" presStyleCnt="0"/>
      <dgm:spPr/>
    </dgm:pt>
    <dgm:pt modelId="{1FEC1DDC-AF39-428A-97A6-B9667B525A5D}" type="pres">
      <dgm:prSet presAssocID="{25E69D00-B124-4875-81DA-2F536A4559C9}" presName="linNode" presStyleCnt="0"/>
      <dgm:spPr/>
    </dgm:pt>
    <dgm:pt modelId="{C6F102D1-55AF-4D80-B0B4-1E54F250A45E}" type="pres">
      <dgm:prSet presAssocID="{25E69D00-B124-4875-81DA-2F536A4559C9}" presName="parentText" presStyleLbl="node1" presStyleIdx="5" presStyleCnt="15">
        <dgm:presLayoutVars>
          <dgm:chMax val="1"/>
          <dgm:bulletEnabled val="1"/>
        </dgm:presLayoutVars>
      </dgm:prSet>
      <dgm:spPr/>
    </dgm:pt>
    <dgm:pt modelId="{FE9DACAC-FB1E-49CB-B3C7-49FA32F9B1CC}" type="pres">
      <dgm:prSet presAssocID="{BBC02721-0846-4391-AEA0-CE9A29503B1C}" presName="sp" presStyleCnt="0"/>
      <dgm:spPr/>
    </dgm:pt>
    <dgm:pt modelId="{972DABCB-9200-4CE1-8EEA-CB788540C354}" type="pres">
      <dgm:prSet presAssocID="{3D75E7BE-8923-423D-B3F7-FBA792222F86}" presName="linNode" presStyleCnt="0"/>
      <dgm:spPr/>
    </dgm:pt>
    <dgm:pt modelId="{BDF9A7B8-CAC9-446E-9E02-F589071966C2}" type="pres">
      <dgm:prSet presAssocID="{3D75E7BE-8923-423D-B3F7-FBA792222F86}" presName="parentText" presStyleLbl="node1" presStyleIdx="6" presStyleCnt="15">
        <dgm:presLayoutVars>
          <dgm:chMax val="1"/>
          <dgm:bulletEnabled val="1"/>
        </dgm:presLayoutVars>
      </dgm:prSet>
      <dgm:spPr/>
    </dgm:pt>
    <dgm:pt modelId="{7FAA275C-733D-495E-AFE6-F93E08D0B86D}" type="pres">
      <dgm:prSet presAssocID="{69AE2550-434C-495D-AD23-61A55FA82FDD}" presName="sp" presStyleCnt="0"/>
      <dgm:spPr/>
    </dgm:pt>
    <dgm:pt modelId="{920017F7-FF99-4CDA-929E-5FAC2CAB6863}" type="pres">
      <dgm:prSet presAssocID="{2061EE88-48B7-4A36-9253-8ECD7FBCB573}" presName="linNode" presStyleCnt="0"/>
      <dgm:spPr/>
    </dgm:pt>
    <dgm:pt modelId="{3EA1C464-ED9B-44D3-9527-470FAAD9D80B}" type="pres">
      <dgm:prSet presAssocID="{2061EE88-48B7-4A36-9253-8ECD7FBCB573}" presName="parentText" presStyleLbl="node1" presStyleIdx="7" presStyleCnt="15">
        <dgm:presLayoutVars>
          <dgm:chMax val="1"/>
          <dgm:bulletEnabled val="1"/>
        </dgm:presLayoutVars>
      </dgm:prSet>
      <dgm:spPr/>
    </dgm:pt>
    <dgm:pt modelId="{2031BBFE-7226-4911-AB2F-27FF3253E8C7}" type="pres">
      <dgm:prSet presAssocID="{C80FEE75-111A-4B60-86A2-061BB4AC010C}" presName="sp" presStyleCnt="0"/>
      <dgm:spPr/>
    </dgm:pt>
    <dgm:pt modelId="{EBEBE5C9-B557-4E4B-8CF1-12627130A0DC}" type="pres">
      <dgm:prSet presAssocID="{3DA9D043-7431-4A84-80BE-FE23B321754B}" presName="linNode" presStyleCnt="0"/>
      <dgm:spPr/>
    </dgm:pt>
    <dgm:pt modelId="{51751B8B-11E4-4309-88FB-59C3AA3588D0}" type="pres">
      <dgm:prSet presAssocID="{3DA9D043-7431-4A84-80BE-FE23B321754B}" presName="parentText" presStyleLbl="node1" presStyleIdx="8" presStyleCnt="15">
        <dgm:presLayoutVars>
          <dgm:chMax val="1"/>
          <dgm:bulletEnabled val="1"/>
        </dgm:presLayoutVars>
      </dgm:prSet>
      <dgm:spPr/>
    </dgm:pt>
    <dgm:pt modelId="{A1E86B26-3979-48B4-A2AB-9C1C297B62E6}" type="pres">
      <dgm:prSet presAssocID="{100E3F81-E618-4A56-B767-339483D0E1EE}" presName="sp" presStyleCnt="0"/>
      <dgm:spPr/>
    </dgm:pt>
    <dgm:pt modelId="{4D22708A-3A40-4EF3-BCA6-04F257FBB9B9}" type="pres">
      <dgm:prSet presAssocID="{D1C11D97-9C7C-4017-AD65-6E69F1DD91EB}" presName="linNode" presStyleCnt="0"/>
      <dgm:spPr/>
    </dgm:pt>
    <dgm:pt modelId="{A9ADA821-CB04-43E0-8D0C-5EDABB1026AA}" type="pres">
      <dgm:prSet presAssocID="{D1C11D97-9C7C-4017-AD65-6E69F1DD91EB}" presName="parentText" presStyleLbl="node1" presStyleIdx="9" presStyleCnt="15">
        <dgm:presLayoutVars>
          <dgm:chMax val="1"/>
          <dgm:bulletEnabled val="1"/>
        </dgm:presLayoutVars>
      </dgm:prSet>
      <dgm:spPr/>
    </dgm:pt>
    <dgm:pt modelId="{AB25AFAF-EA5C-407C-869E-6A41F1EB9F15}" type="pres">
      <dgm:prSet presAssocID="{A03775E4-67C3-4A33-98FE-72E492752347}" presName="sp" presStyleCnt="0"/>
      <dgm:spPr/>
    </dgm:pt>
    <dgm:pt modelId="{64198F14-EADF-403F-868C-0FDCB73655A8}" type="pres">
      <dgm:prSet presAssocID="{ED4496EE-B66F-43A9-A49A-7B3FB9435F0D}" presName="linNode" presStyleCnt="0"/>
      <dgm:spPr/>
    </dgm:pt>
    <dgm:pt modelId="{90F00953-3C1F-4D4A-A55D-30E6356B06B4}" type="pres">
      <dgm:prSet presAssocID="{ED4496EE-B66F-43A9-A49A-7B3FB9435F0D}" presName="parentText" presStyleLbl="node1" presStyleIdx="10" presStyleCnt="15">
        <dgm:presLayoutVars>
          <dgm:chMax val="1"/>
          <dgm:bulletEnabled val="1"/>
        </dgm:presLayoutVars>
      </dgm:prSet>
      <dgm:spPr/>
    </dgm:pt>
    <dgm:pt modelId="{0700A4AD-4AC9-4090-BA02-05C280BF5E08}" type="pres">
      <dgm:prSet presAssocID="{C3AA1DC5-F75A-47BA-AAC4-26B92D0066F7}" presName="sp" presStyleCnt="0"/>
      <dgm:spPr/>
    </dgm:pt>
    <dgm:pt modelId="{BBE90699-7DBE-4A9F-9891-DE59502E2E26}" type="pres">
      <dgm:prSet presAssocID="{AF526D1A-FA63-44AA-8005-305BD07B2E14}" presName="linNode" presStyleCnt="0"/>
      <dgm:spPr/>
    </dgm:pt>
    <dgm:pt modelId="{E3526938-0C7E-4585-9E24-D31AA87CBBFC}" type="pres">
      <dgm:prSet presAssocID="{AF526D1A-FA63-44AA-8005-305BD07B2E14}" presName="parentText" presStyleLbl="node1" presStyleIdx="11" presStyleCnt="15">
        <dgm:presLayoutVars>
          <dgm:chMax val="1"/>
          <dgm:bulletEnabled val="1"/>
        </dgm:presLayoutVars>
      </dgm:prSet>
      <dgm:spPr/>
    </dgm:pt>
    <dgm:pt modelId="{72181C8C-7142-4D29-ADBE-701756A7CA5C}" type="pres">
      <dgm:prSet presAssocID="{1E1296C2-CCAF-4F10-B001-68AB29A1591D}" presName="sp" presStyleCnt="0"/>
      <dgm:spPr/>
    </dgm:pt>
    <dgm:pt modelId="{830BA011-E0D3-40F7-B8F1-56A821783945}" type="pres">
      <dgm:prSet presAssocID="{8E9840A1-2824-4A26-B986-AD7B4E5DBF79}" presName="linNode" presStyleCnt="0"/>
      <dgm:spPr/>
    </dgm:pt>
    <dgm:pt modelId="{846F2FE1-9488-40A4-84DF-2E3C3663C5AE}" type="pres">
      <dgm:prSet presAssocID="{8E9840A1-2824-4A26-B986-AD7B4E5DBF79}" presName="parentText" presStyleLbl="node1" presStyleIdx="12" presStyleCnt="15">
        <dgm:presLayoutVars>
          <dgm:chMax val="1"/>
          <dgm:bulletEnabled val="1"/>
        </dgm:presLayoutVars>
      </dgm:prSet>
      <dgm:spPr/>
    </dgm:pt>
    <dgm:pt modelId="{31388B64-1151-4970-BA09-4E8C80FF30E3}" type="pres">
      <dgm:prSet presAssocID="{17C5D2FE-31FB-4EE2-A4D0-10E6B4E20BC2}" presName="sp" presStyleCnt="0"/>
      <dgm:spPr/>
    </dgm:pt>
    <dgm:pt modelId="{8F1E3917-2CB8-4E7D-9533-46306C88569A}" type="pres">
      <dgm:prSet presAssocID="{0F4CA6DB-AC04-4245-B119-9FCDE0F657C8}" presName="linNode" presStyleCnt="0"/>
      <dgm:spPr/>
    </dgm:pt>
    <dgm:pt modelId="{06248B5D-05C3-47DA-A6BA-647A75477899}" type="pres">
      <dgm:prSet presAssocID="{0F4CA6DB-AC04-4245-B119-9FCDE0F657C8}" presName="parentText" presStyleLbl="node1" presStyleIdx="13" presStyleCnt="15">
        <dgm:presLayoutVars>
          <dgm:chMax val="1"/>
          <dgm:bulletEnabled val="1"/>
        </dgm:presLayoutVars>
      </dgm:prSet>
      <dgm:spPr/>
    </dgm:pt>
    <dgm:pt modelId="{7C1F8A6D-D6D2-4206-AC47-3349EE52DB3E}" type="pres">
      <dgm:prSet presAssocID="{BB53C625-E0A6-4548-8AFC-2B888A4EFA5A}" presName="sp" presStyleCnt="0"/>
      <dgm:spPr/>
    </dgm:pt>
    <dgm:pt modelId="{576662B6-8DB9-4B6D-A9BA-03B07FE3EC09}" type="pres">
      <dgm:prSet presAssocID="{630D2BAE-D1C9-4F34-A7A5-7D9DECA491EA}" presName="linNode" presStyleCnt="0"/>
      <dgm:spPr/>
    </dgm:pt>
    <dgm:pt modelId="{E60DE1EC-019C-4273-B0D8-80483494A0BB}" type="pres">
      <dgm:prSet presAssocID="{630D2BAE-D1C9-4F34-A7A5-7D9DECA491EA}" presName="parentText" presStyleLbl="node1" presStyleIdx="14" presStyleCnt="15" custLinFactNeighborY="16466">
        <dgm:presLayoutVars>
          <dgm:chMax val="1"/>
          <dgm:bulletEnabled val="1"/>
        </dgm:presLayoutVars>
      </dgm:prSet>
      <dgm:spPr/>
    </dgm:pt>
  </dgm:ptLst>
  <dgm:cxnLst>
    <dgm:cxn modelId="{9C629509-AE2A-4ABB-AB49-837852D4B985}" srcId="{76878C08-4C07-4F38-8B1B-DC4E51C4C58A}" destId="{3DA9D043-7431-4A84-80BE-FE23B321754B}" srcOrd="8" destOrd="0" parTransId="{FC98D00F-C7EF-4CB5-950A-8F4DDBE02014}" sibTransId="{100E3F81-E618-4A56-B767-339483D0E1EE}"/>
    <dgm:cxn modelId="{D647D011-6D9A-44BA-B7DE-55ADD9A11194}" srcId="{76878C08-4C07-4F38-8B1B-DC4E51C4C58A}" destId="{630D2BAE-D1C9-4F34-A7A5-7D9DECA491EA}" srcOrd="14" destOrd="0" parTransId="{D631C533-90D9-4130-9B0B-78E6E9750022}" sibTransId="{F5E76730-ABC8-4660-BC9C-60F0A37340C0}"/>
    <dgm:cxn modelId="{17C4ED23-0A5E-4457-BBEF-7F2C0CFDFD4E}" srcId="{76878C08-4C07-4F38-8B1B-DC4E51C4C58A}" destId="{2C634BDD-2390-4107-B76C-5DDD4208834C}" srcOrd="2" destOrd="0" parTransId="{36A3926A-90F7-4148-A1A8-D92DEF0B3D75}" sibTransId="{DA23227B-2F5A-41E5-8D92-D289C58B262B}"/>
    <dgm:cxn modelId="{5CC5E330-E200-485B-9141-3CC41C106759}" type="presOf" srcId="{F31C07BB-F965-40C7-AC13-BC930140C846}" destId="{4D246CD0-3CC7-4598-8CDA-5BC03CD904F9}" srcOrd="0" destOrd="0" presId="urn:microsoft.com/office/officeart/2005/8/layout/vList5"/>
    <dgm:cxn modelId="{DE35933B-341A-47D8-9831-8B97603C00CD}" srcId="{76878C08-4C07-4F38-8B1B-DC4E51C4C58A}" destId="{2061EE88-48B7-4A36-9253-8ECD7FBCB573}" srcOrd="7" destOrd="0" parTransId="{5EED2BCB-CDCA-45A1-987D-1FE305379D18}" sibTransId="{C80FEE75-111A-4B60-86A2-061BB4AC010C}"/>
    <dgm:cxn modelId="{CBE7723E-3805-4967-90C9-E9C933D9DCF5}" type="presOf" srcId="{D1C11D97-9C7C-4017-AD65-6E69F1DD91EB}" destId="{A9ADA821-CB04-43E0-8D0C-5EDABB1026AA}" srcOrd="0" destOrd="0" presId="urn:microsoft.com/office/officeart/2005/8/layout/vList5"/>
    <dgm:cxn modelId="{0496163F-3B07-454E-A8CA-DFFF90D81B3C}" type="presOf" srcId="{25E69D00-B124-4875-81DA-2F536A4559C9}" destId="{C6F102D1-55AF-4D80-B0B4-1E54F250A45E}" srcOrd="0" destOrd="0" presId="urn:microsoft.com/office/officeart/2005/8/layout/vList5"/>
    <dgm:cxn modelId="{D9A1A24A-C8D6-4590-9039-2ED1E7AFFD8B}" type="presOf" srcId="{2061EE88-48B7-4A36-9253-8ECD7FBCB573}" destId="{3EA1C464-ED9B-44D3-9527-470FAAD9D80B}" srcOrd="0" destOrd="0" presId="urn:microsoft.com/office/officeart/2005/8/layout/vList5"/>
    <dgm:cxn modelId="{5A3CB76D-DFD7-440A-BC83-D1E2E4256F8E}" srcId="{76878C08-4C07-4F38-8B1B-DC4E51C4C58A}" destId="{F31C07BB-F965-40C7-AC13-BC930140C846}" srcOrd="4" destOrd="0" parTransId="{64897D73-C787-4B44-98EB-9D634DDA21A2}" sibTransId="{D652827B-D9D1-4316-96C4-809142B03F37}"/>
    <dgm:cxn modelId="{93BDD773-CE29-4D58-AD23-E90905873309}" srcId="{76878C08-4C07-4F38-8B1B-DC4E51C4C58A}" destId="{64D1589A-84C8-4F32-87A3-9FCB0729B038}" srcOrd="0" destOrd="0" parTransId="{438100A7-4745-4567-AA77-C3C59BA66E07}" sibTransId="{BDE3C063-6CAA-4231-9FB5-D6684BCF36BF}"/>
    <dgm:cxn modelId="{C4C3B274-F001-49DA-AFC1-6A847E9AEB88}" srcId="{76878C08-4C07-4F38-8B1B-DC4E51C4C58A}" destId="{C82E53F4-29E7-4335-80C4-80B06C79AE85}" srcOrd="3" destOrd="0" parTransId="{BF423908-D63C-4273-BA73-3A40EF301062}" sibTransId="{3E3B3310-9170-44A0-98B7-7E80523CF495}"/>
    <dgm:cxn modelId="{91C0C955-1179-49B4-9C75-C15CC4ACE0AF}" type="presOf" srcId="{D5A63729-A6E5-413B-8348-95F87573051D}" destId="{F3310104-C2BD-4242-AD57-466D34FC3691}" srcOrd="0" destOrd="0" presId="urn:microsoft.com/office/officeart/2005/8/layout/vList5"/>
    <dgm:cxn modelId="{58505A56-1AB4-4CEC-9289-340404BF78C9}" type="presOf" srcId="{ED4496EE-B66F-43A9-A49A-7B3FB9435F0D}" destId="{90F00953-3C1F-4D4A-A55D-30E6356B06B4}" srcOrd="0" destOrd="0" presId="urn:microsoft.com/office/officeart/2005/8/layout/vList5"/>
    <dgm:cxn modelId="{4DB52287-5AD8-4E96-A03F-F3DABF5DADED}" type="presOf" srcId="{76878C08-4C07-4F38-8B1B-DC4E51C4C58A}" destId="{C41EE89E-7807-4C10-9948-FAC9714EE769}" srcOrd="0" destOrd="0" presId="urn:microsoft.com/office/officeart/2005/8/layout/vList5"/>
    <dgm:cxn modelId="{5F50F28E-954E-494F-BFFE-AFF698288976}" srcId="{76878C08-4C07-4F38-8B1B-DC4E51C4C58A}" destId="{8E9840A1-2824-4A26-B986-AD7B4E5DBF79}" srcOrd="12" destOrd="0" parTransId="{192CC5D7-38FC-4017-91CC-DA52587B0330}" sibTransId="{17C5D2FE-31FB-4EE2-A4D0-10E6B4E20BC2}"/>
    <dgm:cxn modelId="{970E2692-FC5B-4921-93F6-C682AD49C1A2}" type="presOf" srcId="{630D2BAE-D1C9-4F34-A7A5-7D9DECA491EA}" destId="{E60DE1EC-019C-4273-B0D8-80483494A0BB}" srcOrd="0" destOrd="0" presId="urn:microsoft.com/office/officeart/2005/8/layout/vList5"/>
    <dgm:cxn modelId="{8DCE759A-CE9A-4BD1-9B21-C66D91B1708C}" srcId="{76878C08-4C07-4F38-8B1B-DC4E51C4C58A}" destId="{3D75E7BE-8923-423D-B3F7-FBA792222F86}" srcOrd="6" destOrd="0" parTransId="{6D2542FB-5787-42FA-A1F9-89D74AAC31C3}" sibTransId="{69AE2550-434C-495D-AD23-61A55FA82FDD}"/>
    <dgm:cxn modelId="{173220A6-AA99-4335-987D-0C60393DC471}" type="presOf" srcId="{C82E53F4-29E7-4335-80C4-80B06C79AE85}" destId="{A47BA338-66FA-419B-A199-5566B0D09645}" srcOrd="0" destOrd="0" presId="urn:microsoft.com/office/officeart/2005/8/layout/vList5"/>
    <dgm:cxn modelId="{4BC99AA6-0832-4A66-82D5-F230E892A153}" type="presOf" srcId="{0F4CA6DB-AC04-4245-B119-9FCDE0F657C8}" destId="{06248B5D-05C3-47DA-A6BA-647A75477899}" srcOrd="0" destOrd="0" presId="urn:microsoft.com/office/officeart/2005/8/layout/vList5"/>
    <dgm:cxn modelId="{F7567FAB-FF14-48A4-A7A4-DA1417961D5A}" type="presOf" srcId="{3DA9D043-7431-4A84-80BE-FE23B321754B}" destId="{51751B8B-11E4-4309-88FB-59C3AA3588D0}" srcOrd="0" destOrd="0" presId="urn:microsoft.com/office/officeart/2005/8/layout/vList5"/>
    <dgm:cxn modelId="{CDA84AAE-2BFA-4532-AC8A-856C43B1ED8A}" srcId="{76878C08-4C07-4F38-8B1B-DC4E51C4C58A}" destId="{D5A63729-A6E5-413B-8348-95F87573051D}" srcOrd="1" destOrd="0" parTransId="{6E3FF816-41FC-4549-AB54-4184AC7D9EE8}" sibTransId="{AAE1E637-AC60-4A1C-BD74-4CB6F233E56D}"/>
    <dgm:cxn modelId="{F2C607AF-6E90-4EEC-92B9-CAED7A1B6D72}" srcId="{76878C08-4C07-4F38-8B1B-DC4E51C4C58A}" destId="{D1C11D97-9C7C-4017-AD65-6E69F1DD91EB}" srcOrd="9" destOrd="0" parTransId="{01DC31BF-1825-4771-AF92-7DBCFFA17C92}" sibTransId="{A03775E4-67C3-4A33-98FE-72E492752347}"/>
    <dgm:cxn modelId="{C78A12B3-C9D8-42A4-827A-FEDFD6C849DA}" type="presOf" srcId="{64D1589A-84C8-4F32-87A3-9FCB0729B038}" destId="{164F36BE-1BF9-4BA9-A3B8-5E07C484FE73}" srcOrd="0" destOrd="0" presId="urn:microsoft.com/office/officeart/2005/8/layout/vList5"/>
    <dgm:cxn modelId="{1AE5A7C1-95D3-4367-9547-CB34B80EF5D9}" srcId="{76878C08-4C07-4F38-8B1B-DC4E51C4C58A}" destId="{AF526D1A-FA63-44AA-8005-305BD07B2E14}" srcOrd="11" destOrd="0" parTransId="{ABE13752-F7BD-4025-8C28-E51EE8939FED}" sibTransId="{1E1296C2-CCAF-4F10-B001-68AB29A1591D}"/>
    <dgm:cxn modelId="{957375C9-131B-4EDC-BBF1-1FD0877BE611}" type="presOf" srcId="{AF526D1A-FA63-44AA-8005-305BD07B2E14}" destId="{E3526938-0C7E-4585-9E24-D31AA87CBBFC}" srcOrd="0" destOrd="0" presId="urn:microsoft.com/office/officeart/2005/8/layout/vList5"/>
    <dgm:cxn modelId="{5EA4C9D0-26AD-4D61-A9F8-F72B8F3E6A21}" type="presOf" srcId="{2C634BDD-2390-4107-B76C-5DDD4208834C}" destId="{688D3C02-022C-494C-ADD0-DCDDD4A1E080}" srcOrd="0" destOrd="0" presId="urn:microsoft.com/office/officeart/2005/8/layout/vList5"/>
    <dgm:cxn modelId="{567914D5-3E2C-4FF2-A776-A6A18B735372}" srcId="{76878C08-4C07-4F38-8B1B-DC4E51C4C58A}" destId="{0F4CA6DB-AC04-4245-B119-9FCDE0F657C8}" srcOrd="13" destOrd="0" parTransId="{830B2A07-FF9C-494B-8DBA-A911A3617628}" sibTransId="{BB53C625-E0A6-4548-8AFC-2B888A4EFA5A}"/>
    <dgm:cxn modelId="{E29159DB-DC1F-469D-BF27-7EDE84CE495A}" type="presOf" srcId="{8E9840A1-2824-4A26-B986-AD7B4E5DBF79}" destId="{846F2FE1-9488-40A4-84DF-2E3C3663C5AE}" srcOrd="0" destOrd="0" presId="urn:microsoft.com/office/officeart/2005/8/layout/vList5"/>
    <dgm:cxn modelId="{6A9A5BDD-8FF8-4210-92AA-05EDED0BD541}" srcId="{76878C08-4C07-4F38-8B1B-DC4E51C4C58A}" destId="{25E69D00-B124-4875-81DA-2F536A4559C9}" srcOrd="5" destOrd="0" parTransId="{867FABD2-CA80-4362-AAC2-08F754B9D834}" sibTransId="{BBC02721-0846-4391-AEA0-CE9A29503B1C}"/>
    <dgm:cxn modelId="{FF7400FB-51B6-4ADC-A818-34FC41A9A34D}" srcId="{76878C08-4C07-4F38-8B1B-DC4E51C4C58A}" destId="{ED4496EE-B66F-43A9-A49A-7B3FB9435F0D}" srcOrd="10" destOrd="0" parTransId="{250E551E-7444-4A21-893B-8CDC9397D3BD}" sibTransId="{C3AA1DC5-F75A-47BA-AAC4-26B92D0066F7}"/>
    <dgm:cxn modelId="{E17B01FE-8835-433F-BCB5-1320B24281EE}" type="presOf" srcId="{3D75E7BE-8923-423D-B3F7-FBA792222F86}" destId="{BDF9A7B8-CAC9-446E-9E02-F589071966C2}" srcOrd="0" destOrd="0" presId="urn:microsoft.com/office/officeart/2005/8/layout/vList5"/>
    <dgm:cxn modelId="{57C4B205-A818-490B-AA5F-8BEDA02D6F3C}" type="presParOf" srcId="{C41EE89E-7807-4C10-9948-FAC9714EE769}" destId="{6F4227B0-0E6A-41C8-910B-21C16279111A}" srcOrd="0" destOrd="0" presId="urn:microsoft.com/office/officeart/2005/8/layout/vList5"/>
    <dgm:cxn modelId="{0619E634-196C-423C-9ED0-63B7108484CC}" type="presParOf" srcId="{6F4227B0-0E6A-41C8-910B-21C16279111A}" destId="{164F36BE-1BF9-4BA9-A3B8-5E07C484FE73}" srcOrd="0" destOrd="0" presId="urn:microsoft.com/office/officeart/2005/8/layout/vList5"/>
    <dgm:cxn modelId="{DA8F3230-C762-4AE4-8181-D4CBE8A28B40}" type="presParOf" srcId="{C41EE89E-7807-4C10-9948-FAC9714EE769}" destId="{3D5C023E-0EB5-41FF-94AA-A9537CEAABBB}" srcOrd="1" destOrd="0" presId="urn:microsoft.com/office/officeart/2005/8/layout/vList5"/>
    <dgm:cxn modelId="{B4B06832-36A3-46FD-B54F-3C1D28B9D2E6}" type="presParOf" srcId="{C41EE89E-7807-4C10-9948-FAC9714EE769}" destId="{D75E6B1E-0899-4997-AED2-5818F3AE44CC}" srcOrd="2" destOrd="0" presId="urn:microsoft.com/office/officeart/2005/8/layout/vList5"/>
    <dgm:cxn modelId="{300F19C8-3D6A-43C4-B1C1-99141172C0FC}" type="presParOf" srcId="{D75E6B1E-0899-4997-AED2-5818F3AE44CC}" destId="{F3310104-C2BD-4242-AD57-466D34FC3691}" srcOrd="0" destOrd="0" presId="urn:microsoft.com/office/officeart/2005/8/layout/vList5"/>
    <dgm:cxn modelId="{F69C4934-707D-4BCD-B752-EFD517DA6DF7}" type="presParOf" srcId="{C41EE89E-7807-4C10-9948-FAC9714EE769}" destId="{301BCBB0-712B-4253-9C2F-229CDF7550D4}" srcOrd="3" destOrd="0" presId="urn:microsoft.com/office/officeart/2005/8/layout/vList5"/>
    <dgm:cxn modelId="{3E2D34C7-950E-4479-AF94-3FFE58F7DAC1}" type="presParOf" srcId="{C41EE89E-7807-4C10-9948-FAC9714EE769}" destId="{52AC97D2-E80E-4E80-B5EC-491F3FB4D725}" srcOrd="4" destOrd="0" presId="urn:microsoft.com/office/officeart/2005/8/layout/vList5"/>
    <dgm:cxn modelId="{1153F424-49A0-4CB4-8311-B77BBFCBC2C5}" type="presParOf" srcId="{52AC97D2-E80E-4E80-B5EC-491F3FB4D725}" destId="{688D3C02-022C-494C-ADD0-DCDDD4A1E080}" srcOrd="0" destOrd="0" presId="urn:microsoft.com/office/officeart/2005/8/layout/vList5"/>
    <dgm:cxn modelId="{7112D064-8BD4-40B1-8EA0-8A62F1B68FD4}" type="presParOf" srcId="{C41EE89E-7807-4C10-9948-FAC9714EE769}" destId="{86333D4C-72B8-40B9-A47A-97F858009A92}" srcOrd="5" destOrd="0" presId="urn:microsoft.com/office/officeart/2005/8/layout/vList5"/>
    <dgm:cxn modelId="{E03C063F-6A32-4C66-AC45-56997BD161AF}" type="presParOf" srcId="{C41EE89E-7807-4C10-9948-FAC9714EE769}" destId="{C282C3C7-B879-4F65-9AF8-894589B4B9EE}" srcOrd="6" destOrd="0" presId="urn:microsoft.com/office/officeart/2005/8/layout/vList5"/>
    <dgm:cxn modelId="{99755C44-3467-4BDA-9B48-6550CB37C232}" type="presParOf" srcId="{C282C3C7-B879-4F65-9AF8-894589B4B9EE}" destId="{A47BA338-66FA-419B-A199-5566B0D09645}" srcOrd="0" destOrd="0" presId="urn:microsoft.com/office/officeart/2005/8/layout/vList5"/>
    <dgm:cxn modelId="{973A0AA4-EEC3-4FEA-9FD5-928C6A027AE9}" type="presParOf" srcId="{C41EE89E-7807-4C10-9948-FAC9714EE769}" destId="{1DF94F3C-DA1C-42C8-BC66-89DE120C7C2D}" srcOrd="7" destOrd="0" presId="urn:microsoft.com/office/officeart/2005/8/layout/vList5"/>
    <dgm:cxn modelId="{1665043A-443D-4475-9E99-1CC5C44718A8}" type="presParOf" srcId="{C41EE89E-7807-4C10-9948-FAC9714EE769}" destId="{C636C48E-5EA6-403D-BB4B-786FA3CD2F0F}" srcOrd="8" destOrd="0" presId="urn:microsoft.com/office/officeart/2005/8/layout/vList5"/>
    <dgm:cxn modelId="{1B452AC1-F1B5-4EC1-9055-B074C0AE46E4}" type="presParOf" srcId="{C636C48E-5EA6-403D-BB4B-786FA3CD2F0F}" destId="{4D246CD0-3CC7-4598-8CDA-5BC03CD904F9}" srcOrd="0" destOrd="0" presId="urn:microsoft.com/office/officeart/2005/8/layout/vList5"/>
    <dgm:cxn modelId="{F91400F5-1B56-47F3-A8F2-3AE1EF2A337E}" type="presParOf" srcId="{C41EE89E-7807-4C10-9948-FAC9714EE769}" destId="{4BD46D8A-49D1-46AE-976A-218EE25621DE}" srcOrd="9" destOrd="0" presId="urn:microsoft.com/office/officeart/2005/8/layout/vList5"/>
    <dgm:cxn modelId="{65CDC069-827A-4442-8931-B9E058F11BC3}" type="presParOf" srcId="{C41EE89E-7807-4C10-9948-FAC9714EE769}" destId="{1FEC1DDC-AF39-428A-97A6-B9667B525A5D}" srcOrd="10" destOrd="0" presId="urn:microsoft.com/office/officeart/2005/8/layout/vList5"/>
    <dgm:cxn modelId="{61C9CA0D-8088-4016-8107-2D55E23B78D2}" type="presParOf" srcId="{1FEC1DDC-AF39-428A-97A6-B9667B525A5D}" destId="{C6F102D1-55AF-4D80-B0B4-1E54F250A45E}" srcOrd="0" destOrd="0" presId="urn:microsoft.com/office/officeart/2005/8/layout/vList5"/>
    <dgm:cxn modelId="{B586A408-C663-4EA9-9777-AED8C91312AC}" type="presParOf" srcId="{C41EE89E-7807-4C10-9948-FAC9714EE769}" destId="{FE9DACAC-FB1E-49CB-B3C7-49FA32F9B1CC}" srcOrd="11" destOrd="0" presId="urn:microsoft.com/office/officeart/2005/8/layout/vList5"/>
    <dgm:cxn modelId="{EC903E71-BF57-40C3-A1D1-8B7A2823706A}" type="presParOf" srcId="{C41EE89E-7807-4C10-9948-FAC9714EE769}" destId="{972DABCB-9200-4CE1-8EEA-CB788540C354}" srcOrd="12" destOrd="0" presId="urn:microsoft.com/office/officeart/2005/8/layout/vList5"/>
    <dgm:cxn modelId="{326A56ED-82D6-4FC1-AA86-F23F912C7421}" type="presParOf" srcId="{972DABCB-9200-4CE1-8EEA-CB788540C354}" destId="{BDF9A7B8-CAC9-446E-9E02-F589071966C2}" srcOrd="0" destOrd="0" presId="urn:microsoft.com/office/officeart/2005/8/layout/vList5"/>
    <dgm:cxn modelId="{0B3B3FF8-A0D7-4C2F-BA9F-65E9993EDA1E}" type="presParOf" srcId="{C41EE89E-7807-4C10-9948-FAC9714EE769}" destId="{7FAA275C-733D-495E-AFE6-F93E08D0B86D}" srcOrd="13" destOrd="0" presId="urn:microsoft.com/office/officeart/2005/8/layout/vList5"/>
    <dgm:cxn modelId="{3DF1E623-252D-45DF-B05A-5A6A2E04A44F}" type="presParOf" srcId="{C41EE89E-7807-4C10-9948-FAC9714EE769}" destId="{920017F7-FF99-4CDA-929E-5FAC2CAB6863}" srcOrd="14" destOrd="0" presId="urn:microsoft.com/office/officeart/2005/8/layout/vList5"/>
    <dgm:cxn modelId="{9D659D35-9E4B-4562-8328-232E5A7332D5}" type="presParOf" srcId="{920017F7-FF99-4CDA-929E-5FAC2CAB6863}" destId="{3EA1C464-ED9B-44D3-9527-470FAAD9D80B}" srcOrd="0" destOrd="0" presId="urn:microsoft.com/office/officeart/2005/8/layout/vList5"/>
    <dgm:cxn modelId="{B8302414-3755-4F59-BB45-E8143DA14C3C}" type="presParOf" srcId="{C41EE89E-7807-4C10-9948-FAC9714EE769}" destId="{2031BBFE-7226-4911-AB2F-27FF3253E8C7}" srcOrd="15" destOrd="0" presId="urn:microsoft.com/office/officeart/2005/8/layout/vList5"/>
    <dgm:cxn modelId="{D8AE8853-21CD-4B0C-9337-374C8E8F59FC}" type="presParOf" srcId="{C41EE89E-7807-4C10-9948-FAC9714EE769}" destId="{EBEBE5C9-B557-4E4B-8CF1-12627130A0DC}" srcOrd="16" destOrd="0" presId="urn:microsoft.com/office/officeart/2005/8/layout/vList5"/>
    <dgm:cxn modelId="{197838A1-BAE9-4062-BC6F-66DC159373DB}" type="presParOf" srcId="{EBEBE5C9-B557-4E4B-8CF1-12627130A0DC}" destId="{51751B8B-11E4-4309-88FB-59C3AA3588D0}" srcOrd="0" destOrd="0" presId="urn:microsoft.com/office/officeart/2005/8/layout/vList5"/>
    <dgm:cxn modelId="{A90B0E76-092A-4D9A-895B-9FCA59537300}" type="presParOf" srcId="{C41EE89E-7807-4C10-9948-FAC9714EE769}" destId="{A1E86B26-3979-48B4-A2AB-9C1C297B62E6}" srcOrd="17" destOrd="0" presId="urn:microsoft.com/office/officeart/2005/8/layout/vList5"/>
    <dgm:cxn modelId="{15D68682-4EF6-44EF-8301-BC69BAC78B8B}" type="presParOf" srcId="{C41EE89E-7807-4C10-9948-FAC9714EE769}" destId="{4D22708A-3A40-4EF3-BCA6-04F257FBB9B9}" srcOrd="18" destOrd="0" presId="urn:microsoft.com/office/officeart/2005/8/layout/vList5"/>
    <dgm:cxn modelId="{9CFAE369-E673-448B-B234-AFB981A072FA}" type="presParOf" srcId="{4D22708A-3A40-4EF3-BCA6-04F257FBB9B9}" destId="{A9ADA821-CB04-43E0-8D0C-5EDABB1026AA}" srcOrd="0" destOrd="0" presId="urn:microsoft.com/office/officeart/2005/8/layout/vList5"/>
    <dgm:cxn modelId="{2D1A47BF-B5FD-4A8C-AADA-F45B7ED4AD8E}" type="presParOf" srcId="{C41EE89E-7807-4C10-9948-FAC9714EE769}" destId="{AB25AFAF-EA5C-407C-869E-6A41F1EB9F15}" srcOrd="19" destOrd="0" presId="urn:microsoft.com/office/officeart/2005/8/layout/vList5"/>
    <dgm:cxn modelId="{A45DADED-8FEF-412A-A617-D7D6E3209D2F}" type="presParOf" srcId="{C41EE89E-7807-4C10-9948-FAC9714EE769}" destId="{64198F14-EADF-403F-868C-0FDCB73655A8}" srcOrd="20" destOrd="0" presId="urn:microsoft.com/office/officeart/2005/8/layout/vList5"/>
    <dgm:cxn modelId="{C35BFAB3-4190-4F8B-8B6B-69E67EB48A4B}" type="presParOf" srcId="{64198F14-EADF-403F-868C-0FDCB73655A8}" destId="{90F00953-3C1F-4D4A-A55D-30E6356B06B4}" srcOrd="0" destOrd="0" presId="urn:microsoft.com/office/officeart/2005/8/layout/vList5"/>
    <dgm:cxn modelId="{48D59EF0-52DB-4DB4-8F84-12CA55028004}" type="presParOf" srcId="{C41EE89E-7807-4C10-9948-FAC9714EE769}" destId="{0700A4AD-4AC9-4090-BA02-05C280BF5E08}" srcOrd="21" destOrd="0" presId="urn:microsoft.com/office/officeart/2005/8/layout/vList5"/>
    <dgm:cxn modelId="{2C5043C6-6B5C-41D0-B84B-AEF13FEBD063}" type="presParOf" srcId="{C41EE89E-7807-4C10-9948-FAC9714EE769}" destId="{BBE90699-7DBE-4A9F-9891-DE59502E2E26}" srcOrd="22" destOrd="0" presId="urn:microsoft.com/office/officeart/2005/8/layout/vList5"/>
    <dgm:cxn modelId="{DD350312-62A2-41EB-8696-B0854F954B75}" type="presParOf" srcId="{BBE90699-7DBE-4A9F-9891-DE59502E2E26}" destId="{E3526938-0C7E-4585-9E24-D31AA87CBBFC}" srcOrd="0" destOrd="0" presId="urn:microsoft.com/office/officeart/2005/8/layout/vList5"/>
    <dgm:cxn modelId="{5FC90136-2C89-40B1-8D30-5BE2D1EBF8E3}" type="presParOf" srcId="{C41EE89E-7807-4C10-9948-FAC9714EE769}" destId="{72181C8C-7142-4D29-ADBE-701756A7CA5C}" srcOrd="23" destOrd="0" presId="urn:microsoft.com/office/officeart/2005/8/layout/vList5"/>
    <dgm:cxn modelId="{C9C8ED5D-7222-410E-9B42-FDF0DB249A47}" type="presParOf" srcId="{C41EE89E-7807-4C10-9948-FAC9714EE769}" destId="{830BA011-E0D3-40F7-B8F1-56A821783945}" srcOrd="24" destOrd="0" presId="urn:microsoft.com/office/officeart/2005/8/layout/vList5"/>
    <dgm:cxn modelId="{CBB8CFB8-3885-4AF4-97DE-927539E5F234}" type="presParOf" srcId="{830BA011-E0D3-40F7-B8F1-56A821783945}" destId="{846F2FE1-9488-40A4-84DF-2E3C3663C5AE}" srcOrd="0" destOrd="0" presId="urn:microsoft.com/office/officeart/2005/8/layout/vList5"/>
    <dgm:cxn modelId="{6282133A-4E5D-4B38-A16B-79B9D9580E5A}" type="presParOf" srcId="{C41EE89E-7807-4C10-9948-FAC9714EE769}" destId="{31388B64-1151-4970-BA09-4E8C80FF30E3}" srcOrd="25" destOrd="0" presId="urn:microsoft.com/office/officeart/2005/8/layout/vList5"/>
    <dgm:cxn modelId="{8C747F65-5459-40E1-AC2C-1A092D3DCF1C}" type="presParOf" srcId="{C41EE89E-7807-4C10-9948-FAC9714EE769}" destId="{8F1E3917-2CB8-4E7D-9533-46306C88569A}" srcOrd="26" destOrd="0" presId="urn:microsoft.com/office/officeart/2005/8/layout/vList5"/>
    <dgm:cxn modelId="{C48885A1-336B-41DF-BBC6-78A3CED6D1CA}" type="presParOf" srcId="{8F1E3917-2CB8-4E7D-9533-46306C88569A}" destId="{06248B5D-05C3-47DA-A6BA-647A75477899}" srcOrd="0" destOrd="0" presId="urn:microsoft.com/office/officeart/2005/8/layout/vList5"/>
    <dgm:cxn modelId="{49849A38-1857-4526-8216-83E337062CA9}" type="presParOf" srcId="{C41EE89E-7807-4C10-9948-FAC9714EE769}" destId="{7C1F8A6D-D6D2-4206-AC47-3349EE52DB3E}" srcOrd="27" destOrd="0" presId="urn:microsoft.com/office/officeart/2005/8/layout/vList5"/>
    <dgm:cxn modelId="{A80578F1-4249-4D14-9DCD-01D23890A793}" type="presParOf" srcId="{C41EE89E-7807-4C10-9948-FAC9714EE769}" destId="{576662B6-8DB9-4B6D-A9BA-03B07FE3EC09}" srcOrd="28" destOrd="0" presId="urn:microsoft.com/office/officeart/2005/8/layout/vList5"/>
    <dgm:cxn modelId="{0075F9BE-43A8-47B1-9167-90ECE9AD682E}" type="presParOf" srcId="{576662B6-8DB9-4B6D-A9BA-03B07FE3EC09}" destId="{E60DE1EC-019C-4273-B0D8-80483494A0BB}"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CAFE1D-8042-4F52-931A-191C78D1A633}" type="doc">
      <dgm:prSet loTypeId="urn:microsoft.com/office/officeart/2005/8/layout/venn3" loCatId="relationship" qsTypeId="urn:microsoft.com/office/officeart/2005/8/quickstyle/simple1" qsCatId="simple" csTypeId="urn:microsoft.com/office/officeart/2005/8/colors/accent2_2" csCatId="accent2" phldr="1"/>
      <dgm:spPr/>
      <dgm:t>
        <a:bodyPr/>
        <a:lstStyle/>
        <a:p>
          <a:endParaRPr lang="en-GB"/>
        </a:p>
      </dgm:t>
    </dgm:pt>
    <dgm:pt modelId="{A1CAA338-B41F-4428-AFF7-ED3C7EF46E73}">
      <dgm:prSet phldrT="[Текст]" custT="1"/>
      <dgm:spPr/>
      <dgm:t>
        <a:bodyPr/>
        <a:lstStyle/>
        <a:p>
          <a:r>
            <a:rPr lang="en-US" sz="2400" dirty="0">
              <a:solidFill>
                <a:schemeClr val="accent2">
                  <a:lumMod val="50000"/>
                </a:schemeClr>
              </a:solidFill>
              <a:latin typeface="Albertus Extra Bold" panose="020E0802040304020204" pitchFamily="34" charset="0"/>
            </a:rPr>
            <a:t>Service:</a:t>
          </a:r>
          <a:endParaRPr lang="en-US" sz="2400" dirty="0">
            <a:solidFill>
              <a:schemeClr val="accent2">
                <a:lumMod val="50000"/>
              </a:schemeClr>
            </a:solidFill>
            <a:latin typeface="Albertus Extra Bold" panose="020E0802040304020204" pitchFamily="34" charset="0"/>
            <a:cs typeface="David" panose="020E0502060401010101" pitchFamily="34" charset="-79"/>
          </a:endParaRPr>
        </a:p>
        <a:p>
          <a:r>
            <a:rPr lang="en-GB" sz="2400" dirty="0">
              <a:solidFill>
                <a:schemeClr val="accent2">
                  <a:lumMod val="50000"/>
                </a:schemeClr>
              </a:solidFill>
              <a:latin typeface="David" panose="020E0502060401010101" pitchFamily="34" charset="-79"/>
              <a:cs typeface="David" panose="020E0502060401010101" pitchFamily="34" charset="-79"/>
            </a:rPr>
            <a:t>A wide variety of services offered to satisfy the most sensitive taste.</a:t>
          </a:r>
        </a:p>
      </dgm:t>
    </dgm:pt>
    <dgm:pt modelId="{C099AADF-9553-474E-BE53-40D87853D587}" type="parTrans" cxnId="{409F6BCF-3BB5-47B4-8BC7-EA96DF13A144}">
      <dgm:prSet/>
      <dgm:spPr/>
      <dgm:t>
        <a:bodyPr/>
        <a:lstStyle/>
        <a:p>
          <a:endParaRPr lang="en-GB"/>
        </a:p>
      </dgm:t>
    </dgm:pt>
    <dgm:pt modelId="{6EA50D64-8904-4EBA-AD20-F4B1428F45B4}" type="sibTrans" cxnId="{409F6BCF-3BB5-47B4-8BC7-EA96DF13A144}">
      <dgm:prSet/>
      <dgm:spPr/>
      <dgm:t>
        <a:bodyPr/>
        <a:lstStyle/>
        <a:p>
          <a:endParaRPr lang="en-GB"/>
        </a:p>
      </dgm:t>
    </dgm:pt>
    <dgm:pt modelId="{20AEDF6C-08CF-4071-BE5F-AAFD4ADCE71B}">
      <dgm:prSet phldrT="[Текст]" custT="1"/>
      <dgm:spPr/>
      <dgm:t>
        <a:bodyPr/>
        <a:lstStyle/>
        <a:p>
          <a:r>
            <a:rPr lang="en-US" sz="2400" dirty="0">
              <a:solidFill>
                <a:schemeClr val="accent2">
                  <a:lumMod val="50000"/>
                </a:schemeClr>
              </a:solidFill>
              <a:latin typeface="Albertus Extra Bold" panose="020E0802040304020204" pitchFamily="34" charset="0"/>
            </a:rPr>
            <a:t>Quality:</a:t>
          </a:r>
        </a:p>
        <a:p>
          <a:r>
            <a:rPr lang="en-GB" sz="2400" dirty="0">
              <a:solidFill>
                <a:schemeClr val="accent2">
                  <a:lumMod val="50000"/>
                </a:schemeClr>
              </a:solidFill>
              <a:latin typeface="David" panose="020E0502060401010101" pitchFamily="34" charset="-79"/>
              <a:cs typeface="David" panose="020E0502060401010101" pitchFamily="34" charset="-79"/>
            </a:rPr>
            <a:t>The highest quality of products and services to meet the expectations of the different guests.</a:t>
          </a:r>
        </a:p>
      </dgm:t>
    </dgm:pt>
    <dgm:pt modelId="{7138F9C5-4CDE-45A2-BB9C-07DD3F4763AD}" type="parTrans" cxnId="{98F3EF48-9A01-4569-AA6F-A15F082D274F}">
      <dgm:prSet/>
      <dgm:spPr/>
      <dgm:t>
        <a:bodyPr/>
        <a:lstStyle/>
        <a:p>
          <a:endParaRPr lang="en-GB"/>
        </a:p>
      </dgm:t>
    </dgm:pt>
    <dgm:pt modelId="{20487EF1-BDF4-4D5F-854E-939E1F7C43E4}" type="sibTrans" cxnId="{98F3EF48-9A01-4569-AA6F-A15F082D274F}">
      <dgm:prSet/>
      <dgm:spPr/>
      <dgm:t>
        <a:bodyPr/>
        <a:lstStyle/>
        <a:p>
          <a:endParaRPr lang="en-GB"/>
        </a:p>
      </dgm:t>
    </dgm:pt>
    <dgm:pt modelId="{70EB4BEC-DFFA-4DF6-AE6A-3AC20E41B18B}">
      <dgm:prSet phldrT="[Текст]" custT="1"/>
      <dgm:spPr/>
      <dgm:t>
        <a:bodyPr/>
        <a:lstStyle/>
        <a:p>
          <a:r>
            <a:rPr lang="en-US" sz="2400" dirty="0">
              <a:solidFill>
                <a:schemeClr val="accent2">
                  <a:lumMod val="50000"/>
                </a:schemeClr>
              </a:solidFill>
              <a:latin typeface="Albertus Extra Bold" panose="020E0802040304020204" pitchFamily="34" charset="0"/>
            </a:rPr>
            <a:t>Setting:</a:t>
          </a:r>
        </a:p>
        <a:p>
          <a:r>
            <a:rPr lang="en-GB" sz="2400" dirty="0">
              <a:solidFill>
                <a:schemeClr val="accent2">
                  <a:lumMod val="50000"/>
                </a:schemeClr>
              </a:solidFill>
              <a:latin typeface="David" panose="020E0502060401010101" pitchFamily="34" charset="-79"/>
              <a:cs typeface="David" panose="020E0502060401010101" pitchFamily="34" charset="-79"/>
            </a:rPr>
            <a:t>The atmosphere is breath-taking and charming.</a:t>
          </a:r>
          <a:endParaRPr lang="en-US" sz="2400" dirty="0">
            <a:solidFill>
              <a:schemeClr val="accent2">
                <a:lumMod val="50000"/>
              </a:schemeClr>
            </a:solidFill>
            <a:latin typeface="David" panose="020E0502060401010101" pitchFamily="34" charset="-79"/>
            <a:cs typeface="David" panose="020E0502060401010101" pitchFamily="34" charset="-79"/>
          </a:endParaRPr>
        </a:p>
        <a:p>
          <a:endParaRPr lang="en-GB" sz="1200" dirty="0">
            <a:latin typeface="Albertus Extra Bold" panose="020E0802040304020204" pitchFamily="34" charset="0"/>
          </a:endParaRPr>
        </a:p>
      </dgm:t>
    </dgm:pt>
    <dgm:pt modelId="{FD6E2052-15A2-417C-946F-D18B954A4DCF}" type="parTrans" cxnId="{2EBBB356-4C32-4FDF-85CA-5424FFF47489}">
      <dgm:prSet/>
      <dgm:spPr/>
      <dgm:t>
        <a:bodyPr/>
        <a:lstStyle/>
        <a:p>
          <a:endParaRPr lang="en-GB"/>
        </a:p>
      </dgm:t>
    </dgm:pt>
    <dgm:pt modelId="{C8523A5E-4E34-4301-8E78-1FBD3F3200BD}" type="sibTrans" cxnId="{2EBBB356-4C32-4FDF-85CA-5424FFF47489}">
      <dgm:prSet/>
      <dgm:spPr/>
      <dgm:t>
        <a:bodyPr/>
        <a:lstStyle/>
        <a:p>
          <a:endParaRPr lang="en-GB"/>
        </a:p>
      </dgm:t>
    </dgm:pt>
    <dgm:pt modelId="{5D39BB74-CAC9-4AEE-965C-72779F306830}">
      <dgm:prSet phldrT="[Текст]" custT="1"/>
      <dgm:spPr/>
      <dgm:t>
        <a:bodyPr/>
        <a:lstStyle/>
        <a:p>
          <a:endParaRPr lang="en-US" sz="1200" dirty="0">
            <a:latin typeface="Albertus Extra Bold" panose="020E0802040304020204" pitchFamily="34" charset="0"/>
          </a:endParaRPr>
        </a:p>
        <a:p>
          <a:endParaRPr lang="en-US" sz="1200" dirty="0">
            <a:latin typeface="Albertus Extra Bold" panose="020E0802040304020204" pitchFamily="34" charset="0"/>
          </a:endParaRPr>
        </a:p>
        <a:p>
          <a:r>
            <a:rPr lang="en-US" sz="2400" dirty="0">
              <a:solidFill>
                <a:schemeClr val="accent2">
                  <a:lumMod val="50000"/>
                </a:schemeClr>
              </a:solidFill>
              <a:latin typeface="Albertus Extra Bold" panose="020E0802040304020204" pitchFamily="34" charset="0"/>
            </a:rPr>
            <a:t>Delivery:</a:t>
          </a:r>
          <a:endParaRPr lang="en-US" sz="2400" dirty="0">
            <a:solidFill>
              <a:schemeClr val="accent2">
                <a:lumMod val="50000"/>
              </a:schemeClr>
            </a:solidFill>
            <a:latin typeface="Albertus Extra Bold" panose="020E0802040304020204" pitchFamily="34" charset="0"/>
            <a:cs typeface="David" panose="020E0502060401010101" pitchFamily="34" charset="-79"/>
          </a:endParaRPr>
        </a:p>
        <a:p>
          <a:r>
            <a:rPr lang="en-GB" sz="2100" dirty="0">
              <a:solidFill>
                <a:schemeClr val="accent2">
                  <a:lumMod val="50000"/>
                </a:schemeClr>
              </a:solidFill>
              <a:latin typeface="David" panose="020E0502060401010101" pitchFamily="34" charset="-79"/>
              <a:cs typeface="David" panose="020E0502060401010101" pitchFamily="34" charset="-79"/>
            </a:rPr>
            <a:t>Highly qualified staff. Personal attitude towards each client in order to have a good predisposition to enjoy their experience.</a:t>
          </a:r>
        </a:p>
        <a:p>
          <a:endParaRPr lang="en-US" sz="1200" dirty="0">
            <a:latin typeface="Albertus Extra Bold" panose="020E0802040304020204" pitchFamily="34" charset="0"/>
          </a:endParaRPr>
        </a:p>
        <a:p>
          <a:endParaRPr lang="en-US" sz="1200" dirty="0">
            <a:latin typeface="Albertus Extra Bold" panose="020E0802040304020204" pitchFamily="34" charset="0"/>
          </a:endParaRPr>
        </a:p>
        <a:p>
          <a:endParaRPr lang="en-US" sz="1200" dirty="0">
            <a:latin typeface="Albertus Extra Bold" panose="020E0802040304020204" pitchFamily="34" charset="0"/>
          </a:endParaRPr>
        </a:p>
        <a:p>
          <a:endParaRPr lang="en-GB" sz="1200" dirty="0">
            <a:latin typeface="Albertus Extra Bold" panose="020E0802040304020204" pitchFamily="34" charset="0"/>
          </a:endParaRPr>
        </a:p>
      </dgm:t>
    </dgm:pt>
    <dgm:pt modelId="{D016B440-8519-41E9-BB88-51FE98EE2128}" type="parTrans" cxnId="{EA417C06-95D0-46BC-B623-3D6BEEEEB14B}">
      <dgm:prSet/>
      <dgm:spPr/>
      <dgm:t>
        <a:bodyPr/>
        <a:lstStyle/>
        <a:p>
          <a:endParaRPr lang="en-GB"/>
        </a:p>
      </dgm:t>
    </dgm:pt>
    <dgm:pt modelId="{235F81F5-C1B6-49E5-A73C-89A58D5C0B07}" type="sibTrans" cxnId="{EA417C06-95D0-46BC-B623-3D6BEEEEB14B}">
      <dgm:prSet/>
      <dgm:spPr/>
      <dgm:t>
        <a:bodyPr/>
        <a:lstStyle/>
        <a:p>
          <a:endParaRPr lang="en-GB"/>
        </a:p>
      </dgm:t>
    </dgm:pt>
    <dgm:pt modelId="{D2FE66BB-159A-44DF-A133-262404DEC6DB}" type="pres">
      <dgm:prSet presAssocID="{66CAFE1D-8042-4F52-931A-191C78D1A633}" presName="Name0" presStyleCnt="0">
        <dgm:presLayoutVars>
          <dgm:dir/>
          <dgm:resizeHandles val="exact"/>
        </dgm:presLayoutVars>
      </dgm:prSet>
      <dgm:spPr/>
    </dgm:pt>
    <dgm:pt modelId="{9FD4AAFA-C416-4921-A71E-BDA3ADD701BE}" type="pres">
      <dgm:prSet presAssocID="{A1CAA338-B41F-4428-AFF7-ED3C7EF46E73}" presName="Name5" presStyleLbl="vennNode1" presStyleIdx="0" presStyleCnt="4">
        <dgm:presLayoutVars>
          <dgm:bulletEnabled val="1"/>
        </dgm:presLayoutVars>
      </dgm:prSet>
      <dgm:spPr/>
    </dgm:pt>
    <dgm:pt modelId="{BB2A4C3A-7A50-49C1-AFEB-BFCE319AD122}" type="pres">
      <dgm:prSet presAssocID="{6EA50D64-8904-4EBA-AD20-F4B1428F45B4}" presName="space" presStyleCnt="0"/>
      <dgm:spPr/>
    </dgm:pt>
    <dgm:pt modelId="{40C62176-8DB0-4CB3-ABF7-15FD766BFBC9}" type="pres">
      <dgm:prSet presAssocID="{20AEDF6C-08CF-4071-BE5F-AAFD4ADCE71B}" presName="Name5" presStyleLbl="vennNode1" presStyleIdx="1" presStyleCnt="4">
        <dgm:presLayoutVars>
          <dgm:bulletEnabled val="1"/>
        </dgm:presLayoutVars>
      </dgm:prSet>
      <dgm:spPr/>
    </dgm:pt>
    <dgm:pt modelId="{D4C77F59-095E-49F8-AD6B-C20837A02CD1}" type="pres">
      <dgm:prSet presAssocID="{20487EF1-BDF4-4D5F-854E-939E1F7C43E4}" presName="space" presStyleCnt="0"/>
      <dgm:spPr/>
    </dgm:pt>
    <dgm:pt modelId="{0A571D23-B0D8-4E4B-9299-788C35FE0C0C}" type="pres">
      <dgm:prSet presAssocID="{70EB4BEC-DFFA-4DF6-AE6A-3AC20E41B18B}" presName="Name5" presStyleLbl="vennNode1" presStyleIdx="2" presStyleCnt="4">
        <dgm:presLayoutVars>
          <dgm:bulletEnabled val="1"/>
        </dgm:presLayoutVars>
      </dgm:prSet>
      <dgm:spPr/>
    </dgm:pt>
    <dgm:pt modelId="{85B04077-70E3-4899-8AB3-DBAC39A0E713}" type="pres">
      <dgm:prSet presAssocID="{C8523A5E-4E34-4301-8E78-1FBD3F3200BD}" presName="space" presStyleCnt="0"/>
      <dgm:spPr/>
    </dgm:pt>
    <dgm:pt modelId="{34587387-5F69-4A98-9FE8-5685DB7BFC8F}" type="pres">
      <dgm:prSet presAssocID="{5D39BB74-CAC9-4AEE-965C-72779F306830}" presName="Name5" presStyleLbl="vennNode1" presStyleIdx="3" presStyleCnt="4">
        <dgm:presLayoutVars>
          <dgm:bulletEnabled val="1"/>
        </dgm:presLayoutVars>
      </dgm:prSet>
      <dgm:spPr/>
    </dgm:pt>
  </dgm:ptLst>
  <dgm:cxnLst>
    <dgm:cxn modelId="{EA417C06-95D0-46BC-B623-3D6BEEEEB14B}" srcId="{66CAFE1D-8042-4F52-931A-191C78D1A633}" destId="{5D39BB74-CAC9-4AEE-965C-72779F306830}" srcOrd="3" destOrd="0" parTransId="{D016B440-8519-41E9-BB88-51FE98EE2128}" sibTransId="{235F81F5-C1B6-49E5-A73C-89A58D5C0B07}"/>
    <dgm:cxn modelId="{98F3EF48-9A01-4569-AA6F-A15F082D274F}" srcId="{66CAFE1D-8042-4F52-931A-191C78D1A633}" destId="{20AEDF6C-08CF-4071-BE5F-AAFD4ADCE71B}" srcOrd="1" destOrd="0" parTransId="{7138F9C5-4CDE-45A2-BB9C-07DD3F4763AD}" sibTransId="{20487EF1-BDF4-4D5F-854E-939E1F7C43E4}"/>
    <dgm:cxn modelId="{8B5EDA6F-15A6-4001-8A09-F534FA20EACE}" type="presOf" srcId="{70EB4BEC-DFFA-4DF6-AE6A-3AC20E41B18B}" destId="{0A571D23-B0D8-4E4B-9299-788C35FE0C0C}" srcOrd="0" destOrd="0" presId="urn:microsoft.com/office/officeart/2005/8/layout/venn3"/>
    <dgm:cxn modelId="{2EBBB356-4C32-4FDF-85CA-5424FFF47489}" srcId="{66CAFE1D-8042-4F52-931A-191C78D1A633}" destId="{70EB4BEC-DFFA-4DF6-AE6A-3AC20E41B18B}" srcOrd="2" destOrd="0" parTransId="{FD6E2052-15A2-417C-946F-D18B954A4DCF}" sibTransId="{C8523A5E-4E34-4301-8E78-1FBD3F3200BD}"/>
    <dgm:cxn modelId="{B78917CA-1035-463A-A291-FEEA5298A234}" type="presOf" srcId="{66CAFE1D-8042-4F52-931A-191C78D1A633}" destId="{D2FE66BB-159A-44DF-A133-262404DEC6DB}" srcOrd="0" destOrd="0" presId="urn:microsoft.com/office/officeart/2005/8/layout/venn3"/>
    <dgm:cxn modelId="{409F6BCF-3BB5-47B4-8BC7-EA96DF13A144}" srcId="{66CAFE1D-8042-4F52-931A-191C78D1A633}" destId="{A1CAA338-B41F-4428-AFF7-ED3C7EF46E73}" srcOrd="0" destOrd="0" parTransId="{C099AADF-9553-474E-BE53-40D87853D587}" sibTransId="{6EA50D64-8904-4EBA-AD20-F4B1428F45B4}"/>
    <dgm:cxn modelId="{7561F2D4-CBF4-44D3-9E18-54F3B9107131}" type="presOf" srcId="{20AEDF6C-08CF-4071-BE5F-AAFD4ADCE71B}" destId="{40C62176-8DB0-4CB3-ABF7-15FD766BFBC9}" srcOrd="0" destOrd="0" presId="urn:microsoft.com/office/officeart/2005/8/layout/venn3"/>
    <dgm:cxn modelId="{79A0B8EE-F581-42EB-8F11-907E8F7278A2}" type="presOf" srcId="{A1CAA338-B41F-4428-AFF7-ED3C7EF46E73}" destId="{9FD4AAFA-C416-4921-A71E-BDA3ADD701BE}" srcOrd="0" destOrd="0" presId="urn:microsoft.com/office/officeart/2005/8/layout/venn3"/>
    <dgm:cxn modelId="{073943F5-00F6-4FAE-A9A5-E69ADAD96D54}" type="presOf" srcId="{5D39BB74-CAC9-4AEE-965C-72779F306830}" destId="{34587387-5F69-4A98-9FE8-5685DB7BFC8F}" srcOrd="0" destOrd="0" presId="urn:microsoft.com/office/officeart/2005/8/layout/venn3"/>
    <dgm:cxn modelId="{E9FD5600-9697-4C54-99E4-FC9C0FFF4186}" type="presParOf" srcId="{D2FE66BB-159A-44DF-A133-262404DEC6DB}" destId="{9FD4AAFA-C416-4921-A71E-BDA3ADD701BE}" srcOrd="0" destOrd="0" presId="urn:microsoft.com/office/officeart/2005/8/layout/venn3"/>
    <dgm:cxn modelId="{2FD8DE41-87EE-4A21-B806-478054D1AEAD}" type="presParOf" srcId="{D2FE66BB-159A-44DF-A133-262404DEC6DB}" destId="{BB2A4C3A-7A50-49C1-AFEB-BFCE319AD122}" srcOrd="1" destOrd="0" presId="urn:microsoft.com/office/officeart/2005/8/layout/venn3"/>
    <dgm:cxn modelId="{944F66D3-C31C-4AB9-A6C9-F609A293C19B}" type="presParOf" srcId="{D2FE66BB-159A-44DF-A133-262404DEC6DB}" destId="{40C62176-8DB0-4CB3-ABF7-15FD766BFBC9}" srcOrd="2" destOrd="0" presId="urn:microsoft.com/office/officeart/2005/8/layout/venn3"/>
    <dgm:cxn modelId="{4D88B8CC-116C-4D01-A2ED-EA73EB5CB783}" type="presParOf" srcId="{D2FE66BB-159A-44DF-A133-262404DEC6DB}" destId="{D4C77F59-095E-49F8-AD6B-C20837A02CD1}" srcOrd="3" destOrd="0" presId="urn:microsoft.com/office/officeart/2005/8/layout/venn3"/>
    <dgm:cxn modelId="{636F94D0-CE60-41F5-97EF-015AC2C05926}" type="presParOf" srcId="{D2FE66BB-159A-44DF-A133-262404DEC6DB}" destId="{0A571D23-B0D8-4E4B-9299-788C35FE0C0C}" srcOrd="4" destOrd="0" presId="urn:microsoft.com/office/officeart/2005/8/layout/venn3"/>
    <dgm:cxn modelId="{85A612F9-B87F-4C91-A1DC-43F57CD6545D}" type="presParOf" srcId="{D2FE66BB-159A-44DF-A133-262404DEC6DB}" destId="{85B04077-70E3-4899-8AB3-DBAC39A0E713}" srcOrd="5" destOrd="0" presId="urn:microsoft.com/office/officeart/2005/8/layout/venn3"/>
    <dgm:cxn modelId="{DD1306F2-0E00-4CC4-9ADE-2452A84B8C90}" type="presParOf" srcId="{D2FE66BB-159A-44DF-A133-262404DEC6DB}" destId="{34587387-5F69-4A98-9FE8-5685DB7BFC8F}" srcOrd="6" destOrd="0" presId="urn:microsoft.com/office/officeart/2005/8/layout/venn3"/>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F36BE-1BF9-4BA9-A3B8-5E07C484FE73}">
      <dsp:nvSpPr>
        <dsp:cNvPr id="0" name=""/>
        <dsp:cNvSpPr/>
      </dsp:nvSpPr>
      <dsp:spPr>
        <a:xfrm>
          <a:off x="3901439" y="0"/>
          <a:ext cx="4389119" cy="336951"/>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u="sng" kern="1200" dirty="0">
              <a:solidFill>
                <a:schemeClr val="accent2">
                  <a:lumMod val="50000"/>
                </a:schemeClr>
              </a:solidFill>
              <a:latin typeface="Albertus Extra Bold" panose="020E0802040304020204" pitchFamily="34" charset="0"/>
            </a:rPr>
            <a:t>Accommodation :</a:t>
          </a:r>
          <a:endParaRPr lang="en-US" sz="2400" kern="1200" dirty="0">
            <a:solidFill>
              <a:schemeClr val="accent2">
                <a:lumMod val="50000"/>
              </a:schemeClr>
            </a:solidFill>
            <a:latin typeface="Albertus Extra Bold" panose="020E0802040304020204" pitchFamily="34" charset="0"/>
          </a:endParaRPr>
        </a:p>
      </dsp:txBody>
      <dsp:txXfrm>
        <a:off x="3917888" y="16449"/>
        <a:ext cx="4356221" cy="304053"/>
      </dsp:txXfrm>
    </dsp:sp>
    <dsp:sp modelId="{F3310104-C2BD-4242-AD57-466D34FC3691}">
      <dsp:nvSpPr>
        <dsp:cNvPr id="0" name=""/>
        <dsp:cNvSpPr/>
      </dsp:nvSpPr>
      <dsp:spPr>
        <a:xfrm>
          <a:off x="3901439" y="357776"/>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err="1">
              <a:solidFill>
                <a:schemeClr val="accent2">
                  <a:lumMod val="50000"/>
                </a:schemeClr>
              </a:solidFill>
              <a:latin typeface="David" panose="020E0502060401010101" pitchFamily="34" charset="-79"/>
              <a:cs typeface="David" panose="020E0502060401010101" pitchFamily="34" charset="-79"/>
            </a:rPr>
            <a:t>Karula</a:t>
          </a:r>
          <a:r>
            <a:rPr lang="en-US" sz="1400" b="1" kern="1200" dirty="0">
              <a:latin typeface="David" panose="020E0502060401010101" pitchFamily="34" charset="-79"/>
              <a:cs typeface="David" panose="020E0502060401010101" pitchFamily="34" charset="-79"/>
            </a:rPr>
            <a:t>    </a:t>
          </a:r>
          <a:endParaRPr lang="en-US" sz="1400" kern="1200" dirty="0">
            <a:latin typeface="David" panose="020E0502060401010101" pitchFamily="34" charset="-79"/>
            <a:cs typeface="David" panose="020E0502060401010101" pitchFamily="34" charset="-79"/>
          </a:endParaRPr>
        </a:p>
      </dsp:txBody>
      <dsp:txXfrm>
        <a:off x="3917888" y="374225"/>
        <a:ext cx="4356221" cy="304053"/>
      </dsp:txXfrm>
    </dsp:sp>
    <dsp:sp modelId="{688D3C02-022C-494C-ADD0-DCDDD4A1E080}">
      <dsp:nvSpPr>
        <dsp:cNvPr id="0" name=""/>
        <dsp:cNvSpPr/>
      </dsp:nvSpPr>
      <dsp:spPr>
        <a:xfrm>
          <a:off x="3901439" y="711576"/>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Buffalo Camp</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728025"/>
        <a:ext cx="4356221" cy="304053"/>
      </dsp:txXfrm>
    </dsp:sp>
    <dsp:sp modelId="{A47BA338-66FA-419B-A199-5566B0D09645}">
      <dsp:nvSpPr>
        <dsp:cNvPr id="0" name=""/>
        <dsp:cNvSpPr/>
      </dsp:nvSpPr>
      <dsp:spPr>
        <a:xfrm>
          <a:off x="3901439" y="1065375"/>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Southern Camp</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1081824"/>
        <a:ext cx="4356221" cy="304053"/>
      </dsp:txXfrm>
    </dsp:sp>
    <dsp:sp modelId="{4D246CD0-3CC7-4598-8CDA-5BC03CD904F9}">
      <dsp:nvSpPr>
        <dsp:cNvPr id="0" name=""/>
        <dsp:cNvSpPr/>
      </dsp:nvSpPr>
      <dsp:spPr>
        <a:xfrm>
          <a:off x="3901439" y="1419174"/>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River Lodge</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1435623"/>
        <a:ext cx="4356221" cy="304053"/>
      </dsp:txXfrm>
    </dsp:sp>
    <dsp:sp modelId="{C6F102D1-55AF-4D80-B0B4-1E54F250A45E}">
      <dsp:nvSpPr>
        <dsp:cNvPr id="0" name=""/>
        <dsp:cNvSpPr/>
      </dsp:nvSpPr>
      <dsp:spPr>
        <a:xfrm>
          <a:off x="3901439" y="1772974"/>
          <a:ext cx="4389119" cy="336951"/>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u="sng" kern="1200" dirty="0">
              <a:solidFill>
                <a:schemeClr val="accent2">
                  <a:lumMod val="50000"/>
                </a:schemeClr>
              </a:solidFill>
              <a:latin typeface="Albertus Extra Bold" panose="020E0802040304020204" pitchFamily="34" charset="0"/>
            </a:rPr>
            <a:t>Special Occasions:</a:t>
          </a:r>
          <a:endParaRPr lang="en-US" sz="2400" kern="1200" dirty="0">
            <a:solidFill>
              <a:schemeClr val="accent2">
                <a:lumMod val="50000"/>
              </a:schemeClr>
            </a:solidFill>
            <a:latin typeface="Albertus Extra Bold" panose="020E0802040304020204" pitchFamily="34" charset="0"/>
          </a:endParaRPr>
        </a:p>
      </dsp:txBody>
      <dsp:txXfrm>
        <a:off x="3917888" y="1789423"/>
        <a:ext cx="4356221" cy="304053"/>
      </dsp:txXfrm>
    </dsp:sp>
    <dsp:sp modelId="{BDF9A7B8-CAC9-446E-9E02-F589071966C2}">
      <dsp:nvSpPr>
        <dsp:cNvPr id="0" name=""/>
        <dsp:cNvSpPr/>
      </dsp:nvSpPr>
      <dsp:spPr>
        <a:xfrm>
          <a:off x="3901439" y="2126773"/>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Weddings</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2143222"/>
        <a:ext cx="4356221" cy="304053"/>
      </dsp:txXfrm>
    </dsp:sp>
    <dsp:sp modelId="{3EA1C464-ED9B-44D3-9527-470FAAD9D80B}">
      <dsp:nvSpPr>
        <dsp:cNvPr id="0" name=""/>
        <dsp:cNvSpPr/>
      </dsp:nvSpPr>
      <dsp:spPr>
        <a:xfrm>
          <a:off x="3901439" y="2480573"/>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Honeymoons</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2497022"/>
        <a:ext cx="4356221" cy="304053"/>
      </dsp:txXfrm>
    </dsp:sp>
    <dsp:sp modelId="{51751B8B-11E4-4309-88FB-59C3AA3588D0}">
      <dsp:nvSpPr>
        <dsp:cNvPr id="0" name=""/>
        <dsp:cNvSpPr/>
      </dsp:nvSpPr>
      <dsp:spPr>
        <a:xfrm>
          <a:off x="3901439" y="2834372"/>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Corporate &amp; Banqueting</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2850821"/>
        <a:ext cx="4356221" cy="304053"/>
      </dsp:txXfrm>
    </dsp:sp>
    <dsp:sp modelId="{A9ADA821-CB04-43E0-8D0C-5EDABB1026AA}">
      <dsp:nvSpPr>
        <dsp:cNvPr id="0" name=""/>
        <dsp:cNvSpPr/>
      </dsp:nvSpPr>
      <dsp:spPr>
        <a:xfrm>
          <a:off x="3901439" y="3188171"/>
          <a:ext cx="4389119" cy="336951"/>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u="sng" kern="1200" dirty="0">
              <a:solidFill>
                <a:schemeClr val="accent2">
                  <a:lumMod val="50000"/>
                </a:schemeClr>
              </a:solidFill>
              <a:latin typeface="Albertus Extra Bold" panose="020E0802040304020204" pitchFamily="34" charset="0"/>
            </a:rPr>
            <a:t>Experiences:</a:t>
          </a:r>
          <a:endParaRPr lang="en-US" sz="2400" kern="1200" dirty="0">
            <a:solidFill>
              <a:schemeClr val="accent2">
                <a:lumMod val="50000"/>
              </a:schemeClr>
            </a:solidFill>
            <a:latin typeface="Albertus Extra Bold" panose="020E0802040304020204" pitchFamily="34" charset="0"/>
          </a:endParaRPr>
        </a:p>
      </dsp:txBody>
      <dsp:txXfrm>
        <a:off x="3917888" y="3204620"/>
        <a:ext cx="4356221" cy="304053"/>
      </dsp:txXfrm>
    </dsp:sp>
    <dsp:sp modelId="{90F00953-3C1F-4D4A-A55D-30E6356B06B4}">
      <dsp:nvSpPr>
        <dsp:cNvPr id="0" name=""/>
        <dsp:cNvSpPr/>
      </dsp:nvSpPr>
      <dsp:spPr>
        <a:xfrm>
          <a:off x="3901439" y="3541971"/>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Safari</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3558420"/>
        <a:ext cx="4356221" cy="304053"/>
      </dsp:txXfrm>
    </dsp:sp>
    <dsp:sp modelId="{E3526938-0C7E-4585-9E24-D31AA87CBBFC}">
      <dsp:nvSpPr>
        <dsp:cNvPr id="0" name=""/>
        <dsp:cNvSpPr/>
      </dsp:nvSpPr>
      <dsp:spPr>
        <a:xfrm>
          <a:off x="3901439" y="3895770"/>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Wellness</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3912219"/>
        <a:ext cx="4356221" cy="304053"/>
      </dsp:txXfrm>
    </dsp:sp>
    <dsp:sp modelId="{846F2FE1-9488-40A4-84DF-2E3C3663C5AE}">
      <dsp:nvSpPr>
        <dsp:cNvPr id="0" name=""/>
        <dsp:cNvSpPr/>
      </dsp:nvSpPr>
      <dsp:spPr>
        <a:xfrm>
          <a:off x="3901439" y="4249569"/>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Romantic sleepouts</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4266018"/>
        <a:ext cx="4356221" cy="304053"/>
      </dsp:txXfrm>
    </dsp:sp>
    <dsp:sp modelId="{06248B5D-05C3-47DA-A6BA-647A75477899}">
      <dsp:nvSpPr>
        <dsp:cNvPr id="0" name=""/>
        <dsp:cNvSpPr/>
      </dsp:nvSpPr>
      <dsp:spPr>
        <a:xfrm>
          <a:off x="3901439" y="4603369"/>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err="1">
              <a:solidFill>
                <a:schemeClr val="accent2">
                  <a:lumMod val="50000"/>
                </a:schemeClr>
              </a:solidFill>
              <a:latin typeface="David" panose="020E0502060401010101" pitchFamily="34" charset="-79"/>
              <a:cs typeface="David" panose="020E0502060401010101" pitchFamily="34" charset="-79"/>
            </a:rPr>
            <a:t>Kapama</a:t>
          </a:r>
          <a:r>
            <a:rPr lang="en-US" sz="2000" b="1" kern="1200" dirty="0">
              <a:solidFill>
                <a:schemeClr val="accent2">
                  <a:lumMod val="50000"/>
                </a:schemeClr>
              </a:solidFill>
              <a:latin typeface="David" panose="020E0502060401010101" pitchFamily="34" charset="-79"/>
              <a:cs typeface="David" panose="020E0502060401010101" pitchFamily="34" charset="-79"/>
            </a:rPr>
            <a:t> AIR</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4619818"/>
        <a:ext cx="4356221" cy="304053"/>
      </dsp:txXfrm>
    </dsp:sp>
    <dsp:sp modelId="{E60DE1EC-019C-4273-B0D8-80483494A0BB}">
      <dsp:nvSpPr>
        <dsp:cNvPr id="0" name=""/>
        <dsp:cNvSpPr/>
      </dsp:nvSpPr>
      <dsp:spPr>
        <a:xfrm>
          <a:off x="3901439" y="4961146"/>
          <a:ext cx="4389119" cy="336951"/>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accent2">
                  <a:lumMod val="50000"/>
                </a:schemeClr>
              </a:solidFill>
              <a:latin typeface="David" panose="020E0502060401010101" pitchFamily="34" charset="-79"/>
              <a:cs typeface="David" panose="020E0502060401010101" pitchFamily="34" charset="-79"/>
            </a:rPr>
            <a:t>Conservation</a:t>
          </a:r>
          <a:endParaRPr lang="en-US" sz="2000" kern="1200" dirty="0">
            <a:solidFill>
              <a:schemeClr val="accent2">
                <a:lumMod val="50000"/>
              </a:schemeClr>
            </a:solidFill>
            <a:latin typeface="David" panose="020E0502060401010101" pitchFamily="34" charset="-79"/>
            <a:cs typeface="David" panose="020E0502060401010101" pitchFamily="34" charset="-79"/>
          </a:endParaRPr>
        </a:p>
      </dsp:txBody>
      <dsp:txXfrm>
        <a:off x="3917888" y="4977595"/>
        <a:ext cx="4356221" cy="304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AAFA-C416-4921-A71E-BDA3ADD701BE}">
      <dsp:nvSpPr>
        <dsp:cNvPr id="0" name=""/>
        <dsp:cNvSpPr/>
      </dsp:nvSpPr>
      <dsp:spPr>
        <a:xfrm>
          <a:off x="3408" y="742148"/>
          <a:ext cx="3420039" cy="342003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8216" tIns="30480" rIns="188216"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2">
                  <a:lumMod val="50000"/>
                </a:schemeClr>
              </a:solidFill>
              <a:latin typeface="Albertus Extra Bold" panose="020E0802040304020204" pitchFamily="34" charset="0"/>
            </a:rPr>
            <a:t>Service:</a:t>
          </a:r>
          <a:endParaRPr lang="en-US" sz="2400" kern="1200" dirty="0">
            <a:solidFill>
              <a:schemeClr val="accent2">
                <a:lumMod val="50000"/>
              </a:schemeClr>
            </a:solidFill>
            <a:latin typeface="Albertus Extra Bold" panose="020E0802040304020204" pitchFamily="34" charset="0"/>
            <a:cs typeface="David" panose="020E0502060401010101" pitchFamily="34" charset="-79"/>
          </a:endParaRPr>
        </a:p>
        <a:p>
          <a:pPr marL="0" lvl="0" indent="0" algn="ctr" defTabSz="1066800">
            <a:lnSpc>
              <a:spcPct val="90000"/>
            </a:lnSpc>
            <a:spcBef>
              <a:spcPct val="0"/>
            </a:spcBef>
            <a:spcAft>
              <a:spcPct val="35000"/>
            </a:spcAft>
            <a:buNone/>
          </a:pPr>
          <a:r>
            <a:rPr lang="en-GB" sz="2400" kern="1200" dirty="0">
              <a:solidFill>
                <a:schemeClr val="accent2">
                  <a:lumMod val="50000"/>
                </a:schemeClr>
              </a:solidFill>
              <a:latin typeface="David" panose="020E0502060401010101" pitchFamily="34" charset="-79"/>
              <a:cs typeface="David" panose="020E0502060401010101" pitchFamily="34" charset="-79"/>
            </a:rPr>
            <a:t>A wide variety of services offered to satisfy the most sensitive taste.</a:t>
          </a:r>
        </a:p>
      </dsp:txBody>
      <dsp:txXfrm>
        <a:off x="504261" y="1243001"/>
        <a:ext cx="2418333" cy="2418333"/>
      </dsp:txXfrm>
    </dsp:sp>
    <dsp:sp modelId="{40C62176-8DB0-4CB3-ABF7-15FD766BFBC9}">
      <dsp:nvSpPr>
        <dsp:cNvPr id="0" name=""/>
        <dsp:cNvSpPr/>
      </dsp:nvSpPr>
      <dsp:spPr>
        <a:xfrm>
          <a:off x="2739440" y="742148"/>
          <a:ext cx="3420039" cy="342003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8216" tIns="30480" rIns="188216"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2">
                  <a:lumMod val="50000"/>
                </a:schemeClr>
              </a:solidFill>
              <a:latin typeface="Albertus Extra Bold" panose="020E0802040304020204" pitchFamily="34" charset="0"/>
            </a:rPr>
            <a:t>Quality:</a:t>
          </a:r>
        </a:p>
        <a:p>
          <a:pPr marL="0" lvl="0" indent="0" algn="ctr" defTabSz="1066800">
            <a:lnSpc>
              <a:spcPct val="90000"/>
            </a:lnSpc>
            <a:spcBef>
              <a:spcPct val="0"/>
            </a:spcBef>
            <a:spcAft>
              <a:spcPct val="35000"/>
            </a:spcAft>
            <a:buNone/>
          </a:pPr>
          <a:r>
            <a:rPr lang="en-GB" sz="2400" kern="1200" dirty="0">
              <a:solidFill>
                <a:schemeClr val="accent2">
                  <a:lumMod val="50000"/>
                </a:schemeClr>
              </a:solidFill>
              <a:latin typeface="David" panose="020E0502060401010101" pitchFamily="34" charset="-79"/>
              <a:cs typeface="David" panose="020E0502060401010101" pitchFamily="34" charset="-79"/>
            </a:rPr>
            <a:t>The highest quality of products and services to meet the expectations of the different guests.</a:t>
          </a:r>
        </a:p>
      </dsp:txBody>
      <dsp:txXfrm>
        <a:off x="3240293" y="1243001"/>
        <a:ext cx="2418333" cy="2418333"/>
      </dsp:txXfrm>
    </dsp:sp>
    <dsp:sp modelId="{0A571D23-B0D8-4E4B-9299-788C35FE0C0C}">
      <dsp:nvSpPr>
        <dsp:cNvPr id="0" name=""/>
        <dsp:cNvSpPr/>
      </dsp:nvSpPr>
      <dsp:spPr>
        <a:xfrm>
          <a:off x="5475471" y="742148"/>
          <a:ext cx="3420039" cy="342003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8216" tIns="30480" rIns="188216"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2">
                  <a:lumMod val="50000"/>
                </a:schemeClr>
              </a:solidFill>
              <a:latin typeface="Albertus Extra Bold" panose="020E0802040304020204" pitchFamily="34" charset="0"/>
            </a:rPr>
            <a:t>Setting:</a:t>
          </a:r>
        </a:p>
        <a:p>
          <a:pPr marL="0" lvl="0" indent="0" algn="ctr" defTabSz="1066800">
            <a:lnSpc>
              <a:spcPct val="90000"/>
            </a:lnSpc>
            <a:spcBef>
              <a:spcPct val="0"/>
            </a:spcBef>
            <a:spcAft>
              <a:spcPct val="35000"/>
            </a:spcAft>
            <a:buNone/>
          </a:pPr>
          <a:r>
            <a:rPr lang="en-GB" sz="2400" kern="1200" dirty="0">
              <a:solidFill>
                <a:schemeClr val="accent2">
                  <a:lumMod val="50000"/>
                </a:schemeClr>
              </a:solidFill>
              <a:latin typeface="David" panose="020E0502060401010101" pitchFamily="34" charset="-79"/>
              <a:cs typeface="David" panose="020E0502060401010101" pitchFamily="34" charset="-79"/>
            </a:rPr>
            <a:t>The atmosphere is breath-taking and charming.</a:t>
          </a:r>
          <a:endParaRPr lang="en-US" sz="2400" kern="1200" dirty="0">
            <a:solidFill>
              <a:schemeClr val="accent2">
                <a:lumMod val="50000"/>
              </a:schemeClr>
            </a:solidFill>
            <a:latin typeface="David" panose="020E0502060401010101" pitchFamily="34" charset="-79"/>
            <a:cs typeface="David" panose="020E0502060401010101" pitchFamily="34" charset="-79"/>
          </a:endParaRPr>
        </a:p>
        <a:p>
          <a:pPr marL="0" lvl="0" indent="0" algn="ctr" defTabSz="1066800">
            <a:lnSpc>
              <a:spcPct val="90000"/>
            </a:lnSpc>
            <a:spcBef>
              <a:spcPct val="0"/>
            </a:spcBef>
            <a:spcAft>
              <a:spcPct val="35000"/>
            </a:spcAft>
            <a:buNone/>
          </a:pPr>
          <a:endParaRPr lang="en-GB" sz="1200" kern="1200" dirty="0">
            <a:latin typeface="Albertus Extra Bold" panose="020E0802040304020204" pitchFamily="34" charset="0"/>
          </a:endParaRPr>
        </a:p>
      </dsp:txBody>
      <dsp:txXfrm>
        <a:off x="5976324" y="1243001"/>
        <a:ext cx="2418333" cy="2418333"/>
      </dsp:txXfrm>
    </dsp:sp>
    <dsp:sp modelId="{34587387-5F69-4A98-9FE8-5685DB7BFC8F}">
      <dsp:nvSpPr>
        <dsp:cNvPr id="0" name=""/>
        <dsp:cNvSpPr/>
      </dsp:nvSpPr>
      <dsp:spPr>
        <a:xfrm>
          <a:off x="8211503" y="742148"/>
          <a:ext cx="3420039" cy="342003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8216" tIns="15240" rIns="188216" bIns="15240" numCol="1" spcCol="1270" anchor="ctr" anchorCtr="0">
          <a:noAutofit/>
        </a:bodyPr>
        <a:lstStyle/>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r>
            <a:rPr lang="en-US" sz="2400" kern="1200" dirty="0">
              <a:solidFill>
                <a:schemeClr val="accent2">
                  <a:lumMod val="50000"/>
                </a:schemeClr>
              </a:solidFill>
              <a:latin typeface="Albertus Extra Bold" panose="020E0802040304020204" pitchFamily="34" charset="0"/>
            </a:rPr>
            <a:t>Delivery:</a:t>
          </a:r>
          <a:endParaRPr lang="en-US" sz="2400" kern="1200" dirty="0">
            <a:solidFill>
              <a:schemeClr val="accent2">
                <a:lumMod val="50000"/>
              </a:schemeClr>
            </a:solidFill>
            <a:latin typeface="Albertus Extra Bold" panose="020E0802040304020204" pitchFamily="34" charset="0"/>
            <a:cs typeface="David" panose="020E0502060401010101" pitchFamily="34" charset="-79"/>
          </a:endParaRPr>
        </a:p>
        <a:p>
          <a:pPr marL="0" lvl="0" indent="0" algn="ctr" defTabSz="533400">
            <a:lnSpc>
              <a:spcPct val="90000"/>
            </a:lnSpc>
            <a:spcBef>
              <a:spcPct val="0"/>
            </a:spcBef>
            <a:spcAft>
              <a:spcPct val="35000"/>
            </a:spcAft>
            <a:buNone/>
          </a:pPr>
          <a:r>
            <a:rPr lang="en-GB" sz="2100" kern="1200" dirty="0">
              <a:solidFill>
                <a:schemeClr val="accent2">
                  <a:lumMod val="50000"/>
                </a:schemeClr>
              </a:solidFill>
              <a:latin typeface="David" panose="020E0502060401010101" pitchFamily="34" charset="-79"/>
              <a:cs typeface="David" panose="020E0502060401010101" pitchFamily="34" charset="-79"/>
            </a:rPr>
            <a:t>Highly qualified staff. Personal attitude towards each client in order to have a good predisposition to enjoy their experience.</a:t>
          </a:r>
        </a:p>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endParaRPr lang="en-US" sz="1200" kern="1200" dirty="0">
            <a:latin typeface="Albertus Extra Bold" panose="020E0802040304020204" pitchFamily="34" charset="0"/>
          </a:endParaRPr>
        </a:p>
        <a:p>
          <a:pPr marL="0" lvl="0" indent="0" algn="ctr" defTabSz="533400">
            <a:lnSpc>
              <a:spcPct val="90000"/>
            </a:lnSpc>
            <a:spcBef>
              <a:spcPct val="0"/>
            </a:spcBef>
            <a:spcAft>
              <a:spcPct val="35000"/>
            </a:spcAft>
            <a:buNone/>
          </a:pPr>
          <a:endParaRPr lang="en-GB" sz="1200" kern="1200" dirty="0">
            <a:latin typeface="Albertus Extra Bold" panose="020E0802040304020204" pitchFamily="34" charset="0"/>
          </a:endParaRPr>
        </a:p>
      </dsp:txBody>
      <dsp:txXfrm>
        <a:off x="8712356" y="1243001"/>
        <a:ext cx="2418333" cy="241833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D21626-F49B-4FC2-8AC2-EBEEA8DDF092}" type="datetimeFigureOut">
              <a:rPr lang="en-GB" smtClean="0"/>
              <a:t>23/06/2019</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30B692-5219-4AD7-840C-B508ACC8285A}" type="slidenum">
              <a:rPr lang="en-GB" smtClean="0"/>
              <a:t>‹#›</a:t>
            </a:fld>
            <a:endParaRPr lang="en-GB"/>
          </a:p>
        </p:txBody>
      </p:sp>
    </p:spTree>
    <p:extLst>
      <p:ext uri="{BB962C8B-B14F-4D97-AF65-F5344CB8AC3E}">
        <p14:creationId xmlns:p14="http://schemas.microsoft.com/office/powerpoint/2010/main" val="400692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A89083A-6503-4061-97E4-C82476160386}"/>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C76D4E0D-EF38-44FF-8C41-234D41A9A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46B66551-D609-44D5-AD77-4B6053846F7E}"/>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DB2676C8-3352-4D6C-87C7-7C34B5D35A5C}"/>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649FC15E-C2B8-44DF-84BC-34C890025E38}"/>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1890751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EC87781-A89D-46DE-87E3-CCEE7C4B648F}"/>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6C730854-97BD-47EA-AA81-510B8A9CF959}"/>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A4CB2727-4C92-4FC0-8609-212DB5530869}"/>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F06D43B2-7F03-4686-A236-282F2A8C05D1}"/>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59BA5F36-3246-42BF-AB1E-DAEA527A2477}"/>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72119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95EFE72-D9EC-472E-82B8-256C2503C0B6}"/>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1A697A44-45C5-4BF1-827B-ABF96204F6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F6140715-CCFC-4DC6-A3D1-5D4C9DFD0286}"/>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15684D9C-9CA8-4CE8-8380-34BDC0673F85}"/>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94DFCB21-E658-42D4-AAA0-21540136D5A8}"/>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708272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B648A8B-626E-4A24-BA1C-D0CFCD8DDBF0}"/>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CA7F5890-0ABF-4E0B-A9F0-E12394BCD40B}"/>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FC938E92-85FC-4367-81B3-777B5F3F0668}"/>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1BCEEDB1-FB2D-483B-BF75-A48078A8F9A5}"/>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6" name="Контейнер за долния колонтитул 5">
            <a:extLst>
              <a:ext uri="{FF2B5EF4-FFF2-40B4-BE49-F238E27FC236}">
                <a16:creationId xmlns:a16="http://schemas.microsoft.com/office/drawing/2014/main" id="{E803C647-6A16-41BE-8611-5A49A29B6AE5}"/>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FE9F2283-4797-42FA-A815-79D69B05BE1C}"/>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418229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CAE413B-807A-42DA-BA4D-99984FA2F229}"/>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F05232E5-7AC4-4CEB-8771-C076DC7A42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221E9FA1-7ACC-4583-BF37-7643E9A11FB4}"/>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B0185036-8C6C-497B-8973-D1EEAFB35B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0C996B4F-8843-4C26-BE4E-DC36122EC9BE}"/>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4F821D73-8E5F-4813-AC02-44C455F9A412}"/>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8" name="Контейнер за долния колонтитул 7">
            <a:extLst>
              <a:ext uri="{FF2B5EF4-FFF2-40B4-BE49-F238E27FC236}">
                <a16:creationId xmlns:a16="http://schemas.microsoft.com/office/drawing/2014/main" id="{DBBACC82-2019-4A0E-8A6F-DAF78F67B1B8}"/>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4E42E695-95CC-4E71-8BEC-308AEF9287AD}"/>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2139021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98D179B-4DAF-47F4-854C-FBC224FF32C2}"/>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6802DF79-D444-4FF3-A8DC-B1F2C8F97648}"/>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4" name="Контейнер за долния колонтитул 3">
            <a:extLst>
              <a:ext uri="{FF2B5EF4-FFF2-40B4-BE49-F238E27FC236}">
                <a16:creationId xmlns:a16="http://schemas.microsoft.com/office/drawing/2014/main" id="{CE3C65AB-C242-4CF9-BC42-FE436673459B}"/>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91CDD740-9820-4135-BB13-63ABF2B10EF8}"/>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4170055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F8B0BACB-04A1-41F3-8616-4FCD5F7AAEB7}"/>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3" name="Контейнер за долния колонтитул 2">
            <a:extLst>
              <a:ext uri="{FF2B5EF4-FFF2-40B4-BE49-F238E27FC236}">
                <a16:creationId xmlns:a16="http://schemas.microsoft.com/office/drawing/2014/main" id="{2206C08A-B994-403F-9D53-15CEBB42249E}"/>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96858E33-9789-4F03-A294-D7102A820D9A}"/>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1627429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6BFA98E-DBD8-437B-9094-1361A12B7B33}"/>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E048A7F5-3F2D-46D0-B7C9-D3926402A5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06F0CB2C-251F-422D-982F-D9DBC195A5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8C7EE3B9-C344-4B95-AE4C-B3AE8D64AF4C}"/>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6" name="Контейнер за долния колонтитул 5">
            <a:extLst>
              <a:ext uri="{FF2B5EF4-FFF2-40B4-BE49-F238E27FC236}">
                <a16:creationId xmlns:a16="http://schemas.microsoft.com/office/drawing/2014/main" id="{1625C1A3-DE1F-411C-B1E3-87C97142D12B}"/>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0E0927F0-F574-4086-BEF0-FC6C216A5E41}"/>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2691768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5500360-B8AE-4E28-BD38-120C0C4C6CEE}"/>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F2799DDB-D995-407C-B026-E181E4DF9F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3BE832AC-FF63-4D6D-ADD9-C041EEC05C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A28C62F1-9AB8-47EF-AF9B-2EC5AFCF649C}"/>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6" name="Контейнер за долния колонтитул 5">
            <a:extLst>
              <a:ext uri="{FF2B5EF4-FFF2-40B4-BE49-F238E27FC236}">
                <a16:creationId xmlns:a16="http://schemas.microsoft.com/office/drawing/2014/main" id="{E780FFAD-9410-400D-8374-6B6F1AD30A96}"/>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195D76B9-2BD8-4FAD-9F7F-EC0C33D7CB95}"/>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3832051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56FC44D-0480-436D-B963-BDD42DA866EC}"/>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B7C745B2-A516-48A1-8282-A181B375FA0F}"/>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7820CAC9-46D5-47FB-B59B-8B3FFC4BB032}"/>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06BFE821-AFA6-474C-85DE-8D9862C370BA}"/>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A553F9BD-EE29-4B54-99EA-3742D40FC229}"/>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1464858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6161997B-2690-4A17-8B9B-178E5D895CB5}"/>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41E06865-1A52-4BD4-838F-22BE8724DF6D}"/>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DDB3E183-1678-4736-8D66-62BBE0C76572}"/>
              </a:ext>
            </a:extLst>
          </p:cNvPr>
          <p:cNvSpPr>
            <a:spLocks noGrp="1"/>
          </p:cNvSpPr>
          <p:nvPr>
            <p:ph type="dt" sz="half" idx="10"/>
          </p:nvPr>
        </p:nvSpPr>
        <p:spPr/>
        <p:txBody>
          <a:body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F8D2ED9D-06E2-42E3-871B-3EB1CA87B50B}"/>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59FE8A92-24D2-4C25-ABA1-D832AE27791A}"/>
              </a:ext>
            </a:extLst>
          </p:cNvPr>
          <p:cNvSpPr>
            <a:spLocks noGrp="1"/>
          </p:cNvSpPr>
          <p:nvPr>
            <p:ph type="sldNum" sz="quarter" idx="12"/>
          </p:nvPr>
        </p:nvSpPr>
        <p:spPr/>
        <p:txBody>
          <a:bodyPr/>
          <a:lstStyle/>
          <a:p>
            <a:fld id="{BC3EDFCA-FEAA-407E-AD25-AF3E846B6252}" type="slidenum">
              <a:rPr lang="en-GB" smtClean="0"/>
              <a:t>‹#›</a:t>
            </a:fld>
            <a:endParaRPr lang="en-GB"/>
          </a:p>
        </p:txBody>
      </p:sp>
    </p:spTree>
    <p:extLst>
      <p:ext uri="{BB962C8B-B14F-4D97-AF65-F5344CB8AC3E}">
        <p14:creationId xmlns:p14="http://schemas.microsoft.com/office/powerpoint/2010/main" val="3889975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603C0156-5D18-4017-A479-20375AAE56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A3592A19-4AF1-4771-95CE-9FCC4FD28A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F7040E97-C38F-482E-AC66-69FC4F2AD7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53AE18-D27A-456B-8A90-3DC1058585E0}" type="datetimeFigureOut">
              <a:rPr lang="en-GB" smtClean="0"/>
              <a:t>23/06/2019</a:t>
            </a:fld>
            <a:endParaRPr lang="en-GB"/>
          </a:p>
        </p:txBody>
      </p:sp>
      <p:sp>
        <p:nvSpPr>
          <p:cNvPr id="5" name="Контейнер за долния колонтитул 4">
            <a:extLst>
              <a:ext uri="{FF2B5EF4-FFF2-40B4-BE49-F238E27FC236}">
                <a16:creationId xmlns:a16="http://schemas.microsoft.com/office/drawing/2014/main" id="{A86C19FC-627F-48EB-AAFA-17B70ED199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0C8BA049-B258-41AF-814A-550E802C70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3EDFCA-FEAA-407E-AD25-AF3E846B6252}" type="slidenum">
              <a:rPr lang="en-GB" smtClean="0"/>
              <a:t>‹#›</a:t>
            </a:fld>
            <a:endParaRPr lang="en-GB"/>
          </a:p>
        </p:txBody>
      </p:sp>
    </p:spTree>
    <p:extLst>
      <p:ext uri="{BB962C8B-B14F-4D97-AF65-F5344CB8AC3E}">
        <p14:creationId xmlns:p14="http://schemas.microsoft.com/office/powerpoint/2010/main" val="911026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8.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hyperlink" Target="https://www.ihacom.co.uk/farm-for-rent-addo_5639" TargetMode="External"/><Relationship Id="rId7" Type="http://schemas.openxmlformats.org/officeDocument/2006/relationships/hyperlink" Target="https://www.iha.co.za/farm-for-rent-addo_5639" TargetMode="Externa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1.jpeg"/><Relationship Id="rId11" Type="http://schemas.openxmlformats.org/officeDocument/2006/relationships/hyperlink" Target="http://www.tourismtattler.com/news/trade-news/leobo-private-reserve-expands/12968" TargetMode="External"/><Relationship Id="rId5" Type="http://schemas.openxmlformats.org/officeDocument/2006/relationships/hyperlink" Target="https://vimeo.com/115595810" TargetMode="External"/><Relationship Id="rId10" Type="http://schemas.openxmlformats.org/officeDocument/2006/relationships/image" Target="../media/image13.png"/><Relationship Id="rId4" Type="http://schemas.openxmlformats.org/officeDocument/2006/relationships/image" Target="../media/image10.jpg"/><Relationship Id="rId9" Type="http://schemas.openxmlformats.org/officeDocument/2006/relationships/hyperlink" Target="https://www.laidbacktraveller.com/coorg-family-holidays-guide-tourist-plac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image" Target="../media/image21.png"/><Relationship Id="rId2" Type="http://schemas.openxmlformats.org/officeDocument/2006/relationships/image" Target="../media/image16.jpg"/><Relationship Id="rId1" Type="http://schemas.openxmlformats.org/officeDocument/2006/relationships/slideLayout" Target="../slideLayouts/slideLayout8.xml"/><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7" Type="http://schemas.openxmlformats.org/officeDocument/2006/relationships/image" Target="../media/image26.jpg"/><Relationship Id="rId2" Type="http://schemas.openxmlformats.org/officeDocument/2006/relationships/image" Target="../media/image22.jpg"/><Relationship Id="rId1" Type="http://schemas.openxmlformats.org/officeDocument/2006/relationships/slideLayout" Target="../slideLayouts/slideLayout9.xml"/><Relationship Id="rId6" Type="http://schemas.openxmlformats.org/officeDocument/2006/relationships/image" Target="../media/image21.png"/><Relationship Id="rId5" Type="http://schemas.openxmlformats.org/officeDocument/2006/relationships/image" Target="../media/image25.jpg"/><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8.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9.jpg"/></Relationships>
</file>

<file path=ppt/slides/_rels/slide11.xml.rels><?xml version="1.0" encoding="UTF-8" standalone="yes"?>
<Relationships xmlns="http://schemas.openxmlformats.org/package/2006/relationships"><Relationship Id="rId3" Type="http://schemas.openxmlformats.org/officeDocument/2006/relationships/image" Target="../media/image33.jpg"/><Relationship Id="rId7" Type="http://schemas.openxmlformats.org/officeDocument/2006/relationships/image" Target="../media/image37.jpg"/><Relationship Id="rId2" Type="http://schemas.openxmlformats.org/officeDocument/2006/relationships/image" Target="../media/image32.png"/><Relationship Id="rId1" Type="http://schemas.openxmlformats.org/officeDocument/2006/relationships/slideLayout" Target="../slideLayouts/slideLayout8.xml"/><Relationship Id="rId6" Type="http://schemas.openxmlformats.org/officeDocument/2006/relationships/image" Target="../media/image36.jpg"/><Relationship Id="rId5" Type="http://schemas.openxmlformats.org/officeDocument/2006/relationships/image" Target="../media/image35.jpg"/><Relationship Id="rId4" Type="http://schemas.openxmlformats.org/officeDocument/2006/relationships/image" Target="../media/image34.jpg"/></Relationships>
</file>

<file path=ppt/slides/_rels/slide1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g"/><Relationship Id="rId7" Type="http://schemas.openxmlformats.org/officeDocument/2006/relationships/image" Target="../media/image44.jpg"/><Relationship Id="rId2" Type="http://schemas.openxmlformats.org/officeDocument/2006/relationships/image" Target="../media/image39.jpg"/><Relationship Id="rId1" Type="http://schemas.openxmlformats.org/officeDocument/2006/relationships/slideLayout" Target="../slideLayouts/slideLayout8.xml"/><Relationship Id="rId6" Type="http://schemas.openxmlformats.org/officeDocument/2006/relationships/image" Target="../media/image43.jpg"/><Relationship Id="rId5" Type="http://schemas.openxmlformats.org/officeDocument/2006/relationships/image" Target="../media/image42.jpg"/><Relationship Id="rId4" Type="http://schemas.openxmlformats.org/officeDocument/2006/relationships/image" Target="../media/image41.jpg"/><Relationship Id="rId9" Type="http://schemas.openxmlformats.org/officeDocument/2006/relationships/image" Target="../media/image46.png"/></Relationships>
</file>

<file path=ppt/slides/_rels/slide15.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8.xml"/><Relationship Id="rId6" Type="http://schemas.openxmlformats.org/officeDocument/2006/relationships/image" Target="../media/image51.png"/><Relationship Id="rId5" Type="http://schemas.openxmlformats.org/officeDocument/2006/relationships/image" Target="../media/image50.jpg"/><Relationship Id="rId4" Type="http://schemas.openxmlformats.org/officeDocument/2006/relationships/image" Target="../media/image49.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g"/><Relationship Id="rId1" Type="http://schemas.openxmlformats.org/officeDocument/2006/relationships/slideLayout" Target="../slideLayouts/slideLayout9.xml"/><Relationship Id="rId5" Type="http://schemas.openxmlformats.org/officeDocument/2006/relationships/image" Target="../media/image55.jpg"/><Relationship Id="rId4" Type="http://schemas.openxmlformats.org/officeDocument/2006/relationships/image" Target="../media/image54.jpg"/></Relationships>
</file>

<file path=ppt/slides/_rels/slide18.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hyperlink" Target="https://theluxurytravelexpert.com/2017/06/14/review-kapama-karula/" TargetMode="External"/><Relationship Id="rId1" Type="http://schemas.openxmlformats.org/officeDocument/2006/relationships/slideLayout" Target="../slideLayouts/slideLayout9.xml"/><Relationship Id="rId4" Type="http://schemas.openxmlformats.org/officeDocument/2006/relationships/image" Target="../media/image57.jpg"/></Relationships>
</file>

<file path=ppt/slides/_rels/slide19.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Контейнер за съдържание 4" descr="Картина, която съдържа лъв, животно, бозайник, голяма котка&#10;&#10;Описанието е генерирано автоматично">
            <a:extLst>
              <a:ext uri="{FF2B5EF4-FFF2-40B4-BE49-F238E27FC236}">
                <a16:creationId xmlns:a16="http://schemas.microsoft.com/office/drawing/2014/main" id="{CA5E5E4E-C8AD-4498-8A34-646B6409C14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47286"/>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6C992A77-8624-4F02-9C8A-612337E936DF}"/>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5400" b="1" dirty="0">
                <a:solidFill>
                  <a:schemeClr val="accent2">
                    <a:lumMod val="50000"/>
                  </a:schemeClr>
                </a:solidFill>
                <a:latin typeface="Albertus Extra Bold" panose="020E0802040304020204" pitchFamily="34" charset="0"/>
              </a:rPr>
              <a:t>A place away from time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6" name="Картина 5">
            <a:extLst>
              <a:ext uri="{FF2B5EF4-FFF2-40B4-BE49-F238E27FC236}">
                <a16:creationId xmlns:a16="http://schemas.microsoft.com/office/drawing/2014/main" id="{667EE9A8-0F3C-4278-9199-440A7B1023AF}"/>
              </a:ext>
            </a:extLst>
          </p:cNvPr>
          <p:cNvPicPr>
            <a:picLocks noChangeAspect="1"/>
          </p:cNvPicPr>
          <p:nvPr/>
        </p:nvPicPr>
        <p:blipFill>
          <a:blip r:embed="rId3"/>
          <a:stretch>
            <a:fillRect/>
          </a:stretch>
        </p:blipFill>
        <p:spPr>
          <a:xfrm>
            <a:off x="2" y="-52669"/>
            <a:ext cx="2916619" cy="2338669"/>
          </a:xfrm>
          <a:prstGeom prst="rect">
            <a:avLst/>
          </a:prstGeom>
        </p:spPr>
      </p:pic>
      <p:sp>
        <p:nvSpPr>
          <p:cNvPr id="3" name="Текстово поле 2">
            <a:extLst>
              <a:ext uri="{FF2B5EF4-FFF2-40B4-BE49-F238E27FC236}">
                <a16:creationId xmlns:a16="http://schemas.microsoft.com/office/drawing/2014/main" id="{67975917-2C5A-4EAA-A267-1DF2BBDEEDA7}"/>
              </a:ext>
            </a:extLst>
          </p:cNvPr>
          <p:cNvSpPr txBox="1"/>
          <p:nvPr/>
        </p:nvSpPr>
        <p:spPr>
          <a:xfrm>
            <a:off x="0" y="3429000"/>
            <a:ext cx="2916621" cy="1815882"/>
          </a:xfrm>
          <a:prstGeom prst="rect">
            <a:avLst/>
          </a:prstGeom>
          <a:noFill/>
        </p:spPr>
        <p:txBody>
          <a:bodyPr wrap="square" rtlCol="0">
            <a:spAutoFit/>
          </a:bodyPr>
          <a:lstStyle/>
          <a:p>
            <a:pPr algn="ctr"/>
            <a:r>
              <a:rPr lang="en-US" sz="2800" dirty="0">
                <a:solidFill>
                  <a:schemeClr val="bg1"/>
                </a:solidFill>
                <a:latin typeface="Albertus Extra Bold" panose="020E0802040304020204" pitchFamily="34" charset="0"/>
              </a:rPr>
              <a:t>An  Appraisal of a Guest Service Experience</a:t>
            </a:r>
            <a:endParaRPr lang="en-GB" sz="2800" dirty="0">
              <a:solidFill>
                <a:schemeClr val="bg1"/>
              </a:solidFill>
              <a:latin typeface="Albertus Extra Bold" panose="020E0802040304020204" pitchFamily="34" charset="0"/>
            </a:endParaRPr>
          </a:p>
        </p:txBody>
      </p:sp>
    </p:spTree>
    <p:extLst>
      <p:ext uri="{BB962C8B-B14F-4D97-AF65-F5344CB8AC3E}">
        <p14:creationId xmlns:p14="http://schemas.microsoft.com/office/powerpoint/2010/main" val="1901345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9596318-95D4-429C-80A3-E7C845A080E0}"/>
              </a:ext>
            </a:extLst>
          </p:cNvPr>
          <p:cNvSpPr>
            <a:spLocks noGrp="1"/>
          </p:cNvSpPr>
          <p:nvPr>
            <p:ph type="title"/>
          </p:nvPr>
        </p:nvSpPr>
        <p:spPr>
          <a:xfrm>
            <a:off x="0" y="1"/>
            <a:ext cx="4639055" cy="1623848"/>
          </a:xfrm>
        </p:spPr>
        <p:txBody>
          <a:bodyPr vert="horz" lIns="91440" tIns="45720" rIns="91440" bIns="45720" rtlCol="0" anchor="ctr">
            <a:normAutofit/>
          </a:bodyPr>
          <a:lstStyle/>
          <a:p>
            <a:pPr algn="ctr"/>
            <a:r>
              <a:rPr lang="en-US" sz="3100" dirty="0">
                <a:solidFill>
                  <a:schemeClr val="accent2">
                    <a:lumMod val="50000"/>
                  </a:schemeClr>
                </a:solidFill>
                <a:latin typeface="Albertus Extra Bold" panose="020E0802040304020204" pitchFamily="34" charset="0"/>
              </a:rPr>
              <a:t>Welcome to </a:t>
            </a:r>
            <a:r>
              <a:rPr lang="en-US" sz="3100" dirty="0" err="1">
                <a:solidFill>
                  <a:schemeClr val="accent2">
                    <a:lumMod val="50000"/>
                  </a:schemeClr>
                </a:solidFill>
                <a:latin typeface="Albertus Extra Bold" panose="020E0802040304020204" pitchFamily="34" charset="0"/>
              </a:rPr>
              <a:t>Kapama</a:t>
            </a:r>
            <a:r>
              <a:rPr lang="en-US" sz="3100" dirty="0">
                <a:solidFill>
                  <a:schemeClr val="accent2">
                    <a:lumMod val="50000"/>
                  </a:schemeClr>
                </a:solidFill>
                <a:latin typeface="Albertus Extra Bold" panose="020E0802040304020204" pitchFamily="34" charset="0"/>
              </a:rPr>
              <a:t> Private Luxury Safari Game Reserve</a:t>
            </a:r>
          </a:p>
        </p:txBody>
      </p:sp>
      <p:sp>
        <p:nvSpPr>
          <p:cNvPr id="4" name="Текстов контейнер 3">
            <a:extLst>
              <a:ext uri="{FF2B5EF4-FFF2-40B4-BE49-F238E27FC236}">
                <a16:creationId xmlns:a16="http://schemas.microsoft.com/office/drawing/2014/main" id="{851C1010-E95A-4582-A40D-68F7CFBCB5A6}"/>
              </a:ext>
            </a:extLst>
          </p:cNvPr>
          <p:cNvSpPr>
            <a:spLocks noGrp="1"/>
          </p:cNvSpPr>
          <p:nvPr>
            <p:ph type="body" sz="half" idx="2"/>
          </p:nvPr>
        </p:nvSpPr>
        <p:spPr>
          <a:xfrm>
            <a:off x="0" y="1497725"/>
            <a:ext cx="4639055" cy="5360276"/>
          </a:xfrm>
        </p:spPr>
        <p:txBody>
          <a:bodyPr vert="horz" lIns="91440" tIns="45720" rIns="91440" bIns="45720" rtlCol="0">
            <a:normAutofit/>
          </a:bodyPr>
          <a:lstStyle/>
          <a:p>
            <a:pPr algn="ctr"/>
            <a:r>
              <a:rPr lang="en-US" sz="2400" b="1" dirty="0">
                <a:solidFill>
                  <a:schemeClr val="accent2">
                    <a:lumMod val="50000"/>
                  </a:schemeClr>
                </a:solidFill>
                <a:latin typeface="David" panose="020E0502060401010101" pitchFamily="34" charset="-79"/>
                <a:cs typeface="David" panose="020E0502060401010101" pitchFamily="34" charset="-79"/>
              </a:rPr>
              <a:t>Our highly-qualified team will take care of your impressive experience:</a:t>
            </a:r>
          </a:p>
          <a:p>
            <a:pPr algn="ctr"/>
            <a:r>
              <a:rPr lang="en-US" sz="2400" b="1" dirty="0" err="1">
                <a:solidFill>
                  <a:schemeClr val="accent2">
                    <a:lumMod val="50000"/>
                  </a:schemeClr>
                </a:solidFill>
                <a:latin typeface="David" panose="020E0502060401010101" pitchFamily="34" charset="-79"/>
                <a:cs typeface="David" panose="020E0502060401010101" pitchFamily="34" charset="-79"/>
              </a:rPr>
              <a:t>Elza</a:t>
            </a:r>
            <a:r>
              <a:rPr lang="en-US" sz="2400" b="1" dirty="0">
                <a:solidFill>
                  <a:schemeClr val="accent2">
                    <a:lumMod val="50000"/>
                  </a:schemeClr>
                </a:solidFill>
                <a:latin typeface="David" panose="020E0502060401010101" pitchFamily="34" charset="-79"/>
                <a:cs typeface="David" panose="020E0502060401010101" pitchFamily="34" charset="-79"/>
              </a:rPr>
              <a:t> Soares </a:t>
            </a:r>
            <a:br>
              <a:rPr lang="en-US" sz="2400" b="1" dirty="0">
                <a:solidFill>
                  <a:schemeClr val="accent2">
                    <a:lumMod val="50000"/>
                  </a:schemeClr>
                </a:solidFill>
                <a:latin typeface="David" panose="020E0502060401010101" pitchFamily="34" charset="-79"/>
                <a:cs typeface="David" panose="020E0502060401010101" pitchFamily="34" charset="-79"/>
              </a:rPr>
            </a:br>
            <a:r>
              <a:rPr lang="en-US" sz="2400" b="1" dirty="0">
                <a:solidFill>
                  <a:schemeClr val="accent2">
                    <a:lumMod val="50000"/>
                  </a:schemeClr>
                </a:solidFill>
                <a:latin typeface="David" panose="020E0502060401010101" pitchFamily="34" charset="-79"/>
                <a:cs typeface="David" panose="020E0502060401010101" pitchFamily="34" charset="-79"/>
              </a:rPr>
              <a:t>1815430</a:t>
            </a:r>
            <a:br>
              <a:rPr lang="en-US" sz="2400" b="1" dirty="0">
                <a:solidFill>
                  <a:schemeClr val="accent2">
                    <a:lumMod val="50000"/>
                  </a:schemeClr>
                </a:solidFill>
                <a:latin typeface="David" panose="020E0502060401010101" pitchFamily="34" charset="-79"/>
                <a:cs typeface="David" panose="020E0502060401010101" pitchFamily="34" charset="-79"/>
              </a:rPr>
            </a:br>
            <a:r>
              <a:rPr lang="en-US" sz="2400" b="1" dirty="0" err="1">
                <a:solidFill>
                  <a:schemeClr val="accent2">
                    <a:lumMod val="50000"/>
                  </a:schemeClr>
                </a:solidFill>
                <a:latin typeface="David" panose="020E0502060401010101" pitchFamily="34" charset="-79"/>
                <a:cs typeface="David" panose="020E0502060401010101" pitchFamily="34" charset="-79"/>
              </a:rPr>
              <a:t>Monuar</a:t>
            </a:r>
            <a:r>
              <a:rPr lang="en-US" sz="2400" b="1" dirty="0">
                <a:solidFill>
                  <a:schemeClr val="accent2">
                    <a:lumMod val="50000"/>
                  </a:schemeClr>
                </a:solidFill>
                <a:latin typeface="David" panose="020E0502060401010101" pitchFamily="34" charset="-79"/>
                <a:cs typeface="David" panose="020E0502060401010101" pitchFamily="34" charset="-79"/>
              </a:rPr>
              <a:t>  Moni</a:t>
            </a:r>
          </a:p>
          <a:p>
            <a:pPr algn="ctr"/>
            <a:r>
              <a:rPr lang="en-US" sz="2400" b="1" dirty="0">
                <a:solidFill>
                  <a:schemeClr val="accent2">
                    <a:lumMod val="50000"/>
                  </a:schemeClr>
                </a:solidFill>
                <a:latin typeface="David" panose="020E0502060401010101" pitchFamily="34" charset="-79"/>
                <a:cs typeface="David" panose="020E0502060401010101" pitchFamily="34" charset="-79"/>
              </a:rPr>
              <a:t>1818185</a:t>
            </a:r>
            <a:br>
              <a:rPr lang="en-US" sz="2400" b="1" dirty="0">
                <a:solidFill>
                  <a:schemeClr val="accent2">
                    <a:lumMod val="50000"/>
                  </a:schemeClr>
                </a:solidFill>
                <a:latin typeface="David" panose="020E0502060401010101" pitchFamily="34" charset="-79"/>
                <a:cs typeface="David" panose="020E0502060401010101" pitchFamily="34" charset="-79"/>
              </a:rPr>
            </a:br>
            <a:r>
              <a:rPr lang="en-US" sz="2400" b="1" dirty="0" err="1">
                <a:solidFill>
                  <a:schemeClr val="accent2">
                    <a:lumMod val="50000"/>
                  </a:schemeClr>
                </a:solidFill>
                <a:latin typeface="David" panose="020E0502060401010101" pitchFamily="34" charset="-79"/>
                <a:cs typeface="David" panose="020E0502060401010101" pitchFamily="34" charset="-79"/>
              </a:rPr>
              <a:t>Stilyana</a:t>
            </a:r>
            <a:r>
              <a:rPr lang="en-US" sz="2400" b="1" dirty="0">
                <a:solidFill>
                  <a:schemeClr val="accent2">
                    <a:lumMod val="50000"/>
                  </a:schemeClr>
                </a:solidFill>
                <a:latin typeface="David" panose="020E0502060401010101" pitchFamily="34" charset="-79"/>
                <a:cs typeface="David" panose="020E0502060401010101" pitchFamily="34" charset="-79"/>
              </a:rPr>
              <a:t> </a:t>
            </a:r>
            <a:r>
              <a:rPr lang="en-US" sz="2400" b="1" dirty="0" err="1">
                <a:solidFill>
                  <a:schemeClr val="accent2">
                    <a:lumMod val="50000"/>
                  </a:schemeClr>
                </a:solidFill>
                <a:latin typeface="David" panose="020E0502060401010101" pitchFamily="34" charset="-79"/>
                <a:cs typeface="David" panose="020E0502060401010101" pitchFamily="34" charset="-79"/>
              </a:rPr>
              <a:t>Mincheva</a:t>
            </a:r>
            <a:endParaRPr lang="en-US" sz="2400" b="1" dirty="0">
              <a:solidFill>
                <a:schemeClr val="accent2">
                  <a:lumMod val="50000"/>
                </a:schemeClr>
              </a:solidFill>
              <a:latin typeface="David" panose="020E0502060401010101" pitchFamily="34" charset="-79"/>
              <a:cs typeface="David" panose="020E0502060401010101" pitchFamily="34" charset="-79"/>
            </a:endParaRPr>
          </a:p>
          <a:p>
            <a:pPr algn="ctr"/>
            <a:r>
              <a:rPr lang="en-US" sz="2400" b="1" dirty="0">
                <a:solidFill>
                  <a:schemeClr val="accent2">
                    <a:lumMod val="50000"/>
                  </a:schemeClr>
                </a:solidFill>
                <a:latin typeface="David" panose="020E0502060401010101" pitchFamily="34" charset="-79"/>
                <a:cs typeface="David" panose="020E0502060401010101" pitchFamily="34" charset="-79"/>
              </a:rPr>
              <a:t>1816276</a:t>
            </a:r>
          </a:p>
          <a:p>
            <a:pPr algn="ctr"/>
            <a:r>
              <a:rPr lang="en-US" sz="2400" b="1" u="sng" dirty="0">
                <a:solidFill>
                  <a:schemeClr val="accent2">
                    <a:lumMod val="50000"/>
                  </a:schemeClr>
                </a:solidFill>
                <a:latin typeface="David" panose="020E0502060401010101" pitchFamily="34" charset="-79"/>
                <a:cs typeface="David" panose="020E0502060401010101" pitchFamily="34" charset="-79"/>
              </a:rPr>
              <a:t>With a special assistance of:</a:t>
            </a:r>
          </a:p>
          <a:p>
            <a:pPr algn="ctr"/>
            <a:r>
              <a:rPr lang="en-US" sz="2400" b="1" dirty="0">
                <a:solidFill>
                  <a:schemeClr val="accent2">
                    <a:lumMod val="50000"/>
                  </a:schemeClr>
                </a:solidFill>
                <a:latin typeface="David" panose="020E0502060401010101" pitchFamily="34" charset="-79"/>
                <a:cs typeface="David" panose="020E0502060401010101" pitchFamily="34" charset="-79"/>
              </a:rPr>
              <a:t>Lecturer: </a:t>
            </a:r>
            <a:r>
              <a:rPr lang="en-US" sz="2400" b="1" dirty="0" err="1">
                <a:solidFill>
                  <a:schemeClr val="accent2">
                    <a:lumMod val="50000"/>
                  </a:schemeClr>
                </a:solidFill>
                <a:latin typeface="David" panose="020E0502060401010101" pitchFamily="34" charset="-79"/>
                <a:cs typeface="David" panose="020E0502060401010101" pitchFamily="34" charset="-79"/>
              </a:rPr>
              <a:t>Dr.Olu</a:t>
            </a:r>
            <a:r>
              <a:rPr lang="en-US" sz="2400" b="1" dirty="0">
                <a:solidFill>
                  <a:schemeClr val="accent2">
                    <a:lumMod val="50000"/>
                  </a:schemeClr>
                </a:solidFill>
                <a:latin typeface="David" panose="020E0502060401010101" pitchFamily="34" charset="-79"/>
                <a:cs typeface="David" panose="020E0502060401010101" pitchFamily="34" charset="-79"/>
              </a:rPr>
              <a:t> </a:t>
            </a:r>
            <a:r>
              <a:rPr lang="en-US" sz="2400" b="1" dirty="0" err="1">
                <a:solidFill>
                  <a:schemeClr val="accent2">
                    <a:lumMod val="50000"/>
                  </a:schemeClr>
                </a:solidFill>
                <a:latin typeface="David" panose="020E0502060401010101" pitchFamily="34" charset="-79"/>
                <a:cs typeface="David" panose="020E0502060401010101" pitchFamily="34" charset="-79"/>
              </a:rPr>
              <a:t>Adegbite</a:t>
            </a:r>
            <a:endParaRPr lang="en-US" sz="2400" b="1" dirty="0">
              <a:solidFill>
                <a:schemeClr val="accent2">
                  <a:lumMod val="50000"/>
                </a:schemeClr>
              </a:solidFill>
              <a:latin typeface="David" panose="020E0502060401010101" pitchFamily="34" charset="-79"/>
              <a:cs typeface="David" panose="020E0502060401010101" pitchFamily="34" charset="-79"/>
            </a:endParaRPr>
          </a:p>
          <a:p>
            <a:pPr algn="ctr"/>
            <a:r>
              <a:rPr lang="en-US" sz="2400" b="1" dirty="0">
                <a:solidFill>
                  <a:schemeClr val="accent2">
                    <a:lumMod val="50000"/>
                  </a:schemeClr>
                </a:solidFill>
                <a:latin typeface="David" panose="020E0502060401010101" pitchFamily="34" charset="-79"/>
                <a:cs typeface="David" panose="020E0502060401010101" pitchFamily="34" charset="-79"/>
              </a:rPr>
              <a:t>Hospitality and Guest Services</a:t>
            </a:r>
          </a:p>
          <a:p>
            <a:pPr algn="ctr"/>
            <a:r>
              <a:rPr lang="en-US" sz="2400" b="1" dirty="0">
                <a:solidFill>
                  <a:schemeClr val="accent2">
                    <a:lumMod val="50000"/>
                  </a:schemeClr>
                </a:solidFill>
                <a:latin typeface="David" panose="020E0502060401010101" pitchFamily="34" charset="-79"/>
                <a:cs typeface="David" panose="020E0502060401010101" pitchFamily="34" charset="-79"/>
              </a:rPr>
              <a:t> M4X01915 </a:t>
            </a:r>
          </a:p>
          <a:p>
            <a:pPr algn="ctr"/>
            <a:endParaRPr lang="en-US" sz="1800" dirty="0">
              <a:solidFill>
                <a:schemeClr val="accent2">
                  <a:lumMod val="50000"/>
                </a:schemeClr>
              </a:solidFill>
              <a:latin typeface="Albertus Extra Bold" panose="020E0802040304020204" pitchFamily="34" charset="0"/>
            </a:endParaRPr>
          </a:p>
          <a:p>
            <a:pPr algn="ctr"/>
            <a:endParaRPr lang="en-US" sz="1800" dirty="0">
              <a:solidFill>
                <a:schemeClr val="accent2">
                  <a:lumMod val="50000"/>
                </a:schemeClr>
              </a:solidFill>
              <a:latin typeface="Albertus Extra Bold" panose="020E0802040304020204" pitchFamily="34" charset="0"/>
            </a:endParaRPr>
          </a:p>
          <a:p>
            <a:pPr algn="ctr"/>
            <a:endParaRPr lang="en-US" sz="1800" dirty="0">
              <a:solidFill>
                <a:schemeClr val="accent2">
                  <a:lumMod val="50000"/>
                </a:schemeClr>
              </a:solidFill>
              <a:latin typeface="Albertus Extra Bold" panose="020E0802040304020204" pitchFamily="34" charset="0"/>
            </a:endParaRPr>
          </a:p>
          <a:p>
            <a:pPr algn="ctr"/>
            <a:endParaRPr lang="en-US" sz="1800" dirty="0">
              <a:solidFill>
                <a:schemeClr val="accent2">
                  <a:lumMod val="50000"/>
                </a:schemeClr>
              </a:solidFill>
              <a:latin typeface="Albertus Extra Bold" panose="020E0802040304020204" pitchFamily="34" charset="0"/>
            </a:endParaRPr>
          </a:p>
          <a:p>
            <a:pPr algn="ctr"/>
            <a:endParaRPr lang="en-US" sz="1800" dirty="0">
              <a:solidFill>
                <a:schemeClr val="accent2">
                  <a:lumMod val="50000"/>
                </a:schemeClr>
              </a:solidFill>
              <a:latin typeface="Albertus Extra Bold" panose="020E0802040304020204" pitchFamily="34" charset="0"/>
            </a:endParaRPr>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p:txBody>
      </p:sp>
      <p:pic>
        <p:nvPicPr>
          <p:cNvPr id="8" name="Контейнер за съдържание 7" descr="Картина, която съдържа закрито, под, сграда, таван&#10;&#10;Описанието е генерирано автоматично">
            <a:extLst>
              <a:ext uri="{FF2B5EF4-FFF2-40B4-BE49-F238E27FC236}">
                <a16:creationId xmlns:a16="http://schemas.microsoft.com/office/drawing/2014/main" id="{A5CB7C46-6511-4930-91FC-928609C8E0A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73" r="7876" b="1"/>
          <a:stretch/>
        </p:blipFill>
        <p:spPr>
          <a:xfrm>
            <a:off x="4639056" y="10"/>
            <a:ext cx="7552944" cy="6857990"/>
          </a:xfrm>
          <a:prstGeom prst="rect">
            <a:avLst/>
          </a:prstGeom>
          <a:effectLst/>
        </p:spPr>
      </p:pic>
    </p:spTree>
    <p:extLst>
      <p:ext uri="{BB962C8B-B14F-4D97-AF65-F5344CB8AC3E}">
        <p14:creationId xmlns:p14="http://schemas.microsoft.com/office/powerpoint/2010/main" val="3586606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Контейнер за съдържание 4" descr="Картина, която съдържа открито, небе, дърво, залез&#10;&#10;Описанието е генерирано автоматично">
            <a:extLst>
              <a:ext uri="{FF2B5EF4-FFF2-40B4-BE49-F238E27FC236}">
                <a16:creationId xmlns:a16="http://schemas.microsoft.com/office/drawing/2014/main" id="{DA5141D6-5935-4012-AF12-14F3CBA0A98C}"/>
              </a:ext>
            </a:extLst>
          </p:cNvPr>
          <p:cNvPicPr>
            <a:picLocks noGrp="1" noChangeAspect="1"/>
          </p:cNvPicPr>
          <p:nvPr>
            <p:ph idx="1"/>
          </p:nvPr>
        </p:nvPicPr>
        <p:blipFill rotWithShape="1">
          <a:blip r:embed="rId3"/>
          <a:srcRect t="20149" b="22289"/>
          <a:stretch/>
        </p:blipFill>
        <p:spPr>
          <a:xfrm>
            <a:off x="-1" y="10"/>
            <a:ext cx="12192001" cy="4666928"/>
          </a:xfrm>
          <a:prstGeom prst="rect">
            <a:avLst/>
          </a:prstGeom>
        </p:spPr>
      </p:pic>
      <p:sp>
        <p:nvSpPr>
          <p:cNvPr id="38" name="Oval 37">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328BE4E2-5965-4F52-9787-8B6C6E953023}"/>
              </a:ext>
            </a:extLst>
          </p:cNvPr>
          <p:cNvSpPr>
            <a:spLocks noGrp="1"/>
          </p:cNvSpPr>
          <p:nvPr>
            <p:ph type="title"/>
          </p:nvPr>
        </p:nvSpPr>
        <p:spPr>
          <a:xfrm>
            <a:off x="-2" y="4666938"/>
            <a:ext cx="2931627" cy="2191052"/>
          </a:xfrm>
        </p:spPr>
        <p:txBody>
          <a:bodyPr vert="horz" lIns="91440" tIns="45720" rIns="91440" bIns="45720" rtlCol="0" anchor="ctr">
            <a:normAutofit/>
          </a:bodyPr>
          <a:lstStyle/>
          <a:p>
            <a:r>
              <a:rPr lang="en-US" sz="4000" dirty="0">
                <a:solidFill>
                  <a:schemeClr val="accent2">
                    <a:lumMod val="50000"/>
                  </a:schemeClr>
                </a:solidFill>
                <a:latin typeface="Albertus Extra Bold" panose="020E0802040304020204" pitchFamily="34" charset="0"/>
              </a:rPr>
              <a:t>About us: </a:t>
            </a:r>
          </a:p>
        </p:txBody>
      </p:sp>
      <p:sp>
        <p:nvSpPr>
          <p:cNvPr id="4" name="Текстов контейнер 3">
            <a:extLst>
              <a:ext uri="{FF2B5EF4-FFF2-40B4-BE49-F238E27FC236}">
                <a16:creationId xmlns:a16="http://schemas.microsoft.com/office/drawing/2014/main" id="{85175A67-0239-41F5-8FF0-84D95949535A}"/>
              </a:ext>
            </a:extLst>
          </p:cNvPr>
          <p:cNvSpPr>
            <a:spLocks noGrp="1"/>
          </p:cNvSpPr>
          <p:nvPr>
            <p:ph type="body" sz="half" idx="2"/>
          </p:nvPr>
        </p:nvSpPr>
        <p:spPr>
          <a:xfrm>
            <a:off x="2931625" y="4666929"/>
            <a:ext cx="9260375" cy="2191062"/>
          </a:xfrm>
        </p:spPr>
        <p:txBody>
          <a:bodyPr vert="horz" lIns="91440" tIns="45720" rIns="91440" bIns="45720" rtlCol="0" anchor="ctr">
            <a:normAutofit/>
          </a:bodyPr>
          <a:lstStyle/>
          <a:p>
            <a:endParaRPr lang="en-GB" sz="1800" dirty="0">
              <a:solidFill>
                <a:srgbClr val="000000"/>
              </a:solidFill>
            </a:endParaRPr>
          </a:p>
          <a:p>
            <a:r>
              <a:rPr lang="en-GB" sz="2400" b="1" dirty="0">
                <a:solidFill>
                  <a:schemeClr val="accent2">
                    <a:lumMod val="50000"/>
                  </a:schemeClr>
                </a:solidFill>
                <a:latin typeface="David" panose="020E0502060401010101" pitchFamily="34" charset="-79"/>
                <a:cs typeface="David" panose="020E0502060401010101" pitchFamily="34" charset="-79"/>
              </a:rPr>
              <a:t>Situated between the </a:t>
            </a:r>
            <a:r>
              <a:rPr lang="en-GB" sz="2400" b="1" dirty="0" err="1">
                <a:solidFill>
                  <a:schemeClr val="accent2">
                    <a:lumMod val="50000"/>
                  </a:schemeClr>
                </a:solidFill>
                <a:latin typeface="David" panose="020E0502060401010101" pitchFamily="34" charset="-79"/>
                <a:cs typeface="David" panose="020E0502060401010101" pitchFamily="34" charset="-79"/>
              </a:rPr>
              <a:t>Blyde</a:t>
            </a:r>
            <a:r>
              <a:rPr lang="en-GB" sz="2400" b="1" dirty="0">
                <a:solidFill>
                  <a:schemeClr val="accent2">
                    <a:lumMod val="50000"/>
                  </a:schemeClr>
                </a:solidFill>
                <a:latin typeface="David" panose="020E0502060401010101" pitchFamily="34" charset="-79"/>
                <a:cs typeface="David" panose="020E0502060401010101" pitchFamily="34" charset="-79"/>
              </a:rPr>
              <a:t> River Valley and the Kruger National Park, </a:t>
            </a:r>
            <a:r>
              <a:rPr lang="en-GB" sz="2400" b="1" dirty="0" err="1">
                <a:solidFill>
                  <a:schemeClr val="accent2">
                    <a:lumMod val="50000"/>
                  </a:schemeClr>
                </a:solidFill>
                <a:latin typeface="David" panose="020E0502060401010101" pitchFamily="34" charset="-79"/>
                <a:cs typeface="David" panose="020E0502060401010101" pitchFamily="34" charset="-79"/>
              </a:rPr>
              <a:t>Kapama</a:t>
            </a:r>
            <a:r>
              <a:rPr lang="en-GB" sz="2400" b="1" dirty="0">
                <a:solidFill>
                  <a:schemeClr val="accent2">
                    <a:lumMod val="50000"/>
                  </a:schemeClr>
                </a:solidFill>
                <a:latin typeface="David" panose="020E0502060401010101" pitchFamily="34" charset="-79"/>
                <a:cs typeface="David" panose="020E0502060401010101" pitchFamily="34" charset="-79"/>
              </a:rPr>
              <a:t> Reserve offers lovers from all over the world a wildlife escape in Africa in four individually furnished and luxurious camps. Among this innocent part of Africa can be seen some of the most beautiful, fascinating and endangered wildlife on our planet.</a:t>
            </a:r>
          </a:p>
          <a:p>
            <a:endParaRPr lang="en-US" sz="1800" dirty="0">
              <a:solidFill>
                <a:srgbClr val="000000"/>
              </a:solidFill>
            </a:endParaRPr>
          </a:p>
        </p:txBody>
      </p:sp>
    </p:spTree>
    <p:extLst>
      <p:ext uri="{BB962C8B-B14F-4D97-AF65-F5344CB8AC3E}">
        <p14:creationId xmlns:p14="http://schemas.microsoft.com/office/powerpoint/2010/main" val="1632596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26">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Заглавие 4">
            <a:extLst>
              <a:ext uri="{FF2B5EF4-FFF2-40B4-BE49-F238E27FC236}">
                <a16:creationId xmlns:a16="http://schemas.microsoft.com/office/drawing/2014/main" id="{9EAC3BB3-01A6-4708-A7D7-62C64869A828}"/>
              </a:ext>
            </a:extLst>
          </p:cNvPr>
          <p:cNvSpPr>
            <a:spLocks noGrp="1"/>
          </p:cNvSpPr>
          <p:nvPr>
            <p:ph type="title"/>
          </p:nvPr>
        </p:nvSpPr>
        <p:spPr>
          <a:xfrm>
            <a:off x="821516" y="321177"/>
            <a:ext cx="6204984" cy="1113486"/>
          </a:xfrm>
        </p:spPr>
        <p:txBody>
          <a:bodyPr vert="horz" lIns="91440" tIns="45720" rIns="91440" bIns="45720" rtlCol="0" anchor="ctr">
            <a:normAutofit/>
          </a:bodyPr>
          <a:lstStyle/>
          <a:p>
            <a:pPr algn="ctr"/>
            <a:r>
              <a:rPr lang="en-US" sz="4000" b="1" kern="1200" dirty="0">
                <a:solidFill>
                  <a:schemeClr val="accent2">
                    <a:lumMod val="50000"/>
                  </a:schemeClr>
                </a:solidFill>
                <a:latin typeface="Albertus Extra Bold" panose="020E0802040304020204" pitchFamily="34" charset="0"/>
              </a:rPr>
              <a:t>How to get there?</a:t>
            </a:r>
          </a:p>
        </p:txBody>
      </p:sp>
      <p:sp>
        <p:nvSpPr>
          <p:cNvPr id="7" name="Текстов контейнер 6">
            <a:extLst>
              <a:ext uri="{FF2B5EF4-FFF2-40B4-BE49-F238E27FC236}">
                <a16:creationId xmlns:a16="http://schemas.microsoft.com/office/drawing/2014/main" id="{666F5D02-61C4-43C7-BF88-19A7D5507A08}"/>
              </a:ext>
            </a:extLst>
          </p:cNvPr>
          <p:cNvSpPr>
            <a:spLocks noGrp="1"/>
          </p:cNvSpPr>
          <p:nvPr>
            <p:ph type="body" sz="half" idx="2"/>
          </p:nvPr>
        </p:nvSpPr>
        <p:spPr>
          <a:xfrm>
            <a:off x="503095" y="1277007"/>
            <a:ext cx="6764808" cy="4729655"/>
          </a:xfrm>
        </p:spPr>
        <p:txBody>
          <a:bodyPr vert="horz" lIns="91440" tIns="45720" rIns="91440" bIns="45720" rtlCol="0">
            <a:normAutofit/>
          </a:bodyPr>
          <a:lstStyle/>
          <a:p>
            <a:pPr indent="-228600" algn="ctr">
              <a:buFont typeface="Arial" panose="020B0604020202020204" pitchFamily="34" charset="0"/>
              <a:buChar char="•"/>
            </a:pPr>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Private Game Reserve, Reserve 40, Hoedspruit  40, 1380, South Africa.</a:t>
            </a:r>
          </a:p>
          <a:p>
            <a:pPr indent="-228600">
              <a:buFont typeface="Arial" panose="020B0604020202020204" pitchFamily="34" charset="0"/>
              <a:buChar char="•"/>
            </a:pPr>
            <a:r>
              <a:rPr lang="en-US" sz="2000" b="1" dirty="0">
                <a:solidFill>
                  <a:schemeClr val="accent2">
                    <a:lumMod val="50000"/>
                  </a:schemeClr>
                </a:solidFill>
                <a:latin typeface="David" panose="020E0502060401010101" pitchFamily="34" charset="-79"/>
                <a:cs typeface="David" panose="020E0502060401010101" pitchFamily="34" charset="-79"/>
              </a:rPr>
              <a:t>Situated in Limpopo province, the </a:t>
            </a:r>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private reserve occupies an extensive area between the Greater Kruger National Park and the northern Drakensberg mountains in the north-east part of South Africa. With its 13,000 hectares of remarkable South African wildlife, the Reserve is ideally located to meet its guests with regular flights from Eastgate Airport in </a:t>
            </a:r>
            <a:r>
              <a:rPr lang="en-US" sz="2000" b="1" dirty="0" err="1">
                <a:solidFill>
                  <a:schemeClr val="accent2">
                    <a:lumMod val="50000"/>
                  </a:schemeClr>
                </a:solidFill>
                <a:latin typeface="David" panose="020E0502060401010101" pitchFamily="34" charset="-79"/>
                <a:cs typeface="David" panose="020E0502060401010101" pitchFamily="34" charset="-79"/>
              </a:rPr>
              <a:t>Huddersfield</a:t>
            </a:r>
            <a:r>
              <a:rPr lang="en-US" sz="2000" b="1" dirty="0">
                <a:solidFill>
                  <a:schemeClr val="accent2">
                    <a:lumMod val="50000"/>
                  </a:schemeClr>
                </a:solidFill>
                <a:latin typeface="David" panose="020E0502060401010101" pitchFamily="34" charset="-79"/>
                <a:cs typeface="David" panose="020E0502060401010101" pitchFamily="34" charset="-79"/>
              </a:rPr>
              <a:t>. </a:t>
            </a:r>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offers free transfers to the four luxurious playgrounds of the Reserve: River Lodge, Buffalo Camp, </a:t>
            </a:r>
            <a:r>
              <a:rPr lang="en-US" sz="2000" b="1" dirty="0" err="1">
                <a:solidFill>
                  <a:schemeClr val="accent2">
                    <a:lumMod val="50000"/>
                  </a:schemeClr>
                </a:solidFill>
                <a:latin typeface="David" panose="020E0502060401010101" pitchFamily="34" charset="-79"/>
                <a:cs typeface="David" panose="020E0502060401010101" pitchFamily="34" charset="-79"/>
              </a:rPr>
              <a:t>Kapama</a:t>
            </a:r>
            <a:r>
              <a:rPr lang="en-US" sz="2000" b="1" dirty="0">
                <a:solidFill>
                  <a:schemeClr val="accent2">
                    <a:lumMod val="50000"/>
                  </a:schemeClr>
                </a:solidFill>
                <a:latin typeface="David" panose="020E0502060401010101" pitchFamily="34" charset="-79"/>
                <a:cs typeface="David" panose="020E0502060401010101" pitchFamily="34" charset="-79"/>
              </a:rPr>
              <a:t> </a:t>
            </a:r>
            <a:r>
              <a:rPr lang="en-US" sz="2000" b="1" dirty="0" err="1">
                <a:solidFill>
                  <a:schemeClr val="accent2">
                    <a:lumMod val="50000"/>
                  </a:schemeClr>
                </a:solidFill>
                <a:latin typeface="David" panose="020E0502060401010101" pitchFamily="34" charset="-79"/>
                <a:cs typeface="David" panose="020E0502060401010101" pitchFamily="34" charset="-79"/>
              </a:rPr>
              <a:t>Karula</a:t>
            </a:r>
            <a:r>
              <a:rPr lang="en-US" sz="2000" b="1" dirty="0">
                <a:solidFill>
                  <a:schemeClr val="accent2">
                    <a:lumMod val="50000"/>
                  </a:schemeClr>
                </a:solidFill>
                <a:latin typeface="David" panose="020E0502060401010101" pitchFamily="34" charset="-79"/>
                <a:cs typeface="David" panose="020E0502060401010101" pitchFamily="34" charset="-79"/>
              </a:rPr>
              <a:t>, and Southern Camp. For exceptionally demanding travelers, the private reserve offers guests the luxury of a direct flight option with our own airplane, which can fly directly from Johannesburg or Cape Town to the reserve itself.</a:t>
            </a:r>
          </a:p>
          <a:p>
            <a:pPr indent="-228600">
              <a:buFont typeface="Arial" panose="020B0604020202020204" pitchFamily="34" charset="0"/>
              <a:buChar char="•"/>
            </a:pPr>
            <a:endParaRPr lang="en-US" dirty="0"/>
          </a:p>
        </p:txBody>
      </p:sp>
      <p:pic>
        <p:nvPicPr>
          <p:cNvPr id="20" name="Картина 19" descr="Картина, която съдържа текст, карта&#10;&#10;Описанието е генерирано автоматично">
            <a:extLst>
              <a:ext uri="{FF2B5EF4-FFF2-40B4-BE49-F238E27FC236}">
                <a16:creationId xmlns:a16="http://schemas.microsoft.com/office/drawing/2014/main" id="{14FA66ED-DEAD-40EE-83D7-DF4197593468}"/>
              </a:ext>
            </a:extLst>
          </p:cNvPr>
          <p:cNvPicPr>
            <a:picLocks noChangeAspect="1"/>
          </p:cNvPicPr>
          <p:nvPr/>
        </p:nvPicPr>
        <p:blipFill rotWithShape="1">
          <a:blip r:embed="rId2">
            <a:extLst>
              <a:ext uri="{28A0092B-C50C-407E-A947-70E740481C1C}">
                <a14:useLocalDpi xmlns:a14="http://schemas.microsoft.com/office/drawing/2010/main" val="0"/>
              </a:ext>
            </a:extLst>
          </a:blip>
          <a:srcRect t="16240" b="24481"/>
          <a:stretch/>
        </p:blipFill>
        <p:spPr>
          <a:xfrm>
            <a:off x="7829551" y="306910"/>
            <a:ext cx="4042409" cy="1863092"/>
          </a:xfrm>
          <a:prstGeom prst="rect">
            <a:avLst/>
          </a:prstGeom>
        </p:spPr>
      </p:pic>
      <p:pic>
        <p:nvPicPr>
          <p:cNvPr id="18" name="Контейнер за съдържание 17" descr="Картина, която съдържа небе, самолет, открито, земя&#10;&#10;Описанието е генерирано автоматично">
            <a:extLst>
              <a:ext uri="{FF2B5EF4-FFF2-40B4-BE49-F238E27FC236}">
                <a16:creationId xmlns:a16="http://schemas.microsoft.com/office/drawing/2014/main" id="{634B35CA-0712-4826-B365-20E97656356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9919" b="10249"/>
          <a:stretch/>
        </p:blipFill>
        <p:spPr>
          <a:xfrm>
            <a:off x="7829551" y="2330867"/>
            <a:ext cx="4042410" cy="1863093"/>
          </a:xfrm>
          <a:prstGeom prst="rect">
            <a:avLst/>
          </a:prstGeom>
        </p:spPr>
      </p:pic>
      <p:pic>
        <p:nvPicPr>
          <p:cNvPr id="22" name="Картина 21" descr="Картина, която съдържа животно, бозайник, гледащ, голяма котка&#10;&#10;Описанието е генерирано автоматично">
            <a:extLst>
              <a:ext uri="{FF2B5EF4-FFF2-40B4-BE49-F238E27FC236}">
                <a16:creationId xmlns:a16="http://schemas.microsoft.com/office/drawing/2014/main" id="{BE302FF9-91F5-4133-8999-93C51DA2D1BF}"/>
              </a:ext>
            </a:extLst>
          </p:cNvPr>
          <p:cNvPicPr>
            <a:picLocks noChangeAspect="1"/>
          </p:cNvPicPr>
          <p:nvPr/>
        </p:nvPicPr>
        <p:blipFill rotWithShape="1">
          <a:blip r:embed="rId4">
            <a:extLst>
              <a:ext uri="{28A0092B-C50C-407E-A947-70E740481C1C}">
                <a14:useLocalDpi xmlns:a14="http://schemas.microsoft.com/office/drawing/2010/main" val="0"/>
              </a:ext>
            </a:extLst>
          </a:blip>
          <a:srcRect t="4450" b="1786"/>
          <a:stretch/>
        </p:blipFill>
        <p:spPr>
          <a:xfrm>
            <a:off x="7829551" y="4354824"/>
            <a:ext cx="4042409" cy="1895153"/>
          </a:xfrm>
          <a:prstGeom prst="rect">
            <a:avLst/>
          </a:prstGeom>
        </p:spPr>
      </p:pic>
    </p:spTree>
    <p:extLst>
      <p:ext uri="{BB962C8B-B14F-4D97-AF65-F5344CB8AC3E}">
        <p14:creationId xmlns:p14="http://schemas.microsoft.com/office/powerpoint/2010/main" val="1369573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Заглавие 6">
            <a:extLst>
              <a:ext uri="{FF2B5EF4-FFF2-40B4-BE49-F238E27FC236}">
                <a16:creationId xmlns:a16="http://schemas.microsoft.com/office/drawing/2014/main" id="{2BBBBE01-5F42-49FD-9138-2F6C8022B17D}"/>
              </a:ext>
            </a:extLst>
          </p:cNvPr>
          <p:cNvSpPr>
            <a:spLocks noGrp="1"/>
          </p:cNvSpPr>
          <p:nvPr>
            <p:ph type="title"/>
          </p:nvPr>
        </p:nvSpPr>
        <p:spPr>
          <a:xfrm>
            <a:off x="7527223" y="1"/>
            <a:ext cx="4664757" cy="993227"/>
          </a:xfrm>
        </p:spPr>
        <p:txBody>
          <a:bodyPr>
            <a:noAutofit/>
          </a:bodyPr>
          <a:lstStyle/>
          <a:p>
            <a:pPr algn="ctr"/>
            <a:br>
              <a:rPr lang="en-GB" sz="4000" dirty="0">
                <a:solidFill>
                  <a:schemeClr val="accent2">
                    <a:lumMod val="50000"/>
                  </a:schemeClr>
                </a:solidFill>
                <a:latin typeface="Albertus Extra Bold" panose="020E0802040304020204" pitchFamily="34" charset="0"/>
              </a:rPr>
            </a:br>
            <a:r>
              <a:rPr lang="en-GB" sz="4000" dirty="0">
                <a:solidFill>
                  <a:schemeClr val="accent2">
                    <a:lumMod val="50000"/>
                  </a:schemeClr>
                </a:solidFill>
                <a:latin typeface="Albertus Extra Bold" panose="020E0802040304020204" pitchFamily="34" charset="0"/>
              </a:rPr>
              <a:t>A tale to tell</a:t>
            </a:r>
            <a:br>
              <a:rPr lang="en-GB" sz="4000" dirty="0">
                <a:solidFill>
                  <a:schemeClr val="accent2">
                    <a:lumMod val="50000"/>
                  </a:schemeClr>
                </a:solidFill>
                <a:latin typeface="Albertus Extra Bold" panose="020E0802040304020204" pitchFamily="34" charset="0"/>
              </a:rPr>
            </a:br>
            <a:endParaRPr lang="en-GB" sz="4000" dirty="0">
              <a:solidFill>
                <a:schemeClr val="accent2">
                  <a:lumMod val="50000"/>
                </a:schemeClr>
              </a:solidFill>
              <a:latin typeface="Albertus Extra Bold" panose="020E0802040304020204" pitchFamily="34" charset="0"/>
            </a:endParaRPr>
          </a:p>
        </p:txBody>
      </p:sp>
      <p:pic>
        <p:nvPicPr>
          <p:cNvPr id="36" name="Картина 35" descr="Картина, която съдържа животно, бозайник, трева, открито&#10;&#10;Описанието е генерирано автоматично">
            <a:extLst>
              <a:ext uri="{FF2B5EF4-FFF2-40B4-BE49-F238E27FC236}">
                <a16:creationId xmlns:a16="http://schemas.microsoft.com/office/drawing/2014/main" id="{835F9BE0-94BB-4C48-ACA7-8A96230D102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150" r="17221" b="-1"/>
          <a:stretch/>
        </p:blipFill>
        <p:spPr>
          <a:xfrm>
            <a:off x="20" y="-1"/>
            <a:ext cx="4613982" cy="4515954"/>
          </a:xfrm>
          <a:prstGeom prst="rect">
            <a:avLst/>
          </a:prstGeom>
        </p:spPr>
      </p:pic>
      <p:pic>
        <p:nvPicPr>
          <p:cNvPr id="39" name="Картина 38" descr="Картина, която съдържа дърво, открито, трева, път&#10;&#10;Описанието е генерирано автоматично">
            <a:extLst>
              <a:ext uri="{FF2B5EF4-FFF2-40B4-BE49-F238E27FC236}">
                <a16:creationId xmlns:a16="http://schemas.microsoft.com/office/drawing/2014/main" id="{5EBB9388-1C78-4EEC-9D81-9C403C9511B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7097" b="-5"/>
          <a:stretch/>
        </p:blipFill>
        <p:spPr>
          <a:xfrm>
            <a:off x="4705442" y="-1"/>
            <a:ext cx="2829214" cy="2183054"/>
          </a:xfrm>
          <a:prstGeom prst="rect">
            <a:avLst/>
          </a:prstGeom>
        </p:spPr>
      </p:pic>
      <p:pic>
        <p:nvPicPr>
          <p:cNvPr id="41" name="Картина 40" descr="Картина, която съдържа лице, открито, трева, мъж&#10;&#10;Описанието е генерирано автоматично">
            <a:extLst>
              <a:ext uri="{FF2B5EF4-FFF2-40B4-BE49-F238E27FC236}">
                <a16:creationId xmlns:a16="http://schemas.microsoft.com/office/drawing/2014/main" id="{41EEC2FD-6439-483D-A779-181C8923110B}"/>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5228" r="236" b="6"/>
          <a:stretch/>
        </p:blipFill>
        <p:spPr>
          <a:xfrm>
            <a:off x="4705442" y="2274491"/>
            <a:ext cx="2825496" cy="2241463"/>
          </a:xfrm>
          <a:prstGeom prst="rect">
            <a:avLst/>
          </a:prstGeom>
        </p:spPr>
      </p:pic>
      <p:pic>
        <p:nvPicPr>
          <p:cNvPr id="33" name="Картина 32" descr="Картина, която съдържа трева, дърво, открито, небе&#10;&#10;Описанието е генерирано автоматично">
            <a:extLst>
              <a:ext uri="{FF2B5EF4-FFF2-40B4-BE49-F238E27FC236}">
                <a16:creationId xmlns:a16="http://schemas.microsoft.com/office/drawing/2014/main" id="{7FF196C2-50E1-4CEB-9E1A-B5236AF4C5D3}"/>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5730" r="337" b="5"/>
          <a:stretch/>
        </p:blipFill>
        <p:spPr>
          <a:xfrm>
            <a:off x="-3717" y="4616536"/>
            <a:ext cx="2829212" cy="2241464"/>
          </a:xfrm>
          <a:prstGeom prst="rect">
            <a:avLst/>
          </a:prstGeom>
        </p:spPr>
      </p:pic>
      <p:pic>
        <p:nvPicPr>
          <p:cNvPr id="45" name="Контейнер за съдържание 29">
            <a:extLst>
              <a:ext uri="{FF2B5EF4-FFF2-40B4-BE49-F238E27FC236}">
                <a16:creationId xmlns:a16="http://schemas.microsoft.com/office/drawing/2014/main" id="{5528EAEC-8D2B-4B1D-BE81-D19A12E3A122}"/>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9746" r="4664" b="2"/>
          <a:stretch/>
        </p:blipFill>
        <p:spPr>
          <a:xfrm>
            <a:off x="2913221" y="4607393"/>
            <a:ext cx="4614002" cy="2250607"/>
          </a:xfrm>
          <a:prstGeom prst="rect">
            <a:avLst/>
          </a:prstGeom>
        </p:spPr>
      </p:pic>
      <p:sp>
        <p:nvSpPr>
          <p:cNvPr id="47" name="Content Placeholder 46">
            <a:extLst>
              <a:ext uri="{FF2B5EF4-FFF2-40B4-BE49-F238E27FC236}">
                <a16:creationId xmlns:a16="http://schemas.microsoft.com/office/drawing/2014/main" id="{A6C8923D-7889-4E97-87AC-92B4FF3B5ECC}"/>
              </a:ext>
            </a:extLst>
          </p:cNvPr>
          <p:cNvSpPr>
            <a:spLocks noGrp="1"/>
          </p:cNvSpPr>
          <p:nvPr>
            <p:ph idx="1"/>
          </p:nvPr>
        </p:nvSpPr>
        <p:spPr>
          <a:xfrm>
            <a:off x="7835463" y="993228"/>
            <a:ext cx="4000934" cy="5664718"/>
          </a:xfrm>
        </p:spPr>
        <p:txBody>
          <a:bodyPr>
            <a:normAutofit/>
          </a:bodyPr>
          <a:lstStyle/>
          <a:p>
            <a:pPr marL="0" indent="0">
              <a:buNone/>
            </a:pPr>
            <a:r>
              <a:rPr lang="en-GB" sz="2000" b="1" dirty="0">
                <a:solidFill>
                  <a:schemeClr val="accent2">
                    <a:lumMod val="50000"/>
                  </a:schemeClr>
                </a:solidFill>
                <a:latin typeface="David" panose="020E0502060401010101" pitchFamily="34" charset="-79"/>
                <a:cs typeface="David" panose="020E0502060401010101" pitchFamily="34" charset="-79"/>
              </a:rPr>
              <a:t>In 1989 Johan began to develop </a:t>
            </a:r>
            <a:r>
              <a:rPr lang="en-GB" sz="2000" b="1" dirty="0" err="1">
                <a:solidFill>
                  <a:schemeClr val="accent2">
                    <a:lumMod val="50000"/>
                  </a:schemeClr>
                </a:solidFill>
                <a:latin typeface="David" panose="020E0502060401010101" pitchFamily="34" charset="-79"/>
                <a:cs typeface="David" panose="020E0502060401010101" pitchFamily="34" charset="-79"/>
              </a:rPr>
              <a:t>Capama</a:t>
            </a:r>
            <a:r>
              <a:rPr lang="en-GB" sz="2000" b="1" dirty="0">
                <a:solidFill>
                  <a:schemeClr val="accent2">
                    <a:lumMod val="50000"/>
                  </a:schemeClr>
                </a:solidFill>
                <a:latin typeface="David" panose="020E0502060401010101" pitchFamily="34" charset="-79"/>
                <a:cs typeface="David" panose="020E0502060401010101" pitchFamily="34" charset="-79"/>
              </a:rPr>
              <a:t> as an ecotourist destination devoted to the idea of ​​preserving this breath-taking area with the construction of the first camp. In 2002, after his tragic death, his wife Lenten </a:t>
            </a:r>
            <a:r>
              <a:rPr lang="en-GB" sz="2000" b="1" dirty="0" err="1">
                <a:solidFill>
                  <a:schemeClr val="accent2">
                    <a:lumMod val="50000"/>
                  </a:schemeClr>
                </a:solidFill>
                <a:latin typeface="David" panose="020E0502060401010101" pitchFamily="34" charset="-79"/>
                <a:cs typeface="David" panose="020E0502060401010101" pitchFamily="34" charset="-79"/>
              </a:rPr>
              <a:t>Roode</a:t>
            </a:r>
            <a:r>
              <a:rPr lang="en-GB" sz="2000" b="1" dirty="0">
                <a:solidFill>
                  <a:schemeClr val="accent2">
                    <a:lumMod val="50000"/>
                  </a:schemeClr>
                </a:solidFill>
                <a:latin typeface="David" panose="020E0502060401010101" pitchFamily="34" charset="-79"/>
                <a:cs typeface="David" panose="020E0502060401010101" pitchFamily="34" charset="-79"/>
              </a:rPr>
              <a:t> and their two children, Bernard and Adin, continued to develop </a:t>
            </a:r>
            <a:r>
              <a:rPr lang="en-GB" sz="2000" b="1" dirty="0" err="1">
                <a:solidFill>
                  <a:schemeClr val="accent2">
                    <a:lumMod val="50000"/>
                  </a:schemeClr>
                </a:solidFill>
                <a:latin typeface="David" panose="020E0502060401010101" pitchFamily="34" charset="-79"/>
                <a:cs typeface="David" panose="020E0502060401010101" pitchFamily="34" charset="-79"/>
              </a:rPr>
              <a:t>Capama</a:t>
            </a:r>
            <a:r>
              <a:rPr lang="en-GB" sz="2000" b="1" dirty="0">
                <a:solidFill>
                  <a:schemeClr val="accent2">
                    <a:lumMod val="50000"/>
                  </a:schemeClr>
                </a:solidFill>
                <a:latin typeface="David" panose="020E0502060401010101" pitchFamily="34" charset="-79"/>
                <a:cs typeface="David" panose="020E0502060401010101" pitchFamily="34" charset="-79"/>
              </a:rPr>
              <a:t>, expanding the land by acquiring most of </a:t>
            </a:r>
            <a:r>
              <a:rPr lang="en-GB" sz="2000" b="1" dirty="0" err="1">
                <a:solidFill>
                  <a:schemeClr val="accent2">
                    <a:lumMod val="50000"/>
                  </a:schemeClr>
                </a:solidFill>
                <a:latin typeface="David" panose="020E0502060401010101" pitchFamily="34" charset="-79"/>
                <a:cs typeface="David" panose="020E0502060401010101" pitchFamily="34" charset="-79"/>
              </a:rPr>
              <a:t>Gwala</a:t>
            </a:r>
            <a:r>
              <a:rPr lang="en-GB" sz="2000" b="1" dirty="0">
                <a:solidFill>
                  <a:schemeClr val="accent2">
                    <a:lumMod val="50000"/>
                  </a:schemeClr>
                </a:solidFill>
                <a:latin typeface="David" panose="020E0502060401010101" pitchFamily="34" charset="-79"/>
                <a:cs typeface="David" panose="020E0502060401010101" pitchFamily="34" charset="-79"/>
              </a:rPr>
              <a:t> </a:t>
            </a:r>
            <a:r>
              <a:rPr lang="en-GB" sz="2000" b="1" dirty="0" err="1">
                <a:solidFill>
                  <a:schemeClr val="accent2">
                    <a:lumMod val="50000"/>
                  </a:schemeClr>
                </a:solidFill>
                <a:latin typeface="David" panose="020E0502060401010101" pitchFamily="34" charset="-79"/>
                <a:cs typeface="David" panose="020E0502060401010101" pitchFamily="34" charset="-79"/>
              </a:rPr>
              <a:t>Gwala</a:t>
            </a:r>
            <a:r>
              <a:rPr lang="en-GB" sz="2000" b="1" dirty="0">
                <a:solidFill>
                  <a:schemeClr val="accent2">
                    <a:lumMod val="50000"/>
                  </a:schemeClr>
                </a:solidFill>
                <a:latin typeface="David" panose="020E0502060401010101" pitchFamily="34" charset="-79"/>
                <a:cs typeface="David" panose="020E0502060401010101" pitchFamily="34" charset="-79"/>
              </a:rPr>
              <a:t> and </a:t>
            </a:r>
            <a:r>
              <a:rPr lang="en-GB" sz="2000" b="1" dirty="0" err="1">
                <a:solidFill>
                  <a:schemeClr val="accent2">
                    <a:lumMod val="50000"/>
                  </a:schemeClr>
                </a:solidFill>
                <a:latin typeface="David" panose="020E0502060401010101" pitchFamily="34" charset="-79"/>
                <a:cs typeface="David" panose="020E0502060401010101" pitchFamily="34" charset="-79"/>
              </a:rPr>
              <a:t>Hongonyi</a:t>
            </a:r>
            <a:r>
              <a:rPr lang="en-GB" sz="2000" b="1" dirty="0">
                <a:solidFill>
                  <a:schemeClr val="accent2">
                    <a:lumMod val="50000"/>
                  </a:schemeClr>
                </a:solidFill>
                <a:latin typeface="David" panose="020E0502060401010101" pitchFamily="34" charset="-79"/>
                <a:cs typeface="David" panose="020E0502060401010101" pitchFamily="34" charset="-79"/>
              </a:rPr>
              <a:t>. These two parts of the land represent the modern South Camp and the luxurious </a:t>
            </a:r>
            <a:r>
              <a:rPr lang="en-US" sz="2000" b="1" dirty="0" err="1">
                <a:solidFill>
                  <a:schemeClr val="accent2">
                    <a:lumMod val="50000"/>
                  </a:schemeClr>
                </a:solidFill>
                <a:latin typeface="David" panose="020E0502060401010101" pitchFamily="34" charset="-79"/>
                <a:cs typeface="David" panose="020E0502060401010101" pitchFamily="34" charset="-79"/>
              </a:rPr>
              <a:t>Karula</a:t>
            </a:r>
            <a:r>
              <a:rPr lang="en-GB" sz="2000" b="1" dirty="0">
                <a:solidFill>
                  <a:schemeClr val="accent2">
                    <a:lumMod val="50000"/>
                  </a:schemeClr>
                </a:solidFill>
                <a:latin typeface="David" panose="020E0502060401010101" pitchFamily="34" charset="-79"/>
                <a:cs typeface="David" panose="020E0502060401010101" pitchFamily="34" charset="-79"/>
              </a:rPr>
              <a:t>.</a:t>
            </a:r>
          </a:p>
          <a:p>
            <a:pPr marL="0" indent="0">
              <a:buNone/>
            </a:pPr>
            <a:r>
              <a:rPr lang="en-GB" sz="2000" b="1" dirty="0">
                <a:solidFill>
                  <a:schemeClr val="accent2">
                    <a:lumMod val="50000"/>
                  </a:schemeClr>
                </a:solidFill>
                <a:latin typeface="David" panose="020E0502060401010101" pitchFamily="34" charset="-79"/>
                <a:cs typeface="David" panose="020E0502060401010101" pitchFamily="34" charset="-79"/>
              </a:rPr>
              <a:t>This makes </a:t>
            </a:r>
            <a:r>
              <a:rPr lang="en-GB" sz="2000" b="1" dirty="0" err="1">
                <a:solidFill>
                  <a:schemeClr val="accent2">
                    <a:lumMod val="50000"/>
                  </a:schemeClr>
                </a:solidFill>
                <a:latin typeface="David" panose="020E0502060401010101" pitchFamily="34" charset="-79"/>
                <a:cs typeface="David" panose="020E0502060401010101" pitchFamily="34" charset="-79"/>
              </a:rPr>
              <a:t>Kapama</a:t>
            </a:r>
            <a:r>
              <a:rPr lang="en-GB" sz="2000" b="1" dirty="0">
                <a:solidFill>
                  <a:schemeClr val="accent2">
                    <a:lumMod val="50000"/>
                  </a:schemeClr>
                </a:solidFill>
                <a:latin typeface="David" panose="020E0502060401010101" pitchFamily="34" charset="-79"/>
                <a:cs typeface="David" panose="020E0502060401010101" pitchFamily="34" charset="-79"/>
              </a:rPr>
              <a:t> the largest family reserve in the area owned by the </a:t>
            </a:r>
            <a:r>
              <a:rPr lang="en-GB" sz="2000" b="1" dirty="0" err="1">
                <a:solidFill>
                  <a:schemeClr val="accent2">
                    <a:lumMod val="50000"/>
                  </a:schemeClr>
                </a:solidFill>
                <a:latin typeface="David" panose="020E0502060401010101" pitchFamily="34" charset="-79"/>
                <a:cs typeface="David" panose="020E0502060401010101" pitchFamily="34" charset="-79"/>
              </a:rPr>
              <a:t>Roode</a:t>
            </a:r>
            <a:r>
              <a:rPr lang="en-GB" sz="2000" b="1" dirty="0">
                <a:solidFill>
                  <a:schemeClr val="accent2">
                    <a:lumMod val="50000"/>
                  </a:schemeClr>
                </a:solidFill>
                <a:latin typeface="David" panose="020E0502060401010101" pitchFamily="34" charset="-79"/>
                <a:cs typeface="David" panose="020E0502060401010101" pitchFamily="34" charset="-79"/>
              </a:rPr>
              <a:t> family to date.</a:t>
            </a:r>
          </a:p>
          <a:p>
            <a:pPr marL="0" indent="0">
              <a:buNone/>
            </a:pPr>
            <a:endParaRPr lang="en-US" sz="1600" dirty="0"/>
          </a:p>
        </p:txBody>
      </p:sp>
    </p:spTree>
    <p:extLst>
      <p:ext uri="{BB962C8B-B14F-4D97-AF65-F5344CB8AC3E}">
        <p14:creationId xmlns:p14="http://schemas.microsoft.com/office/powerpoint/2010/main" val="992958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Картина 4" descr="Картина, която съдържа животно, бозайник, голяма котка, лъв&#10;&#10;Описанието е генерирано автоматично">
            <a:extLst>
              <a:ext uri="{FF2B5EF4-FFF2-40B4-BE49-F238E27FC236}">
                <a16:creationId xmlns:a16="http://schemas.microsoft.com/office/drawing/2014/main" id="{88843388-EF49-4B8F-B670-AD997035813B}"/>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5283" r="22480" b="-1"/>
          <a:stretch/>
        </p:blipFill>
        <p:spPr>
          <a:xfrm>
            <a:off x="5797543" y="10"/>
            <a:ext cx="6394152" cy="6857990"/>
          </a:xfrm>
          <a:prstGeom prst="rect">
            <a:avLst/>
          </a:prstGeom>
        </p:spPr>
      </p:pic>
      <p:pic>
        <p:nvPicPr>
          <p:cNvPr id="10" name="Picture 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Заглавие 1">
            <a:extLst>
              <a:ext uri="{FF2B5EF4-FFF2-40B4-BE49-F238E27FC236}">
                <a16:creationId xmlns:a16="http://schemas.microsoft.com/office/drawing/2014/main" id="{DEA34187-77B2-434D-8522-5BE60BC4D83A}"/>
              </a:ext>
            </a:extLst>
          </p:cNvPr>
          <p:cNvSpPr>
            <a:spLocks noGrp="1"/>
          </p:cNvSpPr>
          <p:nvPr>
            <p:ph type="title"/>
          </p:nvPr>
        </p:nvSpPr>
        <p:spPr>
          <a:xfrm>
            <a:off x="0" y="1"/>
            <a:ext cx="6096000" cy="1475116"/>
          </a:xfrm>
        </p:spPr>
        <p:txBody>
          <a:bodyPr>
            <a:normAutofit fontScale="90000"/>
          </a:bodyPr>
          <a:lstStyle/>
          <a:p>
            <a:pPr algn="ctr"/>
            <a:br>
              <a:rPr lang="en-GB" sz="4800" dirty="0">
                <a:solidFill>
                  <a:schemeClr val="accent2">
                    <a:lumMod val="50000"/>
                  </a:schemeClr>
                </a:solidFill>
                <a:latin typeface="Albertus Extra Bold" panose="020E0802040304020204" pitchFamily="34" charset="0"/>
              </a:rPr>
            </a:br>
            <a:r>
              <a:rPr lang="en-GB" sz="4800" dirty="0">
                <a:solidFill>
                  <a:schemeClr val="accent2">
                    <a:lumMod val="50000"/>
                  </a:schemeClr>
                </a:solidFill>
                <a:latin typeface="Albertus Extra Bold" panose="020E0802040304020204" pitchFamily="34" charset="0"/>
              </a:rPr>
              <a:t>The L</a:t>
            </a:r>
            <a:r>
              <a:rPr lang="en-GB" sz="4800" b="1" dirty="0">
                <a:solidFill>
                  <a:schemeClr val="accent2">
                    <a:lumMod val="50000"/>
                  </a:schemeClr>
                </a:solidFill>
                <a:latin typeface="Albertus Extra Bold" panose="020E0802040304020204" pitchFamily="34" charset="0"/>
              </a:rPr>
              <a:t>egend</a:t>
            </a:r>
            <a:br>
              <a:rPr lang="en-GB" sz="4800" dirty="0">
                <a:solidFill>
                  <a:schemeClr val="accent2">
                    <a:lumMod val="50000"/>
                  </a:schemeClr>
                </a:solidFill>
                <a:latin typeface="Albertus Extra Bold" panose="020E0802040304020204" pitchFamily="34" charset="0"/>
              </a:rPr>
            </a:br>
            <a:endParaRPr lang="en-GB" sz="4800" dirty="0">
              <a:solidFill>
                <a:schemeClr val="accent2">
                  <a:lumMod val="50000"/>
                </a:schemeClr>
              </a:solidFill>
              <a:latin typeface="Albertus Extra Bold" panose="020E0802040304020204" pitchFamily="34" charset="0"/>
            </a:endParaRPr>
          </a:p>
        </p:txBody>
      </p:sp>
      <p:sp>
        <p:nvSpPr>
          <p:cNvPr id="3" name="Контейнер за съдържание 2">
            <a:extLst>
              <a:ext uri="{FF2B5EF4-FFF2-40B4-BE49-F238E27FC236}">
                <a16:creationId xmlns:a16="http://schemas.microsoft.com/office/drawing/2014/main" id="{55CC92FB-F82C-4A42-B83E-C2F2D9092005}"/>
              </a:ext>
            </a:extLst>
          </p:cNvPr>
          <p:cNvSpPr>
            <a:spLocks noGrp="1"/>
          </p:cNvSpPr>
          <p:nvPr>
            <p:ph idx="1"/>
          </p:nvPr>
        </p:nvSpPr>
        <p:spPr>
          <a:xfrm>
            <a:off x="0" y="1237129"/>
            <a:ext cx="6095999" cy="5325036"/>
          </a:xfrm>
        </p:spPr>
        <p:txBody>
          <a:bodyPr anchor="ctr">
            <a:normAutofit/>
          </a:bodyPr>
          <a:lstStyle/>
          <a:p>
            <a:pPr marL="0" indent="0">
              <a:buNone/>
            </a:pPr>
            <a:r>
              <a:rPr lang="en-GB" b="1" dirty="0">
                <a:solidFill>
                  <a:schemeClr val="accent2">
                    <a:lumMod val="50000"/>
                  </a:schemeClr>
                </a:solidFill>
                <a:latin typeface="David" panose="020E0502060401010101" pitchFamily="34" charset="-79"/>
                <a:cs typeface="David" panose="020E0502060401010101" pitchFamily="34" charset="-79"/>
              </a:rPr>
              <a:t>According to a local legend for his extraordinary courage chief of Shangaan  was honoured to be reborn into a lion. </a:t>
            </a:r>
            <a:r>
              <a:rPr lang="en-GB" b="1" dirty="0" err="1">
                <a:solidFill>
                  <a:schemeClr val="accent2">
                    <a:lumMod val="50000"/>
                  </a:schemeClr>
                </a:solidFill>
                <a:latin typeface="David" panose="020E0502060401010101" pitchFamily="34" charset="-79"/>
                <a:cs typeface="David" panose="020E0502060401010101" pitchFamily="34" charset="-79"/>
              </a:rPr>
              <a:t>Kapama</a:t>
            </a:r>
            <a:r>
              <a:rPr lang="en-GB" b="1" dirty="0">
                <a:solidFill>
                  <a:schemeClr val="accent2">
                    <a:lumMod val="50000"/>
                  </a:schemeClr>
                </a:solidFill>
                <a:latin typeface="David" panose="020E0502060401010101" pitchFamily="34" charset="-79"/>
                <a:cs typeface="David" panose="020E0502060401010101" pitchFamily="34" charset="-79"/>
              </a:rPr>
              <a:t> is the name of the last heir of this bloodline.</a:t>
            </a:r>
          </a:p>
          <a:p>
            <a:pPr marL="0" indent="0">
              <a:buNone/>
            </a:pPr>
            <a:r>
              <a:rPr lang="en-GB" b="1" dirty="0">
                <a:solidFill>
                  <a:schemeClr val="accent2">
                    <a:lumMod val="50000"/>
                  </a:schemeClr>
                </a:solidFill>
                <a:latin typeface="David" panose="020E0502060401010101" pitchFamily="34" charset="-79"/>
                <a:cs typeface="David" panose="020E0502060401010101" pitchFamily="34" charset="-79"/>
              </a:rPr>
              <a:t>People say that if you look more deeply into the eyes of the lions of </a:t>
            </a:r>
            <a:r>
              <a:rPr lang="en-GB" b="1" dirty="0" err="1">
                <a:solidFill>
                  <a:schemeClr val="accent2">
                    <a:lumMod val="50000"/>
                  </a:schemeClr>
                </a:solidFill>
                <a:latin typeface="David" panose="020E0502060401010101" pitchFamily="34" charset="-79"/>
                <a:cs typeface="David" panose="020E0502060401010101" pitchFamily="34" charset="-79"/>
              </a:rPr>
              <a:t>Kapama</a:t>
            </a:r>
            <a:r>
              <a:rPr lang="en-GB" b="1" dirty="0">
                <a:solidFill>
                  <a:schemeClr val="accent2">
                    <a:lumMod val="50000"/>
                  </a:schemeClr>
                </a:solidFill>
                <a:latin typeface="David" panose="020E0502060401010101" pitchFamily="34" charset="-79"/>
                <a:cs typeface="David" panose="020E0502060401010101" pitchFamily="34" charset="-79"/>
              </a:rPr>
              <a:t>, you can peek into the past of this beast and to penetrate the soul of the leader of Shangaan.</a:t>
            </a:r>
          </a:p>
        </p:txBody>
      </p:sp>
    </p:spTree>
    <p:extLst>
      <p:ext uri="{BB962C8B-B14F-4D97-AF65-F5344CB8AC3E}">
        <p14:creationId xmlns:p14="http://schemas.microsoft.com/office/powerpoint/2010/main" val="22365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19">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Заглавие 1">
            <a:extLst>
              <a:ext uri="{FF2B5EF4-FFF2-40B4-BE49-F238E27FC236}">
                <a16:creationId xmlns:a16="http://schemas.microsoft.com/office/drawing/2014/main" id="{664EC230-D70A-4E81-8C0E-929A65F1E7F4}"/>
              </a:ext>
            </a:extLst>
          </p:cNvPr>
          <p:cNvSpPr>
            <a:spLocks noGrp="1"/>
          </p:cNvSpPr>
          <p:nvPr>
            <p:ph type="title"/>
          </p:nvPr>
        </p:nvSpPr>
        <p:spPr>
          <a:xfrm>
            <a:off x="838200" y="5529884"/>
            <a:ext cx="8078342" cy="1096331"/>
          </a:xfrm>
        </p:spPr>
        <p:txBody>
          <a:bodyPr>
            <a:noAutofit/>
          </a:bodyPr>
          <a:lstStyle/>
          <a:p>
            <a:pPr algn="ctr"/>
            <a:r>
              <a:rPr lang="en-GB" dirty="0">
                <a:solidFill>
                  <a:schemeClr val="accent2">
                    <a:lumMod val="50000"/>
                  </a:schemeClr>
                </a:solidFill>
                <a:latin typeface="Albertus Extra Bold" panose="020E0802040304020204" pitchFamily="34" charset="0"/>
              </a:rPr>
              <a:t>What we offer</a:t>
            </a:r>
          </a:p>
        </p:txBody>
      </p:sp>
      <p:graphicFrame>
        <p:nvGraphicFramePr>
          <p:cNvPr id="15" name="Контейнер за съдържание 2">
            <a:extLst>
              <a:ext uri="{FF2B5EF4-FFF2-40B4-BE49-F238E27FC236}">
                <a16:creationId xmlns:a16="http://schemas.microsoft.com/office/drawing/2014/main" id="{F870A8D3-1CE8-4A6A-B27E-759FB9D7F42F}"/>
              </a:ext>
            </a:extLst>
          </p:cNvPr>
          <p:cNvGraphicFramePr>
            <a:graphicFrameLocks noGrp="1"/>
          </p:cNvGraphicFramePr>
          <p:nvPr>
            <p:ph idx="1"/>
            <p:extLst>
              <p:ext uri="{D42A27DB-BD31-4B8C-83A1-F6EECF244321}">
                <p14:modId xmlns:p14="http://schemas.microsoft.com/office/powerpoint/2010/main" val="2167646750"/>
              </p:ext>
            </p:extLst>
          </p:nvPr>
        </p:nvGraphicFramePr>
        <p:xfrm>
          <a:off x="0" y="0"/>
          <a:ext cx="12191999" cy="5298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500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7F477E9-AE8A-4FB8-AFE1-4EDBB9E39C2D}"/>
              </a:ext>
            </a:extLst>
          </p:cNvPr>
          <p:cNvSpPr>
            <a:spLocks noGrp="1"/>
          </p:cNvSpPr>
          <p:nvPr>
            <p:ph type="title"/>
          </p:nvPr>
        </p:nvSpPr>
        <p:spPr>
          <a:xfrm>
            <a:off x="6339352" y="0"/>
            <a:ext cx="5852628" cy="1286359"/>
          </a:xfrm>
        </p:spPr>
        <p:txBody>
          <a:bodyPr vert="horz" lIns="91440" tIns="45720" rIns="91440" bIns="45720" rtlCol="0" anchor="ctr">
            <a:normAutofit/>
          </a:bodyPr>
          <a:lstStyle/>
          <a:p>
            <a:pPr algn="ctr"/>
            <a:r>
              <a:rPr lang="en-GB" sz="4400" b="1" dirty="0">
                <a:solidFill>
                  <a:schemeClr val="accent2">
                    <a:lumMod val="50000"/>
                  </a:schemeClr>
                </a:solidFill>
                <a:latin typeface="Albertus Extra Bold" panose="020E0802040304020204" pitchFamily="34" charset="0"/>
              </a:rPr>
              <a:t> An African dream</a:t>
            </a:r>
            <a:endParaRPr lang="en-US" sz="4400" b="1" kern="1200" dirty="0">
              <a:solidFill>
                <a:schemeClr val="accent2">
                  <a:lumMod val="50000"/>
                </a:schemeClr>
              </a:solidFill>
              <a:latin typeface="Albertus Extra Bold" panose="020E0802040304020204" pitchFamily="34" charset="0"/>
            </a:endParaRPr>
          </a:p>
        </p:txBody>
      </p:sp>
      <p:pic>
        <p:nvPicPr>
          <p:cNvPr id="8" name="Картина 7" descr="Картина, която съдържа закрито, сграда, под, таван&#10;&#10;Описанието е генерирано автоматично">
            <a:extLst>
              <a:ext uri="{FF2B5EF4-FFF2-40B4-BE49-F238E27FC236}">
                <a16:creationId xmlns:a16="http://schemas.microsoft.com/office/drawing/2014/main" id="{37CC9454-A459-4728-9C3A-ABBDAE3FA8AA}"/>
              </a:ext>
            </a:extLst>
          </p:cNvPr>
          <p:cNvPicPr>
            <a:picLocks noChangeAspect="1"/>
          </p:cNvPicPr>
          <p:nvPr/>
        </p:nvPicPr>
        <p:blipFill rotWithShape="1">
          <a:blip r:embed="rId2">
            <a:extLst>
              <a:ext uri="{28A0092B-C50C-407E-A947-70E740481C1C}">
                <a14:useLocalDpi xmlns:a14="http://schemas.microsoft.com/office/drawing/2010/main" val="0"/>
              </a:ext>
            </a:extLst>
          </a:blip>
          <a:srcRect l="7739" r="24064" b="2"/>
          <a:stretch/>
        </p:blipFill>
        <p:spPr>
          <a:xfrm>
            <a:off x="21" y="-2"/>
            <a:ext cx="3270122" cy="4515955"/>
          </a:xfrm>
          <a:prstGeom prst="rect">
            <a:avLst/>
          </a:prstGeom>
        </p:spPr>
      </p:pic>
      <p:pic>
        <p:nvPicPr>
          <p:cNvPr id="6" name="Контейнер за съдържание 5" descr="Картина, която съдържа дърво, открито, земя, сграда&#10;&#10;Описанието е генерирано автоматично">
            <a:extLst>
              <a:ext uri="{FF2B5EF4-FFF2-40B4-BE49-F238E27FC236}">
                <a16:creationId xmlns:a16="http://schemas.microsoft.com/office/drawing/2014/main" id="{E0EB2FB3-0658-4F13-937D-D6BB4ED178D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884" r="8606" b="-3"/>
          <a:stretch/>
        </p:blipFill>
        <p:spPr>
          <a:xfrm>
            <a:off x="3317183" y="-31379"/>
            <a:ext cx="2975129" cy="2214432"/>
          </a:xfrm>
          <a:prstGeom prst="rect">
            <a:avLst/>
          </a:prstGeom>
        </p:spPr>
      </p:pic>
      <p:pic>
        <p:nvPicPr>
          <p:cNvPr id="14" name="Картина 13" descr="Картина, която съдържа дърво, сграда, прозорец, маса&#10;&#10;Описанието е генерирано автоматично">
            <a:extLst>
              <a:ext uri="{FF2B5EF4-FFF2-40B4-BE49-F238E27FC236}">
                <a16:creationId xmlns:a16="http://schemas.microsoft.com/office/drawing/2014/main" id="{7F20B3C3-77D2-4963-A1CB-4DA2B83A9F4A}"/>
              </a:ext>
            </a:extLst>
          </p:cNvPr>
          <p:cNvPicPr>
            <a:picLocks noChangeAspect="1"/>
          </p:cNvPicPr>
          <p:nvPr/>
        </p:nvPicPr>
        <p:blipFill rotWithShape="1">
          <a:blip r:embed="rId4">
            <a:extLst>
              <a:ext uri="{28A0092B-C50C-407E-A947-70E740481C1C}">
                <a14:useLocalDpi xmlns:a14="http://schemas.microsoft.com/office/drawing/2010/main" val="0"/>
              </a:ext>
            </a:extLst>
          </a:blip>
          <a:srcRect l="5143" r="4" b="4"/>
          <a:stretch/>
        </p:blipFill>
        <p:spPr>
          <a:xfrm>
            <a:off x="3317183" y="2274491"/>
            <a:ext cx="2975129" cy="2241463"/>
          </a:xfrm>
          <a:prstGeom prst="rect">
            <a:avLst/>
          </a:prstGeom>
        </p:spPr>
      </p:pic>
      <p:pic>
        <p:nvPicPr>
          <p:cNvPr id="10" name="Картина 9" descr="Картина, която съдържа прозорец, закрито, таван, под&#10;&#10;Описанието е генерирано автоматично">
            <a:extLst>
              <a:ext uri="{FF2B5EF4-FFF2-40B4-BE49-F238E27FC236}">
                <a16:creationId xmlns:a16="http://schemas.microsoft.com/office/drawing/2014/main" id="{9827AA54-BCE9-4C95-9787-8E5545CA9F74}"/>
              </a:ext>
            </a:extLst>
          </p:cNvPr>
          <p:cNvPicPr>
            <a:picLocks noChangeAspect="1"/>
          </p:cNvPicPr>
          <p:nvPr/>
        </p:nvPicPr>
        <p:blipFill rotWithShape="1">
          <a:blip r:embed="rId5">
            <a:extLst>
              <a:ext uri="{28A0092B-C50C-407E-A947-70E740481C1C}">
                <a14:useLocalDpi xmlns:a14="http://schemas.microsoft.com/office/drawing/2010/main" val="0"/>
              </a:ext>
            </a:extLst>
          </a:blip>
          <a:srcRect l="5234" r="10513"/>
          <a:stretch/>
        </p:blipFill>
        <p:spPr>
          <a:xfrm>
            <a:off x="-3717" y="4607393"/>
            <a:ext cx="2829212" cy="2250607"/>
          </a:xfrm>
          <a:prstGeom prst="rect">
            <a:avLst/>
          </a:prstGeom>
        </p:spPr>
      </p:pic>
      <p:pic>
        <p:nvPicPr>
          <p:cNvPr id="12" name="Картина 11" descr="Картина, която съдържа закрито, легло, под, стая&#10;&#10;Описанието е генерирано автоматично">
            <a:extLst>
              <a:ext uri="{FF2B5EF4-FFF2-40B4-BE49-F238E27FC236}">
                <a16:creationId xmlns:a16="http://schemas.microsoft.com/office/drawing/2014/main" id="{E4BC08C0-EFA6-44BB-8B9D-B7CFB95E908F}"/>
              </a:ext>
            </a:extLst>
          </p:cNvPr>
          <p:cNvPicPr>
            <a:picLocks noChangeAspect="1"/>
          </p:cNvPicPr>
          <p:nvPr/>
        </p:nvPicPr>
        <p:blipFill rotWithShape="1">
          <a:blip r:embed="rId6">
            <a:extLst>
              <a:ext uri="{28A0092B-C50C-407E-A947-70E740481C1C}">
                <a14:useLocalDpi xmlns:a14="http://schemas.microsoft.com/office/drawing/2010/main" val="0"/>
              </a:ext>
            </a:extLst>
          </a:blip>
          <a:srcRect t="20813" b="5837"/>
          <a:stretch/>
        </p:blipFill>
        <p:spPr>
          <a:xfrm>
            <a:off x="2913221" y="4607393"/>
            <a:ext cx="3379091" cy="2250607"/>
          </a:xfrm>
          <a:prstGeom prst="rect">
            <a:avLst/>
          </a:prstGeom>
        </p:spPr>
      </p:pic>
      <p:sp>
        <p:nvSpPr>
          <p:cNvPr id="4" name="Текстов контейнер 3">
            <a:extLst>
              <a:ext uri="{FF2B5EF4-FFF2-40B4-BE49-F238E27FC236}">
                <a16:creationId xmlns:a16="http://schemas.microsoft.com/office/drawing/2014/main" id="{51AE509C-8933-4625-992D-173DCF187029}"/>
              </a:ext>
            </a:extLst>
          </p:cNvPr>
          <p:cNvSpPr>
            <a:spLocks noGrp="1"/>
          </p:cNvSpPr>
          <p:nvPr>
            <p:ph type="body" sz="half" idx="2"/>
          </p:nvPr>
        </p:nvSpPr>
        <p:spPr>
          <a:xfrm>
            <a:off x="6339352" y="1286358"/>
            <a:ext cx="5852628" cy="5571641"/>
          </a:xfrm>
        </p:spPr>
        <p:txBody>
          <a:bodyPr vert="horz" lIns="91440" tIns="45720" rIns="91440" bIns="45720" numCol="2" rtlCol="0">
            <a:normAutofit/>
          </a:bodyPr>
          <a:lstStyle/>
          <a:p>
            <a:r>
              <a:rPr lang="en-US" sz="2800" b="1" u="sng" dirty="0" err="1">
                <a:solidFill>
                  <a:schemeClr val="accent2">
                    <a:lumMod val="50000"/>
                  </a:schemeClr>
                </a:solidFill>
                <a:latin typeface="Albertus Extra Bold" panose="020E0802040304020204" pitchFamily="34" charset="0"/>
                <a:cs typeface="David" panose="020E0502060401010101" pitchFamily="34" charset="-79"/>
              </a:rPr>
              <a:t>Karula</a:t>
            </a:r>
            <a:endParaRPr lang="en-US" sz="2800" b="1" u="sng" dirty="0">
              <a:solidFill>
                <a:schemeClr val="accent2">
                  <a:lumMod val="50000"/>
                </a:schemeClr>
              </a:solidFill>
              <a:latin typeface="Albertus Extra Bold" panose="020E0802040304020204" pitchFamily="34" charset="0"/>
              <a:cs typeface="David" panose="020E0502060401010101" pitchFamily="34" charset="-79"/>
            </a:endParaRPr>
          </a:p>
          <a:p>
            <a:r>
              <a:rPr lang="en-US" sz="2800" b="1" dirty="0">
                <a:solidFill>
                  <a:schemeClr val="accent2">
                    <a:lumMod val="50000"/>
                  </a:schemeClr>
                </a:solidFill>
                <a:latin typeface="David" panose="020E0502060401010101" pitchFamily="34" charset="-79"/>
                <a:cs typeface="David" panose="020E0502060401010101" pitchFamily="34" charset="-79"/>
              </a:rPr>
              <a:t>Superior villas</a:t>
            </a:r>
          </a:p>
          <a:p>
            <a:r>
              <a:rPr lang="en-US" sz="2800" b="1" dirty="0">
                <a:solidFill>
                  <a:schemeClr val="accent2">
                    <a:lumMod val="50000"/>
                  </a:schemeClr>
                </a:solidFill>
                <a:latin typeface="David" panose="020E0502060401010101" pitchFamily="34" charset="-79"/>
                <a:cs typeface="David" panose="020E0502060401010101" pitchFamily="34" charset="-79"/>
              </a:rPr>
              <a:t>Superior family villas</a:t>
            </a:r>
          </a:p>
          <a:p>
            <a:r>
              <a:rPr lang="en-US" sz="2800" b="1" dirty="0">
                <a:solidFill>
                  <a:schemeClr val="accent2">
                    <a:lumMod val="50000"/>
                  </a:schemeClr>
                </a:solidFill>
                <a:latin typeface="David" panose="020E0502060401010101" pitchFamily="34" charset="-79"/>
                <a:cs typeface="David" panose="020E0502060401010101" pitchFamily="34" charset="-79"/>
              </a:rPr>
              <a:t>Lounge, bar, library &amp; dining</a:t>
            </a:r>
          </a:p>
          <a:p>
            <a:r>
              <a:rPr lang="en-US" sz="2800" b="1" dirty="0" err="1">
                <a:solidFill>
                  <a:schemeClr val="accent2">
                    <a:lumMod val="50000"/>
                  </a:schemeClr>
                </a:solidFill>
                <a:latin typeface="David" panose="020E0502060401010101" pitchFamily="34" charset="-79"/>
                <a:cs typeface="David" panose="020E0502060401010101" pitchFamily="34" charset="-79"/>
              </a:rPr>
              <a:t>Karula</a:t>
            </a:r>
            <a:r>
              <a:rPr lang="en-US" sz="2800" b="1" dirty="0">
                <a:solidFill>
                  <a:schemeClr val="accent2">
                    <a:lumMod val="50000"/>
                  </a:schemeClr>
                </a:solidFill>
                <a:latin typeface="David" panose="020E0502060401010101" pitchFamily="34" charset="-79"/>
                <a:cs typeface="David" panose="020E0502060401010101" pitchFamily="34" charset="-79"/>
              </a:rPr>
              <a:t> spa &amp; wellness </a:t>
            </a:r>
            <a:r>
              <a:rPr lang="en-US" sz="2800" b="1" dirty="0" err="1">
                <a:solidFill>
                  <a:schemeClr val="accent2">
                    <a:lumMod val="50000"/>
                  </a:schemeClr>
                </a:solidFill>
                <a:latin typeface="David" panose="020E0502060401010101" pitchFamily="34" charset="-79"/>
                <a:cs typeface="David" panose="020E0502060401010101" pitchFamily="34" charset="-79"/>
              </a:rPr>
              <a:t>centre</a:t>
            </a:r>
            <a:endParaRPr lang="en-US" sz="2800" b="1" dirty="0">
              <a:solidFill>
                <a:schemeClr val="accent2">
                  <a:lumMod val="50000"/>
                </a:schemeClr>
              </a:solidFill>
              <a:latin typeface="David" panose="020E0502060401010101" pitchFamily="34" charset="-79"/>
              <a:cs typeface="David" panose="020E0502060401010101" pitchFamily="34" charset="-79"/>
            </a:endParaRPr>
          </a:p>
          <a:p>
            <a:r>
              <a:rPr lang="en-US" sz="2800" b="1" dirty="0" err="1">
                <a:solidFill>
                  <a:schemeClr val="accent2">
                    <a:lumMod val="50000"/>
                  </a:schemeClr>
                </a:solidFill>
                <a:latin typeface="David" panose="020E0502060401010101" pitchFamily="34" charset="-79"/>
                <a:cs typeface="David" panose="020E0502060401010101" pitchFamily="34" charset="-79"/>
              </a:rPr>
              <a:t>Kapama</a:t>
            </a:r>
            <a:r>
              <a:rPr lang="en-US" sz="2800" b="1" dirty="0">
                <a:solidFill>
                  <a:schemeClr val="accent2">
                    <a:lumMod val="50000"/>
                  </a:schemeClr>
                </a:solidFill>
                <a:latin typeface="David" panose="020E0502060401010101" pitchFamily="34" charset="-79"/>
                <a:cs typeface="David" panose="020E0502060401010101" pitchFamily="34" charset="-79"/>
              </a:rPr>
              <a:t> air</a:t>
            </a:r>
          </a:p>
          <a:p>
            <a:pPr indent="-228600">
              <a:buFont typeface="Arial" panose="020B0604020202020204" pitchFamily="34" charset="0"/>
              <a:buChar char="•"/>
            </a:pPr>
            <a:endParaRPr lang="en-US" sz="2800" b="1" dirty="0">
              <a:solidFill>
                <a:schemeClr val="accent2">
                  <a:lumMod val="50000"/>
                </a:schemeClr>
              </a:solidFill>
              <a:latin typeface="David" panose="020E0502060401010101" pitchFamily="34" charset="-79"/>
              <a:cs typeface="David" panose="020E0502060401010101" pitchFamily="34" charset="-79"/>
            </a:endParaRPr>
          </a:p>
          <a:p>
            <a:endParaRPr lang="en-GB" sz="2800" b="1" u="sng" dirty="0">
              <a:solidFill>
                <a:schemeClr val="accent2">
                  <a:lumMod val="50000"/>
                </a:schemeClr>
              </a:solidFill>
              <a:latin typeface="David" panose="020E0502060401010101" pitchFamily="34" charset="-79"/>
              <a:cs typeface="David" panose="020E0502060401010101" pitchFamily="34" charset="-79"/>
            </a:endParaRPr>
          </a:p>
          <a:p>
            <a:r>
              <a:rPr lang="en-GB" sz="2800" b="1" u="sng" dirty="0">
                <a:solidFill>
                  <a:schemeClr val="accent2">
                    <a:lumMod val="50000"/>
                  </a:schemeClr>
                </a:solidFill>
                <a:latin typeface="Albertus Extra Bold" panose="020E0802040304020204" pitchFamily="34" charset="0"/>
                <a:cs typeface="David" panose="020E0502060401010101" pitchFamily="34" charset="-79"/>
              </a:rPr>
              <a:t>Buffalo camp</a:t>
            </a:r>
          </a:p>
          <a:p>
            <a:r>
              <a:rPr lang="en-GB" sz="2800" b="1" dirty="0">
                <a:solidFill>
                  <a:schemeClr val="accent2">
                    <a:lumMod val="50000"/>
                  </a:schemeClr>
                </a:solidFill>
                <a:latin typeface="David" panose="020E0502060401010101" pitchFamily="34" charset="-79"/>
                <a:cs typeface="David" panose="020E0502060401010101" pitchFamily="34" charset="-79"/>
              </a:rPr>
              <a:t>Tents</a:t>
            </a:r>
          </a:p>
          <a:p>
            <a:r>
              <a:rPr lang="en-GB" sz="2800" b="1" dirty="0">
                <a:solidFill>
                  <a:schemeClr val="accent2">
                    <a:lumMod val="50000"/>
                  </a:schemeClr>
                </a:solidFill>
                <a:latin typeface="David" panose="020E0502060401010101" pitchFamily="34" charset="-79"/>
                <a:cs typeface="David" panose="020E0502060401010101" pitchFamily="34" charset="-79"/>
              </a:rPr>
              <a:t>Lounge &amp; pool</a:t>
            </a:r>
          </a:p>
          <a:p>
            <a:r>
              <a:rPr lang="en-GB" sz="2800" b="1" dirty="0">
                <a:solidFill>
                  <a:schemeClr val="accent2">
                    <a:lumMod val="50000"/>
                  </a:schemeClr>
                </a:solidFill>
                <a:latin typeface="David" panose="020E0502060401010101" pitchFamily="34" charset="-79"/>
                <a:cs typeface="David" panose="020E0502060401010101" pitchFamily="34" charset="-79"/>
              </a:rPr>
              <a:t>Dining</a:t>
            </a:r>
          </a:p>
          <a:p>
            <a:endParaRPr lang="en-US" sz="2000" dirty="0"/>
          </a:p>
        </p:txBody>
      </p:sp>
      <p:pic>
        <p:nvPicPr>
          <p:cNvPr id="16" name="Картина 15">
            <a:extLst>
              <a:ext uri="{FF2B5EF4-FFF2-40B4-BE49-F238E27FC236}">
                <a16:creationId xmlns:a16="http://schemas.microsoft.com/office/drawing/2014/main" id="{6151F6AB-4E21-49EB-BD90-F34D8E1D8D6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92312" y="5796367"/>
            <a:ext cx="5899687" cy="1061634"/>
          </a:xfrm>
          <a:prstGeom prst="rect">
            <a:avLst/>
          </a:prstGeom>
        </p:spPr>
      </p:pic>
    </p:spTree>
    <p:extLst>
      <p:ext uri="{BB962C8B-B14F-4D97-AF65-F5344CB8AC3E}">
        <p14:creationId xmlns:p14="http://schemas.microsoft.com/office/powerpoint/2010/main" val="852451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Заглавие 6">
            <a:extLst>
              <a:ext uri="{FF2B5EF4-FFF2-40B4-BE49-F238E27FC236}">
                <a16:creationId xmlns:a16="http://schemas.microsoft.com/office/drawing/2014/main" id="{2E2796B7-419B-4F5F-98DE-F42841A03747}"/>
              </a:ext>
            </a:extLst>
          </p:cNvPr>
          <p:cNvSpPr>
            <a:spLocks noGrp="1"/>
          </p:cNvSpPr>
          <p:nvPr>
            <p:ph type="title"/>
          </p:nvPr>
        </p:nvSpPr>
        <p:spPr>
          <a:xfrm>
            <a:off x="7787397" y="108489"/>
            <a:ext cx="4223783" cy="790414"/>
          </a:xfrm>
        </p:spPr>
        <p:txBody>
          <a:bodyPr vert="horz" lIns="91440" tIns="45720" rIns="91440" bIns="45720" rtlCol="0" anchor="ctr">
            <a:normAutofit/>
          </a:bodyPr>
          <a:lstStyle/>
          <a:p>
            <a:r>
              <a:rPr lang="en-US" sz="3600" kern="1200">
                <a:solidFill>
                  <a:schemeClr val="accent2">
                    <a:lumMod val="50000"/>
                  </a:schemeClr>
                </a:solidFill>
                <a:latin typeface="Albertus Extra Bold" panose="020E0802040304020204" pitchFamily="34" charset="0"/>
              </a:rPr>
              <a:t>An African dream</a:t>
            </a:r>
            <a:endParaRPr lang="en-US" sz="3600" kern="1200" dirty="0">
              <a:solidFill>
                <a:schemeClr val="accent2">
                  <a:lumMod val="50000"/>
                </a:schemeClr>
              </a:solidFill>
              <a:latin typeface="Albertus Extra Bold" panose="020E0802040304020204" pitchFamily="34" charset="0"/>
            </a:endParaRPr>
          </a:p>
        </p:txBody>
      </p:sp>
      <p:pic>
        <p:nvPicPr>
          <p:cNvPr id="14" name="Картина 13" descr="Картина, която съдържа небе, сграда, открито&#10;&#10;Описанието е генерирано автоматично">
            <a:extLst>
              <a:ext uri="{FF2B5EF4-FFF2-40B4-BE49-F238E27FC236}">
                <a16:creationId xmlns:a16="http://schemas.microsoft.com/office/drawing/2014/main" id="{A7262314-B4A7-420A-A51E-8C5F566B6926}"/>
              </a:ext>
            </a:extLst>
          </p:cNvPr>
          <p:cNvPicPr>
            <a:picLocks noChangeAspect="1"/>
          </p:cNvPicPr>
          <p:nvPr/>
        </p:nvPicPr>
        <p:blipFill rotWithShape="1">
          <a:blip r:embed="rId2">
            <a:extLst>
              <a:ext uri="{28A0092B-C50C-407E-A947-70E740481C1C}">
                <a14:useLocalDpi xmlns:a14="http://schemas.microsoft.com/office/drawing/2010/main" val="0"/>
              </a:ext>
            </a:extLst>
          </a:blip>
          <a:srcRect l="24105" r="11723" b="2"/>
          <a:stretch/>
        </p:blipFill>
        <p:spPr>
          <a:xfrm>
            <a:off x="180820" y="252256"/>
            <a:ext cx="4321948" cy="4145705"/>
          </a:xfrm>
          <a:prstGeom prst="rect">
            <a:avLst/>
          </a:prstGeom>
        </p:spPr>
      </p:pic>
      <p:cxnSp>
        <p:nvCxnSpPr>
          <p:cNvPr id="35" name="Straight Connector 34">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4572000"/>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8" name="Картина 17" descr="Картина, която съдържа открито, небе, трева, сграда&#10;&#10;Описанието е генерирано автоматично">
            <a:extLst>
              <a:ext uri="{FF2B5EF4-FFF2-40B4-BE49-F238E27FC236}">
                <a16:creationId xmlns:a16="http://schemas.microsoft.com/office/drawing/2014/main" id="{15034C92-2997-425E-BB5F-C6BB2769DF4C}"/>
              </a:ext>
            </a:extLst>
          </p:cNvPr>
          <p:cNvPicPr>
            <a:picLocks noChangeAspect="1"/>
          </p:cNvPicPr>
          <p:nvPr/>
        </p:nvPicPr>
        <p:blipFill rotWithShape="1">
          <a:blip r:embed="rId3">
            <a:extLst>
              <a:ext uri="{28A0092B-C50C-407E-A947-70E740481C1C}">
                <a14:useLocalDpi xmlns:a14="http://schemas.microsoft.com/office/drawing/2010/main" val="0"/>
              </a:ext>
            </a:extLst>
          </a:blip>
          <a:srcRect t="3502" r="-2" b="24165"/>
          <a:stretch/>
        </p:blipFill>
        <p:spPr>
          <a:xfrm>
            <a:off x="3110243" y="4694924"/>
            <a:ext cx="4299551" cy="2036939"/>
          </a:xfrm>
          <a:prstGeom prst="rect">
            <a:avLst/>
          </a:prstGeom>
        </p:spPr>
      </p:pic>
      <p:cxnSp>
        <p:nvCxnSpPr>
          <p:cNvPr id="37" name="Straight Connector 36">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2" name="Контейнер за картина 11" descr="Картина, която съдържа закрито, сграда, маса, таван&#10;&#10;Описанието е генерирано автоматично">
            <a:extLst>
              <a:ext uri="{FF2B5EF4-FFF2-40B4-BE49-F238E27FC236}">
                <a16:creationId xmlns:a16="http://schemas.microsoft.com/office/drawing/2014/main" id="{AE16298B-4CF6-4D4F-8AF3-A36DB58FE331}"/>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15613" r="20283" b="6"/>
          <a:stretch/>
        </p:blipFill>
        <p:spPr>
          <a:xfrm>
            <a:off x="4725017" y="2295315"/>
            <a:ext cx="2669012" cy="2102645"/>
          </a:xfrm>
          <a:prstGeom prst="rect">
            <a:avLst/>
          </a:prstGeom>
        </p:spPr>
      </p:pic>
      <p:cxnSp>
        <p:nvCxnSpPr>
          <p:cNvPr id="39" name="Straight Connector 38">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Картина 15" descr="Картина, която съдържа закрито, под, стена, таван&#10;&#10;Описанието е генерирано автоматично">
            <a:extLst>
              <a:ext uri="{FF2B5EF4-FFF2-40B4-BE49-F238E27FC236}">
                <a16:creationId xmlns:a16="http://schemas.microsoft.com/office/drawing/2014/main" id="{3D56151E-591D-43DA-9D54-A344E925E4CA}"/>
              </a:ext>
            </a:extLst>
          </p:cNvPr>
          <p:cNvPicPr>
            <a:picLocks noChangeAspect="1"/>
          </p:cNvPicPr>
          <p:nvPr/>
        </p:nvPicPr>
        <p:blipFill rotWithShape="1">
          <a:blip r:embed="rId5">
            <a:extLst>
              <a:ext uri="{28A0092B-C50C-407E-A947-70E740481C1C}">
                <a14:useLocalDpi xmlns:a14="http://schemas.microsoft.com/office/drawing/2010/main" val="0"/>
              </a:ext>
            </a:extLst>
          </a:blip>
          <a:srcRect l="5023" r="31112" b="4"/>
          <a:stretch/>
        </p:blipFill>
        <p:spPr>
          <a:xfrm>
            <a:off x="4714769" y="108489"/>
            <a:ext cx="2709766" cy="1999236"/>
          </a:xfrm>
          <a:prstGeom prst="rect">
            <a:avLst/>
          </a:prstGeom>
        </p:spPr>
      </p:pic>
      <p:pic>
        <p:nvPicPr>
          <p:cNvPr id="20" name="Картина 19">
            <a:extLst>
              <a:ext uri="{FF2B5EF4-FFF2-40B4-BE49-F238E27FC236}">
                <a16:creationId xmlns:a16="http://schemas.microsoft.com/office/drawing/2014/main" id="{A7686885-B2B3-45BE-9BFC-402971C53E6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81183" y="5649115"/>
            <a:ext cx="4663168" cy="1082748"/>
          </a:xfrm>
          <a:prstGeom prst="rect">
            <a:avLst/>
          </a:prstGeom>
        </p:spPr>
      </p:pic>
      <p:sp>
        <p:nvSpPr>
          <p:cNvPr id="8" name="Текстов контейнер 7">
            <a:extLst>
              <a:ext uri="{FF2B5EF4-FFF2-40B4-BE49-F238E27FC236}">
                <a16:creationId xmlns:a16="http://schemas.microsoft.com/office/drawing/2014/main" id="{BC839E09-8FD8-4228-A5C8-479F320DB61E}"/>
              </a:ext>
            </a:extLst>
          </p:cNvPr>
          <p:cNvSpPr>
            <a:spLocks noGrp="1"/>
          </p:cNvSpPr>
          <p:nvPr>
            <p:ph type="body" sz="half" idx="2"/>
          </p:nvPr>
        </p:nvSpPr>
        <p:spPr>
          <a:xfrm>
            <a:off x="7602051" y="898904"/>
            <a:ext cx="4542306" cy="5832951"/>
          </a:xfrm>
        </p:spPr>
        <p:txBody>
          <a:bodyPr vert="horz" lIns="91440" tIns="45720" rIns="91440" bIns="45720" numCol="2" rtlCol="0">
            <a:normAutofit fontScale="70000" lnSpcReduction="20000"/>
          </a:bodyPr>
          <a:lstStyle/>
          <a:p>
            <a:pPr algn="ctr"/>
            <a:r>
              <a:rPr lang="en-US" sz="4000" b="1" u="sng" dirty="0">
                <a:solidFill>
                  <a:schemeClr val="accent2">
                    <a:lumMod val="50000"/>
                  </a:schemeClr>
                </a:solidFill>
                <a:latin typeface="Albertus Extra Bold" panose="020E0802040304020204" pitchFamily="34" charset="0"/>
                <a:cs typeface="David" panose="020E0502060401010101" pitchFamily="34" charset="-79"/>
              </a:rPr>
              <a:t>Southern camp</a:t>
            </a:r>
          </a:p>
          <a:p>
            <a:pPr algn="ctr"/>
            <a:endParaRPr lang="en-US" sz="4000" b="1" u="sng" dirty="0">
              <a:solidFill>
                <a:schemeClr val="accent2">
                  <a:lumMod val="50000"/>
                </a:schemeClr>
              </a:solidFill>
              <a:latin typeface="Albertus Extra Bold" panose="020E0802040304020204" pitchFamily="34" charset="0"/>
              <a:cs typeface="David" panose="020E0502060401010101" pitchFamily="34" charset="-79"/>
            </a:endParaRPr>
          </a:p>
          <a:p>
            <a:r>
              <a:rPr lang="en-US" sz="3600" b="1" dirty="0">
                <a:solidFill>
                  <a:schemeClr val="accent2">
                    <a:lumMod val="50000"/>
                  </a:schemeClr>
                </a:solidFill>
                <a:latin typeface="David" panose="020E0502060401010101" pitchFamily="34" charset="-79"/>
                <a:cs typeface="David" panose="020E0502060401010101" pitchFamily="34" charset="-79"/>
              </a:rPr>
              <a:t>Suites</a:t>
            </a:r>
          </a:p>
          <a:p>
            <a:r>
              <a:rPr lang="en-US" sz="3600" b="1" dirty="0">
                <a:solidFill>
                  <a:schemeClr val="accent2">
                    <a:lumMod val="50000"/>
                  </a:schemeClr>
                </a:solidFill>
                <a:latin typeface="David" panose="020E0502060401010101" pitchFamily="34" charset="-79"/>
                <a:cs typeface="David" panose="020E0502060401010101" pitchFamily="34" charset="-79"/>
              </a:rPr>
              <a:t>Luxury villas</a:t>
            </a:r>
          </a:p>
          <a:p>
            <a:r>
              <a:rPr lang="en-US" sz="3600" b="1" dirty="0">
                <a:solidFill>
                  <a:schemeClr val="accent2">
                    <a:lumMod val="50000"/>
                  </a:schemeClr>
                </a:solidFill>
                <a:latin typeface="David" panose="020E0502060401010101" pitchFamily="34" charset="-79"/>
                <a:cs typeface="David" panose="020E0502060401010101" pitchFamily="34" charset="-79"/>
              </a:rPr>
              <a:t>Family luxury villas</a:t>
            </a:r>
          </a:p>
          <a:p>
            <a:r>
              <a:rPr lang="en-US" sz="3600" b="1" dirty="0">
                <a:solidFill>
                  <a:schemeClr val="accent2">
                    <a:lumMod val="50000"/>
                  </a:schemeClr>
                </a:solidFill>
                <a:latin typeface="David" panose="020E0502060401010101" pitchFamily="34" charset="-79"/>
                <a:cs typeface="David" panose="020E0502060401010101" pitchFamily="34" charset="-79"/>
              </a:rPr>
              <a:t>Lounge, pool &amp; dining</a:t>
            </a:r>
          </a:p>
          <a:p>
            <a:endParaRPr lang="en-US" sz="2400" b="1"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a:p>
            <a:pPr indent="-228600">
              <a:buFont typeface="Arial" panose="020B0604020202020204" pitchFamily="34" charset="0"/>
              <a:buChar char="•"/>
            </a:pPr>
            <a:endParaRPr lang="en-US" sz="2400" b="1"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a:p>
            <a:pPr indent="-228600">
              <a:buFont typeface="Arial" panose="020B0604020202020204" pitchFamily="34" charset="0"/>
              <a:buChar char="•"/>
            </a:pPr>
            <a:endParaRPr lang="en-US" sz="2400" b="1" dirty="0">
              <a:solidFill>
                <a:schemeClr val="accent2">
                  <a:lumMod val="50000"/>
                </a:schemeClr>
              </a:solidFill>
              <a:latin typeface="David" panose="020E0502060401010101" pitchFamily="34" charset="-79"/>
              <a:cs typeface="David" panose="020E0502060401010101" pitchFamily="34" charset="-79"/>
            </a:endParaRPr>
          </a:p>
          <a:p>
            <a:pPr algn="ctr"/>
            <a:endParaRPr lang="en-US" sz="2800" b="1" dirty="0">
              <a:solidFill>
                <a:schemeClr val="accent2">
                  <a:lumMod val="50000"/>
                </a:schemeClr>
              </a:solidFill>
              <a:latin typeface="Albertus Extra Bold" panose="020E0802040304020204" pitchFamily="34" charset="0"/>
              <a:cs typeface="David" panose="020E0502060401010101" pitchFamily="34" charset="-79"/>
            </a:endParaRPr>
          </a:p>
          <a:p>
            <a:endParaRPr lang="en-US" sz="3800" b="1" u="sng" dirty="0">
              <a:solidFill>
                <a:schemeClr val="accent2">
                  <a:lumMod val="50000"/>
                </a:schemeClr>
              </a:solidFill>
              <a:latin typeface="Albertus Extra Bold" panose="020E0802040304020204" pitchFamily="34" charset="0"/>
              <a:cs typeface="David" panose="020E0502060401010101" pitchFamily="34" charset="-79"/>
            </a:endParaRPr>
          </a:p>
          <a:p>
            <a:r>
              <a:rPr lang="en-US" sz="3800" b="1" u="sng" dirty="0">
                <a:solidFill>
                  <a:schemeClr val="accent2">
                    <a:lumMod val="50000"/>
                  </a:schemeClr>
                </a:solidFill>
                <a:latin typeface="Albertus Extra Bold" panose="020E0802040304020204" pitchFamily="34" charset="0"/>
                <a:cs typeface="David" panose="020E0502060401010101" pitchFamily="34" charset="-79"/>
              </a:rPr>
              <a:t>River camp</a:t>
            </a:r>
          </a:p>
          <a:p>
            <a:pPr algn="ctr"/>
            <a:endParaRPr lang="en-US" sz="2800" b="1" dirty="0">
              <a:solidFill>
                <a:schemeClr val="accent2">
                  <a:lumMod val="50000"/>
                </a:schemeClr>
              </a:solidFill>
              <a:latin typeface="David" panose="020E0502060401010101" pitchFamily="34" charset="-79"/>
              <a:cs typeface="David" panose="020E0502060401010101" pitchFamily="34" charset="-79"/>
            </a:endParaRPr>
          </a:p>
          <a:p>
            <a:r>
              <a:rPr lang="en-US" sz="3600" b="1" dirty="0">
                <a:solidFill>
                  <a:schemeClr val="accent2">
                    <a:lumMod val="50000"/>
                  </a:schemeClr>
                </a:solidFill>
                <a:latin typeface="David" panose="020E0502060401010101" pitchFamily="34" charset="-79"/>
                <a:cs typeface="David" panose="020E0502060401010101" pitchFamily="34" charset="-79"/>
              </a:rPr>
              <a:t>Suites</a:t>
            </a:r>
          </a:p>
          <a:p>
            <a:r>
              <a:rPr lang="en-US" sz="3600" b="1" dirty="0">
                <a:solidFill>
                  <a:schemeClr val="accent2">
                    <a:lumMod val="50000"/>
                  </a:schemeClr>
                </a:solidFill>
                <a:latin typeface="David" panose="020E0502060401010101" pitchFamily="34" charset="-79"/>
                <a:cs typeface="David" panose="020E0502060401010101" pitchFamily="34" charset="-79"/>
              </a:rPr>
              <a:t>SPA suites</a:t>
            </a:r>
          </a:p>
          <a:p>
            <a:r>
              <a:rPr lang="en-US" sz="3600" b="1" dirty="0">
                <a:solidFill>
                  <a:schemeClr val="accent2">
                    <a:lumMod val="50000"/>
                  </a:schemeClr>
                </a:solidFill>
                <a:latin typeface="David" panose="020E0502060401010101" pitchFamily="34" charset="-79"/>
                <a:cs typeface="David" panose="020E0502060401010101" pitchFamily="34" charset="-79"/>
              </a:rPr>
              <a:t>Family suites</a:t>
            </a:r>
          </a:p>
          <a:p>
            <a:r>
              <a:rPr lang="en-US" sz="3600" b="1" dirty="0">
                <a:solidFill>
                  <a:schemeClr val="accent2">
                    <a:lumMod val="50000"/>
                  </a:schemeClr>
                </a:solidFill>
                <a:latin typeface="David" panose="020E0502060401010101" pitchFamily="34" charset="-79"/>
                <a:cs typeface="David" panose="020E0502060401010101" pitchFamily="34" charset="-79"/>
              </a:rPr>
              <a:t>Royal suites Lounge, pool &amp; cocktail bar</a:t>
            </a:r>
          </a:p>
          <a:p>
            <a:r>
              <a:rPr lang="en-US" sz="3600" b="1" dirty="0">
                <a:solidFill>
                  <a:schemeClr val="accent2">
                    <a:lumMod val="50000"/>
                  </a:schemeClr>
                </a:solidFill>
                <a:latin typeface="David" panose="020E0502060401010101" pitchFamily="34" charset="-79"/>
                <a:cs typeface="David" panose="020E0502060401010101" pitchFamily="34" charset="-79"/>
              </a:rPr>
              <a:t>Dining &amp;</a:t>
            </a:r>
          </a:p>
          <a:p>
            <a:r>
              <a:rPr lang="en-US" sz="3600" b="1" dirty="0">
                <a:solidFill>
                  <a:schemeClr val="accent2">
                    <a:lumMod val="50000"/>
                  </a:schemeClr>
                </a:solidFill>
                <a:latin typeface="David" panose="020E0502060401010101" pitchFamily="34" charset="-79"/>
                <a:cs typeface="David" panose="020E0502060401010101" pitchFamily="34" charset="-79"/>
              </a:rPr>
              <a:t>wine cellar</a:t>
            </a:r>
          </a:p>
          <a:p>
            <a:r>
              <a:rPr lang="en-US" sz="3600" b="1" dirty="0">
                <a:solidFill>
                  <a:schemeClr val="accent2">
                    <a:lumMod val="50000"/>
                  </a:schemeClr>
                </a:solidFill>
                <a:latin typeface="David" panose="020E0502060401010101" pitchFamily="34" charset="-79"/>
                <a:cs typeface="David" panose="020E0502060401010101" pitchFamily="34" charset="-79"/>
              </a:rPr>
              <a:t>River lodge spa</a:t>
            </a:r>
          </a:p>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1100" dirty="0"/>
          </a:p>
        </p:txBody>
      </p:sp>
      <p:cxnSp>
        <p:nvCxnSpPr>
          <p:cNvPr id="41" name="Straight Connector 40">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730262"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 name="Картина 2" descr="Картина, която съдържа закрито, маса, стена, седящ&#10;&#10;Описанието е генерирано автоматично">
            <a:extLst>
              <a:ext uri="{FF2B5EF4-FFF2-40B4-BE49-F238E27FC236}">
                <a16:creationId xmlns:a16="http://schemas.microsoft.com/office/drawing/2014/main" id="{9F9D4D50-27F0-4123-A3A0-A8513A971A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3421" y="4690805"/>
            <a:ext cx="2585545" cy="2041063"/>
          </a:xfrm>
          <a:prstGeom prst="rect">
            <a:avLst/>
          </a:prstGeom>
        </p:spPr>
      </p:pic>
    </p:spTree>
    <p:extLst>
      <p:ext uri="{BB962C8B-B14F-4D97-AF65-F5344CB8AC3E}">
        <p14:creationId xmlns:p14="http://schemas.microsoft.com/office/powerpoint/2010/main" val="2022176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DDD1E9A-B4E1-4C12-8BD0-D48AF091BBD0}"/>
              </a:ext>
            </a:extLst>
          </p:cNvPr>
          <p:cNvSpPr>
            <a:spLocks noGrp="1"/>
          </p:cNvSpPr>
          <p:nvPr>
            <p:ph type="title"/>
          </p:nvPr>
        </p:nvSpPr>
        <p:spPr>
          <a:xfrm>
            <a:off x="7626096" y="1"/>
            <a:ext cx="4565884" cy="1317356"/>
          </a:xfrm>
        </p:spPr>
        <p:txBody>
          <a:bodyPr vert="horz" lIns="91440" tIns="45720" rIns="91440" bIns="45720" rtlCol="0" anchor="ctr">
            <a:normAutofit fontScale="90000"/>
          </a:bodyPr>
          <a:lstStyle/>
          <a:p>
            <a:pPr algn="ctr"/>
            <a:br>
              <a:rPr lang="en-US" sz="3600" dirty="0">
                <a:solidFill>
                  <a:schemeClr val="accent2">
                    <a:lumMod val="50000"/>
                  </a:schemeClr>
                </a:solidFill>
                <a:latin typeface="Albertus Extra Bold" panose="020E0802040304020204" pitchFamily="34" charset="0"/>
              </a:rPr>
            </a:br>
            <a:r>
              <a:rPr lang="en-US" sz="3600" dirty="0">
                <a:solidFill>
                  <a:schemeClr val="accent2">
                    <a:lumMod val="50000"/>
                  </a:schemeClr>
                </a:solidFill>
                <a:latin typeface="Albertus Extra Bold" panose="020E0802040304020204" pitchFamily="34" charset="0"/>
              </a:rPr>
              <a:t>Special Occasions</a:t>
            </a:r>
            <a:br>
              <a:rPr lang="en-US" sz="3600" dirty="0"/>
            </a:br>
            <a:endParaRPr lang="en-US" sz="3600" kern="1200" dirty="0">
              <a:solidFill>
                <a:schemeClr val="tx1"/>
              </a:solidFill>
              <a:latin typeface="+mj-lt"/>
              <a:ea typeface="+mj-ea"/>
              <a:cs typeface="+mj-cs"/>
            </a:endParaRPr>
          </a:p>
        </p:txBody>
      </p:sp>
      <p:pic>
        <p:nvPicPr>
          <p:cNvPr id="15" name="Картина 14" descr="Картина, която съдържа лице, открито, танцьор&#10;&#10;Описанието е генерирано автоматично">
            <a:extLst>
              <a:ext uri="{FF2B5EF4-FFF2-40B4-BE49-F238E27FC236}">
                <a16:creationId xmlns:a16="http://schemas.microsoft.com/office/drawing/2014/main" id="{47A6E2C4-192C-40DE-9EAE-456475F1B3EA}"/>
              </a:ext>
            </a:extLst>
          </p:cNvPr>
          <p:cNvPicPr>
            <a:picLocks noChangeAspect="1"/>
          </p:cNvPicPr>
          <p:nvPr/>
        </p:nvPicPr>
        <p:blipFill rotWithShape="1">
          <a:blip r:embed="rId2">
            <a:extLst>
              <a:ext uri="{28A0092B-C50C-407E-A947-70E740481C1C}">
                <a14:useLocalDpi xmlns:a14="http://schemas.microsoft.com/office/drawing/2010/main" val="0"/>
              </a:ext>
            </a:extLst>
          </a:blip>
          <a:srcRect l="3449"/>
          <a:stretch/>
        </p:blipFill>
        <p:spPr>
          <a:xfrm>
            <a:off x="20" y="-1"/>
            <a:ext cx="4613982" cy="4515954"/>
          </a:xfrm>
          <a:prstGeom prst="rect">
            <a:avLst/>
          </a:prstGeom>
        </p:spPr>
      </p:pic>
      <p:pic>
        <p:nvPicPr>
          <p:cNvPr id="13" name="Картина 12" descr="Картина, която съдържа сграда, открито, земя, тухла&#10;&#10;Описанието е генерирано автоматично">
            <a:extLst>
              <a:ext uri="{FF2B5EF4-FFF2-40B4-BE49-F238E27FC236}">
                <a16:creationId xmlns:a16="http://schemas.microsoft.com/office/drawing/2014/main" id="{08E32B22-0272-4996-AB40-AFF5EE2E6324}"/>
              </a:ext>
            </a:extLst>
          </p:cNvPr>
          <p:cNvPicPr>
            <a:picLocks noChangeAspect="1"/>
          </p:cNvPicPr>
          <p:nvPr/>
        </p:nvPicPr>
        <p:blipFill rotWithShape="1">
          <a:blip r:embed="rId3">
            <a:extLst>
              <a:ext uri="{28A0092B-C50C-407E-A947-70E740481C1C}">
                <a14:useLocalDpi xmlns:a14="http://schemas.microsoft.com/office/drawing/2010/main" val="0"/>
              </a:ext>
            </a:extLst>
          </a:blip>
          <a:srcRect l="4379" r="4250" b="-4"/>
          <a:stretch/>
        </p:blipFill>
        <p:spPr>
          <a:xfrm>
            <a:off x="4705442" y="-1"/>
            <a:ext cx="2829214" cy="2183054"/>
          </a:xfrm>
          <a:prstGeom prst="rect">
            <a:avLst/>
          </a:prstGeom>
        </p:spPr>
      </p:pic>
      <p:pic>
        <p:nvPicPr>
          <p:cNvPr id="11" name="Картина 10" descr="Картина, която съдържа дърво, открито, земя, животно&#10;&#10;Описанието е генерирано автоматично">
            <a:extLst>
              <a:ext uri="{FF2B5EF4-FFF2-40B4-BE49-F238E27FC236}">
                <a16:creationId xmlns:a16="http://schemas.microsoft.com/office/drawing/2014/main" id="{7451A1CA-BD78-4A79-8720-BD3198CC9906}"/>
              </a:ext>
            </a:extLst>
          </p:cNvPr>
          <p:cNvPicPr>
            <a:picLocks noChangeAspect="1"/>
          </p:cNvPicPr>
          <p:nvPr/>
        </p:nvPicPr>
        <p:blipFill rotWithShape="1">
          <a:blip r:embed="rId4">
            <a:extLst>
              <a:ext uri="{28A0092B-C50C-407E-A947-70E740481C1C}">
                <a14:useLocalDpi xmlns:a14="http://schemas.microsoft.com/office/drawing/2010/main" val="0"/>
              </a:ext>
            </a:extLst>
          </a:blip>
          <a:srcRect l="5458" r="6" b="6"/>
          <a:stretch/>
        </p:blipFill>
        <p:spPr>
          <a:xfrm>
            <a:off x="4705442" y="2274491"/>
            <a:ext cx="2825496" cy="2241463"/>
          </a:xfrm>
          <a:prstGeom prst="rect">
            <a:avLst/>
          </a:prstGeom>
        </p:spPr>
      </p:pic>
      <p:pic>
        <p:nvPicPr>
          <p:cNvPr id="7" name="Контейнер за съдържание 6" descr="Картина, която съдържа закрито, маса&#10;&#10;Описанието е генерирано автоматично">
            <a:extLst>
              <a:ext uri="{FF2B5EF4-FFF2-40B4-BE49-F238E27FC236}">
                <a16:creationId xmlns:a16="http://schemas.microsoft.com/office/drawing/2014/main" id="{33B698FD-B051-4C64-9472-A6DDFA7BAEA1}"/>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10197" r="5870" b="5"/>
          <a:stretch/>
        </p:blipFill>
        <p:spPr>
          <a:xfrm>
            <a:off x="-3717" y="4616536"/>
            <a:ext cx="2829212" cy="2241464"/>
          </a:xfrm>
          <a:prstGeom prst="rect">
            <a:avLst/>
          </a:prstGeom>
        </p:spPr>
      </p:pic>
      <p:pic>
        <p:nvPicPr>
          <p:cNvPr id="9" name="Картина 8" descr="Картина, която съдържа дърво, открито, небе&#10;&#10;Описанието е генерирано автоматично">
            <a:extLst>
              <a:ext uri="{FF2B5EF4-FFF2-40B4-BE49-F238E27FC236}">
                <a16:creationId xmlns:a16="http://schemas.microsoft.com/office/drawing/2014/main" id="{58096C57-CA38-4928-89E3-49B8BA6E2C41}"/>
              </a:ext>
            </a:extLst>
          </p:cNvPr>
          <p:cNvPicPr>
            <a:picLocks noChangeAspect="1"/>
          </p:cNvPicPr>
          <p:nvPr/>
        </p:nvPicPr>
        <p:blipFill rotWithShape="1">
          <a:blip r:embed="rId6">
            <a:extLst>
              <a:ext uri="{28A0092B-C50C-407E-A947-70E740481C1C}">
                <a14:useLocalDpi xmlns:a14="http://schemas.microsoft.com/office/drawing/2010/main" val="0"/>
              </a:ext>
            </a:extLst>
          </a:blip>
          <a:srcRect t="14374" b="12276"/>
          <a:stretch/>
        </p:blipFill>
        <p:spPr>
          <a:xfrm>
            <a:off x="2913221" y="4607393"/>
            <a:ext cx="4614002" cy="2250607"/>
          </a:xfrm>
          <a:prstGeom prst="rect">
            <a:avLst/>
          </a:prstGeom>
        </p:spPr>
      </p:pic>
      <p:sp>
        <p:nvSpPr>
          <p:cNvPr id="4" name="Текстов контейнер 3">
            <a:extLst>
              <a:ext uri="{FF2B5EF4-FFF2-40B4-BE49-F238E27FC236}">
                <a16:creationId xmlns:a16="http://schemas.microsoft.com/office/drawing/2014/main" id="{1C7BF887-47DC-4118-809A-1930286309E5}"/>
              </a:ext>
            </a:extLst>
          </p:cNvPr>
          <p:cNvSpPr>
            <a:spLocks noGrp="1"/>
          </p:cNvSpPr>
          <p:nvPr>
            <p:ph type="body" sz="half" idx="2"/>
          </p:nvPr>
        </p:nvSpPr>
        <p:spPr>
          <a:xfrm>
            <a:off x="7626116" y="1022889"/>
            <a:ext cx="4565884" cy="5835111"/>
          </a:xfrm>
        </p:spPr>
        <p:txBody>
          <a:bodyPr vert="horz" lIns="91440" tIns="45720" rIns="91440" bIns="45720" rtlCol="0">
            <a:normAutofit fontScale="77500" lnSpcReduction="20000"/>
          </a:bodyPr>
          <a:lstStyle/>
          <a:p>
            <a:endParaRPr lang="en-US" sz="2000" dirty="0"/>
          </a:p>
          <a:p>
            <a:r>
              <a:rPr lang="en-US" sz="3100" b="1" dirty="0">
                <a:solidFill>
                  <a:schemeClr val="accent2">
                    <a:lumMod val="50000"/>
                  </a:schemeClr>
                </a:solidFill>
                <a:latin typeface="David" panose="020E0502060401010101" pitchFamily="34" charset="-79"/>
                <a:cs typeface="David" panose="020E0502060401010101" pitchFamily="34" charset="-79"/>
              </a:rPr>
              <a:t>Weddings</a:t>
            </a:r>
            <a:r>
              <a:rPr lang="en-US" sz="3000" b="1" dirty="0">
                <a:solidFill>
                  <a:schemeClr val="accent2">
                    <a:lumMod val="50000"/>
                  </a:schemeClr>
                </a:solidFill>
                <a:latin typeface="David" panose="020E0502060401010101" pitchFamily="34" charset="-79"/>
                <a:cs typeface="David" panose="020E0502060401010101" pitchFamily="34" charset="-79"/>
              </a:rPr>
              <a:t> </a:t>
            </a:r>
            <a:r>
              <a:rPr lang="en-US" sz="3000" dirty="0">
                <a:solidFill>
                  <a:schemeClr val="accent2">
                    <a:lumMod val="50000"/>
                  </a:schemeClr>
                </a:solidFill>
                <a:latin typeface="David" panose="020E0502060401010101" pitchFamily="34" charset="-79"/>
                <a:cs typeface="David" panose="020E0502060401010101" pitchFamily="34" charset="-79"/>
              </a:rPr>
              <a:t>- </a:t>
            </a:r>
            <a:r>
              <a:rPr lang="en-GB" sz="3000" dirty="0">
                <a:solidFill>
                  <a:schemeClr val="accent2">
                    <a:lumMod val="50000"/>
                  </a:schemeClr>
                </a:solidFill>
                <a:latin typeface="David" panose="020E0502060401010101" pitchFamily="34" charset="-79"/>
                <a:cs typeface="David" panose="020E0502060401010101" pitchFamily="34" charset="-79"/>
              </a:rPr>
              <a:t>A wedding on the African landscape is an experience like no other. </a:t>
            </a:r>
          </a:p>
          <a:p>
            <a:endParaRPr lang="en-GB" sz="3000" b="1" dirty="0">
              <a:solidFill>
                <a:schemeClr val="accent2">
                  <a:lumMod val="50000"/>
                </a:schemeClr>
              </a:solidFill>
              <a:latin typeface="David" panose="020E0502060401010101" pitchFamily="34" charset="-79"/>
              <a:cs typeface="David" panose="020E0502060401010101" pitchFamily="34" charset="-79"/>
            </a:endParaRPr>
          </a:p>
          <a:p>
            <a:r>
              <a:rPr lang="en-GB" sz="3100" b="1" dirty="0">
                <a:solidFill>
                  <a:schemeClr val="accent2">
                    <a:lumMod val="50000"/>
                  </a:schemeClr>
                </a:solidFill>
                <a:latin typeface="David" panose="020E0502060401010101" pitchFamily="34" charset="-79"/>
                <a:cs typeface="David" panose="020E0502060401010101" pitchFamily="34" charset="-79"/>
              </a:rPr>
              <a:t>Honeymoons</a:t>
            </a:r>
            <a:r>
              <a:rPr lang="en-GB" sz="3000" dirty="0">
                <a:solidFill>
                  <a:schemeClr val="accent2">
                    <a:lumMod val="50000"/>
                  </a:schemeClr>
                </a:solidFill>
                <a:latin typeface="David" panose="020E0502060401010101" pitchFamily="34" charset="-79"/>
                <a:cs typeface="David" panose="020E0502060401010101" pitchFamily="34" charset="-79"/>
              </a:rPr>
              <a:t>-Step into a fairy-tale and spend your honeymoon night surrounded by the melodies of wild Africa.</a:t>
            </a:r>
          </a:p>
          <a:p>
            <a:endParaRPr lang="en-GB" sz="3000" b="1" dirty="0">
              <a:solidFill>
                <a:schemeClr val="accent2">
                  <a:lumMod val="50000"/>
                </a:schemeClr>
              </a:solidFill>
              <a:latin typeface="David" panose="020E0502060401010101" pitchFamily="34" charset="-79"/>
              <a:cs typeface="David" panose="020E0502060401010101" pitchFamily="34" charset="-79"/>
            </a:endParaRPr>
          </a:p>
          <a:p>
            <a:r>
              <a:rPr lang="en-GB" sz="3100" b="1" dirty="0">
                <a:solidFill>
                  <a:schemeClr val="accent2">
                    <a:lumMod val="50000"/>
                  </a:schemeClr>
                </a:solidFill>
                <a:latin typeface="David" panose="020E0502060401010101" pitchFamily="34" charset="-79"/>
                <a:cs typeface="David" panose="020E0502060401010101" pitchFamily="34" charset="-79"/>
              </a:rPr>
              <a:t>Team-building</a:t>
            </a:r>
            <a:r>
              <a:rPr lang="en-GB" sz="3000" dirty="0">
                <a:solidFill>
                  <a:schemeClr val="accent2">
                    <a:lumMod val="50000"/>
                  </a:schemeClr>
                </a:solidFill>
                <a:latin typeface="David" panose="020E0502060401010101" pitchFamily="34" charset="-79"/>
                <a:cs typeface="David" panose="020E0502060401010101" pitchFamily="34" charset="-79"/>
              </a:rPr>
              <a:t>-The </a:t>
            </a:r>
            <a:r>
              <a:rPr lang="en-GB" sz="3000" dirty="0" err="1">
                <a:solidFill>
                  <a:schemeClr val="accent2">
                    <a:lumMod val="50000"/>
                  </a:schemeClr>
                </a:solidFill>
                <a:latin typeface="David" panose="020E0502060401010101" pitchFamily="34" charset="-79"/>
                <a:cs typeface="David" panose="020E0502060401010101" pitchFamily="34" charset="-79"/>
              </a:rPr>
              <a:t>Kapama</a:t>
            </a:r>
            <a:r>
              <a:rPr lang="en-GB" sz="3000" dirty="0">
                <a:solidFill>
                  <a:schemeClr val="accent2">
                    <a:lumMod val="50000"/>
                  </a:schemeClr>
                </a:solidFill>
                <a:latin typeface="David" panose="020E0502060401010101" pitchFamily="34" charset="-79"/>
                <a:cs typeface="David" panose="020E0502060401010101" pitchFamily="34" charset="-79"/>
              </a:rPr>
              <a:t> Amazing Race, game capture participation, clay pigeon shooting and elephant interaction encounters</a:t>
            </a:r>
            <a:r>
              <a:rPr lang="en-GB" sz="2400" dirty="0">
                <a:solidFill>
                  <a:schemeClr val="accent2">
                    <a:lumMod val="50000"/>
                  </a:schemeClr>
                </a:solidFill>
                <a:latin typeface="David" panose="020E0502060401010101" pitchFamily="34" charset="-79"/>
                <a:cs typeface="David" panose="020E0502060401010101" pitchFamily="34" charset="-79"/>
              </a:rPr>
              <a:t>.</a:t>
            </a:r>
          </a:p>
          <a:p>
            <a:endParaRPr lang="en-GB" sz="2400" dirty="0">
              <a:solidFill>
                <a:schemeClr val="accent2">
                  <a:lumMod val="50000"/>
                </a:schemeClr>
              </a:solidFill>
              <a:latin typeface="David" panose="020E0502060401010101" pitchFamily="34" charset="-79"/>
              <a:cs typeface="David" panose="020E0502060401010101" pitchFamily="34" charset="-79"/>
            </a:endParaRPr>
          </a:p>
          <a:p>
            <a:endParaRPr lang="en-GB" sz="2400" dirty="0">
              <a:solidFill>
                <a:schemeClr val="accent2">
                  <a:lumMod val="50000"/>
                </a:schemeClr>
              </a:solidFill>
              <a:latin typeface="David" panose="020E0502060401010101" pitchFamily="34" charset="-79"/>
              <a:cs typeface="David" panose="020E0502060401010101" pitchFamily="34" charset="-79"/>
            </a:endParaRPr>
          </a:p>
          <a:p>
            <a:endParaRPr lang="en-GB" sz="2400" dirty="0">
              <a:solidFill>
                <a:schemeClr val="accent2">
                  <a:lumMod val="50000"/>
                </a:schemeClr>
              </a:solidFill>
              <a:latin typeface="David" panose="020E0502060401010101" pitchFamily="34" charset="-79"/>
              <a:cs typeface="David" panose="020E0502060401010101" pitchFamily="34" charset="-79"/>
            </a:endParaRPr>
          </a:p>
          <a:p>
            <a:br>
              <a:rPr lang="en-GB" sz="2000" dirty="0"/>
            </a:br>
            <a:endParaRPr lang="en-US" sz="2000" dirty="0"/>
          </a:p>
        </p:txBody>
      </p:sp>
    </p:spTree>
    <p:extLst>
      <p:ext uri="{BB962C8B-B14F-4D97-AF65-F5344CB8AC3E}">
        <p14:creationId xmlns:p14="http://schemas.microsoft.com/office/powerpoint/2010/main" val="3017825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CA70FD4-5869-44EA-8101-DFEFEAB45121}"/>
              </a:ext>
            </a:extLst>
          </p:cNvPr>
          <p:cNvSpPr>
            <a:spLocks noGrp="1"/>
          </p:cNvSpPr>
          <p:nvPr>
            <p:ph type="title"/>
          </p:nvPr>
        </p:nvSpPr>
        <p:spPr>
          <a:xfrm>
            <a:off x="8017254" y="146957"/>
            <a:ext cx="3984246" cy="702131"/>
          </a:xfrm>
        </p:spPr>
        <p:txBody>
          <a:bodyPr vert="horz" lIns="91440" tIns="45720" rIns="91440" bIns="45720" rtlCol="0" anchor="ctr">
            <a:noAutofit/>
          </a:bodyPr>
          <a:lstStyle/>
          <a:p>
            <a:pPr algn="ctr"/>
            <a:r>
              <a:rPr lang="en-US" sz="4400" dirty="0">
                <a:solidFill>
                  <a:schemeClr val="accent2">
                    <a:lumMod val="50000"/>
                  </a:schemeClr>
                </a:solidFill>
                <a:latin typeface="Albertus Extra Bold" panose="020E0802040304020204" pitchFamily="34" charset="0"/>
              </a:rPr>
              <a:t> </a:t>
            </a:r>
            <a:br>
              <a:rPr lang="en-US" sz="4400" dirty="0">
                <a:solidFill>
                  <a:schemeClr val="accent2">
                    <a:lumMod val="50000"/>
                  </a:schemeClr>
                </a:solidFill>
                <a:latin typeface="Albertus Extra Bold" panose="020E0802040304020204" pitchFamily="34" charset="0"/>
              </a:rPr>
            </a:br>
            <a:r>
              <a:rPr lang="en-US" sz="4400" dirty="0">
                <a:solidFill>
                  <a:schemeClr val="accent2">
                    <a:lumMod val="50000"/>
                  </a:schemeClr>
                </a:solidFill>
                <a:latin typeface="Albertus Extra Bold" panose="020E0802040304020204" pitchFamily="34" charset="0"/>
              </a:rPr>
              <a:t>Experiences</a:t>
            </a:r>
            <a:br>
              <a:rPr lang="en-US" sz="4400" dirty="0">
                <a:solidFill>
                  <a:schemeClr val="accent2">
                    <a:lumMod val="50000"/>
                  </a:schemeClr>
                </a:solidFill>
                <a:latin typeface="Albertus Extra Bold" panose="020E0802040304020204" pitchFamily="34" charset="0"/>
              </a:rPr>
            </a:br>
            <a:endParaRPr lang="en-US" sz="4400" kern="1200" dirty="0">
              <a:solidFill>
                <a:schemeClr val="accent2">
                  <a:lumMod val="50000"/>
                </a:schemeClr>
              </a:solidFill>
              <a:latin typeface="Albertus Extra Bold" panose="020E0802040304020204" pitchFamily="34" charset="0"/>
            </a:endParaRPr>
          </a:p>
        </p:txBody>
      </p:sp>
      <p:pic>
        <p:nvPicPr>
          <p:cNvPr id="12" name="Картина 11" descr="Картина, която съдържа самолет, небе, открито, писта&#10;&#10;Описанието е генерирано автоматично">
            <a:extLst>
              <a:ext uri="{FF2B5EF4-FFF2-40B4-BE49-F238E27FC236}">
                <a16:creationId xmlns:a16="http://schemas.microsoft.com/office/drawing/2014/main" id="{0E418154-25A3-4001-9FCA-2DDDD307BC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53" y="165195"/>
            <a:ext cx="4335039" cy="4247545"/>
          </a:xfrm>
          <a:prstGeom prst="rect">
            <a:avLst/>
          </a:prstGeom>
        </p:spPr>
      </p:pic>
      <p:pic>
        <p:nvPicPr>
          <p:cNvPr id="14" name="Картина 13" descr="Картина, която съдържа дърво, открито, земя, лице&#10;&#10;Описанието е генерирано автоматично">
            <a:extLst>
              <a:ext uri="{FF2B5EF4-FFF2-40B4-BE49-F238E27FC236}">
                <a16:creationId xmlns:a16="http://schemas.microsoft.com/office/drawing/2014/main" id="{2AC7E127-1C18-44EF-9E3A-08ECD1E297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0175" y="165195"/>
            <a:ext cx="2751365" cy="1969743"/>
          </a:xfrm>
          <a:prstGeom prst="rect">
            <a:avLst/>
          </a:prstGeom>
        </p:spPr>
      </p:pic>
      <p:pic>
        <p:nvPicPr>
          <p:cNvPr id="16" name="Картина 15" descr="Картина, която съдържа закрито, таван, стена, под&#10;&#10;Описанието е генерирано автоматично">
            <a:extLst>
              <a:ext uri="{FF2B5EF4-FFF2-40B4-BE49-F238E27FC236}">
                <a16:creationId xmlns:a16="http://schemas.microsoft.com/office/drawing/2014/main" id="{F6D5BF1E-FC51-48A4-98B4-463F46216B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0175" y="2285999"/>
            <a:ext cx="2810763" cy="2086057"/>
          </a:xfrm>
          <a:prstGeom prst="rect">
            <a:avLst/>
          </a:prstGeom>
        </p:spPr>
      </p:pic>
      <p:pic>
        <p:nvPicPr>
          <p:cNvPr id="8" name="Картина 7" descr="Картина, която съдържа животно, слон, небе, открито&#10;&#10;Описанието е генерирано автоматично">
            <a:extLst>
              <a:ext uri="{FF2B5EF4-FFF2-40B4-BE49-F238E27FC236}">
                <a16:creationId xmlns:a16="http://schemas.microsoft.com/office/drawing/2014/main" id="{5E522E21-0427-43E3-9ED6-23452DD103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553" y="4718963"/>
            <a:ext cx="2248335" cy="1844145"/>
          </a:xfrm>
          <a:prstGeom prst="rect">
            <a:avLst/>
          </a:prstGeom>
        </p:spPr>
      </p:pic>
      <p:pic>
        <p:nvPicPr>
          <p:cNvPr id="6" name="Контейнер за съдържание 5" descr="Картина, която съдържа закрито, таван, под, стена&#10;&#10;Описанието е генерирано автоматично">
            <a:extLst>
              <a:ext uri="{FF2B5EF4-FFF2-40B4-BE49-F238E27FC236}">
                <a16:creationId xmlns:a16="http://schemas.microsoft.com/office/drawing/2014/main" id="{C4897E11-858C-4780-BB0D-A1210B73A64D}"/>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2566637" y="4718963"/>
            <a:ext cx="1837957" cy="1844135"/>
          </a:xfrm>
          <a:prstGeom prst="rect">
            <a:avLst/>
          </a:prstGeom>
        </p:spPr>
      </p:pic>
      <p:pic>
        <p:nvPicPr>
          <p:cNvPr id="10" name="Картина 9" descr="Картина, която съдържа лице, закрито&#10;&#10;Описанието е генерирано автоматично">
            <a:extLst>
              <a:ext uri="{FF2B5EF4-FFF2-40B4-BE49-F238E27FC236}">
                <a16:creationId xmlns:a16="http://schemas.microsoft.com/office/drawing/2014/main" id="{01235E2D-496F-4CBD-8419-EE177719B8A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27611" y="4718962"/>
            <a:ext cx="2810763" cy="1821649"/>
          </a:xfrm>
          <a:prstGeom prst="rect">
            <a:avLst/>
          </a:prstGeom>
        </p:spPr>
      </p:pic>
      <p:sp>
        <p:nvSpPr>
          <p:cNvPr id="4" name="Текстов контейнер 3">
            <a:extLst>
              <a:ext uri="{FF2B5EF4-FFF2-40B4-BE49-F238E27FC236}">
                <a16:creationId xmlns:a16="http://schemas.microsoft.com/office/drawing/2014/main" id="{DBAE1D47-6BD0-4D63-A78B-B5AAEA008FA4}"/>
              </a:ext>
            </a:extLst>
          </p:cNvPr>
          <p:cNvSpPr>
            <a:spLocks noGrp="1"/>
          </p:cNvSpPr>
          <p:nvPr>
            <p:ph type="body" sz="half" idx="2"/>
          </p:nvPr>
        </p:nvSpPr>
        <p:spPr>
          <a:xfrm>
            <a:off x="7787123" y="849087"/>
            <a:ext cx="4404878" cy="6000715"/>
          </a:xfrm>
        </p:spPr>
        <p:txBody>
          <a:bodyPr vert="horz" lIns="91440" tIns="45720" rIns="91440" bIns="45720" rtlCol="0">
            <a:normAutofit fontScale="85000" lnSpcReduction="20000"/>
          </a:bodyPr>
          <a:lstStyle/>
          <a:p>
            <a:r>
              <a:rPr lang="en-US" sz="2400" b="1" dirty="0">
                <a:solidFill>
                  <a:schemeClr val="accent2">
                    <a:lumMod val="50000"/>
                  </a:schemeClr>
                </a:solidFill>
                <a:latin typeface="David" panose="020E0502060401010101" pitchFamily="34" charset="-79"/>
                <a:cs typeface="David" panose="020E0502060401010101" pitchFamily="34" charset="-79"/>
              </a:rPr>
              <a:t>Safaris</a:t>
            </a:r>
            <a:r>
              <a:rPr lang="en-US" sz="2000" b="1" dirty="0">
                <a:solidFill>
                  <a:schemeClr val="accent2">
                    <a:lumMod val="50000"/>
                  </a:schemeClr>
                </a:solidFill>
                <a:latin typeface="David" panose="020E0502060401010101" pitchFamily="34" charset="-79"/>
                <a:cs typeface="David" panose="020E0502060401010101" pitchFamily="34" charset="-79"/>
              </a:rPr>
              <a:t>- </a:t>
            </a:r>
            <a:r>
              <a:rPr lang="en-US" sz="2200" b="1" dirty="0">
                <a:solidFill>
                  <a:schemeClr val="accent2">
                    <a:lumMod val="50000"/>
                  </a:schemeClr>
                </a:solidFill>
                <a:latin typeface="David" panose="020E0502060401010101" pitchFamily="34" charset="-79"/>
                <a:cs typeface="David" panose="020E0502060401010101" pitchFamily="34" charset="-79"/>
              </a:rPr>
              <a:t>two game drives </a:t>
            </a:r>
            <a:r>
              <a:rPr lang="en-US" sz="2200" dirty="0">
                <a:solidFill>
                  <a:schemeClr val="accent2">
                    <a:lumMod val="50000"/>
                  </a:schemeClr>
                </a:solidFill>
                <a:latin typeface="David" panose="020E0502060401010101" pitchFamily="34" charset="-79"/>
                <a:cs typeface="David" panose="020E0502060401010101" pitchFamily="34" charset="-79"/>
              </a:rPr>
              <a:t>a day with skilled ranger and tracker; </a:t>
            </a:r>
            <a:r>
              <a:rPr lang="en-US" sz="2200" b="1" dirty="0">
                <a:solidFill>
                  <a:schemeClr val="accent2">
                    <a:lumMod val="50000"/>
                  </a:schemeClr>
                </a:solidFill>
                <a:latin typeface="David" panose="020E0502060401010101" pitchFamily="34" charset="-79"/>
                <a:cs typeface="David" panose="020E0502060401010101" pitchFamily="34" charset="-79"/>
              </a:rPr>
              <a:t>bush walk-</a:t>
            </a:r>
            <a:r>
              <a:rPr lang="en-GB" sz="2200" dirty="0">
                <a:solidFill>
                  <a:schemeClr val="accent2">
                    <a:lumMod val="50000"/>
                  </a:schemeClr>
                </a:solidFill>
                <a:latin typeface="David" panose="020E0502060401010101" pitchFamily="34" charset="-79"/>
                <a:cs typeface="David" panose="020E0502060401010101" pitchFamily="34" charset="-79"/>
              </a:rPr>
              <a:t>an authentic and memorable encounter with wildlife;</a:t>
            </a:r>
            <a:r>
              <a:rPr lang="en-GB" sz="2200" b="1" dirty="0">
                <a:solidFill>
                  <a:schemeClr val="accent2">
                    <a:lumMod val="50000"/>
                  </a:schemeClr>
                </a:solidFill>
                <a:latin typeface="David" panose="020E0502060401010101" pitchFamily="34" charset="-79"/>
                <a:cs typeface="David" panose="020E0502060401010101" pitchFamily="34" charset="-79"/>
              </a:rPr>
              <a:t> photographic workshops</a:t>
            </a:r>
            <a:r>
              <a:rPr lang="en-GB" sz="2200" dirty="0">
                <a:solidFill>
                  <a:schemeClr val="accent2">
                    <a:lumMod val="50000"/>
                  </a:schemeClr>
                </a:solidFill>
                <a:latin typeface="David" panose="020E0502060401010101" pitchFamily="34" charset="-79"/>
                <a:cs typeface="David" panose="020E0502060401010101" pitchFamily="34" charset="-79"/>
              </a:rPr>
              <a:t>-world-class photographic training by leading South African wildlife photographer Albie Venter.</a:t>
            </a:r>
          </a:p>
          <a:p>
            <a:r>
              <a:rPr lang="en-US" sz="2400" b="1" dirty="0">
                <a:solidFill>
                  <a:schemeClr val="accent2">
                    <a:lumMod val="50000"/>
                  </a:schemeClr>
                </a:solidFill>
                <a:latin typeface="David" panose="020E0502060401010101" pitchFamily="34" charset="-79"/>
                <a:cs typeface="David" panose="020E0502060401010101" pitchFamily="34" charset="-79"/>
              </a:rPr>
              <a:t>Wellness - </a:t>
            </a:r>
            <a:r>
              <a:rPr lang="en-US" sz="2200" dirty="0">
                <a:solidFill>
                  <a:schemeClr val="accent2">
                    <a:lumMod val="50000"/>
                  </a:schemeClr>
                </a:solidFill>
                <a:latin typeface="David" panose="020E0502060401010101" pitchFamily="34" charset="-79"/>
                <a:cs typeface="David" panose="020E0502060401010101" pitchFamily="34" charset="-79"/>
              </a:rPr>
              <a:t>River Lodge SPA; </a:t>
            </a:r>
            <a:r>
              <a:rPr lang="en-US" sz="2200" dirty="0" err="1">
                <a:solidFill>
                  <a:schemeClr val="accent2">
                    <a:lumMod val="50000"/>
                  </a:schemeClr>
                </a:solidFill>
                <a:latin typeface="David" panose="020E0502060401010101" pitchFamily="34" charset="-79"/>
                <a:cs typeface="David" panose="020E0502060401010101" pitchFamily="34" charset="-79"/>
              </a:rPr>
              <a:t>Karula</a:t>
            </a:r>
            <a:r>
              <a:rPr lang="en-US" sz="2200" dirty="0">
                <a:solidFill>
                  <a:schemeClr val="accent2">
                    <a:lumMod val="50000"/>
                  </a:schemeClr>
                </a:solidFill>
                <a:latin typeface="David" panose="020E0502060401010101" pitchFamily="34" charset="-79"/>
                <a:cs typeface="David" panose="020E0502060401010101" pitchFamily="34" charset="-79"/>
              </a:rPr>
              <a:t> SPA &amp; Wellness Center; </a:t>
            </a:r>
            <a:r>
              <a:rPr lang="en-US" sz="2200" dirty="0" err="1">
                <a:solidFill>
                  <a:schemeClr val="accent2">
                    <a:lumMod val="50000"/>
                  </a:schemeClr>
                </a:solidFill>
                <a:latin typeface="David" panose="020E0502060401010101" pitchFamily="34" charset="-79"/>
                <a:cs typeface="David" panose="020E0502060401010101" pitchFamily="34" charset="-79"/>
              </a:rPr>
              <a:t>Karula’s</a:t>
            </a:r>
            <a:r>
              <a:rPr lang="en-US" sz="2200" dirty="0">
                <a:solidFill>
                  <a:schemeClr val="accent2">
                    <a:lumMod val="50000"/>
                  </a:schemeClr>
                </a:solidFill>
                <a:latin typeface="David" panose="020E0502060401010101" pitchFamily="34" charset="-79"/>
                <a:cs typeface="David" panose="020E0502060401010101" pitchFamily="34" charset="-79"/>
              </a:rPr>
              <a:t> Wellness Experiences. </a:t>
            </a:r>
          </a:p>
          <a:p>
            <a:r>
              <a:rPr lang="en-US" sz="2400" b="1" dirty="0">
                <a:solidFill>
                  <a:schemeClr val="accent2">
                    <a:lumMod val="50000"/>
                  </a:schemeClr>
                </a:solidFill>
                <a:latin typeface="David" panose="020E0502060401010101" pitchFamily="34" charset="-79"/>
                <a:cs typeface="David" panose="020E0502060401010101" pitchFamily="34" charset="-79"/>
              </a:rPr>
              <a:t>Romantic sleepout-</a:t>
            </a:r>
            <a:r>
              <a:rPr lang="en-GB" sz="2200" dirty="0">
                <a:solidFill>
                  <a:schemeClr val="accent2">
                    <a:lumMod val="50000"/>
                  </a:schemeClr>
                </a:solidFill>
                <a:latin typeface="David" panose="020E0502060401010101" pitchFamily="34" charset="-79"/>
                <a:cs typeface="David" panose="020E0502060401010101" pitchFamily="34" charset="-79"/>
              </a:rPr>
              <a:t>A fabulous adventure high above the ground in the starry sky of Africa.</a:t>
            </a:r>
          </a:p>
          <a:p>
            <a:r>
              <a:rPr lang="en-US" sz="2400" b="1" dirty="0" err="1">
                <a:solidFill>
                  <a:schemeClr val="accent2">
                    <a:lumMod val="50000"/>
                  </a:schemeClr>
                </a:solidFill>
                <a:latin typeface="David" panose="020E0502060401010101" pitchFamily="34" charset="-79"/>
                <a:cs typeface="David" panose="020E0502060401010101" pitchFamily="34" charset="-79"/>
              </a:rPr>
              <a:t>Kapama</a:t>
            </a:r>
            <a:r>
              <a:rPr lang="en-US" sz="2400" b="1" dirty="0">
                <a:solidFill>
                  <a:schemeClr val="accent2">
                    <a:lumMod val="50000"/>
                  </a:schemeClr>
                </a:solidFill>
                <a:latin typeface="David" panose="020E0502060401010101" pitchFamily="34" charset="-79"/>
                <a:cs typeface="David" panose="020E0502060401010101" pitchFamily="34" charset="-79"/>
              </a:rPr>
              <a:t> air ( luxury travel) -</a:t>
            </a:r>
            <a:r>
              <a:rPr lang="en-GB" sz="2200" dirty="0">
                <a:solidFill>
                  <a:schemeClr val="accent2">
                    <a:lumMod val="50000"/>
                  </a:schemeClr>
                </a:solidFill>
                <a:latin typeface="David" panose="020E0502060401010101" pitchFamily="34" charset="-79"/>
                <a:cs typeface="David" panose="020E0502060401010101" pitchFamily="34" charset="-79"/>
              </a:rPr>
              <a:t>Exclusive and relaxing offer for the most discerning travellers.</a:t>
            </a:r>
          </a:p>
          <a:p>
            <a:r>
              <a:rPr lang="en-GB" sz="2400" b="1" dirty="0">
                <a:solidFill>
                  <a:schemeClr val="accent2">
                    <a:lumMod val="50000"/>
                  </a:schemeClr>
                </a:solidFill>
                <a:latin typeface="David" panose="020E0502060401010101" pitchFamily="34" charset="-79"/>
                <a:cs typeface="David" panose="020E0502060401010101" pitchFamily="34" charset="-79"/>
              </a:rPr>
              <a:t>Conservation- </a:t>
            </a:r>
            <a:r>
              <a:rPr lang="en-GB" sz="2400" dirty="0">
                <a:solidFill>
                  <a:schemeClr val="accent2">
                    <a:lumMod val="50000"/>
                  </a:schemeClr>
                </a:solidFill>
                <a:latin typeface="David" panose="020E0502060401010101" pitchFamily="34" charset="-79"/>
                <a:cs typeface="David" panose="020E0502060401010101" pitchFamily="34" charset="-79"/>
              </a:rPr>
              <a:t>It is important for the life of the </a:t>
            </a:r>
            <a:r>
              <a:rPr lang="en-GB" sz="2400" dirty="0" err="1">
                <a:solidFill>
                  <a:schemeClr val="accent2">
                    <a:lumMod val="50000"/>
                  </a:schemeClr>
                </a:solidFill>
                <a:latin typeface="David" panose="020E0502060401010101" pitchFamily="34" charset="-79"/>
                <a:cs typeface="David" panose="020E0502060401010101" pitchFamily="34" charset="-79"/>
              </a:rPr>
              <a:t>Kapama</a:t>
            </a:r>
            <a:r>
              <a:rPr lang="en-GB" sz="2400" dirty="0">
                <a:solidFill>
                  <a:schemeClr val="accent2">
                    <a:lumMod val="50000"/>
                  </a:schemeClr>
                </a:solidFill>
                <a:latin typeface="David" panose="020E0502060401010101" pitchFamily="34" charset="-79"/>
                <a:cs typeface="David" panose="020E0502060401010101" pitchFamily="34" charset="-79"/>
              </a:rPr>
              <a:t> Reserve to create high standards of environmental protection. The relationship between the reserve and its ecosystem ensure its preservation for future generations (</a:t>
            </a:r>
            <a:r>
              <a:rPr lang="en-GB" sz="2400" dirty="0" err="1">
                <a:solidFill>
                  <a:schemeClr val="accent2">
                    <a:lumMod val="50000"/>
                  </a:schemeClr>
                </a:solidFill>
                <a:latin typeface="David" panose="020E0502060401010101" pitchFamily="34" charset="-79"/>
                <a:cs typeface="David" panose="020E0502060401010101" pitchFamily="34" charset="-79"/>
              </a:rPr>
              <a:t>kapama</a:t>
            </a:r>
            <a:r>
              <a:rPr lang="en-GB" sz="2400" dirty="0">
                <a:solidFill>
                  <a:schemeClr val="accent2">
                    <a:lumMod val="50000"/>
                  </a:schemeClr>
                </a:solidFill>
                <a:latin typeface="David" panose="020E0502060401010101" pitchFamily="34" charset="-79"/>
                <a:cs typeface="David" panose="020E0502060401010101" pitchFamily="34" charset="-79"/>
              </a:rPr>
              <a:t> anti-poaching unit, </a:t>
            </a:r>
            <a:r>
              <a:rPr lang="en-GB" sz="2400" dirty="0" err="1">
                <a:solidFill>
                  <a:schemeClr val="accent2">
                    <a:lumMod val="50000"/>
                  </a:schemeClr>
                </a:solidFill>
                <a:latin typeface="David" panose="020E0502060401010101" pitchFamily="34" charset="-79"/>
                <a:cs typeface="David" panose="020E0502060401010101" pitchFamily="34" charset="-79"/>
              </a:rPr>
              <a:t>hoedspruit</a:t>
            </a:r>
            <a:r>
              <a:rPr lang="en-GB" sz="2400" dirty="0">
                <a:solidFill>
                  <a:schemeClr val="accent2">
                    <a:lumMod val="50000"/>
                  </a:schemeClr>
                </a:solidFill>
                <a:latin typeface="David" panose="020E0502060401010101" pitchFamily="34" charset="-79"/>
                <a:cs typeface="David" panose="020E0502060401010101" pitchFamily="34" charset="-79"/>
              </a:rPr>
              <a:t> centre for endangered species, elephant interaction).</a:t>
            </a:r>
          </a:p>
          <a:p>
            <a:endParaRPr lang="en-GB" sz="2200"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a:p>
            <a:endParaRPr lang="en-US" sz="2400" b="1" dirty="0">
              <a:solidFill>
                <a:schemeClr val="accent2">
                  <a:lumMod val="50000"/>
                </a:schemeClr>
              </a:solidFill>
              <a:latin typeface="David" panose="020E0502060401010101" pitchFamily="34" charset="-79"/>
              <a:cs typeface="David" panose="020E0502060401010101" pitchFamily="34" charset="-79"/>
            </a:endParaRPr>
          </a:p>
        </p:txBody>
      </p:sp>
      <p:cxnSp>
        <p:nvCxnSpPr>
          <p:cNvPr id="21" name="Straight Connector 20">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529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pct70">
          <a:fgClr>
            <a:schemeClr val="accent2">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3C7D214-ECDE-47A7-92FF-8829D26F92B8}"/>
              </a:ext>
            </a:extLst>
          </p:cNvPr>
          <p:cNvSpPr>
            <a:spLocks noGrp="1"/>
          </p:cNvSpPr>
          <p:nvPr>
            <p:ph type="title"/>
          </p:nvPr>
        </p:nvSpPr>
        <p:spPr>
          <a:xfrm>
            <a:off x="0" y="0"/>
            <a:ext cx="8017329" cy="1567543"/>
          </a:xfrm>
          <a:prstGeom prst="ellipse">
            <a:avLst/>
          </a:prstGeom>
        </p:spPr>
        <p:txBody>
          <a:bodyPr vert="horz" lIns="91440" tIns="45720" rIns="91440" bIns="45720" rtlCol="0" anchor="ctr">
            <a:normAutofit/>
          </a:bodyPr>
          <a:lstStyle/>
          <a:p>
            <a:pPr algn="ctr"/>
            <a:r>
              <a:rPr lang="en-US" sz="3200" b="1" dirty="0">
                <a:solidFill>
                  <a:schemeClr val="accent2">
                    <a:lumMod val="50000"/>
                  </a:schemeClr>
                </a:solidFill>
                <a:latin typeface="Albertus Extra Bold" panose="020E0802040304020204" pitchFamily="34" charset="0"/>
              </a:rPr>
              <a:t>USP (Unique Selling Point)</a:t>
            </a:r>
          </a:p>
        </p:txBody>
      </p:sp>
      <p:sp>
        <p:nvSpPr>
          <p:cNvPr id="6" name="Текстово поле 5">
            <a:extLst>
              <a:ext uri="{FF2B5EF4-FFF2-40B4-BE49-F238E27FC236}">
                <a16:creationId xmlns:a16="http://schemas.microsoft.com/office/drawing/2014/main" id="{78F017CA-D37A-4D2B-BAE0-C3EFD8EB870F}"/>
              </a:ext>
            </a:extLst>
          </p:cNvPr>
          <p:cNvSpPr txBox="1"/>
          <p:nvPr/>
        </p:nvSpPr>
        <p:spPr>
          <a:xfrm>
            <a:off x="648930" y="1201783"/>
            <a:ext cx="5464629" cy="502203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The Location; </a:t>
            </a:r>
          </a:p>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Four remarkably furnished in an individual-style camps, </a:t>
            </a:r>
          </a:p>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The largest privately owned five-star luxury game reserve;</a:t>
            </a:r>
          </a:p>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 Private airport; </a:t>
            </a:r>
          </a:p>
          <a:p>
            <a:pPr indent="-228600">
              <a:lnSpc>
                <a:spcPct val="90000"/>
              </a:lnSpc>
              <a:spcAft>
                <a:spcPts val="600"/>
              </a:spcAft>
              <a:buFont typeface="Arial" panose="020B0604020202020204" pitchFamily="34" charset="0"/>
              <a:buChar char="•"/>
            </a:pPr>
            <a:r>
              <a:rPr lang="en-US" sz="3200" b="1" dirty="0">
                <a:solidFill>
                  <a:schemeClr val="accent2">
                    <a:lumMod val="50000"/>
                  </a:schemeClr>
                </a:solidFill>
                <a:latin typeface="David" panose="020E0502060401010101" pitchFamily="34" charset="-79"/>
                <a:cs typeface="David" panose="020E0502060401010101" pitchFamily="34" charset="-79"/>
              </a:rPr>
              <a:t> An extensive selection of experiences</a:t>
            </a:r>
          </a:p>
          <a:p>
            <a:pPr indent="-228600">
              <a:lnSpc>
                <a:spcPct val="90000"/>
              </a:lnSpc>
              <a:spcAft>
                <a:spcPts val="600"/>
              </a:spcAft>
              <a:buFont typeface="Arial" panose="020B0604020202020204" pitchFamily="34" charset="0"/>
              <a:buChar char="•"/>
            </a:pPr>
            <a:r>
              <a:rPr lang="en-GB" sz="3200" b="1" dirty="0">
                <a:solidFill>
                  <a:schemeClr val="accent2">
                    <a:lumMod val="50000"/>
                  </a:schemeClr>
                </a:solidFill>
                <a:latin typeface="David" panose="020E0502060401010101" pitchFamily="34" charset="-79"/>
                <a:cs typeface="David" panose="020E0502060401010101" pitchFamily="34" charset="-79"/>
              </a:rPr>
              <a:t>Incredibly tasty and assorted food</a:t>
            </a:r>
            <a:endParaRPr lang="en-US" sz="3200" b="1" dirty="0">
              <a:solidFill>
                <a:schemeClr val="accent2">
                  <a:lumMod val="50000"/>
                </a:schemeClr>
              </a:solidFill>
              <a:latin typeface="David" panose="020E0502060401010101" pitchFamily="34" charset="-79"/>
              <a:cs typeface="David" panose="020E0502060401010101" pitchFamily="34" charset="-79"/>
            </a:endParaRPr>
          </a:p>
          <a:p>
            <a:pPr indent="-228600">
              <a:lnSpc>
                <a:spcPct val="90000"/>
              </a:lnSpc>
              <a:spcAft>
                <a:spcPts val="600"/>
              </a:spcAft>
              <a:buFont typeface="Arial" panose="020B0604020202020204" pitchFamily="34" charset="0"/>
              <a:buChar char="•"/>
            </a:pPr>
            <a:endParaRPr lang="en-US" sz="3200" b="1" dirty="0">
              <a:solidFill>
                <a:schemeClr val="accent2">
                  <a:lumMod val="50000"/>
                </a:schemeClr>
              </a:solidFill>
              <a:latin typeface="David" panose="020E0502060401010101" pitchFamily="34" charset="-79"/>
              <a:cs typeface="David" panose="020E0502060401010101" pitchFamily="34" charset="-79"/>
            </a:endParaRPr>
          </a:p>
        </p:txBody>
      </p:sp>
      <p:pic>
        <p:nvPicPr>
          <p:cNvPr id="5" name="Контейнер за съдържание 4">
            <a:extLst>
              <a:ext uri="{FF2B5EF4-FFF2-40B4-BE49-F238E27FC236}">
                <a16:creationId xmlns:a16="http://schemas.microsoft.com/office/drawing/2014/main" id="{CC22E754-3615-4946-B9EF-11E8778DB76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082" r="3" b="3"/>
          <a:stretch/>
        </p:blipFill>
        <p:spPr>
          <a:xfrm>
            <a:off x="6727371" y="1201783"/>
            <a:ext cx="5185955" cy="5016135"/>
          </a:xfrm>
          <a:prstGeom prst="rect">
            <a:avLst/>
          </a:prstGeom>
          <a:effectLst/>
        </p:spPr>
      </p:pic>
    </p:spTree>
    <p:extLst>
      <p:ext uri="{BB962C8B-B14F-4D97-AF65-F5344CB8AC3E}">
        <p14:creationId xmlns:p14="http://schemas.microsoft.com/office/powerpoint/2010/main" val="1384076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Freeform: Shape 11">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Заглавие 1">
            <a:extLst>
              <a:ext uri="{FF2B5EF4-FFF2-40B4-BE49-F238E27FC236}">
                <a16:creationId xmlns:a16="http://schemas.microsoft.com/office/drawing/2014/main" id="{1F524C0A-0096-4E0E-90B0-3D46FB12DDEE}"/>
              </a:ext>
            </a:extLst>
          </p:cNvPr>
          <p:cNvSpPr>
            <a:spLocks noGrp="1"/>
          </p:cNvSpPr>
          <p:nvPr>
            <p:ph type="title"/>
          </p:nvPr>
        </p:nvSpPr>
        <p:spPr>
          <a:xfrm>
            <a:off x="838200" y="5529884"/>
            <a:ext cx="8078342" cy="1096331"/>
          </a:xfrm>
        </p:spPr>
        <p:txBody>
          <a:bodyPr vert="horz" lIns="91440" tIns="45720" rIns="91440" bIns="45720" rtlCol="0" anchor="ctr">
            <a:normAutofit/>
          </a:bodyPr>
          <a:lstStyle/>
          <a:p>
            <a:pPr algn="ctr"/>
            <a:r>
              <a:rPr lang="en-US" sz="5400" kern="1200" dirty="0">
                <a:solidFill>
                  <a:schemeClr val="accent2">
                    <a:lumMod val="50000"/>
                  </a:schemeClr>
                </a:solidFill>
                <a:latin typeface="Albertus Extra Bold" panose="020E0802040304020204" pitchFamily="34" charset="0"/>
              </a:rPr>
              <a:t>Strategy</a:t>
            </a:r>
          </a:p>
        </p:txBody>
      </p:sp>
      <p:graphicFrame>
        <p:nvGraphicFramePr>
          <p:cNvPr id="5" name="Контейнер за съдържание 4">
            <a:extLst>
              <a:ext uri="{FF2B5EF4-FFF2-40B4-BE49-F238E27FC236}">
                <a16:creationId xmlns:a16="http://schemas.microsoft.com/office/drawing/2014/main" id="{FF61C9AA-5E1F-4911-9CA7-5A7F24BD6E35}"/>
              </a:ext>
            </a:extLst>
          </p:cNvPr>
          <p:cNvGraphicFramePr>
            <a:graphicFrameLocks noGrp="1"/>
          </p:cNvGraphicFramePr>
          <p:nvPr>
            <p:ph idx="1"/>
            <p:extLst>
              <p:ext uri="{D42A27DB-BD31-4B8C-83A1-F6EECF244321}">
                <p14:modId xmlns:p14="http://schemas.microsoft.com/office/powerpoint/2010/main" val="1189174008"/>
              </p:ext>
            </p:extLst>
          </p:nvPr>
        </p:nvGraphicFramePr>
        <p:xfrm>
          <a:off x="346841" y="231785"/>
          <a:ext cx="11634951" cy="4904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0555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FBE5927-0328-4774-A99B-35E1BCF5A7E7}"/>
              </a:ext>
            </a:extLst>
          </p:cNvPr>
          <p:cNvSpPr>
            <a:spLocks noGrp="1"/>
          </p:cNvSpPr>
          <p:nvPr>
            <p:ph type="title"/>
          </p:nvPr>
        </p:nvSpPr>
        <p:spPr>
          <a:xfrm>
            <a:off x="8017254" y="133683"/>
            <a:ext cx="3336545" cy="1348753"/>
          </a:xfrm>
        </p:spPr>
        <p:txBody>
          <a:bodyPr vert="horz" lIns="91440" tIns="45720" rIns="91440" bIns="45720" rtlCol="0" anchor="ctr">
            <a:normAutofit/>
          </a:bodyPr>
          <a:lstStyle/>
          <a:p>
            <a:pPr algn="ctr"/>
            <a:r>
              <a:rPr lang="en-US" sz="3600" dirty="0">
                <a:solidFill>
                  <a:schemeClr val="accent2">
                    <a:lumMod val="50000"/>
                  </a:schemeClr>
                </a:solidFill>
                <a:latin typeface="Albertus Extra Bold" panose="020E0802040304020204" pitchFamily="34" charset="0"/>
              </a:rPr>
              <a:t>Appraisal…</a:t>
            </a:r>
            <a:endParaRPr lang="en-US" sz="3600" kern="1200" dirty="0">
              <a:solidFill>
                <a:schemeClr val="accent2">
                  <a:lumMod val="50000"/>
                </a:schemeClr>
              </a:solidFill>
              <a:latin typeface="Albertus Extra Bold" panose="020E0802040304020204" pitchFamily="34" charset="0"/>
            </a:endParaRPr>
          </a:p>
        </p:txBody>
      </p:sp>
      <p:pic>
        <p:nvPicPr>
          <p:cNvPr id="22" name="Контейнер за съдържание 21" descr="Картина, която съдържа екранна снимка&#10;&#10;Описанието е генерирано автоматично">
            <a:extLst>
              <a:ext uri="{FF2B5EF4-FFF2-40B4-BE49-F238E27FC236}">
                <a16:creationId xmlns:a16="http://schemas.microsoft.com/office/drawing/2014/main" id="{2095335A-857B-4CE3-AAF3-56B032B986C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17254" y="1759534"/>
            <a:ext cx="3966928" cy="4964772"/>
          </a:xfrm>
          <a:prstGeom prst="rect">
            <a:avLst/>
          </a:prstGeom>
        </p:spPr>
      </p:pic>
      <p:pic>
        <p:nvPicPr>
          <p:cNvPr id="30" name="Картина 29" descr="Картина, която съдържа екранна снимка&#10;&#10;Описанието е генерирано автоматично">
            <a:extLst>
              <a:ext uri="{FF2B5EF4-FFF2-40B4-BE49-F238E27FC236}">
                <a16:creationId xmlns:a16="http://schemas.microsoft.com/office/drawing/2014/main" id="{832E8FBC-754E-4B3C-B524-18D3FD4881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3489" y="114994"/>
            <a:ext cx="2533855" cy="2049371"/>
          </a:xfrm>
          <a:prstGeom prst="rect">
            <a:avLst/>
          </a:prstGeom>
        </p:spPr>
      </p:pic>
      <p:pic>
        <p:nvPicPr>
          <p:cNvPr id="26" name="Картина 25" descr="Картина, която съдържа екранна снимка, текст&#10;&#10;Описанието е генерирано автоматично">
            <a:extLst>
              <a:ext uri="{FF2B5EF4-FFF2-40B4-BE49-F238E27FC236}">
                <a16:creationId xmlns:a16="http://schemas.microsoft.com/office/drawing/2014/main" id="{36B47344-20AA-4D94-ADA4-4CC3529D7F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3489" y="2396900"/>
            <a:ext cx="2417851" cy="1975160"/>
          </a:xfrm>
          <a:prstGeom prst="rect">
            <a:avLst/>
          </a:prstGeom>
        </p:spPr>
      </p:pic>
      <p:pic>
        <p:nvPicPr>
          <p:cNvPr id="24" name="Картина 23" descr="Картина, която съдържа екранна снимка&#10;&#10;Описанието е генерирано автоматично">
            <a:extLst>
              <a:ext uri="{FF2B5EF4-FFF2-40B4-BE49-F238E27FC236}">
                <a16:creationId xmlns:a16="http://schemas.microsoft.com/office/drawing/2014/main" id="{01949304-5D51-454D-956B-5FF101010C1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696696"/>
            <a:ext cx="2317893" cy="2161304"/>
          </a:xfrm>
          <a:prstGeom prst="rect">
            <a:avLst/>
          </a:prstGeom>
        </p:spPr>
      </p:pic>
      <p:pic>
        <p:nvPicPr>
          <p:cNvPr id="28" name="Картина 27" descr="Картина, която съдържа екранна снимка&#10;&#10;Описанието е генерирано автоматично">
            <a:extLst>
              <a:ext uri="{FF2B5EF4-FFF2-40B4-BE49-F238E27FC236}">
                <a16:creationId xmlns:a16="http://schemas.microsoft.com/office/drawing/2014/main" id="{0C8BB2C5-7CCA-439B-9474-B0544922371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05288" y="4571999"/>
            <a:ext cx="2204641" cy="2277807"/>
          </a:xfrm>
          <a:prstGeom prst="rect">
            <a:avLst/>
          </a:prstGeom>
        </p:spPr>
      </p:pic>
      <p:pic>
        <p:nvPicPr>
          <p:cNvPr id="32" name="Картина 31" descr="Картина, която съдържа екранна снимка&#10;&#10;Описанието е генерирано автоматично">
            <a:extLst>
              <a:ext uri="{FF2B5EF4-FFF2-40B4-BE49-F238E27FC236}">
                <a16:creationId xmlns:a16="http://schemas.microsoft.com/office/drawing/2014/main" id="{DFD5BFC3-06F9-44BD-925C-3C17F14B0A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76811" y="4632307"/>
            <a:ext cx="2540519" cy="2217500"/>
          </a:xfrm>
          <a:prstGeom prst="rect">
            <a:avLst/>
          </a:prstGeom>
        </p:spPr>
      </p:pic>
      <p:pic>
        <p:nvPicPr>
          <p:cNvPr id="36" name="Картина 35">
            <a:extLst>
              <a:ext uri="{FF2B5EF4-FFF2-40B4-BE49-F238E27FC236}">
                <a16:creationId xmlns:a16="http://schemas.microsoft.com/office/drawing/2014/main" id="{0FE0349E-C0C0-4CB0-8915-12C6714AC0EA}"/>
              </a:ext>
            </a:extLst>
          </p:cNvPr>
          <p:cNvPicPr>
            <a:picLocks noChangeAspect="1"/>
          </p:cNvPicPr>
          <p:nvPr/>
        </p:nvPicPr>
        <p:blipFill>
          <a:blip r:embed="rId8"/>
          <a:stretch>
            <a:fillRect/>
          </a:stretch>
        </p:blipFill>
        <p:spPr>
          <a:xfrm>
            <a:off x="96983" y="114994"/>
            <a:ext cx="4472960" cy="4384413"/>
          </a:xfrm>
          <a:prstGeom prst="rect">
            <a:avLst/>
          </a:prstGeom>
        </p:spPr>
      </p:pic>
      <p:cxnSp>
        <p:nvCxnSpPr>
          <p:cNvPr id="47" name="Straight Connector 41">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3">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4" name="Картина 33" descr="Картина, която съдържа екранна снимка&#10;&#10;Описанието е генерирано автоматично">
            <a:extLst>
              <a:ext uri="{FF2B5EF4-FFF2-40B4-BE49-F238E27FC236}">
                <a16:creationId xmlns:a16="http://schemas.microsoft.com/office/drawing/2014/main" id="{0A60B946-F964-4E07-8D4D-5ADCA775226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770156" y="2293172"/>
            <a:ext cx="2754793" cy="2140856"/>
          </a:xfrm>
          <a:prstGeom prst="rect">
            <a:avLst/>
          </a:prstGeom>
        </p:spPr>
      </p:pic>
    </p:spTree>
    <p:extLst>
      <p:ext uri="{BB962C8B-B14F-4D97-AF65-F5344CB8AC3E}">
        <p14:creationId xmlns:p14="http://schemas.microsoft.com/office/powerpoint/2010/main" val="413329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01783A8-AEEA-4119-81DC-0EA1818C2855}"/>
              </a:ext>
            </a:extLst>
          </p:cNvPr>
          <p:cNvSpPr>
            <a:spLocks noGrp="1"/>
          </p:cNvSpPr>
          <p:nvPr>
            <p:ph type="title"/>
          </p:nvPr>
        </p:nvSpPr>
        <p:spPr>
          <a:xfrm>
            <a:off x="476794" y="3376488"/>
            <a:ext cx="4252862" cy="956674"/>
          </a:xfrm>
        </p:spPr>
        <p:txBody>
          <a:bodyPr vert="horz" lIns="91440" tIns="45720" rIns="91440" bIns="45720" rtlCol="0" anchor="ctr">
            <a:normAutofit/>
          </a:bodyPr>
          <a:lstStyle/>
          <a:p>
            <a:pPr algn="ctr"/>
            <a:r>
              <a:rPr lang="en-US" sz="3600" kern="1200" dirty="0">
                <a:solidFill>
                  <a:schemeClr val="accent2">
                    <a:lumMod val="50000"/>
                  </a:schemeClr>
                </a:solidFill>
                <a:latin typeface="Albertus Extra Bold" panose="020E0802040304020204" pitchFamily="34" charset="0"/>
              </a:rPr>
              <a:t>Appraisal…</a:t>
            </a:r>
          </a:p>
        </p:txBody>
      </p:sp>
      <p:pic>
        <p:nvPicPr>
          <p:cNvPr id="10" name="Картина 9">
            <a:extLst>
              <a:ext uri="{FF2B5EF4-FFF2-40B4-BE49-F238E27FC236}">
                <a16:creationId xmlns:a16="http://schemas.microsoft.com/office/drawing/2014/main" id="{AB042E44-110A-493F-B756-0A26A8F3C7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793" y="835572"/>
            <a:ext cx="3344925" cy="2356668"/>
          </a:xfrm>
          <a:prstGeom prst="rect">
            <a:avLst/>
          </a:prstGeom>
        </p:spPr>
      </p:pic>
      <p:sp>
        <p:nvSpPr>
          <p:cNvPr id="66" name="Freeform: Shape 57">
            <a:extLst>
              <a:ext uri="{FF2B5EF4-FFF2-40B4-BE49-F238E27FC236}">
                <a16:creationId xmlns:a16="http://schemas.microsoft.com/office/drawing/2014/main" id="{7BC0F8B1-F985-469B-8332-13DBC7665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791963" y="451044"/>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1">
              <a:lumMod val="95000"/>
              <a:lumOff val="5000"/>
              <a:alpha val="75000"/>
            </a:schemeClr>
          </a:solidFill>
          <a:ln w="0">
            <a:noFill/>
            <a:prstDash val="solid"/>
            <a:round/>
            <a:headEnd/>
            <a:tailEnd/>
          </a:ln>
        </p:spPr>
      </p:sp>
      <p:pic>
        <p:nvPicPr>
          <p:cNvPr id="6" name="Контейнер за съдържание 5" descr="Картина, която съдържа екранна снимка&#10;&#10;Описанието е генерирано автоматично">
            <a:extLst>
              <a:ext uri="{FF2B5EF4-FFF2-40B4-BE49-F238E27FC236}">
                <a16:creationId xmlns:a16="http://schemas.microsoft.com/office/drawing/2014/main" id="{FD170BDE-FB3F-4BAC-87CC-33B4F8F8F71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74107" y="664232"/>
            <a:ext cx="3779293" cy="2528008"/>
          </a:xfrm>
          <a:prstGeom prst="rect">
            <a:avLst/>
          </a:prstGeom>
        </p:spPr>
      </p:pic>
      <p:pic>
        <p:nvPicPr>
          <p:cNvPr id="18" name="Картина 17" descr="Картина, която съдържа екранна снимка&#10;&#10;Описанието е генерирано автоматично">
            <a:extLst>
              <a:ext uri="{FF2B5EF4-FFF2-40B4-BE49-F238E27FC236}">
                <a16:creationId xmlns:a16="http://schemas.microsoft.com/office/drawing/2014/main" id="{6AA4C61C-2028-4493-98D2-5CFA67E32B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9971" y="835571"/>
            <a:ext cx="2981559" cy="1718343"/>
          </a:xfrm>
          <a:prstGeom prst="rect">
            <a:avLst/>
          </a:prstGeom>
        </p:spPr>
      </p:pic>
      <p:sp>
        <p:nvSpPr>
          <p:cNvPr id="67" name="Freeform: Shape 59">
            <a:extLst>
              <a:ext uri="{FF2B5EF4-FFF2-40B4-BE49-F238E27FC236}">
                <a16:creationId xmlns:a16="http://schemas.microsoft.com/office/drawing/2014/main" id="{89D15953-1642-4DD6-AD9E-01AA19247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9466977" y="434000"/>
            <a:ext cx="2308583" cy="1114404"/>
          </a:xfrm>
          <a:custGeom>
            <a:avLst/>
            <a:gdLst>
              <a:gd name="connsiteX0" fmla="*/ 462 w 2308583"/>
              <a:gd name="connsiteY0" fmla="*/ 1114404 h 1114404"/>
              <a:gd name="connsiteX1" fmla="*/ 2308583 w 2308583"/>
              <a:gd name="connsiteY1" fmla="*/ 1114404 h 1114404"/>
              <a:gd name="connsiteX2" fmla="*/ 2308583 w 2308583"/>
              <a:gd name="connsiteY2" fmla="*/ 0 h 1114404"/>
              <a:gd name="connsiteX3" fmla="*/ 2022607 w 2308583"/>
              <a:gd name="connsiteY3" fmla="*/ 0 h 1114404"/>
              <a:gd name="connsiteX4" fmla="*/ 2022607 w 2308583"/>
              <a:gd name="connsiteY4" fmla="*/ 843477 h 1114404"/>
              <a:gd name="connsiteX5" fmla="*/ 0 w 2308583"/>
              <a:gd name="connsiteY5" fmla="*/ 842545 h 1114404"/>
              <a:gd name="connsiteX6" fmla="*/ 462 w 2308583"/>
              <a:gd name="connsiteY6" fmla="*/ 1114404 h 1114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1114404">
                <a:moveTo>
                  <a:pt x="462" y="1114404"/>
                </a:moveTo>
                <a:lnTo>
                  <a:pt x="2308583" y="1114404"/>
                </a:lnTo>
                <a:lnTo>
                  <a:pt x="2308583" y="0"/>
                </a:lnTo>
                <a:lnTo>
                  <a:pt x="2022607" y="0"/>
                </a:lnTo>
                <a:lnTo>
                  <a:pt x="2022607" y="843477"/>
                </a:lnTo>
                <a:lnTo>
                  <a:pt x="0" y="842545"/>
                </a:lnTo>
                <a:cubicBezTo>
                  <a:pt x="923" y="936375"/>
                  <a:pt x="-462" y="1020574"/>
                  <a:pt x="462" y="1114404"/>
                </a:cubicBezTo>
                <a:close/>
              </a:path>
            </a:pathLst>
          </a:custGeom>
          <a:solidFill>
            <a:schemeClr val="tx1">
              <a:lumMod val="95000"/>
              <a:lumOff val="5000"/>
              <a:alpha val="75000"/>
            </a:schemeClr>
          </a:solidFill>
          <a:ln w="0">
            <a:noFill/>
            <a:prstDash val="solid"/>
            <a:round/>
            <a:headEnd/>
            <a:tailEnd/>
          </a:ln>
        </p:spPr>
      </p:sp>
      <p:sp>
        <p:nvSpPr>
          <p:cNvPr id="4" name="Текстов контейнер 3">
            <a:extLst>
              <a:ext uri="{FF2B5EF4-FFF2-40B4-BE49-F238E27FC236}">
                <a16:creationId xmlns:a16="http://schemas.microsoft.com/office/drawing/2014/main" id="{BDD6608D-80A1-46F9-87F0-9AF376AEAB83}"/>
              </a:ext>
            </a:extLst>
          </p:cNvPr>
          <p:cNvSpPr>
            <a:spLocks noGrp="1"/>
          </p:cNvSpPr>
          <p:nvPr>
            <p:ph type="body" sz="half" idx="2"/>
          </p:nvPr>
        </p:nvSpPr>
        <p:spPr>
          <a:xfrm>
            <a:off x="476792" y="4139281"/>
            <a:ext cx="4252862" cy="2356668"/>
          </a:xfrm>
        </p:spPr>
        <p:txBody>
          <a:bodyPr vert="horz" lIns="91440" tIns="45720" rIns="91440" bIns="45720" rtlCol="0">
            <a:normAutofit/>
          </a:bodyPr>
          <a:lstStyle/>
          <a:p>
            <a:pPr indent="-228600">
              <a:buFont typeface="Arial" panose="020B0604020202020204" pitchFamily="34" charset="0"/>
              <a:buChar char="•"/>
            </a:pPr>
            <a:r>
              <a:rPr lang="en-US" sz="2400" b="1" dirty="0">
                <a:solidFill>
                  <a:schemeClr val="accent2">
                    <a:lumMod val="50000"/>
                  </a:schemeClr>
                </a:solidFill>
                <a:latin typeface="David" panose="020E0502060401010101" pitchFamily="34" charset="-79"/>
                <a:cs typeface="David" panose="020E0502060401010101" pitchFamily="34" charset="-79"/>
              </a:rPr>
              <a:t>The Luxury Travel Expert</a:t>
            </a:r>
          </a:p>
          <a:p>
            <a:pPr indent="-228600">
              <a:buFont typeface="Arial" panose="020B0604020202020204" pitchFamily="34" charset="0"/>
              <a:buChar char="•"/>
            </a:pPr>
            <a:r>
              <a:rPr lang="en-US" sz="2400" b="1" dirty="0">
                <a:solidFill>
                  <a:schemeClr val="accent2">
                    <a:lumMod val="50000"/>
                  </a:schemeClr>
                </a:solidFill>
                <a:latin typeface="David" panose="020E0502060401010101" pitchFamily="34" charset="-79"/>
                <a:cs typeface="David" panose="020E0502060401010101" pitchFamily="34" charset="-79"/>
              </a:rPr>
              <a:t>Booking.com</a:t>
            </a:r>
          </a:p>
          <a:p>
            <a:pPr indent="-228600">
              <a:buFont typeface="Arial" panose="020B0604020202020204" pitchFamily="34" charset="0"/>
              <a:buChar char="•"/>
            </a:pPr>
            <a:r>
              <a:rPr lang="en-US" sz="2400" b="1" dirty="0">
                <a:solidFill>
                  <a:schemeClr val="accent2">
                    <a:lumMod val="50000"/>
                  </a:schemeClr>
                </a:solidFill>
                <a:latin typeface="David" panose="020E0502060401010101" pitchFamily="34" charset="-79"/>
                <a:cs typeface="David" panose="020E0502060401010101" pitchFamily="34" charset="-79"/>
              </a:rPr>
              <a:t>Tripadvisor.com</a:t>
            </a:r>
          </a:p>
          <a:p>
            <a:pPr indent="-228600">
              <a:buFont typeface="Arial" panose="020B0604020202020204" pitchFamily="34" charset="0"/>
              <a:buChar char="•"/>
            </a:pPr>
            <a:r>
              <a:rPr lang="en-US" sz="2400" b="1" dirty="0">
                <a:solidFill>
                  <a:schemeClr val="accent2">
                    <a:lumMod val="50000"/>
                  </a:schemeClr>
                </a:solidFill>
                <a:latin typeface="David" panose="020E0502060401010101" pitchFamily="34" charset="-79"/>
                <a:cs typeface="David" panose="020E0502060401010101" pitchFamily="34" charset="-79"/>
              </a:rPr>
              <a:t>Expedia.com.uk</a:t>
            </a:r>
          </a:p>
        </p:txBody>
      </p:sp>
      <p:pic>
        <p:nvPicPr>
          <p:cNvPr id="8" name="Картина 7" descr="Картина, която съдържа екранна снимка&#10;&#10;Описанието е генерирано автоматично">
            <a:extLst>
              <a:ext uri="{FF2B5EF4-FFF2-40B4-BE49-F238E27FC236}">
                <a16:creationId xmlns:a16="http://schemas.microsoft.com/office/drawing/2014/main" id="{4FBD67FF-11E8-4DAA-AFD3-2137FADFDC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29655" y="3665761"/>
            <a:ext cx="3423745" cy="2356667"/>
          </a:xfrm>
          <a:prstGeom prst="rect">
            <a:avLst/>
          </a:prstGeom>
        </p:spPr>
      </p:pic>
      <p:pic>
        <p:nvPicPr>
          <p:cNvPr id="14" name="Картина 13" descr="Картина, която съдържа екранна снимка&#10;&#10;Описанието е генерирано автоматично">
            <a:extLst>
              <a:ext uri="{FF2B5EF4-FFF2-40B4-BE49-F238E27FC236}">
                <a16:creationId xmlns:a16="http://schemas.microsoft.com/office/drawing/2014/main" id="{8EF2C54D-A429-4214-BED2-21025A093A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32359" y="2955485"/>
            <a:ext cx="2981559" cy="2877756"/>
          </a:xfrm>
          <a:prstGeom prst="rect">
            <a:avLst/>
          </a:prstGeom>
        </p:spPr>
      </p:pic>
      <p:sp>
        <p:nvSpPr>
          <p:cNvPr id="68" name="Freeform 6">
            <a:extLst>
              <a:ext uri="{FF2B5EF4-FFF2-40B4-BE49-F238E27FC236}">
                <a16:creationId xmlns:a16="http://schemas.microsoft.com/office/drawing/2014/main" id="{FBF3780C-749F-4B50-9E1D-F2B1F6DB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76833" y="2919002"/>
            <a:ext cx="2525072" cy="3398994"/>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1">
              <a:lumMod val="95000"/>
              <a:lumOff val="5000"/>
              <a:alpha val="75000"/>
            </a:schemeClr>
          </a:solidFill>
          <a:ln w="0">
            <a:noFill/>
            <a:prstDash val="solid"/>
            <a:round/>
            <a:headEnd/>
            <a:tailEnd/>
          </a:ln>
        </p:spPr>
      </p:sp>
    </p:spTree>
    <p:extLst>
      <p:ext uri="{BB962C8B-B14F-4D97-AF65-F5344CB8AC3E}">
        <p14:creationId xmlns:p14="http://schemas.microsoft.com/office/powerpoint/2010/main" val="1260586869"/>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620001B-B08F-4318-B96B-4EA80FF910AA}"/>
              </a:ext>
            </a:extLst>
          </p:cNvPr>
          <p:cNvSpPr>
            <a:spLocks noGrp="1"/>
          </p:cNvSpPr>
          <p:nvPr>
            <p:ph type="title"/>
          </p:nvPr>
        </p:nvSpPr>
        <p:spPr>
          <a:xfrm>
            <a:off x="839788" y="365126"/>
            <a:ext cx="10515600" cy="706930"/>
          </a:xfrm>
        </p:spPr>
        <p:txBody>
          <a:bodyPr/>
          <a:lstStyle/>
          <a:p>
            <a:pPr algn="ctr"/>
            <a:r>
              <a:rPr lang="en-GB" dirty="0">
                <a:solidFill>
                  <a:schemeClr val="accent2">
                    <a:lumMod val="50000"/>
                  </a:schemeClr>
                </a:solidFill>
                <a:latin typeface="Albertus Extra Bold" panose="020E0802040304020204" pitchFamily="34" charset="0"/>
              </a:rPr>
              <a:t>Appraisal…</a:t>
            </a:r>
          </a:p>
        </p:txBody>
      </p:sp>
      <p:sp>
        <p:nvSpPr>
          <p:cNvPr id="3" name="Текстов контейнер 2">
            <a:extLst>
              <a:ext uri="{FF2B5EF4-FFF2-40B4-BE49-F238E27FC236}">
                <a16:creationId xmlns:a16="http://schemas.microsoft.com/office/drawing/2014/main" id="{5EF7BA91-9410-4E0A-970D-0EFCF1B3DDD7}"/>
              </a:ext>
            </a:extLst>
          </p:cNvPr>
          <p:cNvSpPr>
            <a:spLocks noGrp="1"/>
          </p:cNvSpPr>
          <p:nvPr>
            <p:ph type="body" idx="1"/>
          </p:nvPr>
        </p:nvSpPr>
        <p:spPr>
          <a:xfrm>
            <a:off x="839789" y="1072057"/>
            <a:ext cx="4504722" cy="1103584"/>
          </a:xfrm>
        </p:spPr>
        <p:txBody>
          <a:bodyPr>
            <a:normAutofit fontScale="85000" lnSpcReduction="20000"/>
          </a:bodyPr>
          <a:lstStyle/>
          <a:p>
            <a:endParaRPr lang="en-GB" dirty="0"/>
          </a:p>
          <a:p>
            <a:endParaRPr lang="en-GB" dirty="0"/>
          </a:p>
          <a:p>
            <a:pPr algn="ctr"/>
            <a:r>
              <a:rPr lang="en-GB" sz="3600" dirty="0">
                <a:solidFill>
                  <a:schemeClr val="accent2">
                    <a:lumMod val="50000"/>
                  </a:schemeClr>
                </a:solidFill>
                <a:latin typeface="Albertus Extra Bold" panose="020E0802040304020204" pitchFamily="34" charset="0"/>
              </a:rPr>
              <a:t>Southern Camp</a:t>
            </a:r>
          </a:p>
          <a:p>
            <a:endParaRPr lang="en-GB" dirty="0"/>
          </a:p>
        </p:txBody>
      </p:sp>
      <p:sp>
        <p:nvSpPr>
          <p:cNvPr id="4" name="Контейнер за съдържание 3">
            <a:extLst>
              <a:ext uri="{FF2B5EF4-FFF2-40B4-BE49-F238E27FC236}">
                <a16:creationId xmlns:a16="http://schemas.microsoft.com/office/drawing/2014/main" id="{AFC2D9FE-1F14-4863-8CFC-EAB5392C89AD}"/>
              </a:ext>
            </a:extLst>
          </p:cNvPr>
          <p:cNvSpPr>
            <a:spLocks noGrp="1"/>
          </p:cNvSpPr>
          <p:nvPr>
            <p:ph sz="half" idx="2"/>
          </p:nvPr>
        </p:nvSpPr>
        <p:spPr>
          <a:xfrm>
            <a:off x="299546" y="2301764"/>
            <a:ext cx="5183188" cy="4191109"/>
          </a:xfrm>
        </p:spPr>
        <p:txBody>
          <a:bodyPr>
            <a:normAutofit fontScale="70000" lnSpcReduction="20000"/>
          </a:bodyPr>
          <a:lstStyle/>
          <a:p>
            <a:r>
              <a:rPr lang="en-GB" sz="3400" b="1" dirty="0">
                <a:solidFill>
                  <a:schemeClr val="accent2">
                    <a:lumMod val="50000"/>
                  </a:schemeClr>
                </a:solidFill>
                <a:latin typeface="David" panose="020E0502060401010101" pitchFamily="34" charset="-79"/>
                <a:cs typeface="David" panose="020E0502060401010101" pitchFamily="34" charset="-79"/>
              </a:rPr>
              <a:t>Big Suites </a:t>
            </a:r>
          </a:p>
          <a:p>
            <a:r>
              <a:rPr lang="en-GB" sz="3400" b="1" dirty="0">
                <a:solidFill>
                  <a:schemeClr val="accent2">
                    <a:lumMod val="50000"/>
                  </a:schemeClr>
                </a:solidFill>
                <a:latin typeface="David" panose="020E0502060401010101" pitchFamily="34" charset="-79"/>
                <a:cs typeface="David" panose="020E0502060401010101" pitchFamily="34" charset="-79"/>
              </a:rPr>
              <a:t>Wedding</a:t>
            </a:r>
          </a:p>
          <a:p>
            <a:r>
              <a:rPr lang="en-GB" sz="3400" b="1" dirty="0">
                <a:solidFill>
                  <a:schemeClr val="accent2">
                    <a:lumMod val="50000"/>
                  </a:schemeClr>
                </a:solidFill>
                <a:latin typeface="David" panose="020E0502060401010101" pitchFamily="34" charset="-79"/>
                <a:cs typeface="David" panose="020E0502060401010101" pitchFamily="34" charset="-79"/>
              </a:rPr>
              <a:t>Honey moon</a:t>
            </a:r>
          </a:p>
          <a:p>
            <a:r>
              <a:rPr lang="en-GB" sz="3400" b="1" dirty="0">
                <a:solidFill>
                  <a:schemeClr val="accent2">
                    <a:lumMod val="50000"/>
                  </a:schemeClr>
                </a:solidFill>
                <a:latin typeface="David" panose="020E0502060401010101" pitchFamily="34" charset="-79"/>
                <a:cs typeface="David" panose="020E0502060401010101" pitchFamily="34" charset="-79"/>
              </a:rPr>
              <a:t>Conservation </a:t>
            </a:r>
          </a:p>
          <a:p>
            <a:r>
              <a:rPr lang="en-GB" sz="3400" b="1" dirty="0" err="1">
                <a:solidFill>
                  <a:schemeClr val="accent2">
                    <a:lumMod val="50000"/>
                  </a:schemeClr>
                </a:solidFill>
                <a:latin typeface="David" panose="020E0502060401010101" pitchFamily="34" charset="-79"/>
                <a:cs typeface="David" panose="020E0502060401010101" pitchFamily="34" charset="-79"/>
              </a:rPr>
              <a:t>Kapama</a:t>
            </a:r>
            <a:r>
              <a:rPr lang="en-GB" sz="3400" b="1" dirty="0">
                <a:solidFill>
                  <a:schemeClr val="accent2">
                    <a:lumMod val="50000"/>
                  </a:schemeClr>
                </a:solidFill>
                <a:latin typeface="David" panose="020E0502060401010101" pitchFamily="34" charset="-79"/>
                <a:cs typeface="David" panose="020E0502060401010101" pitchFamily="34" charset="-79"/>
              </a:rPr>
              <a:t> air </a:t>
            </a:r>
          </a:p>
          <a:p>
            <a:r>
              <a:rPr lang="en-GB" sz="3400" b="1" dirty="0">
                <a:solidFill>
                  <a:schemeClr val="accent2">
                    <a:lumMod val="50000"/>
                  </a:schemeClr>
                </a:solidFill>
                <a:latin typeface="David" panose="020E0502060401010101" pitchFamily="34" charset="-79"/>
                <a:cs typeface="David" panose="020E0502060401010101" pitchFamily="34" charset="-79"/>
              </a:rPr>
              <a:t>River Loge SPA</a:t>
            </a:r>
          </a:p>
          <a:p>
            <a:r>
              <a:rPr lang="en-GB" sz="3400" b="1" dirty="0">
                <a:solidFill>
                  <a:schemeClr val="accent2">
                    <a:lumMod val="50000"/>
                  </a:schemeClr>
                </a:solidFill>
                <a:latin typeface="David" panose="020E0502060401010101" pitchFamily="34" charset="-79"/>
                <a:cs typeface="David" panose="020E0502060401010101" pitchFamily="34" charset="-79"/>
              </a:rPr>
              <a:t>Promotions</a:t>
            </a:r>
          </a:p>
          <a:p>
            <a:r>
              <a:rPr lang="en-GB" sz="3400" b="1" dirty="0">
                <a:solidFill>
                  <a:schemeClr val="accent2">
                    <a:lumMod val="50000"/>
                  </a:schemeClr>
                </a:solidFill>
                <a:latin typeface="David" panose="020E0502060401010101" pitchFamily="34" charset="-79"/>
                <a:cs typeface="David" panose="020E0502060401010101" pitchFamily="34" charset="-79"/>
              </a:rPr>
              <a:t>Swimming pool </a:t>
            </a:r>
          </a:p>
          <a:p>
            <a:r>
              <a:rPr lang="en-GB" sz="3400" b="1" dirty="0">
                <a:solidFill>
                  <a:schemeClr val="accent2">
                    <a:lumMod val="50000"/>
                  </a:schemeClr>
                </a:solidFill>
                <a:latin typeface="David" panose="020E0502060401010101" pitchFamily="34" charset="-79"/>
                <a:cs typeface="David" panose="020E0502060401010101" pitchFamily="34" charset="-79"/>
              </a:rPr>
              <a:t>Game drives</a:t>
            </a:r>
          </a:p>
          <a:p>
            <a:r>
              <a:rPr lang="en-GB" sz="3400" b="1" dirty="0">
                <a:solidFill>
                  <a:schemeClr val="accent2">
                    <a:lumMod val="50000"/>
                  </a:schemeClr>
                </a:solidFill>
                <a:latin typeface="David" panose="020E0502060401010101" pitchFamily="34" charset="-79"/>
                <a:cs typeface="David" panose="020E0502060401010101" pitchFamily="34" charset="-79"/>
              </a:rPr>
              <a:t>Safari </a:t>
            </a:r>
          </a:p>
          <a:p>
            <a:r>
              <a:rPr lang="en-GB" sz="3400" b="1" dirty="0">
                <a:solidFill>
                  <a:schemeClr val="accent2">
                    <a:lumMod val="50000"/>
                  </a:schemeClr>
                </a:solidFill>
                <a:latin typeface="David" panose="020E0502060401010101" pitchFamily="34" charset="-79"/>
                <a:cs typeface="David" panose="020E0502060401010101" pitchFamily="34" charset="-79"/>
              </a:rPr>
              <a:t>Photographic </a:t>
            </a:r>
          </a:p>
          <a:p>
            <a:pPr marL="0" indent="0">
              <a:buNone/>
            </a:pPr>
            <a:endParaRPr lang="en-GB" dirty="0"/>
          </a:p>
        </p:txBody>
      </p:sp>
      <p:sp>
        <p:nvSpPr>
          <p:cNvPr id="6" name="Контейнер за съдържание 5">
            <a:extLst>
              <a:ext uri="{FF2B5EF4-FFF2-40B4-BE49-F238E27FC236}">
                <a16:creationId xmlns:a16="http://schemas.microsoft.com/office/drawing/2014/main" id="{5B7DB64F-1057-4ABB-887E-787A7FE82BBD}"/>
              </a:ext>
            </a:extLst>
          </p:cNvPr>
          <p:cNvSpPr>
            <a:spLocks noGrp="1"/>
          </p:cNvSpPr>
          <p:nvPr>
            <p:ph sz="quarter" idx="4"/>
          </p:nvPr>
        </p:nvSpPr>
        <p:spPr>
          <a:xfrm>
            <a:off x="6172199" y="2301765"/>
            <a:ext cx="5720255" cy="4414345"/>
          </a:xfrm>
        </p:spPr>
        <p:txBody>
          <a:bodyPr>
            <a:normAutofit fontScale="70000" lnSpcReduction="20000"/>
          </a:bodyPr>
          <a:lstStyle/>
          <a:p>
            <a:r>
              <a:rPr lang="en-GB" sz="3400" b="1" dirty="0">
                <a:solidFill>
                  <a:schemeClr val="accent2">
                    <a:lumMod val="50000"/>
                  </a:schemeClr>
                </a:solidFill>
                <a:latin typeface="David" panose="020E0502060401010101" pitchFamily="34" charset="-79"/>
                <a:cs typeface="David" panose="020E0502060401010101" pitchFamily="34" charset="-79"/>
              </a:rPr>
              <a:t>Big suites</a:t>
            </a:r>
          </a:p>
          <a:p>
            <a:r>
              <a:rPr lang="en-GB" sz="3400" b="1" dirty="0">
                <a:solidFill>
                  <a:schemeClr val="accent2">
                    <a:lumMod val="50000"/>
                  </a:schemeClr>
                </a:solidFill>
                <a:latin typeface="David" panose="020E0502060401010101" pitchFamily="34" charset="-79"/>
                <a:cs typeface="David" panose="020E0502060401010101" pitchFamily="34" charset="-79"/>
              </a:rPr>
              <a:t>Outdoor bath and private swimming pool</a:t>
            </a:r>
          </a:p>
          <a:p>
            <a:r>
              <a:rPr lang="en-GB" sz="3400" b="1" dirty="0">
                <a:solidFill>
                  <a:schemeClr val="accent2">
                    <a:lumMod val="50000"/>
                  </a:schemeClr>
                </a:solidFill>
                <a:latin typeface="David" panose="020E0502060401010101" pitchFamily="34" charset="-79"/>
                <a:cs typeface="David" panose="020E0502060401010101" pitchFamily="34" charset="-79"/>
              </a:rPr>
              <a:t>Yoga</a:t>
            </a:r>
          </a:p>
          <a:p>
            <a:r>
              <a:rPr lang="en-GB" sz="3400" b="1" dirty="0">
                <a:solidFill>
                  <a:schemeClr val="accent2">
                    <a:lumMod val="50000"/>
                  </a:schemeClr>
                </a:solidFill>
                <a:latin typeface="David" panose="020E0502060401010101" pitchFamily="34" charset="-79"/>
                <a:cs typeface="David" panose="020E0502060401010101" pitchFamily="34" charset="-79"/>
              </a:rPr>
              <a:t>Community visits</a:t>
            </a:r>
          </a:p>
          <a:p>
            <a:r>
              <a:rPr lang="en-GB" sz="3400" b="1" dirty="0">
                <a:solidFill>
                  <a:schemeClr val="accent2">
                    <a:lumMod val="50000"/>
                  </a:schemeClr>
                </a:solidFill>
                <a:latin typeface="David" panose="020E0502060401010101" pitchFamily="34" charset="-79"/>
                <a:cs typeface="David" panose="020E0502060401010101" pitchFamily="34" charset="-79"/>
              </a:rPr>
              <a:t>Safaris</a:t>
            </a:r>
          </a:p>
          <a:p>
            <a:r>
              <a:rPr lang="en-GB" sz="3400" b="1" dirty="0">
                <a:solidFill>
                  <a:schemeClr val="accent2">
                    <a:lumMod val="50000"/>
                  </a:schemeClr>
                </a:solidFill>
                <a:latin typeface="David" panose="020E0502060401010101" pitchFamily="34" charset="-79"/>
                <a:cs typeface="David" panose="020E0502060401010101" pitchFamily="34" charset="-79"/>
              </a:rPr>
              <a:t>Game drives </a:t>
            </a:r>
          </a:p>
          <a:p>
            <a:r>
              <a:rPr lang="en-GB" sz="3400" b="1" dirty="0">
                <a:solidFill>
                  <a:schemeClr val="accent2">
                    <a:lumMod val="50000"/>
                  </a:schemeClr>
                </a:solidFill>
                <a:latin typeface="David" panose="020E0502060401010101" pitchFamily="34" charset="-79"/>
                <a:cs typeface="David" panose="020E0502060401010101" pitchFamily="34" charset="-79"/>
              </a:rPr>
              <a:t>Photographic </a:t>
            </a:r>
          </a:p>
          <a:p>
            <a:pPr marL="0" indent="0">
              <a:buNone/>
            </a:pPr>
            <a:endParaRPr lang="en-GB" dirty="0"/>
          </a:p>
        </p:txBody>
      </p:sp>
      <p:sp>
        <p:nvSpPr>
          <p:cNvPr id="8" name="Текстов контейнер 7">
            <a:extLst>
              <a:ext uri="{FF2B5EF4-FFF2-40B4-BE49-F238E27FC236}">
                <a16:creationId xmlns:a16="http://schemas.microsoft.com/office/drawing/2014/main" id="{84D8A80C-53D6-46B0-B1F3-721CB7A8F76C}"/>
              </a:ext>
            </a:extLst>
          </p:cNvPr>
          <p:cNvSpPr>
            <a:spLocks noGrp="1"/>
          </p:cNvSpPr>
          <p:nvPr>
            <p:ph type="body" sz="quarter" idx="3"/>
          </p:nvPr>
        </p:nvSpPr>
        <p:spPr>
          <a:xfrm>
            <a:off x="6172199" y="1072056"/>
            <a:ext cx="5352393" cy="833053"/>
          </a:xfrm>
        </p:spPr>
        <p:txBody>
          <a:bodyPr>
            <a:normAutofit fontScale="85000" lnSpcReduction="20000"/>
          </a:bodyPr>
          <a:lstStyle/>
          <a:p>
            <a:pPr algn="ctr"/>
            <a:r>
              <a:rPr lang="en-US" sz="3600" dirty="0" err="1">
                <a:solidFill>
                  <a:schemeClr val="accent2">
                    <a:lumMod val="50000"/>
                  </a:schemeClr>
                </a:solidFill>
                <a:latin typeface="Albertus Extra Bold" panose="020E0802040304020204" pitchFamily="34" charset="0"/>
              </a:rPr>
              <a:t>Landozi</a:t>
            </a:r>
            <a:r>
              <a:rPr lang="en-US" sz="3600" dirty="0">
                <a:solidFill>
                  <a:schemeClr val="accent2">
                    <a:lumMod val="50000"/>
                  </a:schemeClr>
                </a:solidFill>
                <a:latin typeface="Albertus Extra Bold" panose="020E0802040304020204" pitchFamily="34" charset="0"/>
              </a:rPr>
              <a:t> </a:t>
            </a:r>
            <a:r>
              <a:rPr lang="en-US" sz="3600" dirty="0" err="1">
                <a:solidFill>
                  <a:schemeClr val="accent2">
                    <a:lumMod val="50000"/>
                  </a:schemeClr>
                </a:solidFill>
                <a:latin typeface="Albertus Extra Bold" panose="020E0802040304020204" pitchFamily="34" charset="0"/>
              </a:rPr>
              <a:t>Sabi</a:t>
            </a:r>
            <a:r>
              <a:rPr lang="en-US" sz="3600" dirty="0">
                <a:solidFill>
                  <a:schemeClr val="accent2">
                    <a:lumMod val="50000"/>
                  </a:schemeClr>
                </a:solidFill>
                <a:latin typeface="Albertus Extra Bold" panose="020E0802040304020204" pitchFamily="34" charset="0"/>
              </a:rPr>
              <a:t> Camp</a:t>
            </a:r>
            <a:endParaRPr lang="en-GB" sz="3600" dirty="0">
              <a:solidFill>
                <a:schemeClr val="accent2">
                  <a:lumMod val="50000"/>
                </a:schemeClr>
              </a:solidFill>
              <a:latin typeface="Albertus Extra Bold" panose="020E0802040304020204" pitchFamily="34" charset="0"/>
            </a:endParaRPr>
          </a:p>
        </p:txBody>
      </p:sp>
    </p:spTree>
    <p:extLst>
      <p:ext uri="{BB962C8B-B14F-4D97-AF65-F5344CB8AC3E}">
        <p14:creationId xmlns:p14="http://schemas.microsoft.com/office/powerpoint/2010/main" val="1402150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Заглавие 6">
            <a:extLst>
              <a:ext uri="{FF2B5EF4-FFF2-40B4-BE49-F238E27FC236}">
                <a16:creationId xmlns:a16="http://schemas.microsoft.com/office/drawing/2014/main" id="{DA0C2B85-AFF1-4133-8540-0B597406B5B6}"/>
              </a:ext>
            </a:extLst>
          </p:cNvPr>
          <p:cNvSpPr>
            <a:spLocks noGrp="1"/>
          </p:cNvSpPr>
          <p:nvPr>
            <p:ph type="title"/>
          </p:nvPr>
        </p:nvSpPr>
        <p:spPr>
          <a:xfrm>
            <a:off x="8017254" y="1"/>
            <a:ext cx="3791118" cy="756744"/>
          </a:xfrm>
        </p:spPr>
        <p:txBody>
          <a:bodyPr vert="horz" lIns="91440" tIns="45720" rIns="91440" bIns="45720" rtlCol="0" anchor="ctr">
            <a:normAutofit/>
          </a:bodyPr>
          <a:lstStyle/>
          <a:p>
            <a:pPr algn="ctr"/>
            <a:r>
              <a:rPr lang="en-US" sz="4000" b="1" kern="1200" dirty="0">
                <a:solidFill>
                  <a:schemeClr val="accent2">
                    <a:lumMod val="50000"/>
                  </a:schemeClr>
                </a:solidFill>
                <a:latin typeface="Albertus Extra Bold" panose="020E0802040304020204" pitchFamily="34" charset="0"/>
              </a:rPr>
              <a:t>Conclusion</a:t>
            </a:r>
          </a:p>
        </p:txBody>
      </p:sp>
      <p:pic>
        <p:nvPicPr>
          <p:cNvPr id="11" name="Контейнер за картина 10" descr="Картина, която съдържа сграда, земя, под, веранда&#10;&#10;Описанието е генерирано автоматично">
            <a:extLst>
              <a:ext uri="{FF2B5EF4-FFF2-40B4-BE49-F238E27FC236}">
                <a16:creationId xmlns:a16="http://schemas.microsoft.com/office/drawing/2014/main" id="{B9EAC480-0417-415E-94C1-FB6747B20434}"/>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11686" r="11685" b="-1"/>
          <a:stretch/>
        </p:blipFill>
        <p:spPr>
          <a:xfrm>
            <a:off x="20" y="-1"/>
            <a:ext cx="4613982" cy="4515954"/>
          </a:xfrm>
          <a:prstGeom prst="rect">
            <a:avLst/>
          </a:prstGeom>
        </p:spPr>
      </p:pic>
      <p:pic>
        <p:nvPicPr>
          <p:cNvPr id="13" name="Картина 12" descr="Картина, която съдържа земя, открито, небе, дърво&#10;&#10;Описанието е генерирано автоматично">
            <a:extLst>
              <a:ext uri="{FF2B5EF4-FFF2-40B4-BE49-F238E27FC236}">
                <a16:creationId xmlns:a16="http://schemas.microsoft.com/office/drawing/2014/main" id="{5298E7F8-C158-4F68-88E1-AC3D368C54CB}"/>
              </a:ext>
            </a:extLst>
          </p:cNvPr>
          <p:cNvPicPr>
            <a:picLocks noChangeAspect="1"/>
          </p:cNvPicPr>
          <p:nvPr/>
        </p:nvPicPr>
        <p:blipFill rotWithShape="1">
          <a:blip r:embed="rId3">
            <a:extLst>
              <a:ext uri="{28A0092B-C50C-407E-A947-70E740481C1C}">
                <a14:useLocalDpi xmlns:a14="http://schemas.microsoft.com/office/drawing/2010/main" val="0"/>
              </a:ext>
            </a:extLst>
          </a:blip>
          <a:srcRect l="2801" r="2" b="2"/>
          <a:stretch/>
        </p:blipFill>
        <p:spPr>
          <a:xfrm>
            <a:off x="4705442" y="-1"/>
            <a:ext cx="2829214" cy="2183054"/>
          </a:xfrm>
          <a:prstGeom prst="rect">
            <a:avLst/>
          </a:prstGeom>
        </p:spPr>
      </p:pic>
      <p:pic>
        <p:nvPicPr>
          <p:cNvPr id="17" name="Картина 16" descr="Картина, която съдържа жирафа, открито, дърво, животно&#10;&#10;Описанието е генерирано автоматично">
            <a:extLst>
              <a:ext uri="{FF2B5EF4-FFF2-40B4-BE49-F238E27FC236}">
                <a16:creationId xmlns:a16="http://schemas.microsoft.com/office/drawing/2014/main" id="{6991B9CC-6DF8-49FE-AFB3-B0576A51B7B7}"/>
              </a:ext>
            </a:extLst>
          </p:cNvPr>
          <p:cNvPicPr>
            <a:picLocks noChangeAspect="1"/>
          </p:cNvPicPr>
          <p:nvPr/>
        </p:nvPicPr>
        <p:blipFill rotWithShape="1">
          <a:blip r:embed="rId4">
            <a:extLst>
              <a:ext uri="{28A0092B-C50C-407E-A947-70E740481C1C}">
                <a14:useLocalDpi xmlns:a14="http://schemas.microsoft.com/office/drawing/2010/main" val="0"/>
              </a:ext>
            </a:extLst>
          </a:blip>
          <a:srcRect l="3065" r="2399" b="6"/>
          <a:stretch/>
        </p:blipFill>
        <p:spPr>
          <a:xfrm>
            <a:off x="4705442" y="2274491"/>
            <a:ext cx="2825496" cy="2241463"/>
          </a:xfrm>
          <a:prstGeom prst="rect">
            <a:avLst/>
          </a:prstGeom>
        </p:spPr>
      </p:pic>
      <p:pic>
        <p:nvPicPr>
          <p:cNvPr id="15" name="Картина 14" descr="Картина, която съдържа храна, маса, чиния, закрито&#10;&#10;Описанието е генерирано автоматично">
            <a:extLst>
              <a:ext uri="{FF2B5EF4-FFF2-40B4-BE49-F238E27FC236}">
                <a16:creationId xmlns:a16="http://schemas.microsoft.com/office/drawing/2014/main" id="{88AB1D92-B72E-4C70-A889-DED26C4E0895}"/>
              </a:ext>
            </a:extLst>
          </p:cNvPr>
          <p:cNvPicPr>
            <a:picLocks noChangeAspect="1"/>
          </p:cNvPicPr>
          <p:nvPr/>
        </p:nvPicPr>
        <p:blipFill rotWithShape="1">
          <a:blip r:embed="rId5">
            <a:extLst>
              <a:ext uri="{28A0092B-C50C-407E-A947-70E740481C1C}">
                <a14:useLocalDpi xmlns:a14="http://schemas.microsoft.com/office/drawing/2010/main" val="0"/>
              </a:ext>
            </a:extLst>
          </a:blip>
          <a:srcRect l="3237" r="2102" b="6"/>
          <a:stretch/>
        </p:blipFill>
        <p:spPr>
          <a:xfrm>
            <a:off x="-3717" y="4616536"/>
            <a:ext cx="2829212" cy="2241464"/>
          </a:xfrm>
          <a:prstGeom prst="rect">
            <a:avLst/>
          </a:prstGeom>
        </p:spPr>
      </p:pic>
      <p:pic>
        <p:nvPicPr>
          <p:cNvPr id="19" name="Картина 18" descr="Картина, която съдържа земя, открито, небе, дърво&#10;&#10;Описанието е генерирано автоматично">
            <a:extLst>
              <a:ext uri="{FF2B5EF4-FFF2-40B4-BE49-F238E27FC236}">
                <a16:creationId xmlns:a16="http://schemas.microsoft.com/office/drawing/2014/main" id="{F8FE5790-5207-44B3-8E7E-213BAB816602}"/>
              </a:ext>
            </a:extLst>
          </p:cNvPr>
          <p:cNvPicPr>
            <a:picLocks noChangeAspect="1"/>
          </p:cNvPicPr>
          <p:nvPr/>
        </p:nvPicPr>
        <p:blipFill rotWithShape="1">
          <a:blip r:embed="rId3">
            <a:extLst>
              <a:ext uri="{28A0092B-C50C-407E-A947-70E740481C1C}">
                <a14:useLocalDpi xmlns:a14="http://schemas.microsoft.com/office/drawing/2010/main" val="0"/>
              </a:ext>
            </a:extLst>
          </a:blip>
          <a:srcRect t="827" b="34136"/>
          <a:stretch/>
        </p:blipFill>
        <p:spPr>
          <a:xfrm>
            <a:off x="2913221" y="4607393"/>
            <a:ext cx="4614002" cy="2250607"/>
          </a:xfrm>
          <a:prstGeom prst="rect">
            <a:avLst/>
          </a:prstGeom>
        </p:spPr>
      </p:pic>
      <p:sp>
        <p:nvSpPr>
          <p:cNvPr id="9" name="Текстов контейнер 8">
            <a:extLst>
              <a:ext uri="{FF2B5EF4-FFF2-40B4-BE49-F238E27FC236}">
                <a16:creationId xmlns:a16="http://schemas.microsoft.com/office/drawing/2014/main" id="{968DA9A5-42F7-4443-A165-2B1717ED1405}"/>
              </a:ext>
            </a:extLst>
          </p:cNvPr>
          <p:cNvSpPr>
            <a:spLocks noGrp="1"/>
          </p:cNvSpPr>
          <p:nvPr>
            <p:ph type="body" sz="half" idx="2"/>
          </p:nvPr>
        </p:nvSpPr>
        <p:spPr>
          <a:xfrm>
            <a:off x="7756635" y="630621"/>
            <a:ext cx="4240924" cy="6227377"/>
          </a:xfrm>
        </p:spPr>
        <p:txBody>
          <a:bodyPr vert="horz" lIns="91440" tIns="45720" rIns="91440" bIns="45720" rtlCol="0">
            <a:noAutofit/>
          </a:bodyPr>
          <a:lstStyle/>
          <a:p>
            <a:r>
              <a:rPr lang="en-GB" sz="2300" dirty="0">
                <a:solidFill>
                  <a:schemeClr val="accent2">
                    <a:lumMod val="50000"/>
                  </a:schemeClr>
                </a:solidFill>
                <a:latin typeface="David" panose="020E0502060401010101" pitchFamily="34" charset="-79"/>
                <a:cs typeface="David" panose="020E0502060401010101" pitchFamily="34" charset="-79"/>
              </a:rPr>
              <a:t>In this special topic, we tried to look at the experiences and expectations of customers in an unforgettable trip across the continent with lush and wild animals, placing it in the hands of exceptional experts in safari trips and the highly professional team of </a:t>
            </a:r>
            <a:r>
              <a:rPr lang="en-GB" sz="2300" dirty="0" err="1">
                <a:solidFill>
                  <a:schemeClr val="accent2">
                    <a:lumMod val="50000"/>
                  </a:schemeClr>
                </a:solidFill>
                <a:latin typeface="David" panose="020E0502060401010101" pitchFamily="34" charset="-79"/>
                <a:cs typeface="David" panose="020E0502060401010101" pitchFamily="34" charset="-79"/>
              </a:rPr>
              <a:t>Kapama</a:t>
            </a:r>
            <a:r>
              <a:rPr lang="en-GB" sz="2300" dirty="0">
                <a:solidFill>
                  <a:schemeClr val="accent2">
                    <a:lumMod val="50000"/>
                  </a:schemeClr>
                </a:solidFill>
                <a:latin typeface="David" panose="020E0502060401010101" pitchFamily="34" charset="-79"/>
                <a:cs typeface="David" panose="020E0502060401010101" pitchFamily="34" charset="-79"/>
              </a:rPr>
              <a:t> who demonstrated the service on a new level. The key to success has always been the team. </a:t>
            </a:r>
          </a:p>
          <a:p>
            <a:r>
              <a:rPr lang="en-GB" sz="2300" dirty="0">
                <a:solidFill>
                  <a:schemeClr val="accent2">
                    <a:lumMod val="50000"/>
                  </a:schemeClr>
                </a:solidFill>
                <a:latin typeface="David" panose="020E0502060401010101" pitchFamily="34" charset="-79"/>
                <a:cs typeface="David" panose="020E0502060401010101" pitchFamily="34" charset="-79"/>
              </a:rPr>
              <a:t>“What we can not do on our own, we do it all together.”</a:t>
            </a:r>
          </a:p>
          <a:p>
            <a:r>
              <a:rPr lang="en-GB" sz="2300" dirty="0">
                <a:solidFill>
                  <a:schemeClr val="accent2">
                    <a:lumMod val="50000"/>
                  </a:schemeClr>
                </a:solidFill>
                <a:latin typeface="David" panose="020E0502060401010101" pitchFamily="34" charset="-79"/>
                <a:cs typeface="David" panose="020E0502060401010101" pitchFamily="34" charset="-79"/>
              </a:rPr>
              <a:t> This puts things on the formula of success.</a:t>
            </a:r>
          </a:p>
          <a:p>
            <a:r>
              <a:rPr lang="en-GB" sz="2300" dirty="0">
                <a:solidFill>
                  <a:schemeClr val="accent2">
                    <a:lumMod val="50000"/>
                  </a:schemeClr>
                </a:solidFill>
                <a:latin typeface="David" panose="020E0502060401010101" pitchFamily="34" charset="-79"/>
                <a:cs typeface="David" panose="020E0502060401010101" pitchFamily="34" charset="-79"/>
              </a:rPr>
              <a:t>Finishing off, the guest returns home with a unique and stunning experience.</a:t>
            </a:r>
            <a:endParaRPr lang="en-US" sz="2300" dirty="0">
              <a:solidFill>
                <a:schemeClr val="accent2">
                  <a:lumMod val="50000"/>
                </a:schemeClr>
              </a:solidFill>
              <a:latin typeface="David" panose="020E0502060401010101" pitchFamily="34" charset="-79"/>
              <a:cs typeface="David" panose="020E0502060401010101" pitchFamily="34" charset="-79"/>
            </a:endParaRPr>
          </a:p>
        </p:txBody>
      </p:sp>
    </p:spTree>
    <p:extLst>
      <p:ext uri="{BB962C8B-B14F-4D97-AF65-F5344CB8AC3E}">
        <p14:creationId xmlns:p14="http://schemas.microsoft.com/office/powerpoint/2010/main" val="4282561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64F6814-96D5-4463-898E-405CC0C40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96BE0522-143C-4A19-A155-7EADD89940BE}"/>
              </a:ext>
            </a:extLst>
          </p:cNvPr>
          <p:cNvSpPr>
            <a:spLocks noGrp="1"/>
          </p:cNvSpPr>
          <p:nvPr>
            <p:ph type="title"/>
          </p:nvPr>
        </p:nvSpPr>
        <p:spPr>
          <a:xfrm>
            <a:off x="821516" y="457200"/>
            <a:ext cx="6204984" cy="804041"/>
          </a:xfrm>
        </p:spPr>
        <p:txBody>
          <a:bodyPr vert="horz" lIns="91440" tIns="45720" rIns="91440" bIns="45720" rtlCol="0" anchor="ctr">
            <a:normAutofit/>
          </a:bodyPr>
          <a:lstStyle/>
          <a:p>
            <a:pPr algn="ctr"/>
            <a:r>
              <a:rPr lang="en-US" sz="4000" kern="1200" dirty="0">
                <a:solidFill>
                  <a:schemeClr val="accent2">
                    <a:lumMod val="50000"/>
                  </a:schemeClr>
                </a:solidFill>
                <a:latin typeface="Albertus Extra Bold" panose="020E0802040304020204" pitchFamily="34" charset="0"/>
              </a:rPr>
              <a:t>References</a:t>
            </a:r>
          </a:p>
        </p:txBody>
      </p:sp>
      <p:sp>
        <p:nvSpPr>
          <p:cNvPr id="4" name="Текстов контейнер 3">
            <a:extLst>
              <a:ext uri="{FF2B5EF4-FFF2-40B4-BE49-F238E27FC236}">
                <a16:creationId xmlns:a16="http://schemas.microsoft.com/office/drawing/2014/main" id="{94277CA3-788F-4C59-8606-B53D2142BC50}"/>
              </a:ext>
            </a:extLst>
          </p:cNvPr>
          <p:cNvSpPr>
            <a:spLocks noGrp="1"/>
          </p:cNvSpPr>
          <p:nvPr>
            <p:ph type="body" sz="half" idx="2"/>
          </p:nvPr>
        </p:nvSpPr>
        <p:spPr>
          <a:xfrm>
            <a:off x="821515" y="1261241"/>
            <a:ext cx="6204984" cy="4824249"/>
          </a:xfrm>
        </p:spPr>
        <p:txBody>
          <a:bodyPr vert="horz" lIns="91440" tIns="45720" rIns="91440" bIns="45720" rtlCol="0">
            <a:normAutofit fontScale="70000" lnSpcReduction="20000"/>
          </a:bodyPr>
          <a:lstStyle/>
          <a:p>
            <a:pPr marL="457200" indent="-457200">
              <a:buFont typeface="+mj-lt"/>
              <a:buAutoNum type="arabicPeriod"/>
            </a:pPr>
            <a:endParaRPr lang="en-US" sz="2400" dirty="0"/>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Dix, C., </a:t>
            </a:r>
            <a:r>
              <a:rPr lang="en-US" sz="2600" b="1" dirty="0" err="1">
                <a:solidFill>
                  <a:schemeClr val="accent2">
                    <a:lumMod val="50000"/>
                  </a:schemeClr>
                </a:solidFill>
                <a:latin typeface="David" panose="020E0502060401010101" pitchFamily="34" charset="-79"/>
                <a:cs typeface="David" panose="020E0502060401010101" pitchFamily="34" charset="-79"/>
              </a:rPr>
              <a:t>Baird.Chr</a:t>
            </a:r>
            <a:r>
              <a:rPr lang="en-US" sz="2600" b="1" dirty="0">
                <a:solidFill>
                  <a:schemeClr val="accent2">
                    <a:lumMod val="50000"/>
                  </a:schemeClr>
                </a:solidFill>
                <a:latin typeface="David" panose="020E0502060401010101" pitchFamily="34" charset="-79"/>
                <a:cs typeface="David" panose="020E0502060401010101" pitchFamily="34" charset="-79"/>
              </a:rPr>
              <a:t>., (1993), Front Office Operations, Pitman Publishing, London;    </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Hayter, R. ,(1997), Housekeeping Service in Hotels, Macmillan Press, London;   </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Jones, Chr., V. Jowett, (1998), Managing Facilities, Butterworth Heinemann, Oxford;</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Jones, P., A. Morrison, (1996), Introduction to Hospitality Operations, Cassell, England. </a:t>
            </a:r>
          </a:p>
          <a:p>
            <a:pPr marL="457200" indent="-457200">
              <a:buFont typeface="+mj-lt"/>
              <a:buAutoNum type="arabicPeriod"/>
            </a:pPr>
            <a:r>
              <a:rPr lang="en-US" sz="2600" b="1" dirty="0" err="1">
                <a:solidFill>
                  <a:schemeClr val="accent2">
                    <a:lumMod val="50000"/>
                  </a:schemeClr>
                </a:solidFill>
                <a:latin typeface="David" panose="020E0502060401010101" pitchFamily="34" charset="-79"/>
                <a:cs typeface="David" panose="020E0502060401010101" pitchFamily="34" charset="-79"/>
              </a:rPr>
              <a:t>Medlik</a:t>
            </a:r>
            <a:r>
              <a:rPr lang="en-US" sz="2600" b="1" dirty="0">
                <a:solidFill>
                  <a:schemeClr val="accent2">
                    <a:lumMod val="50000"/>
                  </a:schemeClr>
                </a:solidFill>
                <a:latin typeface="David" panose="020E0502060401010101" pitchFamily="34" charset="-79"/>
                <a:cs typeface="David" panose="020E0502060401010101" pitchFamily="34" charset="-79"/>
              </a:rPr>
              <a:t>, S., H. Ingram, (2000), The Business of Hotels, Butterworth-Heinemann, Oxford; </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Metz, R., </a:t>
            </a:r>
            <a:r>
              <a:rPr lang="en-US" sz="2600" b="1" dirty="0" err="1">
                <a:solidFill>
                  <a:schemeClr val="accent2">
                    <a:lumMod val="50000"/>
                  </a:schemeClr>
                </a:solidFill>
                <a:latin typeface="David" panose="020E0502060401010101" pitchFamily="34" charset="-79"/>
                <a:cs typeface="David" panose="020E0502060401010101" pitchFamily="34" charset="-79"/>
              </a:rPr>
              <a:t>Gruener</a:t>
            </a:r>
            <a:r>
              <a:rPr lang="en-US" sz="2600" b="1" dirty="0">
                <a:solidFill>
                  <a:schemeClr val="accent2">
                    <a:lumMod val="50000"/>
                  </a:schemeClr>
                </a:solidFill>
                <a:latin typeface="David" panose="020E0502060401010101" pitchFamily="34" charset="-79"/>
                <a:cs typeface="David" panose="020E0502060401010101" pitchFamily="34" charset="-79"/>
              </a:rPr>
              <a:t>, H., Kessler (1999), Hotel &amp; Gast, </a:t>
            </a:r>
            <a:r>
              <a:rPr lang="en-US" sz="2600" b="1" dirty="0" err="1">
                <a:solidFill>
                  <a:schemeClr val="accent2">
                    <a:lumMod val="50000"/>
                  </a:schemeClr>
                </a:solidFill>
                <a:latin typeface="David" panose="020E0502060401010101" pitchFamily="34" charset="-79"/>
                <a:cs typeface="David" panose="020E0502060401010101" pitchFamily="34" charset="-79"/>
              </a:rPr>
              <a:t>Pfanneberg</a:t>
            </a:r>
            <a:r>
              <a:rPr lang="en-US" sz="2600" b="1" dirty="0">
                <a:solidFill>
                  <a:schemeClr val="accent2">
                    <a:lumMod val="50000"/>
                  </a:schemeClr>
                </a:solidFill>
                <a:latin typeface="David" panose="020E0502060401010101" pitchFamily="34" charset="-79"/>
                <a:cs typeface="David" panose="020E0502060401010101" pitchFamily="34" charset="-79"/>
              </a:rPr>
              <a:t>, Giessen.</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 </a:t>
            </a:r>
            <a:r>
              <a:rPr lang="en-US" sz="2600" b="1" dirty="0">
                <a:solidFill>
                  <a:schemeClr val="accent2">
                    <a:lumMod val="50000"/>
                  </a:schemeClr>
                </a:solidFill>
                <a:latin typeface="David" panose="020E0502060401010101" pitchFamily="34" charset="-79"/>
                <a:cs typeface="David" panose="020E0502060401010101" pitchFamily="34" charset="-79"/>
                <a:hlinkClick r:id="rId2">
                  <a:extLst>
                    <a:ext uri="{A12FA001-AC4F-418D-AE19-62706E023703}">
                      <ahyp:hlinkClr xmlns:ahyp="http://schemas.microsoft.com/office/drawing/2018/hyperlinkcolor" val="tx"/>
                    </a:ext>
                  </a:extLst>
                </a:hlinkClick>
              </a:rPr>
              <a:t>https://theluxurytravelexpert.com/2017/06/14/review-kapama-karula/</a:t>
            </a:r>
            <a:endParaRPr lang="en-US" sz="2600" b="1" dirty="0">
              <a:solidFill>
                <a:schemeClr val="accent2">
                  <a:lumMod val="50000"/>
                </a:schemeClr>
              </a:solidFill>
              <a:latin typeface="David" panose="020E0502060401010101" pitchFamily="34" charset="-79"/>
              <a:cs typeface="David" panose="020E0502060401010101" pitchFamily="34" charset="-79"/>
            </a:endParaRP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https://www.kapama.com/</a:t>
            </a:r>
          </a:p>
          <a:p>
            <a:pPr marL="457200" indent="-457200">
              <a:buFont typeface="+mj-lt"/>
              <a:buAutoNum type="arabicPeriod"/>
            </a:pPr>
            <a:r>
              <a:rPr lang="en-US" sz="2600" b="1" dirty="0">
                <a:solidFill>
                  <a:schemeClr val="accent2">
                    <a:lumMod val="50000"/>
                  </a:schemeClr>
                </a:solidFill>
                <a:latin typeface="David" panose="020E0502060401010101" pitchFamily="34" charset="-79"/>
                <a:cs typeface="David" panose="020E0502060401010101" pitchFamily="34" charset="-79"/>
              </a:rPr>
              <a:t>https://yellowzebrasafaris.com</a:t>
            </a:r>
          </a:p>
          <a:p>
            <a:pPr marL="457200" indent="-457200">
              <a:buFont typeface="+mj-lt"/>
              <a:buAutoNum type="arabicPeriod"/>
            </a:pPr>
            <a:endParaRPr lang="en-US" sz="2400" dirty="0"/>
          </a:p>
          <a:p>
            <a:pPr marL="457200" indent="-457200">
              <a:buFont typeface="+mj-lt"/>
              <a:buAutoNum type="arabicPeriod"/>
            </a:pPr>
            <a:endParaRPr lang="en-US" sz="2400" dirty="0"/>
          </a:p>
          <a:p>
            <a:endParaRPr lang="en-US" sz="2400" dirty="0"/>
          </a:p>
          <a:p>
            <a:pPr marL="457200" indent="-457200">
              <a:buFont typeface="+mj-lt"/>
              <a:buAutoNum type="arabicPeriod"/>
            </a:pPr>
            <a:endParaRPr lang="en-US" sz="2400" dirty="0"/>
          </a:p>
          <a:p>
            <a:endParaRPr lang="en-US" sz="2400" dirty="0"/>
          </a:p>
        </p:txBody>
      </p:sp>
      <p:pic>
        <p:nvPicPr>
          <p:cNvPr id="8" name="Картина 7" descr="Картина, която съдържа животно, бозайник, лъв, голяма котка&#10;&#10;Описанието е генерирано автоматично">
            <a:extLst>
              <a:ext uri="{FF2B5EF4-FFF2-40B4-BE49-F238E27FC236}">
                <a16:creationId xmlns:a16="http://schemas.microsoft.com/office/drawing/2014/main" id="{FBDF06B4-4F75-4715-BFFB-119EC8AE5012}"/>
              </a:ext>
            </a:extLst>
          </p:cNvPr>
          <p:cNvPicPr>
            <a:picLocks noChangeAspect="1"/>
          </p:cNvPicPr>
          <p:nvPr/>
        </p:nvPicPr>
        <p:blipFill rotWithShape="1">
          <a:blip r:embed="rId3">
            <a:extLst>
              <a:ext uri="{28A0092B-C50C-407E-A947-70E740481C1C}">
                <a14:useLocalDpi xmlns:a14="http://schemas.microsoft.com/office/drawing/2010/main" val="0"/>
              </a:ext>
            </a:extLst>
          </a:blip>
          <a:srcRect t="5941" b="18658"/>
          <a:stretch/>
        </p:blipFill>
        <p:spPr>
          <a:xfrm>
            <a:off x="7829551" y="306909"/>
            <a:ext cx="4042409" cy="2286000"/>
          </a:xfrm>
          <a:prstGeom prst="rect">
            <a:avLst/>
          </a:prstGeom>
        </p:spPr>
      </p:pic>
      <p:pic>
        <p:nvPicPr>
          <p:cNvPr id="6" name="Контейнер за картина 5" descr="Картина, която съдържа слон, открито, трева, животно&#10;&#10;Описанието е генерирано автоматично">
            <a:extLst>
              <a:ext uri="{FF2B5EF4-FFF2-40B4-BE49-F238E27FC236}">
                <a16:creationId xmlns:a16="http://schemas.microsoft.com/office/drawing/2014/main" id="{8490AB1D-6524-4BED-9A5A-7A15842632AA}"/>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10539" r="3" b="3"/>
          <a:stretch/>
        </p:blipFill>
        <p:spPr>
          <a:xfrm>
            <a:off x="7829551" y="2828925"/>
            <a:ext cx="4042410" cy="3388994"/>
          </a:xfrm>
          <a:prstGeom prst="rect">
            <a:avLst/>
          </a:prstGeom>
        </p:spPr>
      </p:pic>
      <p:sp>
        <p:nvSpPr>
          <p:cNvPr id="9" name="Текстово поле 8">
            <a:extLst>
              <a:ext uri="{FF2B5EF4-FFF2-40B4-BE49-F238E27FC236}">
                <a16:creationId xmlns:a16="http://schemas.microsoft.com/office/drawing/2014/main" id="{61E41EC0-7FEA-45FC-A14F-BE627D1D754D}"/>
              </a:ext>
            </a:extLst>
          </p:cNvPr>
          <p:cNvSpPr txBox="1"/>
          <p:nvPr/>
        </p:nvSpPr>
        <p:spPr>
          <a:xfrm>
            <a:off x="3878317" y="22860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6761224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Контейнер за картина 5" descr="Картина, която съдържа открито, небе, дърво, оранжев&#10;&#10;Описанието е генерирано автоматично">
            <a:extLst>
              <a:ext uri="{FF2B5EF4-FFF2-40B4-BE49-F238E27FC236}">
                <a16:creationId xmlns:a16="http://schemas.microsoft.com/office/drawing/2014/main" id="{97087B9E-BE37-4A72-BE46-4EF46D26C11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2500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56BCB564-30E9-49AC-B70B-FA70DD862FDE}"/>
              </a:ext>
            </a:extLst>
          </p:cNvPr>
          <p:cNvSpPr>
            <a:spLocks noGrp="1"/>
          </p:cNvSpPr>
          <p:nvPr>
            <p:ph type="title"/>
          </p:nvPr>
        </p:nvSpPr>
        <p:spPr>
          <a:xfrm>
            <a:off x="523875" y="5241983"/>
            <a:ext cx="11210925" cy="971009"/>
          </a:xfrm>
          <a:prstGeom prst="ellipse">
            <a:avLst/>
          </a:prstGeom>
        </p:spPr>
        <p:txBody>
          <a:bodyPr vert="horz" lIns="91440" tIns="45720" rIns="91440" bIns="45720" rtlCol="0" anchor="ctr">
            <a:noAutofit/>
          </a:bodyPr>
          <a:lstStyle/>
          <a:p>
            <a:pPr algn="ctr"/>
            <a:r>
              <a:rPr lang="en-US" sz="2800" dirty="0">
                <a:solidFill>
                  <a:schemeClr val="accent2">
                    <a:lumMod val="50000"/>
                  </a:schemeClr>
                </a:solidFill>
                <a:latin typeface="Albertus Extra Bold" panose="020E0802040304020204" pitchFamily="34" charset="0"/>
              </a:rPr>
              <a:t>Thank you for your visit. See you soon. Any questions please!</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840708"/>
      </p:ext>
    </p:extLst>
  </p:cSld>
  <p:clrMapOvr>
    <a:masterClrMapping/>
  </p:clrMapOvr>
</p:sld>
</file>

<file path=ppt/theme/theme1.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1114</Words>
  <Application>Microsoft Office PowerPoint</Application>
  <PresentationFormat>Широк екран</PresentationFormat>
  <Paragraphs>173</Paragraphs>
  <Slides>19</Slides>
  <Notes>0</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19</vt:i4>
      </vt:variant>
    </vt:vector>
  </HeadingPairs>
  <TitlesOfParts>
    <vt:vector size="25" baseType="lpstr">
      <vt:lpstr>Albertus Extra Bold</vt:lpstr>
      <vt:lpstr>Arial</vt:lpstr>
      <vt:lpstr>Calibri</vt:lpstr>
      <vt:lpstr>Calibri Light</vt:lpstr>
      <vt:lpstr>David</vt:lpstr>
      <vt:lpstr>Тема на Office</vt:lpstr>
      <vt:lpstr>A place away from time</vt:lpstr>
      <vt:lpstr>Welcome to Kapama Private Luxury Safari Game Reserve</vt:lpstr>
      <vt:lpstr>About us: </vt:lpstr>
      <vt:lpstr>How to get there?</vt:lpstr>
      <vt:lpstr> A tale to tell </vt:lpstr>
      <vt:lpstr> The Legend </vt:lpstr>
      <vt:lpstr>What we offer</vt:lpstr>
      <vt:lpstr> An African dream</vt:lpstr>
      <vt:lpstr>An African dream</vt:lpstr>
      <vt:lpstr> Special Occasions </vt:lpstr>
      <vt:lpstr>  Experiences </vt:lpstr>
      <vt:lpstr>USP (Unique Selling Point)</vt:lpstr>
      <vt:lpstr>Strategy</vt:lpstr>
      <vt:lpstr>Appraisal…</vt:lpstr>
      <vt:lpstr>Appraisal…</vt:lpstr>
      <vt:lpstr>Appraisal…</vt:lpstr>
      <vt:lpstr>Conclusion</vt:lpstr>
      <vt:lpstr>References</vt:lpstr>
      <vt:lpstr>Thank you for your visit. See you soon. Any questions please!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place away from time</dc:title>
  <dc:creator>acer</dc:creator>
  <cp:lastModifiedBy>acer</cp:lastModifiedBy>
  <cp:revision>4</cp:revision>
  <dcterms:created xsi:type="dcterms:W3CDTF">2019-06-23T17:13:31Z</dcterms:created>
  <dcterms:modified xsi:type="dcterms:W3CDTF">2019-06-23T17:41:53Z</dcterms:modified>
</cp:coreProperties>
</file>