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57" r:id="rId3"/>
    <p:sldId id="258" r:id="rId4"/>
    <p:sldId id="268" r:id="rId5"/>
    <p:sldId id="259" r:id="rId6"/>
    <p:sldId id="263" r:id="rId7"/>
    <p:sldId id="265" r:id="rId8"/>
    <p:sldId id="266" r:id="rId9"/>
    <p:sldId id="260" r:id="rId10"/>
    <p:sldId id="269" r:id="rId11"/>
    <p:sldId id="262" r:id="rId12"/>
    <p:sldId id="267" r:id="rId13"/>
    <p:sldId id="264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3646E52-5667-4839-8915-91D219827321}" v="51" dt="2025-10-12T19:15:12.8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76" d="100"/>
          <a:sy n="76" d="100"/>
        </p:scale>
        <p:origin x="62" y="1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Barfoot (1809847)" userId="f7da21b5-0282-428a-a230-e677ee3dcfaa" providerId="ADAL" clId="{CDF0DF76-0CBD-4FD4-8BAF-3EEA1D64EEC7}"/>
    <pc:docChg chg="undo custSel addSld delSld modSld">
      <pc:chgData name="Paul Barfoot (1809847)" userId="f7da21b5-0282-428a-a230-e677ee3dcfaa" providerId="ADAL" clId="{CDF0DF76-0CBD-4FD4-8BAF-3EEA1D64EEC7}" dt="2025-10-12T19:19:21.798" v="1134" actId="26606"/>
      <pc:docMkLst>
        <pc:docMk/>
      </pc:docMkLst>
      <pc:sldChg chg="modSp mod modAnim">
        <pc:chgData name="Paul Barfoot (1809847)" userId="f7da21b5-0282-428a-a230-e677ee3dcfaa" providerId="ADAL" clId="{CDF0DF76-0CBD-4FD4-8BAF-3EEA1D64EEC7}" dt="2025-10-12T19:07:32.689" v="654" actId="313"/>
        <pc:sldMkLst>
          <pc:docMk/>
          <pc:sldMk cId="3654605811" sldId="256"/>
        </pc:sldMkLst>
        <pc:spChg chg="mod">
          <ac:chgData name="Paul Barfoot (1809847)" userId="f7da21b5-0282-428a-a230-e677ee3dcfaa" providerId="ADAL" clId="{CDF0DF76-0CBD-4FD4-8BAF-3EEA1D64EEC7}" dt="2025-10-12T19:07:32.689" v="654" actId="313"/>
          <ac:spMkLst>
            <pc:docMk/>
            <pc:sldMk cId="3654605811" sldId="256"/>
            <ac:spMk id="2" creationId="{7FD7CD79-8CB3-ECEB-ACEB-B9EE45809B6C}"/>
          </ac:spMkLst>
        </pc:spChg>
        <pc:spChg chg="mod">
          <ac:chgData name="Paul Barfoot (1809847)" userId="f7da21b5-0282-428a-a230-e677ee3dcfaa" providerId="ADAL" clId="{CDF0DF76-0CBD-4FD4-8BAF-3EEA1D64EEC7}" dt="2025-10-12T19:07:22.253" v="653" actId="20577"/>
          <ac:spMkLst>
            <pc:docMk/>
            <pc:sldMk cId="3654605811" sldId="256"/>
            <ac:spMk id="3" creationId="{9421A0CA-3D99-C783-49E2-7913675FC0EB}"/>
          </ac:spMkLst>
        </pc:spChg>
      </pc:sldChg>
      <pc:sldChg chg="addSp delSp modSp mod setBg">
        <pc:chgData name="Paul Barfoot (1809847)" userId="f7da21b5-0282-428a-a230-e677ee3dcfaa" providerId="ADAL" clId="{CDF0DF76-0CBD-4FD4-8BAF-3EEA1D64EEC7}" dt="2025-10-12T17:20:06.967" v="0" actId="26606"/>
        <pc:sldMkLst>
          <pc:docMk/>
          <pc:sldMk cId="3213452271" sldId="258"/>
        </pc:sldMkLst>
        <pc:spChg chg="mod">
          <ac:chgData name="Paul Barfoot (1809847)" userId="f7da21b5-0282-428a-a230-e677ee3dcfaa" providerId="ADAL" clId="{CDF0DF76-0CBD-4FD4-8BAF-3EEA1D64EEC7}" dt="2025-10-12T17:20:06.967" v="0" actId="26606"/>
          <ac:spMkLst>
            <pc:docMk/>
            <pc:sldMk cId="3213452271" sldId="258"/>
            <ac:spMk id="2" creationId="{9A002DE9-AE38-677D-5D38-E8971833D010}"/>
          </ac:spMkLst>
        </pc:spChg>
        <pc:spChg chg="del">
          <ac:chgData name="Paul Barfoot (1809847)" userId="f7da21b5-0282-428a-a230-e677ee3dcfaa" providerId="ADAL" clId="{CDF0DF76-0CBD-4FD4-8BAF-3EEA1D64EEC7}" dt="2025-10-12T17:20:06.967" v="0" actId="26606"/>
          <ac:spMkLst>
            <pc:docMk/>
            <pc:sldMk cId="3213452271" sldId="258"/>
            <ac:spMk id="3" creationId="{9786926C-97D8-DF61-3DD6-A8B8D05B2DF9}"/>
          </ac:spMkLst>
        </pc:spChg>
        <pc:spChg chg="add">
          <ac:chgData name="Paul Barfoot (1809847)" userId="f7da21b5-0282-428a-a230-e677ee3dcfaa" providerId="ADAL" clId="{CDF0DF76-0CBD-4FD4-8BAF-3EEA1D64EEC7}" dt="2025-10-12T17:20:06.967" v="0" actId="26606"/>
          <ac:spMkLst>
            <pc:docMk/>
            <pc:sldMk cId="3213452271" sldId="258"/>
            <ac:spMk id="9" creationId="{A637580D-1176-4083-A9A1-BD8ED08996EC}"/>
          </ac:spMkLst>
        </pc:spChg>
        <pc:graphicFrameChg chg="add">
          <ac:chgData name="Paul Barfoot (1809847)" userId="f7da21b5-0282-428a-a230-e677ee3dcfaa" providerId="ADAL" clId="{CDF0DF76-0CBD-4FD4-8BAF-3EEA1D64EEC7}" dt="2025-10-12T17:20:06.967" v="0" actId="26606"/>
          <ac:graphicFrameMkLst>
            <pc:docMk/>
            <pc:sldMk cId="3213452271" sldId="258"/>
            <ac:graphicFrameMk id="5" creationId="{C407A90E-3320-4890-4231-786C132675E8}"/>
          </ac:graphicFrameMkLst>
        </pc:graphicFrameChg>
        <pc:cxnChg chg="add">
          <ac:chgData name="Paul Barfoot (1809847)" userId="f7da21b5-0282-428a-a230-e677ee3dcfaa" providerId="ADAL" clId="{CDF0DF76-0CBD-4FD4-8BAF-3EEA1D64EEC7}" dt="2025-10-12T17:20:06.967" v="0" actId="26606"/>
          <ac:cxnSpMkLst>
            <pc:docMk/>
            <pc:sldMk cId="3213452271" sldId="258"/>
            <ac:cxnSpMk id="11" creationId="{B9C96FDC-E4C2-7D8A-44BA-572E7CD9E899}"/>
          </ac:cxnSpMkLst>
        </pc:cxnChg>
      </pc:sldChg>
      <pc:sldChg chg="addSp delSp modSp mod setBg">
        <pc:chgData name="Paul Barfoot (1809847)" userId="f7da21b5-0282-428a-a230-e677ee3dcfaa" providerId="ADAL" clId="{CDF0DF76-0CBD-4FD4-8BAF-3EEA1D64EEC7}" dt="2025-10-12T18:47:08.328" v="613" actId="20577"/>
        <pc:sldMkLst>
          <pc:docMk/>
          <pc:sldMk cId="3839326476" sldId="259"/>
        </pc:sldMkLst>
        <pc:spChg chg="mod">
          <ac:chgData name="Paul Barfoot (1809847)" userId="f7da21b5-0282-428a-a230-e677ee3dcfaa" providerId="ADAL" clId="{CDF0DF76-0CBD-4FD4-8BAF-3EEA1D64EEC7}" dt="2025-10-12T18:47:08.328" v="613" actId="20577"/>
          <ac:spMkLst>
            <pc:docMk/>
            <pc:sldMk cId="3839326476" sldId="259"/>
            <ac:spMk id="2" creationId="{9623F28E-BBF7-83B8-BBCC-4709B58BCB78}"/>
          </ac:spMkLst>
        </pc:spChg>
        <pc:spChg chg="add del mod">
          <ac:chgData name="Paul Barfoot (1809847)" userId="f7da21b5-0282-428a-a230-e677ee3dcfaa" providerId="ADAL" clId="{CDF0DF76-0CBD-4FD4-8BAF-3EEA1D64EEC7}" dt="2025-10-12T18:34:02.056" v="597" actId="26606"/>
          <ac:spMkLst>
            <pc:docMk/>
            <pc:sldMk cId="3839326476" sldId="259"/>
            <ac:spMk id="3" creationId="{8B8477C6-D65B-ACFC-436B-8B167873AAB9}"/>
          </ac:spMkLst>
        </pc:spChg>
        <pc:spChg chg="add del">
          <ac:chgData name="Paul Barfoot (1809847)" userId="f7da21b5-0282-428a-a230-e677ee3dcfaa" providerId="ADAL" clId="{CDF0DF76-0CBD-4FD4-8BAF-3EEA1D64EEC7}" dt="2025-10-12T18:33:43.888" v="588" actId="26606"/>
          <ac:spMkLst>
            <pc:docMk/>
            <pc:sldMk cId="3839326476" sldId="259"/>
            <ac:spMk id="9" creationId="{DBDA151C-5770-45E4-AAFF-59E7F403866D}"/>
          </ac:spMkLst>
        </pc:spChg>
        <pc:spChg chg="add del">
          <ac:chgData name="Paul Barfoot (1809847)" userId="f7da21b5-0282-428a-a230-e677ee3dcfaa" providerId="ADAL" clId="{CDF0DF76-0CBD-4FD4-8BAF-3EEA1D64EEC7}" dt="2025-10-12T18:33:46.203" v="590" actId="26606"/>
          <ac:spMkLst>
            <pc:docMk/>
            <pc:sldMk cId="3839326476" sldId="259"/>
            <ac:spMk id="13" creationId="{063F27BC-7079-4FF7-8F7C-ABC82FA3C247}"/>
          </ac:spMkLst>
        </pc:spChg>
        <pc:spChg chg="add del">
          <ac:chgData name="Paul Barfoot (1809847)" userId="f7da21b5-0282-428a-a230-e677ee3dcfaa" providerId="ADAL" clId="{CDF0DF76-0CBD-4FD4-8BAF-3EEA1D64EEC7}" dt="2025-10-12T18:33:51" v="592" actId="26606"/>
          <ac:spMkLst>
            <pc:docMk/>
            <pc:sldMk cId="3839326476" sldId="259"/>
            <ac:spMk id="17" creationId="{DBDA151C-5770-45E4-AAFF-59E7F403866D}"/>
          </ac:spMkLst>
        </pc:spChg>
        <pc:spChg chg="add del">
          <ac:chgData name="Paul Barfoot (1809847)" userId="f7da21b5-0282-428a-a230-e677ee3dcfaa" providerId="ADAL" clId="{CDF0DF76-0CBD-4FD4-8BAF-3EEA1D64EEC7}" dt="2025-10-12T18:33:57.584" v="594" actId="26606"/>
          <ac:spMkLst>
            <pc:docMk/>
            <pc:sldMk cId="3839326476" sldId="259"/>
            <ac:spMk id="21" creationId="{063F27BC-7079-4FF7-8F7C-ABC82FA3C247}"/>
          </ac:spMkLst>
        </pc:spChg>
        <pc:spChg chg="add del">
          <ac:chgData name="Paul Barfoot (1809847)" userId="f7da21b5-0282-428a-a230-e677ee3dcfaa" providerId="ADAL" clId="{CDF0DF76-0CBD-4FD4-8BAF-3EEA1D64EEC7}" dt="2025-10-12T18:34:02.036" v="596" actId="26606"/>
          <ac:spMkLst>
            <pc:docMk/>
            <pc:sldMk cId="3839326476" sldId="259"/>
            <ac:spMk id="25" creationId="{063F27BC-7079-4FF7-8F7C-ABC82FA3C247}"/>
          </ac:spMkLst>
        </pc:spChg>
        <pc:spChg chg="add">
          <ac:chgData name="Paul Barfoot (1809847)" userId="f7da21b5-0282-428a-a230-e677ee3dcfaa" providerId="ADAL" clId="{CDF0DF76-0CBD-4FD4-8BAF-3EEA1D64EEC7}" dt="2025-10-12T18:34:02.056" v="597" actId="26606"/>
          <ac:spMkLst>
            <pc:docMk/>
            <pc:sldMk cId="3839326476" sldId="259"/>
            <ac:spMk id="29" creationId="{063F27BC-7079-4FF7-8F7C-ABC82FA3C247}"/>
          </ac:spMkLst>
        </pc:spChg>
        <pc:graphicFrameChg chg="add del">
          <ac:chgData name="Paul Barfoot (1809847)" userId="f7da21b5-0282-428a-a230-e677ee3dcfaa" providerId="ADAL" clId="{CDF0DF76-0CBD-4FD4-8BAF-3EEA1D64EEC7}" dt="2025-10-12T18:33:43.888" v="588" actId="26606"/>
          <ac:graphicFrameMkLst>
            <pc:docMk/>
            <pc:sldMk cId="3839326476" sldId="259"/>
            <ac:graphicFrameMk id="5" creationId="{F0F17FD4-D41E-0425-1962-F0AF5953EDF5}"/>
          </ac:graphicFrameMkLst>
        </pc:graphicFrameChg>
        <pc:graphicFrameChg chg="add del">
          <ac:chgData name="Paul Barfoot (1809847)" userId="f7da21b5-0282-428a-a230-e677ee3dcfaa" providerId="ADAL" clId="{CDF0DF76-0CBD-4FD4-8BAF-3EEA1D64EEC7}" dt="2025-10-12T18:33:46.203" v="590" actId="26606"/>
          <ac:graphicFrameMkLst>
            <pc:docMk/>
            <pc:sldMk cId="3839326476" sldId="259"/>
            <ac:graphicFrameMk id="15" creationId="{32989966-3E92-DEEE-99E1-572FBA87336A}"/>
          </ac:graphicFrameMkLst>
        </pc:graphicFrameChg>
        <pc:graphicFrameChg chg="add del">
          <ac:chgData name="Paul Barfoot (1809847)" userId="f7da21b5-0282-428a-a230-e677ee3dcfaa" providerId="ADAL" clId="{CDF0DF76-0CBD-4FD4-8BAF-3EEA1D64EEC7}" dt="2025-10-12T18:33:51" v="592" actId="26606"/>
          <ac:graphicFrameMkLst>
            <pc:docMk/>
            <pc:sldMk cId="3839326476" sldId="259"/>
            <ac:graphicFrameMk id="19" creationId="{E532243B-6CC9-7712-9EE5-4D6C2A11F28D}"/>
          </ac:graphicFrameMkLst>
        </pc:graphicFrameChg>
        <pc:graphicFrameChg chg="add del">
          <ac:chgData name="Paul Barfoot (1809847)" userId="f7da21b5-0282-428a-a230-e677ee3dcfaa" providerId="ADAL" clId="{CDF0DF76-0CBD-4FD4-8BAF-3EEA1D64EEC7}" dt="2025-10-12T18:33:57.584" v="594" actId="26606"/>
          <ac:graphicFrameMkLst>
            <pc:docMk/>
            <pc:sldMk cId="3839326476" sldId="259"/>
            <ac:graphicFrameMk id="23" creationId="{542542A5-D9DE-A04F-9A6C-D3506E5365A8}"/>
          </ac:graphicFrameMkLst>
        </pc:graphicFrameChg>
        <pc:graphicFrameChg chg="add del">
          <ac:chgData name="Paul Barfoot (1809847)" userId="f7da21b5-0282-428a-a230-e677ee3dcfaa" providerId="ADAL" clId="{CDF0DF76-0CBD-4FD4-8BAF-3EEA1D64EEC7}" dt="2025-10-12T18:34:02.036" v="596" actId="26606"/>
          <ac:graphicFrameMkLst>
            <pc:docMk/>
            <pc:sldMk cId="3839326476" sldId="259"/>
            <ac:graphicFrameMk id="27" creationId="{7BBB71BC-A36D-CA9C-7DE3-82CA82934F1A}"/>
          </ac:graphicFrameMkLst>
        </pc:graphicFrameChg>
        <pc:graphicFrameChg chg="add">
          <ac:chgData name="Paul Barfoot (1809847)" userId="f7da21b5-0282-428a-a230-e677ee3dcfaa" providerId="ADAL" clId="{CDF0DF76-0CBD-4FD4-8BAF-3EEA1D64EEC7}" dt="2025-10-12T18:34:02.056" v="597" actId="26606"/>
          <ac:graphicFrameMkLst>
            <pc:docMk/>
            <pc:sldMk cId="3839326476" sldId="259"/>
            <ac:graphicFrameMk id="31" creationId="{CC69FABD-57B3-A7D4-FBD3-47D9F49759B8}"/>
          </ac:graphicFrameMkLst>
        </pc:graphicFrameChg>
        <pc:cxnChg chg="add del">
          <ac:chgData name="Paul Barfoot (1809847)" userId="f7da21b5-0282-428a-a230-e677ee3dcfaa" providerId="ADAL" clId="{CDF0DF76-0CBD-4FD4-8BAF-3EEA1D64EEC7}" dt="2025-10-12T18:33:43.888" v="588" actId="26606"/>
          <ac:cxnSpMkLst>
            <pc:docMk/>
            <pc:sldMk cId="3839326476" sldId="259"/>
            <ac:cxnSpMk id="11" creationId="{05ADA91C-AD52-A530-A898-AD6E69874598}"/>
          </ac:cxnSpMkLst>
        </pc:cxnChg>
        <pc:cxnChg chg="add del">
          <ac:chgData name="Paul Barfoot (1809847)" userId="f7da21b5-0282-428a-a230-e677ee3dcfaa" providerId="ADAL" clId="{CDF0DF76-0CBD-4FD4-8BAF-3EEA1D64EEC7}" dt="2025-10-12T18:33:46.203" v="590" actId="26606"/>
          <ac:cxnSpMkLst>
            <pc:docMk/>
            <pc:sldMk cId="3839326476" sldId="259"/>
            <ac:cxnSpMk id="14" creationId="{9B5F4E67-4DB9-8422-13E5-B36FD48EC4D4}"/>
          </ac:cxnSpMkLst>
        </pc:cxnChg>
        <pc:cxnChg chg="add del">
          <ac:chgData name="Paul Barfoot (1809847)" userId="f7da21b5-0282-428a-a230-e677ee3dcfaa" providerId="ADAL" clId="{CDF0DF76-0CBD-4FD4-8BAF-3EEA1D64EEC7}" dt="2025-10-12T18:33:51" v="592" actId="26606"/>
          <ac:cxnSpMkLst>
            <pc:docMk/>
            <pc:sldMk cId="3839326476" sldId="259"/>
            <ac:cxnSpMk id="18" creationId="{05ADA91C-AD52-A530-A898-AD6E69874598}"/>
          </ac:cxnSpMkLst>
        </pc:cxnChg>
        <pc:cxnChg chg="add del">
          <ac:chgData name="Paul Barfoot (1809847)" userId="f7da21b5-0282-428a-a230-e677ee3dcfaa" providerId="ADAL" clId="{CDF0DF76-0CBD-4FD4-8BAF-3EEA1D64EEC7}" dt="2025-10-12T18:33:57.584" v="594" actId="26606"/>
          <ac:cxnSpMkLst>
            <pc:docMk/>
            <pc:sldMk cId="3839326476" sldId="259"/>
            <ac:cxnSpMk id="22" creationId="{40BBF191-9CC8-4313-B1CA-8DF1A53AE4F9}"/>
          </ac:cxnSpMkLst>
        </pc:cxnChg>
        <pc:cxnChg chg="add del">
          <ac:chgData name="Paul Barfoot (1809847)" userId="f7da21b5-0282-428a-a230-e677ee3dcfaa" providerId="ADAL" clId="{CDF0DF76-0CBD-4FD4-8BAF-3EEA1D64EEC7}" dt="2025-10-12T18:34:02.036" v="596" actId="26606"/>
          <ac:cxnSpMkLst>
            <pc:docMk/>
            <pc:sldMk cId="3839326476" sldId="259"/>
            <ac:cxnSpMk id="26" creationId="{9B5F4E67-4DB9-8422-13E5-B36FD48EC4D4}"/>
          </ac:cxnSpMkLst>
        </pc:cxnChg>
        <pc:cxnChg chg="add">
          <ac:chgData name="Paul Barfoot (1809847)" userId="f7da21b5-0282-428a-a230-e677ee3dcfaa" providerId="ADAL" clId="{CDF0DF76-0CBD-4FD4-8BAF-3EEA1D64EEC7}" dt="2025-10-12T18:34:02.056" v="597" actId="26606"/>
          <ac:cxnSpMkLst>
            <pc:docMk/>
            <pc:sldMk cId="3839326476" sldId="259"/>
            <ac:cxnSpMk id="30" creationId="{40BBF191-9CC8-4313-B1CA-8DF1A53AE4F9}"/>
          </ac:cxnSpMkLst>
        </pc:cxnChg>
      </pc:sldChg>
      <pc:sldChg chg="addSp delSp modSp mod setBg">
        <pc:chgData name="Paul Barfoot (1809847)" userId="f7da21b5-0282-428a-a230-e677ee3dcfaa" providerId="ADAL" clId="{CDF0DF76-0CBD-4FD4-8BAF-3EEA1D64EEC7}" dt="2025-10-12T18:32:28.570" v="585" actId="26606"/>
        <pc:sldMkLst>
          <pc:docMk/>
          <pc:sldMk cId="2142028170" sldId="260"/>
        </pc:sldMkLst>
        <pc:spChg chg="mod">
          <ac:chgData name="Paul Barfoot (1809847)" userId="f7da21b5-0282-428a-a230-e677ee3dcfaa" providerId="ADAL" clId="{CDF0DF76-0CBD-4FD4-8BAF-3EEA1D64EEC7}" dt="2025-10-12T18:32:28.570" v="585" actId="26606"/>
          <ac:spMkLst>
            <pc:docMk/>
            <pc:sldMk cId="2142028170" sldId="260"/>
            <ac:spMk id="2" creationId="{E62B1DCD-F332-F55E-DF38-0F81E7636DD2}"/>
          </ac:spMkLst>
        </pc:spChg>
        <pc:spChg chg="del mod">
          <ac:chgData name="Paul Barfoot (1809847)" userId="f7da21b5-0282-428a-a230-e677ee3dcfaa" providerId="ADAL" clId="{CDF0DF76-0CBD-4FD4-8BAF-3EEA1D64EEC7}" dt="2025-10-12T18:32:28.570" v="585" actId="26606"/>
          <ac:spMkLst>
            <pc:docMk/>
            <pc:sldMk cId="2142028170" sldId="260"/>
            <ac:spMk id="3" creationId="{51A4EA5B-EC69-F015-9457-9E0F21A92E97}"/>
          </ac:spMkLst>
        </pc:spChg>
        <pc:spChg chg="add">
          <ac:chgData name="Paul Barfoot (1809847)" userId="f7da21b5-0282-428a-a230-e677ee3dcfaa" providerId="ADAL" clId="{CDF0DF76-0CBD-4FD4-8BAF-3EEA1D64EEC7}" dt="2025-10-12T18:32:28.570" v="585" actId="26606"/>
          <ac:spMkLst>
            <pc:docMk/>
            <pc:sldMk cId="2142028170" sldId="260"/>
            <ac:spMk id="9" creationId="{063F27BC-7079-4FF7-8F7C-ABC82FA3C247}"/>
          </ac:spMkLst>
        </pc:spChg>
        <pc:graphicFrameChg chg="add">
          <ac:chgData name="Paul Barfoot (1809847)" userId="f7da21b5-0282-428a-a230-e677ee3dcfaa" providerId="ADAL" clId="{CDF0DF76-0CBD-4FD4-8BAF-3EEA1D64EEC7}" dt="2025-10-12T18:32:28.570" v="585" actId="26606"/>
          <ac:graphicFrameMkLst>
            <pc:docMk/>
            <pc:sldMk cId="2142028170" sldId="260"/>
            <ac:graphicFrameMk id="5" creationId="{486A1801-1F13-8A99-71AC-B3DE702DEC33}"/>
          </ac:graphicFrameMkLst>
        </pc:graphicFrameChg>
        <pc:cxnChg chg="add">
          <ac:chgData name="Paul Barfoot (1809847)" userId="f7da21b5-0282-428a-a230-e677ee3dcfaa" providerId="ADAL" clId="{CDF0DF76-0CBD-4FD4-8BAF-3EEA1D64EEC7}" dt="2025-10-12T18:32:28.570" v="585" actId="26606"/>
          <ac:cxnSpMkLst>
            <pc:docMk/>
            <pc:sldMk cId="2142028170" sldId="260"/>
            <ac:cxnSpMk id="11" creationId="{40BBF191-9CC8-4313-B1CA-8DF1A53AE4F9}"/>
          </ac:cxnSpMkLst>
        </pc:cxnChg>
      </pc:sldChg>
      <pc:sldChg chg="del">
        <pc:chgData name="Paul Barfoot (1809847)" userId="f7da21b5-0282-428a-a230-e677ee3dcfaa" providerId="ADAL" clId="{CDF0DF76-0CBD-4FD4-8BAF-3EEA1D64EEC7}" dt="2025-10-12T18:02:54.959" v="227" actId="2696"/>
        <pc:sldMkLst>
          <pc:docMk/>
          <pc:sldMk cId="3970447681" sldId="261"/>
        </pc:sldMkLst>
      </pc:sldChg>
      <pc:sldChg chg="addSp delSp modSp mod setBg setClrOvrMap">
        <pc:chgData name="Paul Barfoot (1809847)" userId="f7da21b5-0282-428a-a230-e677ee3dcfaa" providerId="ADAL" clId="{CDF0DF76-0CBD-4FD4-8BAF-3EEA1D64EEC7}" dt="2025-10-12T18:54:02.310" v="629" actId="26606"/>
        <pc:sldMkLst>
          <pc:docMk/>
          <pc:sldMk cId="1322582481" sldId="262"/>
        </pc:sldMkLst>
        <pc:spChg chg="mod ord">
          <ac:chgData name="Paul Barfoot (1809847)" userId="f7da21b5-0282-428a-a230-e677ee3dcfaa" providerId="ADAL" clId="{CDF0DF76-0CBD-4FD4-8BAF-3EEA1D64EEC7}" dt="2025-10-12T18:54:02.310" v="629" actId="26606"/>
          <ac:spMkLst>
            <pc:docMk/>
            <pc:sldMk cId="1322582481" sldId="262"/>
            <ac:spMk id="2" creationId="{83C77C14-E4A8-806C-13CB-E16CD77FC81F}"/>
          </ac:spMkLst>
        </pc:spChg>
        <pc:spChg chg="del mod">
          <ac:chgData name="Paul Barfoot (1809847)" userId="f7da21b5-0282-428a-a230-e677ee3dcfaa" providerId="ADAL" clId="{CDF0DF76-0CBD-4FD4-8BAF-3EEA1D64EEC7}" dt="2025-10-12T17:41:22.322" v="223" actId="22"/>
          <ac:spMkLst>
            <pc:docMk/>
            <pc:sldMk cId="1322582481" sldId="262"/>
            <ac:spMk id="3" creationId="{2446499F-2E37-ACE4-181F-DDDAADEBD54C}"/>
          </ac:spMkLst>
        </pc:spChg>
        <pc:spChg chg="add del">
          <ac:chgData name="Paul Barfoot (1809847)" userId="f7da21b5-0282-428a-a230-e677ee3dcfaa" providerId="ADAL" clId="{CDF0DF76-0CBD-4FD4-8BAF-3EEA1D64EEC7}" dt="2025-10-12T18:54:02.310" v="629" actId="26606"/>
          <ac:spMkLst>
            <pc:docMk/>
            <pc:sldMk cId="1322582481" sldId="262"/>
            <ac:spMk id="12" creationId="{19F9BF86-FE94-4517-B97D-026C7515E589}"/>
          </ac:spMkLst>
        </pc:spChg>
        <pc:spChg chg="add">
          <ac:chgData name="Paul Barfoot (1809847)" userId="f7da21b5-0282-428a-a230-e677ee3dcfaa" providerId="ADAL" clId="{CDF0DF76-0CBD-4FD4-8BAF-3EEA1D64EEC7}" dt="2025-10-12T18:54:02.310" v="629" actId="26606"/>
          <ac:spMkLst>
            <pc:docMk/>
            <pc:sldMk cId="1322582481" sldId="262"/>
            <ac:spMk id="21" creationId="{19F9BF86-FE94-4517-B97D-026C7515E589}"/>
          </ac:spMkLst>
        </pc:spChg>
        <pc:spChg chg="add">
          <ac:chgData name="Paul Barfoot (1809847)" userId="f7da21b5-0282-428a-a230-e677ee3dcfaa" providerId="ADAL" clId="{CDF0DF76-0CBD-4FD4-8BAF-3EEA1D64EEC7}" dt="2025-10-12T18:54:02.310" v="629" actId="26606"/>
          <ac:spMkLst>
            <pc:docMk/>
            <pc:sldMk cId="1322582481" sldId="262"/>
            <ac:spMk id="23" creationId="{05DEC45B-BA77-21C0-3869-05DE7C92376D}"/>
          </ac:spMkLst>
        </pc:spChg>
        <pc:picChg chg="add mod ord">
          <ac:chgData name="Paul Barfoot (1809847)" userId="f7da21b5-0282-428a-a230-e677ee3dcfaa" providerId="ADAL" clId="{CDF0DF76-0CBD-4FD4-8BAF-3EEA1D64EEC7}" dt="2025-10-12T18:54:02.310" v="629" actId="26606"/>
          <ac:picMkLst>
            <pc:docMk/>
            <pc:sldMk cId="1322582481" sldId="262"/>
            <ac:picMk id="5" creationId="{0A74B7E8-1957-C26B-4F66-03154D42FE95}"/>
          </ac:picMkLst>
        </pc:picChg>
        <pc:cxnChg chg="add del">
          <ac:chgData name="Paul Barfoot (1809847)" userId="f7da21b5-0282-428a-a230-e677ee3dcfaa" providerId="ADAL" clId="{CDF0DF76-0CBD-4FD4-8BAF-3EEA1D64EEC7}" dt="2025-10-12T18:54:02.310" v="629" actId="26606"/>
          <ac:cxnSpMkLst>
            <pc:docMk/>
            <pc:sldMk cId="1322582481" sldId="262"/>
            <ac:cxnSpMk id="10" creationId="{118E06E4-607B-144B-382B-AD3D06B1EE8C}"/>
          </ac:cxnSpMkLst>
        </pc:cxnChg>
        <pc:cxnChg chg="add del">
          <ac:chgData name="Paul Barfoot (1809847)" userId="f7da21b5-0282-428a-a230-e677ee3dcfaa" providerId="ADAL" clId="{CDF0DF76-0CBD-4FD4-8BAF-3EEA1D64EEC7}" dt="2025-10-12T18:54:02.310" v="629" actId="26606"/>
          <ac:cxnSpMkLst>
            <pc:docMk/>
            <pc:sldMk cId="1322582481" sldId="262"/>
            <ac:cxnSpMk id="14" creationId="{426B4E86-32C4-273A-1ADF-6B44243549D7}"/>
          </ac:cxnSpMkLst>
        </pc:cxnChg>
        <pc:cxnChg chg="add">
          <ac:chgData name="Paul Barfoot (1809847)" userId="f7da21b5-0282-428a-a230-e677ee3dcfaa" providerId="ADAL" clId="{CDF0DF76-0CBD-4FD4-8BAF-3EEA1D64EEC7}" dt="2025-10-12T18:54:02.310" v="629" actId="26606"/>
          <ac:cxnSpMkLst>
            <pc:docMk/>
            <pc:sldMk cId="1322582481" sldId="262"/>
            <ac:cxnSpMk id="19" creationId="{118E06E4-607B-144B-382B-AD3D06B1EE8C}"/>
          </ac:cxnSpMkLst>
        </pc:cxnChg>
        <pc:cxnChg chg="add">
          <ac:chgData name="Paul Barfoot (1809847)" userId="f7da21b5-0282-428a-a230-e677ee3dcfaa" providerId="ADAL" clId="{CDF0DF76-0CBD-4FD4-8BAF-3EEA1D64EEC7}" dt="2025-10-12T18:54:02.310" v="629" actId="26606"/>
          <ac:cxnSpMkLst>
            <pc:docMk/>
            <pc:sldMk cId="1322582481" sldId="262"/>
            <ac:cxnSpMk id="25" creationId="{7A0A4642-D29D-0121-4C05-5A5559BC5F39}"/>
          </ac:cxnSpMkLst>
        </pc:cxnChg>
      </pc:sldChg>
      <pc:sldChg chg="addSp delSp modSp mod">
        <pc:chgData name="Paul Barfoot (1809847)" userId="f7da21b5-0282-428a-a230-e677ee3dcfaa" providerId="ADAL" clId="{CDF0DF76-0CBD-4FD4-8BAF-3EEA1D64EEC7}" dt="2025-10-12T18:53:33.598" v="628" actId="20577"/>
        <pc:sldMkLst>
          <pc:docMk/>
          <pc:sldMk cId="3308193345" sldId="264"/>
        </pc:sldMkLst>
        <pc:spChg chg="add del mod">
          <ac:chgData name="Paul Barfoot (1809847)" userId="f7da21b5-0282-428a-a230-e677ee3dcfaa" providerId="ADAL" clId="{CDF0DF76-0CBD-4FD4-8BAF-3EEA1D64EEC7}" dt="2025-10-12T18:53:33.598" v="628" actId="20577"/>
          <ac:spMkLst>
            <pc:docMk/>
            <pc:sldMk cId="3308193345" sldId="264"/>
            <ac:spMk id="3" creationId="{EA2897AF-CC48-1E1E-DFD7-7977309E19D9}"/>
          </ac:spMkLst>
        </pc:spChg>
        <pc:spChg chg="add del mod">
          <ac:chgData name="Paul Barfoot (1809847)" userId="f7da21b5-0282-428a-a230-e677ee3dcfaa" providerId="ADAL" clId="{CDF0DF76-0CBD-4FD4-8BAF-3EEA1D64EEC7}" dt="2025-10-12T17:39:54.311" v="221"/>
          <ac:spMkLst>
            <pc:docMk/>
            <pc:sldMk cId="3308193345" sldId="264"/>
            <ac:spMk id="4" creationId="{0657721A-53BD-3E1B-7049-AEC70F91BD9D}"/>
          </ac:spMkLst>
        </pc:spChg>
        <pc:spChg chg="add mod">
          <ac:chgData name="Paul Barfoot (1809847)" userId="f7da21b5-0282-428a-a230-e677ee3dcfaa" providerId="ADAL" clId="{CDF0DF76-0CBD-4FD4-8BAF-3EEA1D64EEC7}" dt="2025-10-12T17:39:12.774" v="7" actId="478"/>
          <ac:spMkLst>
            <pc:docMk/>
            <pc:sldMk cId="3308193345" sldId="264"/>
            <ac:spMk id="5" creationId="{AA74C7CD-9D64-992F-99E9-44E1E4492789}"/>
          </ac:spMkLst>
        </pc:spChg>
      </pc:sldChg>
      <pc:sldChg chg="addSp modSp mod setBg">
        <pc:chgData name="Paul Barfoot (1809847)" userId="f7da21b5-0282-428a-a230-e677ee3dcfaa" providerId="ADAL" clId="{CDF0DF76-0CBD-4FD4-8BAF-3EEA1D64EEC7}" dt="2025-10-12T18:32:44.742" v="586" actId="26606"/>
        <pc:sldMkLst>
          <pc:docMk/>
          <pc:sldMk cId="1708947249" sldId="265"/>
        </pc:sldMkLst>
        <pc:spChg chg="mod">
          <ac:chgData name="Paul Barfoot (1809847)" userId="f7da21b5-0282-428a-a230-e677ee3dcfaa" providerId="ADAL" clId="{CDF0DF76-0CBD-4FD4-8BAF-3EEA1D64EEC7}" dt="2025-10-12T18:32:44.742" v="586" actId="26606"/>
          <ac:spMkLst>
            <pc:docMk/>
            <pc:sldMk cId="1708947249" sldId="265"/>
            <ac:spMk id="2" creationId="{A99B1265-DF20-EA65-4370-E34374E65B70}"/>
          </ac:spMkLst>
        </pc:spChg>
        <pc:spChg chg="mod">
          <ac:chgData name="Paul Barfoot (1809847)" userId="f7da21b5-0282-428a-a230-e677ee3dcfaa" providerId="ADAL" clId="{CDF0DF76-0CBD-4FD4-8BAF-3EEA1D64EEC7}" dt="2025-10-12T18:32:44.742" v="586" actId="26606"/>
          <ac:spMkLst>
            <pc:docMk/>
            <pc:sldMk cId="1708947249" sldId="265"/>
            <ac:spMk id="3" creationId="{A97C31CC-B749-BA2E-A31B-1069F3DD76E4}"/>
          </ac:spMkLst>
        </pc:spChg>
        <pc:spChg chg="add">
          <ac:chgData name="Paul Barfoot (1809847)" userId="f7da21b5-0282-428a-a230-e677ee3dcfaa" providerId="ADAL" clId="{CDF0DF76-0CBD-4FD4-8BAF-3EEA1D64EEC7}" dt="2025-10-12T18:32:44.742" v="586" actId="26606"/>
          <ac:spMkLst>
            <pc:docMk/>
            <pc:sldMk cId="1708947249" sldId="265"/>
            <ac:spMk id="9" creationId="{744CAA32-F237-419C-A2DD-43C28D920D3C}"/>
          </ac:spMkLst>
        </pc:spChg>
        <pc:picChg chg="add">
          <ac:chgData name="Paul Barfoot (1809847)" userId="f7da21b5-0282-428a-a230-e677ee3dcfaa" providerId="ADAL" clId="{CDF0DF76-0CBD-4FD4-8BAF-3EEA1D64EEC7}" dt="2025-10-12T18:32:44.742" v="586" actId="26606"/>
          <ac:picMkLst>
            <pc:docMk/>
            <pc:sldMk cId="1708947249" sldId="265"/>
            <ac:picMk id="5" creationId="{6731ECF5-84B4-1225-F4DC-91FDDB67A4E3}"/>
          </ac:picMkLst>
        </pc:picChg>
        <pc:cxnChg chg="add">
          <ac:chgData name="Paul Barfoot (1809847)" userId="f7da21b5-0282-428a-a230-e677ee3dcfaa" providerId="ADAL" clId="{CDF0DF76-0CBD-4FD4-8BAF-3EEA1D64EEC7}" dt="2025-10-12T18:32:44.742" v="586" actId="26606"/>
          <ac:cxnSpMkLst>
            <pc:docMk/>
            <pc:sldMk cId="1708947249" sldId="265"/>
            <ac:cxnSpMk id="11" creationId="{753FE100-D0AB-4AE2-824B-60CFA31EC6A2}"/>
          </ac:cxnSpMkLst>
        </pc:cxnChg>
      </pc:sldChg>
      <pc:sldChg chg="addSp delSp modSp new mod">
        <pc:chgData name="Paul Barfoot (1809847)" userId="f7da21b5-0282-428a-a230-e677ee3dcfaa" providerId="ADAL" clId="{CDF0DF76-0CBD-4FD4-8BAF-3EEA1D64EEC7}" dt="2025-10-12T18:21:40.676" v="289" actId="20577"/>
        <pc:sldMkLst>
          <pc:docMk/>
          <pc:sldMk cId="488083644" sldId="267"/>
        </pc:sldMkLst>
        <pc:spChg chg="mod">
          <ac:chgData name="Paul Barfoot (1809847)" userId="f7da21b5-0282-428a-a230-e677ee3dcfaa" providerId="ADAL" clId="{CDF0DF76-0CBD-4FD4-8BAF-3EEA1D64EEC7}" dt="2025-10-12T18:21:40.676" v="289" actId="20577"/>
          <ac:spMkLst>
            <pc:docMk/>
            <pc:sldMk cId="488083644" sldId="267"/>
            <ac:spMk id="2" creationId="{2A5F7B98-0AD6-955A-3DB2-8E3D3C13A779}"/>
          </ac:spMkLst>
        </pc:spChg>
        <pc:spChg chg="del">
          <ac:chgData name="Paul Barfoot (1809847)" userId="f7da21b5-0282-428a-a230-e677ee3dcfaa" providerId="ADAL" clId="{CDF0DF76-0CBD-4FD4-8BAF-3EEA1D64EEC7}" dt="2025-10-12T18:04:06.523" v="258" actId="22"/>
          <ac:spMkLst>
            <pc:docMk/>
            <pc:sldMk cId="488083644" sldId="267"/>
            <ac:spMk id="3" creationId="{0E09EDCC-303D-4BCF-AD69-79BEF3B4C909}"/>
          </ac:spMkLst>
        </pc:spChg>
        <pc:spChg chg="del mod">
          <ac:chgData name="Paul Barfoot (1809847)" userId="f7da21b5-0282-428a-a230-e677ee3dcfaa" providerId="ADAL" clId="{CDF0DF76-0CBD-4FD4-8BAF-3EEA1D64EEC7}" dt="2025-10-12T18:06:06.468" v="260" actId="22"/>
          <ac:spMkLst>
            <pc:docMk/>
            <pc:sldMk cId="488083644" sldId="267"/>
            <ac:spMk id="4" creationId="{BCD7D3AD-BDD5-C644-E6A3-6F9FF6127230}"/>
          </ac:spMkLst>
        </pc:spChg>
        <pc:picChg chg="add mod ord">
          <ac:chgData name="Paul Barfoot (1809847)" userId="f7da21b5-0282-428a-a230-e677ee3dcfaa" providerId="ADAL" clId="{CDF0DF76-0CBD-4FD4-8BAF-3EEA1D64EEC7}" dt="2025-10-12T18:04:06.523" v="258" actId="22"/>
          <ac:picMkLst>
            <pc:docMk/>
            <pc:sldMk cId="488083644" sldId="267"/>
            <ac:picMk id="6" creationId="{DBC74FDD-241D-D8C8-F357-956D3F7B712E}"/>
          </ac:picMkLst>
        </pc:picChg>
        <pc:picChg chg="add mod ord">
          <ac:chgData name="Paul Barfoot (1809847)" userId="f7da21b5-0282-428a-a230-e677ee3dcfaa" providerId="ADAL" clId="{CDF0DF76-0CBD-4FD4-8BAF-3EEA1D64EEC7}" dt="2025-10-12T18:06:06.468" v="260" actId="22"/>
          <ac:picMkLst>
            <pc:docMk/>
            <pc:sldMk cId="488083644" sldId="267"/>
            <ac:picMk id="8" creationId="{FEC0C16C-EBA5-9347-2883-3DA543FA8E6C}"/>
          </ac:picMkLst>
        </pc:picChg>
      </pc:sldChg>
      <pc:sldChg chg="new del">
        <pc:chgData name="Paul Barfoot (1809847)" userId="f7da21b5-0282-428a-a230-e677ee3dcfaa" providerId="ADAL" clId="{CDF0DF76-0CBD-4FD4-8BAF-3EEA1D64EEC7}" dt="2025-10-12T18:03:13.363" v="229" actId="2696"/>
        <pc:sldMkLst>
          <pc:docMk/>
          <pc:sldMk cId="1676140803" sldId="267"/>
        </pc:sldMkLst>
      </pc:sldChg>
      <pc:sldChg chg="addSp modSp new mod">
        <pc:chgData name="Paul Barfoot (1809847)" userId="f7da21b5-0282-428a-a230-e677ee3dcfaa" providerId="ADAL" clId="{CDF0DF76-0CBD-4FD4-8BAF-3EEA1D64EEC7}" dt="2025-10-12T19:11:32.010" v="658" actId="14100"/>
        <pc:sldMkLst>
          <pc:docMk/>
          <pc:sldMk cId="3469730680" sldId="268"/>
        </pc:sldMkLst>
        <pc:picChg chg="add mod">
          <ac:chgData name="Paul Barfoot (1809847)" userId="f7da21b5-0282-428a-a230-e677ee3dcfaa" providerId="ADAL" clId="{CDF0DF76-0CBD-4FD4-8BAF-3EEA1D64EEC7}" dt="2025-10-12T19:11:32.010" v="658" actId="14100"/>
          <ac:picMkLst>
            <pc:docMk/>
            <pc:sldMk cId="3469730680" sldId="268"/>
            <ac:picMk id="3" creationId="{AAC7C3BF-3F13-8A4E-E5F7-3EDE96CB3EFF}"/>
          </ac:picMkLst>
        </pc:picChg>
      </pc:sldChg>
      <pc:sldChg chg="addSp delSp modSp new mod setBg">
        <pc:chgData name="Paul Barfoot (1809847)" userId="f7da21b5-0282-428a-a230-e677ee3dcfaa" providerId="ADAL" clId="{CDF0DF76-0CBD-4FD4-8BAF-3EEA1D64EEC7}" dt="2025-10-12T19:19:21.798" v="1134" actId="26606"/>
        <pc:sldMkLst>
          <pc:docMk/>
          <pc:sldMk cId="2702354795" sldId="269"/>
        </pc:sldMkLst>
        <pc:spChg chg="mod">
          <ac:chgData name="Paul Barfoot (1809847)" userId="f7da21b5-0282-428a-a230-e677ee3dcfaa" providerId="ADAL" clId="{CDF0DF76-0CBD-4FD4-8BAF-3EEA1D64EEC7}" dt="2025-10-12T19:19:21.798" v="1134" actId="26606"/>
          <ac:spMkLst>
            <pc:docMk/>
            <pc:sldMk cId="2702354795" sldId="269"/>
            <ac:spMk id="2" creationId="{7A514AF6-B36A-F17E-4148-93E4546641C1}"/>
          </ac:spMkLst>
        </pc:spChg>
        <pc:spChg chg="del">
          <ac:chgData name="Paul Barfoot (1809847)" userId="f7da21b5-0282-428a-a230-e677ee3dcfaa" providerId="ADAL" clId="{CDF0DF76-0CBD-4FD4-8BAF-3EEA1D64EEC7}" dt="2025-10-12T19:14:06.486" v="710"/>
          <ac:spMkLst>
            <pc:docMk/>
            <pc:sldMk cId="2702354795" sldId="269"/>
            <ac:spMk id="3" creationId="{FE4D2770-6344-5166-F54F-44CA225C8791}"/>
          </ac:spMkLst>
        </pc:spChg>
        <pc:spChg chg="add del mod">
          <ac:chgData name="Paul Barfoot (1809847)" userId="f7da21b5-0282-428a-a230-e677ee3dcfaa" providerId="ADAL" clId="{CDF0DF76-0CBD-4FD4-8BAF-3EEA1D64EEC7}" dt="2025-10-12T19:15:12.850" v="731" actId="478"/>
          <ac:spMkLst>
            <pc:docMk/>
            <pc:sldMk cId="2702354795" sldId="269"/>
            <ac:spMk id="4" creationId="{78C4F79A-E91F-1276-F440-2A1AB148CE5E}"/>
          </ac:spMkLst>
        </pc:spChg>
        <pc:spChg chg="add del mod">
          <ac:chgData name="Paul Barfoot (1809847)" userId="f7da21b5-0282-428a-a230-e677ee3dcfaa" providerId="ADAL" clId="{CDF0DF76-0CBD-4FD4-8BAF-3EEA1D64EEC7}" dt="2025-10-12T19:19:21.798" v="1134" actId="26606"/>
          <ac:spMkLst>
            <pc:docMk/>
            <pc:sldMk cId="2702354795" sldId="269"/>
            <ac:spMk id="5" creationId="{9E84BE04-9CB0-BCFB-90A9-3B473EE5794D}"/>
          </ac:spMkLst>
        </pc:spChg>
        <pc:spChg chg="add">
          <ac:chgData name="Paul Barfoot (1809847)" userId="f7da21b5-0282-428a-a230-e677ee3dcfaa" providerId="ADAL" clId="{CDF0DF76-0CBD-4FD4-8BAF-3EEA1D64EEC7}" dt="2025-10-12T19:19:21.798" v="1134" actId="26606"/>
          <ac:spMkLst>
            <pc:docMk/>
            <pc:sldMk cId="2702354795" sldId="269"/>
            <ac:spMk id="11" creationId="{DBDA151C-5770-45E4-AAFF-59E7F403866D}"/>
          </ac:spMkLst>
        </pc:spChg>
        <pc:graphicFrameChg chg="add">
          <ac:chgData name="Paul Barfoot (1809847)" userId="f7da21b5-0282-428a-a230-e677ee3dcfaa" providerId="ADAL" clId="{CDF0DF76-0CBD-4FD4-8BAF-3EEA1D64EEC7}" dt="2025-10-12T19:19:21.798" v="1134" actId="26606"/>
          <ac:graphicFrameMkLst>
            <pc:docMk/>
            <pc:sldMk cId="2702354795" sldId="269"/>
            <ac:graphicFrameMk id="7" creationId="{C3D0C57A-87F4-0164-8B1A-347221C36B92}"/>
          </ac:graphicFrameMkLst>
        </pc:graphicFrameChg>
        <pc:cxnChg chg="add">
          <ac:chgData name="Paul Barfoot (1809847)" userId="f7da21b5-0282-428a-a230-e677ee3dcfaa" providerId="ADAL" clId="{CDF0DF76-0CBD-4FD4-8BAF-3EEA1D64EEC7}" dt="2025-10-12T19:19:21.798" v="1134" actId="26606"/>
          <ac:cxnSpMkLst>
            <pc:docMk/>
            <pc:sldMk cId="2702354795" sldId="269"/>
            <ac:cxnSpMk id="13" creationId="{05ADA91C-AD52-A530-A898-AD6E69874598}"/>
          </ac:cxnSpMkLst>
        </pc:cxn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1C0C69D-2FC6-4570-AB43-0290D115765A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014C7AF3-5BBC-485E-BC87-49E2D21CB931}">
      <dgm:prSet/>
      <dgm:spPr/>
      <dgm:t>
        <a:bodyPr/>
        <a:lstStyle/>
        <a:p>
          <a:pPr>
            <a:defRPr cap="all"/>
          </a:pPr>
          <a:r>
            <a:rPr lang="en-GB"/>
            <a:t>What are the effects on student learning.</a:t>
          </a:r>
          <a:endParaRPr lang="en-US"/>
        </a:p>
      </dgm:t>
    </dgm:pt>
    <dgm:pt modelId="{84457D08-2B2A-4E23-85C5-DB087F6417EA}" type="parTrans" cxnId="{8F9C1D57-9A62-435C-B0EF-C4360FC82603}">
      <dgm:prSet/>
      <dgm:spPr/>
      <dgm:t>
        <a:bodyPr/>
        <a:lstStyle/>
        <a:p>
          <a:endParaRPr lang="en-US"/>
        </a:p>
      </dgm:t>
    </dgm:pt>
    <dgm:pt modelId="{C8B58AF0-0C8D-4469-9ACB-576F20AB0A07}" type="sibTrans" cxnId="{8F9C1D57-9A62-435C-B0EF-C4360FC82603}">
      <dgm:prSet/>
      <dgm:spPr/>
      <dgm:t>
        <a:bodyPr/>
        <a:lstStyle/>
        <a:p>
          <a:endParaRPr lang="en-US"/>
        </a:p>
      </dgm:t>
    </dgm:pt>
    <dgm:pt modelId="{8E4B7A67-BB80-417A-B882-08330C6310D6}">
      <dgm:prSet/>
      <dgm:spPr/>
      <dgm:t>
        <a:bodyPr/>
        <a:lstStyle/>
        <a:p>
          <a:pPr>
            <a:defRPr cap="all"/>
          </a:pPr>
          <a:r>
            <a:rPr lang="en-GB"/>
            <a:t>How does AI affect teachers’ ability to teach</a:t>
          </a:r>
          <a:endParaRPr lang="en-US"/>
        </a:p>
      </dgm:t>
    </dgm:pt>
    <dgm:pt modelId="{775913DB-6E6B-4E45-80D5-B83C098F4CB3}" type="parTrans" cxnId="{C90B8CAD-1908-4F5A-A34F-283BD840C6AE}">
      <dgm:prSet/>
      <dgm:spPr/>
      <dgm:t>
        <a:bodyPr/>
        <a:lstStyle/>
        <a:p>
          <a:endParaRPr lang="en-US"/>
        </a:p>
      </dgm:t>
    </dgm:pt>
    <dgm:pt modelId="{840479B2-5467-4A60-B1AA-C102E9260D21}" type="sibTrans" cxnId="{C90B8CAD-1908-4F5A-A34F-283BD840C6AE}">
      <dgm:prSet/>
      <dgm:spPr/>
      <dgm:t>
        <a:bodyPr/>
        <a:lstStyle/>
        <a:p>
          <a:endParaRPr lang="en-US"/>
        </a:p>
      </dgm:t>
    </dgm:pt>
    <dgm:pt modelId="{4B78A770-D258-4A2C-AA06-85EEA3CBD920}" type="pres">
      <dgm:prSet presAssocID="{61C0C69D-2FC6-4570-AB43-0290D115765A}" presName="root" presStyleCnt="0">
        <dgm:presLayoutVars>
          <dgm:dir/>
          <dgm:resizeHandles val="exact"/>
        </dgm:presLayoutVars>
      </dgm:prSet>
      <dgm:spPr/>
    </dgm:pt>
    <dgm:pt modelId="{82E267E7-1D73-469E-9E34-4631C63C8703}" type="pres">
      <dgm:prSet presAssocID="{014C7AF3-5BBC-485E-BC87-49E2D21CB931}" presName="compNode" presStyleCnt="0"/>
      <dgm:spPr/>
    </dgm:pt>
    <dgm:pt modelId="{42C984B7-18F9-482A-A8E3-9627225CC64C}" type="pres">
      <dgm:prSet presAssocID="{014C7AF3-5BBC-485E-BC87-49E2D21CB931}" presName="iconBgRect" presStyleLbl="bgShp" presStyleIdx="0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2E064FDC-E289-44AF-A6C5-2E3B309FAE33}" type="pres">
      <dgm:prSet presAssocID="{014C7AF3-5BBC-485E-BC87-49E2D21CB931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3DE61077-556A-419D-BA49-CD9AEE690D41}" type="pres">
      <dgm:prSet presAssocID="{014C7AF3-5BBC-485E-BC87-49E2D21CB931}" presName="spaceRect" presStyleCnt="0"/>
      <dgm:spPr/>
    </dgm:pt>
    <dgm:pt modelId="{5261C0F5-5E06-4AD5-BA65-F2955CFB6ACC}" type="pres">
      <dgm:prSet presAssocID="{014C7AF3-5BBC-485E-BC87-49E2D21CB931}" presName="textRect" presStyleLbl="revTx" presStyleIdx="0" presStyleCnt="2">
        <dgm:presLayoutVars>
          <dgm:chMax val="1"/>
          <dgm:chPref val="1"/>
        </dgm:presLayoutVars>
      </dgm:prSet>
      <dgm:spPr/>
    </dgm:pt>
    <dgm:pt modelId="{FA30F9BD-0380-456C-AC30-15844D9C2CB1}" type="pres">
      <dgm:prSet presAssocID="{C8B58AF0-0C8D-4469-9ACB-576F20AB0A07}" presName="sibTrans" presStyleCnt="0"/>
      <dgm:spPr/>
    </dgm:pt>
    <dgm:pt modelId="{AE9941C6-5EAE-40A3-A073-B39BB6876E5D}" type="pres">
      <dgm:prSet presAssocID="{8E4B7A67-BB80-417A-B882-08330C6310D6}" presName="compNode" presStyleCnt="0"/>
      <dgm:spPr/>
    </dgm:pt>
    <dgm:pt modelId="{300AF3E7-E56F-4A83-BF34-5DA8E327D2FE}" type="pres">
      <dgm:prSet presAssocID="{8E4B7A67-BB80-417A-B882-08330C6310D6}" presName="iconBgRect" presStyleLbl="bgShp" presStyleIdx="1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D6B4AAA9-2C37-455A-B320-A30E60CC2CB6}" type="pres">
      <dgm:prSet presAssocID="{8E4B7A67-BB80-417A-B882-08330C6310D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7A30957-B6D8-4634-8C5C-B3DD302D9CD4}" type="pres">
      <dgm:prSet presAssocID="{8E4B7A67-BB80-417A-B882-08330C6310D6}" presName="spaceRect" presStyleCnt="0"/>
      <dgm:spPr/>
    </dgm:pt>
    <dgm:pt modelId="{9D2BF9C9-BF33-46C6-ACD9-E34E13138997}" type="pres">
      <dgm:prSet presAssocID="{8E4B7A67-BB80-417A-B882-08330C6310D6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7FB05F51-33A0-4E28-93D7-B1FA9827E9C5}" type="presOf" srcId="{014C7AF3-5BBC-485E-BC87-49E2D21CB931}" destId="{5261C0F5-5E06-4AD5-BA65-F2955CFB6ACC}" srcOrd="0" destOrd="0" presId="urn:microsoft.com/office/officeart/2018/5/layout/IconLeafLabelList"/>
    <dgm:cxn modelId="{8F9C1D57-9A62-435C-B0EF-C4360FC82603}" srcId="{61C0C69D-2FC6-4570-AB43-0290D115765A}" destId="{014C7AF3-5BBC-485E-BC87-49E2D21CB931}" srcOrd="0" destOrd="0" parTransId="{84457D08-2B2A-4E23-85C5-DB087F6417EA}" sibTransId="{C8B58AF0-0C8D-4469-9ACB-576F20AB0A07}"/>
    <dgm:cxn modelId="{C90B8CAD-1908-4F5A-A34F-283BD840C6AE}" srcId="{61C0C69D-2FC6-4570-AB43-0290D115765A}" destId="{8E4B7A67-BB80-417A-B882-08330C6310D6}" srcOrd="1" destOrd="0" parTransId="{775913DB-6E6B-4E45-80D5-B83C098F4CB3}" sibTransId="{840479B2-5467-4A60-B1AA-C102E9260D21}"/>
    <dgm:cxn modelId="{6C1A9AB5-C8E9-4ECC-9F10-8461C9530A57}" type="presOf" srcId="{61C0C69D-2FC6-4570-AB43-0290D115765A}" destId="{4B78A770-D258-4A2C-AA06-85EEA3CBD920}" srcOrd="0" destOrd="0" presId="urn:microsoft.com/office/officeart/2018/5/layout/IconLeafLabelList"/>
    <dgm:cxn modelId="{2E0A23FF-284E-4EE0-99BA-C26E32A585E0}" type="presOf" srcId="{8E4B7A67-BB80-417A-B882-08330C6310D6}" destId="{9D2BF9C9-BF33-46C6-ACD9-E34E13138997}" srcOrd="0" destOrd="0" presId="urn:microsoft.com/office/officeart/2018/5/layout/IconLeafLabelList"/>
    <dgm:cxn modelId="{E9E756A3-2FFC-48C3-BB44-09816E14005D}" type="presParOf" srcId="{4B78A770-D258-4A2C-AA06-85EEA3CBD920}" destId="{82E267E7-1D73-469E-9E34-4631C63C8703}" srcOrd="0" destOrd="0" presId="urn:microsoft.com/office/officeart/2018/5/layout/IconLeafLabelList"/>
    <dgm:cxn modelId="{5AB075E1-0AE3-4745-B04E-57662CD0F6B8}" type="presParOf" srcId="{82E267E7-1D73-469E-9E34-4631C63C8703}" destId="{42C984B7-18F9-482A-A8E3-9627225CC64C}" srcOrd="0" destOrd="0" presId="urn:microsoft.com/office/officeart/2018/5/layout/IconLeafLabelList"/>
    <dgm:cxn modelId="{636B7D5C-E896-4A33-B609-7645CF50CA4E}" type="presParOf" srcId="{82E267E7-1D73-469E-9E34-4631C63C8703}" destId="{2E064FDC-E289-44AF-A6C5-2E3B309FAE33}" srcOrd="1" destOrd="0" presId="urn:microsoft.com/office/officeart/2018/5/layout/IconLeafLabelList"/>
    <dgm:cxn modelId="{14AA8902-5ECF-4819-AFBB-9672F84402E7}" type="presParOf" srcId="{82E267E7-1D73-469E-9E34-4631C63C8703}" destId="{3DE61077-556A-419D-BA49-CD9AEE690D41}" srcOrd="2" destOrd="0" presId="urn:microsoft.com/office/officeart/2018/5/layout/IconLeafLabelList"/>
    <dgm:cxn modelId="{92517A63-2906-4631-9C35-71BFD76A3B46}" type="presParOf" srcId="{82E267E7-1D73-469E-9E34-4631C63C8703}" destId="{5261C0F5-5E06-4AD5-BA65-F2955CFB6ACC}" srcOrd="3" destOrd="0" presId="urn:microsoft.com/office/officeart/2018/5/layout/IconLeafLabelList"/>
    <dgm:cxn modelId="{47A608CE-0660-43F0-8B2D-56E227F0A401}" type="presParOf" srcId="{4B78A770-D258-4A2C-AA06-85EEA3CBD920}" destId="{FA30F9BD-0380-456C-AC30-15844D9C2CB1}" srcOrd="1" destOrd="0" presId="urn:microsoft.com/office/officeart/2018/5/layout/IconLeafLabelList"/>
    <dgm:cxn modelId="{646722E0-FD75-4107-B70A-DAA1399235C7}" type="presParOf" srcId="{4B78A770-D258-4A2C-AA06-85EEA3CBD920}" destId="{AE9941C6-5EAE-40A3-A073-B39BB6876E5D}" srcOrd="2" destOrd="0" presId="urn:microsoft.com/office/officeart/2018/5/layout/IconLeafLabelList"/>
    <dgm:cxn modelId="{8F21D29D-64F5-45DA-961B-900C268F8ACC}" type="presParOf" srcId="{AE9941C6-5EAE-40A3-A073-B39BB6876E5D}" destId="{300AF3E7-E56F-4A83-BF34-5DA8E327D2FE}" srcOrd="0" destOrd="0" presId="urn:microsoft.com/office/officeart/2018/5/layout/IconLeafLabelList"/>
    <dgm:cxn modelId="{F12E1C62-2A95-4AF9-9822-403C61D8B01A}" type="presParOf" srcId="{AE9941C6-5EAE-40A3-A073-B39BB6876E5D}" destId="{D6B4AAA9-2C37-455A-B320-A30E60CC2CB6}" srcOrd="1" destOrd="0" presId="urn:microsoft.com/office/officeart/2018/5/layout/IconLeafLabelList"/>
    <dgm:cxn modelId="{4C9EA2BC-43F9-443C-8539-CDEA384B0352}" type="presParOf" srcId="{AE9941C6-5EAE-40A3-A073-B39BB6876E5D}" destId="{87A30957-B6D8-4634-8C5C-B3DD302D9CD4}" srcOrd="2" destOrd="0" presId="urn:microsoft.com/office/officeart/2018/5/layout/IconLeafLabelList"/>
    <dgm:cxn modelId="{4D3B88AF-8742-4DD0-920D-66F1911C47E3}" type="presParOf" srcId="{AE9941C6-5EAE-40A3-A073-B39BB6876E5D}" destId="{9D2BF9C9-BF33-46C6-ACD9-E34E13138997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F5288B9-B354-4110-807D-6862A5AE9F5C}" type="doc">
      <dgm:prSet loTypeId="urn:microsoft.com/office/officeart/2005/8/layout/vList5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0914D3A-10C4-4A6D-B197-2F98FFA57559}">
      <dgm:prSet/>
      <dgm:spPr/>
      <dgm:t>
        <a:bodyPr/>
        <a:lstStyle/>
        <a:p>
          <a:r>
            <a:rPr lang="en-GB" b="1"/>
            <a:t>Part of the education digital standards.</a:t>
          </a:r>
          <a:endParaRPr lang="en-US"/>
        </a:p>
      </dgm:t>
    </dgm:pt>
    <dgm:pt modelId="{CAB71FB7-7B8B-49D8-A184-2E29A42F8BA4}" type="parTrans" cxnId="{EB80C9AC-4E0B-49F4-A69A-797A9E0FBCD3}">
      <dgm:prSet/>
      <dgm:spPr/>
      <dgm:t>
        <a:bodyPr/>
        <a:lstStyle/>
        <a:p>
          <a:endParaRPr lang="en-US"/>
        </a:p>
      </dgm:t>
    </dgm:pt>
    <dgm:pt modelId="{E5A8E38E-B3FC-4F6A-A696-B7D5170A323C}" type="sibTrans" cxnId="{EB80C9AC-4E0B-49F4-A69A-797A9E0FBCD3}">
      <dgm:prSet/>
      <dgm:spPr/>
      <dgm:t>
        <a:bodyPr/>
        <a:lstStyle/>
        <a:p>
          <a:endParaRPr lang="en-US"/>
        </a:p>
      </dgm:t>
    </dgm:pt>
    <dgm:pt modelId="{26BA113C-74AF-49C6-8647-B9DDE65FD42C}">
      <dgm:prSet/>
      <dgm:spPr/>
      <dgm:t>
        <a:bodyPr/>
        <a:lstStyle/>
        <a:p>
          <a:r>
            <a:rPr lang="en-GB" b="1"/>
            <a:t>Calling upon the Online Safety Act 2023. </a:t>
          </a:r>
          <a:endParaRPr lang="en-US"/>
        </a:p>
      </dgm:t>
    </dgm:pt>
    <dgm:pt modelId="{187CB0FC-7B31-4E56-BD7A-DE59D31847EC}" type="parTrans" cxnId="{1648344F-4D9C-4A1C-9E5C-4E83ABCE4340}">
      <dgm:prSet/>
      <dgm:spPr/>
      <dgm:t>
        <a:bodyPr/>
        <a:lstStyle/>
        <a:p>
          <a:endParaRPr lang="en-US"/>
        </a:p>
      </dgm:t>
    </dgm:pt>
    <dgm:pt modelId="{2D8A7C25-CA6A-44E5-8BC9-C2EC3B786E71}" type="sibTrans" cxnId="{1648344F-4D9C-4A1C-9E5C-4E83ABCE4340}">
      <dgm:prSet/>
      <dgm:spPr/>
      <dgm:t>
        <a:bodyPr/>
        <a:lstStyle/>
        <a:p>
          <a:endParaRPr lang="en-US"/>
        </a:p>
      </dgm:t>
    </dgm:pt>
    <dgm:pt modelId="{CC4FFBF4-3A4D-4B99-8641-BF6AAC936925}">
      <dgm:prSet/>
      <dgm:spPr/>
      <dgm:t>
        <a:bodyPr/>
        <a:lstStyle/>
        <a:p>
          <a:r>
            <a:rPr lang="en-GB" b="1"/>
            <a:t>Doesn’t directly relate to AI.</a:t>
          </a:r>
          <a:endParaRPr lang="en-US"/>
        </a:p>
      </dgm:t>
    </dgm:pt>
    <dgm:pt modelId="{5F878360-707D-4FBD-81C3-12F6A05D62C6}" type="parTrans" cxnId="{7BB6B69B-F8DE-4F89-BF7E-7A5B7FDF098E}">
      <dgm:prSet/>
      <dgm:spPr/>
      <dgm:t>
        <a:bodyPr/>
        <a:lstStyle/>
        <a:p>
          <a:endParaRPr lang="en-US"/>
        </a:p>
      </dgm:t>
    </dgm:pt>
    <dgm:pt modelId="{AB72169D-EE6C-481F-8B94-4CE61315AE3B}" type="sibTrans" cxnId="{7BB6B69B-F8DE-4F89-BF7E-7A5B7FDF098E}">
      <dgm:prSet/>
      <dgm:spPr/>
      <dgm:t>
        <a:bodyPr/>
        <a:lstStyle/>
        <a:p>
          <a:endParaRPr lang="en-US"/>
        </a:p>
      </dgm:t>
    </dgm:pt>
    <dgm:pt modelId="{FF43FFF7-03A3-4667-90CD-D8AAB4E617C1}">
      <dgm:prSet/>
      <dgm:spPr/>
      <dgm:t>
        <a:bodyPr/>
        <a:lstStyle/>
        <a:p>
          <a:r>
            <a:rPr lang="en-GB" b="1"/>
            <a:t>Document outlines support for teachers and students to navigate AI.</a:t>
          </a:r>
          <a:endParaRPr lang="en-US"/>
        </a:p>
      </dgm:t>
    </dgm:pt>
    <dgm:pt modelId="{F0A618BF-8E38-4207-B415-15899228817B}" type="parTrans" cxnId="{F9B8375A-20FA-4192-943D-A62D71CBFC50}">
      <dgm:prSet/>
      <dgm:spPr/>
      <dgm:t>
        <a:bodyPr/>
        <a:lstStyle/>
        <a:p>
          <a:endParaRPr lang="en-US"/>
        </a:p>
      </dgm:t>
    </dgm:pt>
    <dgm:pt modelId="{F94B6DCF-FF33-4D60-98F3-2A02904DEB82}" type="sibTrans" cxnId="{F9B8375A-20FA-4192-943D-A62D71CBFC50}">
      <dgm:prSet/>
      <dgm:spPr/>
      <dgm:t>
        <a:bodyPr/>
        <a:lstStyle/>
        <a:p>
          <a:endParaRPr lang="en-US"/>
        </a:p>
      </dgm:t>
    </dgm:pt>
    <dgm:pt modelId="{22C39776-9C63-4AE6-851E-FCA2F476DCB0}">
      <dgm:prSet/>
      <dgm:spPr/>
      <dgm:t>
        <a:bodyPr/>
        <a:lstStyle/>
        <a:p>
          <a:r>
            <a:rPr lang="en-GB" b="1"/>
            <a:t>Doesn’t say where the advice comes from.</a:t>
          </a:r>
          <a:endParaRPr lang="en-US"/>
        </a:p>
      </dgm:t>
    </dgm:pt>
    <dgm:pt modelId="{9512A87C-4127-486C-A3D1-BE2D1F952BEE}" type="parTrans" cxnId="{127ED442-386A-4135-929C-737F13A2BB64}">
      <dgm:prSet/>
      <dgm:spPr/>
      <dgm:t>
        <a:bodyPr/>
        <a:lstStyle/>
        <a:p>
          <a:endParaRPr lang="en-US"/>
        </a:p>
      </dgm:t>
    </dgm:pt>
    <dgm:pt modelId="{7172A320-FAB7-44E8-A716-C89BCF4D8891}" type="sibTrans" cxnId="{127ED442-386A-4135-929C-737F13A2BB64}">
      <dgm:prSet/>
      <dgm:spPr/>
      <dgm:t>
        <a:bodyPr/>
        <a:lstStyle/>
        <a:p>
          <a:endParaRPr lang="en-US"/>
        </a:p>
      </dgm:t>
    </dgm:pt>
    <dgm:pt modelId="{DD6BE423-B437-43B3-B111-F2776BC92D05}">
      <dgm:prSet/>
      <dgm:spPr/>
      <dgm:t>
        <a:bodyPr/>
        <a:lstStyle/>
        <a:p>
          <a:r>
            <a:rPr lang="en-GB" b="1"/>
            <a:t>Takes its stance from the Eysten report.</a:t>
          </a:r>
          <a:endParaRPr lang="en-US"/>
        </a:p>
      </dgm:t>
    </dgm:pt>
    <dgm:pt modelId="{D4545394-EE25-47A0-ABB1-EDD88B0F1F39}" type="parTrans" cxnId="{4C92FDDE-D125-4ECE-88A8-3F3518DED493}">
      <dgm:prSet/>
      <dgm:spPr/>
      <dgm:t>
        <a:bodyPr/>
        <a:lstStyle/>
        <a:p>
          <a:endParaRPr lang="en-US"/>
        </a:p>
      </dgm:t>
    </dgm:pt>
    <dgm:pt modelId="{22712194-24CE-4C64-A825-5BECDA45016D}" type="sibTrans" cxnId="{4C92FDDE-D125-4ECE-88A8-3F3518DED493}">
      <dgm:prSet/>
      <dgm:spPr/>
      <dgm:t>
        <a:bodyPr/>
        <a:lstStyle/>
        <a:p>
          <a:endParaRPr lang="en-US"/>
        </a:p>
      </dgm:t>
    </dgm:pt>
    <dgm:pt modelId="{33D8B7CA-7647-419B-9D8D-78423BB593EF}" type="pres">
      <dgm:prSet presAssocID="{3F5288B9-B354-4110-807D-6862A5AE9F5C}" presName="Name0" presStyleCnt="0">
        <dgm:presLayoutVars>
          <dgm:dir/>
          <dgm:animLvl val="lvl"/>
          <dgm:resizeHandles val="exact"/>
        </dgm:presLayoutVars>
      </dgm:prSet>
      <dgm:spPr/>
    </dgm:pt>
    <dgm:pt modelId="{93644751-3F48-4D59-B5BB-106429DE2A28}" type="pres">
      <dgm:prSet presAssocID="{D0914D3A-10C4-4A6D-B197-2F98FFA57559}" presName="linNode" presStyleCnt="0"/>
      <dgm:spPr/>
    </dgm:pt>
    <dgm:pt modelId="{7997319A-CF12-49B1-9E34-4AB13FC8905E}" type="pres">
      <dgm:prSet presAssocID="{D0914D3A-10C4-4A6D-B197-2F98FFA57559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D2871C32-1B26-46D6-A0EE-45E5BCA44207}" type="pres">
      <dgm:prSet presAssocID="{E5A8E38E-B3FC-4F6A-A696-B7D5170A323C}" presName="sp" presStyleCnt="0"/>
      <dgm:spPr/>
    </dgm:pt>
    <dgm:pt modelId="{452A2D88-5C35-4DC4-A074-A2F714649D51}" type="pres">
      <dgm:prSet presAssocID="{26BA113C-74AF-49C6-8647-B9DDE65FD42C}" presName="linNode" presStyleCnt="0"/>
      <dgm:spPr/>
    </dgm:pt>
    <dgm:pt modelId="{208D8C11-2EB6-4DBA-91A7-4D6773D77BD5}" type="pres">
      <dgm:prSet presAssocID="{26BA113C-74AF-49C6-8647-B9DDE65FD42C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4EA8FCD4-049E-460A-9C6B-55A00F49796C}" type="pres">
      <dgm:prSet presAssocID="{26BA113C-74AF-49C6-8647-B9DDE65FD42C}" presName="descendantText" presStyleLbl="alignAccFollowNode1" presStyleIdx="0" presStyleCnt="1">
        <dgm:presLayoutVars>
          <dgm:bulletEnabled val="1"/>
        </dgm:presLayoutVars>
      </dgm:prSet>
      <dgm:spPr/>
    </dgm:pt>
    <dgm:pt modelId="{BDA6FCA8-AE6E-4630-8C16-A1D8A931F8A8}" type="pres">
      <dgm:prSet presAssocID="{2D8A7C25-CA6A-44E5-8BC9-C2EC3B786E71}" presName="sp" presStyleCnt="0"/>
      <dgm:spPr/>
    </dgm:pt>
    <dgm:pt modelId="{EA2CBE70-CE8E-45E9-B0B4-5D9676C5821B}" type="pres">
      <dgm:prSet presAssocID="{FF43FFF7-03A3-4667-90CD-D8AAB4E617C1}" presName="linNode" presStyleCnt="0"/>
      <dgm:spPr/>
    </dgm:pt>
    <dgm:pt modelId="{A12A7490-6F5D-43A2-8575-EF879DB94416}" type="pres">
      <dgm:prSet presAssocID="{FF43FFF7-03A3-4667-90CD-D8AAB4E617C1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7BC3D430-8AC9-4F59-BA94-5618757B4A94}" type="pres">
      <dgm:prSet presAssocID="{F94B6DCF-FF33-4D60-98F3-2A02904DEB82}" presName="sp" presStyleCnt="0"/>
      <dgm:spPr/>
    </dgm:pt>
    <dgm:pt modelId="{D74601F3-5F3F-4066-A910-075A1006CD6D}" type="pres">
      <dgm:prSet presAssocID="{22C39776-9C63-4AE6-851E-FCA2F476DCB0}" presName="linNode" presStyleCnt="0"/>
      <dgm:spPr/>
    </dgm:pt>
    <dgm:pt modelId="{DE6C7ED7-FAD0-42C3-8EE7-ECE7F1D6F54D}" type="pres">
      <dgm:prSet presAssocID="{22C39776-9C63-4AE6-851E-FCA2F476DCB0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0DEA8DEB-9BC8-4ACB-8B2C-57AA57C519E7}" type="pres">
      <dgm:prSet presAssocID="{7172A320-FAB7-44E8-A716-C89BCF4D8891}" presName="sp" presStyleCnt="0"/>
      <dgm:spPr/>
    </dgm:pt>
    <dgm:pt modelId="{E1A71FAC-A380-4AC3-B5E1-B3B62F902628}" type="pres">
      <dgm:prSet presAssocID="{DD6BE423-B437-43B3-B111-F2776BC92D05}" presName="linNode" presStyleCnt="0"/>
      <dgm:spPr/>
    </dgm:pt>
    <dgm:pt modelId="{DD0CF49B-2011-463F-8F4E-A1987A8F17A1}" type="pres">
      <dgm:prSet presAssocID="{DD6BE423-B437-43B3-B111-F2776BC92D05}" presName="parentText" presStyleLbl="node1" presStyleIdx="4" presStyleCnt="5">
        <dgm:presLayoutVars>
          <dgm:chMax val="1"/>
          <dgm:bulletEnabled val="1"/>
        </dgm:presLayoutVars>
      </dgm:prSet>
      <dgm:spPr/>
    </dgm:pt>
  </dgm:ptLst>
  <dgm:cxnLst>
    <dgm:cxn modelId="{7EFB6734-C496-461D-AC3C-E0B83405ECED}" type="presOf" srcId="{DD6BE423-B437-43B3-B111-F2776BC92D05}" destId="{DD0CF49B-2011-463F-8F4E-A1987A8F17A1}" srcOrd="0" destOrd="0" presId="urn:microsoft.com/office/officeart/2005/8/layout/vList5"/>
    <dgm:cxn modelId="{DFED5F3E-545A-433D-A87B-C03A30B39505}" type="presOf" srcId="{D0914D3A-10C4-4A6D-B197-2F98FFA57559}" destId="{7997319A-CF12-49B1-9E34-4AB13FC8905E}" srcOrd="0" destOrd="0" presId="urn:microsoft.com/office/officeart/2005/8/layout/vList5"/>
    <dgm:cxn modelId="{127ED442-386A-4135-929C-737F13A2BB64}" srcId="{3F5288B9-B354-4110-807D-6862A5AE9F5C}" destId="{22C39776-9C63-4AE6-851E-FCA2F476DCB0}" srcOrd="3" destOrd="0" parTransId="{9512A87C-4127-486C-A3D1-BE2D1F952BEE}" sibTransId="{7172A320-FAB7-44E8-A716-C89BCF4D8891}"/>
    <dgm:cxn modelId="{1249656C-0100-481D-97DD-14C2F5CE6370}" type="presOf" srcId="{CC4FFBF4-3A4D-4B99-8641-BF6AAC936925}" destId="{4EA8FCD4-049E-460A-9C6B-55A00F49796C}" srcOrd="0" destOrd="0" presId="urn:microsoft.com/office/officeart/2005/8/layout/vList5"/>
    <dgm:cxn modelId="{1648344F-4D9C-4A1C-9E5C-4E83ABCE4340}" srcId="{3F5288B9-B354-4110-807D-6862A5AE9F5C}" destId="{26BA113C-74AF-49C6-8647-B9DDE65FD42C}" srcOrd="1" destOrd="0" parTransId="{187CB0FC-7B31-4E56-BD7A-DE59D31847EC}" sibTransId="{2D8A7C25-CA6A-44E5-8BC9-C2EC3B786E71}"/>
    <dgm:cxn modelId="{F9B8375A-20FA-4192-943D-A62D71CBFC50}" srcId="{3F5288B9-B354-4110-807D-6862A5AE9F5C}" destId="{FF43FFF7-03A3-4667-90CD-D8AAB4E617C1}" srcOrd="2" destOrd="0" parTransId="{F0A618BF-8E38-4207-B415-15899228817B}" sibTransId="{F94B6DCF-FF33-4D60-98F3-2A02904DEB82}"/>
    <dgm:cxn modelId="{7BB6B69B-F8DE-4F89-BF7E-7A5B7FDF098E}" srcId="{26BA113C-74AF-49C6-8647-B9DDE65FD42C}" destId="{CC4FFBF4-3A4D-4B99-8641-BF6AAC936925}" srcOrd="0" destOrd="0" parTransId="{5F878360-707D-4FBD-81C3-12F6A05D62C6}" sibTransId="{AB72169D-EE6C-481F-8B94-4CE61315AE3B}"/>
    <dgm:cxn modelId="{EB80C9AC-4E0B-49F4-A69A-797A9E0FBCD3}" srcId="{3F5288B9-B354-4110-807D-6862A5AE9F5C}" destId="{D0914D3A-10C4-4A6D-B197-2F98FFA57559}" srcOrd="0" destOrd="0" parTransId="{CAB71FB7-7B8B-49D8-A184-2E29A42F8BA4}" sibTransId="{E5A8E38E-B3FC-4F6A-A696-B7D5170A323C}"/>
    <dgm:cxn modelId="{108CBABC-21B2-45D3-8BE5-97F4CA47E142}" type="presOf" srcId="{FF43FFF7-03A3-4667-90CD-D8AAB4E617C1}" destId="{A12A7490-6F5D-43A2-8575-EF879DB94416}" srcOrd="0" destOrd="0" presId="urn:microsoft.com/office/officeart/2005/8/layout/vList5"/>
    <dgm:cxn modelId="{4C92FDDE-D125-4ECE-88A8-3F3518DED493}" srcId="{3F5288B9-B354-4110-807D-6862A5AE9F5C}" destId="{DD6BE423-B437-43B3-B111-F2776BC92D05}" srcOrd="4" destOrd="0" parTransId="{D4545394-EE25-47A0-ABB1-EDD88B0F1F39}" sibTransId="{22712194-24CE-4C64-A825-5BECDA45016D}"/>
    <dgm:cxn modelId="{963D93E1-1862-4460-B4D9-8A81811B0891}" type="presOf" srcId="{22C39776-9C63-4AE6-851E-FCA2F476DCB0}" destId="{DE6C7ED7-FAD0-42C3-8EE7-ECE7F1D6F54D}" srcOrd="0" destOrd="0" presId="urn:microsoft.com/office/officeart/2005/8/layout/vList5"/>
    <dgm:cxn modelId="{2651C3E2-8305-4B77-93EB-CB24EE7445FC}" type="presOf" srcId="{26BA113C-74AF-49C6-8647-B9DDE65FD42C}" destId="{208D8C11-2EB6-4DBA-91A7-4D6773D77BD5}" srcOrd="0" destOrd="0" presId="urn:microsoft.com/office/officeart/2005/8/layout/vList5"/>
    <dgm:cxn modelId="{854380EC-7B73-4441-B4D3-159D35C21125}" type="presOf" srcId="{3F5288B9-B354-4110-807D-6862A5AE9F5C}" destId="{33D8B7CA-7647-419B-9D8D-78423BB593EF}" srcOrd="0" destOrd="0" presId="urn:microsoft.com/office/officeart/2005/8/layout/vList5"/>
    <dgm:cxn modelId="{937013B1-25A4-4621-B6E0-C0181744A00C}" type="presParOf" srcId="{33D8B7CA-7647-419B-9D8D-78423BB593EF}" destId="{93644751-3F48-4D59-B5BB-106429DE2A28}" srcOrd="0" destOrd="0" presId="urn:microsoft.com/office/officeart/2005/8/layout/vList5"/>
    <dgm:cxn modelId="{8EFA9E04-098E-4E58-94E9-2E325A5D920C}" type="presParOf" srcId="{93644751-3F48-4D59-B5BB-106429DE2A28}" destId="{7997319A-CF12-49B1-9E34-4AB13FC8905E}" srcOrd="0" destOrd="0" presId="urn:microsoft.com/office/officeart/2005/8/layout/vList5"/>
    <dgm:cxn modelId="{5E74520A-FE86-4DEF-81B9-6D2438CA5C76}" type="presParOf" srcId="{33D8B7CA-7647-419B-9D8D-78423BB593EF}" destId="{D2871C32-1B26-46D6-A0EE-45E5BCA44207}" srcOrd="1" destOrd="0" presId="urn:microsoft.com/office/officeart/2005/8/layout/vList5"/>
    <dgm:cxn modelId="{CC966025-8FDF-4E26-879D-A321E64B27AB}" type="presParOf" srcId="{33D8B7CA-7647-419B-9D8D-78423BB593EF}" destId="{452A2D88-5C35-4DC4-A074-A2F714649D51}" srcOrd="2" destOrd="0" presId="urn:microsoft.com/office/officeart/2005/8/layout/vList5"/>
    <dgm:cxn modelId="{03DE4D92-2B65-4266-8B4B-49D4FC3486A4}" type="presParOf" srcId="{452A2D88-5C35-4DC4-A074-A2F714649D51}" destId="{208D8C11-2EB6-4DBA-91A7-4D6773D77BD5}" srcOrd="0" destOrd="0" presId="urn:microsoft.com/office/officeart/2005/8/layout/vList5"/>
    <dgm:cxn modelId="{748659D2-DE39-4FD3-84EF-590E1591AD77}" type="presParOf" srcId="{452A2D88-5C35-4DC4-A074-A2F714649D51}" destId="{4EA8FCD4-049E-460A-9C6B-55A00F49796C}" srcOrd="1" destOrd="0" presId="urn:microsoft.com/office/officeart/2005/8/layout/vList5"/>
    <dgm:cxn modelId="{A88A0091-802D-4FB6-91D9-ADB88F4178A0}" type="presParOf" srcId="{33D8B7CA-7647-419B-9D8D-78423BB593EF}" destId="{BDA6FCA8-AE6E-4630-8C16-A1D8A931F8A8}" srcOrd="3" destOrd="0" presId="urn:microsoft.com/office/officeart/2005/8/layout/vList5"/>
    <dgm:cxn modelId="{77009DE9-7CED-4A9A-B1E9-4C6DC803B51C}" type="presParOf" srcId="{33D8B7CA-7647-419B-9D8D-78423BB593EF}" destId="{EA2CBE70-CE8E-45E9-B0B4-5D9676C5821B}" srcOrd="4" destOrd="0" presId="urn:microsoft.com/office/officeart/2005/8/layout/vList5"/>
    <dgm:cxn modelId="{0EE13BBF-B6B1-4E5B-98C6-ED188E0C50B9}" type="presParOf" srcId="{EA2CBE70-CE8E-45E9-B0B4-5D9676C5821B}" destId="{A12A7490-6F5D-43A2-8575-EF879DB94416}" srcOrd="0" destOrd="0" presId="urn:microsoft.com/office/officeart/2005/8/layout/vList5"/>
    <dgm:cxn modelId="{46E8F6F7-A38E-4728-A7E3-C16CE006339C}" type="presParOf" srcId="{33D8B7CA-7647-419B-9D8D-78423BB593EF}" destId="{7BC3D430-8AC9-4F59-BA94-5618757B4A94}" srcOrd="5" destOrd="0" presId="urn:microsoft.com/office/officeart/2005/8/layout/vList5"/>
    <dgm:cxn modelId="{32A84CD8-F4B3-4765-9439-F37C20622627}" type="presParOf" srcId="{33D8B7CA-7647-419B-9D8D-78423BB593EF}" destId="{D74601F3-5F3F-4066-A910-075A1006CD6D}" srcOrd="6" destOrd="0" presId="urn:microsoft.com/office/officeart/2005/8/layout/vList5"/>
    <dgm:cxn modelId="{1F850348-9998-45E9-A259-1E81D18213E9}" type="presParOf" srcId="{D74601F3-5F3F-4066-A910-075A1006CD6D}" destId="{DE6C7ED7-FAD0-42C3-8EE7-ECE7F1D6F54D}" srcOrd="0" destOrd="0" presId="urn:microsoft.com/office/officeart/2005/8/layout/vList5"/>
    <dgm:cxn modelId="{79A7E87E-DC11-46FE-8492-29E2F1ACF64B}" type="presParOf" srcId="{33D8B7CA-7647-419B-9D8D-78423BB593EF}" destId="{0DEA8DEB-9BC8-4ACB-8B2C-57AA57C519E7}" srcOrd="7" destOrd="0" presId="urn:microsoft.com/office/officeart/2005/8/layout/vList5"/>
    <dgm:cxn modelId="{1249D4E8-6496-47E2-A29C-9EF112124281}" type="presParOf" srcId="{33D8B7CA-7647-419B-9D8D-78423BB593EF}" destId="{E1A71FAC-A380-4AC3-B5E1-B3B62F902628}" srcOrd="8" destOrd="0" presId="urn:microsoft.com/office/officeart/2005/8/layout/vList5"/>
    <dgm:cxn modelId="{79A29C15-2967-4351-BE1C-1324B73A8C12}" type="presParOf" srcId="{E1A71FAC-A380-4AC3-B5E1-B3B62F902628}" destId="{DD0CF49B-2011-463F-8F4E-A1987A8F17A1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C8DE289-9F1C-4D0F-B24C-98DAC86967CF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11F2CD3-C108-4752-A793-B45C02B0E8C2}">
      <dgm:prSet/>
      <dgm:spPr/>
      <dgm:t>
        <a:bodyPr/>
        <a:lstStyle/>
        <a:p>
          <a:r>
            <a:rPr lang="en-GB"/>
            <a:t>Use AI safely and responsibly.</a:t>
          </a:r>
          <a:endParaRPr lang="en-US"/>
        </a:p>
      </dgm:t>
    </dgm:pt>
    <dgm:pt modelId="{E28F8617-CE11-434A-ABC0-EB5CA835CE45}" type="parTrans" cxnId="{056012A2-0B7B-43D9-B7CA-3903288D2D66}">
      <dgm:prSet/>
      <dgm:spPr/>
      <dgm:t>
        <a:bodyPr/>
        <a:lstStyle/>
        <a:p>
          <a:endParaRPr lang="en-US"/>
        </a:p>
      </dgm:t>
    </dgm:pt>
    <dgm:pt modelId="{C99AB9DA-1DCD-4F84-A378-4010B69DD464}" type="sibTrans" cxnId="{056012A2-0B7B-43D9-B7CA-3903288D2D66}">
      <dgm:prSet/>
      <dgm:spPr/>
      <dgm:t>
        <a:bodyPr/>
        <a:lstStyle/>
        <a:p>
          <a:endParaRPr lang="en-US"/>
        </a:p>
      </dgm:t>
    </dgm:pt>
    <dgm:pt modelId="{3C368241-72B7-4EF5-907B-AA41CD905DF4}">
      <dgm:prSet/>
      <dgm:spPr/>
      <dgm:t>
        <a:bodyPr/>
        <a:lstStyle/>
        <a:p>
          <a:r>
            <a:rPr lang="en-GB"/>
            <a:t>Supporting teachers for effective use.</a:t>
          </a:r>
          <a:endParaRPr lang="en-US"/>
        </a:p>
      </dgm:t>
    </dgm:pt>
    <dgm:pt modelId="{9FA883B1-5E60-4B0A-80A8-A70D5E323970}" type="parTrans" cxnId="{0238EE1E-1FC9-475D-A5C6-38DD3CFA350A}">
      <dgm:prSet/>
      <dgm:spPr/>
      <dgm:t>
        <a:bodyPr/>
        <a:lstStyle/>
        <a:p>
          <a:endParaRPr lang="en-US"/>
        </a:p>
      </dgm:t>
    </dgm:pt>
    <dgm:pt modelId="{FB9B3C6D-63C0-4C3A-97D4-584C470AD93C}" type="sibTrans" cxnId="{0238EE1E-1FC9-475D-A5C6-38DD3CFA350A}">
      <dgm:prSet/>
      <dgm:spPr/>
      <dgm:t>
        <a:bodyPr/>
        <a:lstStyle/>
        <a:p>
          <a:endParaRPr lang="en-US"/>
        </a:p>
      </dgm:t>
    </dgm:pt>
    <dgm:pt modelId="{0BCD0133-4DF8-487F-8E24-32FEBDF5ECD4}">
      <dgm:prSet/>
      <dgm:spPr/>
      <dgm:t>
        <a:bodyPr/>
        <a:lstStyle/>
        <a:p>
          <a:r>
            <a:rPr lang="en-GB"/>
            <a:t>Encourage the innovative possibilities with caution</a:t>
          </a:r>
          <a:endParaRPr lang="en-US"/>
        </a:p>
      </dgm:t>
    </dgm:pt>
    <dgm:pt modelId="{175B9A07-67AB-42BE-9426-CDD2EEC694DA}" type="parTrans" cxnId="{C3928D9E-790E-4C61-8C2F-192466618A54}">
      <dgm:prSet/>
      <dgm:spPr/>
      <dgm:t>
        <a:bodyPr/>
        <a:lstStyle/>
        <a:p>
          <a:endParaRPr lang="en-US"/>
        </a:p>
      </dgm:t>
    </dgm:pt>
    <dgm:pt modelId="{36ADF0CF-182D-4F2C-9094-833E0AC76BDC}" type="sibTrans" cxnId="{C3928D9E-790E-4C61-8C2F-192466618A54}">
      <dgm:prSet/>
      <dgm:spPr/>
      <dgm:t>
        <a:bodyPr/>
        <a:lstStyle/>
        <a:p>
          <a:endParaRPr lang="en-US"/>
        </a:p>
      </dgm:t>
    </dgm:pt>
    <dgm:pt modelId="{E69D413C-E23A-4C66-955E-D2EDDF68A58E}">
      <dgm:prSet/>
      <dgm:spPr/>
      <dgm:t>
        <a:bodyPr/>
        <a:lstStyle/>
        <a:p>
          <a:r>
            <a:rPr lang="en-GB"/>
            <a:t>Develop local policy and staff capability.</a:t>
          </a:r>
          <a:endParaRPr lang="en-US"/>
        </a:p>
      </dgm:t>
    </dgm:pt>
    <dgm:pt modelId="{762D51A9-2531-468F-8E82-0A30459F4355}" type="parTrans" cxnId="{553D1F17-D777-464B-95FD-AA555967C552}">
      <dgm:prSet/>
      <dgm:spPr/>
      <dgm:t>
        <a:bodyPr/>
        <a:lstStyle/>
        <a:p>
          <a:endParaRPr lang="en-US"/>
        </a:p>
      </dgm:t>
    </dgm:pt>
    <dgm:pt modelId="{4D569E05-DA8F-43E8-A296-FB68B9FE4BBC}" type="sibTrans" cxnId="{553D1F17-D777-464B-95FD-AA555967C552}">
      <dgm:prSet/>
      <dgm:spPr/>
      <dgm:t>
        <a:bodyPr/>
        <a:lstStyle/>
        <a:p>
          <a:endParaRPr lang="en-US"/>
        </a:p>
      </dgm:t>
    </dgm:pt>
    <dgm:pt modelId="{DB648628-AF4A-44A9-A5C7-6B99B31437D2}" type="pres">
      <dgm:prSet presAssocID="{8C8DE289-9F1C-4D0F-B24C-98DAC86967CF}" presName="linear" presStyleCnt="0">
        <dgm:presLayoutVars>
          <dgm:animLvl val="lvl"/>
          <dgm:resizeHandles val="exact"/>
        </dgm:presLayoutVars>
      </dgm:prSet>
      <dgm:spPr/>
    </dgm:pt>
    <dgm:pt modelId="{4C7BCE3E-4E30-49F0-9C88-4C6D1B724127}" type="pres">
      <dgm:prSet presAssocID="{211F2CD3-C108-4752-A793-B45C02B0E8C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A83D796-7709-4AA6-888F-599C3E67CA22}" type="pres">
      <dgm:prSet presAssocID="{C99AB9DA-1DCD-4F84-A378-4010B69DD464}" presName="spacer" presStyleCnt="0"/>
      <dgm:spPr/>
    </dgm:pt>
    <dgm:pt modelId="{058BCB1C-05B9-4FC6-AFA8-2059AE7B6CB7}" type="pres">
      <dgm:prSet presAssocID="{3C368241-72B7-4EF5-907B-AA41CD905DF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3804F69-63A5-49D6-99FF-B4F6FF1C435D}" type="pres">
      <dgm:prSet presAssocID="{FB9B3C6D-63C0-4C3A-97D4-584C470AD93C}" presName="spacer" presStyleCnt="0"/>
      <dgm:spPr/>
    </dgm:pt>
    <dgm:pt modelId="{FA8B3FEC-223C-47E6-9B4C-F59F943214E0}" type="pres">
      <dgm:prSet presAssocID="{0BCD0133-4DF8-487F-8E24-32FEBDF5ECD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BA7D397-806B-4620-8BFF-C89804784872}" type="pres">
      <dgm:prSet presAssocID="{36ADF0CF-182D-4F2C-9094-833E0AC76BDC}" presName="spacer" presStyleCnt="0"/>
      <dgm:spPr/>
    </dgm:pt>
    <dgm:pt modelId="{8D66127C-C29D-4705-8B78-C36EDA9B1101}" type="pres">
      <dgm:prSet presAssocID="{E69D413C-E23A-4C66-955E-D2EDDF68A58E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53D1F17-D777-464B-95FD-AA555967C552}" srcId="{8C8DE289-9F1C-4D0F-B24C-98DAC86967CF}" destId="{E69D413C-E23A-4C66-955E-D2EDDF68A58E}" srcOrd="3" destOrd="0" parTransId="{762D51A9-2531-468F-8E82-0A30459F4355}" sibTransId="{4D569E05-DA8F-43E8-A296-FB68B9FE4BBC}"/>
    <dgm:cxn modelId="{0238EE1E-1FC9-475D-A5C6-38DD3CFA350A}" srcId="{8C8DE289-9F1C-4D0F-B24C-98DAC86967CF}" destId="{3C368241-72B7-4EF5-907B-AA41CD905DF4}" srcOrd="1" destOrd="0" parTransId="{9FA883B1-5E60-4B0A-80A8-A70D5E323970}" sibTransId="{FB9B3C6D-63C0-4C3A-97D4-584C470AD93C}"/>
    <dgm:cxn modelId="{7F07445B-159B-4D09-8A4B-76D6BD3F27D9}" type="presOf" srcId="{0BCD0133-4DF8-487F-8E24-32FEBDF5ECD4}" destId="{FA8B3FEC-223C-47E6-9B4C-F59F943214E0}" srcOrd="0" destOrd="0" presId="urn:microsoft.com/office/officeart/2005/8/layout/vList2"/>
    <dgm:cxn modelId="{D6C1AB6A-371F-4489-B2EA-B7116DB82E32}" type="presOf" srcId="{8C8DE289-9F1C-4D0F-B24C-98DAC86967CF}" destId="{DB648628-AF4A-44A9-A5C7-6B99B31437D2}" srcOrd="0" destOrd="0" presId="urn:microsoft.com/office/officeart/2005/8/layout/vList2"/>
    <dgm:cxn modelId="{65A11892-AAD4-43D2-9B09-E125A161A52E}" type="presOf" srcId="{E69D413C-E23A-4C66-955E-D2EDDF68A58E}" destId="{8D66127C-C29D-4705-8B78-C36EDA9B1101}" srcOrd="0" destOrd="0" presId="urn:microsoft.com/office/officeart/2005/8/layout/vList2"/>
    <dgm:cxn modelId="{C3928D9E-790E-4C61-8C2F-192466618A54}" srcId="{8C8DE289-9F1C-4D0F-B24C-98DAC86967CF}" destId="{0BCD0133-4DF8-487F-8E24-32FEBDF5ECD4}" srcOrd="2" destOrd="0" parTransId="{175B9A07-67AB-42BE-9426-CDD2EEC694DA}" sibTransId="{36ADF0CF-182D-4F2C-9094-833E0AC76BDC}"/>
    <dgm:cxn modelId="{056012A2-0B7B-43D9-B7CA-3903288D2D66}" srcId="{8C8DE289-9F1C-4D0F-B24C-98DAC86967CF}" destId="{211F2CD3-C108-4752-A793-B45C02B0E8C2}" srcOrd="0" destOrd="0" parTransId="{E28F8617-CE11-434A-ABC0-EB5CA835CE45}" sibTransId="{C99AB9DA-1DCD-4F84-A378-4010B69DD464}"/>
    <dgm:cxn modelId="{8BB6F2B1-E09B-4022-BB46-AF522196183E}" type="presOf" srcId="{3C368241-72B7-4EF5-907B-AA41CD905DF4}" destId="{058BCB1C-05B9-4FC6-AFA8-2059AE7B6CB7}" srcOrd="0" destOrd="0" presId="urn:microsoft.com/office/officeart/2005/8/layout/vList2"/>
    <dgm:cxn modelId="{CAB7B8B5-7602-4BEF-818E-13EA06A20DEA}" type="presOf" srcId="{211F2CD3-C108-4752-A793-B45C02B0E8C2}" destId="{4C7BCE3E-4E30-49F0-9C88-4C6D1B724127}" srcOrd="0" destOrd="0" presId="urn:microsoft.com/office/officeart/2005/8/layout/vList2"/>
    <dgm:cxn modelId="{E1FADCF6-48FB-4EE1-95FB-CDC69AF88316}" type="presParOf" srcId="{DB648628-AF4A-44A9-A5C7-6B99B31437D2}" destId="{4C7BCE3E-4E30-49F0-9C88-4C6D1B724127}" srcOrd="0" destOrd="0" presId="urn:microsoft.com/office/officeart/2005/8/layout/vList2"/>
    <dgm:cxn modelId="{51DF0105-A01B-456A-995E-923BF50BF755}" type="presParOf" srcId="{DB648628-AF4A-44A9-A5C7-6B99B31437D2}" destId="{1A83D796-7709-4AA6-888F-599C3E67CA22}" srcOrd="1" destOrd="0" presId="urn:microsoft.com/office/officeart/2005/8/layout/vList2"/>
    <dgm:cxn modelId="{00C5208E-EB13-4838-9143-FBC40DCB1840}" type="presParOf" srcId="{DB648628-AF4A-44A9-A5C7-6B99B31437D2}" destId="{058BCB1C-05B9-4FC6-AFA8-2059AE7B6CB7}" srcOrd="2" destOrd="0" presId="urn:microsoft.com/office/officeart/2005/8/layout/vList2"/>
    <dgm:cxn modelId="{07990614-B3BD-485C-A7B8-A0F551003701}" type="presParOf" srcId="{DB648628-AF4A-44A9-A5C7-6B99B31437D2}" destId="{63804F69-63A5-49D6-99FF-B4F6FF1C435D}" srcOrd="3" destOrd="0" presId="urn:microsoft.com/office/officeart/2005/8/layout/vList2"/>
    <dgm:cxn modelId="{01DBF4B3-71E4-4FB9-B842-7F4E287D594D}" type="presParOf" srcId="{DB648628-AF4A-44A9-A5C7-6B99B31437D2}" destId="{FA8B3FEC-223C-47E6-9B4C-F59F943214E0}" srcOrd="4" destOrd="0" presId="urn:microsoft.com/office/officeart/2005/8/layout/vList2"/>
    <dgm:cxn modelId="{180C5E86-DD0E-4383-94B5-1975F4D14EBF}" type="presParOf" srcId="{DB648628-AF4A-44A9-A5C7-6B99B31437D2}" destId="{7BA7D397-806B-4620-8BFF-C89804784872}" srcOrd="5" destOrd="0" presId="urn:microsoft.com/office/officeart/2005/8/layout/vList2"/>
    <dgm:cxn modelId="{508C1EAD-FC3F-4F5C-B441-FAD3D0867F4D}" type="presParOf" srcId="{DB648628-AF4A-44A9-A5C7-6B99B31437D2}" destId="{8D66127C-C29D-4705-8B78-C36EDA9B110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27488B5-70B3-410E-813A-9DD618CD690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B13D478-F55D-4E37-A68A-90063C809A74}">
      <dgm:prSet/>
      <dgm:spPr/>
      <dgm:t>
        <a:bodyPr/>
        <a:lstStyle/>
        <a:p>
          <a:r>
            <a:rPr lang="en-GB"/>
            <a:t>Both Wales and England prioritize safety, data protection, teacher responsibility, and training.</a:t>
          </a:r>
          <a:endParaRPr lang="en-US"/>
        </a:p>
      </dgm:t>
    </dgm:pt>
    <dgm:pt modelId="{D319A4FB-2E37-433C-AF3B-E8A983B5ED05}" type="parTrans" cxnId="{02408F9A-4FAB-4D57-A2D9-DB4367EDDDFF}">
      <dgm:prSet/>
      <dgm:spPr/>
      <dgm:t>
        <a:bodyPr/>
        <a:lstStyle/>
        <a:p>
          <a:endParaRPr lang="en-US"/>
        </a:p>
      </dgm:t>
    </dgm:pt>
    <dgm:pt modelId="{1B7BFE8B-C0F6-4F44-9426-AA5692E02B07}" type="sibTrans" cxnId="{02408F9A-4FAB-4D57-A2D9-DB4367EDDDFF}">
      <dgm:prSet/>
      <dgm:spPr/>
      <dgm:t>
        <a:bodyPr/>
        <a:lstStyle/>
        <a:p>
          <a:endParaRPr lang="en-US"/>
        </a:p>
      </dgm:t>
    </dgm:pt>
    <dgm:pt modelId="{6A89D8F2-B1E8-4E1A-8F93-9B26D4DB1C01}">
      <dgm:prSet/>
      <dgm:spPr/>
      <dgm:t>
        <a:bodyPr/>
        <a:lstStyle/>
        <a:p>
          <a:r>
            <a:rPr lang="en-GB"/>
            <a:t>Wales is more of a central guidance with links to Estyn review and takes the view of safeguarding, inclusion, and the national digital strategy.</a:t>
          </a:r>
          <a:endParaRPr lang="en-US"/>
        </a:p>
      </dgm:t>
    </dgm:pt>
    <dgm:pt modelId="{4C6CBB0E-4243-4B41-B6B9-FF7E8D60894A}" type="parTrans" cxnId="{64E1A31E-7E6C-44C8-B787-04EDFC2750A0}">
      <dgm:prSet/>
      <dgm:spPr/>
      <dgm:t>
        <a:bodyPr/>
        <a:lstStyle/>
        <a:p>
          <a:endParaRPr lang="en-US"/>
        </a:p>
      </dgm:t>
    </dgm:pt>
    <dgm:pt modelId="{65B28DE8-DE43-4163-8730-813A2B86A28E}" type="sibTrans" cxnId="{64E1A31E-7E6C-44C8-B787-04EDFC2750A0}">
      <dgm:prSet/>
      <dgm:spPr/>
      <dgm:t>
        <a:bodyPr/>
        <a:lstStyle/>
        <a:p>
          <a:endParaRPr lang="en-US"/>
        </a:p>
      </dgm:t>
    </dgm:pt>
    <dgm:pt modelId="{513AC413-36B4-4B42-BF60-B382ED3D55AF}">
      <dgm:prSet/>
      <dgm:spPr/>
      <dgm:t>
        <a:bodyPr/>
        <a:lstStyle/>
        <a:p>
          <a:r>
            <a:rPr lang="en-GB"/>
            <a:t>England looks more into the benefits of use through reducing workload, providing toolkits, but expects schools to take a proactive approach.</a:t>
          </a:r>
          <a:endParaRPr lang="en-US"/>
        </a:p>
      </dgm:t>
    </dgm:pt>
    <dgm:pt modelId="{34256A57-C8B0-46AF-A07F-7E7AE59D4604}" type="parTrans" cxnId="{9C02A884-4DB1-418C-A234-81CEA355AE75}">
      <dgm:prSet/>
      <dgm:spPr/>
      <dgm:t>
        <a:bodyPr/>
        <a:lstStyle/>
        <a:p>
          <a:endParaRPr lang="en-US"/>
        </a:p>
      </dgm:t>
    </dgm:pt>
    <dgm:pt modelId="{33CDC18A-32EF-4AA7-A477-4E0D5BF1D2B1}" type="sibTrans" cxnId="{9C02A884-4DB1-418C-A234-81CEA355AE75}">
      <dgm:prSet/>
      <dgm:spPr/>
      <dgm:t>
        <a:bodyPr/>
        <a:lstStyle/>
        <a:p>
          <a:endParaRPr lang="en-US"/>
        </a:p>
      </dgm:t>
    </dgm:pt>
    <dgm:pt modelId="{B130D411-211C-4B97-A8D2-CD893B3BE0E6}" type="pres">
      <dgm:prSet presAssocID="{327488B5-70B3-410E-813A-9DD618CD6908}" presName="root" presStyleCnt="0">
        <dgm:presLayoutVars>
          <dgm:dir/>
          <dgm:resizeHandles val="exact"/>
        </dgm:presLayoutVars>
      </dgm:prSet>
      <dgm:spPr/>
    </dgm:pt>
    <dgm:pt modelId="{E7E04212-5C3B-412F-AED3-C07E71499EB9}" type="pres">
      <dgm:prSet presAssocID="{9B13D478-F55D-4E37-A68A-90063C809A74}" presName="compNode" presStyleCnt="0"/>
      <dgm:spPr/>
    </dgm:pt>
    <dgm:pt modelId="{CEB19040-C960-459E-B3C5-BD6CEE02E363}" type="pres">
      <dgm:prSet presAssocID="{9B13D478-F55D-4E37-A68A-90063C809A74}" presName="bgRect" presStyleLbl="bgShp" presStyleIdx="0" presStyleCnt="3"/>
      <dgm:spPr/>
    </dgm:pt>
    <dgm:pt modelId="{9592DB88-0144-4803-9AA4-C541AA7E04E4}" type="pres">
      <dgm:prSet presAssocID="{9B13D478-F55D-4E37-A68A-90063C809A7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842B5E44-26A3-40BE-947E-3FE9A6D5D9FB}" type="pres">
      <dgm:prSet presAssocID="{9B13D478-F55D-4E37-A68A-90063C809A74}" presName="spaceRect" presStyleCnt="0"/>
      <dgm:spPr/>
    </dgm:pt>
    <dgm:pt modelId="{D2D5DB66-3B32-4ABB-A52E-56141FAC262B}" type="pres">
      <dgm:prSet presAssocID="{9B13D478-F55D-4E37-A68A-90063C809A74}" presName="parTx" presStyleLbl="revTx" presStyleIdx="0" presStyleCnt="3">
        <dgm:presLayoutVars>
          <dgm:chMax val="0"/>
          <dgm:chPref val="0"/>
        </dgm:presLayoutVars>
      </dgm:prSet>
      <dgm:spPr/>
    </dgm:pt>
    <dgm:pt modelId="{ABEC7EC5-A70D-416C-840C-C83373D4CB72}" type="pres">
      <dgm:prSet presAssocID="{1B7BFE8B-C0F6-4F44-9426-AA5692E02B07}" presName="sibTrans" presStyleCnt="0"/>
      <dgm:spPr/>
    </dgm:pt>
    <dgm:pt modelId="{CF7E805F-50A7-428A-8B4B-9C05ABE376F9}" type="pres">
      <dgm:prSet presAssocID="{6A89D8F2-B1E8-4E1A-8F93-9B26D4DB1C01}" presName="compNode" presStyleCnt="0"/>
      <dgm:spPr/>
    </dgm:pt>
    <dgm:pt modelId="{0A8722D0-AE67-4BA6-803D-B3B9930DE63C}" type="pres">
      <dgm:prSet presAssocID="{6A89D8F2-B1E8-4E1A-8F93-9B26D4DB1C01}" presName="bgRect" presStyleLbl="bgShp" presStyleIdx="1" presStyleCnt="3"/>
      <dgm:spPr/>
    </dgm:pt>
    <dgm:pt modelId="{40E321A4-8542-4743-814D-6A49035054EC}" type="pres">
      <dgm:prSet presAssocID="{6A89D8F2-B1E8-4E1A-8F93-9B26D4DB1C0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391D9745-902A-4EEF-8AE8-6AE7A4599990}" type="pres">
      <dgm:prSet presAssocID="{6A89D8F2-B1E8-4E1A-8F93-9B26D4DB1C01}" presName="spaceRect" presStyleCnt="0"/>
      <dgm:spPr/>
    </dgm:pt>
    <dgm:pt modelId="{13D17E9A-D8AA-4D05-A92A-D1F0D79199F2}" type="pres">
      <dgm:prSet presAssocID="{6A89D8F2-B1E8-4E1A-8F93-9B26D4DB1C01}" presName="parTx" presStyleLbl="revTx" presStyleIdx="1" presStyleCnt="3">
        <dgm:presLayoutVars>
          <dgm:chMax val="0"/>
          <dgm:chPref val="0"/>
        </dgm:presLayoutVars>
      </dgm:prSet>
      <dgm:spPr/>
    </dgm:pt>
    <dgm:pt modelId="{6A9F819F-59A7-4028-9442-8652D865714E}" type="pres">
      <dgm:prSet presAssocID="{65B28DE8-DE43-4163-8730-813A2B86A28E}" presName="sibTrans" presStyleCnt="0"/>
      <dgm:spPr/>
    </dgm:pt>
    <dgm:pt modelId="{A9583E4A-1251-4B45-9643-009740E79B17}" type="pres">
      <dgm:prSet presAssocID="{513AC413-36B4-4B42-BF60-B382ED3D55AF}" presName="compNode" presStyleCnt="0"/>
      <dgm:spPr/>
    </dgm:pt>
    <dgm:pt modelId="{00209C7D-63BA-418A-8E2C-00DB432FCD00}" type="pres">
      <dgm:prSet presAssocID="{513AC413-36B4-4B42-BF60-B382ED3D55AF}" presName="bgRect" presStyleLbl="bgShp" presStyleIdx="2" presStyleCnt="3"/>
      <dgm:spPr/>
    </dgm:pt>
    <dgm:pt modelId="{B56DF86D-F6DA-48FB-B872-B131C9A19E2A}" type="pres">
      <dgm:prSet presAssocID="{513AC413-36B4-4B42-BF60-B382ED3D55A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9F4CB2F0-5F81-4505-8298-80D742C70221}" type="pres">
      <dgm:prSet presAssocID="{513AC413-36B4-4B42-BF60-B382ED3D55AF}" presName="spaceRect" presStyleCnt="0"/>
      <dgm:spPr/>
    </dgm:pt>
    <dgm:pt modelId="{DBA361AB-DD71-492A-BE28-5F5A5DB626DF}" type="pres">
      <dgm:prSet presAssocID="{513AC413-36B4-4B42-BF60-B382ED3D55A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4E1A31E-7E6C-44C8-B787-04EDFC2750A0}" srcId="{327488B5-70B3-410E-813A-9DD618CD6908}" destId="{6A89D8F2-B1E8-4E1A-8F93-9B26D4DB1C01}" srcOrd="1" destOrd="0" parTransId="{4C6CBB0E-4243-4B41-B6B9-FF7E8D60894A}" sibTransId="{65B28DE8-DE43-4163-8730-813A2B86A28E}"/>
    <dgm:cxn modelId="{4DAD5482-01A8-47F7-BC6B-152B40AB8181}" type="presOf" srcId="{9B13D478-F55D-4E37-A68A-90063C809A74}" destId="{D2D5DB66-3B32-4ABB-A52E-56141FAC262B}" srcOrd="0" destOrd="0" presId="urn:microsoft.com/office/officeart/2018/2/layout/IconVerticalSolidList"/>
    <dgm:cxn modelId="{9C02A884-4DB1-418C-A234-81CEA355AE75}" srcId="{327488B5-70B3-410E-813A-9DD618CD6908}" destId="{513AC413-36B4-4B42-BF60-B382ED3D55AF}" srcOrd="2" destOrd="0" parTransId="{34256A57-C8B0-46AF-A07F-7E7AE59D4604}" sibTransId="{33CDC18A-32EF-4AA7-A477-4E0D5BF1D2B1}"/>
    <dgm:cxn modelId="{02408F9A-4FAB-4D57-A2D9-DB4367EDDDFF}" srcId="{327488B5-70B3-410E-813A-9DD618CD6908}" destId="{9B13D478-F55D-4E37-A68A-90063C809A74}" srcOrd="0" destOrd="0" parTransId="{D319A4FB-2E37-433C-AF3B-E8A983B5ED05}" sibTransId="{1B7BFE8B-C0F6-4F44-9426-AA5692E02B07}"/>
    <dgm:cxn modelId="{A93D18B3-FF59-4757-908D-673F470D6649}" type="presOf" srcId="{327488B5-70B3-410E-813A-9DD618CD6908}" destId="{B130D411-211C-4B97-A8D2-CD893B3BE0E6}" srcOrd="0" destOrd="0" presId="urn:microsoft.com/office/officeart/2018/2/layout/IconVerticalSolidList"/>
    <dgm:cxn modelId="{B14059C0-234E-4A26-A43E-B3345595810B}" type="presOf" srcId="{513AC413-36B4-4B42-BF60-B382ED3D55AF}" destId="{DBA361AB-DD71-492A-BE28-5F5A5DB626DF}" srcOrd="0" destOrd="0" presId="urn:microsoft.com/office/officeart/2018/2/layout/IconVerticalSolidList"/>
    <dgm:cxn modelId="{F4634CFB-F920-4F51-804D-2FD518B2FA3C}" type="presOf" srcId="{6A89D8F2-B1E8-4E1A-8F93-9B26D4DB1C01}" destId="{13D17E9A-D8AA-4D05-A92A-D1F0D79199F2}" srcOrd="0" destOrd="0" presId="urn:microsoft.com/office/officeart/2018/2/layout/IconVerticalSolidList"/>
    <dgm:cxn modelId="{B09518F7-B67A-4FD9-AFFA-AF6CED6014B8}" type="presParOf" srcId="{B130D411-211C-4B97-A8D2-CD893B3BE0E6}" destId="{E7E04212-5C3B-412F-AED3-C07E71499EB9}" srcOrd="0" destOrd="0" presId="urn:microsoft.com/office/officeart/2018/2/layout/IconVerticalSolidList"/>
    <dgm:cxn modelId="{C35881A5-8EEC-4B6C-8CDC-7DC6EA6DAEEA}" type="presParOf" srcId="{E7E04212-5C3B-412F-AED3-C07E71499EB9}" destId="{CEB19040-C960-459E-B3C5-BD6CEE02E363}" srcOrd="0" destOrd="0" presId="urn:microsoft.com/office/officeart/2018/2/layout/IconVerticalSolidList"/>
    <dgm:cxn modelId="{C91865E8-A8C8-4C82-A95A-88916061618B}" type="presParOf" srcId="{E7E04212-5C3B-412F-AED3-C07E71499EB9}" destId="{9592DB88-0144-4803-9AA4-C541AA7E04E4}" srcOrd="1" destOrd="0" presId="urn:microsoft.com/office/officeart/2018/2/layout/IconVerticalSolidList"/>
    <dgm:cxn modelId="{2D43BFEE-4F13-40CA-BEFE-0AD19B4FD0A0}" type="presParOf" srcId="{E7E04212-5C3B-412F-AED3-C07E71499EB9}" destId="{842B5E44-26A3-40BE-947E-3FE9A6D5D9FB}" srcOrd="2" destOrd="0" presId="urn:microsoft.com/office/officeart/2018/2/layout/IconVerticalSolidList"/>
    <dgm:cxn modelId="{B72EB00A-554C-496B-BEF7-7724604BB58A}" type="presParOf" srcId="{E7E04212-5C3B-412F-AED3-C07E71499EB9}" destId="{D2D5DB66-3B32-4ABB-A52E-56141FAC262B}" srcOrd="3" destOrd="0" presId="urn:microsoft.com/office/officeart/2018/2/layout/IconVerticalSolidList"/>
    <dgm:cxn modelId="{B257EA55-1FC0-4A93-9001-D33B6422B6B7}" type="presParOf" srcId="{B130D411-211C-4B97-A8D2-CD893B3BE0E6}" destId="{ABEC7EC5-A70D-416C-840C-C83373D4CB72}" srcOrd="1" destOrd="0" presId="urn:microsoft.com/office/officeart/2018/2/layout/IconVerticalSolidList"/>
    <dgm:cxn modelId="{E1870AC6-C858-44DE-8365-1EC973B0311D}" type="presParOf" srcId="{B130D411-211C-4B97-A8D2-CD893B3BE0E6}" destId="{CF7E805F-50A7-428A-8B4B-9C05ABE376F9}" srcOrd="2" destOrd="0" presId="urn:microsoft.com/office/officeart/2018/2/layout/IconVerticalSolidList"/>
    <dgm:cxn modelId="{3B70559A-E2F7-4B7B-B71D-BD1DF89A90DD}" type="presParOf" srcId="{CF7E805F-50A7-428A-8B4B-9C05ABE376F9}" destId="{0A8722D0-AE67-4BA6-803D-B3B9930DE63C}" srcOrd="0" destOrd="0" presId="urn:microsoft.com/office/officeart/2018/2/layout/IconVerticalSolidList"/>
    <dgm:cxn modelId="{39055AF8-D0D7-4DEE-B122-A6D11C089A39}" type="presParOf" srcId="{CF7E805F-50A7-428A-8B4B-9C05ABE376F9}" destId="{40E321A4-8542-4743-814D-6A49035054EC}" srcOrd="1" destOrd="0" presId="urn:microsoft.com/office/officeart/2018/2/layout/IconVerticalSolidList"/>
    <dgm:cxn modelId="{8FECBA37-6396-4C05-85AC-CF750A04BEC0}" type="presParOf" srcId="{CF7E805F-50A7-428A-8B4B-9C05ABE376F9}" destId="{391D9745-902A-4EEF-8AE8-6AE7A4599990}" srcOrd="2" destOrd="0" presId="urn:microsoft.com/office/officeart/2018/2/layout/IconVerticalSolidList"/>
    <dgm:cxn modelId="{FD75D2D7-E9A3-40B2-A54B-AEFFC1852FAA}" type="presParOf" srcId="{CF7E805F-50A7-428A-8B4B-9C05ABE376F9}" destId="{13D17E9A-D8AA-4D05-A92A-D1F0D79199F2}" srcOrd="3" destOrd="0" presId="urn:microsoft.com/office/officeart/2018/2/layout/IconVerticalSolidList"/>
    <dgm:cxn modelId="{1FE8F2CD-E305-41FD-BE73-A9EF6029B843}" type="presParOf" srcId="{B130D411-211C-4B97-A8D2-CD893B3BE0E6}" destId="{6A9F819F-59A7-4028-9442-8652D865714E}" srcOrd="3" destOrd="0" presId="urn:microsoft.com/office/officeart/2018/2/layout/IconVerticalSolidList"/>
    <dgm:cxn modelId="{6E6979CA-C0CE-4EF6-8AAF-682F834534C1}" type="presParOf" srcId="{B130D411-211C-4B97-A8D2-CD893B3BE0E6}" destId="{A9583E4A-1251-4B45-9643-009740E79B17}" srcOrd="4" destOrd="0" presId="urn:microsoft.com/office/officeart/2018/2/layout/IconVerticalSolidList"/>
    <dgm:cxn modelId="{2BEEE8C3-A2FF-472D-A64C-1795ECA91488}" type="presParOf" srcId="{A9583E4A-1251-4B45-9643-009740E79B17}" destId="{00209C7D-63BA-418A-8E2C-00DB432FCD00}" srcOrd="0" destOrd="0" presId="urn:microsoft.com/office/officeart/2018/2/layout/IconVerticalSolidList"/>
    <dgm:cxn modelId="{D3DEEA30-2D3C-4A55-A51D-DC3E5255172A}" type="presParOf" srcId="{A9583E4A-1251-4B45-9643-009740E79B17}" destId="{B56DF86D-F6DA-48FB-B872-B131C9A19E2A}" srcOrd="1" destOrd="0" presId="urn:microsoft.com/office/officeart/2018/2/layout/IconVerticalSolidList"/>
    <dgm:cxn modelId="{0081A1F7-5E45-4426-9FD5-C8860411A6D7}" type="presParOf" srcId="{A9583E4A-1251-4B45-9643-009740E79B17}" destId="{9F4CB2F0-5F81-4505-8298-80D742C70221}" srcOrd="2" destOrd="0" presId="urn:microsoft.com/office/officeart/2018/2/layout/IconVerticalSolidList"/>
    <dgm:cxn modelId="{EC785E61-1286-459D-823C-C5F940040D34}" type="presParOf" srcId="{A9583E4A-1251-4B45-9643-009740E79B17}" destId="{DBA361AB-DD71-492A-BE28-5F5A5DB626D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C984B7-18F9-482A-A8E3-9627225CC64C}">
      <dsp:nvSpPr>
        <dsp:cNvPr id="0" name=""/>
        <dsp:cNvSpPr/>
      </dsp:nvSpPr>
      <dsp:spPr>
        <a:xfrm>
          <a:off x="1968600" y="45178"/>
          <a:ext cx="2196000" cy="2196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064FDC-E289-44AF-A6C5-2E3B309FAE33}">
      <dsp:nvSpPr>
        <dsp:cNvPr id="0" name=""/>
        <dsp:cNvSpPr/>
      </dsp:nvSpPr>
      <dsp:spPr>
        <a:xfrm>
          <a:off x="2436600" y="513178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61C0F5-5E06-4AD5-BA65-F2955CFB6ACC}">
      <dsp:nvSpPr>
        <dsp:cNvPr id="0" name=""/>
        <dsp:cNvSpPr/>
      </dsp:nvSpPr>
      <dsp:spPr>
        <a:xfrm>
          <a:off x="1266600" y="2925178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/>
            <a:t>What are the effects on student learning.</a:t>
          </a:r>
          <a:endParaRPr lang="en-US" sz="2100" kern="1200"/>
        </a:p>
      </dsp:txBody>
      <dsp:txXfrm>
        <a:off x="1266600" y="2925178"/>
        <a:ext cx="3600000" cy="720000"/>
      </dsp:txXfrm>
    </dsp:sp>
    <dsp:sp modelId="{300AF3E7-E56F-4A83-BF34-5DA8E327D2FE}">
      <dsp:nvSpPr>
        <dsp:cNvPr id="0" name=""/>
        <dsp:cNvSpPr/>
      </dsp:nvSpPr>
      <dsp:spPr>
        <a:xfrm>
          <a:off x="6198600" y="45178"/>
          <a:ext cx="2196000" cy="2196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B4AAA9-2C37-455A-B320-A30E60CC2CB6}">
      <dsp:nvSpPr>
        <dsp:cNvPr id="0" name=""/>
        <dsp:cNvSpPr/>
      </dsp:nvSpPr>
      <dsp:spPr>
        <a:xfrm>
          <a:off x="6666600" y="513178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2BF9C9-BF33-46C6-ACD9-E34E13138997}">
      <dsp:nvSpPr>
        <dsp:cNvPr id="0" name=""/>
        <dsp:cNvSpPr/>
      </dsp:nvSpPr>
      <dsp:spPr>
        <a:xfrm>
          <a:off x="5496600" y="2925178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/>
            <a:t>How does AI affect teachers’ ability to teach</a:t>
          </a:r>
          <a:endParaRPr lang="en-US" sz="2100" kern="1200"/>
        </a:p>
      </dsp:txBody>
      <dsp:txXfrm>
        <a:off x="5496600" y="2925178"/>
        <a:ext cx="36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97319A-CF12-49B1-9E34-4AB13FC8905E}">
      <dsp:nvSpPr>
        <dsp:cNvPr id="0" name=""/>
        <dsp:cNvSpPr/>
      </dsp:nvSpPr>
      <dsp:spPr>
        <a:xfrm>
          <a:off x="0" y="2164"/>
          <a:ext cx="2332568" cy="94653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Part of the education digital standards.</a:t>
          </a:r>
          <a:endParaRPr lang="en-US" sz="1500" kern="1200"/>
        </a:p>
      </dsp:txBody>
      <dsp:txXfrm>
        <a:off x="46206" y="48370"/>
        <a:ext cx="2240156" cy="854124"/>
      </dsp:txXfrm>
    </dsp:sp>
    <dsp:sp modelId="{4EA8FCD4-049E-460A-9C6B-55A00F49796C}">
      <dsp:nvSpPr>
        <dsp:cNvPr id="0" name=""/>
        <dsp:cNvSpPr/>
      </dsp:nvSpPr>
      <dsp:spPr>
        <a:xfrm rot="5400000">
          <a:off x="4027348" y="-604098"/>
          <a:ext cx="757228" cy="4146788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1" kern="1200"/>
            <a:t>Doesn’t directly relate to AI.</a:t>
          </a:r>
          <a:endParaRPr lang="en-US" sz="2400" kern="1200"/>
        </a:p>
      </dsp:txBody>
      <dsp:txXfrm rot="-5400000">
        <a:off x="2332569" y="1127646"/>
        <a:ext cx="4109823" cy="683298"/>
      </dsp:txXfrm>
    </dsp:sp>
    <dsp:sp modelId="{208D8C11-2EB6-4DBA-91A7-4D6773D77BD5}">
      <dsp:nvSpPr>
        <dsp:cNvPr id="0" name=""/>
        <dsp:cNvSpPr/>
      </dsp:nvSpPr>
      <dsp:spPr>
        <a:xfrm>
          <a:off x="0" y="996027"/>
          <a:ext cx="2332568" cy="946536"/>
        </a:xfrm>
        <a:prstGeom prst="roundRect">
          <a:avLst/>
        </a:prstGeom>
        <a:solidFill>
          <a:schemeClr val="accent2">
            <a:hueOff val="1768024"/>
            <a:satOff val="-6660"/>
            <a:lumOff val="5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Calling upon the Online Safety Act 2023. </a:t>
          </a:r>
          <a:endParaRPr lang="en-US" sz="1500" kern="1200"/>
        </a:p>
      </dsp:txBody>
      <dsp:txXfrm>
        <a:off x="46206" y="1042233"/>
        <a:ext cx="2240156" cy="854124"/>
      </dsp:txXfrm>
    </dsp:sp>
    <dsp:sp modelId="{A12A7490-6F5D-43A2-8575-EF879DB94416}">
      <dsp:nvSpPr>
        <dsp:cNvPr id="0" name=""/>
        <dsp:cNvSpPr/>
      </dsp:nvSpPr>
      <dsp:spPr>
        <a:xfrm>
          <a:off x="0" y="1989890"/>
          <a:ext cx="2332568" cy="946536"/>
        </a:xfrm>
        <a:prstGeom prst="roundRect">
          <a:avLst/>
        </a:prstGeom>
        <a:solidFill>
          <a:schemeClr val="accent2">
            <a:hueOff val="3536049"/>
            <a:satOff val="-13319"/>
            <a:lumOff val="111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Document outlines support for teachers and students to navigate AI.</a:t>
          </a:r>
          <a:endParaRPr lang="en-US" sz="1500" kern="1200"/>
        </a:p>
      </dsp:txBody>
      <dsp:txXfrm>
        <a:off x="46206" y="2036096"/>
        <a:ext cx="2240156" cy="854124"/>
      </dsp:txXfrm>
    </dsp:sp>
    <dsp:sp modelId="{DE6C7ED7-FAD0-42C3-8EE7-ECE7F1D6F54D}">
      <dsp:nvSpPr>
        <dsp:cNvPr id="0" name=""/>
        <dsp:cNvSpPr/>
      </dsp:nvSpPr>
      <dsp:spPr>
        <a:xfrm>
          <a:off x="0" y="2983753"/>
          <a:ext cx="2332568" cy="946536"/>
        </a:xfrm>
        <a:prstGeom prst="roundRect">
          <a:avLst/>
        </a:prstGeom>
        <a:solidFill>
          <a:schemeClr val="accent2">
            <a:hueOff val="5304073"/>
            <a:satOff val="-19979"/>
            <a:lumOff val="16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Doesn’t say where the advice comes from.</a:t>
          </a:r>
          <a:endParaRPr lang="en-US" sz="1500" kern="1200"/>
        </a:p>
      </dsp:txBody>
      <dsp:txXfrm>
        <a:off x="46206" y="3029959"/>
        <a:ext cx="2240156" cy="854124"/>
      </dsp:txXfrm>
    </dsp:sp>
    <dsp:sp modelId="{DD0CF49B-2011-463F-8F4E-A1987A8F17A1}">
      <dsp:nvSpPr>
        <dsp:cNvPr id="0" name=""/>
        <dsp:cNvSpPr/>
      </dsp:nvSpPr>
      <dsp:spPr>
        <a:xfrm>
          <a:off x="0" y="3977616"/>
          <a:ext cx="2332568" cy="946536"/>
        </a:xfrm>
        <a:prstGeom prst="roundRect">
          <a:avLst/>
        </a:prstGeom>
        <a:solidFill>
          <a:schemeClr val="accent2">
            <a:hueOff val="7072097"/>
            <a:satOff val="-26638"/>
            <a:lumOff val="2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Takes its stance from the Eysten report.</a:t>
          </a:r>
          <a:endParaRPr lang="en-US" sz="1500" kern="1200"/>
        </a:p>
      </dsp:txBody>
      <dsp:txXfrm>
        <a:off x="46206" y="4023822"/>
        <a:ext cx="2240156" cy="85412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7BCE3E-4E30-49F0-9C88-4C6D1B724127}">
      <dsp:nvSpPr>
        <dsp:cNvPr id="0" name=""/>
        <dsp:cNvSpPr/>
      </dsp:nvSpPr>
      <dsp:spPr>
        <a:xfrm>
          <a:off x="0" y="77292"/>
          <a:ext cx="6479357" cy="113029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Use AI safely and responsibly.</a:t>
          </a:r>
          <a:endParaRPr lang="en-US" sz="2900" kern="1200"/>
        </a:p>
      </dsp:txBody>
      <dsp:txXfrm>
        <a:off x="55176" y="132468"/>
        <a:ext cx="6369005" cy="1019941"/>
      </dsp:txXfrm>
    </dsp:sp>
    <dsp:sp modelId="{058BCB1C-05B9-4FC6-AFA8-2059AE7B6CB7}">
      <dsp:nvSpPr>
        <dsp:cNvPr id="0" name=""/>
        <dsp:cNvSpPr/>
      </dsp:nvSpPr>
      <dsp:spPr>
        <a:xfrm>
          <a:off x="0" y="1291105"/>
          <a:ext cx="6479357" cy="1130293"/>
        </a:xfrm>
        <a:prstGeom prst="roundRect">
          <a:avLst/>
        </a:prstGeom>
        <a:solidFill>
          <a:schemeClr val="accent5">
            <a:hueOff val="3003598"/>
            <a:satOff val="-7513"/>
            <a:lumOff val="-81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Supporting teachers for effective use.</a:t>
          </a:r>
          <a:endParaRPr lang="en-US" sz="2900" kern="1200"/>
        </a:p>
      </dsp:txBody>
      <dsp:txXfrm>
        <a:off x="55176" y="1346281"/>
        <a:ext cx="6369005" cy="1019941"/>
      </dsp:txXfrm>
    </dsp:sp>
    <dsp:sp modelId="{FA8B3FEC-223C-47E6-9B4C-F59F943214E0}">
      <dsp:nvSpPr>
        <dsp:cNvPr id="0" name=""/>
        <dsp:cNvSpPr/>
      </dsp:nvSpPr>
      <dsp:spPr>
        <a:xfrm>
          <a:off x="0" y="2504919"/>
          <a:ext cx="6479357" cy="1130293"/>
        </a:xfrm>
        <a:prstGeom prst="roundRect">
          <a:avLst/>
        </a:prstGeom>
        <a:solidFill>
          <a:schemeClr val="accent5">
            <a:hueOff val="6007196"/>
            <a:satOff val="-15026"/>
            <a:lumOff val="-1634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Encourage the innovative possibilities with caution</a:t>
          </a:r>
          <a:endParaRPr lang="en-US" sz="2900" kern="1200"/>
        </a:p>
      </dsp:txBody>
      <dsp:txXfrm>
        <a:off x="55176" y="2560095"/>
        <a:ext cx="6369005" cy="1019941"/>
      </dsp:txXfrm>
    </dsp:sp>
    <dsp:sp modelId="{8D66127C-C29D-4705-8B78-C36EDA9B1101}">
      <dsp:nvSpPr>
        <dsp:cNvPr id="0" name=""/>
        <dsp:cNvSpPr/>
      </dsp:nvSpPr>
      <dsp:spPr>
        <a:xfrm>
          <a:off x="0" y="3718732"/>
          <a:ext cx="6479357" cy="1130293"/>
        </a:xfrm>
        <a:prstGeom prst="roundRect">
          <a:avLst/>
        </a:prstGeom>
        <a:solidFill>
          <a:schemeClr val="accent5">
            <a:hueOff val="9010794"/>
            <a:satOff val="-22539"/>
            <a:lumOff val="-2451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Develop local policy and staff capability.</a:t>
          </a:r>
          <a:endParaRPr lang="en-US" sz="2900" kern="1200"/>
        </a:p>
      </dsp:txBody>
      <dsp:txXfrm>
        <a:off x="55176" y="3773908"/>
        <a:ext cx="6369005" cy="101994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B19040-C960-459E-B3C5-BD6CEE02E363}">
      <dsp:nvSpPr>
        <dsp:cNvPr id="0" name=""/>
        <dsp:cNvSpPr/>
      </dsp:nvSpPr>
      <dsp:spPr>
        <a:xfrm>
          <a:off x="0" y="623"/>
          <a:ext cx="7216416" cy="14600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92DB88-0144-4803-9AA4-C541AA7E04E4}">
      <dsp:nvSpPr>
        <dsp:cNvPr id="0" name=""/>
        <dsp:cNvSpPr/>
      </dsp:nvSpPr>
      <dsp:spPr>
        <a:xfrm>
          <a:off x="441651" y="329124"/>
          <a:ext cx="803001" cy="8030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D5DB66-3B32-4ABB-A52E-56141FAC262B}">
      <dsp:nvSpPr>
        <dsp:cNvPr id="0" name=""/>
        <dsp:cNvSpPr/>
      </dsp:nvSpPr>
      <dsp:spPr>
        <a:xfrm>
          <a:off x="1686304" y="623"/>
          <a:ext cx="5530111" cy="14600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517" tIns="154517" rIns="154517" bIns="154517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Both Wales and England prioritize safety, data protection, teacher responsibility, and training.</a:t>
          </a:r>
          <a:endParaRPr lang="en-US" sz="2000" kern="1200"/>
        </a:p>
      </dsp:txBody>
      <dsp:txXfrm>
        <a:off x="1686304" y="623"/>
        <a:ext cx="5530111" cy="1460003"/>
      </dsp:txXfrm>
    </dsp:sp>
    <dsp:sp modelId="{0A8722D0-AE67-4BA6-803D-B3B9930DE63C}">
      <dsp:nvSpPr>
        <dsp:cNvPr id="0" name=""/>
        <dsp:cNvSpPr/>
      </dsp:nvSpPr>
      <dsp:spPr>
        <a:xfrm>
          <a:off x="0" y="1825628"/>
          <a:ext cx="7216416" cy="14600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E321A4-8542-4743-814D-6A49035054EC}">
      <dsp:nvSpPr>
        <dsp:cNvPr id="0" name=""/>
        <dsp:cNvSpPr/>
      </dsp:nvSpPr>
      <dsp:spPr>
        <a:xfrm>
          <a:off x="441651" y="2154129"/>
          <a:ext cx="803001" cy="8030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D17E9A-D8AA-4D05-A92A-D1F0D79199F2}">
      <dsp:nvSpPr>
        <dsp:cNvPr id="0" name=""/>
        <dsp:cNvSpPr/>
      </dsp:nvSpPr>
      <dsp:spPr>
        <a:xfrm>
          <a:off x="1686304" y="1825628"/>
          <a:ext cx="5530111" cy="14600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517" tIns="154517" rIns="154517" bIns="154517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Wales is more of a central guidance with links to Estyn review and takes the view of safeguarding, inclusion, and the national digital strategy.</a:t>
          </a:r>
          <a:endParaRPr lang="en-US" sz="2000" kern="1200"/>
        </a:p>
      </dsp:txBody>
      <dsp:txXfrm>
        <a:off x="1686304" y="1825628"/>
        <a:ext cx="5530111" cy="1460003"/>
      </dsp:txXfrm>
    </dsp:sp>
    <dsp:sp modelId="{00209C7D-63BA-418A-8E2C-00DB432FCD00}">
      <dsp:nvSpPr>
        <dsp:cNvPr id="0" name=""/>
        <dsp:cNvSpPr/>
      </dsp:nvSpPr>
      <dsp:spPr>
        <a:xfrm>
          <a:off x="0" y="3650632"/>
          <a:ext cx="7216416" cy="14600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6DF86D-F6DA-48FB-B872-B131C9A19E2A}">
      <dsp:nvSpPr>
        <dsp:cNvPr id="0" name=""/>
        <dsp:cNvSpPr/>
      </dsp:nvSpPr>
      <dsp:spPr>
        <a:xfrm>
          <a:off x="441651" y="3979133"/>
          <a:ext cx="803001" cy="8030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A361AB-DD71-492A-BE28-5F5A5DB626DF}">
      <dsp:nvSpPr>
        <dsp:cNvPr id="0" name=""/>
        <dsp:cNvSpPr/>
      </dsp:nvSpPr>
      <dsp:spPr>
        <a:xfrm>
          <a:off x="1686304" y="3650632"/>
          <a:ext cx="5530111" cy="14600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517" tIns="154517" rIns="154517" bIns="154517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England looks more into the benefits of use through reducing workload, providing toolkits, but expects schools to take a proactive approach.</a:t>
          </a:r>
          <a:endParaRPr lang="en-US" sz="2000" kern="1200"/>
        </a:p>
      </dsp:txBody>
      <dsp:txXfrm>
        <a:off x="1686304" y="3650632"/>
        <a:ext cx="5530111" cy="14600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72045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30011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6123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10/10/2025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77069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10/10/2025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0255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10/10/2025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7612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10/10/2025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7803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10/10/2025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94589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10/10/2025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00771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16138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05341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10/10/2025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0555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ired.it/attualita/tech/2015/07/28/intelligenza-artificiale-militare-musk-hawking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nc-nd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rbes.com/sites/kolawolesamueladebayo/2025/06/27/how-ai-could-reshape-global-education---and-what-comes-after/" TargetMode="External"/><Relationship Id="rId2" Type="http://schemas.openxmlformats.org/officeDocument/2006/relationships/hyperlink" Target="https://hwb.gov.wales/school-improvement-and-leadership/education-digital-standards/generative-artificial-intelligence-in-educatio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styn.gov.wales/app/uploads/2025/10/A-New-Era-How-Artificial-Intelligence-AI-is-Supporting-Teaching-and-Learning.pdf" TargetMode="External"/><Relationship Id="rId5" Type="http://schemas.openxmlformats.org/officeDocument/2006/relationships/hyperlink" Target="https://www.gov.uk/government/publications/generative-artificial-intelligence-in-education/generative-artificial-intelligence-ai-in-education" TargetMode="External"/><Relationship Id="rId4" Type="http://schemas.openxmlformats.org/officeDocument/2006/relationships/hyperlink" Target="https://www.bbc.co.uk/news/articles/c0lkdxpz0dy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bstract picture of the brain made up of patterns">
            <a:extLst>
              <a:ext uri="{FF2B5EF4-FFF2-40B4-BE49-F238E27FC236}">
                <a16:creationId xmlns:a16="http://schemas.microsoft.com/office/drawing/2014/main" id="{035803A1-2E29-D8F1-5B03-5E4E308CB9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508" b="17836"/>
          <a:stretch>
            <a:fillRect/>
          </a:stretch>
        </p:blipFill>
        <p:spPr>
          <a:xfrm>
            <a:off x="1" y="10"/>
            <a:ext cx="12192000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30DD7D3-2712-4491-B2C2-5FC23330C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3569" y="1066800"/>
            <a:ext cx="5128322" cy="47244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D7CD79-8CB3-ECEB-ACEB-B9EE45809B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8737" y="1562101"/>
            <a:ext cx="4359744" cy="2738530"/>
          </a:xfrm>
        </p:spPr>
        <p:txBody>
          <a:bodyPr anchor="t">
            <a:normAutofit fontScale="90000"/>
          </a:bodyPr>
          <a:lstStyle/>
          <a:p>
            <a:r>
              <a:rPr lang="en-GB" dirty="0"/>
              <a:t>Generative artificial intelligence </a:t>
            </a:r>
            <a:br>
              <a:rPr lang="en-GB" dirty="0"/>
            </a:br>
            <a:r>
              <a:rPr lang="en-GB" sz="4000" dirty="0"/>
              <a:t>(AI)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421A0CA-3D99-C783-49E2-7913675FC0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00273" y="4300631"/>
            <a:ext cx="4358208" cy="933760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Paul barfoot</a:t>
            </a:r>
          </a:p>
          <a:p>
            <a:r>
              <a:rPr lang="en-GB" dirty="0"/>
              <a:t>Module code</a:t>
            </a:r>
          </a:p>
          <a:p>
            <a:r>
              <a:rPr lang="en-GB" dirty="0"/>
              <a:t>ECDE7017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FD0734C-004D-4938-8EA0-2C3867A11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6937" y="5780876"/>
            <a:ext cx="5131168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4605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robot with red eyes">
            <a:extLst>
              <a:ext uri="{FF2B5EF4-FFF2-40B4-BE49-F238E27FC236}">
                <a16:creationId xmlns:a16="http://schemas.microsoft.com/office/drawing/2014/main" id="{C446E543-ED61-9292-F543-9AFFC62A54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81000" y="47625"/>
            <a:ext cx="11430000" cy="67627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5C85E4E-24B1-D7C7-1FB3-2A05BEFE7022}"/>
              </a:ext>
            </a:extLst>
          </p:cNvPr>
          <p:cNvSpPr txBox="1"/>
          <p:nvPr/>
        </p:nvSpPr>
        <p:spPr>
          <a:xfrm>
            <a:off x="381000" y="6810375"/>
            <a:ext cx="11430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wired.it/attualita/tech/2015/07/28/intelligenza-artificiale-militare-musk-hawking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nd/3.0/"/>
              </a:rPr>
              <a:t>CC BY-NC-ND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7562718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637580D-1176-4083-A9A1-BD8ED0899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002DE9-AE38-677D-5D38-E8971833D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0"/>
            <a:ext cx="10360152" cy="1139911"/>
          </a:xfrm>
        </p:spPr>
        <p:txBody>
          <a:bodyPr>
            <a:normAutofit/>
          </a:bodyPr>
          <a:lstStyle/>
          <a:p>
            <a:r>
              <a:rPr lang="en-GB" sz="3700"/>
              <a:t>Effects of generative Artificial Intelligence (AI)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9C96FDC-E4C2-7D8A-44BA-572E7CD9E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1585" y="1027306"/>
            <a:ext cx="1020883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407A90E-3320-4890-4231-786C132675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9736916"/>
              </p:ext>
            </p:extLst>
          </p:nvPr>
        </p:nvGraphicFramePr>
        <p:xfrm>
          <a:off x="914400" y="2607561"/>
          <a:ext cx="10363200" cy="36903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134522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AC7C3BF-3F13-8A4E-E5F7-3EDE96CB3E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682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97306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063F27BC-7079-4FF7-8F7C-ABC82FA3C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23F28E-BBF7-83B8-BBCC-4709B58BC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677920" cy="3919267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 dirty="0"/>
              <a:t>Welsh government policy (guidance)</a:t>
            </a:r>
            <a:br>
              <a:rPr lang="en-GB" sz="3400" dirty="0"/>
            </a:br>
            <a:r>
              <a:rPr lang="en-GB" sz="3400" dirty="0"/>
              <a:t>Generative artificial intelligence in education</a:t>
            </a:r>
            <a:br>
              <a:rPr lang="en-GB" sz="3400" dirty="0"/>
            </a:br>
            <a:r>
              <a:rPr lang="en-GB" sz="1800" dirty="0"/>
              <a:t>(Estyn, 2025)</a:t>
            </a:r>
            <a:br>
              <a:rPr lang="en-GB" sz="1800" dirty="0"/>
            </a:br>
            <a:endParaRPr lang="en-GB" sz="1800" dirty="0"/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40BBF191-9CC8-4313-B1CA-8DF1A53AE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1" name="Content Placeholder 2">
            <a:extLst>
              <a:ext uri="{FF2B5EF4-FFF2-40B4-BE49-F238E27FC236}">
                <a16:creationId xmlns:a16="http://schemas.microsoft.com/office/drawing/2014/main" id="{CC69FABD-57B3-A7D4-FBD3-47D9F49759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6785684"/>
              </p:ext>
            </p:extLst>
          </p:nvPr>
        </p:nvGraphicFramePr>
        <p:xfrm>
          <a:off x="5051651" y="1371600"/>
          <a:ext cx="6479357" cy="4926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393264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5243644-6EC9-BF8D-588D-2F5B1E605C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92707"/>
            <a:ext cx="12192000" cy="5872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48843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9B1265-DF20-EA65-4370-E34374E65B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852160" cy="109728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/>
              <a:t>Artificial intelligence implications for children and young people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6281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7C31CC-B749-BA2E-A31B-1069F3DD76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33236"/>
            <a:ext cx="5852160" cy="3664685"/>
          </a:xfrm>
        </p:spPr>
        <p:txBody>
          <a:bodyPr>
            <a:normAutofit/>
          </a:bodyPr>
          <a:lstStyle/>
          <a:p>
            <a:r>
              <a:rPr lang="en-GB" dirty="0"/>
              <a:t>Written by Jenna Khanna, director of education and partnership, Common Sense media </a:t>
            </a:r>
            <a:r>
              <a:rPr lang="en-GB" dirty="0" err="1"/>
              <a:t>uk</a:t>
            </a:r>
            <a:r>
              <a:rPr lang="en-GB" dirty="0"/>
              <a:t>. </a:t>
            </a:r>
          </a:p>
          <a:p>
            <a:r>
              <a:rPr lang="en-GB" dirty="0"/>
              <a:t>Consultant for food and beverages.</a:t>
            </a:r>
          </a:p>
          <a:p>
            <a:r>
              <a:rPr lang="en-GB" dirty="0"/>
              <a:t>Outlined what AI is and how it should and is used.</a:t>
            </a:r>
          </a:p>
          <a:p>
            <a:r>
              <a:rPr lang="en-GB" dirty="0"/>
              <a:t>Conducted research in America.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731ECF5-84B4-1225-F4DC-91FDDB67A4E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2375" r="17875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89472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0D03360-74DE-23B4-B027-B5D953CCEF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98452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3F27BC-7079-4FF7-8F7C-ABC82FA3C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2B1DCD-F332-F55E-DF38-0F81E7636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677920" cy="3919267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/>
              <a:t>National policy on generative AI</a:t>
            </a:r>
            <a:br>
              <a:rPr lang="en-GB" sz="3700"/>
            </a:br>
            <a:r>
              <a:rPr lang="en-GB" sz="3700"/>
              <a:t>generative artificial intelligence (AI) in education policy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0BBF191-9CC8-4313-B1CA-8DF1A53AE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86A1801-1F13-8A99-71AC-B3DE702DEC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7007059"/>
              </p:ext>
            </p:extLst>
          </p:nvPr>
        </p:nvGraphicFramePr>
        <p:xfrm>
          <a:off x="5051651" y="1371600"/>
          <a:ext cx="6479357" cy="4926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420281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514AF6-B36A-F17E-4148-93E4546641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GB" sz="3600"/>
              <a:t>Comparison between Welsh and English policy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C3D0C57A-87F4-0164-8B1A-347221C36B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7188360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023547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A74B7E8-1957-C26B-4F66-03154D42FE9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320" r="20297" b="9092"/>
          <a:stretch>
            <a:fillRect/>
          </a:stretch>
        </p:blipFill>
        <p:spPr>
          <a:xfrm>
            <a:off x="20" y="1"/>
            <a:ext cx="12191979" cy="685800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05DEC45B-BA77-21C0-3869-05DE7C923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5705856"/>
            <a:ext cx="12192001" cy="1152144"/>
          </a:xfrm>
          <a:prstGeom prst="rect">
            <a:avLst/>
          </a:prstGeom>
          <a:solidFill>
            <a:schemeClr val="bg1">
              <a:alpha val="2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C77C14-E4A8-806C-13CB-E16CD77FC8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615" y="5863030"/>
            <a:ext cx="7955280" cy="87000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World view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7A0A4642-D29D-0121-4C05-5A5559BC5F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16200000">
            <a:off x="-568323" y="6281928"/>
            <a:ext cx="1152144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25824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F7B98-0AD6-955A-3DB2-8E3D3C13A7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Media view from local area                     </a:t>
            </a:r>
            <a:r>
              <a:rPr lang="en-GB" sz="2200" dirty="0"/>
              <a:t>(Lewis, 2025)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BC74FDD-241D-D8C8-F357-956D3F7B712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32854" y="2633663"/>
            <a:ext cx="5025579" cy="3565525"/>
          </a:xfrm>
          <a:prstGeom prst="rect">
            <a:avLst/>
          </a:prstGeom>
        </p:spPr>
      </p:pic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FEC0C16C-EBA5-9347-2883-3DA543FA8E6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627951" y="2633663"/>
            <a:ext cx="4593948" cy="3565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80836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F6123E-D405-E1E0-DE0E-D371A22E88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2897AF-CC48-1E1E-DFD7-7977309E19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Generative artificial intelligence in education - Hwb (2025). </a:t>
            </a:r>
            <a:r>
              <a:rPr lang="en-GB" dirty="0">
                <a:hlinkClick r:id="rId2"/>
              </a:rPr>
              <a:t>https://hwb.gov.wales/school-improvement-and-leadership/education-digital-standards/generative-artificial-intelligence-in-education</a:t>
            </a:r>
            <a:r>
              <a:rPr lang="en-GB" dirty="0"/>
              <a:t>.</a:t>
            </a:r>
          </a:p>
          <a:p>
            <a:r>
              <a:rPr lang="en-GB" dirty="0"/>
              <a:t>Adebayo, K.S. (2025) How AI could reshape global Education — and what comes after. </a:t>
            </a:r>
            <a:r>
              <a:rPr lang="en-GB" dirty="0">
                <a:hlinkClick r:id="rId3"/>
              </a:rPr>
              <a:t>https://www.forbes.com/sites/kolawolesamueladebayo/2025/06/27/how-ai-could-reshape-global-education---and-what-comes-after/</a:t>
            </a:r>
            <a:r>
              <a:rPr lang="en-GB" dirty="0"/>
              <a:t>.</a:t>
            </a:r>
          </a:p>
          <a:p>
            <a:r>
              <a:rPr lang="en-GB" dirty="0"/>
              <a:t>Lewis, B. (2025) AI: Schools in Wales 'excited but wary' as teacher workloads cut. </a:t>
            </a:r>
            <a:r>
              <a:rPr lang="en-GB" dirty="0">
                <a:hlinkClick r:id="rId4"/>
              </a:rPr>
              <a:t>https://www.bbc.co.uk/news/articles/c0lkdxpz0dyo</a:t>
            </a:r>
            <a:r>
              <a:rPr lang="en-GB" dirty="0"/>
              <a:t>.</a:t>
            </a:r>
          </a:p>
          <a:p>
            <a:r>
              <a:rPr lang="en-GB" dirty="0"/>
              <a:t>Generative artificial intelligence (AI) in education (2025). </a:t>
            </a:r>
            <a:r>
              <a:rPr lang="en-GB" dirty="0">
                <a:hlinkClick r:id="rId5"/>
              </a:rPr>
              <a:t>https://www.gov.uk/government/publications/generative-artificial-intelligence-in-education/generative-artificial-intelligence-ai-in-education</a:t>
            </a:r>
            <a:r>
              <a:rPr lang="en-GB" dirty="0"/>
              <a:t>.</a:t>
            </a:r>
          </a:p>
          <a:p>
            <a:r>
              <a:rPr lang="en-GB" dirty="0"/>
              <a:t>Estyn (2025) New Era: How Artificial Intelligence (AI) is Supporting Teaching and Learning, Estyn. </a:t>
            </a:r>
            <a:r>
              <a:rPr lang="en-GB" dirty="0">
                <a:hlinkClick r:id="rId6"/>
              </a:rPr>
              <a:t>https://estyn.gov.wales/app/uploads/2025/10/A-New-Era-How-Artificial-Intelligence-AI-is-Supporting-Teaching-and-Learning.pdf</a:t>
            </a:r>
            <a:r>
              <a:rPr lang="en-GB" dirty="0"/>
              <a:t>.</a:t>
            </a:r>
          </a:p>
          <a:p>
            <a:r>
              <a:rPr lang="en-GB" dirty="0"/>
              <a:t>Participation, E. (2025) Online Safety Act 2023. https://www.legislation.gov.uk/ukpga/2023/50/contents.</a:t>
            </a:r>
          </a:p>
        </p:txBody>
      </p:sp>
    </p:spTree>
    <p:extLst>
      <p:ext uri="{BB962C8B-B14F-4D97-AF65-F5344CB8AC3E}">
        <p14:creationId xmlns:p14="http://schemas.microsoft.com/office/powerpoint/2010/main" val="3308193345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3490</TotalTime>
  <Words>481</Words>
  <Application>Microsoft Office PowerPoint</Application>
  <PresentationFormat>Widescreen</PresentationFormat>
  <Paragraphs>38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Avenir Next LT Pro</vt:lpstr>
      <vt:lpstr>Grandview Display</vt:lpstr>
      <vt:lpstr>DashVTI</vt:lpstr>
      <vt:lpstr>Generative artificial intelligence  (AI)</vt:lpstr>
      <vt:lpstr>PowerPoint Presentation</vt:lpstr>
      <vt:lpstr>Effects of generative Artificial Intelligence (AI)</vt:lpstr>
      <vt:lpstr>PowerPoint Presentation</vt:lpstr>
      <vt:lpstr>Welsh government policy (guidance) Generative artificial intelligence in education (Estyn, 2025) </vt:lpstr>
      <vt:lpstr>PowerPoint Presentation</vt:lpstr>
      <vt:lpstr>Artificial intelligence implications for children and young people</vt:lpstr>
      <vt:lpstr>PowerPoint Presentation</vt:lpstr>
      <vt:lpstr>National policy on generative AI generative artificial intelligence (AI) in education policy</vt:lpstr>
      <vt:lpstr>Comparison between Welsh and English policy</vt:lpstr>
      <vt:lpstr>World view</vt:lpstr>
      <vt:lpstr>Media view from local area                     (Lewis, 2025)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Paul Barfoot (1809847)</dc:creator>
  <cp:lastModifiedBy>Paul Barfoot (1809847)</cp:lastModifiedBy>
  <cp:revision>18</cp:revision>
  <dcterms:created xsi:type="dcterms:W3CDTF">2025-10-10T09:07:12Z</dcterms:created>
  <dcterms:modified xsi:type="dcterms:W3CDTF">2025-10-12T19:19:24Z</dcterms:modified>
</cp:coreProperties>
</file>