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102D0-D0AF-43DB-AA4A-795A16D19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A4D8F4-4F53-4B21-887A-5BC739CB21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C73D07-DB4E-4AC9-A497-AF77F8598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3AA99-0CCC-423B-8EF0-A17AFF661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AF0B5-1410-460F-8DD5-7EFFE4D1C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98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29181-27DB-49E5-BEDC-B5E754DF3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4067C-D896-4835-9F54-AEC8F0E56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9D219C-6A9A-4840-8C41-6B2346987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69894-E319-4530-86A3-827B07AC1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B89C0-8DA3-40A9-A272-3241F1B43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477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5287A-621E-4118-A98D-439C9FC92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D0359-5051-4039-982B-11F438EBD7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CC2FA-E1BF-46B0-B318-2A827654A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795C5-D585-41DB-A91A-860A8F7BA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8D409-46C4-44B9-B467-AF1F91DC3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23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3B355-32CB-441D-B037-DA3A068C0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DBF8F-2B16-4EE4-8749-D511780316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CB231D-69D3-4563-810A-6CF62B1D24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BF7345-90A0-4278-8747-225F8B2B4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99D6CE-C6B2-4823-AA5A-F653B381F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82EE92-09F2-4374-B9F1-A0CCECF66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308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58CDF-A9FC-4F76-9258-652AA73DE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DF2816-BCA7-43D9-8A88-D7DE5411A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3AB83-5FD6-44C2-BB9D-AB74B6FF21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4A2315-3E89-4F7A-A9EA-3EA7BEB37A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52CE87-5567-4C16-BE62-13BF0E4609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F7F9FC-6EF9-4888-B3D9-0452719C5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755849-498A-494F-9234-5EA2D8BA6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2F735C-E052-4549-8616-609626D3D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418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2C75E-DB49-4F8B-8314-8B34B8B21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CFD3F9-99A2-4E8E-BD51-38ECA40A8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B3231B-7732-4617-B6BA-979D4A738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DB4BFF-C6BB-40AB-A81A-1CBBDB602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726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2ABC79-4EAD-49DB-B5B4-8DA7E20E7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7FFCBF-A64A-4DB2-BE3A-2D32108F1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E5014A-40AB-4386-A0E5-BEBC40220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715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A4C1B-4409-404C-8A52-36C938F77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03743-5D5D-490D-864A-3FCF675B7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2A4019-1138-4B5F-A2E0-4D4466E3D3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5C552-9E2D-4D6E-B502-74F81CF90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564AAE-5D06-47BF-BCAD-50EDB0A8F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6C7149-0CD3-4758-964C-0CA179DD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055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55C70-76E2-4719-8892-231F13CF5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2CA28C-6EB3-429F-A623-022B81E809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A66ADC-C1B2-4043-B7DA-62E065208D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E0724F-EF65-4504-A265-982B45536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1B6D4-D1F4-4220-8A73-76301C1EA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BEBD0C-6127-4703-8EF5-7ADA5124C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2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CF4B1-4C70-40CE-86EC-83333197E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1DA880-E81F-4663-9AFC-7B72396EDD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D8EE0-2440-4B57-9755-0B04B69BE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B9884-9C35-49DA-8326-757F21CFD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7F6D0-6B54-42DA-B052-71175DA75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694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DE5CA7-557F-4C86-A1B6-6ABB9FA9D7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E46450-40E0-4582-9749-058B4E279B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36AFF-FC66-4B16-A67F-A85D6396E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15961-A936-45B7-920E-3443B7CAC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FB6E6-828A-49D4-B2F5-5D813F755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02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7AF21C-5602-47E8-8853-B1FB75753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9C2D8D-625E-4253-83BC-9710EABE5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7F6D4-F858-4922-B371-7D050AC4D4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9CE99-B013-424F-AC8A-79B84360AB30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2A23D-72D3-4AB2-AE1D-E2E220FCBB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F742D-9176-4029-8D20-44875142B7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D41C6-C638-4897-8515-A200CF222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473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vygotsky.html" TargetMode="External"/><Relationship Id="rId13" Type="http://schemas.openxmlformats.org/officeDocument/2006/relationships/hyperlink" Target="https://famly.co/blog/management/better-scaffolding-early-years/" TargetMode="External"/><Relationship Id="rId3" Type="http://schemas.openxmlformats.org/officeDocument/2006/relationships/hyperlink" Target="https://counsellingtutor.com/counselling-approaches/person-centred-approach-to-counselling/carl-rogers-core-conditions/" TargetMode="External"/><Relationship Id="rId7" Type="http://schemas.openxmlformats.org/officeDocument/2006/relationships/hyperlink" Target="https://www.simplypsychology.org/constructivism.html" TargetMode="External"/><Relationship Id="rId12" Type="http://schemas.openxmlformats.org/officeDocument/2006/relationships/hyperlink" Target="https://www.twinkl.co.uk/" TargetMode="External"/><Relationship Id="rId2" Type="http://schemas.openxmlformats.org/officeDocument/2006/relationships/hyperlink" Target="https://www.verywellmind.com/what-is-maslows-hierarchy-of-needs-4136760" TargetMode="External"/><Relationship Id="rId16" Type="http://schemas.openxmlformats.org/officeDocument/2006/relationships/hyperlink" Target="https://gov.wales/sites/default/files/publications/2019-01/person-centred-practice-in-education-a-guide-for-early-years-schools-and-colleges-in-wales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yexperience.gsu.edu/faculty/resources/theory/" TargetMode="External"/><Relationship Id="rId11" Type="http://schemas.openxmlformats.org/officeDocument/2006/relationships/hyperlink" Target="https://study.com/academy/lesson/social-constructivism-and-the-mediated-learning-experience.html" TargetMode="External"/><Relationship Id="rId5" Type="http://schemas.openxmlformats.org/officeDocument/2006/relationships/hyperlink" Target="http://www.elsa-support.co.uk/restorative-practice-poster-set/" TargetMode="External"/><Relationship Id="rId15" Type="http://schemas.openxmlformats.org/officeDocument/2006/relationships/hyperlink" Target="https://dera.ioe.ac.uk/23915/1/150803-fp-framework-en.pdf" TargetMode="External"/><Relationship Id="rId10" Type="http://schemas.openxmlformats.org/officeDocument/2006/relationships/hyperlink" Target="https://study.com/academy/answer/how-has-humanism-changed-education.html" TargetMode="External"/><Relationship Id="rId4" Type="http://schemas.openxmlformats.org/officeDocument/2006/relationships/hyperlink" Target="https://101clipart.com/teacher-and-student-clipart/" TargetMode="External"/><Relationship Id="rId9" Type="http://schemas.openxmlformats.org/officeDocument/2006/relationships/hyperlink" Target="https://study.com/academy/lesson/john-dewey-on-education-theory-philosophy-quiz.html" TargetMode="External"/><Relationship Id="rId14" Type="http://schemas.openxmlformats.org/officeDocument/2006/relationships/hyperlink" Target="https://www.welshcurriculums.com/product-page/foundation-phase-frame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EB5949-FB45-4309-AB1B-88A145439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006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AAE927-0D0A-4302-A40B-0BFCDF71D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72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CDF376-17E6-4579-B7A9-829F1FE6A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223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B668620-F653-48E9-AF8C-4F5BF68D0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106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98EF69-E67F-4760-A092-4D7706189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93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56380-807A-4066-9679-048E5E5AA210}"/>
              </a:ext>
            </a:extLst>
          </p:cNvPr>
          <p:cNvSpPr/>
          <p:nvPr/>
        </p:nvSpPr>
        <p:spPr>
          <a:xfrm>
            <a:off x="242890" y="185530"/>
            <a:ext cx="11706220" cy="67987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Aubrey, K. and Riley, A. (2017)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and Using Challenging Educational Theories.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Sage Publications Ltd.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Aubrey, K. and Riley, A. (2019)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Understanding and Using Educational Theories.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London: Sage Publications Ltd.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Bentham, S. (2002)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 and Education.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East Sussex: Routledge.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Cherry, K. (2019)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5 Levels of Maslow’s Hierarchy of Needs.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https://www.verywellmind.com/what-is-maslows-hierarchy-of-needs-4136760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Accessed;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Costello, B., Wachtel, J. and Wachtel, T. (2009)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Restorative Practices Handbook for Teachers, Disciplinarians and Administrators.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Canada: International Institute for Restorative Practice.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Counselling Tutor Ltd (2019)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Carl Rogers Core Conditions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https://counsellingtutor.com/counselling-approaches/person-centred-approach-to-counselling/carl-rogers-core-conditions/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Clipart (2019)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101 clipart.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https://101clipart.com/teacher-and-student-clipart/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Curren, R. (2003)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Companion to the Philosophy of Education.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Oxford. Blackwell Publishing Ltd.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Elsa Support (2019)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Restorative Practice Poster Set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http://www.elsa-support.co.uk/restorative-practice-poster-set/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Georgia State University (2019)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Experiential Learning Theory.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https://myexperience.gsu.edu/faculty/resources/theory/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Gray, C and MacBlain, S. (2015)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Learning Theories in Childhood.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Sage publications Ltd.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Great Britain. HM Treasury (2003)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Every Child Matters.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The Stationery Office (Cm 5860).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McLeod, S. (2019)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SimplyPsychology.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https://www.simplypsychology.org/constructivism.html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19th 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McLeod, S. (2018)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SimplyPsychology.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https://www.simplypsychology.org/vygotsky.html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Palmer, J., Bresler, L. and Cooper, D. (2001)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Fifty Modern Thinkers of Education from Piaget to the Present.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London. Routledge.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Study.com. (2003)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 Dewey on Education: Theory and Philosophy Video.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https://study.com/academy/lesson/john-dewey-on-education-theory-philosophy-quiz.html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Accessed: 15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Study. com. (2003)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has Humanism Changed Education.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https://study.com/academy/answer/how-has-humanism-changed-education.html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11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Study.com. (2003)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Constructivism and the Mediated Learning Experience Video.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https://study.com/academy/lesson/social-constructivism-and-the-mediated-learning-experience.html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Accessed: 11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Twinkl Resources 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https://www.twinkl.co.uk/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Veazy, R. (2018)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Famly.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https://famly.co/blog/management/better-scaffolding-early-years/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Curriculums (2018)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Foundation Phase Framework.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https://www.welshcurriculums.com/product-page/foundation-phase-framework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Government (2015)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Curriculum for Wales Foundation Phase Framework.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https://dera.ioe.ac.uk/23915/1/150803-fp-framework-en.pdf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Government (2015) </a:t>
            </a:r>
            <a:r>
              <a:rPr lang="en-GB" sz="9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 Centred Practice in Education.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https://gov.wales/sites/default/files/publications/2019-01/person-centred-practice-in-education-a-guide-for-early-years-schools-and-colleges-in-wales.pdf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12</a:t>
            </a:r>
            <a:r>
              <a:rPr lang="en-GB" sz="9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October 2019.</a:t>
            </a:r>
            <a:endParaRPr lang="en-GB" sz="9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111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666</Words>
  <Application>Microsoft Office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Nichola Jones</dc:creator>
  <cp:lastModifiedBy>Nichola Jones</cp:lastModifiedBy>
  <cp:revision>9</cp:revision>
  <dcterms:created xsi:type="dcterms:W3CDTF">2019-10-20T07:52:41Z</dcterms:created>
  <dcterms:modified xsi:type="dcterms:W3CDTF">2019-10-20T08:30:59Z</dcterms:modified>
</cp:coreProperties>
</file>