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6"/>
  </p:notesMasterIdLst>
  <p:sldIdLst>
    <p:sldId id="279" r:id="rId2"/>
    <p:sldId id="340" r:id="rId3"/>
    <p:sldId id="364" r:id="rId4"/>
    <p:sldId id="342" r:id="rId5"/>
    <p:sldId id="281" r:id="rId6"/>
    <p:sldId id="343" r:id="rId7"/>
    <p:sldId id="344" r:id="rId8"/>
    <p:sldId id="346" r:id="rId9"/>
    <p:sldId id="365" r:id="rId10"/>
    <p:sldId id="350" r:id="rId11"/>
    <p:sldId id="351" r:id="rId12"/>
    <p:sldId id="270" r:id="rId13"/>
    <p:sldId id="272" r:id="rId14"/>
    <p:sldId id="273" r:id="rId15"/>
    <p:sldId id="352" r:id="rId16"/>
    <p:sldId id="274" r:id="rId17"/>
    <p:sldId id="275" r:id="rId18"/>
    <p:sldId id="298" r:id="rId19"/>
    <p:sldId id="355" r:id="rId20"/>
    <p:sldId id="356" r:id="rId21"/>
    <p:sldId id="357" r:id="rId22"/>
    <p:sldId id="358" r:id="rId23"/>
    <p:sldId id="359" r:id="rId24"/>
    <p:sldId id="360" r:id="rId25"/>
    <p:sldId id="361" r:id="rId26"/>
    <p:sldId id="362" r:id="rId27"/>
    <p:sldId id="369" r:id="rId28"/>
    <p:sldId id="292" r:id="rId29"/>
    <p:sldId id="370" r:id="rId30"/>
    <p:sldId id="371" r:id="rId31"/>
    <p:sldId id="372" r:id="rId32"/>
    <p:sldId id="373" r:id="rId33"/>
    <p:sldId id="374" r:id="rId34"/>
    <p:sldId id="375" r:id="rId35"/>
    <p:sldId id="299" r:id="rId36"/>
    <p:sldId id="376" r:id="rId37"/>
    <p:sldId id="378" r:id="rId38"/>
    <p:sldId id="379" r:id="rId39"/>
    <p:sldId id="462" r:id="rId40"/>
    <p:sldId id="463" r:id="rId41"/>
    <p:sldId id="387" r:id="rId42"/>
    <p:sldId id="380" r:id="rId43"/>
    <p:sldId id="293" r:id="rId44"/>
    <p:sldId id="381" r:id="rId45"/>
    <p:sldId id="284" r:id="rId46"/>
    <p:sldId id="388" r:id="rId47"/>
    <p:sldId id="389" r:id="rId48"/>
    <p:sldId id="384" r:id="rId49"/>
    <p:sldId id="390" r:id="rId50"/>
    <p:sldId id="386" r:id="rId51"/>
    <p:sldId id="393" r:id="rId52"/>
    <p:sldId id="394" r:id="rId53"/>
    <p:sldId id="396" r:id="rId54"/>
    <p:sldId id="408" r:id="rId55"/>
    <p:sldId id="399" r:id="rId56"/>
    <p:sldId id="400" r:id="rId57"/>
    <p:sldId id="402" r:id="rId58"/>
    <p:sldId id="403" r:id="rId59"/>
    <p:sldId id="405" r:id="rId60"/>
    <p:sldId id="407" r:id="rId61"/>
    <p:sldId id="266" r:id="rId62"/>
    <p:sldId id="395" r:id="rId63"/>
    <p:sldId id="429" r:id="rId64"/>
    <p:sldId id="430" r:id="rId65"/>
    <p:sldId id="431" r:id="rId66"/>
    <p:sldId id="432" r:id="rId67"/>
    <p:sldId id="433" r:id="rId68"/>
    <p:sldId id="434" r:id="rId69"/>
    <p:sldId id="435" r:id="rId70"/>
    <p:sldId id="436" r:id="rId71"/>
    <p:sldId id="437" r:id="rId72"/>
    <p:sldId id="438" r:id="rId73"/>
    <p:sldId id="439" r:id="rId74"/>
    <p:sldId id="440" r:id="rId75"/>
    <p:sldId id="441" r:id="rId76"/>
    <p:sldId id="442" r:id="rId77"/>
    <p:sldId id="443" r:id="rId78"/>
    <p:sldId id="258" r:id="rId79"/>
    <p:sldId id="257" r:id="rId80"/>
    <p:sldId id="256" r:id="rId81"/>
    <p:sldId id="262" r:id="rId82"/>
    <p:sldId id="260" r:id="rId83"/>
    <p:sldId id="259" r:id="rId84"/>
    <p:sldId id="263" r:id="rId85"/>
    <p:sldId id="261" r:id="rId86"/>
    <p:sldId id="464" r:id="rId87"/>
    <p:sldId id="465" r:id="rId88"/>
    <p:sldId id="466" r:id="rId89"/>
    <p:sldId id="467" r:id="rId90"/>
    <p:sldId id="468" r:id="rId91"/>
    <p:sldId id="268" r:id="rId92"/>
    <p:sldId id="265" r:id="rId93"/>
    <p:sldId id="469" r:id="rId94"/>
    <p:sldId id="470" r:id="rId95"/>
    <p:sldId id="471" r:id="rId96"/>
    <p:sldId id="269" r:id="rId97"/>
    <p:sldId id="472" r:id="rId98"/>
    <p:sldId id="271" r:id="rId99"/>
    <p:sldId id="473" r:id="rId100"/>
    <p:sldId id="474" r:id="rId101"/>
    <p:sldId id="476" r:id="rId102"/>
    <p:sldId id="477" r:id="rId103"/>
    <p:sldId id="478" r:id="rId104"/>
    <p:sldId id="291" r:id="rId105"/>
    <p:sldId id="294" r:id="rId106"/>
    <p:sldId id="479" r:id="rId107"/>
    <p:sldId id="277" r:id="rId108"/>
    <p:sldId id="304" r:id="rId109"/>
    <p:sldId id="480" r:id="rId110"/>
    <p:sldId id="481" r:id="rId111"/>
    <p:sldId id="295" r:id="rId112"/>
    <p:sldId id="278" r:id="rId113"/>
    <p:sldId id="482" r:id="rId114"/>
    <p:sldId id="285" r:id="rId115"/>
    <p:sldId id="300" r:id="rId116"/>
    <p:sldId id="301" r:id="rId117"/>
    <p:sldId id="302" r:id="rId118"/>
    <p:sldId id="485" r:id="rId119"/>
    <p:sldId id="486" r:id="rId120"/>
    <p:sldId id="487" r:id="rId121"/>
    <p:sldId id="303" r:id="rId122"/>
    <p:sldId id="488" r:id="rId123"/>
    <p:sldId id="489" r:id="rId124"/>
    <p:sldId id="490" r:id="rId1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C8926-4F2B-4225-9529-5CE2B857FDE0}" v="1" dt="2023-04-17T14:52:2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77" autoAdjust="0"/>
    <p:restoredTop sz="94712" autoAdjust="0"/>
  </p:normalViewPr>
  <p:slideViewPr>
    <p:cSldViewPr snapToGrid="0">
      <p:cViewPr varScale="1">
        <p:scale>
          <a:sx n="75" d="100"/>
          <a:sy n="75" d="100"/>
        </p:scale>
        <p:origin x="60" y="596"/>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microsoft.com/office/2016/11/relationships/changesInfo" Target="changesInfos/changesInfo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microsoft.com/office/2015/10/relationships/revisionInfo" Target="revisionInfo.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eacock" userId="64ae17a9-3afa-436b-9f20-69353cf2b447" providerId="ADAL" clId="{B71C8926-4F2B-4225-9529-5CE2B857FDE0}"/>
    <pc:docChg chg="undo custSel addSld delSld modSld">
      <pc:chgData name="Felicity Peacock" userId="64ae17a9-3afa-436b-9f20-69353cf2b447" providerId="ADAL" clId="{B71C8926-4F2B-4225-9529-5CE2B857FDE0}" dt="2023-04-17T14:56:06.903" v="46" actId="26606"/>
      <pc:docMkLst>
        <pc:docMk/>
      </pc:docMkLst>
      <pc:sldChg chg="addSp modSp mod setBg">
        <pc:chgData name="Felicity Peacock" userId="64ae17a9-3afa-436b-9f20-69353cf2b447" providerId="ADAL" clId="{B71C8926-4F2B-4225-9529-5CE2B857FDE0}" dt="2023-04-17T14:53:42.602" v="12" actId="26606"/>
        <pc:sldMkLst>
          <pc:docMk/>
          <pc:sldMk cId="1079709512" sldId="256"/>
        </pc:sldMkLst>
        <pc:spChg chg="mod">
          <ac:chgData name="Felicity Peacock" userId="64ae17a9-3afa-436b-9f20-69353cf2b447" providerId="ADAL" clId="{B71C8926-4F2B-4225-9529-5CE2B857FDE0}" dt="2023-04-17T14:53:42.602" v="12" actId="26606"/>
          <ac:spMkLst>
            <pc:docMk/>
            <pc:sldMk cId="1079709512" sldId="256"/>
            <ac:spMk id="4" creationId="{134B19CC-ADFC-4066-83AD-475F305BE57B}"/>
          </ac:spMkLst>
        </pc:spChg>
        <pc:spChg chg="mod">
          <ac:chgData name="Felicity Peacock" userId="64ae17a9-3afa-436b-9f20-69353cf2b447" providerId="ADAL" clId="{B71C8926-4F2B-4225-9529-5CE2B857FDE0}" dt="2023-04-17T14:53:42.602" v="12" actId="26606"/>
          <ac:spMkLst>
            <pc:docMk/>
            <pc:sldMk cId="1079709512" sldId="256"/>
            <ac:spMk id="5" creationId="{DD9DEB2C-26C5-4185-B099-4F63294A1123}"/>
          </ac:spMkLst>
        </pc:spChg>
        <pc:spChg chg="add">
          <ac:chgData name="Felicity Peacock" userId="64ae17a9-3afa-436b-9f20-69353cf2b447" providerId="ADAL" clId="{B71C8926-4F2B-4225-9529-5CE2B857FDE0}" dt="2023-04-17T14:53:42.602" v="12" actId="26606"/>
          <ac:spMkLst>
            <pc:docMk/>
            <pc:sldMk cId="1079709512" sldId="256"/>
            <ac:spMk id="11" creationId="{2C61293E-6EBE-43EF-A52C-9BEBFD7679D4}"/>
          </ac:spMkLst>
        </pc:spChg>
        <pc:spChg chg="add">
          <ac:chgData name="Felicity Peacock" userId="64ae17a9-3afa-436b-9f20-69353cf2b447" providerId="ADAL" clId="{B71C8926-4F2B-4225-9529-5CE2B857FDE0}" dt="2023-04-17T14:53:42.602" v="12" actId="26606"/>
          <ac:spMkLst>
            <pc:docMk/>
            <pc:sldMk cId="1079709512" sldId="256"/>
            <ac:spMk id="13" creationId="{21540236-BFD5-4A9D-8840-4703E7F76825}"/>
          </ac:spMkLst>
        </pc:spChg>
        <pc:picChg chg="add">
          <ac:chgData name="Felicity Peacock" userId="64ae17a9-3afa-436b-9f20-69353cf2b447" providerId="ADAL" clId="{B71C8926-4F2B-4225-9529-5CE2B857FDE0}" dt="2023-04-17T14:53:42.602" v="12" actId="26606"/>
          <ac:picMkLst>
            <pc:docMk/>
            <pc:sldMk cId="1079709512" sldId="256"/>
            <ac:picMk id="7" creationId="{1D6FBFFF-296E-3C34-FF56-8B533B458685}"/>
          </ac:picMkLst>
        </pc:picChg>
      </pc:sldChg>
      <pc:sldChg chg="addSp modSp mod setBg">
        <pc:chgData name="Felicity Peacock" userId="64ae17a9-3afa-436b-9f20-69353cf2b447" providerId="ADAL" clId="{B71C8926-4F2B-4225-9529-5CE2B857FDE0}" dt="2023-04-17T14:53:52.078" v="15" actId="26606"/>
        <pc:sldMkLst>
          <pc:docMk/>
          <pc:sldMk cId="603400170" sldId="259"/>
        </pc:sldMkLst>
        <pc:spChg chg="mod">
          <ac:chgData name="Felicity Peacock" userId="64ae17a9-3afa-436b-9f20-69353cf2b447" providerId="ADAL" clId="{B71C8926-4F2B-4225-9529-5CE2B857FDE0}" dt="2023-04-17T14:53:52.078" v="15" actId="26606"/>
          <ac:spMkLst>
            <pc:docMk/>
            <pc:sldMk cId="603400170" sldId="259"/>
            <ac:spMk id="2" creationId="{F43193CD-67D9-4A27-8802-21028A8A3D7E}"/>
          </ac:spMkLst>
        </pc:spChg>
        <pc:spChg chg="mod">
          <ac:chgData name="Felicity Peacock" userId="64ae17a9-3afa-436b-9f20-69353cf2b447" providerId="ADAL" clId="{B71C8926-4F2B-4225-9529-5CE2B857FDE0}" dt="2023-04-17T14:53:52.078" v="15" actId="26606"/>
          <ac:spMkLst>
            <pc:docMk/>
            <pc:sldMk cId="603400170" sldId="259"/>
            <ac:spMk id="3" creationId="{2BAB89F2-CA7A-490C-9547-F0DBEB459AB0}"/>
          </ac:spMkLst>
        </pc:spChg>
        <pc:spChg chg="add">
          <ac:chgData name="Felicity Peacock" userId="64ae17a9-3afa-436b-9f20-69353cf2b447" providerId="ADAL" clId="{B71C8926-4F2B-4225-9529-5CE2B857FDE0}" dt="2023-04-17T14:53:52.078" v="15" actId="26606"/>
          <ac:spMkLst>
            <pc:docMk/>
            <pc:sldMk cId="603400170" sldId="259"/>
            <ac:spMk id="8" creationId="{100EDD19-6802-4EC3-95CE-CFFAB042CFD6}"/>
          </ac:spMkLst>
        </pc:spChg>
        <pc:spChg chg="add">
          <ac:chgData name="Felicity Peacock" userId="64ae17a9-3afa-436b-9f20-69353cf2b447" providerId="ADAL" clId="{B71C8926-4F2B-4225-9529-5CE2B857FDE0}" dt="2023-04-17T14:53:52.078" v="15" actId="26606"/>
          <ac:spMkLst>
            <pc:docMk/>
            <pc:sldMk cId="603400170" sldId="259"/>
            <ac:spMk id="10" creationId="{DB17E863-922E-4C26-BD64-E8FD41D28661}"/>
          </ac:spMkLst>
        </pc:spChg>
      </pc:sldChg>
      <pc:sldChg chg="addSp modSp mod setBg">
        <pc:chgData name="Felicity Peacock" userId="64ae17a9-3afa-436b-9f20-69353cf2b447" providerId="ADAL" clId="{B71C8926-4F2B-4225-9529-5CE2B857FDE0}" dt="2023-04-17T14:53:48.938" v="14" actId="26606"/>
        <pc:sldMkLst>
          <pc:docMk/>
          <pc:sldMk cId="3651797419" sldId="260"/>
        </pc:sldMkLst>
        <pc:spChg chg="mod">
          <ac:chgData name="Felicity Peacock" userId="64ae17a9-3afa-436b-9f20-69353cf2b447" providerId="ADAL" clId="{B71C8926-4F2B-4225-9529-5CE2B857FDE0}" dt="2023-04-17T14:53:48.938" v="14" actId="26606"/>
          <ac:spMkLst>
            <pc:docMk/>
            <pc:sldMk cId="3651797419" sldId="260"/>
            <ac:spMk id="2" creationId="{E1F72E3D-72D8-4BD8-A761-702158D8BE0E}"/>
          </ac:spMkLst>
        </pc:spChg>
        <pc:spChg chg="mod">
          <ac:chgData name="Felicity Peacock" userId="64ae17a9-3afa-436b-9f20-69353cf2b447" providerId="ADAL" clId="{B71C8926-4F2B-4225-9529-5CE2B857FDE0}" dt="2023-04-17T14:53:48.938" v="14" actId="26606"/>
          <ac:spMkLst>
            <pc:docMk/>
            <pc:sldMk cId="3651797419" sldId="260"/>
            <ac:spMk id="3" creationId="{5EFBDF63-A7FD-48BB-83DB-5E8E963035CA}"/>
          </ac:spMkLst>
        </pc:spChg>
        <pc:spChg chg="add">
          <ac:chgData name="Felicity Peacock" userId="64ae17a9-3afa-436b-9f20-69353cf2b447" providerId="ADAL" clId="{B71C8926-4F2B-4225-9529-5CE2B857FDE0}" dt="2023-04-17T14:53:48.938" v="14" actId="26606"/>
          <ac:spMkLst>
            <pc:docMk/>
            <pc:sldMk cId="3651797419" sldId="260"/>
            <ac:spMk id="8" creationId="{100EDD19-6802-4EC3-95CE-CFFAB042CFD6}"/>
          </ac:spMkLst>
        </pc:spChg>
        <pc:spChg chg="add">
          <ac:chgData name="Felicity Peacock" userId="64ae17a9-3afa-436b-9f20-69353cf2b447" providerId="ADAL" clId="{B71C8926-4F2B-4225-9529-5CE2B857FDE0}" dt="2023-04-17T14:53:48.938" v="14" actId="26606"/>
          <ac:spMkLst>
            <pc:docMk/>
            <pc:sldMk cId="3651797419" sldId="260"/>
            <ac:spMk id="10" creationId="{DB17E863-922E-4C26-BD64-E8FD41D28661}"/>
          </ac:spMkLst>
        </pc:spChg>
      </pc:sldChg>
      <pc:sldChg chg="addSp modSp mod setBg">
        <pc:chgData name="Felicity Peacock" userId="64ae17a9-3afa-436b-9f20-69353cf2b447" providerId="ADAL" clId="{B71C8926-4F2B-4225-9529-5CE2B857FDE0}" dt="2023-04-17T14:53:46.013" v="13" actId="26606"/>
        <pc:sldMkLst>
          <pc:docMk/>
          <pc:sldMk cId="2670557966" sldId="262"/>
        </pc:sldMkLst>
        <pc:spChg chg="mod">
          <ac:chgData name="Felicity Peacock" userId="64ae17a9-3afa-436b-9f20-69353cf2b447" providerId="ADAL" clId="{B71C8926-4F2B-4225-9529-5CE2B857FDE0}" dt="2023-04-17T14:53:46.013" v="13" actId="26606"/>
          <ac:spMkLst>
            <pc:docMk/>
            <pc:sldMk cId="2670557966" sldId="262"/>
            <ac:spMk id="2" creationId="{7D0650F7-88E7-4896-A3E1-6790B3A95870}"/>
          </ac:spMkLst>
        </pc:spChg>
        <pc:spChg chg="add">
          <ac:chgData name="Felicity Peacock" userId="64ae17a9-3afa-436b-9f20-69353cf2b447" providerId="ADAL" clId="{B71C8926-4F2B-4225-9529-5CE2B857FDE0}" dt="2023-04-17T14:53:46.013" v="13" actId="26606"/>
          <ac:spMkLst>
            <pc:docMk/>
            <pc:sldMk cId="2670557966" sldId="262"/>
            <ac:spMk id="10" creationId="{0C0CCF94-9536-4A63-8FF2-E37827C92756}"/>
          </ac:spMkLst>
        </pc:spChg>
        <pc:spChg chg="add">
          <ac:chgData name="Felicity Peacock" userId="64ae17a9-3afa-436b-9f20-69353cf2b447" providerId="ADAL" clId="{B71C8926-4F2B-4225-9529-5CE2B857FDE0}" dt="2023-04-17T14:53:46.013" v="13" actId="26606"/>
          <ac:spMkLst>
            <pc:docMk/>
            <pc:sldMk cId="2670557966" sldId="262"/>
            <ac:spMk id="12" creationId="{C970655A-F4C2-4D7E-BAB6-D3BFC5CAE148}"/>
          </ac:spMkLst>
        </pc:spChg>
        <pc:spChg chg="add">
          <ac:chgData name="Felicity Peacock" userId="64ae17a9-3afa-436b-9f20-69353cf2b447" providerId="ADAL" clId="{B71C8926-4F2B-4225-9529-5CE2B857FDE0}" dt="2023-04-17T14:53:46.013" v="13" actId="26606"/>
          <ac:spMkLst>
            <pc:docMk/>
            <pc:sldMk cId="2670557966" sldId="262"/>
            <ac:spMk id="14" creationId="{3389D0BC-BA1D-4360-88F9-D9ECCBDAB50E}"/>
          </ac:spMkLst>
        </pc:spChg>
        <pc:picChg chg="mod">
          <ac:chgData name="Felicity Peacock" userId="64ae17a9-3afa-436b-9f20-69353cf2b447" providerId="ADAL" clId="{B71C8926-4F2B-4225-9529-5CE2B857FDE0}" dt="2023-04-17T14:53:46.013" v="13" actId="26606"/>
          <ac:picMkLst>
            <pc:docMk/>
            <pc:sldMk cId="2670557966" sldId="262"/>
            <ac:picMk id="5" creationId="{D57ED4DE-B7A2-4E56-9202-427EE5279AE3}"/>
          </ac:picMkLst>
        </pc:picChg>
      </pc:sldChg>
      <pc:sldChg chg="addSp delSp modSp mod setBg">
        <pc:chgData name="Felicity Peacock" userId="64ae17a9-3afa-436b-9f20-69353cf2b447" providerId="ADAL" clId="{B71C8926-4F2B-4225-9529-5CE2B857FDE0}" dt="2023-04-17T14:54:04.105" v="19" actId="26606"/>
        <pc:sldMkLst>
          <pc:docMk/>
          <pc:sldMk cId="3488839886" sldId="263"/>
        </pc:sldMkLst>
        <pc:spChg chg="mod">
          <ac:chgData name="Felicity Peacock" userId="64ae17a9-3afa-436b-9f20-69353cf2b447" providerId="ADAL" clId="{B71C8926-4F2B-4225-9529-5CE2B857FDE0}" dt="2023-04-17T14:54:04.105" v="19" actId="26606"/>
          <ac:spMkLst>
            <pc:docMk/>
            <pc:sldMk cId="3488839886" sldId="263"/>
            <ac:spMk id="2" creationId="{AF36B7CD-4E61-4294-8313-6C4400096EFE}"/>
          </ac:spMkLst>
        </pc:spChg>
        <pc:spChg chg="add del">
          <ac:chgData name="Felicity Peacock" userId="64ae17a9-3afa-436b-9f20-69353cf2b447" providerId="ADAL" clId="{B71C8926-4F2B-4225-9529-5CE2B857FDE0}" dt="2023-04-17T14:54:00.468" v="17" actId="26606"/>
          <ac:spMkLst>
            <pc:docMk/>
            <pc:sldMk cId="3488839886" sldId="263"/>
            <ac:spMk id="9" creationId="{4697AC0D-BBEB-D29B-E54C-1629834A942D}"/>
          </ac:spMkLst>
        </pc:spChg>
        <pc:spChg chg="add del">
          <ac:chgData name="Felicity Peacock" userId="64ae17a9-3afa-436b-9f20-69353cf2b447" providerId="ADAL" clId="{B71C8926-4F2B-4225-9529-5CE2B857FDE0}" dt="2023-04-17T14:54:04.105" v="19" actId="26606"/>
          <ac:spMkLst>
            <pc:docMk/>
            <pc:sldMk cId="3488839886" sldId="263"/>
            <ac:spMk id="10" creationId="{854DEE1C-7FD6-4FA0-A96A-BDF952F199AB}"/>
          </ac:spMkLst>
        </pc:spChg>
        <pc:spChg chg="add del">
          <ac:chgData name="Felicity Peacock" userId="64ae17a9-3afa-436b-9f20-69353cf2b447" providerId="ADAL" clId="{B71C8926-4F2B-4225-9529-5CE2B857FDE0}" dt="2023-04-17T14:54:00.468" v="17" actId="26606"/>
          <ac:spMkLst>
            <pc:docMk/>
            <pc:sldMk cId="3488839886" sldId="263"/>
            <ac:spMk id="12" creationId="{A8908DB7-C3A6-4FCB-9820-CEE02B398C4A}"/>
          </ac:spMkLst>
        </pc:spChg>
        <pc:spChg chg="add del">
          <ac:chgData name="Felicity Peacock" userId="64ae17a9-3afa-436b-9f20-69353cf2b447" providerId="ADAL" clId="{B71C8926-4F2B-4225-9529-5CE2B857FDE0}" dt="2023-04-17T14:54:00.468" v="17" actId="26606"/>
          <ac:spMkLst>
            <pc:docMk/>
            <pc:sldMk cId="3488839886" sldId="263"/>
            <ac:spMk id="14" creationId="{535742DD-1B16-4E9D-B715-0D74B4574A68}"/>
          </ac:spMkLst>
        </pc:spChg>
        <pc:picChg chg="mod">
          <ac:chgData name="Felicity Peacock" userId="64ae17a9-3afa-436b-9f20-69353cf2b447" providerId="ADAL" clId="{B71C8926-4F2B-4225-9529-5CE2B857FDE0}" dt="2023-04-17T14:54:04.105" v="19" actId="26606"/>
          <ac:picMkLst>
            <pc:docMk/>
            <pc:sldMk cId="3488839886" sldId="263"/>
            <ac:picMk id="5" creationId="{C9455398-9D04-4AA0-B250-80A329437D44}"/>
          </ac:picMkLst>
        </pc:picChg>
      </pc:sldChg>
      <pc:sldChg chg="add del">
        <pc:chgData name="Felicity Peacock" userId="64ae17a9-3afa-436b-9f20-69353cf2b447" providerId="ADAL" clId="{B71C8926-4F2B-4225-9529-5CE2B857FDE0}" dt="2023-04-17T14:55:33.789" v="34" actId="47"/>
        <pc:sldMkLst>
          <pc:docMk/>
          <pc:sldMk cId="0" sldId="264"/>
        </pc:sldMkLst>
      </pc:sldChg>
      <pc:sldChg chg="del">
        <pc:chgData name="Felicity Peacock" userId="64ae17a9-3afa-436b-9f20-69353cf2b447" providerId="ADAL" clId="{B71C8926-4F2B-4225-9529-5CE2B857FDE0}" dt="2023-04-17T14:54:13.024" v="20" actId="47"/>
        <pc:sldMkLst>
          <pc:docMk/>
          <pc:sldMk cId="790515407" sldId="267"/>
        </pc:sldMkLst>
      </pc:sldChg>
      <pc:sldChg chg="addSp delSp modSp mod setBg">
        <pc:chgData name="Felicity Peacock" userId="64ae17a9-3afa-436b-9f20-69353cf2b447" providerId="ADAL" clId="{B71C8926-4F2B-4225-9529-5CE2B857FDE0}" dt="2023-04-17T14:54:47.156" v="27" actId="26606"/>
        <pc:sldMkLst>
          <pc:docMk/>
          <pc:sldMk cId="3621701252" sldId="271"/>
        </pc:sldMkLst>
        <pc:spChg chg="mod">
          <ac:chgData name="Felicity Peacock" userId="64ae17a9-3afa-436b-9f20-69353cf2b447" providerId="ADAL" clId="{B71C8926-4F2B-4225-9529-5CE2B857FDE0}" dt="2023-04-17T14:54:47.156" v="27" actId="26606"/>
          <ac:spMkLst>
            <pc:docMk/>
            <pc:sldMk cId="3621701252" sldId="271"/>
            <ac:spMk id="2" creationId="{F43193CD-67D9-4A27-8802-21028A8A3D7E}"/>
          </ac:spMkLst>
        </pc:spChg>
        <pc:spChg chg="mod">
          <ac:chgData name="Felicity Peacock" userId="64ae17a9-3afa-436b-9f20-69353cf2b447" providerId="ADAL" clId="{B71C8926-4F2B-4225-9529-5CE2B857FDE0}" dt="2023-04-17T14:54:47.156" v="27" actId="26606"/>
          <ac:spMkLst>
            <pc:docMk/>
            <pc:sldMk cId="3621701252" sldId="271"/>
            <ac:spMk id="3" creationId="{2BAB89F2-CA7A-490C-9547-F0DBEB459AB0}"/>
          </ac:spMkLst>
        </pc:spChg>
        <pc:spChg chg="add del">
          <ac:chgData name="Felicity Peacock" userId="64ae17a9-3afa-436b-9f20-69353cf2b447" providerId="ADAL" clId="{B71C8926-4F2B-4225-9529-5CE2B857FDE0}" dt="2023-04-17T14:54:47.141" v="26" actId="26606"/>
          <ac:spMkLst>
            <pc:docMk/>
            <pc:sldMk cId="3621701252" sldId="271"/>
            <ac:spMk id="8" creationId="{C05CBC3C-2E5A-4839-8B9B-2E5A6ADF0F58}"/>
          </ac:spMkLst>
        </pc:spChg>
        <pc:spChg chg="add del">
          <ac:chgData name="Felicity Peacock" userId="64ae17a9-3afa-436b-9f20-69353cf2b447" providerId="ADAL" clId="{B71C8926-4F2B-4225-9529-5CE2B857FDE0}" dt="2023-04-17T14:54:47.141" v="26" actId="26606"/>
          <ac:spMkLst>
            <pc:docMk/>
            <pc:sldMk cId="3621701252" sldId="271"/>
            <ac:spMk id="10" creationId="{827FF362-FC97-4BF5-949B-D4ADFA26E457}"/>
          </ac:spMkLst>
        </pc:spChg>
        <pc:spChg chg="add">
          <ac:chgData name="Felicity Peacock" userId="64ae17a9-3afa-436b-9f20-69353cf2b447" providerId="ADAL" clId="{B71C8926-4F2B-4225-9529-5CE2B857FDE0}" dt="2023-04-17T14:54:47.156" v="27" actId="26606"/>
          <ac:spMkLst>
            <pc:docMk/>
            <pc:sldMk cId="3621701252" sldId="271"/>
            <ac:spMk id="12" creationId="{777A147A-9ED8-46B4-8660-1B3C2AA880B5}"/>
          </ac:spMkLst>
        </pc:spChg>
        <pc:spChg chg="add">
          <ac:chgData name="Felicity Peacock" userId="64ae17a9-3afa-436b-9f20-69353cf2b447" providerId="ADAL" clId="{B71C8926-4F2B-4225-9529-5CE2B857FDE0}" dt="2023-04-17T14:54:47.156" v="27" actId="26606"/>
          <ac:spMkLst>
            <pc:docMk/>
            <pc:sldMk cId="3621701252" sldId="271"/>
            <ac:spMk id="13" creationId="{5D6C15A0-C087-4593-8414-2B4EC1CDC3DE}"/>
          </ac:spMkLst>
        </pc:spChg>
      </pc:sldChg>
      <pc:sldChg chg="addSp modSp add mod setBg">
        <pc:chgData name="Felicity Peacock" userId="64ae17a9-3afa-436b-9f20-69353cf2b447" providerId="ADAL" clId="{B71C8926-4F2B-4225-9529-5CE2B857FDE0}" dt="2023-04-17T14:55:15.734" v="33" actId="26606"/>
        <pc:sldMkLst>
          <pc:docMk/>
          <pc:sldMk cId="0" sldId="277"/>
        </pc:sldMkLst>
        <pc:spChg chg="mod">
          <ac:chgData name="Felicity Peacock" userId="64ae17a9-3afa-436b-9f20-69353cf2b447" providerId="ADAL" clId="{B71C8926-4F2B-4225-9529-5CE2B857FDE0}" dt="2023-04-17T14:55:15.734" v="33" actId="26606"/>
          <ac:spMkLst>
            <pc:docMk/>
            <pc:sldMk cId="0" sldId="277"/>
            <ac:spMk id="22530" creationId="{8E57C2DA-6308-4DE0-B5DC-830555674E41}"/>
          </ac:spMkLst>
        </pc:spChg>
        <pc:spChg chg="mod ord">
          <ac:chgData name="Felicity Peacock" userId="64ae17a9-3afa-436b-9f20-69353cf2b447" providerId="ADAL" clId="{B71C8926-4F2B-4225-9529-5CE2B857FDE0}" dt="2023-04-17T14:55:15.734" v="33" actId="26606"/>
          <ac:spMkLst>
            <pc:docMk/>
            <pc:sldMk cId="0" sldId="277"/>
            <ac:spMk id="22531" creationId="{D6FC2B59-AAFD-46C8-906D-3925CB91AE0A}"/>
          </ac:spMkLst>
        </pc:spChg>
        <pc:spChg chg="add">
          <ac:chgData name="Felicity Peacock" userId="64ae17a9-3afa-436b-9f20-69353cf2b447" providerId="ADAL" clId="{B71C8926-4F2B-4225-9529-5CE2B857FDE0}" dt="2023-04-17T14:55:15.734" v="33" actId="26606"/>
          <ac:spMkLst>
            <pc:docMk/>
            <pc:sldMk cId="0" sldId="277"/>
            <ac:spMk id="22537" creationId="{2EB492CD-616E-47F8-933B-5E2D952A0593}"/>
          </ac:spMkLst>
        </pc:spChg>
        <pc:spChg chg="add">
          <ac:chgData name="Felicity Peacock" userId="64ae17a9-3afa-436b-9f20-69353cf2b447" providerId="ADAL" clId="{B71C8926-4F2B-4225-9529-5CE2B857FDE0}" dt="2023-04-17T14:55:15.734" v="33" actId="26606"/>
          <ac:spMkLst>
            <pc:docMk/>
            <pc:sldMk cId="0" sldId="277"/>
            <ac:spMk id="22539" creationId="{59383CF9-23B5-4335-9B21-1791C4CF1C75}"/>
          </ac:spMkLst>
        </pc:spChg>
        <pc:spChg chg="add">
          <ac:chgData name="Felicity Peacock" userId="64ae17a9-3afa-436b-9f20-69353cf2b447" providerId="ADAL" clId="{B71C8926-4F2B-4225-9529-5CE2B857FDE0}" dt="2023-04-17T14:55:15.734" v="33" actId="26606"/>
          <ac:spMkLst>
            <pc:docMk/>
            <pc:sldMk cId="0" sldId="277"/>
            <ac:spMk id="22541" creationId="{0007FE00-9498-4706-B255-6437B0252C02}"/>
          </ac:spMkLst>
        </pc:spChg>
        <pc:picChg chg="mod">
          <ac:chgData name="Felicity Peacock" userId="64ae17a9-3afa-436b-9f20-69353cf2b447" providerId="ADAL" clId="{B71C8926-4F2B-4225-9529-5CE2B857FDE0}" dt="2023-04-17T14:55:15.734" v="33" actId="26606"/>
          <ac:picMkLst>
            <pc:docMk/>
            <pc:sldMk cId="0" sldId="277"/>
            <ac:picMk id="22532" creationId="{FEB15853-D73D-4987-AF39-053822778D6A}"/>
          </ac:picMkLst>
        </pc:picChg>
      </pc:sldChg>
      <pc:sldChg chg="add">
        <pc:chgData name="Felicity Peacock" userId="64ae17a9-3afa-436b-9f20-69353cf2b447" providerId="ADAL" clId="{B71C8926-4F2B-4225-9529-5CE2B857FDE0}" dt="2023-04-17T14:52:29.802" v="10"/>
        <pc:sldMkLst>
          <pc:docMk/>
          <pc:sldMk cId="0" sldId="278"/>
        </pc:sldMkLst>
      </pc:sldChg>
      <pc:sldChg chg="add">
        <pc:chgData name="Felicity Peacock" userId="64ae17a9-3afa-436b-9f20-69353cf2b447" providerId="ADAL" clId="{B71C8926-4F2B-4225-9529-5CE2B857FDE0}" dt="2023-04-17T14:52:29.802" v="10"/>
        <pc:sldMkLst>
          <pc:docMk/>
          <pc:sldMk cId="0" sldId="285"/>
        </pc:sldMkLst>
      </pc:sldChg>
      <pc:sldChg chg="add">
        <pc:chgData name="Felicity Peacock" userId="64ae17a9-3afa-436b-9f20-69353cf2b447" providerId="ADAL" clId="{B71C8926-4F2B-4225-9529-5CE2B857FDE0}" dt="2023-04-17T14:52:29.802" v="10"/>
        <pc:sldMkLst>
          <pc:docMk/>
          <pc:sldMk cId="3012987858" sldId="291"/>
        </pc:sldMkLst>
      </pc:sldChg>
      <pc:sldChg chg="add">
        <pc:chgData name="Felicity Peacock" userId="64ae17a9-3afa-436b-9f20-69353cf2b447" providerId="ADAL" clId="{B71C8926-4F2B-4225-9529-5CE2B857FDE0}" dt="2023-04-17T14:52:29.802" v="10"/>
        <pc:sldMkLst>
          <pc:docMk/>
          <pc:sldMk cId="2212486048" sldId="294"/>
        </pc:sldMkLst>
      </pc:sldChg>
      <pc:sldChg chg="add">
        <pc:chgData name="Felicity Peacock" userId="64ae17a9-3afa-436b-9f20-69353cf2b447" providerId="ADAL" clId="{B71C8926-4F2B-4225-9529-5CE2B857FDE0}" dt="2023-04-17T14:52:29.802" v="10"/>
        <pc:sldMkLst>
          <pc:docMk/>
          <pc:sldMk cId="396125393" sldId="295"/>
        </pc:sldMkLst>
      </pc:sldChg>
      <pc:sldChg chg="delSp add setBg delDesignElem">
        <pc:chgData name="Felicity Peacock" userId="64ae17a9-3afa-436b-9f20-69353cf2b447" providerId="ADAL" clId="{B71C8926-4F2B-4225-9529-5CE2B857FDE0}" dt="2023-04-17T14:52:29.802" v="10"/>
        <pc:sldMkLst>
          <pc:docMk/>
          <pc:sldMk cId="3878649165" sldId="300"/>
        </pc:sldMkLst>
        <pc:spChg chg="del">
          <ac:chgData name="Felicity Peacock" userId="64ae17a9-3afa-436b-9f20-69353cf2b447" providerId="ADAL" clId="{B71C8926-4F2B-4225-9529-5CE2B857FDE0}" dt="2023-04-17T14:52:29.802" v="10"/>
          <ac:spMkLst>
            <pc:docMk/>
            <pc:sldMk cId="3878649165" sldId="300"/>
            <ac:spMk id="15" creationId="{07027C52-EAEF-417D-B99C-DBFD6D1345AE}"/>
          </ac:spMkLst>
        </pc:spChg>
        <pc:spChg chg="del">
          <ac:chgData name="Felicity Peacock" userId="64ae17a9-3afa-436b-9f20-69353cf2b447" providerId="ADAL" clId="{B71C8926-4F2B-4225-9529-5CE2B857FDE0}" dt="2023-04-17T14:52:29.802" v="10"/>
          <ac:spMkLst>
            <pc:docMk/>
            <pc:sldMk cId="3878649165" sldId="300"/>
            <ac:spMk id="19" creationId="{9FF39A25-DBCE-442D-A2E3-C0FE33129BC6}"/>
          </ac:spMkLst>
        </pc:spChg>
        <pc:picChg chg="del">
          <ac:chgData name="Felicity Peacock" userId="64ae17a9-3afa-436b-9f20-69353cf2b447" providerId="ADAL" clId="{B71C8926-4F2B-4225-9529-5CE2B857FDE0}" dt="2023-04-17T14:52:29.802" v="10"/>
          <ac:picMkLst>
            <pc:docMk/>
            <pc:sldMk cId="3878649165" sldId="300"/>
            <ac:picMk id="17" creationId="{F0977BDD-F21B-4E52-8FAE-69AA18080BDB}"/>
          </ac:picMkLst>
        </pc:picChg>
      </pc:sldChg>
      <pc:sldChg chg="addSp delSp modSp add mod setBg delDesignElem">
        <pc:chgData name="Felicity Peacock" userId="64ae17a9-3afa-436b-9f20-69353cf2b447" providerId="ADAL" clId="{B71C8926-4F2B-4225-9529-5CE2B857FDE0}" dt="2023-04-17T14:55:42.836" v="37" actId="26606"/>
        <pc:sldMkLst>
          <pc:docMk/>
          <pc:sldMk cId="1044745334" sldId="301"/>
        </pc:sldMkLst>
        <pc:spChg chg="mod">
          <ac:chgData name="Felicity Peacock" userId="64ae17a9-3afa-436b-9f20-69353cf2b447" providerId="ADAL" clId="{B71C8926-4F2B-4225-9529-5CE2B857FDE0}" dt="2023-04-17T14:55:42.836" v="37" actId="26606"/>
          <ac:spMkLst>
            <pc:docMk/>
            <pc:sldMk cId="1044745334" sldId="301"/>
            <ac:spMk id="4" creationId="{00000000-0000-0000-0000-000000000000}"/>
          </ac:spMkLst>
        </pc:spChg>
        <pc:spChg chg="del">
          <ac:chgData name="Felicity Peacock" userId="64ae17a9-3afa-436b-9f20-69353cf2b447" providerId="ADAL" clId="{B71C8926-4F2B-4225-9529-5CE2B857FDE0}" dt="2023-04-17T14:52:29.802" v="10"/>
          <ac:spMkLst>
            <pc:docMk/>
            <pc:sldMk cId="1044745334" sldId="301"/>
            <ac:spMk id="11" creationId="{6166C6D1-23AC-49C4-BA07-238E4E9F8CEB}"/>
          </ac:spMkLst>
        </pc:spChg>
        <pc:spChg chg="add">
          <ac:chgData name="Felicity Peacock" userId="64ae17a9-3afa-436b-9f20-69353cf2b447" providerId="ADAL" clId="{B71C8926-4F2B-4225-9529-5CE2B857FDE0}" dt="2023-04-17T14:55:42.836" v="37" actId="26606"/>
          <ac:spMkLst>
            <pc:docMk/>
            <pc:sldMk cId="1044745334" sldId="301"/>
            <ac:spMk id="12" creationId="{955A2079-FA98-4876-80F0-72364A7D2EA4}"/>
          </ac:spMkLst>
        </pc:spChg>
        <pc:spChg chg="del">
          <ac:chgData name="Felicity Peacock" userId="64ae17a9-3afa-436b-9f20-69353cf2b447" providerId="ADAL" clId="{B71C8926-4F2B-4225-9529-5CE2B857FDE0}" dt="2023-04-17T14:52:29.802" v="10"/>
          <ac:spMkLst>
            <pc:docMk/>
            <pc:sldMk cId="1044745334" sldId="301"/>
            <ac:spMk id="13" creationId="{B775CD93-9DF2-48CB-9F57-1BCA9A46C7FA}"/>
          </ac:spMkLst>
        </pc:spChg>
        <pc:spChg chg="del">
          <ac:chgData name="Felicity Peacock" userId="64ae17a9-3afa-436b-9f20-69353cf2b447" providerId="ADAL" clId="{B71C8926-4F2B-4225-9529-5CE2B857FDE0}" dt="2023-04-17T14:52:29.802" v="10"/>
          <ac:spMkLst>
            <pc:docMk/>
            <pc:sldMk cId="1044745334" sldId="301"/>
            <ac:spMk id="15" creationId="{E186B68C-84BC-4A6E-99D1-EE87483C1349}"/>
          </ac:spMkLst>
        </pc:spChg>
        <pc:spChg chg="del">
          <ac:chgData name="Felicity Peacock" userId="64ae17a9-3afa-436b-9f20-69353cf2b447" providerId="ADAL" clId="{B71C8926-4F2B-4225-9529-5CE2B857FDE0}" dt="2023-04-17T14:52:29.802" v="10"/>
          <ac:spMkLst>
            <pc:docMk/>
            <pc:sldMk cId="1044745334" sldId="301"/>
            <ac:spMk id="17" creationId="{1C091803-41C2-48E0-9228-5148460C7479}"/>
          </ac:spMkLst>
        </pc:spChg>
        <pc:graphicFrameChg chg="mod modGraphic">
          <ac:chgData name="Felicity Peacock" userId="64ae17a9-3afa-436b-9f20-69353cf2b447" providerId="ADAL" clId="{B71C8926-4F2B-4225-9529-5CE2B857FDE0}" dt="2023-04-17T14:55:42.836" v="37" actId="26606"/>
          <ac:graphicFrameMkLst>
            <pc:docMk/>
            <pc:sldMk cId="1044745334" sldId="301"/>
            <ac:graphicFrameMk id="7" creationId="{271B47FE-7C2F-49FE-AA57-81F2D7831C17}"/>
          </ac:graphicFrameMkLst>
        </pc:graphicFrameChg>
      </pc:sldChg>
      <pc:sldChg chg="addSp delSp modSp add mod setBg delDesignElem">
        <pc:chgData name="Felicity Peacock" userId="64ae17a9-3afa-436b-9f20-69353cf2b447" providerId="ADAL" clId="{B71C8926-4F2B-4225-9529-5CE2B857FDE0}" dt="2023-04-17T14:55:45.126" v="38" actId="26606"/>
        <pc:sldMkLst>
          <pc:docMk/>
          <pc:sldMk cId="1972331303" sldId="302"/>
        </pc:sldMkLst>
        <pc:spChg chg="mod">
          <ac:chgData name="Felicity Peacock" userId="64ae17a9-3afa-436b-9f20-69353cf2b447" providerId="ADAL" clId="{B71C8926-4F2B-4225-9529-5CE2B857FDE0}" dt="2023-04-17T14:55:45.126" v="38" actId="26606"/>
          <ac:spMkLst>
            <pc:docMk/>
            <pc:sldMk cId="1972331303" sldId="302"/>
            <ac:spMk id="2" creationId="{00000000-0000-0000-0000-000000000000}"/>
          </ac:spMkLst>
        </pc:spChg>
        <pc:spChg chg="mod">
          <ac:chgData name="Felicity Peacock" userId="64ae17a9-3afa-436b-9f20-69353cf2b447" providerId="ADAL" clId="{B71C8926-4F2B-4225-9529-5CE2B857FDE0}" dt="2023-04-17T14:55:45.126" v="38" actId="26606"/>
          <ac:spMkLst>
            <pc:docMk/>
            <pc:sldMk cId="1972331303" sldId="302"/>
            <ac:spMk id="3" creationId="{00000000-0000-0000-0000-000000000000}"/>
          </ac:spMkLst>
        </pc:spChg>
        <pc:spChg chg="add">
          <ac:chgData name="Felicity Peacock" userId="64ae17a9-3afa-436b-9f20-69353cf2b447" providerId="ADAL" clId="{B71C8926-4F2B-4225-9529-5CE2B857FDE0}" dt="2023-04-17T14:55:45.126" v="38" actId="26606"/>
          <ac:spMkLst>
            <pc:docMk/>
            <pc:sldMk cId="1972331303" sldId="302"/>
            <ac:spMk id="5" creationId="{1BB867FF-FC45-48F7-8104-F89BE54909F1}"/>
          </ac:spMkLst>
        </pc:spChg>
        <pc:spChg chg="add">
          <ac:chgData name="Felicity Peacock" userId="64ae17a9-3afa-436b-9f20-69353cf2b447" providerId="ADAL" clId="{B71C8926-4F2B-4225-9529-5CE2B857FDE0}" dt="2023-04-17T14:55:45.126" v="38" actId="26606"/>
          <ac:spMkLst>
            <pc:docMk/>
            <pc:sldMk cId="1972331303" sldId="302"/>
            <ac:spMk id="6" creationId="{8BB56887-D0D5-4F0C-9E19-7247EB83C8B7}"/>
          </ac:spMkLst>
        </pc:spChg>
        <pc:spChg chg="add">
          <ac:chgData name="Felicity Peacock" userId="64ae17a9-3afa-436b-9f20-69353cf2b447" providerId="ADAL" clId="{B71C8926-4F2B-4225-9529-5CE2B857FDE0}" dt="2023-04-17T14:55:45.126" v="38" actId="26606"/>
          <ac:spMkLst>
            <pc:docMk/>
            <pc:sldMk cId="1972331303" sldId="302"/>
            <ac:spMk id="7" creationId="{081E4A58-353D-44AE-B2FC-2A74E2E400F7}"/>
          </ac:spMkLst>
        </pc:spChg>
        <pc:spChg chg="del">
          <ac:chgData name="Felicity Peacock" userId="64ae17a9-3afa-436b-9f20-69353cf2b447" providerId="ADAL" clId="{B71C8926-4F2B-4225-9529-5CE2B857FDE0}" dt="2023-04-17T14:52:29.802" v="10"/>
          <ac:spMkLst>
            <pc:docMk/>
            <pc:sldMk cId="1972331303" sldId="302"/>
            <ac:spMk id="8" creationId="{3B854194-185D-494D-905C-7C7CB2E30F6E}"/>
          </ac:spMkLst>
        </pc:spChg>
        <pc:spChg chg="del">
          <ac:chgData name="Felicity Peacock" userId="64ae17a9-3afa-436b-9f20-69353cf2b447" providerId="ADAL" clId="{B71C8926-4F2B-4225-9529-5CE2B857FDE0}" dt="2023-04-17T14:52:29.802" v="10"/>
          <ac:spMkLst>
            <pc:docMk/>
            <pc:sldMk cId="1972331303" sldId="302"/>
            <ac:spMk id="10" creationId="{B4F5FA0D-0104-4987-8241-EFF7C85B88DE}"/>
          </ac:spMkLst>
        </pc:spChg>
        <pc:picChg chg="del">
          <ac:chgData name="Felicity Peacock" userId="64ae17a9-3afa-436b-9f20-69353cf2b447" providerId="ADAL" clId="{B71C8926-4F2B-4225-9529-5CE2B857FDE0}" dt="2023-04-17T14:52:29.802" v="10"/>
          <ac:picMkLst>
            <pc:docMk/>
            <pc:sldMk cId="1972331303" sldId="302"/>
            <ac:picMk id="12" creationId="{2897127E-6CEF-446C-BE87-93B7C46E49D1}"/>
          </ac:picMkLst>
        </pc:picChg>
      </pc:sldChg>
      <pc:sldChg chg="addSp delSp modSp add mod setBg delDesignElem">
        <pc:chgData name="Felicity Peacock" userId="64ae17a9-3afa-436b-9f20-69353cf2b447" providerId="ADAL" clId="{B71C8926-4F2B-4225-9529-5CE2B857FDE0}" dt="2023-04-17T14:56:00.038" v="44" actId="26606"/>
        <pc:sldMkLst>
          <pc:docMk/>
          <pc:sldMk cId="2554089280" sldId="303"/>
        </pc:sldMkLst>
        <pc:spChg chg="mod">
          <ac:chgData name="Felicity Peacock" userId="64ae17a9-3afa-436b-9f20-69353cf2b447" providerId="ADAL" clId="{B71C8926-4F2B-4225-9529-5CE2B857FDE0}" dt="2023-04-17T14:56:00.038" v="44" actId="26606"/>
          <ac:spMkLst>
            <pc:docMk/>
            <pc:sldMk cId="2554089280" sldId="303"/>
            <ac:spMk id="2" creationId="{00000000-0000-0000-0000-000000000000}"/>
          </ac:spMkLst>
        </pc:spChg>
        <pc:spChg chg="mod">
          <ac:chgData name="Felicity Peacock" userId="64ae17a9-3afa-436b-9f20-69353cf2b447" providerId="ADAL" clId="{B71C8926-4F2B-4225-9529-5CE2B857FDE0}" dt="2023-04-17T14:56:00.038" v="44" actId="26606"/>
          <ac:spMkLst>
            <pc:docMk/>
            <pc:sldMk cId="2554089280" sldId="303"/>
            <ac:spMk id="3" creationId="{00000000-0000-0000-0000-000000000000}"/>
          </ac:spMkLst>
        </pc:spChg>
        <pc:spChg chg="add">
          <ac:chgData name="Felicity Peacock" userId="64ae17a9-3afa-436b-9f20-69353cf2b447" providerId="ADAL" clId="{B71C8926-4F2B-4225-9529-5CE2B857FDE0}" dt="2023-04-17T14:56:00.038" v="44" actId="26606"/>
          <ac:spMkLst>
            <pc:docMk/>
            <pc:sldMk cId="2554089280" sldId="303"/>
            <ac:spMk id="5" creationId="{1709F1D5-B0F1-4714-A239-E5B61C161915}"/>
          </ac:spMkLst>
        </pc:spChg>
        <pc:spChg chg="add">
          <ac:chgData name="Felicity Peacock" userId="64ae17a9-3afa-436b-9f20-69353cf2b447" providerId="ADAL" clId="{B71C8926-4F2B-4225-9529-5CE2B857FDE0}" dt="2023-04-17T14:56:00.038" v="44" actId="26606"/>
          <ac:spMkLst>
            <pc:docMk/>
            <pc:sldMk cId="2554089280" sldId="303"/>
            <ac:spMk id="6" creationId="{228FB460-D3FF-4440-A020-05982A09E517}"/>
          </ac:spMkLst>
        </pc:spChg>
        <pc:spChg chg="add">
          <ac:chgData name="Felicity Peacock" userId="64ae17a9-3afa-436b-9f20-69353cf2b447" providerId="ADAL" clId="{B71C8926-4F2B-4225-9529-5CE2B857FDE0}" dt="2023-04-17T14:56:00.038" v="44" actId="26606"/>
          <ac:spMkLst>
            <pc:docMk/>
            <pc:sldMk cId="2554089280" sldId="303"/>
            <ac:spMk id="7" creationId="{14847E93-7DC1-4D4B-8829-B19AA7137C50}"/>
          </ac:spMkLst>
        </pc:spChg>
        <pc:spChg chg="del">
          <ac:chgData name="Felicity Peacock" userId="64ae17a9-3afa-436b-9f20-69353cf2b447" providerId="ADAL" clId="{B71C8926-4F2B-4225-9529-5CE2B857FDE0}" dt="2023-04-17T14:52:29.802" v="10"/>
          <ac:spMkLst>
            <pc:docMk/>
            <pc:sldMk cId="2554089280" sldId="303"/>
            <ac:spMk id="8" creationId="{3B854194-185D-494D-905C-7C7CB2E30F6E}"/>
          </ac:spMkLst>
        </pc:spChg>
        <pc:spChg chg="del">
          <ac:chgData name="Felicity Peacock" userId="64ae17a9-3afa-436b-9f20-69353cf2b447" providerId="ADAL" clId="{B71C8926-4F2B-4225-9529-5CE2B857FDE0}" dt="2023-04-17T14:52:29.802" v="10"/>
          <ac:spMkLst>
            <pc:docMk/>
            <pc:sldMk cId="2554089280" sldId="303"/>
            <ac:spMk id="10" creationId="{B4F5FA0D-0104-4987-8241-EFF7C85B88DE}"/>
          </ac:spMkLst>
        </pc:spChg>
        <pc:spChg chg="add">
          <ac:chgData name="Felicity Peacock" userId="64ae17a9-3afa-436b-9f20-69353cf2b447" providerId="ADAL" clId="{B71C8926-4F2B-4225-9529-5CE2B857FDE0}" dt="2023-04-17T14:56:00.038" v="44" actId="26606"/>
          <ac:spMkLst>
            <pc:docMk/>
            <pc:sldMk cId="2554089280" sldId="303"/>
            <ac:spMk id="14" creationId="{5566D6E1-03A1-4D73-A4E0-35D74D568A04}"/>
          </ac:spMkLst>
        </pc:spChg>
        <pc:spChg chg="add">
          <ac:chgData name="Felicity Peacock" userId="64ae17a9-3afa-436b-9f20-69353cf2b447" providerId="ADAL" clId="{B71C8926-4F2B-4225-9529-5CE2B857FDE0}" dt="2023-04-17T14:56:00.038" v="44" actId="26606"/>
          <ac:spMkLst>
            <pc:docMk/>
            <pc:sldMk cId="2554089280" sldId="303"/>
            <ac:spMk id="16" creationId="{9F835A99-04AC-494A-A572-AFE8413CC938}"/>
          </ac:spMkLst>
        </pc:spChg>
        <pc:spChg chg="add">
          <ac:chgData name="Felicity Peacock" userId="64ae17a9-3afa-436b-9f20-69353cf2b447" providerId="ADAL" clId="{B71C8926-4F2B-4225-9529-5CE2B857FDE0}" dt="2023-04-17T14:56:00.038" v="44" actId="26606"/>
          <ac:spMkLst>
            <pc:docMk/>
            <pc:sldMk cId="2554089280" sldId="303"/>
            <ac:spMk id="18" creationId="{7B786209-1B0B-4CA9-9BDD-F7327066A84D}"/>
          </ac:spMkLst>
        </pc:spChg>
        <pc:spChg chg="add">
          <ac:chgData name="Felicity Peacock" userId="64ae17a9-3afa-436b-9f20-69353cf2b447" providerId="ADAL" clId="{B71C8926-4F2B-4225-9529-5CE2B857FDE0}" dt="2023-04-17T14:56:00.038" v="44" actId="26606"/>
          <ac:spMkLst>
            <pc:docMk/>
            <pc:sldMk cId="2554089280" sldId="303"/>
            <ac:spMk id="20" creationId="{2D2964BB-484D-45AE-AD66-D407D0629652}"/>
          </ac:spMkLst>
        </pc:spChg>
        <pc:spChg chg="add">
          <ac:chgData name="Felicity Peacock" userId="64ae17a9-3afa-436b-9f20-69353cf2b447" providerId="ADAL" clId="{B71C8926-4F2B-4225-9529-5CE2B857FDE0}" dt="2023-04-17T14:56:00.038" v="44" actId="26606"/>
          <ac:spMkLst>
            <pc:docMk/>
            <pc:sldMk cId="2554089280" sldId="303"/>
            <ac:spMk id="22" creationId="{6691AC69-A76E-4DAB-B565-468B6B87ACF3}"/>
          </ac:spMkLst>
        </pc:spChg>
        <pc:picChg chg="del">
          <ac:chgData name="Felicity Peacock" userId="64ae17a9-3afa-436b-9f20-69353cf2b447" providerId="ADAL" clId="{B71C8926-4F2B-4225-9529-5CE2B857FDE0}" dt="2023-04-17T14:52:29.802" v="10"/>
          <ac:picMkLst>
            <pc:docMk/>
            <pc:sldMk cId="2554089280" sldId="303"/>
            <ac:picMk id="12" creationId="{2897127E-6CEF-446C-BE87-93B7C46E49D1}"/>
          </ac:picMkLst>
        </pc:picChg>
      </pc:sldChg>
      <pc:sldChg chg="add">
        <pc:chgData name="Felicity Peacock" userId="64ae17a9-3afa-436b-9f20-69353cf2b447" providerId="ADAL" clId="{B71C8926-4F2B-4225-9529-5CE2B857FDE0}" dt="2023-04-17T14:52:29.802" v="10"/>
        <pc:sldMkLst>
          <pc:docMk/>
          <pc:sldMk cId="421352092" sldId="304"/>
        </pc:sldMkLst>
      </pc:sldChg>
      <pc:sldChg chg="del">
        <pc:chgData name="Felicity Peacock" userId="64ae17a9-3afa-436b-9f20-69353cf2b447" providerId="ADAL" clId="{B71C8926-4F2B-4225-9529-5CE2B857FDE0}" dt="2023-04-17T14:52:55.379" v="11" actId="47"/>
        <pc:sldMkLst>
          <pc:docMk/>
          <pc:sldMk cId="2470432897" sldId="354"/>
        </pc:sldMkLst>
      </pc:sldChg>
      <pc:sldChg chg="addSp modSp mod setBg">
        <pc:chgData name="Felicity Peacock" userId="64ae17a9-3afa-436b-9f20-69353cf2b447" providerId="ADAL" clId="{B71C8926-4F2B-4225-9529-5CE2B857FDE0}" dt="2023-04-17T14:54:25.459" v="21" actId="26606"/>
        <pc:sldMkLst>
          <pc:docMk/>
          <pc:sldMk cId="0" sldId="467"/>
        </pc:sldMkLst>
        <pc:spChg chg="mod">
          <ac:chgData name="Felicity Peacock" userId="64ae17a9-3afa-436b-9f20-69353cf2b447" providerId="ADAL" clId="{B71C8926-4F2B-4225-9529-5CE2B857FDE0}" dt="2023-04-17T14:54:25.459" v="21" actId="26606"/>
          <ac:spMkLst>
            <pc:docMk/>
            <pc:sldMk cId="0" sldId="467"/>
            <ac:spMk id="2" creationId="{00000000-0000-0000-0000-000000000000}"/>
          </ac:spMkLst>
        </pc:spChg>
        <pc:spChg chg="mod">
          <ac:chgData name="Felicity Peacock" userId="64ae17a9-3afa-436b-9f20-69353cf2b447" providerId="ADAL" clId="{B71C8926-4F2B-4225-9529-5CE2B857FDE0}" dt="2023-04-17T14:54:25.459" v="21" actId="26606"/>
          <ac:spMkLst>
            <pc:docMk/>
            <pc:sldMk cId="0" sldId="467"/>
            <ac:spMk id="4" creationId="{00000000-0000-0000-0000-000000000000}"/>
          </ac:spMkLst>
        </pc:spChg>
        <pc:spChg chg="add">
          <ac:chgData name="Felicity Peacock" userId="64ae17a9-3afa-436b-9f20-69353cf2b447" providerId="ADAL" clId="{B71C8926-4F2B-4225-9529-5CE2B857FDE0}" dt="2023-04-17T14:54:25.459" v="21" actId="26606"/>
          <ac:spMkLst>
            <pc:docMk/>
            <pc:sldMk cId="0" sldId="467"/>
            <ac:spMk id="9" creationId="{100EDD19-6802-4EC3-95CE-CFFAB042CFD6}"/>
          </ac:spMkLst>
        </pc:spChg>
        <pc:spChg chg="add">
          <ac:chgData name="Felicity Peacock" userId="64ae17a9-3afa-436b-9f20-69353cf2b447" providerId="ADAL" clId="{B71C8926-4F2B-4225-9529-5CE2B857FDE0}" dt="2023-04-17T14:54:25.459" v="21" actId="26606"/>
          <ac:spMkLst>
            <pc:docMk/>
            <pc:sldMk cId="0" sldId="467"/>
            <ac:spMk id="11" creationId="{DB17E863-922E-4C26-BD64-E8FD41D28661}"/>
          </ac:spMkLst>
        </pc:spChg>
      </pc:sldChg>
      <pc:sldChg chg="addSp modSp mod setBg">
        <pc:chgData name="Felicity Peacock" userId="64ae17a9-3afa-436b-9f20-69353cf2b447" providerId="ADAL" clId="{B71C8926-4F2B-4225-9529-5CE2B857FDE0}" dt="2023-04-17T14:54:32.973" v="22" actId="26606"/>
        <pc:sldMkLst>
          <pc:docMk/>
          <pc:sldMk cId="3689701400" sldId="470"/>
        </pc:sldMkLst>
        <pc:spChg chg="mod">
          <ac:chgData name="Felicity Peacock" userId="64ae17a9-3afa-436b-9f20-69353cf2b447" providerId="ADAL" clId="{B71C8926-4F2B-4225-9529-5CE2B857FDE0}" dt="2023-04-17T14:54:32.973" v="22" actId="26606"/>
          <ac:spMkLst>
            <pc:docMk/>
            <pc:sldMk cId="3689701400" sldId="470"/>
            <ac:spMk id="2" creationId="{946B7F8B-FEB0-4EFC-8CBB-0F4181B6F008}"/>
          </ac:spMkLst>
        </pc:spChg>
        <pc:spChg chg="mod">
          <ac:chgData name="Felicity Peacock" userId="64ae17a9-3afa-436b-9f20-69353cf2b447" providerId="ADAL" clId="{B71C8926-4F2B-4225-9529-5CE2B857FDE0}" dt="2023-04-17T14:54:32.973" v="22" actId="26606"/>
          <ac:spMkLst>
            <pc:docMk/>
            <pc:sldMk cId="3689701400" sldId="470"/>
            <ac:spMk id="3" creationId="{6CEC70F9-3D3F-4871-BFE2-8F7C884B2CA9}"/>
          </ac:spMkLst>
        </pc:spChg>
        <pc:spChg chg="add">
          <ac:chgData name="Felicity Peacock" userId="64ae17a9-3afa-436b-9f20-69353cf2b447" providerId="ADAL" clId="{B71C8926-4F2B-4225-9529-5CE2B857FDE0}" dt="2023-04-17T14:54:32.973" v="22" actId="26606"/>
          <ac:spMkLst>
            <pc:docMk/>
            <pc:sldMk cId="3689701400" sldId="470"/>
            <ac:spMk id="8" creationId="{100EDD19-6802-4EC3-95CE-CFFAB042CFD6}"/>
          </ac:spMkLst>
        </pc:spChg>
        <pc:spChg chg="add">
          <ac:chgData name="Felicity Peacock" userId="64ae17a9-3afa-436b-9f20-69353cf2b447" providerId="ADAL" clId="{B71C8926-4F2B-4225-9529-5CE2B857FDE0}" dt="2023-04-17T14:54:32.973" v="22" actId="26606"/>
          <ac:spMkLst>
            <pc:docMk/>
            <pc:sldMk cId="3689701400" sldId="470"/>
            <ac:spMk id="10" creationId="{DB17E863-922E-4C26-BD64-E8FD41D28661}"/>
          </ac:spMkLst>
        </pc:spChg>
      </pc:sldChg>
      <pc:sldChg chg="addSp modSp mod setBg">
        <pc:chgData name="Felicity Peacock" userId="64ae17a9-3afa-436b-9f20-69353cf2b447" providerId="ADAL" clId="{B71C8926-4F2B-4225-9529-5CE2B857FDE0}" dt="2023-04-17T14:54:35.499" v="23" actId="26606"/>
        <pc:sldMkLst>
          <pc:docMk/>
          <pc:sldMk cId="3505638754" sldId="471"/>
        </pc:sldMkLst>
        <pc:spChg chg="mod">
          <ac:chgData name="Felicity Peacock" userId="64ae17a9-3afa-436b-9f20-69353cf2b447" providerId="ADAL" clId="{B71C8926-4F2B-4225-9529-5CE2B857FDE0}" dt="2023-04-17T14:54:35.499" v="23" actId="26606"/>
          <ac:spMkLst>
            <pc:docMk/>
            <pc:sldMk cId="3505638754" sldId="471"/>
            <ac:spMk id="4" creationId="{134B19CC-ADFC-4066-83AD-475F305BE57B}"/>
          </ac:spMkLst>
        </pc:spChg>
        <pc:spChg chg="mod">
          <ac:chgData name="Felicity Peacock" userId="64ae17a9-3afa-436b-9f20-69353cf2b447" providerId="ADAL" clId="{B71C8926-4F2B-4225-9529-5CE2B857FDE0}" dt="2023-04-17T14:54:35.499" v="23" actId="26606"/>
          <ac:spMkLst>
            <pc:docMk/>
            <pc:sldMk cId="3505638754" sldId="471"/>
            <ac:spMk id="5" creationId="{DD9DEB2C-26C5-4185-B099-4F63294A1123}"/>
          </ac:spMkLst>
        </pc:spChg>
        <pc:spChg chg="add">
          <ac:chgData name="Felicity Peacock" userId="64ae17a9-3afa-436b-9f20-69353cf2b447" providerId="ADAL" clId="{B71C8926-4F2B-4225-9529-5CE2B857FDE0}" dt="2023-04-17T14:54:35.499" v="23" actId="26606"/>
          <ac:spMkLst>
            <pc:docMk/>
            <pc:sldMk cId="3505638754" sldId="471"/>
            <ac:spMk id="10" creationId="{100EDD19-6802-4EC3-95CE-CFFAB042CFD6}"/>
          </ac:spMkLst>
        </pc:spChg>
        <pc:spChg chg="add">
          <ac:chgData name="Felicity Peacock" userId="64ae17a9-3afa-436b-9f20-69353cf2b447" providerId="ADAL" clId="{B71C8926-4F2B-4225-9529-5CE2B857FDE0}" dt="2023-04-17T14:54:35.499" v="23" actId="26606"/>
          <ac:spMkLst>
            <pc:docMk/>
            <pc:sldMk cId="3505638754" sldId="471"/>
            <ac:spMk id="12" creationId="{DB17E863-922E-4C26-BD64-E8FD41D28661}"/>
          </ac:spMkLst>
        </pc:spChg>
      </pc:sldChg>
      <pc:sldChg chg="addSp modSp mod setBg">
        <pc:chgData name="Felicity Peacock" userId="64ae17a9-3afa-436b-9f20-69353cf2b447" providerId="ADAL" clId="{B71C8926-4F2B-4225-9529-5CE2B857FDE0}" dt="2023-04-17T14:54:43.253" v="24" actId="26606"/>
        <pc:sldMkLst>
          <pc:docMk/>
          <pc:sldMk cId="3266780289" sldId="472"/>
        </pc:sldMkLst>
        <pc:spChg chg="mod">
          <ac:chgData name="Felicity Peacock" userId="64ae17a9-3afa-436b-9f20-69353cf2b447" providerId="ADAL" clId="{B71C8926-4F2B-4225-9529-5CE2B857FDE0}" dt="2023-04-17T14:54:43.253" v="24" actId="26606"/>
          <ac:spMkLst>
            <pc:docMk/>
            <pc:sldMk cId="3266780289" sldId="472"/>
            <ac:spMk id="2" creationId="{E1F72E3D-72D8-4BD8-A761-702158D8BE0E}"/>
          </ac:spMkLst>
        </pc:spChg>
        <pc:spChg chg="mod">
          <ac:chgData name="Felicity Peacock" userId="64ae17a9-3afa-436b-9f20-69353cf2b447" providerId="ADAL" clId="{B71C8926-4F2B-4225-9529-5CE2B857FDE0}" dt="2023-04-17T14:54:43.253" v="24" actId="26606"/>
          <ac:spMkLst>
            <pc:docMk/>
            <pc:sldMk cId="3266780289" sldId="472"/>
            <ac:spMk id="3" creationId="{5EFBDF63-A7FD-48BB-83DB-5E8E963035CA}"/>
          </ac:spMkLst>
        </pc:spChg>
        <pc:spChg chg="add">
          <ac:chgData name="Felicity Peacock" userId="64ae17a9-3afa-436b-9f20-69353cf2b447" providerId="ADAL" clId="{B71C8926-4F2B-4225-9529-5CE2B857FDE0}" dt="2023-04-17T14:54:43.253" v="24" actId="26606"/>
          <ac:spMkLst>
            <pc:docMk/>
            <pc:sldMk cId="3266780289" sldId="472"/>
            <ac:spMk id="8" creationId="{C05CBC3C-2E5A-4839-8B9B-2E5A6ADF0F58}"/>
          </ac:spMkLst>
        </pc:spChg>
        <pc:spChg chg="add">
          <ac:chgData name="Felicity Peacock" userId="64ae17a9-3afa-436b-9f20-69353cf2b447" providerId="ADAL" clId="{B71C8926-4F2B-4225-9529-5CE2B857FDE0}" dt="2023-04-17T14:54:43.253" v="24" actId="26606"/>
          <ac:spMkLst>
            <pc:docMk/>
            <pc:sldMk cId="3266780289" sldId="472"/>
            <ac:spMk id="10" creationId="{827FF362-FC97-4BF5-949B-D4ADFA26E457}"/>
          </ac:spMkLst>
        </pc:spChg>
      </pc:sldChg>
      <pc:sldChg chg="addSp modSp mod setBg">
        <pc:chgData name="Felicity Peacock" userId="64ae17a9-3afa-436b-9f20-69353cf2b447" providerId="ADAL" clId="{B71C8926-4F2B-4225-9529-5CE2B857FDE0}" dt="2023-04-17T14:54:51.406" v="28" actId="26606"/>
        <pc:sldMkLst>
          <pc:docMk/>
          <pc:sldMk cId="1492701124" sldId="474"/>
        </pc:sldMkLst>
        <pc:spChg chg="mod">
          <ac:chgData name="Felicity Peacock" userId="64ae17a9-3afa-436b-9f20-69353cf2b447" providerId="ADAL" clId="{B71C8926-4F2B-4225-9529-5CE2B857FDE0}" dt="2023-04-17T14:54:51.406" v="28" actId="26606"/>
          <ac:spMkLst>
            <pc:docMk/>
            <pc:sldMk cId="1492701124" sldId="474"/>
            <ac:spMk id="2" creationId="{ECC5D3FA-D3FE-4B2C-93B8-F2E81490B286}"/>
          </ac:spMkLst>
        </pc:spChg>
        <pc:spChg chg="mod">
          <ac:chgData name="Felicity Peacock" userId="64ae17a9-3afa-436b-9f20-69353cf2b447" providerId="ADAL" clId="{B71C8926-4F2B-4225-9529-5CE2B857FDE0}" dt="2023-04-17T14:54:51.406" v="28" actId="26606"/>
          <ac:spMkLst>
            <pc:docMk/>
            <pc:sldMk cId="1492701124" sldId="474"/>
            <ac:spMk id="3" creationId="{C749915D-862C-4B26-B4D4-ABB75ED1AA37}"/>
          </ac:spMkLst>
        </pc:spChg>
        <pc:spChg chg="add">
          <ac:chgData name="Felicity Peacock" userId="64ae17a9-3afa-436b-9f20-69353cf2b447" providerId="ADAL" clId="{B71C8926-4F2B-4225-9529-5CE2B857FDE0}" dt="2023-04-17T14:54:51.406" v="28" actId="26606"/>
          <ac:spMkLst>
            <pc:docMk/>
            <pc:sldMk cId="1492701124" sldId="474"/>
            <ac:spMk id="8" creationId="{777A147A-9ED8-46B4-8660-1B3C2AA880B5}"/>
          </ac:spMkLst>
        </pc:spChg>
        <pc:spChg chg="add">
          <ac:chgData name="Felicity Peacock" userId="64ae17a9-3afa-436b-9f20-69353cf2b447" providerId="ADAL" clId="{B71C8926-4F2B-4225-9529-5CE2B857FDE0}" dt="2023-04-17T14:54:51.406" v="28" actId="26606"/>
          <ac:spMkLst>
            <pc:docMk/>
            <pc:sldMk cId="1492701124" sldId="474"/>
            <ac:spMk id="10" creationId="{5D6C15A0-C087-4593-8414-2B4EC1CDC3DE}"/>
          </ac:spMkLst>
        </pc:spChg>
      </pc:sldChg>
      <pc:sldChg chg="del">
        <pc:chgData name="Felicity Peacock" userId="64ae17a9-3afa-436b-9f20-69353cf2b447" providerId="ADAL" clId="{B71C8926-4F2B-4225-9529-5CE2B857FDE0}" dt="2023-04-17T14:54:56.209" v="29" actId="47"/>
        <pc:sldMkLst>
          <pc:docMk/>
          <pc:sldMk cId="918749251" sldId="475"/>
        </pc:sldMkLst>
      </pc:sldChg>
      <pc:sldChg chg="addSp delSp modSp add mod setBg delDesignElem">
        <pc:chgData name="Felicity Peacock" userId="64ae17a9-3afa-436b-9f20-69353cf2b447" providerId="ADAL" clId="{B71C8926-4F2B-4225-9529-5CE2B857FDE0}" dt="2023-04-17T14:55:00.771" v="30" actId="26606"/>
        <pc:sldMkLst>
          <pc:docMk/>
          <pc:sldMk cId="0" sldId="476"/>
        </pc:sldMkLst>
        <pc:spChg chg="del">
          <ac:chgData name="Felicity Peacock" userId="64ae17a9-3afa-436b-9f20-69353cf2b447" providerId="ADAL" clId="{B71C8926-4F2B-4225-9529-5CE2B857FDE0}" dt="2023-04-17T14:52:29.802" v="10"/>
          <ac:spMkLst>
            <pc:docMk/>
            <pc:sldMk cId="0" sldId="476"/>
            <ac:spMk id="136" creationId="{9BFE1AD3-B2BC-4567-8B4A-DCB8F908097D}"/>
          </ac:spMkLst>
        </pc:spChg>
        <pc:spChg chg="del">
          <ac:chgData name="Felicity Peacock" userId="64ae17a9-3afa-436b-9f20-69353cf2b447" providerId="ADAL" clId="{B71C8926-4F2B-4225-9529-5CE2B857FDE0}" dt="2023-04-17T14:52:29.802" v="10"/>
          <ac:spMkLst>
            <pc:docMk/>
            <pc:sldMk cId="0" sldId="476"/>
            <ac:spMk id="138" creationId="{CD70A28E-4FD8-4474-A206-E15B5EBB303F}"/>
          </ac:spMkLst>
        </pc:spChg>
        <pc:spChg chg="mod">
          <ac:chgData name="Felicity Peacock" userId="64ae17a9-3afa-436b-9f20-69353cf2b447" providerId="ADAL" clId="{B71C8926-4F2B-4225-9529-5CE2B857FDE0}" dt="2023-04-17T14:55:00.771" v="30" actId="26606"/>
          <ac:spMkLst>
            <pc:docMk/>
            <pc:sldMk cId="0" sldId="476"/>
            <ac:spMk id="13314" creationId="{07B0CCBC-9377-4E0B-B9E0-EC170739A2F1}"/>
          </ac:spMkLst>
        </pc:spChg>
        <pc:spChg chg="mod">
          <ac:chgData name="Felicity Peacock" userId="64ae17a9-3afa-436b-9f20-69353cf2b447" providerId="ADAL" clId="{B71C8926-4F2B-4225-9529-5CE2B857FDE0}" dt="2023-04-17T14:55:00.771" v="30" actId="26606"/>
          <ac:spMkLst>
            <pc:docMk/>
            <pc:sldMk cId="0" sldId="476"/>
            <ac:spMk id="13315" creationId="{77DC3E35-7E7E-492C-BBAA-20BD867D117A}"/>
          </ac:spMkLst>
        </pc:spChg>
        <pc:spChg chg="add">
          <ac:chgData name="Felicity Peacock" userId="64ae17a9-3afa-436b-9f20-69353cf2b447" providerId="ADAL" clId="{B71C8926-4F2B-4225-9529-5CE2B857FDE0}" dt="2023-04-17T14:55:00.771" v="30" actId="26606"/>
          <ac:spMkLst>
            <pc:docMk/>
            <pc:sldMk cId="0" sldId="476"/>
            <ac:spMk id="13320" creationId="{C05CBC3C-2E5A-4839-8B9B-2E5A6ADF0F58}"/>
          </ac:spMkLst>
        </pc:spChg>
        <pc:spChg chg="add">
          <ac:chgData name="Felicity Peacock" userId="64ae17a9-3afa-436b-9f20-69353cf2b447" providerId="ADAL" clId="{B71C8926-4F2B-4225-9529-5CE2B857FDE0}" dt="2023-04-17T14:55:00.771" v="30" actId="26606"/>
          <ac:spMkLst>
            <pc:docMk/>
            <pc:sldMk cId="0" sldId="476"/>
            <ac:spMk id="13322" creationId="{827FF362-FC97-4BF5-949B-D4ADFA26E457}"/>
          </ac:spMkLst>
        </pc:spChg>
        <pc:picChg chg="del">
          <ac:chgData name="Felicity Peacock" userId="64ae17a9-3afa-436b-9f20-69353cf2b447" providerId="ADAL" clId="{B71C8926-4F2B-4225-9529-5CE2B857FDE0}" dt="2023-04-17T14:52:29.802" v="10"/>
          <ac:picMkLst>
            <pc:docMk/>
            <pc:sldMk cId="0" sldId="476"/>
            <ac:picMk id="140" creationId="{FDE75AAD-F4A4-4ED2-9A2F-B2412F936C4D}"/>
          </ac:picMkLst>
        </pc:picChg>
        <pc:picChg chg="del">
          <ac:chgData name="Felicity Peacock" userId="64ae17a9-3afa-436b-9f20-69353cf2b447" providerId="ADAL" clId="{B71C8926-4F2B-4225-9529-5CE2B857FDE0}" dt="2023-04-17T14:52:29.802" v="10"/>
          <ac:picMkLst>
            <pc:docMk/>
            <pc:sldMk cId="0" sldId="476"/>
            <ac:picMk id="142" creationId="{DA20CE0B-92EC-45FD-8F68-38003D6D8CA7}"/>
          </ac:picMkLst>
        </pc:picChg>
      </pc:sldChg>
      <pc:sldChg chg="addSp delSp modSp add mod setBg delDesignElem">
        <pc:chgData name="Felicity Peacock" userId="64ae17a9-3afa-436b-9f20-69353cf2b447" providerId="ADAL" clId="{B71C8926-4F2B-4225-9529-5CE2B857FDE0}" dt="2023-04-17T14:55:04.346" v="31" actId="26606"/>
        <pc:sldMkLst>
          <pc:docMk/>
          <pc:sldMk cId="0" sldId="477"/>
        </pc:sldMkLst>
        <pc:spChg chg="del">
          <ac:chgData name="Felicity Peacock" userId="64ae17a9-3afa-436b-9f20-69353cf2b447" providerId="ADAL" clId="{B71C8926-4F2B-4225-9529-5CE2B857FDE0}" dt="2023-04-17T14:52:29.802" v="10"/>
          <ac:spMkLst>
            <pc:docMk/>
            <pc:sldMk cId="0" sldId="477"/>
            <ac:spMk id="72" creationId="{3B854194-185D-494D-905C-7C7CB2E30F6E}"/>
          </ac:spMkLst>
        </pc:spChg>
        <pc:spChg chg="del">
          <ac:chgData name="Felicity Peacock" userId="64ae17a9-3afa-436b-9f20-69353cf2b447" providerId="ADAL" clId="{B71C8926-4F2B-4225-9529-5CE2B857FDE0}" dt="2023-04-17T14:52:29.802" v="10"/>
          <ac:spMkLst>
            <pc:docMk/>
            <pc:sldMk cId="0" sldId="477"/>
            <ac:spMk id="74" creationId="{B4F5FA0D-0104-4987-8241-EFF7C85B88DE}"/>
          </ac:spMkLst>
        </pc:spChg>
        <pc:spChg chg="mod">
          <ac:chgData name="Felicity Peacock" userId="64ae17a9-3afa-436b-9f20-69353cf2b447" providerId="ADAL" clId="{B71C8926-4F2B-4225-9529-5CE2B857FDE0}" dt="2023-04-17T14:55:04.346" v="31" actId="26606"/>
          <ac:spMkLst>
            <pc:docMk/>
            <pc:sldMk cId="0" sldId="477"/>
            <ac:spMk id="15362" creationId="{5C891509-189A-4EE4-9F2A-C66137FE6B90}"/>
          </ac:spMkLst>
        </pc:spChg>
        <pc:spChg chg="mod">
          <ac:chgData name="Felicity Peacock" userId="64ae17a9-3afa-436b-9f20-69353cf2b447" providerId="ADAL" clId="{B71C8926-4F2B-4225-9529-5CE2B857FDE0}" dt="2023-04-17T14:55:04.346" v="31" actId="26606"/>
          <ac:spMkLst>
            <pc:docMk/>
            <pc:sldMk cId="0" sldId="477"/>
            <ac:spMk id="15363" creationId="{785FE204-10EE-414F-8BFF-746B227012A3}"/>
          </ac:spMkLst>
        </pc:spChg>
        <pc:spChg chg="add">
          <ac:chgData name="Felicity Peacock" userId="64ae17a9-3afa-436b-9f20-69353cf2b447" providerId="ADAL" clId="{B71C8926-4F2B-4225-9529-5CE2B857FDE0}" dt="2023-04-17T14:55:04.346" v="31" actId="26606"/>
          <ac:spMkLst>
            <pc:docMk/>
            <pc:sldMk cId="0" sldId="477"/>
            <ac:spMk id="15368" creationId="{C05CBC3C-2E5A-4839-8B9B-2E5A6ADF0F58}"/>
          </ac:spMkLst>
        </pc:spChg>
        <pc:spChg chg="add">
          <ac:chgData name="Felicity Peacock" userId="64ae17a9-3afa-436b-9f20-69353cf2b447" providerId="ADAL" clId="{B71C8926-4F2B-4225-9529-5CE2B857FDE0}" dt="2023-04-17T14:55:04.346" v="31" actId="26606"/>
          <ac:spMkLst>
            <pc:docMk/>
            <pc:sldMk cId="0" sldId="477"/>
            <ac:spMk id="15370" creationId="{827FF362-FC97-4BF5-949B-D4ADFA26E457}"/>
          </ac:spMkLst>
        </pc:spChg>
        <pc:picChg chg="del">
          <ac:chgData name="Felicity Peacock" userId="64ae17a9-3afa-436b-9f20-69353cf2b447" providerId="ADAL" clId="{B71C8926-4F2B-4225-9529-5CE2B857FDE0}" dt="2023-04-17T14:52:29.802" v="10"/>
          <ac:picMkLst>
            <pc:docMk/>
            <pc:sldMk cId="0" sldId="477"/>
            <ac:picMk id="76" creationId="{2897127E-6CEF-446C-BE87-93B7C46E49D1}"/>
          </ac:picMkLst>
        </pc:picChg>
      </pc:sldChg>
      <pc:sldChg chg="addSp delSp modSp add mod setBg delDesignElem">
        <pc:chgData name="Felicity Peacock" userId="64ae17a9-3afa-436b-9f20-69353cf2b447" providerId="ADAL" clId="{B71C8926-4F2B-4225-9529-5CE2B857FDE0}" dt="2023-04-17T14:55:06.918" v="32" actId="26606"/>
        <pc:sldMkLst>
          <pc:docMk/>
          <pc:sldMk cId="0" sldId="478"/>
        </pc:sldMkLst>
        <pc:spChg chg="mod">
          <ac:chgData name="Felicity Peacock" userId="64ae17a9-3afa-436b-9f20-69353cf2b447" providerId="ADAL" clId="{B71C8926-4F2B-4225-9529-5CE2B857FDE0}" dt="2023-04-17T14:55:06.918" v="32" actId="26606"/>
          <ac:spMkLst>
            <pc:docMk/>
            <pc:sldMk cId="0" sldId="478"/>
            <ac:spMk id="2" creationId="{D041344A-4776-43FF-9BA9-CBC5BC018E59}"/>
          </ac:spMkLst>
        </pc:spChg>
        <pc:spChg chg="mod">
          <ac:chgData name="Felicity Peacock" userId="64ae17a9-3afa-436b-9f20-69353cf2b447" providerId="ADAL" clId="{B71C8926-4F2B-4225-9529-5CE2B857FDE0}" dt="2023-04-17T14:55:06.918" v="32" actId="26606"/>
          <ac:spMkLst>
            <pc:docMk/>
            <pc:sldMk cId="0" sldId="478"/>
            <ac:spMk id="3" creationId="{A89EBF0F-E39C-4A7B-9E5C-F5D3ED8E62CF}"/>
          </ac:spMkLst>
        </pc:spChg>
        <pc:spChg chg="add">
          <ac:chgData name="Felicity Peacock" userId="64ae17a9-3afa-436b-9f20-69353cf2b447" providerId="ADAL" clId="{B71C8926-4F2B-4225-9529-5CE2B857FDE0}" dt="2023-04-17T14:55:06.918" v="32" actId="26606"/>
          <ac:spMkLst>
            <pc:docMk/>
            <pc:sldMk cId="0" sldId="478"/>
            <ac:spMk id="5" creationId="{C05CBC3C-2E5A-4839-8B9B-2E5A6ADF0F58}"/>
          </ac:spMkLst>
        </pc:spChg>
        <pc:spChg chg="add">
          <ac:chgData name="Felicity Peacock" userId="64ae17a9-3afa-436b-9f20-69353cf2b447" providerId="ADAL" clId="{B71C8926-4F2B-4225-9529-5CE2B857FDE0}" dt="2023-04-17T14:55:06.918" v="32" actId="26606"/>
          <ac:spMkLst>
            <pc:docMk/>
            <pc:sldMk cId="0" sldId="478"/>
            <ac:spMk id="6" creationId="{827FF362-FC97-4BF5-949B-D4ADFA26E457}"/>
          </ac:spMkLst>
        </pc:spChg>
        <pc:spChg chg="del">
          <ac:chgData name="Felicity Peacock" userId="64ae17a9-3afa-436b-9f20-69353cf2b447" providerId="ADAL" clId="{B71C8926-4F2B-4225-9529-5CE2B857FDE0}" dt="2023-04-17T14:52:29.802" v="10"/>
          <ac:spMkLst>
            <pc:docMk/>
            <pc:sldMk cId="0" sldId="478"/>
            <ac:spMk id="8" creationId="{3B854194-185D-494D-905C-7C7CB2E30F6E}"/>
          </ac:spMkLst>
        </pc:spChg>
        <pc:spChg chg="del">
          <ac:chgData name="Felicity Peacock" userId="64ae17a9-3afa-436b-9f20-69353cf2b447" providerId="ADAL" clId="{B71C8926-4F2B-4225-9529-5CE2B857FDE0}" dt="2023-04-17T14:52:29.802" v="10"/>
          <ac:spMkLst>
            <pc:docMk/>
            <pc:sldMk cId="0" sldId="478"/>
            <ac:spMk id="10" creationId="{B4F5FA0D-0104-4987-8241-EFF7C85B88DE}"/>
          </ac:spMkLst>
        </pc:spChg>
        <pc:picChg chg="del">
          <ac:chgData name="Felicity Peacock" userId="64ae17a9-3afa-436b-9f20-69353cf2b447" providerId="ADAL" clId="{B71C8926-4F2B-4225-9529-5CE2B857FDE0}" dt="2023-04-17T14:52:29.802" v="10"/>
          <ac:picMkLst>
            <pc:docMk/>
            <pc:sldMk cId="0" sldId="478"/>
            <ac:picMk id="12" creationId="{2897127E-6CEF-446C-BE87-93B7C46E49D1}"/>
          </ac:picMkLst>
        </pc:picChg>
      </pc:sldChg>
      <pc:sldChg chg="add">
        <pc:chgData name="Felicity Peacock" userId="64ae17a9-3afa-436b-9f20-69353cf2b447" providerId="ADAL" clId="{B71C8926-4F2B-4225-9529-5CE2B857FDE0}" dt="2023-04-17T14:52:29.802" v="10"/>
        <pc:sldMkLst>
          <pc:docMk/>
          <pc:sldMk cId="0" sldId="479"/>
        </pc:sldMkLst>
      </pc:sldChg>
      <pc:sldChg chg="add">
        <pc:chgData name="Felicity Peacock" userId="64ae17a9-3afa-436b-9f20-69353cf2b447" providerId="ADAL" clId="{B71C8926-4F2B-4225-9529-5CE2B857FDE0}" dt="2023-04-17T14:52:29.802" v="10"/>
        <pc:sldMkLst>
          <pc:docMk/>
          <pc:sldMk cId="0" sldId="480"/>
        </pc:sldMkLst>
      </pc:sldChg>
      <pc:sldChg chg="add">
        <pc:chgData name="Felicity Peacock" userId="64ae17a9-3afa-436b-9f20-69353cf2b447" providerId="ADAL" clId="{B71C8926-4F2B-4225-9529-5CE2B857FDE0}" dt="2023-04-17T14:52:29.802" v="10"/>
        <pc:sldMkLst>
          <pc:docMk/>
          <pc:sldMk cId="4119296273" sldId="481"/>
        </pc:sldMkLst>
      </pc:sldChg>
      <pc:sldChg chg="add">
        <pc:chgData name="Felicity Peacock" userId="64ae17a9-3afa-436b-9f20-69353cf2b447" providerId="ADAL" clId="{B71C8926-4F2B-4225-9529-5CE2B857FDE0}" dt="2023-04-17T14:52:29.802" v="10"/>
        <pc:sldMkLst>
          <pc:docMk/>
          <pc:sldMk cId="3448635647" sldId="482"/>
        </pc:sldMkLst>
      </pc:sldChg>
      <pc:sldChg chg="add del">
        <pc:chgData name="Felicity Peacock" userId="64ae17a9-3afa-436b-9f20-69353cf2b447" providerId="ADAL" clId="{B71C8926-4F2B-4225-9529-5CE2B857FDE0}" dt="2023-04-17T14:55:35.468" v="35" actId="47"/>
        <pc:sldMkLst>
          <pc:docMk/>
          <pc:sldMk cId="0" sldId="483"/>
        </pc:sldMkLst>
      </pc:sldChg>
      <pc:sldChg chg="add del">
        <pc:chgData name="Felicity Peacock" userId="64ae17a9-3afa-436b-9f20-69353cf2b447" providerId="ADAL" clId="{B71C8926-4F2B-4225-9529-5CE2B857FDE0}" dt="2023-04-17T14:55:36.953" v="36" actId="47"/>
        <pc:sldMkLst>
          <pc:docMk/>
          <pc:sldMk cId="0" sldId="484"/>
        </pc:sldMkLst>
      </pc:sldChg>
      <pc:sldChg chg="addSp delSp modSp add mod setBg delDesignElem">
        <pc:chgData name="Felicity Peacock" userId="64ae17a9-3afa-436b-9f20-69353cf2b447" providerId="ADAL" clId="{B71C8926-4F2B-4225-9529-5CE2B857FDE0}" dt="2023-04-17T14:55:47.968" v="39" actId="26606"/>
        <pc:sldMkLst>
          <pc:docMk/>
          <pc:sldMk cId="1075314309" sldId="485"/>
        </pc:sldMkLst>
        <pc:spChg chg="mod">
          <ac:chgData name="Felicity Peacock" userId="64ae17a9-3afa-436b-9f20-69353cf2b447" providerId="ADAL" clId="{B71C8926-4F2B-4225-9529-5CE2B857FDE0}" dt="2023-04-17T14:55:47.968" v="39" actId="26606"/>
          <ac:spMkLst>
            <pc:docMk/>
            <pc:sldMk cId="1075314309" sldId="485"/>
            <ac:spMk id="2" creationId="{00000000-0000-0000-0000-000000000000}"/>
          </ac:spMkLst>
        </pc:spChg>
        <pc:spChg chg="mod">
          <ac:chgData name="Felicity Peacock" userId="64ae17a9-3afa-436b-9f20-69353cf2b447" providerId="ADAL" clId="{B71C8926-4F2B-4225-9529-5CE2B857FDE0}" dt="2023-04-17T14:55:47.968" v="39" actId="26606"/>
          <ac:spMkLst>
            <pc:docMk/>
            <pc:sldMk cId="1075314309" sldId="485"/>
            <ac:spMk id="3" creationId="{00000000-0000-0000-0000-000000000000}"/>
          </ac:spMkLst>
        </pc:spChg>
        <pc:spChg chg="add">
          <ac:chgData name="Felicity Peacock" userId="64ae17a9-3afa-436b-9f20-69353cf2b447" providerId="ADAL" clId="{B71C8926-4F2B-4225-9529-5CE2B857FDE0}" dt="2023-04-17T14:55:47.968" v="39" actId="26606"/>
          <ac:spMkLst>
            <pc:docMk/>
            <pc:sldMk cId="1075314309" sldId="485"/>
            <ac:spMk id="5" creationId="{1BB867FF-FC45-48F7-8104-F89BE54909F1}"/>
          </ac:spMkLst>
        </pc:spChg>
        <pc:spChg chg="add">
          <ac:chgData name="Felicity Peacock" userId="64ae17a9-3afa-436b-9f20-69353cf2b447" providerId="ADAL" clId="{B71C8926-4F2B-4225-9529-5CE2B857FDE0}" dt="2023-04-17T14:55:47.968" v="39" actId="26606"/>
          <ac:spMkLst>
            <pc:docMk/>
            <pc:sldMk cId="1075314309" sldId="485"/>
            <ac:spMk id="6" creationId="{8BB56887-D0D5-4F0C-9E19-7247EB83C8B7}"/>
          </ac:spMkLst>
        </pc:spChg>
        <pc:spChg chg="add">
          <ac:chgData name="Felicity Peacock" userId="64ae17a9-3afa-436b-9f20-69353cf2b447" providerId="ADAL" clId="{B71C8926-4F2B-4225-9529-5CE2B857FDE0}" dt="2023-04-17T14:55:47.968" v="39" actId="26606"/>
          <ac:spMkLst>
            <pc:docMk/>
            <pc:sldMk cId="1075314309" sldId="485"/>
            <ac:spMk id="7" creationId="{081E4A58-353D-44AE-B2FC-2A74E2E400F7}"/>
          </ac:spMkLst>
        </pc:spChg>
        <pc:spChg chg="del">
          <ac:chgData name="Felicity Peacock" userId="64ae17a9-3afa-436b-9f20-69353cf2b447" providerId="ADAL" clId="{B71C8926-4F2B-4225-9529-5CE2B857FDE0}" dt="2023-04-17T14:52:29.802" v="10"/>
          <ac:spMkLst>
            <pc:docMk/>
            <pc:sldMk cId="1075314309" sldId="485"/>
            <ac:spMk id="8" creationId="{3B854194-185D-494D-905C-7C7CB2E30F6E}"/>
          </ac:spMkLst>
        </pc:spChg>
        <pc:spChg chg="del">
          <ac:chgData name="Felicity Peacock" userId="64ae17a9-3afa-436b-9f20-69353cf2b447" providerId="ADAL" clId="{B71C8926-4F2B-4225-9529-5CE2B857FDE0}" dt="2023-04-17T14:52:29.802" v="10"/>
          <ac:spMkLst>
            <pc:docMk/>
            <pc:sldMk cId="1075314309" sldId="485"/>
            <ac:spMk id="10" creationId="{B4F5FA0D-0104-4987-8241-EFF7C85B88DE}"/>
          </ac:spMkLst>
        </pc:spChg>
        <pc:picChg chg="del">
          <ac:chgData name="Felicity Peacock" userId="64ae17a9-3afa-436b-9f20-69353cf2b447" providerId="ADAL" clId="{B71C8926-4F2B-4225-9529-5CE2B857FDE0}" dt="2023-04-17T14:52:29.802" v="10"/>
          <ac:picMkLst>
            <pc:docMk/>
            <pc:sldMk cId="1075314309" sldId="485"/>
            <ac:picMk id="12" creationId="{2897127E-6CEF-446C-BE87-93B7C46E49D1}"/>
          </ac:picMkLst>
        </pc:picChg>
      </pc:sldChg>
      <pc:sldChg chg="addSp delSp modSp add mod setBg delDesignElem">
        <pc:chgData name="Felicity Peacock" userId="64ae17a9-3afa-436b-9f20-69353cf2b447" providerId="ADAL" clId="{B71C8926-4F2B-4225-9529-5CE2B857FDE0}" dt="2023-04-17T14:55:51.201" v="40" actId="26606"/>
        <pc:sldMkLst>
          <pc:docMk/>
          <pc:sldMk cId="2233332096" sldId="486"/>
        </pc:sldMkLst>
        <pc:spChg chg="mod">
          <ac:chgData name="Felicity Peacock" userId="64ae17a9-3afa-436b-9f20-69353cf2b447" providerId="ADAL" clId="{B71C8926-4F2B-4225-9529-5CE2B857FDE0}" dt="2023-04-17T14:55:51.201" v="40" actId="26606"/>
          <ac:spMkLst>
            <pc:docMk/>
            <pc:sldMk cId="2233332096" sldId="486"/>
            <ac:spMk id="2" creationId="{00000000-0000-0000-0000-000000000000}"/>
          </ac:spMkLst>
        </pc:spChg>
        <pc:spChg chg="mod">
          <ac:chgData name="Felicity Peacock" userId="64ae17a9-3afa-436b-9f20-69353cf2b447" providerId="ADAL" clId="{B71C8926-4F2B-4225-9529-5CE2B857FDE0}" dt="2023-04-17T14:55:51.201" v="40" actId="26606"/>
          <ac:spMkLst>
            <pc:docMk/>
            <pc:sldMk cId="2233332096" sldId="486"/>
            <ac:spMk id="3" creationId="{00000000-0000-0000-0000-000000000000}"/>
          </ac:spMkLst>
        </pc:spChg>
        <pc:spChg chg="add">
          <ac:chgData name="Felicity Peacock" userId="64ae17a9-3afa-436b-9f20-69353cf2b447" providerId="ADAL" clId="{B71C8926-4F2B-4225-9529-5CE2B857FDE0}" dt="2023-04-17T14:55:51.201" v="40" actId="26606"/>
          <ac:spMkLst>
            <pc:docMk/>
            <pc:sldMk cId="2233332096" sldId="486"/>
            <ac:spMk id="5" creationId="{E92FEB64-6EEA-4759-B4A4-BD2C1E660BA8}"/>
          </ac:spMkLst>
        </pc:spChg>
        <pc:spChg chg="add">
          <ac:chgData name="Felicity Peacock" userId="64ae17a9-3afa-436b-9f20-69353cf2b447" providerId="ADAL" clId="{B71C8926-4F2B-4225-9529-5CE2B857FDE0}" dt="2023-04-17T14:55:51.201" v="40" actId="26606"/>
          <ac:spMkLst>
            <pc:docMk/>
            <pc:sldMk cId="2233332096" sldId="486"/>
            <ac:spMk id="6" creationId="{B10BB131-AC8E-4A8E-A5D1-36260F720C3B}"/>
          </ac:spMkLst>
        </pc:spChg>
        <pc:spChg chg="add">
          <ac:chgData name="Felicity Peacock" userId="64ae17a9-3afa-436b-9f20-69353cf2b447" providerId="ADAL" clId="{B71C8926-4F2B-4225-9529-5CE2B857FDE0}" dt="2023-04-17T14:55:51.201" v="40" actId="26606"/>
          <ac:spMkLst>
            <pc:docMk/>
            <pc:sldMk cId="2233332096" sldId="486"/>
            <ac:spMk id="7" creationId="{14847E93-7DC1-4D4B-8829-B19AA7137C50}"/>
          </ac:spMkLst>
        </pc:spChg>
        <pc:spChg chg="del">
          <ac:chgData name="Felicity Peacock" userId="64ae17a9-3afa-436b-9f20-69353cf2b447" providerId="ADAL" clId="{B71C8926-4F2B-4225-9529-5CE2B857FDE0}" dt="2023-04-17T14:52:29.802" v="10"/>
          <ac:spMkLst>
            <pc:docMk/>
            <pc:sldMk cId="2233332096" sldId="486"/>
            <ac:spMk id="8" creationId="{3B854194-185D-494D-905C-7C7CB2E30F6E}"/>
          </ac:spMkLst>
        </pc:spChg>
        <pc:spChg chg="del">
          <ac:chgData name="Felicity Peacock" userId="64ae17a9-3afa-436b-9f20-69353cf2b447" providerId="ADAL" clId="{B71C8926-4F2B-4225-9529-5CE2B857FDE0}" dt="2023-04-17T14:52:29.802" v="10"/>
          <ac:spMkLst>
            <pc:docMk/>
            <pc:sldMk cId="2233332096" sldId="486"/>
            <ac:spMk id="10" creationId="{B4F5FA0D-0104-4987-8241-EFF7C85B88DE}"/>
          </ac:spMkLst>
        </pc:spChg>
        <pc:spChg chg="add">
          <ac:chgData name="Felicity Peacock" userId="64ae17a9-3afa-436b-9f20-69353cf2b447" providerId="ADAL" clId="{B71C8926-4F2B-4225-9529-5CE2B857FDE0}" dt="2023-04-17T14:55:51.201" v="40" actId="26606"/>
          <ac:spMkLst>
            <pc:docMk/>
            <pc:sldMk cId="2233332096" sldId="486"/>
            <ac:spMk id="14" creationId="{5566D6E1-03A1-4D73-A4E0-35D74D568A04}"/>
          </ac:spMkLst>
        </pc:spChg>
        <pc:spChg chg="add">
          <ac:chgData name="Felicity Peacock" userId="64ae17a9-3afa-436b-9f20-69353cf2b447" providerId="ADAL" clId="{B71C8926-4F2B-4225-9529-5CE2B857FDE0}" dt="2023-04-17T14:55:51.201" v="40" actId="26606"/>
          <ac:spMkLst>
            <pc:docMk/>
            <pc:sldMk cId="2233332096" sldId="486"/>
            <ac:spMk id="16" creationId="{9F835A99-04AC-494A-A572-AFE8413CC938}"/>
          </ac:spMkLst>
        </pc:spChg>
        <pc:spChg chg="add">
          <ac:chgData name="Felicity Peacock" userId="64ae17a9-3afa-436b-9f20-69353cf2b447" providerId="ADAL" clId="{B71C8926-4F2B-4225-9529-5CE2B857FDE0}" dt="2023-04-17T14:55:51.201" v="40" actId="26606"/>
          <ac:spMkLst>
            <pc:docMk/>
            <pc:sldMk cId="2233332096" sldId="486"/>
            <ac:spMk id="18" creationId="{7B786209-1B0B-4CA9-9BDD-F7327066A84D}"/>
          </ac:spMkLst>
        </pc:spChg>
        <pc:spChg chg="add">
          <ac:chgData name="Felicity Peacock" userId="64ae17a9-3afa-436b-9f20-69353cf2b447" providerId="ADAL" clId="{B71C8926-4F2B-4225-9529-5CE2B857FDE0}" dt="2023-04-17T14:55:51.201" v="40" actId="26606"/>
          <ac:spMkLst>
            <pc:docMk/>
            <pc:sldMk cId="2233332096" sldId="486"/>
            <ac:spMk id="20" creationId="{2D2964BB-484D-45AE-AD66-D407D0629652}"/>
          </ac:spMkLst>
        </pc:spChg>
        <pc:spChg chg="add">
          <ac:chgData name="Felicity Peacock" userId="64ae17a9-3afa-436b-9f20-69353cf2b447" providerId="ADAL" clId="{B71C8926-4F2B-4225-9529-5CE2B857FDE0}" dt="2023-04-17T14:55:51.201" v="40" actId="26606"/>
          <ac:spMkLst>
            <pc:docMk/>
            <pc:sldMk cId="2233332096" sldId="486"/>
            <ac:spMk id="22" creationId="{6691AC69-A76E-4DAB-B565-468B6B87ACF3}"/>
          </ac:spMkLst>
        </pc:spChg>
        <pc:picChg chg="del">
          <ac:chgData name="Felicity Peacock" userId="64ae17a9-3afa-436b-9f20-69353cf2b447" providerId="ADAL" clId="{B71C8926-4F2B-4225-9529-5CE2B857FDE0}" dt="2023-04-17T14:52:29.802" v="10"/>
          <ac:picMkLst>
            <pc:docMk/>
            <pc:sldMk cId="2233332096" sldId="486"/>
            <ac:picMk id="12" creationId="{2897127E-6CEF-446C-BE87-93B7C46E49D1}"/>
          </ac:picMkLst>
        </pc:picChg>
      </pc:sldChg>
      <pc:sldChg chg="addSp delSp modSp add mod setBg delDesignElem">
        <pc:chgData name="Felicity Peacock" userId="64ae17a9-3afa-436b-9f20-69353cf2b447" providerId="ADAL" clId="{B71C8926-4F2B-4225-9529-5CE2B857FDE0}" dt="2023-04-17T14:55:56.934" v="43" actId="26606"/>
        <pc:sldMkLst>
          <pc:docMk/>
          <pc:sldMk cId="3330787374" sldId="487"/>
        </pc:sldMkLst>
        <pc:spChg chg="mod">
          <ac:chgData name="Felicity Peacock" userId="64ae17a9-3afa-436b-9f20-69353cf2b447" providerId="ADAL" clId="{B71C8926-4F2B-4225-9529-5CE2B857FDE0}" dt="2023-04-17T14:55:56.934" v="43" actId="26606"/>
          <ac:spMkLst>
            <pc:docMk/>
            <pc:sldMk cId="3330787374" sldId="487"/>
            <ac:spMk id="2" creationId="{00000000-0000-0000-0000-000000000000}"/>
          </ac:spMkLst>
        </pc:spChg>
        <pc:spChg chg="del">
          <ac:chgData name="Felicity Peacock" userId="64ae17a9-3afa-436b-9f20-69353cf2b447" providerId="ADAL" clId="{B71C8926-4F2B-4225-9529-5CE2B857FDE0}" dt="2023-04-17T14:52:29.802" v="10"/>
          <ac:spMkLst>
            <pc:docMk/>
            <pc:sldMk cId="3330787374" sldId="487"/>
            <ac:spMk id="9" creationId="{457D4A72-F4F1-498A-B083-59E8C50B7892}"/>
          </ac:spMkLst>
        </pc:spChg>
        <pc:spChg chg="add del">
          <ac:chgData name="Felicity Peacock" userId="64ae17a9-3afa-436b-9f20-69353cf2b447" providerId="ADAL" clId="{B71C8926-4F2B-4225-9529-5CE2B857FDE0}" dt="2023-04-17T14:55:56.895" v="42" actId="26606"/>
          <ac:spMkLst>
            <pc:docMk/>
            <pc:sldMk cId="3330787374" sldId="487"/>
            <ac:spMk id="10" creationId="{C05CBC3C-2E5A-4839-8B9B-2E5A6ADF0F58}"/>
          </ac:spMkLst>
        </pc:spChg>
        <pc:spChg chg="add del">
          <ac:chgData name="Felicity Peacock" userId="64ae17a9-3afa-436b-9f20-69353cf2b447" providerId="ADAL" clId="{B71C8926-4F2B-4225-9529-5CE2B857FDE0}" dt="2023-04-17T14:55:56.895" v="42" actId="26606"/>
          <ac:spMkLst>
            <pc:docMk/>
            <pc:sldMk cId="3330787374" sldId="487"/>
            <ac:spMk id="12" creationId="{DB5B423A-57CC-4C58-AA26-8E2E862B03A0}"/>
          </ac:spMkLst>
        </pc:spChg>
        <pc:spChg chg="add">
          <ac:chgData name="Felicity Peacock" userId="64ae17a9-3afa-436b-9f20-69353cf2b447" providerId="ADAL" clId="{B71C8926-4F2B-4225-9529-5CE2B857FDE0}" dt="2023-04-17T14:55:56.934" v="43" actId="26606"/>
          <ac:spMkLst>
            <pc:docMk/>
            <pc:sldMk cId="3330787374" sldId="487"/>
            <ac:spMk id="14" creationId="{955A2079-FA98-4876-80F0-72364A7D2EA4}"/>
          </ac:spMkLst>
        </pc:spChg>
        <pc:graphicFrameChg chg="mod modGraphic">
          <ac:chgData name="Felicity Peacock" userId="64ae17a9-3afa-436b-9f20-69353cf2b447" providerId="ADAL" clId="{B71C8926-4F2B-4225-9529-5CE2B857FDE0}" dt="2023-04-17T14:55:56.934" v="43" actId="26606"/>
          <ac:graphicFrameMkLst>
            <pc:docMk/>
            <pc:sldMk cId="3330787374" sldId="487"/>
            <ac:graphicFrameMk id="5" creationId="{5E8E0897-AB15-4CC5-B51C-6385B8E5AF33}"/>
          </ac:graphicFrameMkLst>
        </pc:graphicFrameChg>
        <pc:picChg chg="del">
          <ac:chgData name="Felicity Peacock" userId="64ae17a9-3afa-436b-9f20-69353cf2b447" providerId="ADAL" clId="{B71C8926-4F2B-4225-9529-5CE2B857FDE0}" dt="2023-04-17T14:52:29.802" v="10"/>
          <ac:picMkLst>
            <pc:docMk/>
            <pc:sldMk cId="3330787374" sldId="487"/>
            <ac:picMk id="11" creationId="{C7FF3303-6FC3-4637-A201-B4CCC1C992CF}"/>
          </ac:picMkLst>
        </pc:picChg>
      </pc:sldChg>
      <pc:sldChg chg="addSp modSp add mod setBg">
        <pc:chgData name="Felicity Peacock" userId="64ae17a9-3afa-436b-9f20-69353cf2b447" providerId="ADAL" clId="{B71C8926-4F2B-4225-9529-5CE2B857FDE0}" dt="2023-04-17T14:56:03.387" v="45" actId="26606"/>
        <pc:sldMkLst>
          <pc:docMk/>
          <pc:sldMk cId="2700157292" sldId="488"/>
        </pc:sldMkLst>
        <pc:spChg chg="mod ord">
          <ac:chgData name="Felicity Peacock" userId="64ae17a9-3afa-436b-9f20-69353cf2b447" providerId="ADAL" clId="{B71C8926-4F2B-4225-9529-5CE2B857FDE0}" dt="2023-04-17T14:56:03.387" v="45" actId="26606"/>
          <ac:spMkLst>
            <pc:docMk/>
            <pc:sldMk cId="2700157292" sldId="488"/>
            <ac:spMk id="26626" creationId="{00000000-0000-0000-0000-000000000000}"/>
          </ac:spMkLst>
        </pc:spChg>
        <pc:spChg chg="mod">
          <ac:chgData name="Felicity Peacock" userId="64ae17a9-3afa-436b-9f20-69353cf2b447" providerId="ADAL" clId="{B71C8926-4F2B-4225-9529-5CE2B857FDE0}" dt="2023-04-17T14:56:03.387" v="45" actId="26606"/>
          <ac:spMkLst>
            <pc:docMk/>
            <pc:sldMk cId="2700157292" sldId="488"/>
            <ac:spMk id="26629" creationId="{00000000-0000-0000-0000-000000000000}"/>
          </ac:spMkLst>
        </pc:spChg>
        <pc:spChg chg="add">
          <ac:chgData name="Felicity Peacock" userId="64ae17a9-3afa-436b-9f20-69353cf2b447" providerId="ADAL" clId="{B71C8926-4F2B-4225-9529-5CE2B857FDE0}" dt="2023-04-17T14:56:03.387" v="45" actId="26606"/>
          <ac:spMkLst>
            <pc:docMk/>
            <pc:sldMk cId="2700157292" sldId="488"/>
            <ac:spMk id="26634" creationId="{460B0EFB-53ED-4F35-B05D-F658EA021C65}"/>
          </ac:spMkLst>
        </pc:spChg>
        <pc:spChg chg="add">
          <ac:chgData name="Felicity Peacock" userId="64ae17a9-3afa-436b-9f20-69353cf2b447" providerId="ADAL" clId="{B71C8926-4F2B-4225-9529-5CE2B857FDE0}" dt="2023-04-17T14:56:03.387" v="45" actId="26606"/>
          <ac:spMkLst>
            <pc:docMk/>
            <pc:sldMk cId="2700157292" sldId="488"/>
            <ac:spMk id="26636" creationId="{835EF3DD-7D43-4A27-8967-A92FD8CC9365}"/>
          </ac:spMkLst>
        </pc:spChg>
        <pc:picChg chg="mod">
          <ac:chgData name="Felicity Peacock" userId="64ae17a9-3afa-436b-9f20-69353cf2b447" providerId="ADAL" clId="{B71C8926-4F2B-4225-9529-5CE2B857FDE0}" dt="2023-04-17T14:56:03.387" v="45" actId="26606"/>
          <ac:picMkLst>
            <pc:docMk/>
            <pc:sldMk cId="2700157292" sldId="488"/>
            <ac:picMk id="26628" creationId="{00000000-0000-0000-0000-000000000000}"/>
          </ac:picMkLst>
        </pc:picChg>
      </pc:sldChg>
      <pc:sldChg chg="addSp modSp add mod setBg">
        <pc:chgData name="Felicity Peacock" userId="64ae17a9-3afa-436b-9f20-69353cf2b447" providerId="ADAL" clId="{B71C8926-4F2B-4225-9529-5CE2B857FDE0}" dt="2023-04-17T14:56:06.903" v="46" actId="26606"/>
        <pc:sldMkLst>
          <pc:docMk/>
          <pc:sldMk cId="761608315" sldId="489"/>
        </pc:sldMkLst>
        <pc:spChg chg="mod ord">
          <ac:chgData name="Felicity Peacock" userId="64ae17a9-3afa-436b-9f20-69353cf2b447" providerId="ADAL" clId="{B71C8926-4F2B-4225-9529-5CE2B857FDE0}" dt="2023-04-17T14:56:06.903" v="46" actId="26606"/>
          <ac:spMkLst>
            <pc:docMk/>
            <pc:sldMk cId="761608315" sldId="489"/>
            <ac:spMk id="27650" creationId="{00000000-0000-0000-0000-000000000000}"/>
          </ac:spMkLst>
        </pc:spChg>
        <pc:spChg chg="mod ord">
          <ac:chgData name="Felicity Peacock" userId="64ae17a9-3afa-436b-9f20-69353cf2b447" providerId="ADAL" clId="{B71C8926-4F2B-4225-9529-5CE2B857FDE0}" dt="2023-04-17T14:56:06.903" v="46" actId="26606"/>
          <ac:spMkLst>
            <pc:docMk/>
            <pc:sldMk cId="761608315" sldId="489"/>
            <ac:spMk id="27651" creationId="{00000000-0000-0000-0000-000000000000}"/>
          </ac:spMkLst>
        </pc:spChg>
        <pc:spChg chg="mod">
          <ac:chgData name="Felicity Peacock" userId="64ae17a9-3afa-436b-9f20-69353cf2b447" providerId="ADAL" clId="{B71C8926-4F2B-4225-9529-5CE2B857FDE0}" dt="2023-04-17T14:56:06.903" v="46" actId="26606"/>
          <ac:spMkLst>
            <pc:docMk/>
            <pc:sldMk cId="761608315" sldId="489"/>
            <ac:spMk id="27653" creationId="{00000000-0000-0000-0000-000000000000}"/>
          </ac:spMkLst>
        </pc:spChg>
        <pc:spChg chg="add">
          <ac:chgData name="Felicity Peacock" userId="64ae17a9-3afa-436b-9f20-69353cf2b447" providerId="ADAL" clId="{B71C8926-4F2B-4225-9529-5CE2B857FDE0}" dt="2023-04-17T14:56:06.903" v="46" actId="26606"/>
          <ac:spMkLst>
            <pc:docMk/>
            <pc:sldMk cId="761608315" sldId="489"/>
            <ac:spMk id="27658" creationId="{460B0EFB-53ED-4F35-B05D-F658EA021C65}"/>
          </ac:spMkLst>
        </pc:spChg>
        <pc:spChg chg="add">
          <ac:chgData name="Felicity Peacock" userId="64ae17a9-3afa-436b-9f20-69353cf2b447" providerId="ADAL" clId="{B71C8926-4F2B-4225-9529-5CE2B857FDE0}" dt="2023-04-17T14:56:06.903" v="46" actId="26606"/>
          <ac:spMkLst>
            <pc:docMk/>
            <pc:sldMk cId="761608315" sldId="489"/>
            <ac:spMk id="27660" creationId="{835EF3DD-7D43-4A27-8967-A92FD8CC9365}"/>
          </ac:spMkLst>
        </pc:spChg>
        <pc:picChg chg="mod">
          <ac:chgData name="Felicity Peacock" userId="64ae17a9-3afa-436b-9f20-69353cf2b447" providerId="ADAL" clId="{B71C8926-4F2B-4225-9529-5CE2B857FDE0}" dt="2023-04-17T14:56:06.903" v="46" actId="26606"/>
          <ac:picMkLst>
            <pc:docMk/>
            <pc:sldMk cId="761608315" sldId="489"/>
            <ac:picMk id="27652" creationId="{00000000-0000-0000-0000-000000000000}"/>
          </ac:picMkLst>
        </pc:picChg>
      </pc:sldChg>
      <pc:sldChg chg="add">
        <pc:chgData name="Felicity Peacock" userId="64ae17a9-3afa-436b-9f20-69353cf2b447" providerId="ADAL" clId="{B71C8926-4F2B-4225-9529-5CE2B857FDE0}" dt="2023-04-17T14:52:29.802" v="10"/>
        <pc:sldMkLst>
          <pc:docMk/>
          <pc:sldMk cId="3383575557" sldId="490"/>
        </pc:sldMkLst>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ata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image" Target="../media/image25.png"/></Relationships>
</file>

<file path=ppt/diagrams/_rels/drawing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11A70E-0349-4954-8C81-ACCBBBF569CA}"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DBCE8A-9B49-4DF2-9367-4473501DBB9A}">
      <dgm:prSet/>
      <dgm:spPr/>
      <dgm:t>
        <a:bodyPr/>
        <a:lstStyle/>
        <a:p>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52DED4E0-733E-4806-AE3F-EC0F4CCFAB99}" type="pres">
      <dgm:prSet presAssocID="{BF11A70E-0349-4954-8C81-ACCBBBF569CA}" presName="Name0" presStyleCnt="0">
        <dgm:presLayoutVars>
          <dgm:dir/>
          <dgm:animLvl val="lvl"/>
          <dgm:resizeHandles val="exact"/>
        </dgm:presLayoutVars>
      </dgm:prSet>
      <dgm:spPr/>
    </dgm:pt>
    <dgm:pt modelId="{197EE543-15C2-41FB-89B9-5B90876B4D2B}" type="pres">
      <dgm:prSet presAssocID="{F62ACA7C-178D-413E-9FA8-7B0472FC3656}" presName="boxAndChildren" presStyleCnt="0"/>
      <dgm:spPr/>
    </dgm:pt>
    <dgm:pt modelId="{0BFDA9D1-329D-43E1-85E2-595262DF1E42}" type="pres">
      <dgm:prSet presAssocID="{F62ACA7C-178D-413E-9FA8-7B0472FC3656}" presName="parentTextBox" presStyleLbl="node1" presStyleIdx="0" presStyleCnt="3"/>
      <dgm:spPr/>
    </dgm:pt>
    <dgm:pt modelId="{93C81D6D-AC23-43E2-9E05-430C627B7B30}" type="pres">
      <dgm:prSet presAssocID="{C76A8E0E-5B6C-4EA7-91EA-DF1C1A5B18B6}" presName="sp" presStyleCnt="0"/>
      <dgm:spPr/>
    </dgm:pt>
    <dgm:pt modelId="{7603ACB9-631F-4333-B0F4-ED0E2ACC03C3}" type="pres">
      <dgm:prSet presAssocID="{1A0601BD-6663-444E-9AFE-9069F64DA855}" presName="arrowAndChildren" presStyleCnt="0"/>
      <dgm:spPr/>
    </dgm:pt>
    <dgm:pt modelId="{46149875-E5A4-4CC5-AE5A-0EA0C37975F0}" type="pres">
      <dgm:prSet presAssocID="{1A0601BD-6663-444E-9AFE-9069F64DA855}" presName="parentTextArrow" presStyleLbl="node1" presStyleIdx="1" presStyleCnt="3"/>
      <dgm:spPr/>
    </dgm:pt>
    <dgm:pt modelId="{B0FB7F53-624A-46A4-9047-22ED75826F7A}" type="pres">
      <dgm:prSet presAssocID="{201B9C54-CD6F-4898-BB2A-251A7FB42439}" presName="sp" presStyleCnt="0"/>
      <dgm:spPr/>
    </dgm:pt>
    <dgm:pt modelId="{E6046AE0-564D-4698-BD8A-162ADAA0E3EF}" type="pres">
      <dgm:prSet presAssocID="{40DBCE8A-9B49-4DF2-9367-4473501DBB9A}" presName="arrowAndChildren" presStyleCnt="0"/>
      <dgm:spPr/>
    </dgm:pt>
    <dgm:pt modelId="{5DB0B25D-E577-4562-B963-E2F9C05430AE}" type="pres">
      <dgm:prSet presAssocID="{40DBCE8A-9B49-4DF2-9367-4473501DBB9A}" presName="parentTextArrow" presStyleLbl="node1" presStyleIdx="2" presStyleCnt="3"/>
      <dgm:spPr/>
    </dgm:pt>
  </dgm:ptLst>
  <dgm:cxnLst>
    <dgm:cxn modelId="{67903B04-14FA-4210-82C5-C9E0C6FE30E2}" type="presOf" srcId="{BF11A70E-0349-4954-8C81-ACCBBBF569CA}" destId="{52DED4E0-733E-4806-AE3F-EC0F4CCFAB99}" srcOrd="0" destOrd="0" presId="urn:microsoft.com/office/officeart/2005/8/layout/process4"/>
    <dgm:cxn modelId="{18360A36-85B9-4D40-8FB1-05D546B7FC46}" type="presOf" srcId="{F62ACA7C-178D-413E-9FA8-7B0472FC3656}" destId="{0BFDA9D1-329D-43E1-85E2-595262DF1E42}" srcOrd="0" destOrd="0" presId="urn:microsoft.com/office/officeart/2005/8/layout/process4"/>
    <dgm:cxn modelId="{04C39A73-DA9C-4248-835D-C40AD015974F}" type="presOf" srcId="{40DBCE8A-9B49-4DF2-9367-4473501DBB9A}" destId="{5DB0B25D-E577-4562-B963-E2F9C05430AE}" srcOrd="0" destOrd="0" presId="urn:microsoft.com/office/officeart/2005/8/layout/process4"/>
    <dgm:cxn modelId="{8CD99D9E-BAA4-4FBF-AB84-74A1E9AD5077}" type="presOf" srcId="{1A0601BD-6663-444E-9AFE-9069F64DA855}" destId="{46149875-E5A4-4CC5-AE5A-0EA0C37975F0}" srcOrd="0" destOrd="0" presId="urn:microsoft.com/office/officeart/2005/8/layout/process4"/>
    <dgm:cxn modelId="{418AD6AD-789D-4BF7-90EA-81C157F723DE}" srcId="{BF11A70E-0349-4954-8C81-ACCBBBF569CA}" destId="{F62ACA7C-178D-413E-9FA8-7B0472FC3656}" srcOrd="2" destOrd="0" parTransId="{A8FB53C0-1B37-4C74-A618-A0F5D20F14F3}" sibTransId="{F0B8EE48-4899-4E3A-9D03-325291B748DA}"/>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6E9067C1-8E78-4C9B-8B67-787D7DEF5EE1}" type="presParOf" srcId="{52DED4E0-733E-4806-AE3F-EC0F4CCFAB99}" destId="{197EE543-15C2-41FB-89B9-5B90876B4D2B}" srcOrd="0" destOrd="0" presId="urn:microsoft.com/office/officeart/2005/8/layout/process4"/>
    <dgm:cxn modelId="{C07A40F7-09A0-482C-BCAA-0069344D5ADB}" type="presParOf" srcId="{197EE543-15C2-41FB-89B9-5B90876B4D2B}" destId="{0BFDA9D1-329D-43E1-85E2-595262DF1E42}" srcOrd="0" destOrd="0" presId="urn:microsoft.com/office/officeart/2005/8/layout/process4"/>
    <dgm:cxn modelId="{AEF57AE7-B818-4CF6-9383-52E51E7686BD}" type="presParOf" srcId="{52DED4E0-733E-4806-AE3F-EC0F4CCFAB99}" destId="{93C81D6D-AC23-43E2-9E05-430C627B7B30}" srcOrd="1" destOrd="0" presId="urn:microsoft.com/office/officeart/2005/8/layout/process4"/>
    <dgm:cxn modelId="{AC458647-D052-4A84-A8C9-935D0B81453A}" type="presParOf" srcId="{52DED4E0-733E-4806-AE3F-EC0F4CCFAB99}" destId="{7603ACB9-631F-4333-B0F4-ED0E2ACC03C3}" srcOrd="2" destOrd="0" presId="urn:microsoft.com/office/officeart/2005/8/layout/process4"/>
    <dgm:cxn modelId="{01765B42-B980-4304-B426-A94D3AF72EF2}" type="presParOf" srcId="{7603ACB9-631F-4333-B0F4-ED0E2ACC03C3}" destId="{46149875-E5A4-4CC5-AE5A-0EA0C37975F0}" srcOrd="0" destOrd="0" presId="urn:microsoft.com/office/officeart/2005/8/layout/process4"/>
    <dgm:cxn modelId="{162E523E-4CCA-4250-A31F-FF97463202E3}" type="presParOf" srcId="{52DED4E0-733E-4806-AE3F-EC0F4CCFAB99}" destId="{B0FB7F53-624A-46A4-9047-22ED75826F7A}" srcOrd="3" destOrd="0" presId="urn:microsoft.com/office/officeart/2005/8/layout/process4"/>
    <dgm:cxn modelId="{7A2F1DB0-6954-420F-A790-42F9A5253A37}" type="presParOf" srcId="{52DED4E0-733E-4806-AE3F-EC0F4CCFAB99}" destId="{E6046AE0-564D-4698-BD8A-162ADAA0E3EF}" srcOrd="4" destOrd="0" presId="urn:microsoft.com/office/officeart/2005/8/layout/process4"/>
    <dgm:cxn modelId="{ACA27ECD-8FCE-491A-BF3E-286D95D98B8D}" type="presParOf" srcId="{E6046AE0-564D-4698-BD8A-162ADAA0E3EF}" destId="{5DB0B25D-E577-4562-B963-E2F9C05430A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6394FB-39DE-4E59-B92C-D6766979429C}"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28AADBA6-E2C7-4C14-8353-6299772A49D6}">
      <dgm:prSet/>
      <dgm:spPr/>
      <dgm:t>
        <a:bodyPr/>
        <a:lstStyle/>
        <a:p>
          <a:r>
            <a:rPr lang="en-GB"/>
            <a:t>The respiratory system participates in a variety of homeostatic processes, and the two most important of these are maintaining pH and regulating gas exchange.</a:t>
          </a:r>
          <a:endParaRPr lang="en-US"/>
        </a:p>
      </dgm:t>
    </dgm:pt>
    <dgm:pt modelId="{E292566E-6E95-4D4B-8FEB-42BDF728BBC4}" type="parTrans" cxnId="{8DAC0407-80E5-46F9-9502-85A4C1901EB8}">
      <dgm:prSet/>
      <dgm:spPr/>
      <dgm:t>
        <a:bodyPr/>
        <a:lstStyle/>
        <a:p>
          <a:endParaRPr lang="en-US"/>
        </a:p>
      </dgm:t>
    </dgm:pt>
    <dgm:pt modelId="{91F08B50-11D2-4D50-BAB2-78EBDC2A7238}" type="sibTrans" cxnId="{8DAC0407-80E5-46F9-9502-85A4C1901EB8}">
      <dgm:prSet/>
      <dgm:spPr/>
      <dgm:t>
        <a:bodyPr/>
        <a:lstStyle/>
        <a:p>
          <a:endParaRPr lang="en-US"/>
        </a:p>
      </dgm:t>
    </dgm:pt>
    <dgm:pt modelId="{C3E4E3D0-9DA1-40EC-9C71-A48F1E9179C8}">
      <dgm:prSet/>
      <dgm:spPr/>
      <dgm:t>
        <a:bodyPr/>
        <a:lstStyle/>
        <a:p>
          <a:r>
            <a:rPr lang="en-GB"/>
            <a:t>Normal PH of the blood should be</a:t>
          </a:r>
          <a:endParaRPr lang="en-US"/>
        </a:p>
      </dgm:t>
    </dgm:pt>
    <dgm:pt modelId="{B690209F-DCC9-4E6E-8B80-3DD04259D76C}" type="parTrans" cxnId="{B19EBC43-91A7-4AE4-8382-767AE908774C}">
      <dgm:prSet/>
      <dgm:spPr/>
      <dgm:t>
        <a:bodyPr/>
        <a:lstStyle/>
        <a:p>
          <a:endParaRPr lang="en-US"/>
        </a:p>
      </dgm:t>
    </dgm:pt>
    <dgm:pt modelId="{A16362D5-5433-4608-BD1D-57E8A2B64840}" type="sibTrans" cxnId="{B19EBC43-91A7-4AE4-8382-767AE908774C}">
      <dgm:prSet/>
      <dgm:spPr/>
      <dgm:t>
        <a:bodyPr/>
        <a:lstStyle/>
        <a:p>
          <a:endParaRPr lang="en-US"/>
        </a:p>
      </dgm:t>
    </dgm:pt>
    <dgm:pt modelId="{A710ED2F-0445-4C33-8E11-AC3C63701F8F}" type="pres">
      <dgm:prSet presAssocID="{066394FB-39DE-4E59-B92C-D6766979429C}" presName="hierChild1" presStyleCnt="0">
        <dgm:presLayoutVars>
          <dgm:chPref val="1"/>
          <dgm:dir/>
          <dgm:animOne val="branch"/>
          <dgm:animLvl val="lvl"/>
          <dgm:resizeHandles/>
        </dgm:presLayoutVars>
      </dgm:prSet>
      <dgm:spPr/>
    </dgm:pt>
    <dgm:pt modelId="{612BC069-93B3-4190-BD1F-414FBDB52ABC}" type="pres">
      <dgm:prSet presAssocID="{28AADBA6-E2C7-4C14-8353-6299772A49D6}" presName="hierRoot1" presStyleCnt="0"/>
      <dgm:spPr/>
    </dgm:pt>
    <dgm:pt modelId="{55026B7D-C338-456E-87FB-AB69D5C021B4}" type="pres">
      <dgm:prSet presAssocID="{28AADBA6-E2C7-4C14-8353-6299772A49D6}" presName="composite" presStyleCnt="0"/>
      <dgm:spPr/>
    </dgm:pt>
    <dgm:pt modelId="{C64B801D-4896-43C6-A17C-5D804933B19C}" type="pres">
      <dgm:prSet presAssocID="{28AADBA6-E2C7-4C14-8353-6299772A49D6}" presName="background" presStyleLbl="node0" presStyleIdx="0" presStyleCnt="2"/>
      <dgm:spPr/>
    </dgm:pt>
    <dgm:pt modelId="{FD0893D1-40B5-4089-A85A-3F60989C3816}" type="pres">
      <dgm:prSet presAssocID="{28AADBA6-E2C7-4C14-8353-6299772A49D6}" presName="text" presStyleLbl="fgAcc0" presStyleIdx="0" presStyleCnt="2">
        <dgm:presLayoutVars>
          <dgm:chPref val="3"/>
        </dgm:presLayoutVars>
      </dgm:prSet>
      <dgm:spPr/>
    </dgm:pt>
    <dgm:pt modelId="{94ED5810-A046-4EB9-82CB-19C821BDCFEF}" type="pres">
      <dgm:prSet presAssocID="{28AADBA6-E2C7-4C14-8353-6299772A49D6}" presName="hierChild2" presStyleCnt="0"/>
      <dgm:spPr/>
    </dgm:pt>
    <dgm:pt modelId="{22F349F9-17B4-4010-B51B-E32456EAB431}" type="pres">
      <dgm:prSet presAssocID="{C3E4E3D0-9DA1-40EC-9C71-A48F1E9179C8}" presName="hierRoot1" presStyleCnt="0"/>
      <dgm:spPr/>
    </dgm:pt>
    <dgm:pt modelId="{924174F1-C24A-420C-82F0-F57DBD3EDCAD}" type="pres">
      <dgm:prSet presAssocID="{C3E4E3D0-9DA1-40EC-9C71-A48F1E9179C8}" presName="composite" presStyleCnt="0"/>
      <dgm:spPr/>
    </dgm:pt>
    <dgm:pt modelId="{C843A88A-639F-4505-A59C-623D14DFD070}" type="pres">
      <dgm:prSet presAssocID="{C3E4E3D0-9DA1-40EC-9C71-A48F1E9179C8}" presName="background" presStyleLbl="node0" presStyleIdx="1" presStyleCnt="2"/>
      <dgm:spPr/>
    </dgm:pt>
    <dgm:pt modelId="{E66A8DC7-BCB1-4736-8E38-5C88799F686B}" type="pres">
      <dgm:prSet presAssocID="{C3E4E3D0-9DA1-40EC-9C71-A48F1E9179C8}" presName="text" presStyleLbl="fgAcc0" presStyleIdx="1" presStyleCnt="2">
        <dgm:presLayoutVars>
          <dgm:chPref val="3"/>
        </dgm:presLayoutVars>
      </dgm:prSet>
      <dgm:spPr/>
    </dgm:pt>
    <dgm:pt modelId="{2168D470-A7D8-44FF-8FC6-37947A9C1A22}" type="pres">
      <dgm:prSet presAssocID="{C3E4E3D0-9DA1-40EC-9C71-A48F1E9179C8}" presName="hierChild2" presStyleCnt="0"/>
      <dgm:spPr/>
    </dgm:pt>
  </dgm:ptLst>
  <dgm:cxnLst>
    <dgm:cxn modelId="{8DAC0407-80E5-46F9-9502-85A4C1901EB8}" srcId="{066394FB-39DE-4E59-B92C-D6766979429C}" destId="{28AADBA6-E2C7-4C14-8353-6299772A49D6}" srcOrd="0" destOrd="0" parTransId="{E292566E-6E95-4D4B-8FEB-42BDF728BBC4}" sibTransId="{91F08B50-11D2-4D50-BAB2-78EBDC2A7238}"/>
    <dgm:cxn modelId="{B19EBC43-91A7-4AE4-8382-767AE908774C}" srcId="{066394FB-39DE-4E59-B92C-D6766979429C}" destId="{C3E4E3D0-9DA1-40EC-9C71-A48F1E9179C8}" srcOrd="1" destOrd="0" parTransId="{B690209F-DCC9-4E6E-8B80-3DD04259D76C}" sibTransId="{A16362D5-5433-4608-BD1D-57E8A2B64840}"/>
    <dgm:cxn modelId="{3E744995-6C57-40CC-B224-9C3EF318B3A5}" type="presOf" srcId="{28AADBA6-E2C7-4C14-8353-6299772A49D6}" destId="{FD0893D1-40B5-4089-A85A-3F60989C3816}" srcOrd="0" destOrd="0" presId="urn:microsoft.com/office/officeart/2005/8/layout/hierarchy1"/>
    <dgm:cxn modelId="{624C3896-9BC4-4CA3-9CF9-B492E1661184}" type="presOf" srcId="{C3E4E3D0-9DA1-40EC-9C71-A48F1E9179C8}" destId="{E66A8DC7-BCB1-4736-8E38-5C88799F686B}" srcOrd="0" destOrd="0" presId="urn:microsoft.com/office/officeart/2005/8/layout/hierarchy1"/>
    <dgm:cxn modelId="{A6369DF0-B43A-482B-8676-90C7ECC68045}" type="presOf" srcId="{066394FB-39DE-4E59-B92C-D6766979429C}" destId="{A710ED2F-0445-4C33-8E11-AC3C63701F8F}" srcOrd="0" destOrd="0" presId="urn:microsoft.com/office/officeart/2005/8/layout/hierarchy1"/>
    <dgm:cxn modelId="{5636EE11-C3B1-4E2A-9CA4-E1275463DE7E}" type="presParOf" srcId="{A710ED2F-0445-4C33-8E11-AC3C63701F8F}" destId="{612BC069-93B3-4190-BD1F-414FBDB52ABC}" srcOrd="0" destOrd="0" presId="urn:microsoft.com/office/officeart/2005/8/layout/hierarchy1"/>
    <dgm:cxn modelId="{188A320A-1D6D-4808-A25F-5A162D81DAD3}" type="presParOf" srcId="{612BC069-93B3-4190-BD1F-414FBDB52ABC}" destId="{55026B7D-C338-456E-87FB-AB69D5C021B4}" srcOrd="0" destOrd="0" presId="urn:microsoft.com/office/officeart/2005/8/layout/hierarchy1"/>
    <dgm:cxn modelId="{A177B69E-E129-41C1-A925-5EA1A499899A}" type="presParOf" srcId="{55026B7D-C338-456E-87FB-AB69D5C021B4}" destId="{C64B801D-4896-43C6-A17C-5D804933B19C}" srcOrd="0" destOrd="0" presId="urn:microsoft.com/office/officeart/2005/8/layout/hierarchy1"/>
    <dgm:cxn modelId="{26A9E41F-F4FF-415B-A375-22FD24607CEC}" type="presParOf" srcId="{55026B7D-C338-456E-87FB-AB69D5C021B4}" destId="{FD0893D1-40B5-4089-A85A-3F60989C3816}" srcOrd="1" destOrd="0" presId="urn:microsoft.com/office/officeart/2005/8/layout/hierarchy1"/>
    <dgm:cxn modelId="{DF96887E-EEED-47E8-8281-5D6FEE08069E}" type="presParOf" srcId="{612BC069-93B3-4190-BD1F-414FBDB52ABC}" destId="{94ED5810-A046-4EB9-82CB-19C821BDCFEF}" srcOrd="1" destOrd="0" presId="urn:microsoft.com/office/officeart/2005/8/layout/hierarchy1"/>
    <dgm:cxn modelId="{1C9A9000-AE19-4D96-8DC6-71A6D2FC68FF}" type="presParOf" srcId="{A710ED2F-0445-4C33-8E11-AC3C63701F8F}" destId="{22F349F9-17B4-4010-B51B-E32456EAB431}" srcOrd="1" destOrd="0" presId="urn:microsoft.com/office/officeart/2005/8/layout/hierarchy1"/>
    <dgm:cxn modelId="{0A9B06F0-CD64-43D1-87B4-B208F94B9C44}" type="presParOf" srcId="{22F349F9-17B4-4010-B51B-E32456EAB431}" destId="{924174F1-C24A-420C-82F0-F57DBD3EDCAD}" srcOrd="0" destOrd="0" presId="urn:microsoft.com/office/officeart/2005/8/layout/hierarchy1"/>
    <dgm:cxn modelId="{F7254102-390E-4C62-B1B8-9842DA538524}" type="presParOf" srcId="{924174F1-C24A-420C-82F0-F57DBD3EDCAD}" destId="{C843A88A-639F-4505-A59C-623D14DFD070}" srcOrd="0" destOrd="0" presId="urn:microsoft.com/office/officeart/2005/8/layout/hierarchy1"/>
    <dgm:cxn modelId="{13648B83-987D-4E0D-BD47-348352E48E36}" type="presParOf" srcId="{924174F1-C24A-420C-82F0-F57DBD3EDCAD}" destId="{E66A8DC7-BCB1-4736-8E38-5C88799F686B}" srcOrd="1" destOrd="0" presId="urn:microsoft.com/office/officeart/2005/8/layout/hierarchy1"/>
    <dgm:cxn modelId="{63F19214-06F1-49F6-A62E-C17F00CCD017}" type="presParOf" srcId="{22F349F9-17B4-4010-B51B-E32456EAB431}" destId="{2168D470-A7D8-44FF-8FC6-37947A9C1A2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ABAE90-9C3B-4F63-96D8-51FFF3023E1A}"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0D1C8A3E-08D1-41F4-B846-CFD4BC3396E6}">
      <dgm:prSet/>
      <dgm:spPr/>
      <dgm:t>
        <a:bodyPr/>
        <a:lstStyle/>
        <a:p>
          <a:r>
            <a:rPr lang="en-GB"/>
            <a:t>The acidity or alkalinity of a substance is measured by the pH scale, which typically ranges from 0 to 14. Many biological structures and processes are designed to operate within a narrow pH range. </a:t>
          </a:r>
          <a:endParaRPr lang="en-US"/>
        </a:p>
      </dgm:t>
    </dgm:pt>
    <dgm:pt modelId="{719FEEDC-17BD-4AC3-98CC-1FD3115FFAFC}" type="parTrans" cxnId="{C1B3363B-424B-4720-85DB-36804D7884C2}">
      <dgm:prSet/>
      <dgm:spPr/>
      <dgm:t>
        <a:bodyPr/>
        <a:lstStyle/>
        <a:p>
          <a:endParaRPr lang="en-US"/>
        </a:p>
      </dgm:t>
    </dgm:pt>
    <dgm:pt modelId="{16B67307-76AD-48B6-A675-A029C0A76127}" type="sibTrans" cxnId="{C1B3363B-424B-4720-85DB-36804D7884C2}">
      <dgm:prSet/>
      <dgm:spPr/>
      <dgm:t>
        <a:bodyPr/>
        <a:lstStyle/>
        <a:p>
          <a:endParaRPr lang="en-US"/>
        </a:p>
      </dgm:t>
    </dgm:pt>
    <dgm:pt modelId="{AA4C2D9C-8E95-4853-98B6-6D4B7B2F815E}">
      <dgm:prSet/>
      <dgm:spPr/>
      <dgm:t>
        <a:bodyPr/>
        <a:lstStyle/>
        <a:p>
          <a:r>
            <a:rPr lang="en-GB"/>
            <a:t>The pH of any substance depends on its concentration of hydrogen ions.</a:t>
          </a:r>
          <a:endParaRPr lang="en-US"/>
        </a:p>
      </dgm:t>
    </dgm:pt>
    <dgm:pt modelId="{6376EC9A-3E82-499B-B3EA-97DBBA23E70C}" type="parTrans" cxnId="{CC72B720-E0F7-487B-A3E9-9A34308FD952}">
      <dgm:prSet/>
      <dgm:spPr/>
      <dgm:t>
        <a:bodyPr/>
        <a:lstStyle/>
        <a:p>
          <a:endParaRPr lang="en-US"/>
        </a:p>
      </dgm:t>
    </dgm:pt>
    <dgm:pt modelId="{615BB8A9-886D-4A5B-93F1-412FAED51A6A}" type="sibTrans" cxnId="{CC72B720-E0F7-487B-A3E9-9A34308FD952}">
      <dgm:prSet/>
      <dgm:spPr/>
      <dgm:t>
        <a:bodyPr/>
        <a:lstStyle/>
        <a:p>
          <a:endParaRPr lang="en-US"/>
        </a:p>
      </dgm:t>
    </dgm:pt>
    <dgm:pt modelId="{409A0E81-55A0-40FD-A32C-D32384A392DF}" type="pres">
      <dgm:prSet presAssocID="{B2ABAE90-9C3B-4F63-96D8-51FFF3023E1A}" presName="linear" presStyleCnt="0">
        <dgm:presLayoutVars>
          <dgm:animLvl val="lvl"/>
          <dgm:resizeHandles val="exact"/>
        </dgm:presLayoutVars>
      </dgm:prSet>
      <dgm:spPr/>
    </dgm:pt>
    <dgm:pt modelId="{F1886ACB-2F38-4313-B310-0490731E1F78}" type="pres">
      <dgm:prSet presAssocID="{0D1C8A3E-08D1-41F4-B846-CFD4BC3396E6}" presName="parentText" presStyleLbl="node1" presStyleIdx="0" presStyleCnt="2">
        <dgm:presLayoutVars>
          <dgm:chMax val="0"/>
          <dgm:bulletEnabled val="1"/>
        </dgm:presLayoutVars>
      </dgm:prSet>
      <dgm:spPr/>
    </dgm:pt>
    <dgm:pt modelId="{D86CB807-BC3C-4592-82F3-63E99E9D400F}" type="pres">
      <dgm:prSet presAssocID="{16B67307-76AD-48B6-A675-A029C0A76127}" presName="spacer" presStyleCnt="0"/>
      <dgm:spPr/>
    </dgm:pt>
    <dgm:pt modelId="{C12C2D67-D453-4947-A35E-720ED9892BD2}" type="pres">
      <dgm:prSet presAssocID="{AA4C2D9C-8E95-4853-98B6-6D4B7B2F815E}" presName="parentText" presStyleLbl="node1" presStyleIdx="1" presStyleCnt="2">
        <dgm:presLayoutVars>
          <dgm:chMax val="0"/>
          <dgm:bulletEnabled val="1"/>
        </dgm:presLayoutVars>
      </dgm:prSet>
      <dgm:spPr/>
    </dgm:pt>
  </dgm:ptLst>
  <dgm:cxnLst>
    <dgm:cxn modelId="{9D8B3D1D-8BC9-422C-BF86-34BAE0390CA3}" type="presOf" srcId="{B2ABAE90-9C3B-4F63-96D8-51FFF3023E1A}" destId="{409A0E81-55A0-40FD-A32C-D32384A392DF}" srcOrd="0" destOrd="0" presId="urn:microsoft.com/office/officeart/2005/8/layout/vList2"/>
    <dgm:cxn modelId="{CC72B720-E0F7-487B-A3E9-9A34308FD952}" srcId="{B2ABAE90-9C3B-4F63-96D8-51FFF3023E1A}" destId="{AA4C2D9C-8E95-4853-98B6-6D4B7B2F815E}" srcOrd="1" destOrd="0" parTransId="{6376EC9A-3E82-499B-B3EA-97DBBA23E70C}" sibTransId="{615BB8A9-886D-4A5B-93F1-412FAED51A6A}"/>
    <dgm:cxn modelId="{C1B3363B-424B-4720-85DB-36804D7884C2}" srcId="{B2ABAE90-9C3B-4F63-96D8-51FFF3023E1A}" destId="{0D1C8A3E-08D1-41F4-B846-CFD4BC3396E6}" srcOrd="0" destOrd="0" parTransId="{719FEEDC-17BD-4AC3-98CC-1FD3115FFAFC}" sibTransId="{16B67307-76AD-48B6-A675-A029C0A76127}"/>
    <dgm:cxn modelId="{A9591EBB-8C90-4AF3-A735-E2C03EF5CEE9}" type="presOf" srcId="{0D1C8A3E-08D1-41F4-B846-CFD4BC3396E6}" destId="{F1886ACB-2F38-4313-B310-0490731E1F78}" srcOrd="0" destOrd="0" presId="urn:microsoft.com/office/officeart/2005/8/layout/vList2"/>
    <dgm:cxn modelId="{07A425E8-5352-4120-A0B5-6F31B38EC9E0}" type="presOf" srcId="{AA4C2D9C-8E95-4853-98B6-6D4B7B2F815E}" destId="{C12C2D67-D453-4947-A35E-720ED9892BD2}" srcOrd="0" destOrd="0" presId="urn:microsoft.com/office/officeart/2005/8/layout/vList2"/>
    <dgm:cxn modelId="{AE170378-BCE0-41F1-9C5D-7F655D3B0693}" type="presParOf" srcId="{409A0E81-55A0-40FD-A32C-D32384A392DF}" destId="{F1886ACB-2F38-4313-B310-0490731E1F78}" srcOrd="0" destOrd="0" presId="urn:microsoft.com/office/officeart/2005/8/layout/vList2"/>
    <dgm:cxn modelId="{D8AF2F14-DE88-4634-8725-FB593E896721}" type="presParOf" srcId="{409A0E81-55A0-40FD-A32C-D32384A392DF}" destId="{D86CB807-BC3C-4592-82F3-63E99E9D400F}" srcOrd="1" destOrd="0" presId="urn:microsoft.com/office/officeart/2005/8/layout/vList2"/>
    <dgm:cxn modelId="{4FD5A962-BCBE-45B8-A6D5-F105C036E439}" type="presParOf" srcId="{409A0E81-55A0-40FD-A32C-D32384A392DF}" destId="{C12C2D67-D453-4947-A35E-720ED9892BD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DA9D1-329D-43E1-85E2-595262DF1E42}">
      <dsp:nvSpPr>
        <dsp:cNvPr id="0" name=""/>
        <dsp:cNvSpPr/>
      </dsp:nvSpPr>
      <dsp:spPr>
        <a:xfrm>
          <a:off x="0" y="3724484"/>
          <a:ext cx="5029199" cy="12224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think that when the water potential of the blood is low the cells loose water to the blood by osmosis, this causes the cells to shrink and this stimulates a response.</a:t>
          </a:r>
          <a:endParaRPr lang="en-US" sz="1700" kern="1200"/>
        </a:p>
      </dsp:txBody>
      <dsp:txXfrm>
        <a:off x="0" y="3724484"/>
        <a:ext cx="5029199" cy="1222458"/>
      </dsp:txXfrm>
    </dsp:sp>
    <dsp:sp modelId="{46149875-E5A4-4CC5-AE5A-0EA0C37975F0}">
      <dsp:nvSpPr>
        <dsp:cNvPr id="0" name=""/>
        <dsp:cNvSpPr/>
      </dsp:nvSpPr>
      <dsp:spPr>
        <a:xfrm rot="10800000">
          <a:off x="0" y="1862679"/>
          <a:ext cx="5029199" cy="1880141"/>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are still not certain how they work.</a:t>
          </a:r>
          <a:endParaRPr lang="en-US" sz="1700" kern="1200"/>
        </a:p>
      </dsp:txBody>
      <dsp:txXfrm rot="10800000">
        <a:off x="0" y="1862679"/>
        <a:ext cx="5029199" cy="1221659"/>
      </dsp:txXfrm>
    </dsp:sp>
    <dsp:sp modelId="{5DB0B25D-E577-4562-B963-E2F9C05430AE}">
      <dsp:nvSpPr>
        <dsp:cNvPr id="0" name=""/>
        <dsp:cNvSpPr/>
      </dsp:nvSpPr>
      <dsp:spPr>
        <a:xfrm rot="10800000">
          <a:off x="0" y="874"/>
          <a:ext cx="5029199" cy="1880141"/>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These are cells in the hypothalamus which monitor the water potential of the blood.</a:t>
          </a:r>
          <a:endParaRPr lang="en-US" sz="1700" kern="1200"/>
        </a:p>
      </dsp:txBody>
      <dsp:txXfrm rot="10800000">
        <a:off x="0" y="874"/>
        <a:ext cx="5029199" cy="12216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B801D-4896-43C6-A17C-5D804933B19C}">
      <dsp:nvSpPr>
        <dsp:cNvPr id="0" name=""/>
        <dsp:cNvSpPr/>
      </dsp:nvSpPr>
      <dsp:spPr>
        <a:xfrm>
          <a:off x="1283" y="507953"/>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0893D1-40B5-4089-A85A-3F60989C3816}">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respiratory system participates in a variety of homeostatic processes, and the two most important of these are maintaining pH and regulating gas exchange.</a:t>
          </a:r>
          <a:endParaRPr lang="en-US" sz="2700" kern="1200"/>
        </a:p>
      </dsp:txBody>
      <dsp:txXfrm>
        <a:off x="585701" y="1067340"/>
        <a:ext cx="4337991" cy="2693452"/>
      </dsp:txXfrm>
    </dsp:sp>
    <dsp:sp modelId="{C843A88A-639F-4505-A59C-623D14DFD070}">
      <dsp:nvSpPr>
        <dsp:cNvPr id="0" name=""/>
        <dsp:cNvSpPr/>
      </dsp:nvSpPr>
      <dsp:spPr>
        <a:xfrm>
          <a:off x="5508110" y="507953"/>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6A8DC7-BCB1-4736-8E38-5C88799F686B}">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Normal PH of the blood should be</a:t>
          </a:r>
          <a:endParaRPr lang="en-US" sz="2700" kern="1200"/>
        </a:p>
      </dsp:txBody>
      <dsp:txXfrm>
        <a:off x="6092527" y="1067340"/>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86ACB-2F38-4313-B310-0490731E1F78}">
      <dsp:nvSpPr>
        <dsp:cNvPr id="0" name=""/>
        <dsp:cNvSpPr/>
      </dsp:nvSpPr>
      <dsp:spPr>
        <a:xfrm>
          <a:off x="0" y="539801"/>
          <a:ext cx="10515600" cy="159471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acidity or alkalinity of a substance is measured by the pH scale, which typically ranges from 0 to 14. Many biological structures and processes are designed to operate within a narrow pH range. </a:t>
          </a:r>
          <a:endParaRPr lang="en-US" sz="2900" kern="1200"/>
        </a:p>
      </dsp:txBody>
      <dsp:txXfrm>
        <a:off x="77847" y="617648"/>
        <a:ext cx="10359906" cy="1439016"/>
      </dsp:txXfrm>
    </dsp:sp>
    <dsp:sp modelId="{C12C2D67-D453-4947-A35E-720ED9892BD2}">
      <dsp:nvSpPr>
        <dsp:cNvPr id="0" name=""/>
        <dsp:cNvSpPr/>
      </dsp:nvSpPr>
      <dsp:spPr>
        <a:xfrm>
          <a:off x="0" y="2218031"/>
          <a:ext cx="10515600" cy="159471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pH of any substance depends on its concentration of hydrogen ions.</a:t>
          </a:r>
          <a:endParaRPr lang="en-US" sz="2900" kern="1200"/>
        </a:p>
      </dsp:txBody>
      <dsp:txXfrm>
        <a:off x="77847" y="2295878"/>
        <a:ext cx="10359906" cy="14390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9EA8EC-F981-4B85-ADFA-F051B62C6F15}" type="datetimeFigureOut">
              <a:rPr lang="en-GB" smtClean="0"/>
              <a:t>17/04/2023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BE87E-936C-4A8D-97EE-D766E0221FC4}" type="slidenum">
              <a:rPr lang="en-GB" smtClean="0"/>
              <a:t>‹#›</a:t>
            </a:fld>
            <a:endParaRPr lang="en-GB"/>
          </a:p>
        </p:txBody>
      </p:sp>
    </p:spTree>
    <p:extLst>
      <p:ext uri="{BB962C8B-B14F-4D97-AF65-F5344CB8AC3E}">
        <p14:creationId xmlns:p14="http://schemas.microsoft.com/office/powerpoint/2010/main" val="125112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2374DB8-79CC-430C-9A87-A65EA02F9B13}"/>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93D18A8A-C237-4150-8D54-F9D1DB669BAE}" type="slidenum">
              <a:rPr lang="en-US" altLang="en-US"/>
              <a:pPr eaLnBrk="1" hangingPunct="1">
                <a:spcBef>
                  <a:spcPct val="0"/>
                </a:spcBef>
              </a:pPr>
              <a:t>37</a:t>
            </a:fld>
            <a:endParaRPr lang="en-US" altLang="en-US"/>
          </a:p>
        </p:txBody>
      </p:sp>
      <p:sp>
        <p:nvSpPr>
          <p:cNvPr id="29699" name="Rectangle 2">
            <a:extLst>
              <a:ext uri="{FF2B5EF4-FFF2-40B4-BE49-F238E27FC236}">
                <a16:creationId xmlns:a16="http://schemas.microsoft.com/office/drawing/2014/main" id="{1FCB9E9C-04D2-4F6D-B96B-6C118539F807}"/>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648248FE-107C-4B65-91AC-4669414F6C7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1858854D-EDCD-45CF-B939-1FEFBCA1DBDA}"/>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B48FB63A-161A-4B73-9FBC-614CFE73D501}" type="slidenum">
              <a:rPr lang="en-US" altLang="en-US"/>
              <a:pPr eaLnBrk="1" hangingPunct="1">
                <a:spcBef>
                  <a:spcPct val="0"/>
                </a:spcBef>
              </a:pPr>
              <a:t>45</a:t>
            </a:fld>
            <a:endParaRPr lang="en-US" altLang="en-US"/>
          </a:p>
        </p:txBody>
      </p:sp>
      <p:sp>
        <p:nvSpPr>
          <p:cNvPr id="30723" name="Rectangle 2">
            <a:extLst>
              <a:ext uri="{FF2B5EF4-FFF2-40B4-BE49-F238E27FC236}">
                <a16:creationId xmlns:a16="http://schemas.microsoft.com/office/drawing/2014/main" id="{D3559702-83E1-4F12-93CF-BC3C0BAD9FCC}"/>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8B42508-DE2D-4F71-9268-52956553D07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8A17A4-56C6-4B01-9BB9-C9C7CEB56F7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9B9B4A9-00D6-4DF6-A4EC-BA09533D84CB}" type="slidenum">
              <a:rPr lang="en-US" altLang="en-US"/>
              <a:pPr eaLnBrk="1" hangingPunct="1">
                <a:spcBef>
                  <a:spcPct val="0"/>
                </a:spcBef>
              </a:pPr>
              <a:t>48</a:t>
            </a:fld>
            <a:endParaRPr lang="en-US" altLang="en-US"/>
          </a:p>
        </p:txBody>
      </p:sp>
      <p:sp>
        <p:nvSpPr>
          <p:cNvPr id="33795" name="Rectangle 2">
            <a:extLst>
              <a:ext uri="{FF2B5EF4-FFF2-40B4-BE49-F238E27FC236}">
                <a16:creationId xmlns:a16="http://schemas.microsoft.com/office/drawing/2014/main" id="{3403E49D-FA18-4A5C-9B26-87F041DCEE4F}"/>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EECF081-BD36-4A25-9EBD-8BB6D521E83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0E924B-20AD-4638-9B2A-FB107F9D75E2}"/>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16FCD7B-9F23-4D83-8C59-39EF8587539B}" type="slidenum">
              <a:rPr lang="en-US" altLang="en-US"/>
              <a:pPr eaLnBrk="1" hangingPunct="1">
                <a:spcBef>
                  <a:spcPct val="0"/>
                </a:spcBef>
              </a:pPr>
              <a:t>50</a:t>
            </a:fld>
            <a:endParaRPr lang="en-US" altLang="en-US"/>
          </a:p>
        </p:txBody>
      </p:sp>
      <p:sp>
        <p:nvSpPr>
          <p:cNvPr id="36867" name="Rectangle 2">
            <a:extLst>
              <a:ext uri="{FF2B5EF4-FFF2-40B4-BE49-F238E27FC236}">
                <a16:creationId xmlns:a16="http://schemas.microsoft.com/office/drawing/2014/main" id="{F6B259F3-A3E1-46E7-9A5E-28AED89B2B5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B925FD6-979A-4878-B8A8-C24F56FB4A9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51</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D9013954-A287-4BFD-AEA4-6F52FBD033F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333D211-EB68-4854-9D6F-13DD1CA57549}" type="slidenum">
              <a:rPr lang="en-US" altLang="en-US"/>
              <a:pPr eaLnBrk="1" hangingPunct="1">
                <a:spcBef>
                  <a:spcPct val="0"/>
                </a:spcBef>
              </a:pPr>
              <a:t>53</a:t>
            </a:fld>
            <a:endParaRPr lang="en-US" altLang="en-US"/>
          </a:p>
        </p:txBody>
      </p:sp>
      <p:sp>
        <p:nvSpPr>
          <p:cNvPr id="41987" name="Rectangle 2">
            <a:extLst>
              <a:ext uri="{FF2B5EF4-FFF2-40B4-BE49-F238E27FC236}">
                <a16:creationId xmlns:a16="http://schemas.microsoft.com/office/drawing/2014/main" id="{CB2B17C6-8C26-47CC-9736-45849EE767E5}"/>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5C711B2-376C-478B-B111-3FC1677CF0D6}"/>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CBC4637-53EA-4768-AE9E-AED9E11A9D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D6CB090-27D2-4F04-8AF5-F4B0A3C3C020}" type="slidenum">
              <a:rPr lang="en-US" altLang="en-US"/>
              <a:pPr eaLnBrk="1" hangingPunct="1">
                <a:spcBef>
                  <a:spcPct val="0"/>
                </a:spcBef>
              </a:pPr>
              <a:t>55</a:t>
            </a:fld>
            <a:endParaRPr lang="en-US" altLang="en-US"/>
          </a:p>
        </p:txBody>
      </p:sp>
      <p:sp>
        <p:nvSpPr>
          <p:cNvPr id="44035" name="Rectangle 2">
            <a:extLst>
              <a:ext uri="{FF2B5EF4-FFF2-40B4-BE49-F238E27FC236}">
                <a16:creationId xmlns:a16="http://schemas.microsoft.com/office/drawing/2014/main" id="{92CBD511-F404-4914-A31E-E08D8154A354}"/>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7DEE4AC-5CA2-4250-B901-AB041416BD1E}"/>
              </a:ext>
            </a:extLst>
          </p:cNvPr>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1666402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423AFC35-6CAD-4B47-941F-303DECE10B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E59A0C9-6E59-4710-AAB3-F9D816E7904C}" type="slidenum">
              <a:rPr lang="en-US" altLang="en-US"/>
              <a:pPr eaLnBrk="1" hangingPunct="1">
                <a:spcBef>
                  <a:spcPct val="0"/>
                </a:spcBef>
              </a:pPr>
              <a:t>56</a:t>
            </a:fld>
            <a:endParaRPr lang="en-US" altLang="en-US"/>
          </a:p>
        </p:txBody>
      </p:sp>
      <p:sp>
        <p:nvSpPr>
          <p:cNvPr id="43011" name="Rectangle 2">
            <a:extLst>
              <a:ext uri="{FF2B5EF4-FFF2-40B4-BE49-F238E27FC236}">
                <a16:creationId xmlns:a16="http://schemas.microsoft.com/office/drawing/2014/main" id="{F92D16C5-384D-4173-A84F-D9DCB63B130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2DE76A2-72C2-49FA-9AA5-420DF3F1C0BE}"/>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09360B2-17B0-434C-82F4-F4C8D47E595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DA45C564-21FE-4830-AF68-429B4059F8E4}" type="slidenum">
              <a:rPr lang="en-US" altLang="en-US"/>
              <a:pPr eaLnBrk="1" hangingPunct="1">
                <a:spcBef>
                  <a:spcPct val="0"/>
                </a:spcBef>
              </a:pPr>
              <a:t>57</a:t>
            </a:fld>
            <a:endParaRPr lang="en-US" altLang="en-US"/>
          </a:p>
        </p:txBody>
      </p:sp>
      <p:sp>
        <p:nvSpPr>
          <p:cNvPr id="45059" name="Rectangle 2">
            <a:extLst>
              <a:ext uri="{FF2B5EF4-FFF2-40B4-BE49-F238E27FC236}">
                <a16:creationId xmlns:a16="http://schemas.microsoft.com/office/drawing/2014/main" id="{A8745E75-C850-45D5-BC4C-2650FD35823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CF5B9B38-2A90-4038-B62B-496988FBF59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26B917-6993-42DC-A38B-E7CA774F2D6E}"/>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5127B47-338E-4E52-A688-E2D2653084FC}" type="slidenum">
              <a:rPr lang="en-US" altLang="en-US"/>
              <a:pPr eaLnBrk="1" hangingPunct="1">
                <a:spcBef>
                  <a:spcPct val="0"/>
                </a:spcBef>
              </a:pPr>
              <a:t>58</a:t>
            </a:fld>
            <a:endParaRPr lang="en-US" altLang="en-US"/>
          </a:p>
        </p:txBody>
      </p:sp>
      <p:sp>
        <p:nvSpPr>
          <p:cNvPr id="47107" name="Rectangle 2">
            <a:extLst>
              <a:ext uri="{FF2B5EF4-FFF2-40B4-BE49-F238E27FC236}">
                <a16:creationId xmlns:a16="http://schemas.microsoft.com/office/drawing/2014/main" id="{9CF6FF74-0A97-41B6-A860-20CE8E32304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044D10D-37FB-4356-AC18-330F4BCB8B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59</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60</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61</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86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89</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1CF3-8999-4783-BE4B-93C3C5CB91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4E7695-CEB5-4BD9-9D7E-0A31F12C1F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8AF1B-1989-4DBF-90FC-6DC4B13C0EC5}"/>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5" name="Footer Placeholder 4">
            <a:extLst>
              <a:ext uri="{FF2B5EF4-FFF2-40B4-BE49-F238E27FC236}">
                <a16:creationId xmlns:a16="http://schemas.microsoft.com/office/drawing/2014/main" id="{53799AF9-8EE5-4778-AB49-6D6ADDAC0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F792A-8BDF-4B06-9083-932F119AB217}"/>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69535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3785-AF47-4379-9D2D-5B086436D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5B8128-4A8F-4793-AAF6-D179A751E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649BF-609F-4B83-9762-6AD27DC29D18}"/>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5" name="Footer Placeholder 4">
            <a:extLst>
              <a:ext uri="{FF2B5EF4-FFF2-40B4-BE49-F238E27FC236}">
                <a16:creationId xmlns:a16="http://schemas.microsoft.com/office/drawing/2014/main" id="{5DCEAA03-A316-41E9-A3CF-A0AD9781B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AC126-6FDD-467E-ABA1-1502DF410D9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28071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CBB7-0531-4321-9C4F-C8DA633FE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D1249-B819-4B02-B9E8-9F74280A92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826C94-666A-4E89-8D8C-19BE709BC7AE}"/>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5" name="Footer Placeholder 4">
            <a:extLst>
              <a:ext uri="{FF2B5EF4-FFF2-40B4-BE49-F238E27FC236}">
                <a16:creationId xmlns:a16="http://schemas.microsoft.com/office/drawing/2014/main" id="{A911EBE9-C803-4D27-AAE6-D12F52C8F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3DF74-B0B6-4E46-A5DF-3AE60A8CB7D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40619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93E3-CDF1-4F89-8D7F-5154A09D1A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F6EBD-6B87-4317-86ED-AEE6FCDC5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2B226D-A2D0-45E7-B7ED-3AD7B31EBC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3A21B1-9BED-497D-8AED-6352CC2B99AB}"/>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6" name="Footer Placeholder 5">
            <a:extLst>
              <a:ext uri="{FF2B5EF4-FFF2-40B4-BE49-F238E27FC236}">
                <a16:creationId xmlns:a16="http://schemas.microsoft.com/office/drawing/2014/main" id="{A4F252F3-0C93-477D-BBD1-7E74D864F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A5FF2-0F58-482B-B379-4DC863CF907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9464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0561-59F3-42E1-B5B3-FC5297E6E8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5F1B6-7308-466E-94BF-6838EA6ED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73D8B6-788D-4213-B046-087D20BA02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E055E0-88A3-4A3E-8F4F-76570B4B3B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6EFED-C6E0-4ACD-93D9-64D7DE011E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A3EE2-C769-4478-A448-25EC55656337}"/>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8" name="Footer Placeholder 7">
            <a:extLst>
              <a:ext uri="{FF2B5EF4-FFF2-40B4-BE49-F238E27FC236}">
                <a16:creationId xmlns:a16="http://schemas.microsoft.com/office/drawing/2014/main" id="{C55767A7-31A7-417E-80B8-10799C9445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2719-37A8-446C-921C-254A3AD7AB5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5498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6301-E31E-4698-9687-ECCA893CB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402F1-6EF8-45C4-973A-06DC86A3239D}"/>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4" name="Footer Placeholder 3">
            <a:extLst>
              <a:ext uri="{FF2B5EF4-FFF2-40B4-BE49-F238E27FC236}">
                <a16:creationId xmlns:a16="http://schemas.microsoft.com/office/drawing/2014/main" id="{3313C58A-B011-483F-BAE5-3C2C9162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2B115-6F07-4638-B007-4720A45BA8DF}"/>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81282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56798-D18B-44CA-914D-A2C0CE510706}"/>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3" name="Footer Placeholder 2">
            <a:extLst>
              <a:ext uri="{FF2B5EF4-FFF2-40B4-BE49-F238E27FC236}">
                <a16:creationId xmlns:a16="http://schemas.microsoft.com/office/drawing/2014/main" id="{18154F39-97B8-42F2-A539-D42EADD22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6CB034-8BE5-4936-A021-3B43715B6D6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84865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BBF-9DDF-4C42-82AE-F59D82696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148AE-B7B9-4E24-9FE0-A474F377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807F5-16F8-45D3-8E95-FEB779577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8A736-3833-43F8-96F3-29E8CCC20026}"/>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6" name="Footer Placeholder 5">
            <a:extLst>
              <a:ext uri="{FF2B5EF4-FFF2-40B4-BE49-F238E27FC236}">
                <a16:creationId xmlns:a16="http://schemas.microsoft.com/office/drawing/2014/main" id="{75ECA1CB-361D-404D-9B8C-9F4D30FE5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5581-862E-48BC-A21D-7175DEF53719}"/>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0407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DFA9-AE05-47D1-BD56-25090F9C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43D0C-175F-42FE-B7A4-825639001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72427C-C2B9-479A-B00C-E8872C0B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3A799A-E180-4AB6-9A1D-55A2333D1B79}"/>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6" name="Footer Placeholder 5">
            <a:extLst>
              <a:ext uri="{FF2B5EF4-FFF2-40B4-BE49-F238E27FC236}">
                <a16:creationId xmlns:a16="http://schemas.microsoft.com/office/drawing/2014/main" id="{AE9FBF89-8F30-4B25-A8E2-20B257678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446BE-4F4C-4C08-BAC1-0E1C5DFC042A}"/>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0125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8EC4-8C47-4902-B7C9-1C5A4CB4A1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F1850-E9F2-46B2-AB18-70F994A27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F7773-B8E2-468B-8D35-5EACDCB5C3D0}"/>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5" name="Footer Placeholder 4">
            <a:extLst>
              <a:ext uri="{FF2B5EF4-FFF2-40B4-BE49-F238E27FC236}">
                <a16:creationId xmlns:a16="http://schemas.microsoft.com/office/drawing/2014/main" id="{20473C42-D062-4264-8158-77CD3DC08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813F8-87E9-4FCF-B601-1FFD876A690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392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A93FE-71A8-4F14-9F08-FF5AA1CF1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9A828-6C59-4BBD-8E4E-D95E1ECE1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2BD08-5A8D-4BB1-8D77-DE8D1A0E1CE2}"/>
              </a:ext>
            </a:extLst>
          </p:cNvPr>
          <p:cNvSpPr>
            <a:spLocks noGrp="1"/>
          </p:cNvSpPr>
          <p:nvPr>
            <p:ph type="dt" sz="half" idx="10"/>
          </p:nvPr>
        </p:nvSpPr>
        <p:spPr/>
        <p:txBody>
          <a:bodyPr/>
          <a:lstStyle/>
          <a:p>
            <a:fld id="{98805A00-962C-4832-9C67-F661F9EF3A10}" type="datetimeFigureOut">
              <a:rPr lang="en-GB" smtClean="0"/>
              <a:t>17/04/2023</a:t>
            </a:fld>
            <a:endParaRPr lang="en-GB"/>
          </a:p>
        </p:txBody>
      </p:sp>
      <p:sp>
        <p:nvSpPr>
          <p:cNvPr id="5" name="Footer Placeholder 4">
            <a:extLst>
              <a:ext uri="{FF2B5EF4-FFF2-40B4-BE49-F238E27FC236}">
                <a16:creationId xmlns:a16="http://schemas.microsoft.com/office/drawing/2014/main" id="{CC509DDB-60B7-49F4-BC93-FA6819755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FD5EE-5245-4EE7-99B9-23F61D7A256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401180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345041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1235461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8F79F0-5585-4E6B-B9E3-176C2F959A6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E6C56F58-D0AF-420C-9191-BCDA78B5FA3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1D4760CA-AA43-42E3-ACB3-59ABDE9B5A85}"/>
              </a:ext>
            </a:extLst>
          </p:cNvPr>
          <p:cNvSpPr>
            <a:spLocks noGrp="1" noChangeArrowheads="1"/>
          </p:cNvSpPr>
          <p:nvPr>
            <p:ph type="sldNum" sz="quarter" idx="12"/>
          </p:nvPr>
        </p:nvSpPr>
        <p:spPr>
          <a:ln/>
        </p:spPr>
        <p:txBody>
          <a:bodyPr/>
          <a:lstStyle>
            <a:lvl1pPr>
              <a:defRPr/>
            </a:lvl1pPr>
          </a:lstStyle>
          <a:p>
            <a:fld id="{32A72680-ADE4-4A6D-A7FA-848F248EBBC8}" type="slidenum">
              <a:rPr lang="en-US" altLang="en-US"/>
              <a:pPr/>
              <a:t>‹#›</a:t>
            </a:fld>
            <a:endParaRPr lang="en-US" altLang="en-US"/>
          </a:p>
        </p:txBody>
      </p:sp>
    </p:spTree>
    <p:extLst>
      <p:ext uri="{BB962C8B-B14F-4D97-AF65-F5344CB8AC3E}">
        <p14:creationId xmlns:p14="http://schemas.microsoft.com/office/powerpoint/2010/main" val="982448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3538768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00235-0645-4B7E-AF24-2387781BB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706A7-2529-4244-A6A7-C92E2C2D4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0DEC2-5DA9-4832-88C2-86CAEA11F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05A00-962C-4832-9C67-F661F9EF3A10}" type="datetimeFigureOut">
              <a:rPr lang="en-GB" smtClean="0"/>
              <a:t>17/04/2023</a:t>
            </a:fld>
            <a:endParaRPr lang="en-GB"/>
          </a:p>
        </p:txBody>
      </p:sp>
      <p:sp>
        <p:nvSpPr>
          <p:cNvPr id="5" name="Footer Placeholder 4">
            <a:extLst>
              <a:ext uri="{FF2B5EF4-FFF2-40B4-BE49-F238E27FC236}">
                <a16:creationId xmlns:a16="http://schemas.microsoft.com/office/drawing/2014/main" id="{84E94511-8E7B-41B3-8FEF-1E0E76F11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01B1D-B86B-4256-BE7F-DABF63B2A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28BD9-A35A-461C-BAEF-F2147C7840A1}" type="slidenum">
              <a:rPr lang="en-GB" smtClean="0"/>
              <a:t>‹#›</a:t>
            </a:fld>
            <a:endParaRPr lang="en-GB"/>
          </a:p>
        </p:txBody>
      </p:sp>
    </p:spTree>
    <p:extLst>
      <p:ext uri="{BB962C8B-B14F-4D97-AF65-F5344CB8AC3E}">
        <p14:creationId xmlns:p14="http://schemas.microsoft.com/office/powerpoint/2010/main" val="46689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healthline.com/nutrition/what-does-potassium-do"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vLCg_kyuyw4?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pediaa.com/difference-between-adrenal-gland-and-pituitary-gland/#Adrenal%20Gland" TargetMode="External"/><Relationship Id="rId2" Type="http://schemas.openxmlformats.org/officeDocument/2006/relationships/hyperlink" Target="https://pediaa.com/difference-between-estrogen-and-progesterone/"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hyperlink" Target="http://www.gigantism.com/david-goliath.html"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20.png"/><Relationship Id="rId4" Type="http://schemas.openxmlformats.org/officeDocument/2006/relationships/image" Target="../media/image19.jpeg"/></Relationships>
</file>

<file path=ppt/slides/_rels/slide4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hyperlink" Target="https://www.verywellhealth.com/thyroid-gland-anatomy-4799991"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27.gi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5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5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9.pn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3" Type="http://schemas.openxmlformats.org/officeDocument/2006/relationships/image" Target="../media/image41.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63.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slideLayout" Target="../slideLayouts/slideLayout2.xml"/><Relationship Id="rId1" Type="http://schemas.openxmlformats.org/officeDocument/2006/relationships/video" Target="https://www.youtube.com/embed/tzzbyqFrl-8?feature=oembed" TargetMode="External"/></Relationships>
</file>

<file path=ppt/slides/_rels/slide92.xml.rels><?xml version="1.0" encoding="UTF-8" standalone="yes"?>
<Relationships xmlns="http://schemas.openxmlformats.org/package/2006/relationships"><Relationship Id="rId2" Type="http://schemas.openxmlformats.org/officeDocument/2006/relationships/image" Target="../media/image64.gif"/><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03.xml.rels><?xml version="1.0" encoding="UTF-8" standalone="yes"?>
<Relationships xmlns="http://schemas.openxmlformats.org/package/2006/relationships"><Relationship Id="rId3" Type="http://schemas.openxmlformats.org/officeDocument/2006/relationships/hyperlink" Target="https://www.britannica.com/science/oxygen" TargetMode="Externa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hyperlink" Target="https://www.britannica.com/science/carbon-dioxide" TargetMode="External"/><Relationship Id="rId5" Type="http://schemas.openxmlformats.org/officeDocument/2006/relationships/hyperlink" Target="https://www.britannica.com/science/chemical-energy" TargetMode="External"/><Relationship Id="rId4" Type="http://schemas.openxmlformats.org/officeDocument/2006/relationships/hyperlink" Target="https://www.britannica.com/science/molecule" TargetMode="Externa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67.svg"/></Relationships>
</file>

<file path=ppt/slides/_rels/slide107.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0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2.xml"/><Relationship Id="rId1" Type="http://schemas.openxmlformats.org/officeDocument/2006/relationships/video" Target="https://www.youtube.com/embed/RQb9GdJ7uQs?feature=oembed" TargetMode="External"/></Relationships>
</file>

<file path=ppt/slides/_rels/slide10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1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slideLayout" Target="../slideLayouts/slideLayout2.xml"/><Relationship Id="rId1" Type="http://schemas.openxmlformats.org/officeDocument/2006/relationships/video" Target="https://www.youtube.com/embed/Cqt4LjHnMEA?feature=oembed" TargetMode="External"/></Relationships>
</file>

<file path=ppt/slides/_rels/slide111.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slideLayout" Target="../slideLayouts/slideLayout2.xml"/><Relationship Id="rId1" Type="http://schemas.openxmlformats.org/officeDocument/2006/relationships/video" Target="https://www.youtube.com/embed/mZvzl8KH6iI?feature=oembed" TargetMode="External"/></Relationships>
</file>

<file path=ppt/slides/_rels/slide112.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1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slideLayout" Target="../slideLayouts/slideLayout2.xml"/><Relationship Id="rId1" Type="http://schemas.openxmlformats.org/officeDocument/2006/relationships/video" Target="https://www.youtube.com/embed/rUVMok4Qp-Y?feature=oembed" TargetMode="External"/></Relationships>
</file>

<file path=ppt/slides/_rels/slide11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name="多媒體項目" r:id="rId2" imgW="5357813" imgH="3992563" progId="MS_ClipArt_Gallery.2">
                  <p:embed/>
                </p:oleObj>
              </mc:Choice>
              <mc:Fallback>
                <p:oleObj name="多媒體項目" r:id="rId2"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name="多媒體項目" r:id="rId2" imgW="3244850" imgH="3390900" progId="MS_ClipArt_Gallery.2">
                  <p:embed/>
                </p:oleObj>
              </mc:Choice>
              <mc:Fallback>
                <p:oleObj name="多媒體項目" r:id="rId2"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51B88B-BD00-4DB2-B9B8-EE4F2C5D6D6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Can you label the kidney?</a:t>
            </a:r>
          </a:p>
        </p:txBody>
      </p:sp>
      <p:pic>
        <p:nvPicPr>
          <p:cNvPr id="5" name="Content Placeholder 4" descr="Diagram&#10;&#10;Description automatically generated">
            <a:extLst>
              <a:ext uri="{FF2B5EF4-FFF2-40B4-BE49-F238E27FC236}">
                <a16:creationId xmlns:a16="http://schemas.microsoft.com/office/drawing/2014/main" id="{9F5D3FB6-6157-486E-8E02-ACF7E862E7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25847" y="467208"/>
            <a:ext cx="6178910" cy="5923584"/>
          </a:xfrm>
          <a:prstGeom prst="rect">
            <a:avLst/>
          </a:prstGeom>
        </p:spPr>
      </p:pic>
    </p:spTree>
    <p:extLst>
      <p:ext uri="{BB962C8B-B14F-4D97-AF65-F5344CB8AC3E}">
        <p14:creationId xmlns:p14="http://schemas.microsoft.com/office/powerpoint/2010/main" val="3325099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A0D0350-F6E1-4D64-82BF-CEDB8D506B07}"/>
              </a:ext>
            </a:extLst>
          </p:cNvPr>
          <p:cNvSpPr>
            <a:spLocks noGrp="1" noChangeArrowheads="1"/>
          </p:cNvSpPr>
          <p:nvPr>
            <p:ph type="title"/>
          </p:nvPr>
        </p:nvSpPr>
        <p:spPr/>
        <p:txBody>
          <a:bodyPr/>
          <a:lstStyle/>
          <a:p>
            <a:pPr eaLnBrk="1" hangingPunct="1"/>
            <a:r>
              <a:rPr lang="en-US" altLang="zh-TW" dirty="0"/>
              <a:t>Renal System </a:t>
            </a:r>
          </a:p>
        </p:txBody>
      </p:sp>
      <p:sp>
        <p:nvSpPr>
          <p:cNvPr id="7171" name="Rectangle 3">
            <a:extLst>
              <a:ext uri="{FF2B5EF4-FFF2-40B4-BE49-F238E27FC236}">
                <a16:creationId xmlns:a16="http://schemas.microsoft.com/office/drawing/2014/main" id="{FE7E588B-ED7E-4203-8A1E-67C8B8AB68E8}"/>
              </a:ext>
            </a:extLst>
          </p:cNvPr>
          <p:cNvSpPr>
            <a:spLocks noGrp="1" noChangeArrowheads="1"/>
          </p:cNvSpPr>
          <p:nvPr>
            <p:ph type="body" idx="1"/>
          </p:nvPr>
        </p:nvSpPr>
        <p:spPr/>
        <p:txBody>
          <a:bodyPr/>
          <a:lstStyle/>
          <a:p>
            <a:pPr eaLnBrk="1" hangingPunct="1">
              <a:buFont typeface="Monotype Sorts" pitchFamily="2" charset="2"/>
              <a:buNone/>
            </a:pPr>
            <a:r>
              <a:rPr lang="en-US" altLang="zh-TW">
                <a:latin typeface="Comic Sans MS" panose="030F0702030302020204" pitchFamily="66" charset="0"/>
              </a:rPr>
              <a:t>URETERS</a:t>
            </a: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narrow tubes </a:t>
            </a:r>
          </a:p>
          <a:p>
            <a:pPr eaLnBrk="1" hangingPunct="1">
              <a:buFont typeface="Monotype Sorts" pitchFamily="2" charset="2"/>
              <a:buNone/>
            </a:pPr>
            <a:r>
              <a:rPr lang="en-US" altLang="zh-TW">
                <a:latin typeface="Comic Sans MS" panose="030F0702030302020204" pitchFamily="66" charset="0"/>
                <a:sym typeface="Monotype Sorts" pitchFamily="2" charset="2"/>
              </a:rPr>
              <a:t></a:t>
            </a:r>
            <a:r>
              <a:rPr lang="en-US" altLang="zh-TW">
                <a:sym typeface="Monotype Sorts" pitchFamily="2" charset="2"/>
              </a:rPr>
              <a:t> passing urine from kidneys to bladder</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valves </a:t>
            </a:r>
            <a:r>
              <a:rPr lang="en-US" altLang="zh-TW">
                <a:sym typeface="Wingdings" panose="05000000000000000000" pitchFamily="2" charset="2"/>
              </a:rPr>
              <a:t> prevent back flow of urine</a:t>
            </a:r>
            <a:r>
              <a:rPr lang="en-US" altLang="zh-TW">
                <a:latin typeface="Comic Sans MS" panose="030F0702030302020204" pitchFamily="66" charset="0"/>
                <a:sym typeface="Monotype Sorts" pitchFamily="2" charset="2"/>
              </a:rPr>
              <a:t>        </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Wingdings" panose="05000000000000000000" pitchFamily="2" charset="2"/>
              </a:rPr>
              <a:t> stop bacteria from going into kidney</a:t>
            </a:r>
            <a:r>
              <a:rPr lang="en-US" altLang="zh-TW">
                <a:latin typeface="Comic Sans MS" panose="030F0702030302020204" pitchFamily="66" charset="0"/>
                <a:sym typeface="Monotype Sorts" pitchFamily="2" charset="2"/>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linds(horizontal)">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linds(horizontal)">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 Bladder </a:t>
            </a:r>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6503158" y="649480"/>
            <a:ext cx="4862447" cy="5546047"/>
          </a:xfrm>
        </p:spPr>
        <p:txBody>
          <a:bodyPr anchor="ctr">
            <a:normAutofit/>
          </a:bodyPr>
          <a:lstStyle/>
          <a:p>
            <a:pPr eaLnBrk="1" hangingPunct="1">
              <a:buFont typeface="Monotype Sorts" pitchFamily="2" charset="2"/>
              <a:buNone/>
            </a:pPr>
            <a:endParaRPr lang="en-US" altLang="zh-TW" sz="2000"/>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muscular bag</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stores urine temporarily</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300 cm</a:t>
            </a:r>
            <a:r>
              <a:rPr lang="en-US" altLang="zh-TW" sz="2000" baseline="30000">
                <a:sym typeface="Monotype Sorts" pitchFamily="2" charset="2"/>
              </a:rPr>
              <a:t>3</a:t>
            </a:r>
            <a:r>
              <a:rPr lang="en-US" altLang="zh-TW" sz="2000">
                <a:sym typeface="Monotype Sorts" pitchFamily="2" charset="2"/>
              </a:rPr>
              <a:t> of urine </a:t>
            </a:r>
            <a:r>
              <a:rPr lang="en-US" altLang="zh-TW" sz="2000">
                <a:sym typeface="Wingdings" panose="05000000000000000000" pitchFamily="2" charset="2"/>
              </a:rPr>
              <a:t> sensation of urination</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contraction of bladder + relaxation of sphincter muscle </a:t>
            </a:r>
            <a:r>
              <a:rPr lang="en-US" altLang="zh-TW" sz="2000">
                <a:sym typeface="Wingdings" panose="05000000000000000000" pitchFamily="2" charset="2"/>
              </a:rPr>
              <a:t>forces urine out</a:t>
            </a:r>
          </a:p>
          <a:p>
            <a:pPr eaLnBrk="1" hangingPunct="1">
              <a:buFont typeface="Monotype Sorts" pitchFamily="2" charset="2"/>
              <a:buNone/>
            </a:pPr>
            <a:endParaRPr lang="en-US" altLang="zh-TW" sz="200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32A37177-6572-42D8-B439-88ECA2ED91E3}"/>
              </a:ext>
            </a:extLst>
          </p:cNvPr>
          <p:cNvSpPr txBox="1">
            <a:spLocks noChangeArrowheads="1"/>
          </p:cNvSpPr>
          <p:nvPr/>
        </p:nvSpPr>
        <p:spPr bwMode="auto">
          <a:xfrm>
            <a:off x="2819400" y="914400"/>
            <a:ext cx="7315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zh-TW" b="1">
                <a:effectLst>
                  <a:outerShdw blurRad="38100" dist="38100" dir="2700000" algn="tl">
                    <a:srgbClr val="C0C0C0"/>
                  </a:outerShdw>
                </a:effectLst>
                <a:ea typeface="新細明體" panose="020B0604030504040204" pitchFamily="18" charset="-120"/>
              </a:rPr>
              <a:t>FLOW  OF GLOMERULAR FILTRATE</a:t>
            </a:r>
            <a:endParaRPr lang="en-US" altLang="zh-TW">
              <a:effectLst>
                <a:outerShdw blurRad="38100" dist="38100" dir="2700000" algn="tl">
                  <a:srgbClr val="C0C0C0"/>
                </a:outerShdw>
              </a:effectLst>
              <a:ea typeface="新細明體" panose="020B0604030504040204" pitchFamily="18" charset="-120"/>
            </a:endParaRPr>
          </a:p>
        </p:txBody>
      </p:sp>
      <p:sp>
        <p:nvSpPr>
          <p:cNvPr id="16387" name="Text Box 3">
            <a:extLst>
              <a:ext uri="{FF2B5EF4-FFF2-40B4-BE49-F238E27FC236}">
                <a16:creationId xmlns:a16="http://schemas.microsoft.com/office/drawing/2014/main" id="{D0C8D204-158C-4A09-93B3-9DCC04D797D2}"/>
              </a:ext>
            </a:extLst>
          </p:cNvPr>
          <p:cNvSpPr txBox="1">
            <a:spLocks noChangeArrowheads="1"/>
          </p:cNvSpPr>
          <p:nvPr/>
        </p:nvSpPr>
        <p:spPr bwMode="auto">
          <a:xfrm>
            <a:off x="1752600" y="2438400"/>
            <a:ext cx="85344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b="1"/>
              <a:t>Glomerulus </a:t>
            </a:r>
            <a:r>
              <a:rPr lang="en-US" altLang="zh-TW"/>
              <a:t>           Bowman’s space in Bowman’s capsule</a:t>
            </a:r>
          </a:p>
          <a:p>
            <a:pPr eaLnBrk="1" hangingPunct="1">
              <a:spcBef>
                <a:spcPct val="50000"/>
              </a:spcBef>
            </a:pPr>
            <a:r>
              <a:rPr lang="en-US" altLang="zh-TW"/>
              <a:t>                                                                                            </a:t>
            </a:r>
          </a:p>
          <a:p>
            <a:pPr eaLnBrk="1" hangingPunct="1">
              <a:spcBef>
                <a:spcPct val="50000"/>
              </a:spcBef>
            </a:pPr>
            <a:r>
              <a:rPr lang="en-US" altLang="zh-TW"/>
              <a:t>Descending limb of Henle’s loop            Proximal convoluted tubule</a:t>
            </a:r>
          </a:p>
          <a:p>
            <a:pPr eaLnBrk="1" hangingPunct="1">
              <a:spcBef>
                <a:spcPct val="50000"/>
              </a:spcBef>
            </a:pPr>
            <a:endParaRPr lang="en-US" altLang="zh-TW"/>
          </a:p>
          <a:p>
            <a:pPr eaLnBrk="1" hangingPunct="1">
              <a:spcBef>
                <a:spcPct val="50000"/>
              </a:spcBef>
            </a:pPr>
            <a:r>
              <a:rPr lang="en-US" altLang="zh-TW"/>
              <a:t>Ascending limb of Henle’s loop        Distal convoluted tubule</a:t>
            </a:r>
          </a:p>
          <a:p>
            <a:pPr eaLnBrk="1" hangingPunct="1">
              <a:spcBef>
                <a:spcPct val="50000"/>
              </a:spcBef>
            </a:pPr>
            <a:endParaRPr lang="en-US" altLang="zh-TW"/>
          </a:p>
          <a:p>
            <a:pPr eaLnBrk="1" hangingPunct="1">
              <a:spcBef>
                <a:spcPct val="50000"/>
              </a:spcBef>
            </a:pPr>
            <a:r>
              <a:rPr lang="en-US" altLang="zh-TW"/>
              <a:t>                       </a:t>
            </a:r>
            <a:r>
              <a:rPr lang="en-US" altLang="zh-TW" b="1"/>
              <a:t>Renal pelvis</a:t>
            </a:r>
            <a:r>
              <a:rPr lang="en-US" altLang="zh-TW"/>
              <a:t>            Collecting duct </a:t>
            </a:r>
          </a:p>
        </p:txBody>
      </p:sp>
      <p:sp>
        <p:nvSpPr>
          <p:cNvPr id="16388" name="AutoShape 4">
            <a:extLst>
              <a:ext uri="{FF2B5EF4-FFF2-40B4-BE49-F238E27FC236}">
                <a16:creationId xmlns:a16="http://schemas.microsoft.com/office/drawing/2014/main" id="{EA41AA3D-4B94-4EFF-9A17-C47D50088170}"/>
              </a:ext>
            </a:extLst>
          </p:cNvPr>
          <p:cNvSpPr>
            <a:spLocks noChangeArrowheads="1"/>
          </p:cNvSpPr>
          <p:nvPr/>
        </p:nvSpPr>
        <p:spPr bwMode="auto">
          <a:xfrm>
            <a:off x="3581400" y="2590800"/>
            <a:ext cx="685800" cy="228600"/>
          </a:xfrm>
          <a:prstGeom prst="righ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89" name="AutoShape 5">
            <a:extLst>
              <a:ext uri="{FF2B5EF4-FFF2-40B4-BE49-F238E27FC236}">
                <a16:creationId xmlns:a16="http://schemas.microsoft.com/office/drawing/2014/main" id="{CD024393-67DD-43B4-AC43-4E8620A70DCE}"/>
              </a:ext>
            </a:extLst>
          </p:cNvPr>
          <p:cNvSpPr>
            <a:spLocks noChangeArrowheads="1"/>
          </p:cNvSpPr>
          <p:nvPr/>
        </p:nvSpPr>
        <p:spPr bwMode="auto">
          <a:xfrm>
            <a:off x="8839200" y="2895600"/>
            <a:ext cx="304800" cy="533400"/>
          </a:xfrm>
          <a:prstGeom prst="downArrow">
            <a:avLst>
              <a:gd name="adj1" fmla="val 50000"/>
              <a:gd name="adj2" fmla="val 4375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0" name="AutoShape 6">
            <a:extLst>
              <a:ext uri="{FF2B5EF4-FFF2-40B4-BE49-F238E27FC236}">
                <a16:creationId xmlns:a16="http://schemas.microsoft.com/office/drawing/2014/main" id="{17DB0B0E-9F35-4723-968F-C3A355177B64}"/>
              </a:ext>
            </a:extLst>
          </p:cNvPr>
          <p:cNvSpPr>
            <a:spLocks noChangeArrowheads="1"/>
          </p:cNvSpPr>
          <p:nvPr/>
        </p:nvSpPr>
        <p:spPr bwMode="auto">
          <a:xfrm>
            <a:off x="6019800" y="37338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1" name="AutoShape 7">
            <a:extLst>
              <a:ext uri="{FF2B5EF4-FFF2-40B4-BE49-F238E27FC236}">
                <a16:creationId xmlns:a16="http://schemas.microsoft.com/office/drawing/2014/main" id="{D939D238-F879-488D-9B97-F0F6A2D03D58}"/>
              </a:ext>
            </a:extLst>
          </p:cNvPr>
          <p:cNvSpPr>
            <a:spLocks noChangeArrowheads="1"/>
          </p:cNvSpPr>
          <p:nvPr/>
        </p:nvSpPr>
        <p:spPr bwMode="auto">
          <a:xfrm>
            <a:off x="2057400" y="40386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2" name="AutoShape 8">
            <a:extLst>
              <a:ext uri="{FF2B5EF4-FFF2-40B4-BE49-F238E27FC236}">
                <a16:creationId xmlns:a16="http://schemas.microsoft.com/office/drawing/2014/main" id="{DB12074C-718E-4337-B71F-0AEB024D0EFC}"/>
              </a:ext>
            </a:extLst>
          </p:cNvPr>
          <p:cNvSpPr>
            <a:spLocks noChangeArrowheads="1"/>
          </p:cNvSpPr>
          <p:nvPr/>
        </p:nvSpPr>
        <p:spPr bwMode="auto">
          <a:xfrm>
            <a:off x="5791200" y="4724400"/>
            <a:ext cx="533400" cy="228600"/>
          </a:xfrm>
          <a:prstGeom prst="rightArrow">
            <a:avLst>
              <a:gd name="adj1" fmla="val 50000"/>
              <a:gd name="adj2" fmla="val 58333"/>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3" name="AutoShape 9">
            <a:extLst>
              <a:ext uri="{FF2B5EF4-FFF2-40B4-BE49-F238E27FC236}">
                <a16:creationId xmlns:a16="http://schemas.microsoft.com/office/drawing/2014/main" id="{40469AA5-7478-4965-96EA-047F9B13AA00}"/>
              </a:ext>
            </a:extLst>
          </p:cNvPr>
          <p:cNvSpPr>
            <a:spLocks noChangeArrowheads="1"/>
          </p:cNvSpPr>
          <p:nvPr/>
        </p:nvSpPr>
        <p:spPr bwMode="auto">
          <a:xfrm>
            <a:off x="5334000" y="58674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4" name="AutoShape 10">
            <a:extLst>
              <a:ext uri="{FF2B5EF4-FFF2-40B4-BE49-F238E27FC236}">
                <a16:creationId xmlns:a16="http://schemas.microsoft.com/office/drawing/2014/main" id="{1E0F80E3-52B0-4445-98A6-7C990614D9E6}"/>
              </a:ext>
            </a:extLst>
          </p:cNvPr>
          <p:cNvSpPr>
            <a:spLocks noChangeArrowheads="1"/>
          </p:cNvSpPr>
          <p:nvPr/>
        </p:nvSpPr>
        <p:spPr bwMode="auto">
          <a:xfrm>
            <a:off x="7315200" y="51054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C2A63-3844-45CC-92FF-92CD0926CD7B}"/>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Can you label the nephron?</a:t>
            </a:r>
          </a:p>
        </p:txBody>
      </p:sp>
      <p:pic>
        <p:nvPicPr>
          <p:cNvPr id="5" name="Content Placeholder 4" descr="Diagram, engineering drawing&#10;&#10;Description automatically generated">
            <a:extLst>
              <a:ext uri="{FF2B5EF4-FFF2-40B4-BE49-F238E27FC236}">
                <a16:creationId xmlns:a16="http://schemas.microsoft.com/office/drawing/2014/main" id="{EA95BB54-6199-4210-90ED-B09B830D11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597" r="1" b="1"/>
          <a:stretch/>
        </p:blipFill>
        <p:spPr>
          <a:xfrm>
            <a:off x="4654297" y="10"/>
            <a:ext cx="7537704" cy="6857990"/>
          </a:xfrm>
          <a:prstGeom prst="rect">
            <a:avLst/>
          </a:prstGeom>
        </p:spPr>
      </p:pic>
    </p:spTree>
    <p:extLst>
      <p:ext uri="{BB962C8B-B14F-4D97-AF65-F5344CB8AC3E}">
        <p14:creationId xmlns:p14="http://schemas.microsoft.com/office/powerpoint/2010/main" val="664302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16E4F64-98E4-484A-B67E-023F6E4A3E87}"/>
              </a:ext>
            </a:extLst>
          </p:cNvPr>
          <p:cNvSpPr>
            <a:spLocks noGrp="1" noChangeArrowheads="1"/>
          </p:cNvSpPr>
          <p:nvPr>
            <p:ph type="title"/>
          </p:nvPr>
        </p:nvSpPr>
        <p:spPr/>
        <p:txBody>
          <a:bodyPr/>
          <a:lstStyle/>
          <a:p>
            <a:pPr eaLnBrk="1" hangingPunct="1"/>
            <a:r>
              <a:rPr lang="en-US" altLang="zh-TW"/>
              <a:t>Sites of reabsorption</a:t>
            </a:r>
          </a:p>
        </p:txBody>
      </p:sp>
      <p:sp>
        <p:nvSpPr>
          <p:cNvPr id="17411" name="Rectangle 3">
            <a:extLst>
              <a:ext uri="{FF2B5EF4-FFF2-40B4-BE49-F238E27FC236}">
                <a16:creationId xmlns:a16="http://schemas.microsoft.com/office/drawing/2014/main" id="{4283A7BD-3278-43BB-BC9C-2B46223E0C87}"/>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Proximal convoluted tubule</a:t>
            </a:r>
          </a:p>
          <a:p>
            <a:pPr eaLnBrk="1" hangingPunct="1">
              <a:buFont typeface="Monotype Sorts" pitchFamily="2" charset="2"/>
              <a:buNone/>
            </a:pPr>
            <a:r>
              <a:rPr lang="en-US" altLang="zh-TW">
                <a:sym typeface="Wingdings" panose="05000000000000000000" pitchFamily="2" charset="2"/>
              </a:rPr>
              <a:t>~ major site of reabsorption (80%)</a:t>
            </a:r>
          </a:p>
          <a:p>
            <a:pPr eaLnBrk="1" hangingPunct="1">
              <a:buFont typeface="Monotype Sorts" pitchFamily="2" charset="2"/>
              <a:buNone/>
            </a:pPr>
            <a:r>
              <a:rPr lang="en-US" altLang="zh-TW">
                <a:sym typeface="Wingdings" panose="05000000000000000000" pitchFamily="2" charset="2"/>
              </a:rPr>
              <a:t>~ microvilli  surface area</a:t>
            </a:r>
          </a:p>
          <a:p>
            <a:pPr eaLnBrk="1" hangingPunct="1">
              <a:buFont typeface="Monotype Sorts" pitchFamily="2" charset="2"/>
              <a:buNone/>
            </a:pPr>
            <a:r>
              <a:rPr lang="en-US" altLang="zh-TW">
                <a:sym typeface="Wingdings" panose="05000000000000000000" pitchFamily="2" charset="2"/>
              </a:rPr>
              <a:t>~ numerous mitochondria</a:t>
            </a:r>
          </a:p>
          <a:p>
            <a:pPr eaLnBrk="1" hangingPunct="1">
              <a:buFont typeface="Monotype Sorts" pitchFamily="2" charset="2"/>
              <a:buNone/>
            </a:pPr>
            <a:r>
              <a:rPr lang="en-US" altLang="zh-TW">
                <a:sym typeface="Wingdings" panose="05000000000000000000" pitchFamily="2" charset="2"/>
              </a:rPr>
              <a:t>~ surrounded by pertubular capillaries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7" dur="5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22" dur="5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8E66752-F507-4521-A04B-77D7B98EA989}"/>
              </a:ext>
            </a:extLst>
          </p:cNvPr>
          <p:cNvSpPr>
            <a:spLocks noGrp="1" noChangeArrowheads="1"/>
          </p:cNvSpPr>
          <p:nvPr>
            <p:ph type="title"/>
          </p:nvPr>
        </p:nvSpPr>
        <p:spPr/>
        <p:txBody>
          <a:bodyPr/>
          <a:lstStyle/>
          <a:p>
            <a:pPr eaLnBrk="1" hangingPunct="1"/>
            <a:r>
              <a:rPr lang="en-US" altLang="zh-TW"/>
              <a:t>Sites of reabsorption</a:t>
            </a:r>
          </a:p>
        </p:txBody>
      </p:sp>
      <p:sp>
        <p:nvSpPr>
          <p:cNvPr id="18435" name="Rectangle 3">
            <a:extLst>
              <a:ext uri="{FF2B5EF4-FFF2-40B4-BE49-F238E27FC236}">
                <a16:creationId xmlns:a16="http://schemas.microsoft.com/office/drawing/2014/main" id="{6345A4AE-2982-46B6-B822-E6020E525C4A}"/>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Loop of Henle</a:t>
            </a:r>
          </a:p>
          <a:p>
            <a:pPr eaLnBrk="1" hangingPunct="1">
              <a:buFont typeface="Monotype Sorts" pitchFamily="2" charset="2"/>
              <a:buNone/>
            </a:pPr>
            <a:r>
              <a:rPr lang="en-US" altLang="zh-TW"/>
              <a:t>~ conserve water in terrestrial mammal</a:t>
            </a:r>
          </a:p>
          <a:p>
            <a:pPr eaLnBrk="1" hangingPunct="1">
              <a:buFont typeface="Monotype Sorts" pitchFamily="2" charset="2"/>
              <a:buNone/>
            </a:pPr>
            <a:r>
              <a:rPr lang="en-US" altLang="zh-TW"/>
              <a:t>~ creates &amp; maintain an increasing osmotic gradient in the medulla</a:t>
            </a:r>
          </a:p>
          <a:p>
            <a:pPr eaLnBrk="1" hangingPunct="1">
              <a:buFont typeface="Monotype Sorts" pitchFamily="2" charset="2"/>
              <a:buNone/>
            </a:pPr>
            <a:r>
              <a:rPr lang="en-US" altLang="zh-TW">
                <a:sym typeface="Wingdings" panose="05000000000000000000" pitchFamily="2" charset="2"/>
              </a:rPr>
              <a:t>~ Na+ in medulla vigorous osmotic extraction of water from collecting ducts  hypertonic urine</a:t>
            </a:r>
            <a:endParaRPr lang="en-US" altLang="zh-TW"/>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DBE5B0C-60EA-48E8-BC11-614235F57F11}"/>
              </a:ext>
            </a:extLst>
          </p:cNvPr>
          <p:cNvSpPr>
            <a:spLocks noGrp="1" noChangeArrowheads="1"/>
          </p:cNvSpPr>
          <p:nvPr>
            <p:ph type="title"/>
          </p:nvPr>
        </p:nvSpPr>
        <p:spPr/>
        <p:txBody>
          <a:bodyPr/>
          <a:lstStyle/>
          <a:p>
            <a:pPr eaLnBrk="1" hangingPunct="1"/>
            <a:r>
              <a:rPr lang="en-US" altLang="zh-TW"/>
              <a:t>Sites of reabsorption</a:t>
            </a:r>
          </a:p>
        </p:txBody>
      </p:sp>
      <p:sp>
        <p:nvSpPr>
          <p:cNvPr id="20483" name="Rectangle 3">
            <a:extLst>
              <a:ext uri="{FF2B5EF4-FFF2-40B4-BE49-F238E27FC236}">
                <a16:creationId xmlns:a16="http://schemas.microsoft.com/office/drawing/2014/main" id="{C7545C40-B9EC-4874-BB2D-B83CA0BA9120}"/>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Distal convoluted tubule</a:t>
            </a:r>
          </a:p>
          <a:p>
            <a:pPr eaLnBrk="1" hangingPunct="1">
              <a:buFont typeface="Monotype Sorts" pitchFamily="2" charset="2"/>
              <a:buNone/>
            </a:pPr>
            <a:r>
              <a:rPr lang="en-US" altLang="zh-TW">
                <a:sym typeface="Wingdings" panose="05000000000000000000" pitchFamily="2" charset="2"/>
              </a:rPr>
              <a:t>~ fine control of salt, water &amp; pH balance of the blood</a:t>
            </a:r>
          </a:p>
          <a:p>
            <a:pPr eaLnBrk="1" hangingPunct="1">
              <a:buFont typeface="Monotype Sorts" pitchFamily="2" charset="2"/>
              <a:buNone/>
            </a:pPr>
            <a:r>
              <a:rPr lang="en-US" altLang="zh-TW">
                <a:sym typeface="Wingdings" panose="05000000000000000000" pitchFamily="2" charset="2"/>
              </a:rPr>
              <a:t> Collecting duct</a:t>
            </a:r>
          </a:p>
          <a:p>
            <a:pPr eaLnBrk="1" hangingPunct="1">
              <a:buFont typeface="Monotype Sorts" pitchFamily="2" charset="2"/>
              <a:buNone/>
            </a:pPr>
            <a:r>
              <a:rPr lang="en-US" altLang="zh-TW">
                <a:sym typeface="Wingdings" panose="05000000000000000000" pitchFamily="2" charset="2"/>
              </a:rPr>
              <a:t>~ water is extracted  by osmosis   conc.  hypertonic urine </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3CD74D6-96F8-46C9-942E-89F1055A622A}"/>
              </a:ext>
            </a:extLst>
          </p:cNvPr>
          <p:cNvSpPr>
            <a:spLocks noGrp="1" noChangeArrowheads="1"/>
          </p:cNvSpPr>
          <p:nvPr>
            <p:ph type="title"/>
          </p:nvPr>
        </p:nvSpPr>
        <p:spPr/>
        <p:txBody>
          <a:bodyPr/>
          <a:lstStyle/>
          <a:p>
            <a:pPr eaLnBrk="1" hangingPunct="1"/>
            <a:r>
              <a:rPr lang="en-US" altLang="zh-TW"/>
              <a:t>Tubular secretion</a:t>
            </a:r>
          </a:p>
        </p:txBody>
      </p:sp>
      <p:sp>
        <p:nvSpPr>
          <p:cNvPr id="21507" name="Rectangle 3">
            <a:extLst>
              <a:ext uri="{FF2B5EF4-FFF2-40B4-BE49-F238E27FC236}">
                <a16:creationId xmlns:a16="http://schemas.microsoft.com/office/drawing/2014/main" id="{40905690-861F-43D1-AD94-68D6F0A18DD0}"/>
              </a:ext>
            </a:extLst>
          </p:cNvPr>
          <p:cNvSpPr>
            <a:spLocks noGrp="1" noChangeArrowheads="1"/>
          </p:cNvSpPr>
          <p:nvPr>
            <p:ph type="body" idx="1"/>
          </p:nvPr>
        </p:nvSpPr>
        <p:spPr/>
        <p:txBody>
          <a:bodyPr/>
          <a:lstStyle/>
          <a:p>
            <a:pPr eaLnBrk="1" hangingPunct="1"/>
            <a:r>
              <a:rPr lang="en-US" altLang="zh-TW"/>
              <a:t>Takes place in distal convoluted tubule</a:t>
            </a:r>
          </a:p>
          <a:p>
            <a:pPr eaLnBrk="1" hangingPunct="1"/>
            <a:r>
              <a:rPr lang="en-US" altLang="zh-TW"/>
              <a:t>absorption of unnecessary: ammonia, potassium &amp; drug from capillary network &amp; secrete them into lumen of tubule </a:t>
            </a:r>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Regulation of urine composition</a:t>
            </a:r>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6503158" y="649480"/>
            <a:ext cx="4862447" cy="5546047"/>
          </a:xfrm>
        </p:spPr>
        <p:txBody>
          <a:bodyPr anchor="ctr">
            <a:normAutofit/>
          </a:bodyPr>
          <a:lstStyle/>
          <a:p>
            <a:pPr eaLnBrk="1" hangingPunct="1"/>
            <a:r>
              <a:rPr lang="en-US" altLang="zh-TW" sz="2000"/>
              <a:t>Anti-diuretic hormone(ADH)</a:t>
            </a:r>
          </a:p>
          <a:p>
            <a:pPr eaLnBrk="1" hangingPunct="1"/>
            <a:r>
              <a:rPr lang="en-US" altLang="zh-TW" sz="2000"/>
              <a:t>Aldosterone</a:t>
            </a:r>
          </a:p>
          <a:p>
            <a:pPr eaLnBrk="1" hangingPunct="1"/>
            <a:r>
              <a:rPr lang="en-US" altLang="zh-TW" sz="2000"/>
              <a:t>Renin-angiotensin system</a:t>
            </a:r>
          </a:p>
          <a:p>
            <a:pPr eaLnBrk="1" hangingPunct="1"/>
            <a:endParaRPr lang="en-US" altLang="zh-TW" sz="2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7D327B1-412A-4DC5-A27F-085055B5F917}"/>
              </a:ext>
            </a:extLst>
          </p:cNvPr>
          <p:cNvSpPr>
            <a:spLocks noGrp="1" noChangeArrowheads="1"/>
          </p:cNvSpPr>
          <p:nvPr>
            <p:ph type="title"/>
          </p:nvPr>
        </p:nvSpPr>
        <p:spPr/>
        <p:txBody>
          <a:bodyPr/>
          <a:lstStyle/>
          <a:p>
            <a:pPr eaLnBrk="1" hangingPunct="1"/>
            <a:r>
              <a:rPr lang="en-US" altLang="zh-TW"/>
              <a:t>Potassium content</a:t>
            </a:r>
          </a:p>
        </p:txBody>
      </p:sp>
      <p:sp>
        <p:nvSpPr>
          <p:cNvPr id="22531" name="Rectangle 3">
            <a:extLst>
              <a:ext uri="{FF2B5EF4-FFF2-40B4-BE49-F238E27FC236}">
                <a16:creationId xmlns:a16="http://schemas.microsoft.com/office/drawing/2014/main" id="{84EA1774-657E-44EB-88F9-44C9814F800A}"/>
              </a:ext>
            </a:extLst>
          </p:cNvPr>
          <p:cNvSpPr>
            <a:spLocks noGrp="1" noChangeArrowheads="1"/>
          </p:cNvSpPr>
          <p:nvPr>
            <p:ph type="body" idx="1"/>
          </p:nvPr>
        </p:nvSpPr>
        <p:spPr/>
        <p:txBody>
          <a:bodyPr/>
          <a:lstStyle/>
          <a:p>
            <a:pPr eaLnBrk="1" hangingPunct="1"/>
            <a:r>
              <a:rPr lang="en-US" altLang="zh-TW"/>
              <a:t>most abundant intracellular ion</a:t>
            </a:r>
          </a:p>
          <a:p>
            <a:pPr eaLnBrk="1" hangingPunct="1"/>
            <a:r>
              <a:rPr lang="en-US" altLang="zh-TW"/>
              <a:t>reabsorbed by proximal convoluted tubule &amp; loop of Henle, secreted by collecting ducts</a:t>
            </a:r>
          </a:p>
          <a:p>
            <a:pPr eaLnBrk="1" hangingPunct="1"/>
            <a:r>
              <a:rPr lang="en-US" altLang="zh-TW">
                <a:sym typeface="Wingdings" panose="05000000000000000000" pitchFamily="2" charset="2"/>
              </a:rPr>
              <a:t> K  secretion </a:t>
            </a:r>
          </a:p>
          <a:p>
            <a:pPr eaLnBrk="1" hangingPunct="1"/>
            <a:r>
              <a:rPr lang="en-US" altLang="zh-TW" i="1">
                <a:sym typeface="Wingdings" panose="05000000000000000000" pitchFamily="2" charset="2"/>
              </a:rPr>
              <a:t>aldosterone</a:t>
            </a:r>
            <a:r>
              <a:rPr lang="en-US" altLang="zh-TW">
                <a:sym typeface="Wingdings" panose="05000000000000000000" pitchFamily="2" charset="2"/>
              </a:rPr>
              <a:t>  secretion of K </a:t>
            </a:r>
            <a:r>
              <a:rPr lang="en-US" altLang="zh-TW"/>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28F7F2A-812A-43D7-9B2C-1F1F36E40739}"/>
              </a:ext>
            </a:extLst>
          </p:cNvPr>
          <p:cNvSpPr>
            <a:spLocks noGrp="1" noChangeArrowheads="1"/>
          </p:cNvSpPr>
          <p:nvPr>
            <p:ph type="title"/>
          </p:nvPr>
        </p:nvSpPr>
        <p:spPr/>
        <p:txBody>
          <a:bodyPr/>
          <a:lstStyle/>
          <a:p>
            <a:pPr eaLnBrk="1" hangingPunct="1"/>
            <a:r>
              <a:rPr lang="en-US" altLang="zh-TW"/>
              <a:t>Calcium content</a:t>
            </a:r>
          </a:p>
        </p:txBody>
      </p:sp>
      <p:sp>
        <p:nvSpPr>
          <p:cNvPr id="23555" name="Rectangle 3">
            <a:extLst>
              <a:ext uri="{FF2B5EF4-FFF2-40B4-BE49-F238E27FC236}">
                <a16:creationId xmlns:a16="http://schemas.microsoft.com/office/drawing/2014/main" id="{3F4FC1E8-225B-4203-8022-08F58F178071}"/>
              </a:ext>
            </a:extLst>
          </p:cNvPr>
          <p:cNvSpPr>
            <a:spLocks noGrp="1" noChangeArrowheads="1"/>
          </p:cNvSpPr>
          <p:nvPr>
            <p:ph type="body" idx="1"/>
          </p:nvPr>
        </p:nvSpPr>
        <p:spPr/>
        <p:txBody>
          <a:bodyPr/>
          <a:lstStyle/>
          <a:p>
            <a:pPr eaLnBrk="1" hangingPunct="1"/>
            <a:r>
              <a:rPr lang="en-US" altLang="zh-TW">
                <a:sym typeface="Wingdings" panose="05000000000000000000" pitchFamily="2" charset="2"/>
              </a:rPr>
              <a:t> Ca   excitability of nerve &amp; muscle cell membranes  hypocalcemic tetany</a:t>
            </a:r>
          </a:p>
          <a:p>
            <a:pPr eaLnBrk="1" hangingPunct="1"/>
            <a:r>
              <a:rPr lang="en-US" altLang="zh-TW">
                <a:sym typeface="Wingdings" panose="05000000000000000000" pitchFamily="2" charset="2"/>
              </a:rPr>
              <a:t> Ca  cardiac arrthythmias</a:t>
            </a:r>
          </a:p>
          <a:p>
            <a:pPr eaLnBrk="1" hangingPunct="1"/>
            <a:r>
              <a:rPr lang="en-US" altLang="zh-TW">
                <a:sym typeface="Wingdings" panose="05000000000000000000" pitchFamily="2" charset="2"/>
              </a:rPr>
              <a:t>most reabsorbed, no secretion</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Freeform: Shape 145">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8" name="Rectangle 147">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A0310FFA-CD5E-4E0C-B91A-B232A66E66CF}"/>
              </a:ext>
            </a:extLst>
          </p:cNvPr>
          <p:cNvSpPr>
            <a:spLocks noGrp="1" noChangeArrowheads="1"/>
          </p:cNvSpPr>
          <p:nvPr>
            <p:ph type="title"/>
          </p:nvPr>
        </p:nvSpPr>
        <p:spPr>
          <a:xfrm>
            <a:off x="806825" y="457201"/>
            <a:ext cx="2844800" cy="3588870"/>
          </a:xfrm>
        </p:spPr>
        <p:txBody>
          <a:bodyPr anchor="b">
            <a:normAutofit/>
          </a:bodyPr>
          <a:lstStyle/>
          <a:p>
            <a:pPr algn="r">
              <a:defRPr/>
            </a:pPr>
            <a:r>
              <a:rPr lang="en-GB" altLang="en-US" sz="4000">
                <a:solidFill>
                  <a:srgbClr val="FFFFFF"/>
                </a:solidFill>
              </a:rPr>
              <a:t>What do the kidneys do?</a:t>
            </a:r>
            <a:endParaRPr lang="en-US" altLang="en-US" sz="4000">
              <a:solidFill>
                <a:srgbClr val="FFFFFF"/>
              </a:solidFill>
            </a:endParaRPr>
          </a:p>
        </p:txBody>
      </p:sp>
      <p:sp>
        <p:nvSpPr>
          <p:cNvPr id="13315" name="Rectangle 3">
            <a:extLst>
              <a:ext uri="{FF2B5EF4-FFF2-40B4-BE49-F238E27FC236}">
                <a16:creationId xmlns:a16="http://schemas.microsoft.com/office/drawing/2014/main" id="{D8E65C4B-ACA8-4337-841F-F6A3887D31C4}"/>
              </a:ext>
            </a:extLst>
          </p:cNvPr>
          <p:cNvSpPr>
            <a:spLocks noGrp="1"/>
          </p:cNvSpPr>
          <p:nvPr>
            <p:ph idx="1"/>
          </p:nvPr>
        </p:nvSpPr>
        <p:spPr>
          <a:xfrm>
            <a:off x="4649245" y="669363"/>
            <a:ext cx="3290579" cy="5534211"/>
          </a:xfrm>
        </p:spPr>
        <p:txBody>
          <a:bodyPr anchor="ctr">
            <a:normAutofit/>
          </a:bodyPr>
          <a:lstStyle/>
          <a:p>
            <a:pPr eaLnBrk="1" hangingPunct="1"/>
            <a:r>
              <a:rPr lang="en-GB" altLang="en-US" sz="2000"/>
              <a:t>The kidney has two important functions</a:t>
            </a:r>
          </a:p>
          <a:p>
            <a:pPr lvl="1" eaLnBrk="1" hangingPunct="1"/>
            <a:r>
              <a:rPr lang="en-GB" altLang="en-US" sz="2000"/>
              <a:t>Osmoregulation – controlling water and ion levels in the body</a:t>
            </a:r>
          </a:p>
          <a:p>
            <a:pPr lvl="1" eaLnBrk="1" hangingPunct="1"/>
            <a:r>
              <a:rPr lang="en-GB" altLang="en-US" sz="2000"/>
              <a:t>Excretion – the removal of waste substances from the blood.</a:t>
            </a:r>
            <a:endParaRPr lang="en-US" altLang="en-US" sz="2000"/>
          </a:p>
        </p:txBody>
      </p:sp>
      <p:pic>
        <p:nvPicPr>
          <p:cNvPr id="13316" name="Picture 4" descr="MC900447080[1]">
            <a:extLst>
              <a:ext uri="{FF2B5EF4-FFF2-40B4-BE49-F238E27FC236}">
                <a16:creationId xmlns:a16="http://schemas.microsoft.com/office/drawing/2014/main" id="{4ECF30AB-8ED2-4A4D-AE99-E1C217DB98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7859" y="1109986"/>
            <a:ext cx="2823586" cy="196239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MC900217448[1]">
            <a:extLst>
              <a:ext uri="{FF2B5EF4-FFF2-40B4-BE49-F238E27FC236}">
                <a16:creationId xmlns:a16="http://schemas.microsoft.com/office/drawing/2014/main" id="{248AD095-E5B1-4D7F-8BF1-16611D1A4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34937" y="3589863"/>
            <a:ext cx="2489429" cy="239523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Importance of excretion</a:t>
            </a:r>
            <a:endParaRPr lang="en-US" altLang="en-US" sz="4000">
              <a:solidFill>
                <a:srgbClr val="FFFFFF"/>
              </a:solidFill>
            </a:endParaRPr>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It is essential as it removes toxic (poisonous) wastes from the body. If these chemicals were allowed to build up they would slow down and eventually stop important chemical reactions in the body. </a:t>
            </a:r>
          </a:p>
          <a:p>
            <a:pPr eaLnBrk="1" hangingPunct="1"/>
            <a:r>
              <a:rPr lang="en-GB" altLang="en-US" sz="2000"/>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000"/>
              <a:t>So removal of waste products is really important!</a:t>
            </a:r>
            <a:endParaRPr lang="en-US" altLang="en-US" sz="20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92985" y="2254859"/>
            <a:ext cx="4260814" cy="316712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6" name="Freeform: Shape 75">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539895"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7092985"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838199" y="365125"/>
            <a:ext cx="5529943" cy="1325563"/>
          </a:xfrm>
        </p:spPr>
        <p:txBody>
          <a:bodyPr>
            <a:normAutofit/>
          </a:bodyPr>
          <a:lstStyle/>
          <a:p>
            <a:pPr>
              <a:defRPr/>
            </a:pPr>
            <a:r>
              <a:rPr lang="en-GB" altLang="en-US"/>
              <a:t>Urea</a:t>
            </a:r>
            <a:endParaRPr lang="en-US" altLang="en-US"/>
          </a:p>
        </p:txBody>
      </p:sp>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838199" y="1825625"/>
            <a:ext cx="4128169" cy="3399518"/>
          </a:xfrm>
        </p:spPr>
        <p:txBody>
          <a:bodyPr>
            <a:normAutofit/>
          </a:bodyPr>
          <a:lstStyle/>
          <a:p>
            <a:pPr eaLnBrk="1" hangingPunct="1"/>
            <a:r>
              <a:rPr lang="en-GB" altLang="en-US" sz="2000"/>
              <a:t>The body can not store proteins or amino acids, so excess is broken down.</a:t>
            </a:r>
          </a:p>
          <a:p>
            <a:pPr eaLnBrk="1" hangingPunct="1"/>
            <a:r>
              <a:rPr lang="en-GB" altLang="en-US" sz="2000"/>
              <a:t>This involves the removal of the amino (NH2) group is removed.</a:t>
            </a:r>
          </a:p>
          <a:p>
            <a:pPr eaLnBrk="1" hangingPunct="1"/>
            <a:r>
              <a:rPr lang="en-GB" altLang="en-US" sz="2000"/>
              <a:t>This occurs in the liver and is called deamination. </a:t>
            </a:r>
            <a:endParaRPr lang="en-US" altLang="en-US" sz="2000"/>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Osmoregulation </a:t>
            </a:r>
            <a:endParaRPr lang="en-US" altLang="en-US" sz="4000">
              <a:solidFill>
                <a:srgbClr val="FFFFFF"/>
              </a:solidFill>
            </a:endParaRPr>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The regulation of water and solute concentrations.</a:t>
            </a:r>
          </a:p>
          <a:p>
            <a:pPr eaLnBrk="1" hangingPunct="1"/>
            <a:r>
              <a:rPr lang="en-GB" altLang="en-US" sz="2000"/>
              <a:t>Is controlled by a hormone negative feedback system.</a:t>
            </a:r>
          </a:p>
          <a:p>
            <a:pPr eaLnBrk="1" hangingPunct="1"/>
            <a:r>
              <a:rPr lang="en-GB" altLang="en-US" sz="2000"/>
              <a:t>The receptor is the hypothalamus – monitoring water levels in the blood</a:t>
            </a:r>
          </a:p>
          <a:p>
            <a:pPr eaLnBrk="1" hangingPunct="1"/>
            <a:r>
              <a:rPr lang="en-GB" altLang="en-US" sz="2000"/>
              <a:t>The effector is the pituitary gland which releases the hormone and the walls of the distal convoluted tubule which the hormone affects. </a:t>
            </a:r>
            <a:endParaRPr lang="en-US" altLang="en-US" sz="20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640079" y="2023236"/>
            <a:ext cx="3659777" cy="2820908"/>
          </a:xfrm>
        </p:spPr>
        <p:txBody>
          <a:bodyPr>
            <a:normAutofit/>
          </a:bodyPr>
          <a:lstStyle/>
          <a:p>
            <a:pPr>
              <a:defRPr/>
            </a:pPr>
            <a:r>
              <a:rPr lang="en-GB" altLang="en-US" sz="4000">
                <a:solidFill>
                  <a:srgbClr val="FFFFFF"/>
                </a:solidFill>
              </a:rPr>
              <a:t>Osmoreceptors </a:t>
            </a:r>
            <a:endParaRPr lang="en-US" altLang="en-US" sz="4000">
              <a:solidFill>
                <a:srgbClr val="FFFFFF"/>
              </a:solidFill>
            </a:endParaRPr>
          </a:p>
        </p:txBody>
      </p: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extLst>
              <p:ext uri="{D42A27DB-BD31-4B8C-83A1-F6EECF244321}">
                <p14:modId xmlns:p14="http://schemas.microsoft.com/office/powerpoint/2010/main" val="2308093515"/>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The affect of ADH</a:t>
            </a:r>
            <a:endParaRPr lang="en-US" altLang="en-US" sz="4000">
              <a:solidFill>
                <a:srgbClr val="FFFFFF"/>
              </a:solidFill>
            </a:endParaRPr>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6503158" y="649480"/>
            <a:ext cx="4862447" cy="5546047"/>
          </a:xfrm>
        </p:spPr>
        <p:txBody>
          <a:bodyPr anchor="ctr">
            <a:normAutofit/>
          </a:bodyPr>
          <a:lstStyle/>
          <a:p>
            <a:pPr eaLnBrk="1" hangingPunct="1"/>
            <a:r>
              <a:rPr lang="en-GB" altLang="en-US" sz="1700"/>
              <a:t>ADH travels in the blood to the kidney.</a:t>
            </a:r>
          </a:p>
          <a:p>
            <a:pPr eaLnBrk="1" hangingPunct="1"/>
            <a:r>
              <a:rPr lang="en-GB" altLang="en-US" sz="1700"/>
              <a:t>It increases the permeability of the plasma membranes of the endothelial cells in the walls of the collecting duct.</a:t>
            </a:r>
          </a:p>
          <a:p>
            <a:pPr eaLnBrk="1" hangingPunct="1"/>
            <a:r>
              <a:rPr lang="en-GB" altLang="en-US" sz="1700"/>
              <a:t>The arrival of ADH triggers an increase in the levels of cyclic AMP (cAMP) within these cells. </a:t>
            </a:r>
          </a:p>
          <a:p>
            <a:pPr eaLnBrk="1" hangingPunct="1"/>
            <a:r>
              <a:rPr lang="en-GB" altLang="en-US" sz="1700"/>
              <a:t>The increased levels of cAMP leads to the insertion of aquaporins in the collecting duct membrane.</a:t>
            </a:r>
          </a:p>
          <a:p>
            <a:pPr eaLnBrk="1" hangingPunct="1"/>
            <a:r>
              <a:rPr lang="en-GB" altLang="en-US" sz="1700"/>
              <a:t>The aquaporins increase the membranes permeability to water.</a:t>
            </a:r>
          </a:p>
          <a:p>
            <a:pPr eaLnBrk="1" hangingPunct="1"/>
            <a:r>
              <a:rPr lang="en-GB" altLang="en-US" sz="1700"/>
              <a:t>This causes the movement of water out of the filtrate/urine and back into the blood. Making a smaller volume of more concentrated urine.</a:t>
            </a:r>
          </a:p>
          <a:p>
            <a:pPr eaLnBrk="1" hangingPunct="1"/>
            <a:r>
              <a:rPr lang="en-GB" altLang="en-US" sz="1700"/>
              <a:t>The change is detected by the hypothalamus once again and the hypothalamus stops producing ADH. </a:t>
            </a:r>
            <a:endParaRPr lang="en-US" altLang="en-US" sz="17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1EF5886-9AC5-43CA-91D0-31AD2BB00BF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glands </a:t>
            </a:r>
          </a:p>
        </p:txBody>
      </p:sp>
      <p:sp>
        <p:nvSpPr>
          <p:cNvPr id="5" name="Content Placeholder 4">
            <a:extLst>
              <a:ext uri="{FF2B5EF4-FFF2-40B4-BE49-F238E27FC236}">
                <a16:creationId xmlns:a16="http://schemas.microsoft.com/office/drawing/2014/main" id="{8E9ED0A7-E505-4687-A369-5F31607E1DDB}"/>
              </a:ext>
            </a:extLst>
          </p:cNvPr>
          <p:cNvSpPr>
            <a:spLocks noGrp="1"/>
          </p:cNvSpPr>
          <p:nvPr>
            <p:ph idx="1"/>
          </p:nvPr>
        </p:nvSpPr>
        <p:spPr>
          <a:xfrm>
            <a:off x="6503158" y="649480"/>
            <a:ext cx="4862447" cy="5546047"/>
          </a:xfrm>
        </p:spPr>
        <p:txBody>
          <a:bodyPr anchor="ctr">
            <a:normAutofit/>
          </a:bodyPr>
          <a:lstStyle/>
          <a:p>
            <a:r>
              <a:rPr lang="en-GB" altLang="en-US" sz="2000" b="1">
                <a:latin typeface="Comic Sans MS" panose="030F0702030302020204" pitchFamily="66" charset="0"/>
              </a:rPr>
              <a:t>Endocrine gland</a:t>
            </a:r>
          </a:p>
          <a:p>
            <a:pPr lvl="1"/>
            <a:r>
              <a:rPr lang="en-GB" altLang="en-US" sz="2000">
                <a:latin typeface="Comic Sans MS" panose="030F0702030302020204" pitchFamily="66" charset="0"/>
              </a:rPr>
              <a:t>Contain cells that produce a hormone and release it straight into the blood</a:t>
            </a:r>
          </a:p>
          <a:p>
            <a:pPr lvl="1"/>
            <a:r>
              <a:rPr lang="en-GB" altLang="en-US" sz="2000">
                <a:latin typeface="Comic Sans MS" panose="030F0702030302020204" pitchFamily="66" charset="0"/>
              </a:rPr>
              <a:t>They are ductless</a:t>
            </a:r>
          </a:p>
          <a:p>
            <a:r>
              <a:rPr lang="en-GB" altLang="en-US" sz="2000" b="1">
                <a:latin typeface="Comic Sans MS" panose="030F0702030302020204" pitchFamily="66" charset="0"/>
              </a:rPr>
              <a:t>Exocrine glands</a:t>
            </a:r>
          </a:p>
          <a:p>
            <a:pPr lvl="1"/>
            <a:r>
              <a:rPr lang="en-GB" altLang="en-US" sz="2000">
                <a:latin typeface="Comic Sans MS" panose="030F0702030302020204" pitchFamily="66" charset="0"/>
              </a:rPr>
              <a:t>They produce a hormone which is not directly released into the blood</a:t>
            </a:r>
          </a:p>
          <a:p>
            <a:pPr lvl="1"/>
            <a:r>
              <a:rPr lang="en-GB" altLang="en-US" sz="2000">
                <a:latin typeface="Comic Sans MS" panose="030F0702030302020204" pitchFamily="66" charset="0"/>
              </a:rPr>
              <a:t>They have a duct which carries the secretion to another place</a:t>
            </a:r>
          </a:p>
          <a:p>
            <a:endParaRPr lang="en-GB" sz="2000"/>
          </a:p>
        </p:txBody>
      </p:sp>
    </p:spTree>
    <p:extLst>
      <p:ext uri="{BB962C8B-B14F-4D97-AF65-F5344CB8AC3E}">
        <p14:creationId xmlns:p14="http://schemas.microsoft.com/office/powerpoint/2010/main" val="1623521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8513D-382B-42E2-9A81-8EDBADE239E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hormones </a:t>
            </a:r>
          </a:p>
        </p:txBody>
      </p:sp>
      <p:sp>
        <p:nvSpPr>
          <p:cNvPr id="3" name="Content Placeholder 2">
            <a:extLst>
              <a:ext uri="{FF2B5EF4-FFF2-40B4-BE49-F238E27FC236}">
                <a16:creationId xmlns:a16="http://schemas.microsoft.com/office/drawing/2014/main" id="{E4F27779-6079-4180-8739-286E84B99F6A}"/>
              </a:ext>
            </a:extLst>
          </p:cNvPr>
          <p:cNvSpPr>
            <a:spLocks noGrp="1"/>
          </p:cNvSpPr>
          <p:nvPr>
            <p:ph idx="1"/>
          </p:nvPr>
        </p:nvSpPr>
        <p:spPr>
          <a:xfrm>
            <a:off x="6503158" y="649480"/>
            <a:ext cx="4862447" cy="5546047"/>
          </a:xfrm>
        </p:spPr>
        <p:txBody>
          <a:bodyPr anchor="ctr">
            <a:normAutofit/>
          </a:bodyPr>
          <a:lstStyle/>
          <a:p>
            <a:pPr marL="609600" indent="-609600">
              <a:buNone/>
            </a:pPr>
            <a:r>
              <a:rPr lang="en-GB" altLang="en-US" sz="2000">
                <a:latin typeface="Comic Sans MS" panose="030F0702030302020204" pitchFamily="66" charset="0"/>
              </a:rPr>
              <a:t>There are two types of hormones; </a:t>
            </a:r>
            <a:r>
              <a:rPr lang="en-US" sz="2000" b="0" i="0">
                <a:effectLst/>
                <a:latin typeface="Open Sans"/>
              </a:rPr>
              <a:t> the hormones regulate the physiology and behavior of the distant organs.</a:t>
            </a:r>
            <a:endParaRPr lang="en-GB" altLang="en-US" sz="2000">
              <a:latin typeface="Comic Sans MS" panose="030F0702030302020204" pitchFamily="66" charset="0"/>
            </a:endParaRPr>
          </a:p>
          <a:p>
            <a:pPr marL="609600" indent="-609600">
              <a:buFontTx/>
              <a:buAutoNum type="arabicPeriod"/>
            </a:pPr>
            <a:r>
              <a:rPr lang="en-GB" altLang="en-US" sz="2000" b="1">
                <a:latin typeface="Comic Sans MS" panose="030F0702030302020204" pitchFamily="66" charset="0"/>
              </a:rPr>
              <a:t>Protein and peptide hormones</a:t>
            </a:r>
          </a:p>
          <a:p>
            <a:pPr marL="990600" lvl="1" indent="-533400">
              <a:buFontTx/>
              <a:buChar char="•"/>
            </a:pPr>
            <a:r>
              <a:rPr lang="en-GB" altLang="en-US" sz="2000">
                <a:latin typeface="Comic Sans MS" panose="030F0702030302020204" pitchFamily="66" charset="0"/>
              </a:rPr>
              <a:t>Are not soluble in the membrane so DO NOT enter the cell. P</a:t>
            </a:r>
            <a:r>
              <a:rPr lang="en-US" sz="2000" b="1" i="0">
                <a:effectLst/>
                <a:latin typeface="Open Sans"/>
              </a:rPr>
              <a:t>eptide hormones mainly bind to the cell surface receptors.</a:t>
            </a:r>
            <a:endParaRPr lang="en-GB" altLang="en-US" sz="2000">
              <a:latin typeface="Comic Sans MS" panose="030F0702030302020204" pitchFamily="66" charset="0"/>
            </a:endParaRPr>
          </a:p>
          <a:p>
            <a:pPr marL="742950" lvl="1" indent="-285750"/>
            <a:r>
              <a:rPr lang="en-US" sz="2000" b="0" i="0">
                <a:effectLst/>
                <a:latin typeface="Open Sans"/>
              </a:rPr>
              <a:t>Amino acids make up the peptide hormones</a:t>
            </a:r>
            <a:endParaRPr lang="en-GB" altLang="en-US" sz="2000">
              <a:latin typeface="Comic Sans MS" panose="030F0702030302020204" pitchFamily="66" charset="0"/>
            </a:endParaRPr>
          </a:p>
          <a:p>
            <a:pPr marL="990600" lvl="1" indent="-533400">
              <a:buFontTx/>
              <a:buChar char="•"/>
            </a:pPr>
            <a:endParaRPr lang="en-GB" sz="2000"/>
          </a:p>
        </p:txBody>
      </p:sp>
    </p:spTree>
    <p:extLst>
      <p:ext uri="{BB962C8B-B14F-4D97-AF65-F5344CB8AC3E}">
        <p14:creationId xmlns:p14="http://schemas.microsoft.com/office/powerpoint/2010/main" val="331690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CE5F3FB8-3651-4A31-B0D9-DEB2BABD3C02}"/>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Targeting the signal</a:t>
            </a:r>
          </a:p>
        </p:txBody>
      </p:sp>
      <p:sp>
        <p:nvSpPr>
          <p:cNvPr id="12291" name="Rectangle 3">
            <a:extLst>
              <a:ext uri="{FF2B5EF4-FFF2-40B4-BE49-F238E27FC236}">
                <a16:creationId xmlns:a16="http://schemas.microsoft.com/office/drawing/2014/main" id="{B1ECB570-EDA0-4B42-9443-CF741F5385BE}"/>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Each hormone is different from all the others</a:t>
            </a:r>
          </a:p>
          <a:p>
            <a:r>
              <a:rPr lang="en-GB" altLang="en-US" sz="2000">
                <a:latin typeface="Comic Sans MS" panose="030F0702030302020204" pitchFamily="66" charset="0"/>
              </a:rPr>
              <a:t>Some cells have complementary receptors on their plasma membrane (target tissues)</a:t>
            </a:r>
          </a:p>
          <a:p>
            <a:r>
              <a:rPr lang="en-GB" altLang="en-US" sz="2000">
                <a:latin typeface="Comic Sans MS" panose="030F0702030302020204" pitchFamily="66" charset="0"/>
              </a:rPr>
              <a:t>The hormone binds to the receptor and the cell then responds to the signal</a:t>
            </a:r>
          </a:p>
          <a:p>
            <a:r>
              <a:rPr lang="en-GB" altLang="en-US" sz="2000">
                <a:latin typeface="Comic Sans MS" panose="030F0702030302020204" pitchFamily="66" charset="0"/>
              </a:rPr>
              <a:t>This allows hormones to travel around the body without affecting other cells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C0CB492-12DD-4FAB-BCDB-5144774F6F4C}"/>
              </a:ext>
            </a:extLst>
          </p:cNvPr>
          <p:cNvSpPr>
            <a:spLocks noGrp="1" noChangeArrowheads="1"/>
          </p:cNvSpPr>
          <p:nvPr>
            <p:ph type="title"/>
          </p:nvPr>
        </p:nvSpPr>
        <p:spPr>
          <a:xfrm>
            <a:off x="648930" y="629266"/>
            <a:ext cx="9252154" cy="1223983"/>
          </a:xfrm>
        </p:spPr>
        <p:txBody>
          <a:bodyPr>
            <a:normAutofit fontScale="90000"/>
          </a:bodyPr>
          <a:lstStyle/>
          <a:p>
            <a:r>
              <a:rPr lang="en-GB" altLang="en-US">
                <a:latin typeface="Comic Sans MS" panose="030F0702030302020204" pitchFamily="66" charset="0"/>
              </a:rPr>
              <a:t>The structure of the adrenal gland</a:t>
            </a:r>
          </a:p>
        </p:txBody>
      </p:sp>
      <p:sp>
        <p:nvSpPr>
          <p:cNvPr id="22531" name="Rectangle 3">
            <a:extLst>
              <a:ext uri="{FF2B5EF4-FFF2-40B4-BE49-F238E27FC236}">
                <a16:creationId xmlns:a16="http://schemas.microsoft.com/office/drawing/2014/main" id="{6C74D275-817D-420C-85D9-ADC0B54A431E}"/>
              </a:ext>
            </a:extLst>
          </p:cNvPr>
          <p:cNvSpPr>
            <a:spLocks noGrp="1" noChangeArrowheads="1"/>
          </p:cNvSpPr>
          <p:nvPr>
            <p:ph idx="1"/>
          </p:nvPr>
        </p:nvSpPr>
        <p:spPr>
          <a:xfrm>
            <a:off x="1103311" y="2052214"/>
            <a:ext cx="4338409" cy="4196185"/>
          </a:xfrm>
        </p:spPr>
        <p:txBody>
          <a:bodyPr>
            <a:normAutofit lnSpcReduction="10000"/>
          </a:bodyPr>
          <a:lstStyle/>
          <a:p>
            <a:endParaRPr lang="en-GB" altLang="en-US">
              <a:latin typeface="Comic Sans MS" panose="030F0702030302020204" pitchFamily="66" charset="0"/>
            </a:endParaRPr>
          </a:p>
          <a:p>
            <a:r>
              <a:rPr lang="en-GB" altLang="en-US" dirty="0">
                <a:latin typeface="Comic Sans MS" panose="030F0702030302020204" pitchFamily="66" charset="0"/>
              </a:rPr>
              <a:t>The centre of the gland is called the medulla (produces peptide hormones)</a:t>
            </a:r>
            <a:endParaRPr lang="en-GB" altLang="en-US">
              <a:latin typeface="Comic Sans MS" panose="030F0702030302020204" pitchFamily="66" charset="0"/>
            </a:endParaRPr>
          </a:p>
          <a:p>
            <a:endParaRPr lang="en-GB" altLang="en-US">
              <a:latin typeface="Comic Sans MS" panose="030F0702030302020204" pitchFamily="66" charset="0"/>
            </a:endParaRPr>
          </a:p>
          <a:p>
            <a:r>
              <a:rPr lang="en-GB" altLang="en-US" dirty="0">
                <a:latin typeface="Comic Sans MS" panose="030F0702030302020204" pitchFamily="66" charset="0"/>
              </a:rPr>
              <a:t>Surrounding the medulla is the cortex (produces steroid hormones)</a:t>
            </a:r>
            <a:endParaRPr lang="en-GB" altLang="en-US">
              <a:latin typeface="Comic Sans MS" panose="030F0702030302020204" pitchFamily="66" charset="0"/>
            </a:endParaRPr>
          </a:p>
        </p:txBody>
      </p:sp>
      <p:pic>
        <p:nvPicPr>
          <p:cNvPr id="22532" name="Picture 4">
            <a:extLst>
              <a:ext uri="{FF2B5EF4-FFF2-40B4-BE49-F238E27FC236}">
                <a16:creationId xmlns:a16="http://schemas.microsoft.com/office/drawing/2014/main" id="{D5A7A6F9-6854-45F3-9574-5F46CA082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26" r="-1" b="4047"/>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162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Rectangle 2">
            <a:extLst>
              <a:ext uri="{FF2B5EF4-FFF2-40B4-BE49-F238E27FC236}">
                <a16:creationId xmlns:a16="http://schemas.microsoft.com/office/drawing/2014/main" id="{15B44A01-752B-4E07-B854-D6CDE1B5FF58}"/>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Function of adrenal cortex</a:t>
            </a:r>
          </a:p>
        </p:txBody>
      </p:sp>
      <p:sp>
        <p:nvSpPr>
          <p:cNvPr id="24579" name="Rectangle 3">
            <a:extLst>
              <a:ext uri="{FF2B5EF4-FFF2-40B4-BE49-F238E27FC236}">
                <a16:creationId xmlns:a16="http://schemas.microsoft.com/office/drawing/2014/main" id="{8E265EF1-2612-4656-9553-E2A272480042}"/>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Uses cholesterol to produce certain steroid hormones;</a:t>
            </a:r>
          </a:p>
          <a:p>
            <a:pPr lvl="1"/>
            <a:r>
              <a:rPr lang="en-GB" altLang="en-US" sz="2000" b="1">
                <a:latin typeface="Comic Sans MS" panose="030F0702030302020204" pitchFamily="66" charset="0"/>
              </a:rPr>
              <a:t>Mineralocorticoids</a:t>
            </a:r>
            <a:r>
              <a:rPr lang="en-GB" altLang="en-US" sz="2000">
                <a:latin typeface="Comic Sans MS" panose="030F0702030302020204" pitchFamily="66" charset="0"/>
              </a:rPr>
              <a:t> (e.g. aldosterone) control the concentration of Na and K in the blood want to know more </a:t>
            </a:r>
            <a:r>
              <a:rPr lang="en-US" sz="2000">
                <a:hlinkClick r:id="rId2"/>
              </a:rPr>
              <a:t>What Does Potassium Do for Your Body? A Detailed Review (healthline.com)</a:t>
            </a:r>
            <a:endParaRPr lang="en-GB" altLang="en-US" sz="2000">
              <a:latin typeface="Comic Sans MS" panose="030F0702030302020204" pitchFamily="66" charset="0"/>
            </a:endParaRPr>
          </a:p>
          <a:p>
            <a:pPr lvl="1"/>
            <a:r>
              <a:rPr lang="en-GB" altLang="en-US" sz="2000" b="1">
                <a:latin typeface="Comic Sans MS" panose="030F0702030302020204" pitchFamily="66" charset="0"/>
              </a:rPr>
              <a:t>Glucocorticoids</a:t>
            </a:r>
            <a:r>
              <a:rPr lang="en-GB" altLang="en-US" sz="2000">
                <a:latin typeface="Comic Sans MS" panose="030F0702030302020204" pitchFamily="66" charset="0"/>
              </a:rPr>
              <a:t> (e.g. cortisol) help to control the metabolism of carbohydrates and proteins in the liver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F1222FF-4DCF-46EF-9D25-F60591E9FB1D}"/>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a:solidFill>
                  <a:srgbClr val="FFFFFF"/>
                </a:solidFill>
                <a:latin typeface="Comic Sans MS" panose="030F0702030302020204" pitchFamily="66" charset="0"/>
              </a:rPr>
              <a:t>Adrenaline</a:t>
            </a:r>
          </a:p>
        </p:txBody>
      </p:sp>
      <p:sp>
        <p:nvSpPr>
          <p:cNvPr id="13315" name="Rectangle 3">
            <a:extLst>
              <a:ext uri="{FF2B5EF4-FFF2-40B4-BE49-F238E27FC236}">
                <a16:creationId xmlns:a16="http://schemas.microsoft.com/office/drawing/2014/main" id="{CD9794A1-BF87-4F3C-AD7F-BD48C96A7111}"/>
              </a:ext>
            </a:extLst>
          </p:cNvPr>
          <p:cNvSpPr>
            <a:spLocks noGrp="1" noChangeArrowheads="1"/>
          </p:cNvSpPr>
          <p:nvPr>
            <p:ph idx="1"/>
          </p:nvPr>
        </p:nvSpPr>
        <p:spPr>
          <a:xfrm>
            <a:off x="4581727" y="649480"/>
            <a:ext cx="3025303" cy="5546047"/>
          </a:xfrm>
        </p:spPr>
        <p:txBody>
          <a:bodyPr anchor="ctr">
            <a:normAutofit/>
          </a:bodyPr>
          <a:lstStyle/>
          <a:p>
            <a:r>
              <a:rPr lang="en-GB" altLang="en-US" sz="2000">
                <a:latin typeface="Comic Sans MS" panose="030F0702030302020204" pitchFamily="66" charset="0"/>
              </a:rPr>
              <a:t>Hormone produce by the adrenal gland</a:t>
            </a:r>
          </a:p>
          <a:p>
            <a:r>
              <a:rPr lang="en-GB" altLang="en-US" sz="2000">
                <a:latin typeface="Comic Sans MS" panose="030F0702030302020204" pitchFamily="66" charset="0"/>
              </a:rPr>
              <a:t>Prepares the body for activity</a:t>
            </a:r>
          </a:p>
          <a:p>
            <a:r>
              <a:rPr lang="en-GB" altLang="en-US" sz="2000">
                <a:latin typeface="Comic Sans MS" panose="030F0702030302020204" pitchFamily="66" charset="0"/>
              </a:rPr>
              <a:t>Is an amino acid derivative</a:t>
            </a:r>
          </a:p>
          <a:p>
            <a:r>
              <a:rPr lang="en-GB" altLang="en-US" sz="2000">
                <a:latin typeface="Comic Sans MS" panose="030F0702030302020204" pitchFamily="66" charset="0"/>
              </a:rPr>
              <a:t>Cannot enter the target cell</a:t>
            </a:r>
          </a:p>
          <a:p>
            <a:r>
              <a:rPr lang="en-GB" altLang="en-US" sz="2000">
                <a:latin typeface="Comic Sans MS" panose="030F0702030302020204" pitchFamily="66" charset="0"/>
              </a:rPr>
              <a:t>Therefore it must cause an effect without entering the cell</a:t>
            </a:r>
          </a:p>
        </p:txBody>
      </p:sp>
      <p:pic>
        <p:nvPicPr>
          <p:cNvPr id="13316" name="Picture 4">
            <a:extLst>
              <a:ext uri="{FF2B5EF4-FFF2-40B4-BE49-F238E27FC236}">
                <a16:creationId xmlns:a16="http://schemas.microsoft.com/office/drawing/2014/main" id="{1AA04D95-1537-4513-8163-C0CE1DD663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278" r="3" b="18103"/>
          <a:stretch/>
        </p:blipFill>
        <p:spPr bwMode="auto">
          <a:xfrm>
            <a:off x="8109502" y="2043385"/>
            <a:ext cx="3615776" cy="278310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3282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4" name="Picture 4">
            <a:extLst>
              <a:ext uri="{FF2B5EF4-FFF2-40B4-BE49-F238E27FC236}">
                <a16:creationId xmlns:a16="http://schemas.microsoft.com/office/drawing/2014/main" id="{B81F47D8-6937-4854-857E-1830920F71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8421" b="56342"/>
          <a:stretch>
            <a:fillRect/>
          </a:stretch>
        </p:blipFill>
        <p:spPr bwMode="auto">
          <a:xfrm>
            <a:off x="2279650" y="1844676"/>
            <a:ext cx="7848600" cy="4627563"/>
          </a:xfrm>
          <a:prstGeom prst="rect">
            <a:avLst/>
          </a:prstGeom>
          <a:noFill/>
          <a:extLst>
            <a:ext uri="{909E8E84-426E-40DD-AFC4-6F175D3DCCD1}">
              <a14:hiddenFill xmlns:a14="http://schemas.microsoft.com/office/drawing/2010/main">
                <a:solidFill>
                  <a:srgbClr val="FFFFFF"/>
                </a:solidFill>
              </a14:hiddenFill>
            </a:ext>
          </a:extLst>
        </p:spPr>
      </p:pic>
      <p:sp>
        <p:nvSpPr>
          <p:cNvPr id="15365" name="Rectangle 5">
            <a:extLst>
              <a:ext uri="{FF2B5EF4-FFF2-40B4-BE49-F238E27FC236}">
                <a16:creationId xmlns:a16="http://schemas.microsoft.com/office/drawing/2014/main" id="{5A26F56D-1571-4D9D-84BB-544350CD3316}"/>
              </a:ext>
            </a:extLst>
          </p:cNvPr>
          <p:cNvSpPr>
            <a:spLocks noGrp="1" noChangeArrowheads="1"/>
          </p:cNvSpPr>
          <p:nvPr>
            <p:ph type="title"/>
          </p:nvPr>
        </p:nvSpPr>
        <p:spPr/>
        <p:txBody>
          <a:bodyPr/>
          <a:lstStyle/>
          <a:p>
            <a:pPr marL="838200" indent="-838200"/>
            <a:r>
              <a:rPr lang="en-GB" altLang="en-US">
                <a:latin typeface="Comic Sans MS" panose="030F0702030302020204" pitchFamily="66" charset="0"/>
              </a:rPr>
              <a:t>Action of adrenaline (1)</a:t>
            </a:r>
          </a:p>
        </p:txBody>
      </p:sp>
    </p:spTree>
    <p:extLst>
      <p:ext uri="{BB962C8B-B14F-4D97-AF65-F5344CB8AC3E}">
        <p14:creationId xmlns:p14="http://schemas.microsoft.com/office/powerpoint/2010/main" val="1529571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9E98400-AD1B-4427-81D4-6F90FF662CA7}"/>
              </a:ext>
            </a:extLst>
          </p:cNvPr>
          <p:cNvSpPr>
            <a:spLocks noGrp="1" noChangeArrowheads="1"/>
          </p:cNvSpPr>
          <p:nvPr>
            <p:ph type="title" idx="4294967295"/>
          </p:nvPr>
        </p:nvSpPr>
        <p:spPr>
          <a:xfrm>
            <a:off x="8191925" y="1325880"/>
            <a:ext cx="3352375" cy="3066507"/>
          </a:xfrm>
        </p:spPr>
        <p:txBody>
          <a:bodyPr vert="horz" lIns="91440" tIns="45720" rIns="91440" bIns="45720" rtlCol="0" anchor="b">
            <a:normAutofit/>
          </a:bodyPr>
          <a:lstStyle/>
          <a:p>
            <a:r>
              <a:rPr lang="en-US" altLang="en-US" sz="4600"/>
              <a:t>Action of adrenaline (2)</a:t>
            </a:r>
          </a:p>
        </p:txBody>
      </p:sp>
      <p:pic>
        <p:nvPicPr>
          <p:cNvPr id="19460" name="Picture 4">
            <a:extLst>
              <a:ext uri="{FF2B5EF4-FFF2-40B4-BE49-F238E27FC236}">
                <a16:creationId xmlns:a16="http://schemas.microsoft.com/office/drawing/2014/main" id="{2D1CC954-8D99-4D78-9873-A01E36D30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0" b="50685"/>
          <a:stretch>
            <a:fillRect/>
          </a:stretch>
        </p:blipFill>
        <p:spPr bwMode="auto">
          <a:xfrm>
            <a:off x="643854" y="1271835"/>
            <a:ext cx="6270662" cy="431386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856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36C193C0-768B-49D8-9127-29C426C96E61}"/>
              </a:ext>
            </a:extLst>
          </p:cNvPr>
          <p:cNvSpPr>
            <a:spLocks noGrp="1" noChangeArrowheads="1"/>
          </p:cNvSpPr>
          <p:nvPr>
            <p:ph type="title" idx="4294967295"/>
          </p:nvPr>
        </p:nvSpPr>
        <p:spPr>
          <a:xfrm>
            <a:off x="1028700" y="1967266"/>
            <a:ext cx="2628900" cy="2547257"/>
          </a:xfrm>
          <a:noFill/>
        </p:spPr>
        <p:txBody>
          <a:bodyPr vert="horz" lIns="91440" tIns="45720" rIns="91440" bIns="45720" rtlCol="0" anchor="ctr">
            <a:normAutofit/>
          </a:bodyPr>
          <a:lstStyle/>
          <a:p>
            <a:pPr algn="ctr"/>
            <a:r>
              <a:rPr lang="en-US" altLang="en-US" sz="3600" kern="1200">
                <a:solidFill>
                  <a:srgbClr val="FFFFFF"/>
                </a:solidFill>
                <a:latin typeface="+mj-lt"/>
                <a:ea typeface="+mj-ea"/>
                <a:cs typeface="+mj-cs"/>
              </a:rPr>
              <a:t>Action of adrenaline (3)</a:t>
            </a:r>
          </a:p>
        </p:txBody>
      </p:sp>
      <p:pic>
        <p:nvPicPr>
          <p:cNvPr id="20484" name="Picture 4">
            <a:extLst>
              <a:ext uri="{FF2B5EF4-FFF2-40B4-BE49-F238E27FC236}">
                <a16:creationId xmlns:a16="http://schemas.microsoft.com/office/drawing/2014/main" id="{1F644425-3B6D-4674-B613-F664722C8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3658" r="42917"/>
          <a:stretch>
            <a:fillRect/>
          </a:stretch>
        </p:blipFill>
        <p:spPr bwMode="auto">
          <a:xfrm>
            <a:off x="4777316" y="1093761"/>
            <a:ext cx="6780700" cy="4668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6142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06" name="Rectangle 2">
            <a:extLst>
              <a:ext uri="{FF2B5EF4-FFF2-40B4-BE49-F238E27FC236}">
                <a16:creationId xmlns:a16="http://schemas.microsoft.com/office/drawing/2014/main" id="{51584B15-3FE7-44F5-A4BA-B9E39C7F65BF}"/>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First and second messengers</a:t>
            </a:r>
          </a:p>
        </p:txBody>
      </p:sp>
      <p:sp>
        <p:nvSpPr>
          <p:cNvPr id="21507" name="Rectangle 3">
            <a:extLst>
              <a:ext uri="{FF2B5EF4-FFF2-40B4-BE49-F238E27FC236}">
                <a16:creationId xmlns:a16="http://schemas.microsoft.com/office/drawing/2014/main" id="{D150DA47-EF2B-404F-91CC-A2435428C67C}"/>
              </a:ext>
            </a:extLst>
          </p:cNvPr>
          <p:cNvSpPr>
            <a:spLocks noGrp="1" noChangeArrowheads="1"/>
          </p:cNvSpPr>
          <p:nvPr>
            <p:ph idx="1"/>
          </p:nvPr>
        </p:nvSpPr>
        <p:spPr>
          <a:xfrm>
            <a:off x="6503158" y="649480"/>
            <a:ext cx="4862447" cy="5546047"/>
          </a:xfrm>
        </p:spPr>
        <p:txBody>
          <a:bodyPr anchor="ctr">
            <a:normAutofit/>
          </a:bodyPr>
          <a:lstStyle/>
          <a:p>
            <a:r>
              <a:rPr lang="en-GB" altLang="en-US" sz="2000" dirty="0">
                <a:latin typeface="Comic Sans MS" panose="030F0702030302020204" pitchFamily="66" charset="0"/>
              </a:rPr>
              <a:t>First messenger</a:t>
            </a:r>
          </a:p>
          <a:p>
            <a:pPr lvl="1"/>
            <a:r>
              <a:rPr lang="en-GB" altLang="en-US" sz="2000" dirty="0">
                <a:latin typeface="Comic Sans MS" panose="030F0702030302020204" pitchFamily="66" charset="0"/>
              </a:rPr>
              <a:t>A hormone that transmits a signal around the body</a:t>
            </a:r>
          </a:p>
          <a:p>
            <a:endParaRPr lang="en-GB" altLang="en-US" sz="2000" dirty="0">
              <a:latin typeface="Comic Sans MS" panose="030F0702030302020204" pitchFamily="66" charset="0"/>
            </a:endParaRPr>
          </a:p>
          <a:p>
            <a:r>
              <a:rPr lang="en-GB" altLang="en-US" sz="2000" dirty="0">
                <a:latin typeface="Comic Sans MS" panose="030F0702030302020204" pitchFamily="66" charset="0"/>
              </a:rPr>
              <a:t>Second messenger</a:t>
            </a:r>
          </a:p>
          <a:p>
            <a:pPr lvl="1"/>
            <a:r>
              <a:rPr lang="en-GB" altLang="en-US" sz="2000" dirty="0">
                <a:latin typeface="Comic Sans MS" panose="030F0702030302020204" pitchFamily="66" charset="0"/>
              </a:rPr>
              <a:t>Is cAMP which transmits a signal inside the cell</a:t>
            </a:r>
          </a:p>
        </p:txBody>
      </p:sp>
    </p:spTree>
    <p:extLst>
      <p:ext uri="{BB962C8B-B14F-4D97-AF65-F5344CB8AC3E}">
        <p14:creationId xmlns:p14="http://schemas.microsoft.com/office/powerpoint/2010/main" val="4086551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a:extLst>
              <a:ext uri="{FF2B5EF4-FFF2-40B4-BE49-F238E27FC236}">
                <a16:creationId xmlns:a16="http://schemas.microsoft.com/office/drawing/2014/main" id="{8CFEC2E7-D65C-410F-9FCA-96B3DE199C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762545" y="1828800"/>
            <a:ext cx="2750457" cy="4195762"/>
          </a:xfr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5" name="Rectangle 7">
            <a:extLst>
              <a:ext uri="{FF2B5EF4-FFF2-40B4-BE49-F238E27FC236}">
                <a16:creationId xmlns:a16="http://schemas.microsoft.com/office/drawing/2014/main" id="{4DF4CC7A-52B8-4359-AB88-2441D709A789}"/>
              </a:ext>
            </a:extLst>
          </p:cNvPr>
          <p:cNvSpPr>
            <a:spLocks noChangeArrowheads="1"/>
          </p:cNvSpPr>
          <p:nvPr/>
        </p:nvSpPr>
        <p:spPr bwMode="auto">
          <a:xfrm>
            <a:off x="1752600" y="2133600"/>
            <a:ext cx="4343400" cy="4097338"/>
          </a:xfrm>
          <a:prstGeom prst="rect">
            <a:avLst/>
          </a:prstGeom>
          <a:noFill/>
          <a:ln w="9525">
            <a:solidFill>
              <a:srgbClr val="00FF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b="1">
                <a:solidFill>
                  <a:srgbClr val="00FFFF"/>
                </a:solidFill>
                <a:latin typeface="Arial" panose="020B0604020202020204" pitchFamily="34" charset="0"/>
              </a:rPr>
              <a:t>Endocrine gland</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Release hormones into the bloodstream.</a:t>
            </a:r>
          </a:p>
          <a:p>
            <a:pPr eaLnBrk="1" hangingPunct="1">
              <a:spcBef>
                <a:spcPct val="0"/>
              </a:spcBef>
              <a:buFontTx/>
              <a:buNone/>
            </a:pPr>
            <a:endParaRPr lang="en-US" altLang="en-US" sz="1000">
              <a:solidFill>
                <a:schemeClr val="bg1"/>
              </a:solidFill>
              <a:latin typeface="Arial" panose="020B0604020202020204" pitchFamily="34" charset="0"/>
            </a:endParaRPr>
          </a:p>
          <a:p>
            <a:pPr eaLnBrk="1" hangingPunct="1">
              <a:spcBef>
                <a:spcPct val="0"/>
              </a:spcBef>
              <a:buFontTx/>
              <a:buNone/>
            </a:pPr>
            <a:r>
              <a:rPr lang="en-US" altLang="en-US" sz="2800" b="1">
                <a:solidFill>
                  <a:srgbClr val="00FFFF"/>
                </a:solidFill>
                <a:latin typeface="Arial" panose="020B0604020202020204" pitchFamily="34" charset="0"/>
              </a:rPr>
              <a:t>Hormone</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are chemicals released in one part of the body that travel through the bloodstream and affect the activities of cells in other parts of the body.</a:t>
            </a:r>
          </a:p>
        </p:txBody>
      </p:sp>
      <p:sp>
        <p:nvSpPr>
          <p:cNvPr id="3076" name="Text Box 8">
            <a:extLst>
              <a:ext uri="{FF2B5EF4-FFF2-40B4-BE49-F238E27FC236}">
                <a16:creationId xmlns:a16="http://schemas.microsoft.com/office/drawing/2014/main" id="{B78F2D07-BE6E-4474-A67D-25B9BE389891}"/>
              </a:ext>
            </a:extLst>
          </p:cNvPr>
          <p:cNvSpPr txBox="1">
            <a:spLocks noChangeArrowheads="1"/>
          </p:cNvSpPr>
          <p:nvPr/>
        </p:nvSpPr>
        <p:spPr bwMode="auto">
          <a:xfrm>
            <a:off x="2438400" y="1295400"/>
            <a:ext cx="2895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a:solidFill>
                  <a:srgbClr val="CC66FF"/>
                </a:solidFill>
                <a:latin typeface="Comic Sans MS" panose="030F0702030302020204" pitchFamily="66" charset="0"/>
              </a:rPr>
              <a:t>Consists of:</a:t>
            </a:r>
          </a:p>
        </p:txBody>
      </p:sp>
      <p:sp>
        <p:nvSpPr>
          <p:cNvPr id="3077" name="WordArt 9">
            <a:extLst>
              <a:ext uri="{FF2B5EF4-FFF2-40B4-BE49-F238E27FC236}">
                <a16:creationId xmlns:a16="http://schemas.microsoft.com/office/drawing/2014/main" id="{006127E0-1340-40BA-86B0-30512545F72F}"/>
              </a:ext>
            </a:extLst>
          </p:cNvPr>
          <p:cNvSpPr>
            <a:spLocks noChangeArrowheads="1" noChangeShapeType="1" noTextEdit="1"/>
          </p:cNvSpPr>
          <p:nvPr/>
        </p:nvSpPr>
        <p:spPr bwMode="auto">
          <a:xfrm>
            <a:off x="1752600" y="533400"/>
            <a:ext cx="4191000" cy="7620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Endocrine System</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DA83B-009C-4F4B-A83A-84FDF8BCDDF6}"/>
              </a:ext>
            </a:extLst>
          </p:cNvPr>
          <p:cNvSpPr>
            <a:spLocks noGrp="1"/>
          </p:cNvSpPr>
          <p:nvPr>
            <p:ph type="title"/>
          </p:nvPr>
        </p:nvSpPr>
        <p:spPr>
          <a:xfrm>
            <a:off x="466722" y="586855"/>
            <a:ext cx="3201366" cy="3387497"/>
          </a:xfrm>
        </p:spPr>
        <p:txBody>
          <a:bodyPr anchor="b">
            <a:normAutofit/>
          </a:bodyPr>
          <a:lstStyle/>
          <a:p>
            <a:pPr algn="r"/>
            <a:r>
              <a:rPr lang="en-US" sz="2800" b="0" i="0">
                <a:solidFill>
                  <a:srgbClr val="FFFFFF"/>
                </a:solidFill>
                <a:effectLst/>
                <a:latin typeface="ff-meta-web-pro"/>
              </a:rPr>
              <a:t>The two sections of the pituitary gland produce a number of different hormones which act on different target glands or cells.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0730E84C-A593-428B-87D0-8242BB8A4749}"/>
              </a:ext>
            </a:extLst>
          </p:cNvPr>
          <p:cNvSpPr>
            <a:spLocks noGrp="1"/>
          </p:cNvSpPr>
          <p:nvPr>
            <p:ph idx="1"/>
          </p:nvPr>
        </p:nvSpPr>
        <p:spPr>
          <a:xfrm>
            <a:off x="4810259" y="649480"/>
            <a:ext cx="6555347" cy="5546047"/>
          </a:xfrm>
        </p:spPr>
        <p:txBody>
          <a:bodyPr anchor="ctr">
            <a:normAutofit/>
          </a:bodyPr>
          <a:lstStyle/>
          <a:p>
            <a:r>
              <a:rPr lang="en-GB" sz="2000" b="1" i="0">
                <a:effectLst/>
                <a:latin typeface="ff-meta-web-pro"/>
              </a:rPr>
              <a:t>Anterior pituitary</a:t>
            </a:r>
          </a:p>
          <a:p>
            <a:pPr>
              <a:buFont typeface="Arial" panose="020B0604020202020204" pitchFamily="34" charset="0"/>
              <a:buChar char="•"/>
            </a:pPr>
            <a:r>
              <a:rPr lang="en-GB" sz="2000" b="0" i="0">
                <a:effectLst/>
                <a:latin typeface="ff-meta-web-pro"/>
              </a:rPr>
              <a:t>Adrenocorticotrophic hormone (ACTH)- stimulates cortisol </a:t>
            </a:r>
          </a:p>
          <a:p>
            <a:pPr>
              <a:buFont typeface="Arial" panose="020B0604020202020204" pitchFamily="34" charset="0"/>
              <a:buChar char="•"/>
            </a:pPr>
            <a:r>
              <a:rPr lang="en-GB" sz="2000" b="0" i="0">
                <a:effectLst/>
                <a:latin typeface="ff-meta-web-pro"/>
              </a:rPr>
              <a:t>Thyroid-stimulating hormone (TSH)- stimulates production of thyroxine</a:t>
            </a:r>
          </a:p>
          <a:p>
            <a:pPr>
              <a:buFont typeface="Arial" panose="020B0604020202020204" pitchFamily="34" charset="0"/>
              <a:buChar char="•"/>
            </a:pPr>
            <a:r>
              <a:rPr lang="en-GB" sz="2000" b="0" i="0">
                <a:effectLst/>
                <a:latin typeface="ff-meta-web-pro"/>
              </a:rPr>
              <a:t>Luteinising hormone (LH)- stimulates the release of an egg</a:t>
            </a:r>
          </a:p>
          <a:p>
            <a:pPr>
              <a:buFont typeface="Arial" panose="020B0604020202020204" pitchFamily="34" charset="0"/>
              <a:buChar char="•"/>
            </a:pPr>
            <a:r>
              <a:rPr lang="en-GB" sz="2000" b="0" i="0">
                <a:effectLst/>
                <a:latin typeface="ff-meta-web-pro"/>
              </a:rPr>
              <a:t>Follicle-stimulating hormone (FSH)-stimulates the production of eggs and sperm</a:t>
            </a:r>
          </a:p>
          <a:p>
            <a:pPr>
              <a:buFont typeface="Arial" panose="020B0604020202020204" pitchFamily="34" charset="0"/>
              <a:buChar char="•"/>
            </a:pPr>
            <a:r>
              <a:rPr lang="en-GB" sz="2000" b="0" i="0">
                <a:effectLst/>
                <a:latin typeface="ff-meta-web-pro"/>
              </a:rPr>
              <a:t>Prolactin (PRL)- production of milk </a:t>
            </a:r>
          </a:p>
          <a:p>
            <a:pPr>
              <a:buFont typeface="Arial" panose="020B0604020202020204" pitchFamily="34" charset="0"/>
              <a:buChar char="•"/>
            </a:pPr>
            <a:r>
              <a:rPr lang="en-GB" sz="2000" b="0" i="0">
                <a:effectLst/>
                <a:latin typeface="ff-meta-web-pro"/>
              </a:rPr>
              <a:t>Growth hormone (GH)- growth </a:t>
            </a:r>
          </a:p>
          <a:p>
            <a:pPr>
              <a:buFont typeface="Arial" panose="020B0604020202020204" pitchFamily="34" charset="0"/>
              <a:buChar char="•"/>
            </a:pPr>
            <a:r>
              <a:rPr lang="en-GB" sz="2000" b="0" i="0">
                <a:effectLst/>
                <a:latin typeface="ff-meta-web-pro"/>
              </a:rPr>
              <a:t>Melanocyte-stimulating hormone (MSH)- production of melanin </a:t>
            </a:r>
          </a:p>
          <a:p>
            <a:endParaRPr lang="en-GB" sz="2000"/>
          </a:p>
        </p:txBody>
      </p:sp>
    </p:spTree>
    <p:extLst>
      <p:ext uri="{BB962C8B-B14F-4D97-AF65-F5344CB8AC3E}">
        <p14:creationId xmlns:p14="http://schemas.microsoft.com/office/powerpoint/2010/main" val="3355069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30B3-17A7-4CD1-A93C-A2AB430B6B68}"/>
              </a:ext>
            </a:extLst>
          </p:cNvPr>
          <p:cNvSpPr>
            <a:spLocks noGrp="1"/>
          </p:cNvSpPr>
          <p:nvPr>
            <p:ph type="title"/>
          </p:nvPr>
        </p:nvSpPr>
        <p:spPr/>
        <p:txBody>
          <a:bodyPr/>
          <a:lstStyle/>
          <a:p>
            <a:r>
              <a:rPr lang="en-GB" dirty="0"/>
              <a:t>Do you know the function of these endocrine glands?</a:t>
            </a:r>
          </a:p>
        </p:txBody>
      </p:sp>
      <p:pic>
        <p:nvPicPr>
          <p:cNvPr id="1026" name="Picture 2">
            <a:extLst>
              <a:ext uri="{FF2B5EF4-FFF2-40B4-BE49-F238E27FC236}">
                <a16:creationId xmlns:a16="http://schemas.microsoft.com/office/drawing/2014/main" id="{1795D1A2-3E8D-414C-AEA4-0D3097EC05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88936" y="1825625"/>
            <a:ext cx="581412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60672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2"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3"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5"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D875C164-38BD-49D0-9572-FC1305E700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41670" y="643467"/>
            <a:ext cx="4108660"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7772594"/>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A4910-5CB7-4DFD-B180-E81EEB2AEE68}"/>
              </a:ext>
            </a:extLst>
          </p:cNvPr>
          <p:cNvSpPr>
            <a:spLocks noGrp="1"/>
          </p:cNvSpPr>
          <p:nvPr>
            <p:ph type="title"/>
          </p:nvPr>
        </p:nvSpPr>
        <p:spPr/>
        <p:txBody>
          <a:bodyPr/>
          <a:lstStyle/>
          <a:p>
            <a:r>
              <a:rPr lang="en-GB" dirty="0"/>
              <a:t>Putting it all together </a:t>
            </a:r>
          </a:p>
        </p:txBody>
      </p:sp>
      <p:pic>
        <p:nvPicPr>
          <p:cNvPr id="4" name="Online Media 3" title="Overview of the Endocrine System">
            <a:hlinkClick r:id="" action="ppaction://media"/>
            <a:extLst>
              <a:ext uri="{FF2B5EF4-FFF2-40B4-BE49-F238E27FC236}">
                <a16:creationId xmlns:a16="http://schemas.microsoft.com/office/drawing/2014/main" id="{DAA7DEF3-B593-4D10-81F6-3921CF928B0E}"/>
              </a:ext>
            </a:extLst>
          </p:cNvPr>
          <p:cNvPicPr>
            <a:picLocks noGrp="1" noRot="1" noChangeAspect="1"/>
          </p:cNvPicPr>
          <p:nvPr>
            <p:ph idx="1"/>
            <a:videoFile r:link="rId1"/>
          </p:nvPr>
        </p:nvPicPr>
        <p:blipFill>
          <a:blip r:embed="rId3"/>
          <a:stretch>
            <a:fillRect/>
          </a:stretch>
        </p:blipFill>
        <p:spPr>
          <a:xfrm>
            <a:off x="1863725" y="2052638"/>
            <a:ext cx="7426325" cy="4195762"/>
          </a:xfrm>
          <a:prstGeom prst="rect">
            <a:avLst/>
          </a:prstGeom>
        </p:spPr>
      </p:pic>
    </p:spTree>
    <p:extLst>
      <p:ext uri="{BB962C8B-B14F-4D97-AF65-F5344CB8AC3E}">
        <p14:creationId xmlns:p14="http://schemas.microsoft.com/office/powerpoint/2010/main" val="1520685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6FABB-57B3-469F-9374-17805E2837F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Posterior pituitary </a:t>
            </a:r>
          </a:p>
        </p:txBody>
      </p:sp>
      <p:sp>
        <p:nvSpPr>
          <p:cNvPr id="3" name="Content Placeholder 2">
            <a:extLst>
              <a:ext uri="{FF2B5EF4-FFF2-40B4-BE49-F238E27FC236}">
                <a16:creationId xmlns:a16="http://schemas.microsoft.com/office/drawing/2014/main" id="{85E725AA-0F05-4990-B069-641968F5CF7E}"/>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0" i="0">
                <a:effectLst/>
                <a:latin typeface="ff-meta-web-pro"/>
              </a:rPr>
              <a:t>Anti-diuretic hormone (ADH)</a:t>
            </a:r>
          </a:p>
          <a:p>
            <a:pPr>
              <a:buFont typeface="Arial" panose="020B0604020202020204" pitchFamily="34" charset="0"/>
              <a:buChar char="•"/>
            </a:pPr>
            <a:r>
              <a:rPr lang="en-GB" sz="2000" b="0" i="0">
                <a:effectLst/>
                <a:latin typeface="ff-meta-web-pro"/>
              </a:rPr>
              <a:t>Oxytocin released during love and labour </a:t>
            </a:r>
          </a:p>
          <a:p>
            <a:endParaRPr lang="en-GB" sz="2000"/>
          </a:p>
        </p:txBody>
      </p:sp>
    </p:spTree>
    <p:extLst>
      <p:ext uri="{BB962C8B-B14F-4D97-AF65-F5344CB8AC3E}">
        <p14:creationId xmlns:p14="http://schemas.microsoft.com/office/powerpoint/2010/main" val="4012060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FA41A-63FE-45BC-BD40-1A4A96FBF2A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Steroid Hormones </a:t>
            </a:r>
          </a:p>
        </p:txBody>
      </p:sp>
      <p:sp>
        <p:nvSpPr>
          <p:cNvPr id="3" name="Content Placeholder 2">
            <a:extLst>
              <a:ext uri="{FF2B5EF4-FFF2-40B4-BE49-F238E27FC236}">
                <a16:creationId xmlns:a16="http://schemas.microsoft.com/office/drawing/2014/main" id="{63096740-4FCC-45A5-8AC6-175D5E370981}"/>
              </a:ext>
            </a:extLst>
          </p:cNvPr>
          <p:cNvSpPr>
            <a:spLocks noGrp="1"/>
          </p:cNvSpPr>
          <p:nvPr>
            <p:ph idx="1"/>
          </p:nvPr>
        </p:nvSpPr>
        <p:spPr>
          <a:xfrm>
            <a:off x="4810259" y="649480"/>
            <a:ext cx="6555347" cy="5546047"/>
          </a:xfrm>
        </p:spPr>
        <p:txBody>
          <a:bodyPr anchor="ctr">
            <a:normAutofit/>
          </a:bodyPr>
          <a:lstStyle/>
          <a:p>
            <a:r>
              <a:rPr lang="en-US" sz="2000" b="0" i="0">
                <a:effectLst/>
                <a:latin typeface="Open Sans"/>
              </a:rPr>
              <a:t>Steroid hormones are secretions of ductless glands that consist of a characteristic steroid ring structure. Formed from cholesterol. Sex hormones produced in the sex organs (testosterone, o</a:t>
            </a:r>
            <a:r>
              <a:rPr lang="en-US" sz="2000" b="0" i="0" u="none" strike="noStrike">
                <a:effectLst/>
                <a:latin typeface="Open Sans"/>
                <a:hlinkClick r:id="rId2">
                  <a:extLst>
                    <a:ext uri="{A12FA001-AC4F-418D-AE19-62706E023703}">
                      <ahyp:hlinkClr xmlns:ahyp="http://schemas.microsoft.com/office/drawing/2018/hyperlinkcolor" val="tx"/>
                    </a:ext>
                  </a:extLst>
                </a:hlinkClick>
              </a:rPr>
              <a:t>estrogen and progesterone</a:t>
            </a:r>
            <a:r>
              <a:rPr lang="en-US" sz="2000" b="0" i="0">
                <a:effectLst/>
                <a:latin typeface="Open Sans"/>
              </a:rPr>
              <a:t>), and hormones produced in the </a:t>
            </a:r>
            <a:r>
              <a:rPr lang="en-US" sz="2000" b="0" i="0" u="none" strike="noStrike">
                <a:effectLst/>
                <a:latin typeface="Open Sans"/>
                <a:hlinkClick r:id="rId3">
                  <a:extLst>
                    <a:ext uri="{A12FA001-AC4F-418D-AE19-62706E023703}">
                      <ahyp:hlinkClr xmlns:ahyp="http://schemas.microsoft.com/office/drawing/2018/hyperlinkcolor" val="tx"/>
                    </a:ext>
                  </a:extLst>
                </a:hlinkClick>
              </a:rPr>
              <a:t>adrenal gland</a:t>
            </a:r>
            <a:r>
              <a:rPr lang="en-US" sz="2000" b="0" i="0">
                <a:effectLst/>
                <a:latin typeface="Open Sans"/>
              </a:rPr>
              <a:t> (aldosterone, cortisol, and androgens) are examples of steroid hormones..</a:t>
            </a:r>
          </a:p>
          <a:p>
            <a:pPr marL="990600" lvl="1" indent="-533400">
              <a:buFontTx/>
              <a:buChar char="•"/>
            </a:pPr>
            <a:r>
              <a:rPr lang="en-GB" altLang="en-US" sz="2000">
                <a:latin typeface="Comic Sans MS" panose="030F0702030302020204" pitchFamily="66" charset="0"/>
              </a:rPr>
              <a:t>Can pass through the membrane and enter the cell</a:t>
            </a:r>
          </a:p>
          <a:p>
            <a:pPr marL="990600" lvl="1" indent="-533400">
              <a:buFontTx/>
              <a:buChar char="•"/>
            </a:pPr>
            <a:r>
              <a:rPr lang="en-GB" altLang="en-US" sz="2000">
                <a:latin typeface="Comic Sans MS" panose="030F0702030302020204" pitchFamily="66" charset="0"/>
              </a:rPr>
              <a:t>Act upon the DNA in the nucleus</a:t>
            </a:r>
          </a:p>
          <a:p>
            <a:endParaRPr lang="en-GB" sz="2000"/>
          </a:p>
        </p:txBody>
      </p:sp>
    </p:spTree>
    <p:extLst>
      <p:ext uri="{BB962C8B-B14F-4D97-AF65-F5344CB8AC3E}">
        <p14:creationId xmlns:p14="http://schemas.microsoft.com/office/powerpoint/2010/main" val="23865071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4F5F-366E-4EB4-803A-6FFC2183859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a:solidFill>
                  <a:srgbClr val="FFFFFF"/>
                </a:solidFill>
              </a:rPr>
              <a:t>Hormones produced by other glands</a:t>
            </a:r>
          </a:p>
        </p:txBody>
      </p:sp>
      <p:graphicFrame>
        <p:nvGraphicFramePr>
          <p:cNvPr id="4" name="Table 3">
            <a:extLst>
              <a:ext uri="{FF2B5EF4-FFF2-40B4-BE49-F238E27FC236}">
                <a16:creationId xmlns:a16="http://schemas.microsoft.com/office/drawing/2014/main" id="{5C3A5E89-DDF4-45A2-A541-322E7C233684}"/>
              </a:ext>
            </a:extLst>
          </p:cNvPr>
          <p:cNvGraphicFramePr/>
          <p:nvPr>
            <p:extLst>
              <p:ext uri="{D42A27DB-BD31-4B8C-83A1-F6EECF244321}">
                <p14:modId xmlns:p14="http://schemas.microsoft.com/office/powerpoint/2010/main" val="358135558"/>
              </p:ext>
            </p:extLst>
          </p:nvPr>
        </p:nvGraphicFramePr>
        <p:xfrm>
          <a:off x="4777316" y="1012144"/>
          <a:ext cx="6780702" cy="4831385"/>
        </p:xfrm>
        <a:graphic>
          <a:graphicData uri="http://schemas.openxmlformats.org/drawingml/2006/table">
            <a:tbl>
              <a:tblPr>
                <a:tableStyleId>{5C22544A-7EE6-4342-B048-85BDC9FD1C3A}</a:tableStyleId>
              </a:tblPr>
              <a:tblGrid>
                <a:gridCol w="1276386">
                  <a:extLst>
                    <a:ext uri="{9D8B030D-6E8A-4147-A177-3AD203B41FA5}">
                      <a16:colId xmlns:a16="http://schemas.microsoft.com/office/drawing/2014/main" val="1949562824"/>
                    </a:ext>
                  </a:extLst>
                </a:gridCol>
                <a:gridCol w="899081">
                  <a:extLst>
                    <a:ext uri="{9D8B030D-6E8A-4147-A177-3AD203B41FA5}">
                      <a16:colId xmlns:a16="http://schemas.microsoft.com/office/drawing/2014/main" val="4191900010"/>
                    </a:ext>
                  </a:extLst>
                </a:gridCol>
                <a:gridCol w="4605235">
                  <a:extLst>
                    <a:ext uri="{9D8B030D-6E8A-4147-A177-3AD203B41FA5}">
                      <a16:colId xmlns:a16="http://schemas.microsoft.com/office/drawing/2014/main" val="988487664"/>
                    </a:ext>
                  </a:extLst>
                </a:gridCol>
              </a:tblGrid>
              <a:tr h="277732">
                <a:tc>
                  <a:txBody>
                    <a:bodyPr/>
                    <a:lstStyle/>
                    <a:p>
                      <a:pPr algn="l" fontAlgn="t">
                        <a:spcBef>
                          <a:spcPts val="0"/>
                        </a:spcBef>
                        <a:spcAft>
                          <a:spcPts val="0"/>
                        </a:spcAft>
                      </a:pPr>
                      <a:r>
                        <a:rPr lang="en-GB" sz="1400" b="0" u="none" strike="noStrike">
                          <a:effectLst/>
                        </a:rPr>
                        <a:t>Hormone </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Organ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Function</a:t>
                      </a:r>
                      <a:endParaRPr lang="en-GB"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885327386"/>
                  </a:ext>
                </a:extLst>
              </a:tr>
              <a:tr h="1121730">
                <a:tc>
                  <a:txBody>
                    <a:bodyPr/>
                    <a:lstStyle/>
                    <a:p>
                      <a:pPr algn="l" fontAlgn="t">
                        <a:spcBef>
                          <a:spcPts val="0"/>
                        </a:spcBef>
                        <a:spcAft>
                          <a:spcPts val="0"/>
                        </a:spcAft>
                      </a:pPr>
                      <a:r>
                        <a:rPr lang="en-GB" sz="1400" u="none" strike="noStrike">
                          <a:effectLst/>
                        </a:rPr>
                        <a:t>Cortisol</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Adrenals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Cortisol has a number of functions. It promotes normal metabolism, maintains blood sugar levels and blood pressure, provides resistance to stress and acts as an anti-inflammatory agent.  It also plays a part in regulation of fluid balance in the body.</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521407819"/>
                  </a:ext>
                </a:extLst>
              </a:tr>
              <a:tr h="699731">
                <a:tc>
                  <a:txBody>
                    <a:bodyPr/>
                    <a:lstStyle/>
                    <a:p>
                      <a:pPr algn="l" fontAlgn="t">
                        <a:spcBef>
                          <a:spcPts val="0"/>
                        </a:spcBef>
                        <a:spcAft>
                          <a:spcPts val="0"/>
                        </a:spcAft>
                      </a:pPr>
                      <a:r>
                        <a:rPr lang="en-GB" sz="1400" u="none" strike="noStrike">
                          <a:effectLst/>
                        </a:rPr>
                        <a:t>Thyroxine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Thyroid</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Thyroxine controls many body functions, including heart rate, temperature and metabolism. It also plays a role in the metabolism of calcium in the body.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3019984042"/>
                  </a:ext>
                </a:extLst>
              </a:tr>
              <a:tr h="910731">
                <a:tc>
                  <a:txBody>
                    <a:bodyPr/>
                    <a:lstStyle/>
                    <a:p>
                      <a:pPr algn="l" fontAlgn="t">
                        <a:spcBef>
                          <a:spcPts val="0"/>
                        </a:spcBef>
                        <a:spcAft>
                          <a:spcPts val="0"/>
                        </a:spcAft>
                      </a:pPr>
                      <a:r>
                        <a:rPr lang="en-GB" sz="1400" u="none" strike="noStrike">
                          <a:effectLst/>
                        </a:rPr>
                        <a:t>Oestrogen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Oestrogen facilitates growth of the tissues of the sex organs and other tissues related to reproduction. Oestrogen also acts to strengthen bones and has a protective effect on the heart.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4160911998"/>
                  </a:ext>
                </a:extLst>
              </a:tr>
              <a:tr h="699731">
                <a:tc>
                  <a:txBody>
                    <a:bodyPr/>
                    <a:lstStyle/>
                    <a:p>
                      <a:pPr algn="l" fontAlgn="t">
                        <a:spcBef>
                          <a:spcPts val="0"/>
                        </a:spcBef>
                        <a:spcAft>
                          <a:spcPts val="0"/>
                        </a:spcAft>
                      </a:pPr>
                      <a:r>
                        <a:rPr lang="en-GB" sz="1400" u="none" strike="noStrike">
                          <a:effectLst/>
                        </a:rPr>
                        <a:t>Progesterone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Progesterone promotes the changes in the uterus that occur in preparation for the implantation of a fertilised ovum and prepares the breasts for milk production.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1826642088"/>
                  </a:ext>
                </a:extLst>
              </a:tr>
              <a:tr h="1121730">
                <a:tc>
                  <a:txBody>
                    <a:bodyPr/>
                    <a:lstStyle/>
                    <a:p>
                      <a:pPr algn="l" fontAlgn="t">
                        <a:spcBef>
                          <a:spcPts val="0"/>
                        </a:spcBef>
                        <a:spcAft>
                          <a:spcPts val="0"/>
                        </a:spcAft>
                      </a:pPr>
                      <a:r>
                        <a:rPr lang="en-GB" sz="1400" u="none" strike="noStrike">
                          <a:effectLst/>
                        </a:rPr>
                        <a:t>Testosterone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Testes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Testosterone is responsible for the characteristics of the masculine body, including hair growth on the face and body and muscle development. Testosterone is essential for the production of sperm and also acts to strengthen bones</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098904375"/>
                  </a:ext>
                </a:extLst>
              </a:tr>
            </a:tbl>
          </a:graphicData>
        </a:graphic>
      </p:graphicFrame>
    </p:spTree>
    <p:extLst>
      <p:ext uri="{BB962C8B-B14F-4D97-AF65-F5344CB8AC3E}">
        <p14:creationId xmlns:p14="http://schemas.microsoft.com/office/powerpoint/2010/main" val="38804760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CEBD634-6ABF-404F-8EE6-C865A50662C3}"/>
              </a:ext>
            </a:extLst>
          </p:cNvPr>
          <p:cNvSpPr>
            <a:spLocks noGrp="1" noChangeArrowheads="1"/>
          </p:cNvSpPr>
          <p:nvPr>
            <p:ph type="title"/>
          </p:nvPr>
        </p:nvSpPr>
        <p:spPr>
          <a:xfrm>
            <a:off x="1524000" y="152400"/>
            <a:ext cx="6096000" cy="609600"/>
          </a:xfrm>
        </p:spPr>
        <p:txBody>
          <a:bodyPr>
            <a:normAutofit fontScale="90000"/>
          </a:bodyPr>
          <a:lstStyle/>
          <a:p>
            <a:pPr eaLnBrk="1" hangingPunct="1"/>
            <a:r>
              <a:rPr lang="en-US" altLang="en-US" b="1" dirty="0">
                <a:solidFill>
                  <a:srgbClr val="CC66FF"/>
                </a:solidFill>
                <a:latin typeface="Arial" panose="020B0604020202020204" pitchFamily="34" charset="0"/>
              </a:rPr>
              <a:t>Pituitary Gland</a:t>
            </a:r>
          </a:p>
        </p:txBody>
      </p:sp>
      <p:sp>
        <p:nvSpPr>
          <p:cNvPr id="4099" name="Rectangle 3">
            <a:extLst>
              <a:ext uri="{FF2B5EF4-FFF2-40B4-BE49-F238E27FC236}">
                <a16:creationId xmlns:a16="http://schemas.microsoft.com/office/drawing/2014/main" id="{9D4F8862-EB14-4C8F-B5B5-4B960A14784B}"/>
              </a:ext>
            </a:extLst>
          </p:cNvPr>
          <p:cNvSpPr>
            <a:spLocks noGrp="1" noChangeArrowheads="1"/>
          </p:cNvSpPr>
          <p:nvPr>
            <p:ph type="body" sz="half" idx="1"/>
          </p:nvPr>
        </p:nvSpPr>
        <p:spPr>
          <a:xfrm>
            <a:off x="1676400" y="2895600"/>
            <a:ext cx="6019800" cy="3733800"/>
          </a:xfrm>
          <a:noFill/>
          <a:ln>
            <a:solidFill>
              <a:srgbClr val="00FFFF"/>
            </a:solidFill>
            <a:miter lim="800000"/>
            <a:headEnd/>
            <a:tailEnd/>
          </a:ln>
        </p:spPr>
        <p:txBody>
          <a:bodyPr/>
          <a:lstStyle/>
          <a:p>
            <a:pPr eaLnBrk="1" hangingPunct="1">
              <a:lnSpc>
                <a:spcPct val="90000"/>
              </a:lnSpc>
              <a:buFontTx/>
              <a:buNone/>
            </a:pPr>
            <a:r>
              <a:rPr lang="en-US" altLang="en-US" b="1" dirty="0">
                <a:solidFill>
                  <a:srgbClr val="CC66FF"/>
                </a:solidFill>
                <a:latin typeface="Arial" panose="020B0604020202020204" pitchFamily="34" charset="0"/>
              </a:rPr>
              <a:t>Function</a:t>
            </a:r>
            <a:r>
              <a:rPr lang="en-US" altLang="en-US" dirty="0">
                <a:solidFill>
                  <a:srgbClr val="CC66FF"/>
                </a:solidFill>
                <a:latin typeface="Arial" panose="020B0604020202020204" pitchFamily="34" charset="0"/>
              </a:rPr>
              <a:t>:</a:t>
            </a:r>
            <a:r>
              <a:rPr lang="en-US" altLang="en-US" dirty="0">
                <a:solidFill>
                  <a:schemeClr val="bg1"/>
                </a:solidFill>
                <a:latin typeface="Arial" panose="020B0604020202020204" pitchFamily="34" charset="0"/>
              </a:rPr>
              <a:t> </a:t>
            </a:r>
            <a:r>
              <a:rPr lang="en-US" altLang="en-US" dirty="0">
                <a:latin typeface="Arial" panose="020B0604020202020204" pitchFamily="34" charset="0"/>
              </a:rPr>
              <a:t>It secretes nine hormones that directly regulate many body functions and controls functions of other glands.</a:t>
            </a:r>
          </a:p>
          <a:p>
            <a:pPr eaLnBrk="1" hangingPunct="1">
              <a:lnSpc>
                <a:spcPct val="90000"/>
              </a:lnSpc>
              <a:buFontTx/>
              <a:buNone/>
            </a:pPr>
            <a:r>
              <a:rPr lang="en-US" altLang="en-US" b="1" dirty="0">
                <a:latin typeface="Arial" panose="020B0604020202020204" pitchFamily="34" charset="0"/>
              </a:rPr>
              <a:t>Disorders</a:t>
            </a:r>
            <a:r>
              <a:rPr lang="en-US" altLang="en-US" dirty="0">
                <a:latin typeface="Arial" panose="020B0604020202020204" pitchFamily="34" charset="0"/>
              </a:rPr>
              <a:t>: To much growth hormones (GH) in early childhood can result in a condition called </a:t>
            </a:r>
            <a:r>
              <a:rPr lang="en-US" altLang="en-US" u="sng" dirty="0">
                <a:latin typeface="Arial" panose="020B0604020202020204" pitchFamily="34" charset="0"/>
              </a:rPr>
              <a:t>gigantism</a:t>
            </a:r>
            <a:r>
              <a:rPr lang="en-US" altLang="en-US" dirty="0">
                <a:latin typeface="Arial" panose="020B0604020202020204" pitchFamily="34" charset="0"/>
              </a:rPr>
              <a:t>. To little GH can result in </a:t>
            </a:r>
            <a:r>
              <a:rPr lang="en-US" altLang="en-US" u="sng" dirty="0">
                <a:latin typeface="Arial" panose="020B0604020202020204" pitchFamily="34" charset="0"/>
              </a:rPr>
              <a:t>Pituitary Dwarfism</a:t>
            </a:r>
            <a:r>
              <a:rPr lang="en-US" altLang="en-US" dirty="0">
                <a:latin typeface="Arial" panose="020B0604020202020204" pitchFamily="34" charset="0"/>
              </a:rPr>
              <a:t>.</a:t>
            </a:r>
          </a:p>
        </p:txBody>
      </p:sp>
      <p:pic>
        <p:nvPicPr>
          <p:cNvPr id="37895" name="Picture 7" descr="Robert Wadlow">
            <a:hlinkClick r:id="rId3"/>
            <a:extLst>
              <a:ext uri="{FF2B5EF4-FFF2-40B4-BE49-F238E27FC236}">
                <a16:creationId xmlns:a16="http://schemas.microsoft.com/office/drawing/2014/main" id="{F71EA91E-1482-4A46-AAFC-D2A60C64A178}"/>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823200" y="152400"/>
            <a:ext cx="2844800" cy="4953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00" name="Picture 5">
            <a:extLst>
              <a:ext uri="{FF2B5EF4-FFF2-40B4-BE49-F238E27FC236}">
                <a16:creationId xmlns:a16="http://schemas.microsoft.com/office/drawing/2014/main" id="{38CC2DFA-0F19-400B-A313-689AAA06DE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990601"/>
            <a:ext cx="5867400" cy="1662113"/>
          </a:xfrm>
          <a:prstGeom prst="rect">
            <a:avLst/>
          </a:prstGeo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02" name="Rectangle 9">
            <a:extLst>
              <a:ext uri="{FF2B5EF4-FFF2-40B4-BE49-F238E27FC236}">
                <a16:creationId xmlns:a16="http://schemas.microsoft.com/office/drawing/2014/main" id="{8D464C02-CA94-44CC-AF73-B7CD3A0A03DD}"/>
              </a:ext>
            </a:extLst>
          </p:cNvPr>
          <p:cNvSpPr>
            <a:spLocks noChangeArrowheads="1"/>
          </p:cNvSpPr>
          <p:nvPr/>
        </p:nvSpPr>
        <p:spPr bwMode="auto">
          <a:xfrm>
            <a:off x="8610600" y="5334001"/>
            <a:ext cx="1447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solidFill>
                  <a:schemeClr val="bg1"/>
                </a:solidFill>
                <a:latin typeface="Comic Sans MS" panose="030F0702030302020204" pitchFamily="66" charset="0"/>
              </a:rPr>
              <a:t>Robert</a:t>
            </a:r>
          </a:p>
          <a:p>
            <a:pPr eaLnBrk="1" hangingPunct="1">
              <a:spcBef>
                <a:spcPct val="0"/>
              </a:spcBef>
              <a:buFontTx/>
              <a:buNone/>
            </a:pPr>
            <a:r>
              <a:rPr lang="en-US" altLang="en-US" sz="2400">
                <a:solidFill>
                  <a:schemeClr val="bg1"/>
                </a:solidFill>
                <a:latin typeface="Comic Sans MS" panose="030F0702030302020204" pitchFamily="66" charset="0"/>
              </a:rPr>
              <a:t> Wadlow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mph" presetSubtype="0" fill="hold" nodeType="afterEffect">
                                  <p:stCondLst>
                                    <p:cond delay="0"/>
                                  </p:stCondLst>
                                  <p:childTnLst>
                                    <p:animEffect transition="out" filter="fade">
                                      <p:cBhvr>
                                        <p:cTn id="6" dur="2000" tmFilter="0, 0; .2, .5; .8, .5; 1, 0"/>
                                        <p:tgtEl>
                                          <p:spTgt spid="37895"/>
                                        </p:tgtEl>
                                      </p:cBhvr>
                                    </p:animEffect>
                                    <p:animScale>
                                      <p:cBhvr>
                                        <p:cTn id="7" dur="1000" autoRev="1" fill="hold"/>
                                        <p:tgtEl>
                                          <p:spTgt spid="3789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C828E9B-2127-469A-8FA6-8B9B56234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042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19B5838-565E-4487-BC85-91DB13CD7058}"/>
              </a:ext>
            </a:extLst>
          </p:cNvPr>
          <p:cNvSpPr>
            <a:spLocks noGrp="1"/>
          </p:cNvSpPr>
          <p:nvPr>
            <p:ph type="title"/>
          </p:nvPr>
        </p:nvSpPr>
        <p:spPr>
          <a:xfrm>
            <a:off x="1098468" y="885651"/>
            <a:ext cx="3229803" cy="4624603"/>
          </a:xfrm>
        </p:spPr>
        <p:txBody>
          <a:bodyPr>
            <a:normAutofit/>
          </a:bodyPr>
          <a:lstStyle/>
          <a:p>
            <a:r>
              <a:rPr lang="en-GB">
                <a:solidFill>
                  <a:srgbClr val="FFFFFF"/>
                </a:solidFill>
              </a:rPr>
              <a:t>Functions of thyroid gland.</a:t>
            </a:r>
          </a:p>
        </p:txBody>
      </p:sp>
      <p:sp>
        <p:nvSpPr>
          <p:cNvPr id="3" name="Content Placeholder 2">
            <a:extLst>
              <a:ext uri="{FF2B5EF4-FFF2-40B4-BE49-F238E27FC236}">
                <a16:creationId xmlns:a16="http://schemas.microsoft.com/office/drawing/2014/main" id="{A2C4CEEB-D9C9-43DF-9F0A-C6350479A88D}"/>
              </a:ext>
            </a:extLst>
          </p:cNvPr>
          <p:cNvSpPr>
            <a:spLocks noGrp="1"/>
          </p:cNvSpPr>
          <p:nvPr>
            <p:ph idx="1"/>
          </p:nvPr>
        </p:nvSpPr>
        <p:spPr>
          <a:xfrm>
            <a:off x="4978708" y="885651"/>
            <a:ext cx="6525220" cy="4616849"/>
          </a:xfrm>
        </p:spPr>
        <p:txBody>
          <a:bodyPr anchor="ctr">
            <a:normAutofit/>
          </a:bodyPr>
          <a:lstStyle/>
          <a:p>
            <a:r>
              <a:rPr lang="en-US" sz="2400" b="0" i="0" dirty="0">
                <a:effectLst/>
                <a:latin typeface="Roboto"/>
              </a:rPr>
              <a:t>The thyroid gland is a vital hormone gland: It plays a major role in the </a:t>
            </a:r>
            <a:r>
              <a:rPr lang="en-US" sz="2400" b="1" i="0" dirty="0">
                <a:effectLst/>
                <a:latin typeface="Roboto"/>
              </a:rPr>
              <a:t>metabolism, growth and development of the human body</a:t>
            </a:r>
            <a:r>
              <a:rPr lang="en-US" sz="2400" b="0" i="0" dirty="0">
                <a:effectLst/>
                <a:latin typeface="Roboto"/>
              </a:rPr>
              <a:t>. It helps to regulate many body functions by constantly releasing a steady amount of thyroid hormones into the bloodstream.</a:t>
            </a:r>
          </a:p>
          <a:p>
            <a:r>
              <a:rPr lang="en-US" sz="2400" dirty="0">
                <a:latin typeface="Roboto"/>
              </a:rPr>
              <a:t>The parathyroids are </a:t>
            </a:r>
            <a:r>
              <a:rPr lang="en-US" sz="2400" b="0" i="0" dirty="0">
                <a:effectLst/>
                <a:latin typeface="Merriweather"/>
              </a:rPr>
              <a:t>a set of four glands located in your neck, just behind the </a:t>
            </a:r>
            <a:r>
              <a:rPr lang="en-US" sz="2400" b="0" i="0" u="sng" dirty="0">
                <a:effectLst/>
                <a:latin typeface="Merriweather"/>
                <a:hlinkClick r:id="rId2"/>
              </a:rPr>
              <a:t>thyroid gland</a:t>
            </a:r>
            <a:r>
              <a:rPr lang="en-US" sz="2400" b="0" i="0" dirty="0">
                <a:effectLst/>
                <a:latin typeface="Merriweather"/>
              </a:rPr>
              <a:t>. Parathyroid glands are responsible for regulating the calcium and phosphorus levels in your body</a:t>
            </a:r>
            <a:r>
              <a:rPr lang="en-US" sz="2400" dirty="0">
                <a:latin typeface="Roboto"/>
              </a:rPr>
              <a:t> </a:t>
            </a:r>
            <a:endParaRPr lang="en-GB" sz="2400" dirty="0"/>
          </a:p>
        </p:txBody>
      </p:sp>
    </p:spTree>
    <p:extLst>
      <p:ext uri="{BB962C8B-B14F-4D97-AF65-F5344CB8AC3E}">
        <p14:creationId xmlns:p14="http://schemas.microsoft.com/office/powerpoint/2010/main" val="33342287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95F96D-CA97-4EA8-8806-A13728C2ABB3}"/>
              </a:ext>
            </a:extLst>
          </p:cNvPr>
          <p:cNvSpPr>
            <a:spLocks noGrp="1" noChangeArrowheads="1"/>
          </p:cNvSpPr>
          <p:nvPr>
            <p:ph type="title"/>
          </p:nvPr>
        </p:nvSpPr>
        <p:spPr>
          <a:xfrm>
            <a:off x="648931" y="629266"/>
            <a:ext cx="4166510" cy="1622321"/>
          </a:xfrm>
        </p:spPr>
        <p:txBody>
          <a:bodyPr>
            <a:normAutofit/>
          </a:bodyPr>
          <a:lstStyle/>
          <a:p>
            <a:pPr eaLnBrk="1" hangingPunct="1"/>
            <a:r>
              <a:rPr lang="en-US" altLang="en-US" b="1">
                <a:latin typeface="Arial" panose="020B0604020202020204" pitchFamily="34" charset="0"/>
              </a:rPr>
              <a:t>Adrenal Gland</a:t>
            </a:r>
            <a:r>
              <a:rPr lang="en-US" altLang="en-US"/>
              <a:t> </a:t>
            </a:r>
          </a:p>
        </p:txBody>
      </p:sp>
      <p:sp>
        <p:nvSpPr>
          <p:cNvPr id="7171" name="Rectangle 3">
            <a:extLst>
              <a:ext uri="{FF2B5EF4-FFF2-40B4-BE49-F238E27FC236}">
                <a16:creationId xmlns:a16="http://schemas.microsoft.com/office/drawing/2014/main" id="{C495E156-F77A-4F08-A29C-39A19ADB0B33}"/>
              </a:ext>
            </a:extLst>
          </p:cNvPr>
          <p:cNvSpPr>
            <a:spLocks noGrp="1" noChangeArrowheads="1"/>
          </p:cNvSpPr>
          <p:nvPr>
            <p:ph idx="1"/>
          </p:nvPr>
        </p:nvSpPr>
        <p:spPr>
          <a:xfrm>
            <a:off x="648931" y="2438400"/>
            <a:ext cx="4166509" cy="3785419"/>
          </a:xfrm>
        </p:spPr>
        <p:txBody>
          <a:bodyPr>
            <a:normAutofit/>
          </a:bodyPr>
          <a:lstStyle/>
          <a:p>
            <a:pPr eaLnBrk="1" hangingPunct="1"/>
            <a:r>
              <a:rPr lang="en-US" altLang="en-US" b="1">
                <a:latin typeface="Arial" panose="020B0604020202020204" pitchFamily="34" charset="0"/>
              </a:rPr>
              <a:t>Functions</a:t>
            </a:r>
            <a:r>
              <a:rPr lang="en-US" altLang="en-US">
                <a:latin typeface="Arial" panose="020B0604020202020204" pitchFamily="34" charset="0"/>
              </a:rPr>
              <a:t>: </a:t>
            </a:r>
          </a:p>
          <a:p>
            <a:pPr eaLnBrk="1" hangingPunct="1">
              <a:buFontTx/>
              <a:buNone/>
            </a:pPr>
            <a:r>
              <a:rPr lang="en-US" altLang="en-US">
                <a:latin typeface="Arial" panose="020B0604020202020204" pitchFamily="34" charset="0"/>
              </a:rPr>
              <a:t>	-The adrenal glands release </a:t>
            </a:r>
            <a:r>
              <a:rPr lang="en-US" altLang="en-US" u="sng">
                <a:latin typeface="Arial" panose="020B0604020202020204" pitchFamily="34" charset="0"/>
              </a:rPr>
              <a:t>Adrenaline</a:t>
            </a:r>
            <a:r>
              <a:rPr lang="en-US" altLang="en-US">
                <a:latin typeface="Arial" panose="020B0604020202020204" pitchFamily="34" charset="0"/>
              </a:rPr>
              <a:t> in the body that helps prepare for and deal with stress.</a:t>
            </a:r>
          </a:p>
          <a:p>
            <a:pPr eaLnBrk="1" hangingPunct="1">
              <a:buFontTx/>
              <a:buNone/>
            </a:pPr>
            <a:r>
              <a:rPr lang="en-US" altLang="en-US">
                <a:latin typeface="Arial" panose="020B0604020202020204" pitchFamily="34" charset="0"/>
              </a:rPr>
              <a:t>	-Also regulates kidney function.</a:t>
            </a:r>
          </a:p>
          <a:p>
            <a:pPr eaLnBrk="1" hangingPunct="1">
              <a:buFontTx/>
              <a:buNone/>
            </a:pPr>
            <a:endParaRPr lang="en-US" altLang="en-US">
              <a:latin typeface="Arial" panose="020B0604020202020204" pitchFamily="34" charset="0"/>
            </a:endParaRPr>
          </a:p>
        </p:txBody>
      </p:sp>
      <p:pic>
        <p:nvPicPr>
          <p:cNvPr id="7172" name="Picture 4" descr="illu_adrenal_gland">
            <a:extLst>
              <a:ext uri="{FF2B5EF4-FFF2-40B4-BE49-F238E27FC236}">
                <a16:creationId xmlns:a16="http://schemas.microsoft.com/office/drawing/2014/main" id="{B4AAC5AD-1064-4F2A-880A-C9917A8B8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0106" y="647698"/>
            <a:ext cx="4917661" cy="5562601"/>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E118-04C5-4ECD-A2E6-AC06089CEEA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Cortisol</a:t>
            </a:r>
          </a:p>
        </p:txBody>
      </p:sp>
      <p:pic>
        <p:nvPicPr>
          <p:cNvPr id="2050" name="Picture 2" descr="See the source image">
            <a:extLst>
              <a:ext uri="{FF2B5EF4-FFF2-40B4-BE49-F238E27FC236}">
                <a16:creationId xmlns:a16="http://schemas.microsoft.com/office/drawing/2014/main" id="{9A5DDD70-D60D-4600-80C3-9010B57B8A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322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62AAEE-99D2-4FE3-B08C-0D553408F07F}"/>
              </a:ext>
            </a:extLst>
          </p:cNvPr>
          <p:cNvSpPr>
            <a:spLocks noGrp="1" noChangeArrowheads="1"/>
          </p:cNvSpPr>
          <p:nvPr>
            <p:ph type="title"/>
          </p:nvPr>
        </p:nvSpPr>
        <p:spPr>
          <a:xfrm>
            <a:off x="648930" y="629266"/>
            <a:ext cx="9252154" cy="1223983"/>
          </a:xfrm>
        </p:spPr>
        <p:txBody>
          <a:bodyPr>
            <a:normAutofit/>
          </a:bodyPr>
          <a:lstStyle/>
          <a:p>
            <a:pPr eaLnBrk="1" hangingPunct="1"/>
            <a:r>
              <a:rPr lang="en-US" altLang="en-US" b="1">
                <a:latin typeface="Arial" panose="020B0604020202020204" pitchFamily="34" charset="0"/>
              </a:rPr>
              <a:t>Interaction of Glands</a:t>
            </a:r>
          </a:p>
        </p:txBody>
      </p:sp>
      <p:sp>
        <p:nvSpPr>
          <p:cNvPr id="10243" name="Rectangle 3">
            <a:extLst>
              <a:ext uri="{FF2B5EF4-FFF2-40B4-BE49-F238E27FC236}">
                <a16:creationId xmlns:a16="http://schemas.microsoft.com/office/drawing/2014/main" id="{DAF70588-2ACE-40A6-881C-380C72A780B0}"/>
              </a:ext>
            </a:extLst>
          </p:cNvPr>
          <p:cNvSpPr>
            <a:spLocks noGrp="1" noChangeArrowheads="1"/>
          </p:cNvSpPr>
          <p:nvPr>
            <p:ph idx="1"/>
          </p:nvPr>
        </p:nvSpPr>
        <p:spPr>
          <a:xfrm>
            <a:off x="1103311" y="2052214"/>
            <a:ext cx="4338409" cy="4196185"/>
          </a:xfrm>
        </p:spPr>
        <p:txBody>
          <a:bodyPr>
            <a:normAutofit/>
          </a:bodyPr>
          <a:lstStyle/>
          <a:p>
            <a:pPr eaLnBrk="1" hangingPunct="1">
              <a:buFontTx/>
              <a:buNone/>
            </a:pPr>
            <a:r>
              <a:rPr lang="en-US" altLang="en-US">
                <a:latin typeface="Arial" panose="020B0604020202020204" pitchFamily="34" charset="0"/>
              </a:rPr>
              <a:t>	The hypothalamus is located in the </a:t>
            </a:r>
            <a:r>
              <a:rPr lang="en-US" altLang="en-US" b="1">
                <a:latin typeface="Arial" panose="020B0604020202020204" pitchFamily="34" charset="0"/>
              </a:rPr>
              <a:t>brain </a:t>
            </a:r>
            <a:r>
              <a:rPr lang="en-US" altLang="en-US">
                <a:latin typeface="Arial" panose="020B0604020202020204" pitchFamily="34" charset="0"/>
              </a:rPr>
              <a:t>and controls the release of hormones from the </a:t>
            </a:r>
            <a:r>
              <a:rPr lang="en-US" altLang="en-US" b="1">
                <a:latin typeface="Arial" panose="020B0604020202020204" pitchFamily="34" charset="0"/>
              </a:rPr>
              <a:t>pituitary</a:t>
            </a:r>
            <a:r>
              <a:rPr lang="en-US" altLang="en-US">
                <a:latin typeface="Arial" panose="020B0604020202020204" pitchFamily="34" charset="0"/>
              </a:rPr>
              <a:t> gland. It is an important link between the endocrine and nervous systems. </a:t>
            </a:r>
          </a:p>
          <a:p>
            <a:pPr eaLnBrk="1" hangingPunct="1">
              <a:buFontTx/>
              <a:buNone/>
            </a:pPr>
            <a:endParaRPr lang="en-US" altLang="en-US">
              <a:latin typeface="Arial" panose="020B0604020202020204" pitchFamily="34" charset="0"/>
            </a:endParaRPr>
          </a:p>
        </p:txBody>
      </p:sp>
      <p:pic>
        <p:nvPicPr>
          <p:cNvPr id="10244" name="Picture 4" descr="Hypothalamus">
            <a:extLst>
              <a:ext uri="{FF2B5EF4-FFF2-40B4-BE49-F238E27FC236}">
                <a16:creationId xmlns:a16="http://schemas.microsoft.com/office/drawing/2014/main" id="{4040C06E-F10A-47FB-BAFC-B876DD930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58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a:extLst>
              <a:ext uri="{FF2B5EF4-FFF2-40B4-BE49-F238E27FC236}">
                <a16:creationId xmlns:a16="http://schemas.microsoft.com/office/drawing/2014/main" id="{950F35C6-018A-4F5B-8A7E-7B675F6BC486}"/>
              </a:ext>
            </a:extLst>
          </p:cNvPr>
          <p:cNvSpPr>
            <a:spLocks noChangeArrowheads="1"/>
          </p:cNvSpPr>
          <p:nvPr/>
        </p:nvSpPr>
        <p:spPr bwMode="auto">
          <a:xfrm>
            <a:off x="5715000" y="5943600"/>
            <a:ext cx="4648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600"/>
              </a:spcAft>
              <a:buFontTx/>
              <a:buNone/>
            </a:pPr>
            <a:r>
              <a:rPr lang="en-US" altLang="en-US" sz="1400">
                <a:latin typeface="Arial" panose="020B0604020202020204" pitchFamily="34" charset="0"/>
              </a:rPr>
              <a:t>http://www.biocfarm.unibo.it/aunsnc/images/3D%20Objects/Hypothalamus.gif</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fontScale="92500" lnSpcReduction="20000"/>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7">
            <a:extLst>
              <a:ext uri="{FF2B5EF4-FFF2-40B4-BE49-F238E27FC236}">
                <a16:creationId xmlns:a16="http://schemas.microsoft.com/office/drawing/2014/main" id="{17AA655C-31F2-404F-84C8-0F55A247A361}"/>
              </a:ext>
            </a:extLst>
          </p:cNvPr>
          <p:cNvSpPr txBox="1">
            <a:spLocks noChangeArrowheads="1"/>
          </p:cNvSpPr>
          <p:nvPr/>
        </p:nvSpPr>
        <p:spPr bwMode="auto">
          <a:xfrm>
            <a:off x="4195764" y="4302125"/>
            <a:ext cx="1311275" cy="939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900">
                <a:latin typeface="Arial" panose="020B0604020202020204" pitchFamily="34" charset="0"/>
              </a:rPr>
              <a:t>cell</a:t>
            </a:r>
          </a:p>
          <a:p>
            <a:pPr eaLnBrk="1" hangingPunct="1">
              <a:spcBef>
                <a:spcPct val="0"/>
              </a:spcBef>
              <a:buFontTx/>
              <a:buNone/>
            </a:pPr>
            <a:r>
              <a:rPr lang="en-US" altLang="en-US" sz="900">
                <a:latin typeface="Arial" panose="020B0604020202020204" pitchFamily="34" charset="0"/>
              </a:rPr>
              <a:t>body</a:t>
            </a:r>
            <a:endParaRPr lang="en-US" altLang="en-US" sz="3600">
              <a:latin typeface="Comic Sans MS" panose="030F0702030302020204" pitchFamily="66" charset="0"/>
            </a:endParaRPr>
          </a:p>
        </p:txBody>
      </p:sp>
      <p:sp>
        <p:nvSpPr>
          <p:cNvPr id="16403" name="WordArt 19">
            <a:extLst>
              <a:ext uri="{FF2B5EF4-FFF2-40B4-BE49-F238E27FC236}">
                <a16:creationId xmlns:a16="http://schemas.microsoft.com/office/drawing/2014/main" id="{398A9D45-D13D-4E70-89FD-717165982AEF}"/>
              </a:ext>
            </a:extLst>
          </p:cNvPr>
          <p:cNvSpPr>
            <a:spLocks noChangeArrowheads="1" noChangeShapeType="1" noTextEdit="1"/>
          </p:cNvSpPr>
          <p:nvPr/>
        </p:nvSpPr>
        <p:spPr bwMode="auto">
          <a:xfrm>
            <a:off x="1828800" y="304800"/>
            <a:ext cx="8534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Impulse in a Neuron</a:t>
            </a:r>
          </a:p>
        </p:txBody>
      </p:sp>
      <p:grpSp>
        <p:nvGrpSpPr>
          <p:cNvPr id="15364" name="Group 34">
            <a:extLst>
              <a:ext uri="{FF2B5EF4-FFF2-40B4-BE49-F238E27FC236}">
                <a16:creationId xmlns:a16="http://schemas.microsoft.com/office/drawing/2014/main" id="{5825CC38-AED7-4FD1-BCAF-8E6B8682200A}"/>
              </a:ext>
            </a:extLst>
          </p:cNvPr>
          <p:cNvGrpSpPr>
            <a:grpSpLocks/>
          </p:cNvGrpSpPr>
          <p:nvPr/>
        </p:nvGrpSpPr>
        <p:grpSpPr bwMode="auto">
          <a:xfrm>
            <a:off x="1752600" y="1587500"/>
            <a:ext cx="8763000" cy="5270500"/>
            <a:chOff x="144" y="1000"/>
            <a:chExt cx="5520" cy="3320"/>
          </a:xfrm>
        </p:grpSpPr>
        <p:sp>
          <p:nvSpPr>
            <p:cNvPr id="15372" name="Rectangle 13">
              <a:extLst>
                <a:ext uri="{FF2B5EF4-FFF2-40B4-BE49-F238E27FC236}">
                  <a16:creationId xmlns:a16="http://schemas.microsoft.com/office/drawing/2014/main" id="{E047C719-5BAA-4383-9451-701BAEB23664}"/>
                </a:ext>
              </a:extLst>
            </p:cNvPr>
            <p:cNvSpPr>
              <a:spLocks noChangeArrowheads="1"/>
            </p:cNvSpPr>
            <p:nvPr/>
          </p:nvSpPr>
          <p:spPr bwMode="auto">
            <a:xfrm>
              <a:off x="144" y="1000"/>
              <a:ext cx="5520" cy="3216"/>
            </a:xfrm>
            <a:prstGeom prst="rect">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grpSp>
          <p:nvGrpSpPr>
            <p:cNvPr id="15373" name="Group 28">
              <a:extLst>
                <a:ext uri="{FF2B5EF4-FFF2-40B4-BE49-F238E27FC236}">
                  <a16:creationId xmlns:a16="http://schemas.microsoft.com/office/drawing/2014/main" id="{0150934D-A2C1-4213-9C8A-E2E6BF5EEA64}"/>
                </a:ext>
              </a:extLst>
            </p:cNvPr>
            <p:cNvGrpSpPr>
              <a:grpSpLocks/>
            </p:cNvGrpSpPr>
            <p:nvPr/>
          </p:nvGrpSpPr>
          <p:grpSpPr bwMode="auto">
            <a:xfrm>
              <a:off x="336" y="1144"/>
              <a:ext cx="5184" cy="3176"/>
              <a:chOff x="336" y="1144"/>
              <a:chExt cx="5184" cy="3176"/>
            </a:xfrm>
          </p:grpSpPr>
          <p:grpSp>
            <p:nvGrpSpPr>
              <p:cNvPr id="15374" name="Group 12">
                <a:extLst>
                  <a:ext uri="{FF2B5EF4-FFF2-40B4-BE49-F238E27FC236}">
                    <a16:creationId xmlns:a16="http://schemas.microsoft.com/office/drawing/2014/main" id="{FE7361FC-D8D8-402E-BB2A-6822A18C8A89}"/>
                  </a:ext>
                </a:extLst>
              </p:cNvPr>
              <p:cNvGrpSpPr>
                <a:grpSpLocks/>
              </p:cNvGrpSpPr>
              <p:nvPr/>
            </p:nvGrpSpPr>
            <p:grpSpPr bwMode="auto">
              <a:xfrm>
                <a:off x="336" y="1144"/>
                <a:ext cx="5184" cy="3176"/>
                <a:chOff x="329" y="1440"/>
                <a:chExt cx="5184" cy="3176"/>
              </a:xfrm>
            </p:grpSpPr>
            <p:pic>
              <p:nvPicPr>
                <p:cNvPr id="15376" name="Picture 5">
                  <a:extLst>
                    <a:ext uri="{FF2B5EF4-FFF2-40B4-BE49-F238E27FC236}">
                      <a16:creationId xmlns:a16="http://schemas.microsoft.com/office/drawing/2014/main" id="{0A795C06-31DC-4FD2-A055-44CD40EB2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 y="1487"/>
                  <a:ext cx="5184" cy="2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7" name="Text Box 6">
                  <a:extLst>
                    <a:ext uri="{FF2B5EF4-FFF2-40B4-BE49-F238E27FC236}">
                      <a16:creationId xmlns:a16="http://schemas.microsoft.com/office/drawing/2014/main" id="{E3F9CCFB-5819-46C5-BC31-8BF9A65B91A3}"/>
                    </a:ext>
                  </a:extLst>
                </p:cNvPr>
                <p:cNvSpPr txBox="1">
                  <a:spLocks noChangeArrowheads="1"/>
                </p:cNvSpPr>
                <p:nvPr/>
              </p:nvSpPr>
              <p:spPr bwMode="auto">
                <a:xfrm>
                  <a:off x="4464" y="1488"/>
                  <a:ext cx="1008" cy="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muscle tissue</a:t>
                  </a:r>
                  <a:endParaRPr lang="en-US" altLang="en-US" sz="2800">
                    <a:latin typeface="Comic Sans MS" panose="030F0702030302020204" pitchFamily="66" charset="0"/>
                  </a:endParaRPr>
                </a:p>
              </p:txBody>
            </p:sp>
            <p:sp>
              <p:nvSpPr>
                <p:cNvPr id="15378" name="Text Box 8">
                  <a:extLst>
                    <a:ext uri="{FF2B5EF4-FFF2-40B4-BE49-F238E27FC236}">
                      <a16:creationId xmlns:a16="http://schemas.microsoft.com/office/drawing/2014/main" id="{42D63EFE-9367-42A4-85C7-99B9BD8B6573}"/>
                    </a:ext>
                  </a:extLst>
                </p:cNvPr>
                <p:cNvSpPr txBox="1">
                  <a:spLocks noChangeArrowheads="1"/>
                </p:cNvSpPr>
                <p:nvPr/>
              </p:nvSpPr>
              <p:spPr bwMode="auto">
                <a:xfrm>
                  <a:off x="336" y="3552"/>
                  <a:ext cx="2700" cy="3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b="1">
                      <a:latin typeface="Arial" panose="020B0604020202020204" pitchFamily="34" charset="0"/>
                    </a:rPr>
                    <a:t>TYPICAL MOTOR NEURON</a:t>
                  </a:r>
                  <a:endParaRPr lang="en-US" altLang="en-US">
                    <a:latin typeface="Comic Sans MS" panose="030F0702030302020204" pitchFamily="66" charset="0"/>
                  </a:endParaRPr>
                </a:p>
              </p:txBody>
            </p:sp>
            <p:sp>
              <p:nvSpPr>
                <p:cNvPr id="15379" name="Text Box 9">
                  <a:extLst>
                    <a:ext uri="{FF2B5EF4-FFF2-40B4-BE49-F238E27FC236}">
                      <a16:creationId xmlns:a16="http://schemas.microsoft.com/office/drawing/2014/main" id="{CA3D2BA8-6422-4306-8C5E-4C92F4EE539C}"/>
                    </a:ext>
                  </a:extLst>
                </p:cNvPr>
                <p:cNvSpPr txBox="1">
                  <a:spLocks noChangeArrowheads="1"/>
                </p:cNvSpPr>
                <p:nvPr/>
              </p:nvSpPr>
              <p:spPr bwMode="auto">
                <a:xfrm>
                  <a:off x="3168" y="1728"/>
                  <a:ext cx="826"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Axon</a:t>
                  </a:r>
                  <a:endParaRPr lang="en-US" altLang="en-US" sz="2800">
                    <a:latin typeface="Comic Sans MS" panose="030F0702030302020204" pitchFamily="66" charset="0"/>
                  </a:endParaRPr>
                </a:p>
              </p:txBody>
            </p:sp>
            <p:sp>
              <p:nvSpPr>
                <p:cNvPr id="15380" name="Text Box 10">
                  <a:extLst>
                    <a:ext uri="{FF2B5EF4-FFF2-40B4-BE49-F238E27FC236}">
                      <a16:creationId xmlns:a16="http://schemas.microsoft.com/office/drawing/2014/main" id="{351836AA-CCD5-4D08-BBC8-6EE31B8D0A5C}"/>
                    </a:ext>
                  </a:extLst>
                </p:cNvPr>
                <p:cNvSpPr txBox="1">
                  <a:spLocks noChangeArrowheads="1"/>
                </p:cNvSpPr>
                <p:nvPr/>
              </p:nvSpPr>
              <p:spPr bwMode="auto">
                <a:xfrm>
                  <a:off x="2352" y="1440"/>
                  <a:ext cx="965"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dendrite</a:t>
                  </a:r>
                  <a:endParaRPr lang="en-US" altLang="en-US" sz="2800">
                    <a:latin typeface="Comic Sans MS" panose="030F0702030302020204" pitchFamily="66" charset="0"/>
                  </a:endParaRPr>
                </a:p>
              </p:txBody>
            </p:sp>
            <p:sp>
              <p:nvSpPr>
                <p:cNvPr id="15381" name="Text Box 11">
                  <a:extLst>
                    <a:ext uri="{FF2B5EF4-FFF2-40B4-BE49-F238E27FC236}">
                      <a16:creationId xmlns:a16="http://schemas.microsoft.com/office/drawing/2014/main" id="{C14094B5-A88B-48EC-942E-91EABB274A9E}"/>
                    </a:ext>
                  </a:extLst>
                </p:cNvPr>
                <p:cNvSpPr txBox="1">
                  <a:spLocks noChangeArrowheads="1"/>
                </p:cNvSpPr>
                <p:nvPr/>
              </p:nvSpPr>
              <p:spPr bwMode="auto">
                <a:xfrm>
                  <a:off x="3072" y="4024"/>
                  <a:ext cx="1021"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synapse</a:t>
                  </a:r>
                  <a:endParaRPr lang="en-US" altLang="en-US" sz="2800">
                    <a:latin typeface="Comic Sans MS" panose="030F0702030302020204" pitchFamily="66" charset="0"/>
                  </a:endParaRPr>
                </a:p>
              </p:txBody>
            </p:sp>
          </p:grpSp>
          <p:sp>
            <p:nvSpPr>
              <p:cNvPr id="15375" name="Text Box 27">
                <a:extLst>
                  <a:ext uri="{FF2B5EF4-FFF2-40B4-BE49-F238E27FC236}">
                    <a16:creationId xmlns:a16="http://schemas.microsoft.com/office/drawing/2014/main" id="{5DD55C22-A89D-4278-B6C9-6499F2ADD8F6}"/>
                  </a:ext>
                </a:extLst>
              </p:cNvPr>
              <p:cNvSpPr txBox="1">
                <a:spLocks noChangeArrowheads="1"/>
              </p:cNvSpPr>
              <p:nvPr/>
            </p:nvSpPr>
            <p:spPr bwMode="auto">
              <a:xfrm>
                <a:off x="1776" y="2640"/>
                <a:ext cx="1104"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800">
                    <a:latin typeface="Arial" panose="020B0604020202020204" pitchFamily="34" charset="0"/>
                  </a:rPr>
                  <a:t>cell body</a:t>
                </a:r>
              </a:p>
            </p:txBody>
          </p:sp>
        </p:grpSp>
      </p:grpSp>
      <p:sp>
        <p:nvSpPr>
          <p:cNvPr id="16413" name="AutoShape 29">
            <a:extLst>
              <a:ext uri="{FF2B5EF4-FFF2-40B4-BE49-F238E27FC236}">
                <a16:creationId xmlns:a16="http://schemas.microsoft.com/office/drawing/2014/main" id="{ECEB10A5-F435-4136-93F9-931A727E889E}"/>
              </a:ext>
            </a:extLst>
          </p:cNvPr>
          <p:cNvSpPr>
            <a:spLocks noChangeArrowheads="1"/>
          </p:cNvSpPr>
          <p:nvPr/>
        </p:nvSpPr>
        <p:spPr bwMode="auto">
          <a:xfrm rot="1196543">
            <a:off x="1905000" y="2209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4" name="AutoShape 30">
            <a:extLst>
              <a:ext uri="{FF2B5EF4-FFF2-40B4-BE49-F238E27FC236}">
                <a16:creationId xmlns:a16="http://schemas.microsoft.com/office/drawing/2014/main" id="{8D33EBE7-DA30-4D69-9974-663F93D7F142}"/>
              </a:ext>
            </a:extLst>
          </p:cNvPr>
          <p:cNvSpPr>
            <a:spLocks noChangeArrowheads="1"/>
          </p:cNvSpPr>
          <p:nvPr/>
        </p:nvSpPr>
        <p:spPr bwMode="auto">
          <a:xfrm rot="19507480">
            <a:off x="1905000" y="3429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5" name="AutoShape 31">
            <a:extLst>
              <a:ext uri="{FF2B5EF4-FFF2-40B4-BE49-F238E27FC236}">
                <a16:creationId xmlns:a16="http://schemas.microsoft.com/office/drawing/2014/main" id="{3190C427-5D91-4F9A-AF82-162E8C8649FE}"/>
              </a:ext>
            </a:extLst>
          </p:cNvPr>
          <p:cNvSpPr>
            <a:spLocks noChangeArrowheads="1"/>
          </p:cNvSpPr>
          <p:nvPr/>
        </p:nvSpPr>
        <p:spPr bwMode="auto">
          <a:xfrm rot="925330">
            <a:off x="2667000" y="1752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6" name="AutoShape 32">
            <a:extLst>
              <a:ext uri="{FF2B5EF4-FFF2-40B4-BE49-F238E27FC236}">
                <a16:creationId xmlns:a16="http://schemas.microsoft.com/office/drawing/2014/main" id="{B61BCA02-6C2B-419D-94CC-574B53D1DBFA}"/>
              </a:ext>
            </a:extLst>
          </p:cNvPr>
          <p:cNvSpPr>
            <a:spLocks noChangeArrowheads="1"/>
          </p:cNvSpPr>
          <p:nvPr/>
        </p:nvSpPr>
        <p:spPr bwMode="auto">
          <a:xfrm rot="17832241">
            <a:off x="2476500" y="40005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7" name="AutoShape 33">
            <a:extLst>
              <a:ext uri="{FF2B5EF4-FFF2-40B4-BE49-F238E27FC236}">
                <a16:creationId xmlns:a16="http://schemas.microsoft.com/office/drawing/2014/main" id="{7262136B-A810-4B82-AC74-1381B39CF443}"/>
              </a:ext>
            </a:extLst>
          </p:cNvPr>
          <p:cNvSpPr>
            <a:spLocks noChangeArrowheads="1"/>
          </p:cNvSpPr>
          <p:nvPr/>
        </p:nvSpPr>
        <p:spPr bwMode="auto">
          <a:xfrm rot="1926376">
            <a:off x="3657600" y="1828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9" name="AutoShape 35">
            <a:extLst>
              <a:ext uri="{FF2B5EF4-FFF2-40B4-BE49-F238E27FC236}">
                <a16:creationId xmlns:a16="http://schemas.microsoft.com/office/drawing/2014/main" id="{261F8A21-52C4-4F18-96B6-E2740AF065F7}"/>
              </a:ext>
            </a:extLst>
          </p:cNvPr>
          <p:cNvSpPr>
            <a:spLocks noChangeArrowheads="1"/>
          </p:cNvSpPr>
          <p:nvPr/>
        </p:nvSpPr>
        <p:spPr bwMode="auto">
          <a:xfrm rot="13037704">
            <a:off x="3733800" y="4191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21" name="AutoShape 37">
            <a:extLst>
              <a:ext uri="{FF2B5EF4-FFF2-40B4-BE49-F238E27FC236}">
                <a16:creationId xmlns:a16="http://schemas.microsoft.com/office/drawing/2014/main" id="{562C58B9-FC5C-4FF8-A428-123741FE07C2}"/>
              </a:ext>
            </a:extLst>
          </p:cNvPr>
          <p:cNvSpPr>
            <a:spLocks noChangeArrowheads="1"/>
          </p:cNvSpPr>
          <p:nvPr/>
        </p:nvSpPr>
        <p:spPr bwMode="auto">
          <a:xfrm rot="21037214">
            <a:off x="3048000" y="2895600"/>
            <a:ext cx="1066800" cy="6096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0" fill="hold"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16413"/>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641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641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6419"/>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41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6414"/>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0" presetClass="path" presetSubtype="0" repeatCount="indefinite" accel="50000" decel="50000" fill="hold" grpId="1" nodeType="clickEffect">
                                  <p:stCondLst>
                                    <p:cond delay="0"/>
                                  </p:stCondLst>
                                  <p:childTnLst>
                                    <p:animMotion origin="layout" path="M 0.01267 0.03353 C 0.01215 0.05249 0.01371 0.07191 0.01111 0.09064 C 0.01111 0.09064 -0.00209 0.10821 -0.00313 0.1096 C -0.00886 0.11723 -0.01007 0.12625 -0.01424 0.13503 C -0.01667 0.14012 -0.02118 0.14451 -0.02379 0.14983 C -0.02431 0.15261 -0.025 0.15561 -0.02535 0.15839 C -0.02604 0.16255 -0.02691 0.17087 -0.02691 0.17087 " pathEditMode="relative" ptsTypes="ffffffA">
                                      <p:cBhvr>
                                        <p:cTn id="23" dur="2000" fill="hold"/>
                                        <p:tgtEl>
                                          <p:spTgt spid="16417"/>
                                        </p:tgtEl>
                                        <p:attrNameLst>
                                          <p:attrName>ppt_x</p:attrName>
                                          <p:attrName>ppt_y</p:attrName>
                                        </p:attrNameLst>
                                      </p:cBhvr>
                                    </p:animMotion>
                                  </p:childTnLst>
                                  <p:subTnLst>
                                    <p:set>
                                      <p:cBhvr override="childStyle">
                                        <p:cTn dur="1" fill="hold" display="0" masterRel="sameClick" afterEffect="1">
                                          <p:stCondLst>
                                            <p:cond evt="end" delay="0">
                                              <p:tn val="22"/>
                                            </p:cond>
                                          </p:stCondLst>
                                        </p:cTn>
                                        <p:tgtEl>
                                          <p:spTgt spid="16417"/>
                                        </p:tgtEl>
                                        <p:attrNameLst>
                                          <p:attrName>style.visibility</p:attrName>
                                        </p:attrNameLst>
                                      </p:cBhvr>
                                      <p:to>
                                        <p:strVal val="hidden"/>
                                      </p:to>
                                    </p:set>
                                  </p:subTnLst>
                                </p:cTn>
                              </p:par>
                              <p:par>
                                <p:cTn id="24" presetID="0" presetClass="path" presetSubtype="0" repeatCount="indefinite" accel="50000" decel="50000" fill="hold" grpId="1" nodeType="withEffect">
                                  <p:stCondLst>
                                    <p:cond delay="0"/>
                                  </p:stCondLst>
                                  <p:childTnLst>
                                    <p:animMotion origin="layout" path="M 0.01945 0.0319 C 0.02153 0.05179 0.02691 0.07098 0.04011 0.08277 C 0.04427 0.09133 0.04861 0.09757 0.05278 0.10589 C 0.05851 0.12878 0.05417 0.10867 0.05747 0.13988 C 0.05799 0.14566 0.05799 0.15237 0.06077 0.15676 C 0.06233 0.15953 0.06511 0.16046 0.06702 0.163 C 0.06841 0.16485 0.06875 0.16786 0.07032 0.16948 C 0.07344 0.17294 0.08056 0.17572 0.08455 0.17572 " pathEditMode="relative" ptsTypes="fffffffA">
                                      <p:cBhvr>
                                        <p:cTn id="25" dur="2000" fill="hold"/>
                                        <p:tgtEl>
                                          <p:spTgt spid="16415"/>
                                        </p:tgtEl>
                                        <p:attrNameLst>
                                          <p:attrName>ppt_x</p:attrName>
                                          <p:attrName>ppt_y</p:attrName>
                                        </p:attrNameLst>
                                      </p:cBhvr>
                                    </p:animMotion>
                                  </p:childTnLst>
                                  <p:subTnLst>
                                    <p:set>
                                      <p:cBhvr override="childStyle">
                                        <p:cTn dur="1" fill="hold" display="0" masterRel="sameClick" afterEffect="1">
                                          <p:stCondLst>
                                            <p:cond evt="end" delay="0">
                                              <p:tn val="24"/>
                                            </p:cond>
                                          </p:stCondLst>
                                        </p:cTn>
                                        <p:tgtEl>
                                          <p:spTgt spid="16415"/>
                                        </p:tgtEl>
                                        <p:attrNameLst>
                                          <p:attrName>style.visibility</p:attrName>
                                        </p:attrNameLst>
                                      </p:cBhvr>
                                      <p:to>
                                        <p:strVal val="hidden"/>
                                      </p:to>
                                    </p:set>
                                  </p:subTnLst>
                                </p:cTn>
                              </p:par>
                              <p:par>
                                <p:cTn id="26" presetID="0" presetClass="path" presetSubtype="0" repeatCount="indefinite" accel="50000" decel="50000" fill="hold" grpId="1" nodeType="withEffect">
                                  <p:stCondLst>
                                    <p:cond delay="0"/>
                                  </p:stCondLst>
                                  <p:childTnLst>
                                    <p:animMotion origin="layout" path="M 0.01701 0.0393 C 0.02188 0.04855 0.02587 0.05872 0.03299 0.06474 C 0.03767 0.07422 0.04531 0.07468 0.05191 0.08161 C 0.05608 0.08601 0.06007 0.09341 0.06476 0.09641 C 0.07552 0.10335 0.08802 0.10543 0.09965 0.10705 C 0.11615 0.11445 0.12396 0.11329 0.1441 0.11329 " pathEditMode="relative" ptsTypes="fffffA">
                                      <p:cBhvr>
                                        <p:cTn id="27" dur="2000" fill="hold"/>
                                        <p:tgtEl>
                                          <p:spTgt spid="16413"/>
                                        </p:tgtEl>
                                        <p:attrNameLst>
                                          <p:attrName>ppt_x</p:attrName>
                                          <p:attrName>ppt_y</p:attrName>
                                        </p:attrNameLst>
                                      </p:cBhvr>
                                    </p:animMotion>
                                  </p:childTnLst>
                                  <p:subTnLst>
                                    <p:set>
                                      <p:cBhvr override="childStyle">
                                        <p:cTn dur="1" fill="hold" display="0" masterRel="sameClick" afterEffect="1">
                                          <p:stCondLst>
                                            <p:cond evt="end" delay="0">
                                              <p:tn val="26"/>
                                            </p:cond>
                                          </p:stCondLst>
                                        </p:cTn>
                                        <p:tgtEl>
                                          <p:spTgt spid="16413"/>
                                        </p:tgtEl>
                                        <p:attrNameLst>
                                          <p:attrName>style.visibility</p:attrName>
                                        </p:attrNameLst>
                                      </p:cBhvr>
                                      <p:to>
                                        <p:strVal val="hidden"/>
                                      </p:to>
                                    </p:set>
                                  </p:subTnLst>
                                </p:cTn>
                              </p:par>
                              <p:par>
                                <p:cTn id="28" presetID="0" presetClass="path" presetSubtype="0" repeatCount="indefinite" accel="50000" decel="50000" fill="hold" grpId="1" nodeType="withEffect">
                                  <p:stCondLst>
                                    <p:cond delay="100"/>
                                  </p:stCondLst>
                                  <p:childTnLst>
                                    <p:animMotion origin="layout" path="M 0.03767 0.00138 C 0.0441 0.00023 0.05 0.00069 0.05521 -0.00509 C 0.06788 -0.01919 0.04531 -0.00278 0.06476 -0.01781 C 0.07448 -0.0252 0.09288 -0.02659 0.10434 -0.03029 C 0.11736 -0.04208 0.11007 -0.03815 0.12656 -0.04093 C 0.13073 -0.04948 0.13385 -0.05711 0.13924 -0.06428 " pathEditMode="relative" ptsTypes="fffffA">
                                      <p:cBhvr>
                                        <p:cTn id="29" dur="2000" fill="hold"/>
                                        <p:tgtEl>
                                          <p:spTgt spid="16414"/>
                                        </p:tgtEl>
                                        <p:attrNameLst>
                                          <p:attrName>ppt_x</p:attrName>
                                          <p:attrName>ppt_y</p:attrName>
                                        </p:attrNameLst>
                                      </p:cBhvr>
                                    </p:animMotion>
                                  </p:childTnLst>
                                  <p:subTnLst>
                                    <p:set>
                                      <p:cBhvr override="childStyle">
                                        <p:cTn dur="1" fill="hold" display="0" masterRel="sameClick" afterEffect="1">
                                          <p:stCondLst>
                                            <p:cond evt="end" delay="0">
                                              <p:tn val="28"/>
                                            </p:cond>
                                          </p:stCondLst>
                                        </p:cTn>
                                        <p:tgtEl>
                                          <p:spTgt spid="16414"/>
                                        </p:tgtEl>
                                        <p:attrNameLst>
                                          <p:attrName>style.visibility</p:attrName>
                                        </p:attrNameLst>
                                      </p:cBhvr>
                                      <p:to>
                                        <p:strVal val="hidden"/>
                                      </p:to>
                                    </p:set>
                                  </p:subTnLst>
                                </p:cTn>
                              </p:par>
                              <p:par>
                                <p:cTn id="30" presetID="0" presetClass="path" presetSubtype="0" repeatCount="indefinite" accel="50000" decel="50000" fill="hold" grpId="1" nodeType="withEffect">
                                  <p:stCondLst>
                                    <p:cond delay="0"/>
                                  </p:stCondLst>
                                  <p:childTnLst>
                                    <p:animMotion origin="layout" path="M 0.0276 -0.02265 C 0.03264 -0.02959 0.03681 -0.03306 0.0434 -0.03745 C 0.04549 -0.05456 0.04392 -0.04601 0.04826 -0.06289 C 0.04896 -0.0652 0.05156 -0.06543 0.05295 -0.06705 C 0.05469 -0.0689 0.05642 -0.07098 0.05781 -0.07352 C 0.0691 -0.09433 0.05243 -0.07005 0.06563 -0.08832 C 0.06892 -0.10104 0.07118 -0.11491 0.07674 -0.12624 C 0.07847 -0.13341 0.07656 -0.13271 0.08003 -0.13271 " pathEditMode="relative" ptsTypes="fffffffA">
                                      <p:cBhvr>
                                        <p:cTn id="31" dur="2000" fill="hold"/>
                                        <p:tgtEl>
                                          <p:spTgt spid="16416"/>
                                        </p:tgtEl>
                                        <p:attrNameLst>
                                          <p:attrName>ppt_x</p:attrName>
                                          <p:attrName>ppt_y</p:attrName>
                                        </p:attrNameLst>
                                      </p:cBhvr>
                                    </p:animMotion>
                                  </p:childTnLst>
                                  <p:subTnLst>
                                    <p:set>
                                      <p:cBhvr override="childStyle">
                                        <p:cTn dur="1" fill="hold" display="0" masterRel="sameClick" afterEffect="1">
                                          <p:stCondLst>
                                            <p:cond evt="end" delay="0">
                                              <p:tn val="30"/>
                                            </p:cond>
                                          </p:stCondLst>
                                        </p:cTn>
                                        <p:tgtEl>
                                          <p:spTgt spid="16416"/>
                                        </p:tgtEl>
                                        <p:attrNameLst>
                                          <p:attrName>style.visibility</p:attrName>
                                        </p:attrNameLst>
                                      </p:cBhvr>
                                      <p:to>
                                        <p:strVal val="hidden"/>
                                      </p:to>
                                    </p:set>
                                  </p:subTnLst>
                                </p:cTn>
                              </p:par>
                              <p:par>
                                <p:cTn id="32" presetID="0" presetClass="path" presetSubtype="0" repeatCount="indefinite" accel="50000" decel="50000" fill="hold" grpId="1" nodeType="withEffect">
                                  <p:stCondLst>
                                    <p:cond delay="0"/>
                                  </p:stCondLst>
                                  <p:childTnLst>
                                    <p:animMotion origin="layout" path="M -0.01476 -0.04624 C -0.0158 -0.0511 -0.01615 -0.05642 -0.01788 -0.06104 C -0.02726 -0.08601 -0.01892 -0.04763 -0.02413 -0.07584 C -0.02535 -0.0911 -0.02604 -0.12301 -0.03212 -0.13503 C -0.0349 -0.15353 -0.04028 -0.15514 -0.04635 -0.17087 C -0.04983 -0.18012 -0.04722 -0.17942 -0.05122 -0.17942 " pathEditMode="relative" rAng="0" ptsTypes="fffffA">
                                      <p:cBhvr>
                                        <p:cTn id="33" dur="2000" fill="hold"/>
                                        <p:tgtEl>
                                          <p:spTgt spid="16419"/>
                                        </p:tgtEl>
                                        <p:attrNameLst>
                                          <p:attrName>ppt_x</p:attrName>
                                          <p:attrName>ppt_y</p:attrName>
                                        </p:attrNameLst>
                                      </p:cBhvr>
                                      <p:rCtr x="0" y="0"/>
                                    </p:animMotion>
                                  </p:childTnLst>
                                  <p:subTnLst>
                                    <p:set>
                                      <p:cBhvr override="childStyle">
                                        <p:cTn dur="1" fill="hold" display="0" masterRel="sameClick" afterEffect="1">
                                          <p:stCondLst>
                                            <p:cond evt="end" delay="0">
                                              <p:tn val="32"/>
                                            </p:cond>
                                          </p:stCondLst>
                                        </p:cTn>
                                        <p:tgtEl>
                                          <p:spTgt spid="16419"/>
                                        </p:tgtEl>
                                        <p:attrNameLst>
                                          <p:attrName>style.visibility</p:attrName>
                                        </p:attrNameLst>
                                      </p:cBhvr>
                                      <p:to>
                                        <p:strVal val="hidden"/>
                                      </p:to>
                                    </p:set>
                                  </p:subTnLst>
                                </p:cTn>
                              </p:par>
                            </p:childTnLst>
                          </p:cTn>
                        </p:par>
                        <p:par>
                          <p:cTn id="34" fill="hold" nodeType="afterGroup">
                            <p:stCondLst>
                              <p:cond delay="2100"/>
                            </p:stCondLst>
                            <p:childTnLst>
                              <p:par>
                                <p:cTn id="35" presetID="1" presetClass="entr" presetSubtype="0" fill="hold" grpId="0" nodeType="afterEffect">
                                  <p:stCondLst>
                                    <p:cond delay="0"/>
                                  </p:stCondLst>
                                  <p:childTnLst>
                                    <p:set>
                                      <p:cBhvr>
                                        <p:cTn id="36" dur="1" fill="hold">
                                          <p:stCondLst>
                                            <p:cond delay="0"/>
                                          </p:stCondLst>
                                        </p:cTn>
                                        <p:tgtEl>
                                          <p:spTgt spid="16421"/>
                                        </p:tgtEl>
                                        <p:attrNameLst>
                                          <p:attrName>style.visibility</p:attrName>
                                        </p:attrNameLst>
                                      </p:cBhvr>
                                      <p:to>
                                        <p:strVal val="visible"/>
                                      </p:to>
                                    </p:set>
                                  </p:childTnLst>
                                </p:cTn>
                              </p:par>
                              <p:par>
                                <p:cTn id="37" presetID="0" presetClass="path" presetSubtype="0" repeatCount="indefinite" accel="50000" decel="50000" fill="hold" grpId="1" nodeType="withEffect">
                                  <p:stCondLst>
                                    <p:cond delay="0"/>
                                  </p:stCondLst>
                                  <p:endCondLst>
                                    <p:cond evt="onNext" delay="0">
                                      <p:tgtEl>
                                        <p:sldTgt/>
                                      </p:tgtEl>
                                    </p:cond>
                                  </p:endCondLst>
                                  <p:childTnLst>
                                    <p:animMotion origin="layout" path="M 0 -1.96532E-6 L 0.6 0.0222 " pathEditMode="relative" rAng="0" ptsTypes="AA">
                                      <p:cBhvr>
                                        <p:cTn id="38" dur="2000" fill="hold"/>
                                        <p:tgtEl>
                                          <p:spTgt spid="16421"/>
                                        </p:tgtEl>
                                        <p:attrNameLst>
                                          <p:attrName>ppt_x</p:attrName>
                                          <p:attrName>ppt_y</p:attrName>
                                        </p:attrNameLst>
                                      </p:cBhvr>
                                      <p:rCtr x="30000" y="11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13" grpId="0" animBg="1"/>
      <p:bldP spid="16413" grpId="1" animBg="1"/>
      <p:bldP spid="16414" grpId="0" animBg="1"/>
      <p:bldP spid="16414" grpId="1" animBg="1"/>
      <p:bldP spid="16415" grpId="0" animBg="1"/>
      <p:bldP spid="16415" grpId="1" animBg="1"/>
      <p:bldP spid="16416" grpId="0" animBg="1"/>
      <p:bldP spid="16416" grpId="1" animBg="1"/>
      <p:bldP spid="16417" grpId="0" animBg="1"/>
      <p:bldP spid="16417" grpId="1" animBg="1"/>
      <p:bldP spid="16419" grpId="0" animBg="1"/>
      <p:bldP spid="16419" grpId="1" animBg="1"/>
      <p:bldP spid="16421" grpId="0" animBg="1"/>
      <p:bldP spid="16421" grpId="1" animBg="1"/>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9379A-9F54-4BCB-A251-BC13D63020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Can you label a neuron</a:t>
            </a:r>
          </a:p>
        </p:txBody>
      </p:sp>
      <p:pic>
        <p:nvPicPr>
          <p:cNvPr id="5" name="Content Placeholder 4" descr="Diagram&#10;&#10;Description automatically generated">
            <a:extLst>
              <a:ext uri="{FF2B5EF4-FFF2-40B4-BE49-F238E27FC236}">
                <a16:creationId xmlns:a16="http://schemas.microsoft.com/office/drawing/2014/main" id="{5C95E6C4-F0B1-4D1C-9E97-D68A2E8DE2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58272" y="1675227"/>
            <a:ext cx="7675456" cy="4394199"/>
          </a:xfrm>
          <a:prstGeom prst="rect">
            <a:avLst/>
          </a:prstGeom>
        </p:spPr>
      </p:pic>
    </p:spTree>
    <p:extLst>
      <p:ext uri="{BB962C8B-B14F-4D97-AF65-F5344CB8AC3E}">
        <p14:creationId xmlns:p14="http://schemas.microsoft.com/office/powerpoint/2010/main" val="21871020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7"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71A420C6-F552-4E29-9CA6-2EFA51F5C628}"/>
              </a:ext>
            </a:extLst>
          </p:cNvPr>
          <p:cNvSpPr>
            <a:spLocks noGrp="1" noChangeArrowheads="1"/>
          </p:cNvSpPr>
          <p:nvPr>
            <p:ph type="title"/>
          </p:nvPr>
        </p:nvSpPr>
        <p:spPr>
          <a:xfrm>
            <a:off x="1047280" y="759805"/>
            <a:ext cx="10306520" cy="1325563"/>
          </a:xfrm>
        </p:spPr>
        <p:txBody>
          <a:bodyPr>
            <a:normAutofit/>
          </a:bodyPr>
          <a:lstStyle/>
          <a:p>
            <a:pPr eaLnBrk="1" hangingPunct="1"/>
            <a:r>
              <a:rPr lang="en-US" altLang="en-US" sz="4000">
                <a:solidFill>
                  <a:srgbClr val="FFFFFF"/>
                </a:solidFill>
                <a:latin typeface="Arial" panose="020B0604020202020204" pitchFamily="34" charset="0"/>
              </a:rPr>
              <a:t>Parts of a Neuron</a:t>
            </a:r>
          </a:p>
        </p:txBody>
      </p:sp>
      <p:sp>
        <p:nvSpPr>
          <p:cNvPr id="28675" name="Rectangle 3">
            <a:extLst>
              <a:ext uri="{FF2B5EF4-FFF2-40B4-BE49-F238E27FC236}">
                <a16:creationId xmlns:a16="http://schemas.microsoft.com/office/drawing/2014/main" id="{BEA61F42-B7DD-4A12-888A-1321ED24123D}"/>
              </a:ext>
            </a:extLst>
          </p:cNvPr>
          <p:cNvSpPr>
            <a:spLocks noGrp="1" noChangeArrowheads="1"/>
          </p:cNvSpPr>
          <p:nvPr>
            <p:ph idx="1"/>
          </p:nvPr>
        </p:nvSpPr>
        <p:spPr>
          <a:xfrm>
            <a:off x="1424904" y="2494450"/>
            <a:ext cx="4053545" cy="3563159"/>
          </a:xfrm>
        </p:spPr>
        <p:txBody>
          <a:bodyPr>
            <a:normAutofit/>
          </a:bodyPr>
          <a:lstStyle/>
          <a:p>
            <a:pPr marL="533400" indent="-533400">
              <a:spcAft>
                <a:spcPct val="50000"/>
              </a:spcAft>
              <a:buFontTx/>
              <a:buAutoNum type="arabicPeriod"/>
            </a:pPr>
            <a:r>
              <a:rPr lang="en-US" altLang="en-US" sz="2000" b="1">
                <a:latin typeface="Arial" panose="020B0604020202020204" pitchFamily="34" charset="0"/>
              </a:rPr>
              <a:t>Cell body</a:t>
            </a:r>
            <a:r>
              <a:rPr lang="en-US" altLang="en-US" sz="2000">
                <a:latin typeface="Arial" panose="020B0604020202020204" pitchFamily="34" charset="0"/>
              </a:rPr>
              <a:t>:  contains nucleus &amp; most of the cytoplasm</a:t>
            </a:r>
          </a:p>
          <a:p>
            <a:pPr marL="533400" indent="-533400">
              <a:spcAft>
                <a:spcPct val="50000"/>
              </a:spcAft>
              <a:buFontTx/>
              <a:buAutoNum type="arabicPeriod"/>
            </a:pPr>
            <a:r>
              <a:rPr lang="en-US" altLang="en-US" sz="2000" b="1">
                <a:latin typeface="Arial" panose="020B0604020202020204" pitchFamily="34" charset="0"/>
              </a:rPr>
              <a:t>Dendrites</a:t>
            </a:r>
            <a:r>
              <a:rPr lang="en-US" altLang="en-US" sz="2000">
                <a:latin typeface="Arial" panose="020B0604020202020204" pitchFamily="34" charset="0"/>
              </a:rPr>
              <a:t>:  projections that bring impulses into the neuron to the cell body.</a:t>
            </a:r>
          </a:p>
          <a:p>
            <a:pPr marL="533400" indent="-533400">
              <a:spcAft>
                <a:spcPct val="50000"/>
              </a:spcAft>
              <a:buFontTx/>
              <a:buAutoNum type="arabicPeriod"/>
            </a:pPr>
            <a:r>
              <a:rPr lang="en-US" altLang="en-US" sz="2000" b="1">
                <a:latin typeface="Arial" panose="020B0604020202020204" pitchFamily="34" charset="0"/>
              </a:rPr>
              <a:t>Axon</a:t>
            </a:r>
            <a:r>
              <a:rPr lang="en-US" altLang="en-US" sz="2000">
                <a:latin typeface="Arial" panose="020B0604020202020204" pitchFamily="34" charset="0"/>
              </a:rPr>
              <a:t>:  long projection that carries impulses away from cell body</a:t>
            </a:r>
            <a:endParaRPr lang="en-US" altLang="en-US" sz="2000"/>
          </a:p>
        </p:txBody>
      </p:sp>
      <p:pic>
        <p:nvPicPr>
          <p:cNvPr id="1026" name="Picture 2">
            <a:extLst>
              <a:ext uri="{FF2B5EF4-FFF2-40B4-BE49-F238E27FC236}">
                <a16:creationId xmlns:a16="http://schemas.microsoft.com/office/drawing/2014/main" id="{12DF4DC7-7EDB-4652-97DB-AD0A0E7B1B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62" r="7499"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nimBg="1"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C9931CC-0694-4C9C-BC02-CF3CBC3E35D4}"/>
              </a:ext>
            </a:extLst>
          </p:cNvPr>
          <p:cNvSpPr>
            <a:spLocks noChangeArrowheads="1"/>
          </p:cNvSpPr>
          <p:nvPr/>
        </p:nvSpPr>
        <p:spPr bwMode="auto">
          <a:xfrm>
            <a:off x="1981200" y="2971800"/>
            <a:ext cx="8686800" cy="3886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16387" name="Picture 24">
            <a:extLst>
              <a:ext uri="{FF2B5EF4-FFF2-40B4-BE49-F238E27FC236}">
                <a16:creationId xmlns:a16="http://schemas.microsoft.com/office/drawing/2014/main" id="{89DEF44B-BF5D-4B8C-BE99-39E5E5E85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3429000"/>
            <a:ext cx="2895600" cy="274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DEEB21EA-D5DE-4E88-A9BB-C04063A6197F}"/>
              </a:ext>
            </a:extLst>
          </p:cNvPr>
          <p:cNvSpPr>
            <a:spLocks noGrp="1" noChangeArrowheads="1"/>
          </p:cNvSpPr>
          <p:nvPr>
            <p:ph idx="4294967295"/>
          </p:nvPr>
        </p:nvSpPr>
        <p:spPr>
          <a:xfrm>
            <a:off x="0" y="381000"/>
            <a:ext cx="9739618" cy="1798378"/>
          </a:xfrm>
          <a:noFill/>
          <a:ln>
            <a:solidFill>
              <a:srgbClr val="00FFFF"/>
            </a:solidFill>
            <a:miter lim="800000"/>
            <a:headEnd/>
            <a:tailEnd/>
          </a:ln>
        </p:spPr>
        <p:txBody>
          <a:bodyPr>
            <a:normAutofit fontScale="92500"/>
          </a:bodyPr>
          <a:lstStyle/>
          <a:p>
            <a:pPr eaLnBrk="1" hangingPunct="1">
              <a:lnSpc>
                <a:spcPct val="90000"/>
              </a:lnSpc>
              <a:spcBef>
                <a:spcPct val="0"/>
              </a:spcBef>
              <a:buFontTx/>
              <a:buNone/>
            </a:pPr>
            <a:r>
              <a:rPr lang="en-US" altLang="en-US"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Because neurons never touch, chemical signalers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neurotransmitters</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must travel through the</a:t>
            </a:r>
            <a:r>
              <a:rPr lang="en-US" altLang="en-US" sz="3600" b="1" dirty="0">
                <a:solidFill>
                  <a:schemeClr val="bg1"/>
                </a:solidFill>
                <a:latin typeface="Arial" panose="020B0604020202020204" pitchFamily="34" charset="0"/>
              </a:rPr>
              <a:t> </a:t>
            </a:r>
            <a:r>
              <a:rPr lang="en-US" altLang="en-US" sz="3600" dirty="0">
                <a:solidFill>
                  <a:schemeClr val="bg1"/>
                </a:solidFill>
                <a:latin typeface="Arial" panose="020B0604020202020204" pitchFamily="34" charset="0"/>
              </a:rPr>
              <a:t>space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synapse</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between two neurons.</a:t>
            </a:r>
          </a:p>
        </p:txBody>
      </p:sp>
      <p:pic>
        <p:nvPicPr>
          <p:cNvPr id="16389" name="Picture 4" descr="~AUT0010">
            <a:extLst>
              <a:ext uri="{FF2B5EF4-FFF2-40B4-BE49-F238E27FC236}">
                <a16:creationId xmlns:a16="http://schemas.microsoft.com/office/drawing/2014/main" id="{DB016E31-FA45-4108-8F5C-9BDF5A3A90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9691" b="7448"/>
          <a:stretch>
            <a:fillRect/>
          </a:stretch>
        </p:blipFill>
        <p:spPr bwMode="auto">
          <a:xfrm>
            <a:off x="2057400" y="2971800"/>
            <a:ext cx="285115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6">
            <a:extLst>
              <a:ext uri="{FF2B5EF4-FFF2-40B4-BE49-F238E27FC236}">
                <a16:creationId xmlns:a16="http://schemas.microsoft.com/office/drawing/2014/main" id="{21ADDBC5-C573-4061-8962-13451EFF620B}"/>
              </a:ext>
            </a:extLst>
          </p:cNvPr>
          <p:cNvSpPr txBox="1">
            <a:spLocks noChangeArrowheads="1"/>
          </p:cNvSpPr>
          <p:nvPr/>
        </p:nvSpPr>
        <p:spPr bwMode="auto">
          <a:xfrm>
            <a:off x="5054265" y="2408764"/>
            <a:ext cx="4495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dirty="0">
                <a:latin typeface="Comic Sans MS" panose="030F0702030302020204" pitchFamily="66" charset="0"/>
              </a:rPr>
              <a:t>Neurotransmitters</a:t>
            </a:r>
            <a:endParaRPr lang="en-US" altLang="en-US" sz="2800" dirty="0">
              <a:latin typeface="Comic Sans MS" panose="030F0702030302020204" pitchFamily="66" charset="0"/>
            </a:endParaRPr>
          </a:p>
        </p:txBody>
      </p:sp>
      <p:sp>
        <p:nvSpPr>
          <p:cNvPr id="16391" name="Rectangle 8">
            <a:extLst>
              <a:ext uri="{FF2B5EF4-FFF2-40B4-BE49-F238E27FC236}">
                <a16:creationId xmlns:a16="http://schemas.microsoft.com/office/drawing/2014/main" id="{E07DB47F-6D15-4451-AD25-18F8A8007974}"/>
              </a:ext>
            </a:extLst>
          </p:cNvPr>
          <p:cNvSpPr>
            <a:spLocks noChangeArrowheads="1"/>
          </p:cNvSpPr>
          <p:nvPr/>
        </p:nvSpPr>
        <p:spPr bwMode="auto">
          <a:xfrm>
            <a:off x="5638800" y="6019800"/>
            <a:ext cx="277018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3600">
                <a:latin typeface="Comic Sans MS" panose="030F0702030302020204" pitchFamily="66" charset="0"/>
              </a:rPr>
              <a:t>Synapse </a:t>
            </a:r>
            <a:r>
              <a:rPr lang="en-US" altLang="en-US" sz="2400">
                <a:latin typeface="Comic Sans MS" panose="030F0702030302020204" pitchFamily="66" charset="0"/>
              </a:rPr>
              <a:t>(gap)</a:t>
            </a:r>
          </a:p>
        </p:txBody>
      </p:sp>
      <p:sp>
        <p:nvSpPr>
          <p:cNvPr id="16392" name="AutoShape 10">
            <a:extLst>
              <a:ext uri="{FF2B5EF4-FFF2-40B4-BE49-F238E27FC236}">
                <a16:creationId xmlns:a16="http://schemas.microsoft.com/office/drawing/2014/main" id="{FA83C07E-AAE0-4B2D-AF45-6B03C4EDD9B2}"/>
              </a:ext>
            </a:extLst>
          </p:cNvPr>
          <p:cNvSpPr>
            <a:spLocks/>
          </p:cNvSpPr>
          <p:nvPr/>
        </p:nvSpPr>
        <p:spPr bwMode="auto">
          <a:xfrm rot="17908140">
            <a:off x="6819900" y="5753100"/>
            <a:ext cx="381000" cy="457200"/>
          </a:xfrm>
          <a:prstGeom prst="leftBrace">
            <a:avLst>
              <a:gd name="adj1" fmla="val 6139"/>
              <a:gd name="adj2" fmla="val 49208"/>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393" name="Line 11">
            <a:extLst>
              <a:ext uri="{FF2B5EF4-FFF2-40B4-BE49-F238E27FC236}">
                <a16:creationId xmlns:a16="http://schemas.microsoft.com/office/drawing/2014/main" id="{F64BBFEE-B42B-403F-8164-F9308634A9A4}"/>
              </a:ext>
            </a:extLst>
          </p:cNvPr>
          <p:cNvSpPr>
            <a:spLocks noChangeShapeType="1"/>
          </p:cNvSpPr>
          <p:nvPr/>
        </p:nvSpPr>
        <p:spPr bwMode="auto">
          <a:xfrm flipH="1">
            <a:off x="7391400" y="3352800"/>
            <a:ext cx="1905000" cy="6096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4" name="Text Box 12">
            <a:extLst>
              <a:ext uri="{FF2B5EF4-FFF2-40B4-BE49-F238E27FC236}">
                <a16:creationId xmlns:a16="http://schemas.microsoft.com/office/drawing/2014/main" id="{2BF7543F-88AB-4BAA-9D8F-73BE588BFBF3}"/>
              </a:ext>
            </a:extLst>
          </p:cNvPr>
          <p:cNvSpPr txBox="1">
            <a:spLocks noChangeArrowheads="1"/>
          </p:cNvSpPr>
          <p:nvPr/>
        </p:nvSpPr>
        <p:spPr bwMode="auto">
          <a:xfrm>
            <a:off x="8382000" y="3733801"/>
            <a:ext cx="2057400" cy="2657475"/>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Arial" panose="020B0604020202020204" pitchFamily="34" charset="0"/>
              </a:rPr>
              <a:t>The message is transferred when</a:t>
            </a:r>
            <a:r>
              <a:rPr lang="en-US" altLang="en-US" sz="2400">
                <a:latin typeface="Comic Sans MS" panose="030F0702030302020204" pitchFamily="66" charset="0"/>
              </a:rPr>
              <a:t> </a:t>
            </a:r>
            <a:r>
              <a:rPr lang="en-US" altLang="en-US" sz="2400" b="1" u="sng">
                <a:solidFill>
                  <a:srgbClr val="660033"/>
                </a:solidFill>
                <a:latin typeface="Comic Sans MS" panose="030F0702030302020204" pitchFamily="66" charset="0"/>
              </a:rPr>
              <a:t>RECEPTORS</a:t>
            </a:r>
            <a:r>
              <a:rPr lang="en-US" altLang="en-US" sz="2400" u="sng">
                <a:solidFill>
                  <a:srgbClr val="EAF73F"/>
                </a:solidFill>
                <a:latin typeface="Comic Sans MS" panose="030F0702030302020204" pitchFamily="66" charset="0"/>
              </a:rPr>
              <a:t> </a:t>
            </a:r>
            <a:r>
              <a:rPr lang="en-US" altLang="en-US" sz="2400">
                <a:latin typeface="Comic Sans MS" panose="030F0702030302020204" pitchFamily="66" charset="0"/>
              </a:rPr>
              <a:t>receive neurotrans-mitters.</a:t>
            </a:r>
          </a:p>
        </p:txBody>
      </p:sp>
      <p:sp>
        <p:nvSpPr>
          <p:cNvPr id="16395" name="Line 13">
            <a:extLst>
              <a:ext uri="{FF2B5EF4-FFF2-40B4-BE49-F238E27FC236}">
                <a16:creationId xmlns:a16="http://schemas.microsoft.com/office/drawing/2014/main" id="{D7A57034-6DBA-47C2-B005-741887A0EC06}"/>
              </a:ext>
            </a:extLst>
          </p:cNvPr>
          <p:cNvSpPr>
            <a:spLocks noChangeShapeType="1"/>
          </p:cNvSpPr>
          <p:nvPr/>
        </p:nvSpPr>
        <p:spPr bwMode="auto">
          <a:xfrm flipH="1" flipV="1">
            <a:off x="8001000" y="5029200"/>
            <a:ext cx="381000" cy="762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Rectangle 14">
            <a:extLst>
              <a:ext uri="{FF2B5EF4-FFF2-40B4-BE49-F238E27FC236}">
                <a16:creationId xmlns:a16="http://schemas.microsoft.com/office/drawing/2014/main" id="{9F805A8B-52C5-46B2-8789-D5D6A9655325}"/>
              </a:ext>
            </a:extLst>
          </p:cNvPr>
          <p:cNvSpPr>
            <a:spLocks noChangeArrowheads="1"/>
          </p:cNvSpPr>
          <p:nvPr/>
        </p:nvSpPr>
        <p:spPr bwMode="auto">
          <a:xfrm>
            <a:off x="9067800" y="2895601"/>
            <a:ext cx="138371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latin typeface="Arial" panose="020B0604020202020204" pitchFamily="34" charset="0"/>
              </a:rPr>
              <a:t>(pink</a:t>
            </a:r>
          </a:p>
          <a:p>
            <a:pPr eaLnBrk="1" hangingPunct="1">
              <a:spcBef>
                <a:spcPct val="0"/>
              </a:spcBef>
              <a:buFontTx/>
              <a:buNone/>
            </a:pPr>
            <a:r>
              <a:rPr lang="en-US" altLang="en-US" sz="2400">
                <a:latin typeface="Arial" panose="020B0604020202020204" pitchFamily="34" charset="0"/>
              </a:rPr>
              <a:t>spheres)</a:t>
            </a:r>
          </a:p>
        </p:txBody>
      </p:sp>
      <p:pic>
        <p:nvPicPr>
          <p:cNvPr id="11279" name="Picture 15">
            <a:extLst>
              <a:ext uri="{FF2B5EF4-FFF2-40B4-BE49-F238E27FC236}">
                <a16:creationId xmlns:a16="http://schemas.microsoft.com/office/drawing/2014/main" id="{73F6B297-D7AB-4274-B515-867C843661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876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0" name="Picture 16">
            <a:extLst>
              <a:ext uri="{FF2B5EF4-FFF2-40B4-BE49-F238E27FC236}">
                <a16:creationId xmlns:a16="http://schemas.microsoft.com/office/drawing/2014/main" id="{581CAF43-CCA8-4508-A2FF-5E95D94E3F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343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1" name="Picture 17">
            <a:extLst>
              <a:ext uri="{FF2B5EF4-FFF2-40B4-BE49-F238E27FC236}">
                <a16:creationId xmlns:a16="http://schemas.microsoft.com/office/drawing/2014/main" id="{3DB08972-F734-49F8-B4C1-EE5AADD14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2" name="Picture 18">
            <a:extLst>
              <a:ext uri="{FF2B5EF4-FFF2-40B4-BE49-F238E27FC236}">
                <a16:creationId xmlns:a16="http://schemas.microsoft.com/office/drawing/2014/main" id="{BAFDF3B1-2FE6-4DF2-BB1A-7FC14541C1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114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3" name="Picture 19">
            <a:extLst>
              <a:ext uri="{FF2B5EF4-FFF2-40B4-BE49-F238E27FC236}">
                <a16:creationId xmlns:a16="http://schemas.microsoft.com/office/drawing/2014/main" id="{ED3B22BF-2F31-40E0-84B4-17C4BB050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267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4" name="Picture 20">
            <a:extLst>
              <a:ext uri="{FF2B5EF4-FFF2-40B4-BE49-F238E27FC236}">
                <a16:creationId xmlns:a16="http://schemas.microsoft.com/office/drawing/2014/main" id="{A9494E50-8BF6-41F8-A294-0F14E5A139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40386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5" name="Picture 21">
            <a:extLst>
              <a:ext uri="{FF2B5EF4-FFF2-40B4-BE49-F238E27FC236}">
                <a16:creationId xmlns:a16="http://schemas.microsoft.com/office/drawing/2014/main" id="{775D4753-695F-4715-8E2A-D3D73ECB6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4" name="Picture 22">
            <a:extLst>
              <a:ext uri="{FF2B5EF4-FFF2-40B4-BE49-F238E27FC236}">
                <a16:creationId xmlns:a16="http://schemas.microsoft.com/office/drawing/2014/main" id="{E216C5F1-057E-4F89-AA63-E2DC63589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7" name="Picture 23">
            <a:extLst>
              <a:ext uri="{FF2B5EF4-FFF2-40B4-BE49-F238E27FC236}">
                <a16:creationId xmlns:a16="http://schemas.microsoft.com/office/drawing/2014/main" id="{8B0C462E-8409-42A9-A2D6-1E5C44C62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92" name="Group 28">
            <a:extLst>
              <a:ext uri="{FF2B5EF4-FFF2-40B4-BE49-F238E27FC236}">
                <a16:creationId xmlns:a16="http://schemas.microsoft.com/office/drawing/2014/main" id="{23FFB3F1-DE31-4F47-B77B-846E4DEA962A}"/>
              </a:ext>
            </a:extLst>
          </p:cNvPr>
          <p:cNvGrpSpPr>
            <a:grpSpLocks/>
          </p:cNvGrpSpPr>
          <p:nvPr/>
        </p:nvGrpSpPr>
        <p:grpSpPr bwMode="auto">
          <a:xfrm>
            <a:off x="7772400" y="5715000"/>
            <a:ext cx="609600" cy="609600"/>
            <a:chOff x="3936" y="3600"/>
            <a:chExt cx="384" cy="384"/>
          </a:xfrm>
        </p:grpSpPr>
        <p:sp>
          <p:nvSpPr>
            <p:cNvPr id="16419" name="Line 25">
              <a:extLst>
                <a:ext uri="{FF2B5EF4-FFF2-40B4-BE49-F238E27FC236}">
                  <a16:creationId xmlns:a16="http://schemas.microsoft.com/office/drawing/2014/main" id="{549F02F4-82E5-41B9-808C-8D8A43EED8A4}"/>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0" name="Line 26">
              <a:extLst>
                <a:ext uri="{FF2B5EF4-FFF2-40B4-BE49-F238E27FC236}">
                  <a16:creationId xmlns:a16="http://schemas.microsoft.com/office/drawing/2014/main" id="{6E1F9DE0-FD6D-413E-B5D5-31545A8B8132}"/>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1" name="Line 27">
              <a:extLst>
                <a:ext uri="{FF2B5EF4-FFF2-40B4-BE49-F238E27FC236}">
                  <a16:creationId xmlns:a16="http://schemas.microsoft.com/office/drawing/2014/main" id="{A99038FE-E066-4F4A-92E7-8C8098CB1EB7}"/>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3" name="Group 29">
            <a:extLst>
              <a:ext uri="{FF2B5EF4-FFF2-40B4-BE49-F238E27FC236}">
                <a16:creationId xmlns:a16="http://schemas.microsoft.com/office/drawing/2014/main" id="{32A88180-EAD3-425A-B55C-A73CEC99EA7E}"/>
              </a:ext>
            </a:extLst>
          </p:cNvPr>
          <p:cNvGrpSpPr>
            <a:grpSpLocks/>
          </p:cNvGrpSpPr>
          <p:nvPr/>
        </p:nvGrpSpPr>
        <p:grpSpPr bwMode="auto">
          <a:xfrm rot="19384567">
            <a:off x="7924800" y="3962400"/>
            <a:ext cx="609600" cy="609600"/>
            <a:chOff x="3936" y="3600"/>
            <a:chExt cx="384" cy="384"/>
          </a:xfrm>
        </p:grpSpPr>
        <p:sp>
          <p:nvSpPr>
            <p:cNvPr id="16416" name="Line 30">
              <a:extLst>
                <a:ext uri="{FF2B5EF4-FFF2-40B4-BE49-F238E27FC236}">
                  <a16:creationId xmlns:a16="http://schemas.microsoft.com/office/drawing/2014/main" id="{F1312C0C-E51C-4D77-A1AE-7D39EA7EEA7B}"/>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7" name="Line 31">
              <a:extLst>
                <a:ext uri="{FF2B5EF4-FFF2-40B4-BE49-F238E27FC236}">
                  <a16:creationId xmlns:a16="http://schemas.microsoft.com/office/drawing/2014/main" id="{26B03659-60C4-4148-B6E3-59CA114D56C5}"/>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8" name="Line 32">
              <a:extLst>
                <a:ext uri="{FF2B5EF4-FFF2-40B4-BE49-F238E27FC236}">
                  <a16:creationId xmlns:a16="http://schemas.microsoft.com/office/drawing/2014/main" id="{E02EE734-F65E-479C-8B9D-0868FE2B286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7" name="Group 33">
            <a:extLst>
              <a:ext uri="{FF2B5EF4-FFF2-40B4-BE49-F238E27FC236}">
                <a16:creationId xmlns:a16="http://schemas.microsoft.com/office/drawing/2014/main" id="{5F27BA85-198D-4CAB-A9C8-5FCDE0814D5A}"/>
              </a:ext>
            </a:extLst>
          </p:cNvPr>
          <p:cNvGrpSpPr>
            <a:grpSpLocks/>
          </p:cNvGrpSpPr>
          <p:nvPr/>
        </p:nvGrpSpPr>
        <p:grpSpPr bwMode="auto">
          <a:xfrm rot="19074617">
            <a:off x="8001000" y="4724400"/>
            <a:ext cx="609600" cy="609600"/>
            <a:chOff x="3936" y="3600"/>
            <a:chExt cx="384" cy="384"/>
          </a:xfrm>
        </p:grpSpPr>
        <p:sp>
          <p:nvSpPr>
            <p:cNvPr id="16413" name="Line 34">
              <a:extLst>
                <a:ext uri="{FF2B5EF4-FFF2-40B4-BE49-F238E27FC236}">
                  <a16:creationId xmlns:a16="http://schemas.microsoft.com/office/drawing/2014/main" id="{BBD847C2-1006-4316-AAB6-AD724DC5BBE2}"/>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4" name="Line 35">
              <a:extLst>
                <a:ext uri="{FF2B5EF4-FFF2-40B4-BE49-F238E27FC236}">
                  <a16:creationId xmlns:a16="http://schemas.microsoft.com/office/drawing/2014/main" id="{B3BA0312-A539-468C-87AD-7E97AE34CD33}"/>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5" name="Line 36">
              <a:extLst>
                <a:ext uri="{FF2B5EF4-FFF2-40B4-BE49-F238E27FC236}">
                  <a16:creationId xmlns:a16="http://schemas.microsoft.com/office/drawing/2014/main" id="{B4924CCF-EDC9-412D-BAFD-AAA7AA61A33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301" name="Group 37">
            <a:extLst>
              <a:ext uri="{FF2B5EF4-FFF2-40B4-BE49-F238E27FC236}">
                <a16:creationId xmlns:a16="http://schemas.microsoft.com/office/drawing/2014/main" id="{18D20E3D-C123-4E4F-ABD7-D35774A46007}"/>
              </a:ext>
            </a:extLst>
          </p:cNvPr>
          <p:cNvGrpSpPr>
            <a:grpSpLocks/>
          </p:cNvGrpSpPr>
          <p:nvPr/>
        </p:nvGrpSpPr>
        <p:grpSpPr bwMode="auto">
          <a:xfrm rot="17890644">
            <a:off x="7543800" y="3200400"/>
            <a:ext cx="609600" cy="609600"/>
            <a:chOff x="3936" y="3600"/>
            <a:chExt cx="384" cy="384"/>
          </a:xfrm>
        </p:grpSpPr>
        <p:sp>
          <p:nvSpPr>
            <p:cNvPr id="16410" name="Line 38">
              <a:extLst>
                <a:ext uri="{FF2B5EF4-FFF2-40B4-BE49-F238E27FC236}">
                  <a16:creationId xmlns:a16="http://schemas.microsoft.com/office/drawing/2014/main" id="{624FFB94-114B-49F6-AA8D-84E9D54792CD}"/>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1" name="Line 39">
              <a:extLst>
                <a:ext uri="{FF2B5EF4-FFF2-40B4-BE49-F238E27FC236}">
                  <a16:creationId xmlns:a16="http://schemas.microsoft.com/office/drawing/2014/main" id="{19ED6DFF-F09C-4FA7-B7F6-D5296362EFF4}"/>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2" name="Line 40">
              <a:extLst>
                <a:ext uri="{FF2B5EF4-FFF2-40B4-BE49-F238E27FC236}">
                  <a16:creationId xmlns:a16="http://schemas.microsoft.com/office/drawing/2014/main" id="{BAF66156-5565-4098-BB26-E16732E8D470}"/>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par>
                                <p:cTn id="11" presetID="0" presetClass="path" presetSubtype="0" repeatCount="indefinite" accel="50000" decel="50000" fill="hold" nodeType="withEffect">
                                  <p:stCondLst>
                                    <p:cond delay="0"/>
                                  </p:stCondLst>
                                  <p:endCondLst>
                                    <p:cond evt="onNext" delay="0">
                                      <p:tgtEl>
                                        <p:sldTgt/>
                                      </p:tgtEl>
                                    </p:cond>
                                  </p:endCondLst>
                                  <p:childTnLst>
                                    <p:animMotion origin="layout" path="M 0.00069 -0.00948 C 0.02673 -0.01087 0.03541 -0.01133 0.05625 -0.01595 C 0.06007 -0.02081 0.0585 -0.01873 0.06111 -0.0222 " pathEditMode="relative" rAng="0" ptsTypes="ffA">
                                      <p:cBhvr>
                                        <p:cTn id="12" dur="2000" fill="hold"/>
                                        <p:tgtEl>
                                          <p:spTgt spid="11280"/>
                                        </p:tgtEl>
                                        <p:attrNameLst>
                                          <p:attrName>ppt_x</p:attrName>
                                          <p:attrName>ppt_y</p:attrName>
                                        </p:attrNameLst>
                                      </p:cBhvr>
                                      <p:rCtr x="3021" y="-647"/>
                                    </p:animMotion>
                                  </p:childTnLst>
                                </p:cTn>
                              </p:par>
                              <p:par>
                                <p:cTn id="13" presetID="0" presetClass="path" presetSubtype="0" repeatCount="indefinite" accel="50000" decel="50000" fill="hold" nodeType="withEffect">
                                  <p:stCondLst>
                                    <p:cond delay="0"/>
                                  </p:stCondLst>
                                  <p:endCondLst>
                                    <p:cond evt="onNext" delay="0">
                                      <p:tgtEl>
                                        <p:sldTgt/>
                                      </p:tgtEl>
                                    </p:cond>
                                  </p:endCondLst>
                                  <p:childTnLst>
                                    <p:animMotion origin="layout" path="M 4.44444E-6 -4.62428E-6 C 0.00746 -0.00971 0.00989 -0.01294 0.01579 -0.04531 C 0.01701 -0.0793 0.01649 -0.06474 0.01736 -0.08878 " pathEditMode="relative" rAng="0" ptsTypes="ffA">
                                      <p:cBhvr>
                                        <p:cTn id="14" dur="2000" fill="hold"/>
                                        <p:tgtEl>
                                          <p:spTgt spid="11282"/>
                                        </p:tgtEl>
                                        <p:attrNameLst>
                                          <p:attrName>ppt_x</p:attrName>
                                          <p:attrName>ppt_y</p:attrName>
                                        </p:attrNameLst>
                                      </p:cBhvr>
                                      <p:rCtr x="868" y="-4439"/>
                                    </p:animMotion>
                                  </p:childTnLst>
                                </p:cTn>
                              </p:par>
                              <p:par>
                                <p:cTn id="15" presetID="0" presetClass="path" presetSubtype="0" repeatCount="indefinite" accel="50000" decel="50000" fill="hold" nodeType="withEffect">
                                  <p:stCondLst>
                                    <p:cond delay="500"/>
                                  </p:stCondLst>
                                  <p:endCondLst>
                                    <p:cond evt="onNext" delay="0">
                                      <p:tgtEl>
                                        <p:sldTgt/>
                                      </p:tgtEl>
                                    </p:cond>
                                  </p:endCondLst>
                                  <p:childTnLst>
                                    <p:animMotion origin="layout" path="M -6.66667E-6 -7.57225E-6 C 0.02534 -7.57225E-6 0.05086 -7.57225E-6 0.07621 -7.57225E-6 " pathEditMode="relative" ptsTypes="fA">
                                      <p:cBhvr>
                                        <p:cTn id="16" dur="2000" fill="hold"/>
                                        <p:tgtEl>
                                          <p:spTgt spid="11279"/>
                                        </p:tgtEl>
                                        <p:attrNameLst>
                                          <p:attrName>ppt_x</p:attrName>
                                          <p:attrName>ppt_y</p:attrName>
                                        </p:attrNameLst>
                                      </p:cBhvr>
                                    </p:animMotion>
                                  </p:childTnLst>
                                </p:cTn>
                              </p:par>
                              <p:par>
                                <p:cTn id="17"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81503E-6 C 0.0217 0.00948 0.02899 0.01272 0.04635 0.04509 C 0.04948 0.07885 0.04826 0.06451 0.05069 0.08879 " pathEditMode="relative" rAng="0" ptsTypes="ffA">
                                      <p:cBhvr>
                                        <p:cTn id="18" dur="2000" fill="hold"/>
                                        <p:tgtEl>
                                          <p:spTgt spid="11281"/>
                                        </p:tgtEl>
                                        <p:attrNameLst>
                                          <p:attrName>ppt_x</p:attrName>
                                          <p:attrName>ppt_y</p:attrName>
                                        </p:attrNameLst>
                                      </p:cBhvr>
                                      <p:rCtr x="2535" y="4439"/>
                                    </p:animMotion>
                                  </p:childTnLst>
                                </p:cTn>
                              </p:par>
                              <p:par>
                                <p:cTn id="19" presetID="0" presetClass="path" presetSubtype="0" repeatCount="indefinite" accel="50000" decel="50000" fill="hold" nodeType="withEffect">
                                  <p:stCondLst>
                                    <p:cond delay="1000"/>
                                  </p:stCondLst>
                                  <p:endCondLst>
                                    <p:cond evt="onNext" delay="0">
                                      <p:tgtEl>
                                        <p:sldTgt/>
                                      </p:tgtEl>
                                    </p:cond>
                                  </p:endCondLst>
                                  <p:childTnLst>
                                    <p:animMotion origin="layout" path="M 4.44444E-6 -1.15607E-6 C 0.0217 -0.00509 0.02899 -0.00647 0.04652 -0.02289 C 0.04965 -0.03977 0.04843 -0.03237 0.05069 -0.04439 " pathEditMode="relative" rAng="0" ptsTypes="ffA">
                                      <p:cBhvr>
                                        <p:cTn id="20" dur="2000" fill="hold"/>
                                        <p:tgtEl>
                                          <p:spTgt spid="11283"/>
                                        </p:tgtEl>
                                        <p:attrNameLst>
                                          <p:attrName>ppt_x</p:attrName>
                                          <p:attrName>ppt_y</p:attrName>
                                        </p:attrNameLst>
                                      </p:cBhvr>
                                      <p:rCtr x="2535" y="-2220"/>
                                    </p:animMotion>
                                  </p:childTnLst>
                                </p:cTn>
                              </p:par>
                              <p:par>
                                <p:cTn id="21"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64162E-6 C 0.01771 -0.01018 0.02379 -0.01295 0.0382 -0.04578 C 0.0408 -0.07954 0.03976 -0.06474 0.04167 -0.08879 " pathEditMode="relative" rAng="0" ptsTypes="ffA">
                                      <p:cBhvr>
                                        <p:cTn id="22" dur="2000" fill="hold"/>
                                        <p:tgtEl>
                                          <p:spTgt spid="11284"/>
                                        </p:tgtEl>
                                        <p:attrNameLst>
                                          <p:attrName>ppt_x</p:attrName>
                                          <p:attrName>ppt_y</p:attrName>
                                        </p:attrNameLst>
                                      </p:cBhvr>
                                      <p:rCtr x="2083" y="-4439"/>
                                    </p:animMotion>
                                  </p:childTnLst>
                                </p:cTn>
                              </p:par>
                              <p:par>
                                <p:cTn id="23" presetID="0" presetClass="path" presetSubtype="0" repeatCount="indefinite" accel="50000" decel="50000" fill="hold" nodeType="withEffect">
                                  <p:stCondLst>
                                    <p:cond delay="1000"/>
                                  </p:stCondLst>
                                  <p:endCondLst>
                                    <p:cond evt="onNext" delay="0">
                                      <p:tgtEl>
                                        <p:sldTgt/>
                                      </p:tgtEl>
                                    </p:cond>
                                  </p:endCondLst>
                                  <p:childTnLst>
                                    <p:animMotion origin="layout" path="M -0.00764 -3.81503E-6 C 0.01771 -3.81503E-6 0.04323 -3.81503E-6 0.06858 -3.81503E-6 " pathEditMode="relative" rAng="0" ptsTypes="fA">
                                      <p:cBhvr>
                                        <p:cTn id="24" dur="2000" fill="hold"/>
                                        <p:tgtEl>
                                          <p:spTgt spid="11285"/>
                                        </p:tgtEl>
                                        <p:attrNameLst>
                                          <p:attrName>ppt_x</p:attrName>
                                          <p:attrName>ppt_y</p:attrName>
                                        </p:attrNameLst>
                                      </p:cBhvr>
                                      <p:rCtr x="3802" y="0"/>
                                    </p:animMotion>
                                  </p:childTnLst>
                                </p:cTn>
                              </p:par>
                              <p:par>
                                <p:cTn id="25" presetID="0" presetClass="path" presetSubtype="0" repeatCount="indefinite" accel="50000" decel="50000" fill="hold" nodeType="withEffect">
                                  <p:stCondLst>
                                    <p:cond delay="1000"/>
                                  </p:stCondLst>
                                  <p:endCondLst>
                                    <p:cond evt="onNext" delay="0">
                                      <p:tgtEl>
                                        <p:sldTgt/>
                                      </p:tgtEl>
                                    </p:cond>
                                  </p:endCondLst>
                                  <p:childTnLst>
                                    <p:animMotion origin="layout" path="M -2.22222E-6 -2.08092E-6 C 0.01806 0.00879 0.02413 0.01133 0.03872 0.04 C 0.04132 0.0696 0.04045 0.05665 0.04236 0.07769 " pathEditMode="relative" rAng="0" ptsTypes="ffA">
                                      <p:cBhvr>
                                        <p:cTn id="26" dur="2000" fill="hold"/>
                                        <p:tgtEl>
                                          <p:spTgt spid="11287"/>
                                        </p:tgtEl>
                                        <p:attrNameLst>
                                          <p:attrName>ppt_x</p:attrName>
                                          <p:attrName>ppt_y</p:attrName>
                                        </p:attrNameLst>
                                      </p:cBhvr>
                                      <p:rCtr x="2118" y="3884"/>
                                    </p:animMotion>
                                  </p:childTnLst>
                                </p:cTn>
                              </p:par>
                              <p:par>
                                <p:cTn id="27" presetID="26" presetClass="emph" presetSubtype="0" repeatCount="indefinite" fill="hold" nodeType="withEffect">
                                  <p:stCondLst>
                                    <p:cond delay="1000"/>
                                  </p:stCondLst>
                                  <p:endCondLst>
                                    <p:cond evt="onNext" delay="0">
                                      <p:tgtEl>
                                        <p:sldTgt/>
                                      </p:tgtEl>
                                    </p:cond>
                                  </p:endCondLst>
                                  <p:childTnLst>
                                    <p:animEffect transition="out" filter="fade">
                                      <p:cBhvr>
                                        <p:cTn id="28" dur="500" tmFilter="0, 0; .2, .5; .8, .5; 1, 0"/>
                                        <p:tgtEl>
                                          <p:spTgt spid="11292"/>
                                        </p:tgtEl>
                                      </p:cBhvr>
                                    </p:animEffect>
                                    <p:animScale>
                                      <p:cBhvr>
                                        <p:cTn id="29" dur="250" autoRev="1" fill="hold"/>
                                        <p:tgtEl>
                                          <p:spTgt spid="11292"/>
                                        </p:tgtEl>
                                      </p:cBhvr>
                                      <p:by x="105000" y="105000"/>
                                    </p:animScale>
                                  </p:childTnLst>
                                </p:cTn>
                              </p:par>
                              <p:par>
                                <p:cTn id="30" presetID="26" presetClass="emph" presetSubtype="0" repeatCount="indefinite" fill="hold" nodeType="withEffect">
                                  <p:stCondLst>
                                    <p:cond delay="1000"/>
                                  </p:stCondLst>
                                  <p:endCondLst>
                                    <p:cond evt="onNext" delay="0">
                                      <p:tgtEl>
                                        <p:sldTgt/>
                                      </p:tgtEl>
                                    </p:cond>
                                  </p:endCondLst>
                                  <p:childTnLst>
                                    <p:animEffect transition="out" filter="fade">
                                      <p:cBhvr>
                                        <p:cTn id="31" dur="500" tmFilter="0, 0; .2, .5; .8, .5; 1, 0"/>
                                        <p:tgtEl>
                                          <p:spTgt spid="11293"/>
                                        </p:tgtEl>
                                      </p:cBhvr>
                                    </p:animEffect>
                                    <p:animScale>
                                      <p:cBhvr>
                                        <p:cTn id="32" dur="250" autoRev="1" fill="hold"/>
                                        <p:tgtEl>
                                          <p:spTgt spid="11293"/>
                                        </p:tgtEl>
                                      </p:cBhvr>
                                      <p:by x="105000" y="105000"/>
                                    </p:animScale>
                                  </p:childTnLst>
                                </p:cTn>
                              </p:par>
                              <p:par>
                                <p:cTn id="33" presetID="26" presetClass="emph" presetSubtype="0" repeatCount="indefinite" fill="hold" nodeType="withEffect">
                                  <p:stCondLst>
                                    <p:cond delay="1000"/>
                                  </p:stCondLst>
                                  <p:endCondLst>
                                    <p:cond evt="onNext" delay="0">
                                      <p:tgtEl>
                                        <p:sldTgt/>
                                      </p:tgtEl>
                                    </p:cond>
                                  </p:endCondLst>
                                  <p:childTnLst>
                                    <p:animEffect transition="out" filter="fade">
                                      <p:cBhvr>
                                        <p:cTn id="34" dur="500" tmFilter="0, 0; .2, .5; .8, .5; 1, 0"/>
                                        <p:tgtEl>
                                          <p:spTgt spid="11297"/>
                                        </p:tgtEl>
                                      </p:cBhvr>
                                    </p:animEffect>
                                    <p:animScale>
                                      <p:cBhvr>
                                        <p:cTn id="35" dur="250" autoRev="1" fill="hold"/>
                                        <p:tgtEl>
                                          <p:spTgt spid="11297"/>
                                        </p:tgtEl>
                                      </p:cBhvr>
                                      <p:by x="105000" y="105000"/>
                                    </p:animScale>
                                  </p:childTnLst>
                                </p:cTn>
                              </p:par>
                              <p:par>
                                <p:cTn id="36" presetID="26" presetClass="emph" presetSubtype="0" repeatCount="indefinite" fill="hold" nodeType="withEffect">
                                  <p:stCondLst>
                                    <p:cond delay="1000"/>
                                  </p:stCondLst>
                                  <p:endCondLst>
                                    <p:cond evt="onNext" delay="0">
                                      <p:tgtEl>
                                        <p:sldTgt/>
                                      </p:tgtEl>
                                    </p:cond>
                                  </p:endCondLst>
                                  <p:childTnLst>
                                    <p:animEffect transition="out" filter="fade">
                                      <p:cBhvr>
                                        <p:cTn id="37" dur="500" tmFilter="0, 0; .2, .5; .8, .5; 1, 0"/>
                                        <p:tgtEl>
                                          <p:spTgt spid="11301"/>
                                        </p:tgtEl>
                                      </p:cBhvr>
                                    </p:animEffect>
                                    <p:animScale>
                                      <p:cBhvr>
                                        <p:cTn id="38" dur="250" autoRev="1" fill="hold"/>
                                        <p:tgtEl>
                                          <p:spTgt spid="1130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1029">
            <a:extLst>
              <a:ext uri="{FF2B5EF4-FFF2-40B4-BE49-F238E27FC236}">
                <a16:creationId xmlns:a16="http://schemas.microsoft.com/office/drawing/2014/main" id="{8D0E969D-EF96-444F-AA93-4EEDA6DF1ED9}"/>
              </a:ext>
            </a:extLst>
          </p:cNvPr>
          <p:cNvSpPr txBox="1">
            <a:spLocks noChangeArrowheads="1"/>
          </p:cNvSpPr>
          <p:nvPr/>
        </p:nvSpPr>
        <p:spPr bwMode="auto">
          <a:xfrm>
            <a:off x="2057400" y="1295401"/>
            <a:ext cx="22098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4000">
                <a:solidFill>
                  <a:srgbClr val="00FFFF"/>
                </a:solidFill>
                <a:latin typeface="Comic Sans MS" panose="030F0702030302020204" pitchFamily="66" charset="0"/>
              </a:rPr>
              <a:t>Sensory Neuron</a:t>
            </a:r>
          </a:p>
        </p:txBody>
      </p:sp>
      <p:sp>
        <p:nvSpPr>
          <p:cNvPr id="6150" name="Text Box 1030">
            <a:extLst>
              <a:ext uri="{FF2B5EF4-FFF2-40B4-BE49-F238E27FC236}">
                <a16:creationId xmlns:a16="http://schemas.microsoft.com/office/drawing/2014/main" id="{C751A1CA-D17C-44DD-B89D-20578C02E49C}"/>
              </a:ext>
            </a:extLst>
          </p:cNvPr>
          <p:cNvSpPr txBox="1">
            <a:spLocks noChangeArrowheads="1"/>
          </p:cNvSpPr>
          <p:nvPr/>
        </p:nvSpPr>
        <p:spPr bwMode="auto">
          <a:xfrm>
            <a:off x="1676400" y="3657601"/>
            <a:ext cx="3200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4000">
                <a:solidFill>
                  <a:srgbClr val="00FFFF"/>
                </a:solidFill>
                <a:latin typeface="Comic Sans MS" panose="030F0702030302020204" pitchFamily="66" charset="0"/>
              </a:rPr>
              <a:t>Interneuron</a:t>
            </a:r>
          </a:p>
        </p:txBody>
      </p:sp>
      <p:sp>
        <p:nvSpPr>
          <p:cNvPr id="6151" name="AutoShape 1031">
            <a:extLst>
              <a:ext uri="{FF2B5EF4-FFF2-40B4-BE49-F238E27FC236}">
                <a16:creationId xmlns:a16="http://schemas.microsoft.com/office/drawing/2014/main" id="{30F52193-4AC2-40F6-98B1-10CC26CFB5BC}"/>
              </a:ext>
            </a:extLst>
          </p:cNvPr>
          <p:cNvSpPr>
            <a:spLocks noChangeArrowheads="1"/>
          </p:cNvSpPr>
          <p:nvPr/>
        </p:nvSpPr>
        <p:spPr bwMode="auto">
          <a:xfrm>
            <a:off x="2743200" y="27432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2" name="AutoShape 1032">
            <a:extLst>
              <a:ext uri="{FF2B5EF4-FFF2-40B4-BE49-F238E27FC236}">
                <a16:creationId xmlns:a16="http://schemas.microsoft.com/office/drawing/2014/main" id="{3AEB9686-57D5-47A5-A682-F69C680CFA05}"/>
              </a:ext>
            </a:extLst>
          </p:cNvPr>
          <p:cNvSpPr>
            <a:spLocks noChangeArrowheads="1"/>
          </p:cNvSpPr>
          <p:nvPr/>
        </p:nvSpPr>
        <p:spPr bwMode="auto">
          <a:xfrm>
            <a:off x="2743200" y="44196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3" name="Text Box 1033">
            <a:extLst>
              <a:ext uri="{FF2B5EF4-FFF2-40B4-BE49-F238E27FC236}">
                <a16:creationId xmlns:a16="http://schemas.microsoft.com/office/drawing/2014/main" id="{11EFCDCF-919E-4E41-8E26-2B659C747DFD}"/>
              </a:ext>
            </a:extLst>
          </p:cNvPr>
          <p:cNvSpPr txBox="1">
            <a:spLocks noChangeArrowheads="1"/>
          </p:cNvSpPr>
          <p:nvPr/>
        </p:nvSpPr>
        <p:spPr bwMode="auto">
          <a:xfrm>
            <a:off x="2057400" y="5486401"/>
            <a:ext cx="2133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3600" b="1">
                <a:solidFill>
                  <a:srgbClr val="00FFFF"/>
                </a:solidFill>
                <a:latin typeface="Comic Sans MS" panose="030F0702030302020204" pitchFamily="66" charset="0"/>
              </a:rPr>
              <a:t>Motor Neuron</a:t>
            </a:r>
          </a:p>
        </p:txBody>
      </p:sp>
      <p:pic>
        <p:nvPicPr>
          <p:cNvPr id="18439" name="Picture 7">
            <a:extLst>
              <a:ext uri="{FF2B5EF4-FFF2-40B4-BE49-F238E27FC236}">
                <a16:creationId xmlns:a16="http://schemas.microsoft.com/office/drawing/2014/main" id="{DE4895E3-C28B-467A-9FDB-3FC3B7CB0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295400"/>
            <a:ext cx="5181600" cy="517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WordArt 8">
            <a:extLst>
              <a:ext uri="{FF2B5EF4-FFF2-40B4-BE49-F238E27FC236}">
                <a16:creationId xmlns:a16="http://schemas.microsoft.com/office/drawing/2014/main" id="{22C9FDC3-16A4-4509-80D7-E2A3DCEEB40A}"/>
              </a:ext>
            </a:extLst>
          </p:cNvPr>
          <p:cNvSpPr>
            <a:spLocks noChangeArrowheads="1" noChangeShapeType="1" noTextEdit="1"/>
          </p:cNvSpPr>
          <p:nvPr/>
        </p:nvSpPr>
        <p:spPr bwMode="auto">
          <a:xfrm>
            <a:off x="3200400" y="228600"/>
            <a:ext cx="5638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3200" kern="10">
                <a:ln w="9525">
                  <a:round/>
                  <a:headEnd/>
                  <a:tailEnd/>
                </a:ln>
                <a:gradFill rotWithShape="1">
                  <a:gsLst>
                    <a:gs pos="0">
                      <a:srgbClr val="CC99FF"/>
                    </a:gs>
                    <a:gs pos="100000">
                      <a:srgbClr val="00FFFF"/>
                    </a:gs>
                  </a:gsLst>
                  <a:lin ang="5400000" scaled="1"/>
                </a:gradFill>
                <a:latin typeface="Arial Black" panose="020B0A04020102020204" pitchFamily="34" charset="0"/>
              </a:rPr>
              <a:t>Types of Neurons</a:t>
            </a:r>
          </a:p>
        </p:txBody>
      </p:sp>
      <p:sp>
        <p:nvSpPr>
          <p:cNvPr id="4106" name="Text Box 10">
            <a:extLst>
              <a:ext uri="{FF2B5EF4-FFF2-40B4-BE49-F238E27FC236}">
                <a16:creationId xmlns:a16="http://schemas.microsoft.com/office/drawing/2014/main" id="{C39445DE-4DA7-456D-88CA-0FC783BF59F4}"/>
              </a:ext>
            </a:extLst>
          </p:cNvPr>
          <p:cNvSpPr txBox="1">
            <a:spLocks noChangeArrowheads="1"/>
          </p:cNvSpPr>
          <p:nvPr/>
        </p:nvSpPr>
        <p:spPr bwMode="auto">
          <a:xfrm>
            <a:off x="5257800" y="5562600"/>
            <a:ext cx="2209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Sensory Neuron</a:t>
            </a:r>
          </a:p>
        </p:txBody>
      </p:sp>
      <p:sp>
        <p:nvSpPr>
          <p:cNvPr id="4107" name="Text Box 11">
            <a:extLst>
              <a:ext uri="{FF2B5EF4-FFF2-40B4-BE49-F238E27FC236}">
                <a16:creationId xmlns:a16="http://schemas.microsoft.com/office/drawing/2014/main" id="{E5BB617C-3000-455F-ACFA-B5103A11ECA9}"/>
              </a:ext>
            </a:extLst>
          </p:cNvPr>
          <p:cNvSpPr txBox="1">
            <a:spLocks noChangeArrowheads="1"/>
          </p:cNvSpPr>
          <p:nvPr/>
        </p:nvSpPr>
        <p:spPr bwMode="auto">
          <a:xfrm>
            <a:off x="6019800" y="1295400"/>
            <a:ext cx="2209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Comic Sans MS" panose="030F0702030302020204" pitchFamily="66" charset="0"/>
              </a:rPr>
              <a:t>Interneuron</a:t>
            </a:r>
          </a:p>
        </p:txBody>
      </p:sp>
      <p:sp>
        <p:nvSpPr>
          <p:cNvPr id="4108" name="Text Box 12">
            <a:extLst>
              <a:ext uri="{FF2B5EF4-FFF2-40B4-BE49-F238E27FC236}">
                <a16:creationId xmlns:a16="http://schemas.microsoft.com/office/drawing/2014/main" id="{94A54351-5B76-4982-A1B0-C6877820BDA6}"/>
              </a:ext>
            </a:extLst>
          </p:cNvPr>
          <p:cNvSpPr txBox="1">
            <a:spLocks noChangeArrowheads="1"/>
          </p:cNvSpPr>
          <p:nvPr/>
        </p:nvSpPr>
        <p:spPr bwMode="auto">
          <a:xfrm>
            <a:off x="8305800" y="3505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Motor Neuron</a:t>
            </a:r>
          </a:p>
        </p:txBody>
      </p:sp>
      <p:sp>
        <p:nvSpPr>
          <p:cNvPr id="4109" name="Text Box 13">
            <a:extLst>
              <a:ext uri="{FF2B5EF4-FFF2-40B4-BE49-F238E27FC236}">
                <a16:creationId xmlns:a16="http://schemas.microsoft.com/office/drawing/2014/main" id="{BF30CD5F-120E-4F11-A6D3-FEEF3CD009FE}"/>
              </a:ext>
            </a:extLst>
          </p:cNvPr>
          <p:cNvSpPr txBox="1">
            <a:spLocks noChangeArrowheads="1"/>
          </p:cNvSpPr>
          <p:nvPr/>
        </p:nvSpPr>
        <p:spPr bwMode="auto">
          <a:xfrm>
            <a:off x="7924800" y="5410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Muscle Contracts</a:t>
            </a:r>
          </a:p>
        </p:txBody>
      </p:sp>
      <p:sp>
        <p:nvSpPr>
          <p:cNvPr id="4110" name="AutoShape 14">
            <a:extLst>
              <a:ext uri="{FF2B5EF4-FFF2-40B4-BE49-F238E27FC236}">
                <a16:creationId xmlns:a16="http://schemas.microsoft.com/office/drawing/2014/main" id="{339756D9-6852-4332-86DA-917472BDE650}"/>
              </a:ext>
            </a:extLst>
          </p:cNvPr>
          <p:cNvSpPr>
            <a:spLocks noChangeArrowheads="1"/>
          </p:cNvSpPr>
          <p:nvPr/>
        </p:nvSpPr>
        <p:spPr bwMode="auto">
          <a:xfrm rot="15708847">
            <a:off x="5029200" y="5943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1" name="Text Box 15">
            <a:extLst>
              <a:ext uri="{FF2B5EF4-FFF2-40B4-BE49-F238E27FC236}">
                <a16:creationId xmlns:a16="http://schemas.microsoft.com/office/drawing/2014/main" id="{51FB7640-6384-407C-A4B4-25809D8BD059}"/>
              </a:ext>
            </a:extLst>
          </p:cNvPr>
          <p:cNvSpPr txBox="1">
            <a:spLocks noChangeArrowheads="1"/>
          </p:cNvSpPr>
          <p:nvPr/>
        </p:nvSpPr>
        <p:spPr bwMode="auto">
          <a:xfrm>
            <a:off x="5410200" y="19812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4" name="AutoShape 18">
            <a:extLst>
              <a:ext uri="{FF2B5EF4-FFF2-40B4-BE49-F238E27FC236}">
                <a16:creationId xmlns:a16="http://schemas.microsoft.com/office/drawing/2014/main" id="{286B3764-BF2A-4098-88AD-9BE2983C816A}"/>
              </a:ext>
            </a:extLst>
          </p:cNvPr>
          <p:cNvSpPr>
            <a:spLocks noChangeArrowheads="1"/>
          </p:cNvSpPr>
          <p:nvPr/>
        </p:nvSpPr>
        <p:spPr bwMode="auto">
          <a:xfrm rot="15708847" flipH="1">
            <a:off x="6656388" y="17256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5" name="Text Box 19">
            <a:extLst>
              <a:ext uri="{FF2B5EF4-FFF2-40B4-BE49-F238E27FC236}">
                <a16:creationId xmlns:a16="http://schemas.microsoft.com/office/drawing/2014/main" id="{5F7B309E-A40C-4176-BC97-0DB959827574}"/>
              </a:ext>
            </a:extLst>
          </p:cNvPr>
          <p:cNvSpPr txBox="1">
            <a:spLocks noChangeArrowheads="1"/>
          </p:cNvSpPr>
          <p:nvPr/>
        </p:nvSpPr>
        <p:spPr bwMode="auto">
          <a:xfrm>
            <a:off x="7162800" y="1371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6" name="AutoShape 20">
            <a:extLst>
              <a:ext uri="{FF2B5EF4-FFF2-40B4-BE49-F238E27FC236}">
                <a16:creationId xmlns:a16="http://schemas.microsoft.com/office/drawing/2014/main" id="{1CE249FE-505A-4C9B-BCFF-A939DD721540}"/>
              </a:ext>
            </a:extLst>
          </p:cNvPr>
          <p:cNvSpPr>
            <a:spLocks noChangeArrowheads="1"/>
          </p:cNvSpPr>
          <p:nvPr/>
        </p:nvSpPr>
        <p:spPr bwMode="auto">
          <a:xfrm rot="19459502" flipH="1">
            <a:off x="8485189" y="16494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7" name="Text Box 21">
            <a:extLst>
              <a:ext uri="{FF2B5EF4-FFF2-40B4-BE49-F238E27FC236}">
                <a16:creationId xmlns:a16="http://schemas.microsoft.com/office/drawing/2014/main" id="{D2532223-C926-4055-98E5-B90AEE7E8A9E}"/>
              </a:ext>
            </a:extLst>
          </p:cNvPr>
          <p:cNvSpPr txBox="1">
            <a:spLocks noChangeArrowheads="1"/>
          </p:cNvSpPr>
          <p:nvPr/>
        </p:nvSpPr>
        <p:spPr bwMode="auto">
          <a:xfrm>
            <a:off x="7086600" y="4800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5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5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5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0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10"/>
                                        </p:tgtEl>
                                        <p:attrNameLst>
                                          <p:attrName>style.visibility</p:attrName>
                                        </p:attrNameLst>
                                      </p:cBhvr>
                                      <p:to>
                                        <p:strVal val="visible"/>
                                      </p:to>
                                    </p:set>
                                  </p:childTnLst>
                                </p:cTn>
                              </p:par>
                            </p:childTnLst>
                          </p:cTn>
                        </p:par>
                        <p:par>
                          <p:cTn id="39" fill="hold" nodeType="afterGroup">
                            <p:stCondLst>
                              <p:cond delay="0"/>
                            </p:stCondLst>
                            <p:childTnLst>
                              <p:par>
                                <p:cTn id="40" presetID="0" presetClass="path" presetSubtype="0" accel="50000" decel="50000" fill="hold" grpId="1" nodeType="afterEffect">
                                  <p:stCondLst>
                                    <p:cond delay="0"/>
                                  </p:stCondLst>
                                  <p:childTnLst>
                                    <p:animMotion origin="layout" path="M -3.05556E-6 1.7341E-6 C 0.00035 -0.00162 0.00243 -0.01619 0.0033 -0.01688 C 0.00608 -0.01942 0.01285 -0.02104 0.01285 -0.02104 C 0.01337 -0.02312 0.01354 -0.02543 0.01441 -0.02728 C 0.0151 -0.02913 0.01684 -0.02983 0.01753 -0.03168 C 0.01892 -0.03561 0.02066 -0.04439 0.02066 -0.04439 C 0.02274 -0.06451 0.02431 -0.06659 0.03507 -0.08023 C 0.03628 -0.08648 0.03524 -0.09411 0.03819 -0.09919 C 0.04219 -0.1059 0.04705 -0.10752 0.05243 -0.10983 C 0.05347 -0.11399 0.05434 -0.11838 0.05556 -0.12254 C 0.05608 -0.12463 0.05677 -0.12671 0.05729 -0.12879 C 0.05833 -0.13295 0.06042 -0.1415 0.06042 -0.1415 C 0.06181 -0.16162 0.06076 -0.16694 0.07465 -0.17318 C 0.07795 -0.18659 0.07778 -0.18543 0.0842 -0.19445 C 0.08594 -0.20139 0.08872 -0.20671 0.09062 -0.21341 C 0.09115 -0.23098 0.09097 -0.24879 0.09219 -0.26636 C 0.09271 -0.27468 0.09618 -0.28023 0.09844 -0.2874 C 0.09965 -0.29156 0.10174 -0.30012 0.10174 -0.30012 C 0.10903 -0.36994 0.10799 -0.44116 0.10799 -0.51145 " pathEditMode="relative" ptsTypes="ffffffffffffffffffA">
                                      <p:cBhvr>
                                        <p:cTn id="41" dur="2000" fill="hold"/>
                                        <p:tgtEl>
                                          <p:spTgt spid="4110"/>
                                        </p:tgtEl>
                                        <p:attrNameLst>
                                          <p:attrName>ppt_x</p:attrName>
                                          <p:attrName>ppt_y</p:attrName>
                                        </p:attrNameLst>
                                      </p:cBhvr>
                                    </p:animMotion>
                                  </p:childTnLst>
                                  <p:subTnLst>
                                    <p:set>
                                      <p:cBhvr override="childStyle">
                                        <p:cTn dur="1" fill="hold" display="0" masterRel="sameClick" afterEffect="1">
                                          <p:stCondLst>
                                            <p:cond evt="end" delay="0">
                                              <p:tn val="40"/>
                                            </p:cond>
                                          </p:stCondLst>
                                        </p:cTn>
                                        <p:tgtEl>
                                          <p:spTgt spid="4110"/>
                                        </p:tgtEl>
                                        <p:attrNameLst>
                                          <p:attrName>style.visibility</p:attrName>
                                        </p:attrNameLst>
                                      </p:cBhvr>
                                      <p:to>
                                        <p:strVal val="hidden"/>
                                      </p:to>
                                    </p:set>
                                  </p:subTnLst>
                                </p:cTn>
                              </p:par>
                            </p:childTnLst>
                          </p:cTn>
                        </p:par>
                        <p:par>
                          <p:cTn id="42" fill="hold" nodeType="afterGroup">
                            <p:stCondLst>
                              <p:cond delay="2000"/>
                            </p:stCondLst>
                            <p:childTnLst>
                              <p:par>
                                <p:cTn id="43" presetID="1" presetClass="entr" presetSubtype="0" fill="hold" grpId="0" nodeType="afterEffect">
                                  <p:stCondLst>
                                    <p:cond delay="0"/>
                                  </p:stCondLst>
                                  <p:childTnLst>
                                    <p:set>
                                      <p:cBhvr>
                                        <p:cTn id="44" dur="1" fill="hold">
                                          <p:stCondLst>
                                            <p:cond delay="0"/>
                                          </p:stCondLst>
                                        </p:cTn>
                                        <p:tgtEl>
                                          <p:spTgt spid="4111">
                                            <p:txEl>
                                              <p:pRg st="0" end="0"/>
                                            </p:txEl>
                                          </p:spTgt>
                                        </p:tgtEl>
                                        <p:attrNameLst>
                                          <p:attrName>style.visibility</p:attrName>
                                        </p:attrNameLst>
                                      </p:cBhvr>
                                      <p:to>
                                        <p:strVal val="visible"/>
                                      </p:to>
                                    </p:set>
                                  </p:childTnLst>
                                </p:cTn>
                              </p:par>
                            </p:childTnLst>
                          </p:cTn>
                        </p:par>
                        <p:par>
                          <p:cTn id="45" fill="hold" nodeType="afterGroup">
                            <p:stCondLst>
                              <p:cond delay="2000"/>
                            </p:stCondLst>
                            <p:childTnLst>
                              <p:par>
                                <p:cTn id="46" presetID="26" presetClass="emph" presetSubtype="0" fill="hold" nodeType="afterEffect">
                                  <p:stCondLst>
                                    <p:cond delay="0"/>
                                  </p:stCondLst>
                                  <p:childTnLst>
                                    <p:animEffect transition="out" filter="fade">
                                      <p:cBhvr>
                                        <p:cTn id="47" dur="500" tmFilter="0, 0; .2, .5; .8, .5; 1, 0"/>
                                        <p:tgtEl>
                                          <p:spTgt spid="4111">
                                            <p:txEl>
                                              <p:pRg st="0" end="0"/>
                                            </p:txEl>
                                          </p:spTgt>
                                        </p:tgtEl>
                                      </p:cBhvr>
                                    </p:animEffect>
                                    <p:animScale>
                                      <p:cBhvr>
                                        <p:cTn id="48" dur="250" autoRev="1" fill="hold"/>
                                        <p:tgtEl>
                                          <p:spTgt spid="4111">
                                            <p:txEl>
                                              <p:pRg st="0" end="0"/>
                                            </p:txEl>
                                          </p:spTgt>
                                        </p:tgtEl>
                                      </p:cBhvr>
                                      <p:by x="105000" y="105000"/>
                                    </p:animScale>
                                  </p:childTnLst>
                                  <p:subTnLst>
                                    <p:set>
                                      <p:cBhvr override="childStyle">
                                        <p:cTn dur="1" fill="hold" display="0" masterRel="sameClick" afterEffect="1">
                                          <p:stCondLst>
                                            <p:cond evt="end" delay="0">
                                              <p:tn val="46"/>
                                            </p:cond>
                                          </p:stCondLst>
                                        </p:cTn>
                                        <p:tgtEl>
                                          <p:spTgt spid="4111">
                                            <p:txEl>
                                              <p:pRg st="0" end="0"/>
                                            </p:txEl>
                                          </p:spTgt>
                                        </p:tgtEl>
                                        <p:attrNameLst>
                                          <p:attrName>style.visibility</p:attrName>
                                        </p:attrNameLst>
                                      </p:cBhvr>
                                      <p:to>
                                        <p:strVal val="hidden"/>
                                      </p:to>
                                    </p:set>
                                  </p:subTnLst>
                                </p:cTn>
                              </p:par>
                            </p:childTnLst>
                          </p:cTn>
                        </p:par>
                        <p:par>
                          <p:cTn id="49" fill="hold" nodeType="afterGroup">
                            <p:stCondLst>
                              <p:cond delay="2500"/>
                            </p:stCondLst>
                            <p:childTnLst>
                              <p:par>
                                <p:cTn id="50" presetID="1" presetClass="entr" presetSubtype="0" fill="hold" grpId="0" nodeType="afterEffect">
                                  <p:stCondLst>
                                    <p:cond delay="0"/>
                                  </p:stCondLst>
                                  <p:childTnLst>
                                    <p:set>
                                      <p:cBhvr>
                                        <p:cTn id="51" dur="1" fill="hold">
                                          <p:stCondLst>
                                            <p:cond delay="0"/>
                                          </p:stCondLst>
                                        </p:cTn>
                                        <p:tgtEl>
                                          <p:spTgt spid="4114"/>
                                        </p:tgtEl>
                                        <p:attrNameLst>
                                          <p:attrName>style.visibility</p:attrName>
                                        </p:attrNameLst>
                                      </p:cBhvr>
                                      <p:to>
                                        <p:strVal val="visible"/>
                                      </p:to>
                                    </p:set>
                                  </p:childTnLst>
                                </p:cTn>
                              </p:par>
                            </p:childTnLst>
                          </p:cTn>
                        </p:par>
                        <p:par>
                          <p:cTn id="52" fill="hold" nodeType="afterGroup">
                            <p:stCondLst>
                              <p:cond delay="2500"/>
                            </p:stCondLst>
                            <p:childTnLst>
                              <p:par>
                                <p:cTn id="53" presetID="0" presetClass="path" presetSubtype="0" accel="50000" decel="50000" fill="hold" grpId="1" nodeType="afterEffect">
                                  <p:stCondLst>
                                    <p:cond delay="0"/>
                                  </p:stCondLst>
                                  <p:childTnLst>
                                    <p:animMotion origin="layout" path="M 0 -4.91329E-6 C 0.00017 -0.00023 0.00226 -0.00115 0.00313 -0.00115 C 0.00573 -0.00138 0.01215 -0.00138 0.01215 -0.00115 C 0.01267 -0.00161 0.01285 -0.00184 0.01372 -0.00184 C 0.01441 -0.00208 0.01597 -0.00208 0.01667 -0.00208 C 0.01806 -0.00254 0.01962 -0.003 0.01962 -0.00277 C 0.0217 -0.00439 0.02309 -0.00439 0.03333 -0.00531 C 0.03455 -0.00578 0.03351 -0.00624 0.03646 -0.00647 C 0.04028 -0.00693 0.04479 -0.00716 0.05 -0.00716 C 0.05104 -0.00763 0.05191 -0.00786 0.05295 -0.00809 C 0.05347 -0.00832 0.05417 -0.00832 0.05469 -0.00855 C 0.05573 -0.00878 0.05764 -0.00924 0.05764 -0.00901 C 0.05903 -0.01063 0.05799 -0.01109 0.07118 -0.01132 C 0.07431 -0.01225 0.07431 -0.01202 0.08038 -0.01271 C 0.08194 -0.01317 0.08472 -0.01364 0.08646 -0.0141 C 0.08698 -0.01526 0.08681 -0.01641 0.08802 -0.01734 C 0.08854 -0.01803 0.09184 -0.01826 0.09392 -0.01895 C 0.09514 -0.01919 0.09705 -0.01965 0.09705 -0.01942 C 0.10417 -0.02427 0.10313 -0.0289 0.10313 -0.03329 " pathEditMode="relative" rAng="0" ptsTypes="ffffffffffffffffffA">
                                      <p:cBhvr>
                                        <p:cTn id="54" dur="2000" fill="hold"/>
                                        <p:tgtEl>
                                          <p:spTgt spid="4114"/>
                                        </p:tgtEl>
                                        <p:attrNameLst>
                                          <p:attrName>ppt_x</p:attrName>
                                          <p:attrName>ppt_y</p:attrName>
                                        </p:attrNameLst>
                                      </p:cBhvr>
                                      <p:rCtr x="5208" y="-1665"/>
                                    </p:animMotion>
                                  </p:childTnLst>
                                  <p:subTnLst>
                                    <p:set>
                                      <p:cBhvr override="childStyle">
                                        <p:cTn dur="1" fill="hold" display="0" masterRel="sameClick" afterEffect="1">
                                          <p:stCondLst>
                                            <p:cond evt="end" delay="0">
                                              <p:tn val="53"/>
                                            </p:cond>
                                          </p:stCondLst>
                                        </p:cTn>
                                        <p:tgtEl>
                                          <p:spTgt spid="4114"/>
                                        </p:tgtEl>
                                        <p:attrNameLst>
                                          <p:attrName>style.visibility</p:attrName>
                                        </p:attrNameLst>
                                      </p:cBhvr>
                                      <p:to>
                                        <p:strVal val="hidden"/>
                                      </p:to>
                                    </p:set>
                                  </p:subTnLst>
                                </p:cTn>
                              </p:par>
                            </p:childTnLst>
                          </p:cTn>
                        </p:par>
                        <p:par>
                          <p:cTn id="55" fill="hold" nodeType="afterGroup">
                            <p:stCondLst>
                              <p:cond delay="4500"/>
                            </p:stCondLst>
                            <p:childTnLst>
                              <p:par>
                                <p:cTn id="56" presetID="1" presetClass="entr" presetSubtype="0" fill="hold" grpId="0" nodeType="afterEffect">
                                  <p:stCondLst>
                                    <p:cond delay="0"/>
                                  </p:stCondLst>
                                  <p:childTnLst>
                                    <p:set>
                                      <p:cBhvr>
                                        <p:cTn id="57" dur="1" fill="hold">
                                          <p:stCondLst>
                                            <p:cond delay="0"/>
                                          </p:stCondLst>
                                        </p:cTn>
                                        <p:tgtEl>
                                          <p:spTgt spid="4115">
                                            <p:txEl>
                                              <p:pRg st="0" end="0"/>
                                            </p:txEl>
                                          </p:spTgt>
                                        </p:tgtEl>
                                        <p:attrNameLst>
                                          <p:attrName>style.visibility</p:attrName>
                                        </p:attrNameLst>
                                      </p:cBhvr>
                                      <p:to>
                                        <p:strVal val="visible"/>
                                      </p:to>
                                    </p:set>
                                  </p:childTnLst>
                                </p:cTn>
                              </p:par>
                            </p:childTnLst>
                          </p:cTn>
                        </p:par>
                        <p:par>
                          <p:cTn id="58" fill="hold" nodeType="afterGroup">
                            <p:stCondLst>
                              <p:cond delay="4500"/>
                            </p:stCondLst>
                            <p:childTnLst>
                              <p:par>
                                <p:cTn id="59" presetID="26" presetClass="emph" presetSubtype="0" fill="hold" nodeType="afterEffect">
                                  <p:stCondLst>
                                    <p:cond delay="0"/>
                                  </p:stCondLst>
                                  <p:childTnLst>
                                    <p:animEffect transition="out" filter="fade">
                                      <p:cBhvr>
                                        <p:cTn id="60" dur="500" tmFilter="0, 0; .2, .5; .8, .5; 1, 0"/>
                                        <p:tgtEl>
                                          <p:spTgt spid="4115">
                                            <p:txEl>
                                              <p:pRg st="0" end="0"/>
                                            </p:txEl>
                                          </p:spTgt>
                                        </p:tgtEl>
                                      </p:cBhvr>
                                    </p:animEffect>
                                    <p:animScale>
                                      <p:cBhvr>
                                        <p:cTn id="61" dur="250" autoRev="1" fill="hold"/>
                                        <p:tgtEl>
                                          <p:spTgt spid="4115">
                                            <p:txEl>
                                              <p:pRg st="0" end="0"/>
                                            </p:txEl>
                                          </p:spTgt>
                                        </p:tgtEl>
                                      </p:cBhvr>
                                      <p:by x="105000" y="105000"/>
                                    </p:animScale>
                                  </p:childTnLst>
                                  <p:subTnLst>
                                    <p:set>
                                      <p:cBhvr override="childStyle">
                                        <p:cTn dur="1" fill="hold" display="0" masterRel="sameClick" afterEffect="1">
                                          <p:stCondLst>
                                            <p:cond evt="end" delay="0">
                                              <p:tn val="59"/>
                                            </p:cond>
                                          </p:stCondLst>
                                        </p:cTn>
                                        <p:tgtEl>
                                          <p:spTgt spid="4115">
                                            <p:txEl>
                                              <p:pRg st="0" end="0"/>
                                            </p:txEl>
                                          </p:spTgt>
                                        </p:tgtEl>
                                        <p:attrNameLst>
                                          <p:attrName>style.visibility</p:attrName>
                                        </p:attrNameLst>
                                      </p:cBhvr>
                                      <p:to>
                                        <p:strVal val="hidden"/>
                                      </p:to>
                                    </p:set>
                                  </p:subTnLst>
                                </p:cTn>
                              </p:par>
                            </p:childTnLst>
                          </p:cTn>
                        </p:par>
                        <p:par>
                          <p:cTn id="62" fill="hold" nodeType="afterGroup">
                            <p:stCondLst>
                              <p:cond delay="5000"/>
                            </p:stCondLst>
                            <p:childTnLst>
                              <p:par>
                                <p:cTn id="63" presetID="1" presetClass="entr" presetSubtype="0" fill="hold" grpId="0" nodeType="afterEffect">
                                  <p:stCondLst>
                                    <p:cond delay="0"/>
                                  </p:stCondLst>
                                  <p:childTnLst>
                                    <p:set>
                                      <p:cBhvr>
                                        <p:cTn id="64" dur="1" fill="hold">
                                          <p:stCondLst>
                                            <p:cond delay="0"/>
                                          </p:stCondLst>
                                        </p:cTn>
                                        <p:tgtEl>
                                          <p:spTgt spid="4116"/>
                                        </p:tgtEl>
                                        <p:attrNameLst>
                                          <p:attrName>style.visibility</p:attrName>
                                        </p:attrNameLst>
                                      </p:cBhvr>
                                      <p:to>
                                        <p:strVal val="visible"/>
                                      </p:to>
                                    </p:set>
                                  </p:childTnLst>
                                </p:cTn>
                              </p:par>
                            </p:childTnLst>
                          </p:cTn>
                        </p:par>
                        <p:par>
                          <p:cTn id="65" fill="hold" nodeType="afterGroup">
                            <p:stCondLst>
                              <p:cond delay="5000"/>
                            </p:stCondLst>
                            <p:childTnLst>
                              <p:par>
                                <p:cTn id="66" presetID="0" presetClass="path" presetSubtype="0" accel="50000" decel="50000" fill="hold" grpId="1" nodeType="afterEffect">
                                  <p:stCondLst>
                                    <p:cond delay="0"/>
                                  </p:stCondLst>
                                  <p:childTnLst>
                                    <p:animMotion origin="layout" path="M 0.00087 -0.03908 C 0.0007 -0.03584 0.00052 -0.02243 0.00052 -0.0222 C 0.00035 -0.01919 -0.00017 -0.01919 -0.00017 -0.02243 C -0.00017 -0.01572 -0.00017 -0.01249 -0.00035 -0.01249 C -0.00035 -0.00902 -0.00052 -0.00902 -0.00052 -0.00879 C -0.00069 -0.00231 -0.00069 0.00439 -0.00069 0.00092 C -0.00087 0.02451 -0.00104 0.02451 -0.00191 0.03792 C -0.00191 0.04462 -0.00191 0.05133 -0.00208 0.05457 C -0.00243 0.06127 -0.00278 0.06474 -0.00312 0.06474 C -0.0033 0.07144 -0.0033 0.07468 -0.0033 0.07815 C -0.00347 0.08139 -0.00347 0.08162 -0.00347 0.08485 C -0.00364 0.08809 -0.00382 0.0948 -0.00382 0.09156 C -0.00382 0.11491 -0.00382 0.12162 -0.00486 0.12509 C -0.00503 0.1385 -0.00503 0.13503 -0.00555 0.1452 C -0.00555 0.15191 -0.0059 0.15861 -0.00607 0.16532 C -0.00607 0.18196 -0.00607 0.19884 -0.00607 0.21202 C -0.00607 0.2222 -0.00642 0.22543 -0.0066 0.23561 C -0.0066 0.23884 -0.00677 0.24555 -0.00677 0.24231 C -0.00729 0.3126 -0.00729 0.37965 -0.00729 0.44347 " pathEditMode="relative" rAng="0" ptsTypes="ffffffffffffffffffA">
                                      <p:cBhvr>
                                        <p:cTn id="67" dur="2000" fill="hold"/>
                                        <p:tgtEl>
                                          <p:spTgt spid="4116"/>
                                        </p:tgtEl>
                                        <p:attrNameLst>
                                          <p:attrName>ppt_x</p:attrName>
                                          <p:attrName>ppt_y</p:attrName>
                                        </p:attrNameLst>
                                      </p:cBhvr>
                                      <p:rCtr x="-417" y="24116"/>
                                    </p:animMotion>
                                  </p:childTnLst>
                                  <p:subTnLst>
                                    <p:set>
                                      <p:cBhvr override="childStyle">
                                        <p:cTn dur="1" fill="hold" display="0" masterRel="sameClick" afterEffect="1">
                                          <p:stCondLst>
                                            <p:cond evt="end" delay="0">
                                              <p:tn val="66"/>
                                            </p:cond>
                                          </p:stCondLst>
                                        </p:cTn>
                                        <p:tgtEl>
                                          <p:spTgt spid="4116"/>
                                        </p:tgtEl>
                                        <p:attrNameLst>
                                          <p:attrName>style.visibility</p:attrName>
                                        </p:attrNameLst>
                                      </p:cBhvr>
                                      <p:to>
                                        <p:strVal val="hidden"/>
                                      </p:to>
                                    </p:set>
                                  </p:subTnLst>
                                </p:cTn>
                              </p:par>
                            </p:childTnLst>
                          </p:cTn>
                        </p:par>
                        <p:par>
                          <p:cTn id="68" fill="hold" nodeType="afterGroup">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4117">
                                            <p:txEl>
                                              <p:pRg st="0" end="0"/>
                                            </p:txEl>
                                          </p:spTgt>
                                        </p:tgtEl>
                                        <p:attrNameLst>
                                          <p:attrName>style.visibility</p:attrName>
                                        </p:attrNameLst>
                                      </p:cBhvr>
                                      <p:to>
                                        <p:strVal val="visible"/>
                                      </p:to>
                                    </p:set>
                                  </p:childTnLst>
                                </p:cTn>
                              </p:par>
                            </p:childTnLst>
                          </p:cTn>
                        </p:par>
                        <p:par>
                          <p:cTn id="71" fill="hold" nodeType="afterGroup">
                            <p:stCondLst>
                              <p:cond delay="7000"/>
                            </p:stCondLst>
                            <p:childTnLst>
                              <p:par>
                                <p:cTn id="72" presetID="26" presetClass="emph" presetSubtype="0" fill="hold" nodeType="afterEffect">
                                  <p:stCondLst>
                                    <p:cond delay="0"/>
                                  </p:stCondLst>
                                  <p:childTnLst>
                                    <p:animEffect transition="out" filter="fade">
                                      <p:cBhvr>
                                        <p:cTn id="73" dur="500" tmFilter="0, 0; .2, .5; .8, .5; 1, 0"/>
                                        <p:tgtEl>
                                          <p:spTgt spid="4117">
                                            <p:txEl>
                                              <p:pRg st="0" end="0"/>
                                            </p:txEl>
                                          </p:spTgt>
                                        </p:tgtEl>
                                      </p:cBhvr>
                                    </p:animEffect>
                                    <p:animScale>
                                      <p:cBhvr>
                                        <p:cTn id="74" dur="250" autoRev="1" fill="hold"/>
                                        <p:tgtEl>
                                          <p:spTgt spid="4117">
                                            <p:txEl>
                                              <p:pRg st="0" end="0"/>
                                            </p:txEl>
                                          </p:spTgt>
                                        </p:tgtEl>
                                      </p:cBhvr>
                                      <p:by x="105000" y="105000"/>
                                    </p:animScale>
                                  </p:childTnLst>
                                  <p:subTnLst>
                                    <p:set>
                                      <p:cBhvr override="childStyle">
                                        <p:cTn dur="1" fill="hold" display="0" masterRel="sameClick" afterEffect="1">
                                          <p:stCondLst>
                                            <p:cond evt="end" delay="0">
                                              <p:tn val="72"/>
                                            </p:cond>
                                          </p:stCondLst>
                                        </p:cTn>
                                        <p:tgtEl>
                                          <p:spTgt spid="4117">
                                            <p:txEl>
                                              <p:pRg st="0" end="0"/>
                                            </p:txEl>
                                          </p:spTgt>
                                        </p:tgtEl>
                                        <p:attrNameLst>
                                          <p:attrName>style.visibility</p:attrName>
                                        </p:attrNameLst>
                                      </p:cBhvr>
                                      <p:to>
                                        <p:strVal val="hidden"/>
                                      </p:to>
                                    </p:set>
                                  </p:subTnLst>
                                </p:cTn>
                              </p:par>
                            </p:childTnLst>
                          </p:cTn>
                        </p:par>
                        <p:par>
                          <p:cTn id="75" fill="hold" nodeType="afterGroup">
                            <p:stCondLst>
                              <p:cond delay="7500"/>
                            </p:stCondLst>
                            <p:childTnLst>
                              <p:par>
                                <p:cTn id="76" presetID="1" presetClass="entr" presetSubtype="0" fill="hold" grpId="0" nodeType="afterEffect">
                                  <p:stCondLst>
                                    <p:cond delay="0"/>
                                  </p:stCondLst>
                                  <p:iterate type="lt">
                                    <p:tmAbs val="0"/>
                                  </p:iterate>
                                  <p:childTnLst>
                                    <p:set>
                                      <p:cBhvr>
                                        <p:cTn id="77" dur="1" fill="hold">
                                          <p:stCondLst>
                                            <p:cond delay="0"/>
                                          </p:stCondLst>
                                        </p:cTn>
                                        <p:tgtEl>
                                          <p:spTgt spid="4109">
                                            <p:txEl>
                                              <p:pRg st="0" end="0"/>
                                            </p:txEl>
                                          </p:spTgt>
                                        </p:tgtEl>
                                        <p:attrNameLst>
                                          <p:attrName>style.visibility</p:attrName>
                                        </p:attrNameLst>
                                      </p:cBhvr>
                                      <p:to>
                                        <p:strVal val="visible"/>
                                      </p:to>
                                    </p:set>
                                  </p:childTnLst>
                                </p:cTn>
                              </p:par>
                            </p:childTnLst>
                          </p:cTn>
                        </p:par>
                        <p:par>
                          <p:cTn id="78" fill="hold" nodeType="afterGroup">
                            <p:stCondLst>
                              <p:cond delay="7500"/>
                            </p:stCondLst>
                            <p:childTnLst>
                              <p:par>
                                <p:cTn id="79" presetID="36" presetClass="emph" presetSubtype="0" fill="hold" nodeType="afterEffect">
                                  <p:stCondLst>
                                    <p:cond delay="0"/>
                                  </p:stCondLst>
                                  <p:iterate type="lt">
                                    <p:tmPct val="10000"/>
                                  </p:iterate>
                                  <p:childTnLst>
                                    <p:animScale>
                                      <p:cBhvr>
                                        <p:cTn id="80" dur="250" autoRev="1" fill="hold">
                                          <p:stCondLst>
                                            <p:cond delay="0"/>
                                          </p:stCondLst>
                                        </p:cTn>
                                        <p:tgtEl>
                                          <p:spTgt spid="4109">
                                            <p:txEl>
                                              <p:pRg st="0" end="0"/>
                                            </p:txEl>
                                          </p:spTgt>
                                        </p:tgtEl>
                                      </p:cBhvr>
                                      <p:to x="80000" y="100000"/>
                                    </p:animScale>
                                    <p:anim by="(#ppt_w*0.10)" calcmode="lin" valueType="num">
                                      <p:cBhvr>
                                        <p:cTn id="81" dur="250" autoRev="1" fill="hold">
                                          <p:stCondLst>
                                            <p:cond delay="0"/>
                                          </p:stCondLst>
                                        </p:cTn>
                                        <p:tgtEl>
                                          <p:spTgt spid="4109">
                                            <p:txEl>
                                              <p:pRg st="0" end="0"/>
                                            </p:txEl>
                                          </p:spTgt>
                                        </p:tgtEl>
                                        <p:attrNameLst>
                                          <p:attrName>ppt_x</p:attrName>
                                        </p:attrNameLst>
                                      </p:cBhvr>
                                    </p:anim>
                                    <p:anim by="(-#ppt_w*0.10)" calcmode="lin" valueType="num">
                                      <p:cBhvr>
                                        <p:cTn id="82" dur="250" autoRev="1" fill="hold">
                                          <p:stCondLst>
                                            <p:cond delay="0"/>
                                          </p:stCondLst>
                                        </p:cTn>
                                        <p:tgtEl>
                                          <p:spTgt spid="4109">
                                            <p:txEl>
                                              <p:pRg st="0" end="0"/>
                                            </p:txEl>
                                          </p:spTgt>
                                        </p:tgtEl>
                                        <p:attrNameLst>
                                          <p:attrName>ppt_y</p:attrName>
                                        </p:attrNameLst>
                                      </p:cBhvr>
                                    </p:anim>
                                    <p:animRot by="-480000">
                                      <p:cBhvr>
                                        <p:cTn id="83" dur="250" autoRev="1" fill="hold">
                                          <p:stCondLst>
                                            <p:cond delay="0"/>
                                          </p:stCondLst>
                                        </p:cTn>
                                        <p:tgtEl>
                                          <p:spTgt spid="4109">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P spid="6150" grpId="0"/>
      <p:bldP spid="6151" grpId="0" animBg="1"/>
      <p:bldP spid="6152" grpId="0" animBg="1"/>
      <p:bldP spid="6153" grpId="0"/>
      <p:bldP spid="4106" grpId="0"/>
      <p:bldP spid="4107" grpId="0"/>
      <p:bldP spid="4108" grpId="0"/>
      <p:bldP spid="4109" grpId="0" build="allAtOnce"/>
      <p:bldP spid="4110" grpId="0" animBg="1"/>
      <p:bldP spid="4110" grpId="1" animBg="1"/>
      <p:bldP spid="4111" grpId="0" build="allAtOnce"/>
      <p:bldP spid="4114" grpId="0" animBg="1"/>
      <p:bldP spid="4114" grpId="1" animBg="1"/>
      <p:bldP spid="4115" grpId="0" build="allAtOnce"/>
      <p:bldP spid="4116" grpId="0" animBg="1"/>
      <p:bldP spid="4116" grpId="1" animBg="1"/>
      <p:bldP spid="4117" grpId="0" build="allAtOnce"/>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6" descr="~AUT0014">
            <a:extLst>
              <a:ext uri="{FF2B5EF4-FFF2-40B4-BE49-F238E27FC236}">
                <a16:creationId xmlns:a16="http://schemas.microsoft.com/office/drawing/2014/main" id="{BBB43239-A13F-4E9B-81A4-118C3144E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19" b="4747"/>
          <a:stretch>
            <a:fillRect/>
          </a:stretch>
        </p:blipFill>
        <p:spPr bwMode="auto">
          <a:xfrm>
            <a:off x="806853" y="3559151"/>
            <a:ext cx="3302666" cy="14344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2" name="Picture 5" descr="neurons">
            <a:extLst>
              <a:ext uri="{FF2B5EF4-FFF2-40B4-BE49-F238E27FC236}">
                <a16:creationId xmlns:a16="http://schemas.microsoft.com/office/drawing/2014/main" id="{6A55EC5A-A5C7-4D6A-A933-294241F666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3580" y="1284132"/>
            <a:ext cx="2790845" cy="20931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3" name="Text Box 7">
            <a:extLst>
              <a:ext uri="{FF2B5EF4-FFF2-40B4-BE49-F238E27FC236}">
                <a16:creationId xmlns:a16="http://schemas.microsoft.com/office/drawing/2014/main" id="{70BD68CE-2110-4B30-B855-A18E7B2F7271}"/>
              </a:ext>
            </a:extLst>
          </p:cNvPr>
          <p:cNvSpPr txBox="1">
            <a:spLocks noChangeArrowheads="1"/>
          </p:cNvSpPr>
          <p:nvPr/>
        </p:nvSpPr>
        <p:spPr bwMode="auto">
          <a:xfrm>
            <a:off x="7532710" y="1822448"/>
            <a:ext cx="3872576" cy="3663951"/>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t">
            <a:normAutofit/>
          </a:bodyPr>
          <a:lstStyle/>
          <a:p>
            <a:pPr>
              <a:spcBef>
                <a:spcPct val="20000"/>
              </a:spcBef>
              <a:spcAft>
                <a:spcPts val="600"/>
              </a:spcAft>
              <a:buClr>
                <a:schemeClr val="tx1"/>
              </a:buClr>
              <a:buSzPct val="80000"/>
              <a:buFont typeface="Wingdings 3" panose="05040102010807070707" pitchFamily="18" charset="2"/>
              <a:buChar char=""/>
              <a:defRPr/>
            </a:pPr>
            <a:r>
              <a:rPr lang="en-US" altLang="en-US" sz="2800" b="1" dirty="0"/>
              <a:t>Interneuron</a:t>
            </a:r>
            <a:r>
              <a:rPr lang="en-US" altLang="en-US" sz="2800" dirty="0"/>
              <a:t> </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processes impulses in brain and spinal cord</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 connect sensory and motor neurons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extLst>
              <p:ext uri="{D42A27DB-BD31-4B8C-83A1-F6EECF244321}">
                <p14:modId xmlns:p14="http://schemas.microsoft.com/office/powerpoint/2010/main" val="164527266"/>
              </p:ext>
            </p:extLst>
          </p:nvPr>
        </p:nvGraphicFramePr>
        <p:xfrm>
          <a:off x="131428" y="971255"/>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dirty="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5402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EDC659-1FF4-4FCB-B8D5-BD4128638304}"/>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Lobes of the brain </a:t>
            </a:r>
            <a:endParaRPr lang="en-GB">
              <a:solidFill>
                <a:srgbClr val="FFFFFF"/>
              </a:solidFill>
            </a:endParaRPr>
          </a:p>
        </p:txBody>
      </p:sp>
      <p:pic>
        <p:nvPicPr>
          <p:cNvPr id="5" name="Picture 4" descr="A picture containing fruit, animal&#10;&#10;Description automatically generated">
            <a:extLst>
              <a:ext uri="{FF2B5EF4-FFF2-40B4-BE49-F238E27FC236}">
                <a16:creationId xmlns:a16="http://schemas.microsoft.com/office/drawing/2014/main" id="{57C6AE7B-4DCA-4210-A41E-2F0C16E90AB5}"/>
              </a:ext>
            </a:extLst>
          </p:cNvPr>
          <p:cNvPicPr>
            <a:picLocks noChangeAspect="1"/>
          </p:cNvPicPr>
          <p:nvPr/>
        </p:nvPicPr>
        <p:blipFill rotWithShape="1">
          <a:blip r:embed="rId2">
            <a:extLst>
              <a:ext uri="{28A0092B-C50C-407E-A947-70E740481C1C}">
                <a14:useLocalDpi xmlns:a14="http://schemas.microsoft.com/office/drawing/2010/main" val="0"/>
              </a:ext>
            </a:extLst>
          </a:blip>
          <a:srcRect l="3767" r="1" b="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23C4E21-A83A-4A00-AAEA-95C0A49C718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Acronym to help remember the 4 lobes of the brain: </a:t>
            </a:r>
          </a:p>
          <a:p>
            <a:r>
              <a:rPr lang="en-US" sz="2000" dirty="0">
                <a:solidFill>
                  <a:srgbClr val="FFFFFF"/>
                </a:solidFill>
              </a:rPr>
              <a:t> FTOP: </a:t>
            </a:r>
            <a:r>
              <a:rPr lang="en-US" sz="2000" dirty="0">
                <a:solidFill>
                  <a:srgbClr val="FFFFFF"/>
                </a:solidFill>
                <a:highlight>
                  <a:srgbClr val="FFFF00"/>
                </a:highlight>
              </a:rPr>
              <a:t>Freud</a:t>
            </a:r>
            <a:r>
              <a:rPr lang="en-US" sz="2000" dirty="0">
                <a:solidFill>
                  <a:srgbClr val="FFFFFF"/>
                </a:solidFill>
              </a:rPr>
              <a:t> </a:t>
            </a:r>
            <a:r>
              <a:rPr lang="en-US" sz="2000">
                <a:solidFill>
                  <a:srgbClr val="FFFFFF"/>
                </a:solidFill>
              </a:rPr>
              <a:t>Tore</a:t>
            </a:r>
            <a:r>
              <a:rPr lang="en-US" sz="2000" dirty="0">
                <a:solidFill>
                  <a:srgbClr val="FFFFFF"/>
                </a:solidFill>
              </a:rPr>
              <a:t> </a:t>
            </a:r>
            <a:r>
              <a:rPr lang="en-US" sz="2000">
                <a:solidFill>
                  <a:srgbClr val="FFFFFF"/>
                </a:solidFill>
              </a:rPr>
              <a:t>his</a:t>
            </a:r>
            <a:r>
              <a:rPr lang="en-US" sz="2000" dirty="0">
                <a:solidFill>
                  <a:srgbClr val="FFFFFF"/>
                </a:solidFill>
              </a:rPr>
              <a:t> </a:t>
            </a:r>
            <a:r>
              <a:rPr lang="en-US" sz="2000" dirty="0">
                <a:solidFill>
                  <a:srgbClr val="FFFFFF"/>
                </a:solidFill>
                <a:highlight>
                  <a:srgbClr val="008000"/>
                </a:highlight>
              </a:rPr>
              <a:t>Pants </a:t>
            </a:r>
            <a:r>
              <a:rPr lang="en-US" sz="2000">
                <a:solidFill>
                  <a:srgbClr val="FFFFFF"/>
                </a:solidFill>
              </a:rPr>
              <a:t>Off </a:t>
            </a:r>
          </a:p>
          <a:p>
            <a:endParaRPr lang="en-US"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36671224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6A2C8-3B48-4FA6-8ABF-2CFE84F073FF}"/>
              </a:ext>
            </a:extLst>
          </p:cNvPr>
          <p:cNvSpPr>
            <a:spLocks noGrp="1"/>
          </p:cNvSpPr>
          <p:nvPr>
            <p:ph type="title"/>
          </p:nvPr>
        </p:nvSpPr>
        <p:spPr>
          <a:xfrm>
            <a:off x="640080" y="325369"/>
            <a:ext cx="4368602" cy="1956841"/>
          </a:xfrm>
        </p:spPr>
        <p:txBody>
          <a:bodyPr anchor="b">
            <a:normAutofit/>
          </a:bodyPr>
          <a:lstStyle/>
          <a:p>
            <a:r>
              <a:rPr lang="en-US" sz="5400"/>
              <a:t>Occipital lobe </a:t>
            </a:r>
            <a:endParaRPr lang="en-GB" sz="5400"/>
          </a:p>
        </p:txBody>
      </p:sp>
      <p:sp>
        <p:nvSpPr>
          <p:cNvPr id="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3205C6-6AFA-48C5-A2D3-6331B6F8E7C8}"/>
              </a:ext>
            </a:extLst>
          </p:cNvPr>
          <p:cNvSpPr>
            <a:spLocks noGrp="1"/>
          </p:cNvSpPr>
          <p:nvPr>
            <p:ph idx="1"/>
          </p:nvPr>
        </p:nvSpPr>
        <p:spPr>
          <a:xfrm>
            <a:off x="640080" y="2872899"/>
            <a:ext cx="4243589" cy="3320668"/>
          </a:xfrm>
        </p:spPr>
        <p:txBody>
          <a:bodyPr>
            <a:normAutofit/>
          </a:bodyPr>
          <a:lstStyle/>
          <a:p>
            <a:r>
              <a:rPr lang="en-US" sz="2200"/>
              <a:t>Occipital Lobe: Use the “Occ” part of the word Occipital and imagine an octopus.  Since the occipital lobe processes visual information, picture eyeballs instead of suckers on the tentacles. Always good to make your image scary if you can. </a:t>
            </a:r>
          </a:p>
          <a:p>
            <a:endParaRPr lang="en-US" sz="2200"/>
          </a:p>
          <a:p>
            <a:endParaRPr lang="en-GB" sz="2200"/>
          </a:p>
        </p:txBody>
      </p:sp>
      <p:pic>
        <p:nvPicPr>
          <p:cNvPr id="5" name="Picture 4" descr="A close up of an animal&#10;&#10;Description automatically generated">
            <a:extLst>
              <a:ext uri="{FF2B5EF4-FFF2-40B4-BE49-F238E27FC236}">
                <a16:creationId xmlns:a16="http://schemas.microsoft.com/office/drawing/2014/main" id="{15EA23FD-43B5-4B71-B389-6A3742A83FCE}"/>
              </a:ext>
            </a:extLst>
          </p:cNvPr>
          <p:cNvPicPr>
            <a:picLocks noChangeAspect="1"/>
          </p:cNvPicPr>
          <p:nvPr/>
        </p:nvPicPr>
        <p:blipFill rotWithShape="1">
          <a:blip r:embed="rId2">
            <a:extLst>
              <a:ext uri="{28A0092B-C50C-407E-A947-70E740481C1C}">
                <a14:useLocalDpi xmlns:a14="http://schemas.microsoft.com/office/drawing/2010/main" val="0"/>
              </a:ext>
            </a:extLst>
          </a:blip>
          <a:srcRect l="15329" r="1771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8244607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2256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514754-1667-40B8-84C3-1F154F3FC4AA}"/>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Parietal lobe </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584C164D-1D68-42EC-9750-0A38F54CD9E8}"/>
              </a:ext>
            </a:extLst>
          </p:cNvPr>
          <p:cNvPicPr>
            <a:picLocks noChangeAspect="1"/>
          </p:cNvPicPr>
          <p:nvPr/>
        </p:nvPicPr>
        <p:blipFill rotWithShape="1">
          <a:blip r:embed="rId2">
            <a:extLst>
              <a:ext uri="{28A0092B-C50C-407E-A947-70E740481C1C}">
                <a14:useLocalDpi xmlns:a14="http://schemas.microsoft.com/office/drawing/2010/main" val="0"/>
              </a:ext>
            </a:extLst>
          </a:blip>
          <a:srcRect b="22410"/>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54C6DA-B62C-4307-8070-F4621C5B9EE6}"/>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Parietal Lobe: processes sensory information.  Use a “piranha” fish as your mnemonic.  The piranha bites you on the top of the head (where the parietal lobe is located).  That’s a sensation the parietal lobe would process. </a:t>
            </a:r>
            <a:endParaRPr lang="en-GB" sz="2000">
              <a:solidFill>
                <a:srgbClr val="FFFFFF"/>
              </a:solidFill>
            </a:endParaRPr>
          </a:p>
        </p:txBody>
      </p:sp>
    </p:spTree>
    <p:extLst>
      <p:ext uri="{BB962C8B-B14F-4D97-AF65-F5344CB8AC3E}">
        <p14:creationId xmlns:p14="http://schemas.microsoft.com/office/powerpoint/2010/main" val="26986476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D2A76B">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4C6A6E-FD1E-4420-AF73-1C980B263135}"/>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Frontal lobe</a:t>
            </a:r>
            <a:br>
              <a:rPr lang="en-US" sz="3700">
                <a:solidFill>
                  <a:srgbClr val="FFFFFF"/>
                </a:solidFill>
              </a:rPr>
            </a:br>
            <a:br>
              <a:rPr lang="en-US" sz="3700">
                <a:solidFill>
                  <a:srgbClr val="FFFFFF"/>
                </a:solidFill>
              </a:rPr>
            </a:br>
            <a:endParaRPr lang="en-GB" sz="3700">
              <a:solidFill>
                <a:srgbClr val="FFFFFF"/>
              </a:solidFill>
            </a:endParaRPr>
          </a:p>
        </p:txBody>
      </p:sp>
      <p:pic>
        <p:nvPicPr>
          <p:cNvPr id="5" name="Picture 4" descr="A close up of a map&#10;&#10;Description automatically generated">
            <a:extLst>
              <a:ext uri="{FF2B5EF4-FFF2-40B4-BE49-F238E27FC236}">
                <a16:creationId xmlns:a16="http://schemas.microsoft.com/office/drawing/2014/main" id="{99327F18-E812-4725-AEEF-4D16D6057C34}"/>
              </a:ext>
            </a:extLst>
          </p:cNvPr>
          <p:cNvPicPr>
            <a:picLocks noChangeAspect="1"/>
          </p:cNvPicPr>
          <p:nvPr/>
        </p:nvPicPr>
        <p:blipFill rotWithShape="1">
          <a:blip r:embed="rId2">
            <a:extLst>
              <a:ext uri="{28A0092B-C50C-407E-A947-70E740481C1C}">
                <a14:useLocalDpi xmlns:a14="http://schemas.microsoft.com/office/drawing/2010/main" val="0"/>
              </a:ext>
            </a:extLst>
          </a:blip>
          <a:srcRect t="12272" r="1" b="29536"/>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673690-3FD2-4458-908A-736341E2B46D}"/>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 Frontal Lobe: the frontal lobe is where complex thinking occurs.  Use “front door” as your mnemonic.  Put the front door on your forehead and put Einstein (complex thinker) behind the door. </a:t>
            </a:r>
          </a:p>
          <a:p>
            <a:pPr marL="0" indent="0">
              <a:buNone/>
            </a:pPr>
            <a:r>
              <a:rPr lang="en-US" sz="2000">
                <a:solidFill>
                  <a:srgbClr val="FFFFFF"/>
                </a:solidFill>
              </a:rPr>
              <a:t> </a:t>
            </a:r>
          </a:p>
          <a:p>
            <a:pPr marL="0" indent="0">
              <a:buNone/>
            </a:pPr>
            <a:r>
              <a:rPr lang="en-US" sz="2000">
                <a:solidFill>
                  <a:srgbClr val="FFFFFF"/>
                </a:solidFill>
              </a:rPr>
              <a:t> </a:t>
            </a:r>
            <a:endParaRPr lang="en-GB" sz="2000">
              <a:solidFill>
                <a:srgbClr val="FFFFFF"/>
              </a:solidFill>
            </a:endParaRPr>
          </a:p>
        </p:txBody>
      </p:sp>
    </p:spTree>
    <p:extLst>
      <p:ext uri="{BB962C8B-B14F-4D97-AF65-F5344CB8AC3E}">
        <p14:creationId xmlns:p14="http://schemas.microsoft.com/office/powerpoint/2010/main" val="13245554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0869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F76B8B-4719-49D8-857A-071186ABED19}"/>
              </a:ext>
            </a:extLst>
          </p:cNvPr>
          <p:cNvSpPr>
            <a:spLocks noGrp="1"/>
          </p:cNvSpPr>
          <p:nvPr>
            <p:ph type="title"/>
          </p:nvPr>
        </p:nvSpPr>
        <p:spPr>
          <a:xfrm>
            <a:off x="524256" y="4767072"/>
            <a:ext cx="6594189" cy="1625210"/>
          </a:xfrm>
        </p:spPr>
        <p:txBody>
          <a:bodyPr>
            <a:normAutofit/>
          </a:bodyPr>
          <a:lstStyle/>
          <a:p>
            <a:pPr algn="r"/>
            <a:r>
              <a:rPr lang="en-US" sz="3700">
                <a:solidFill>
                  <a:srgbClr val="FFFFFF"/>
                </a:solidFill>
              </a:rPr>
              <a:t>Temporal lobe</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C0A5947C-9BA9-4F67-8C7F-4706BC4761AE}"/>
              </a:ext>
            </a:extLst>
          </p:cNvPr>
          <p:cNvPicPr>
            <a:picLocks noChangeAspect="1"/>
          </p:cNvPicPr>
          <p:nvPr/>
        </p:nvPicPr>
        <p:blipFill rotWithShape="1">
          <a:blip r:embed="rId2">
            <a:extLst>
              <a:ext uri="{28A0092B-C50C-407E-A947-70E740481C1C}">
                <a14:useLocalDpi xmlns:a14="http://schemas.microsoft.com/office/drawing/2010/main" val="0"/>
              </a:ext>
            </a:extLst>
          </a:blip>
          <a:srcRect t="241" r="1"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04B518-5B60-4B2E-8A05-0DEBE702B93F}"/>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Temporal Lobe: the temporal lobe is where auditory processing occurs.  Use “tempo” as your mnemonic and picture a metronome above your ear (where the temporal lobe is located). </a:t>
            </a:r>
            <a:endParaRPr lang="en-GB" sz="2000">
              <a:solidFill>
                <a:srgbClr val="FFFFFF"/>
              </a:solidFill>
            </a:endParaRPr>
          </a:p>
        </p:txBody>
      </p:sp>
    </p:spTree>
    <p:extLst>
      <p:ext uri="{BB962C8B-B14F-4D97-AF65-F5344CB8AC3E}">
        <p14:creationId xmlns:p14="http://schemas.microsoft.com/office/powerpoint/2010/main" val="148259245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drawing&#10;&#10;Description automatically generated">
            <a:extLst>
              <a:ext uri="{FF2B5EF4-FFF2-40B4-BE49-F238E27FC236}">
                <a16:creationId xmlns:a16="http://schemas.microsoft.com/office/drawing/2014/main" id="{2C6A39AB-BB37-4C4D-A8C1-10F8AD30A0BB}"/>
              </a:ext>
            </a:extLst>
          </p:cNvPr>
          <p:cNvPicPr>
            <a:picLocks noChangeAspect="1"/>
          </p:cNvPicPr>
          <p:nvPr/>
        </p:nvPicPr>
        <p:blipFill rotWithShape="1">
          <a:blip r:embed="rId2">
            <a:extLst>
              <a:ext uri="{28A0092B-C50C-407E-A947-70E740481C1C}">
                <a14:useLocalDpi xmlns:a14="http://schemas.microsoft.com/office/drawing/2010/main" val="0"/>
              </a:ext>
            </a:extLst>
          </a:blip>
          <a:srcRect r="9003" b="-2"/>
          <a:stretch/>
        </p:blipFill>
        <p:spPr>
          <a:xfrm>
            <a:off x="1399221" y="549714"/>
            <a:ext cx="4914955" cy="3646887"/>
          </a:xfrm>
          <a:prstGeom prst="rect">
            <a:avLst/>
          </a:prstGeom>
        </p:spPr>
      </p:pic>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6465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C1D897-5179-4783-ADBA-13FF450E46E3}"/>
              </a:ext>
            </a:extLst>
          </p:cNvPr>
          <p:cNvSpPr>
            <a:spLocks noGrp="1"/>
          </p:cNvSpPr>
          <p:nvPr>
            <p:ph type="title"/>
          </p:nvPr>
        </p:nvSpPr>
        <p:spPr>
          <a:xfrm>
            <a:off x="524256" y="4765963"/>
            <a:ext cx="6594189" cy="1625210"/>
          </a:xfrm>
        </p:spPr>
        <p:txBody>
          <a:bodyPr>
            <a:normAutofit/>
          </a:bodyPr>
          <a:lstStyle/>
          <a:p>
            <a:r>
              <a:rPr lang="en-GB">
                <a:solidFill>
                  <a:srgbClr val="FFFFFF"/>
                </a:solidFill>
              </a:rPr>
              <a:t>The Brain’s Limbic System</a:t>
            </a:r>
            <a:br>
              <a:rPr lang="en-GB">
                <a:solidFill>
                  <a:srgbClr val="FFFFFF"/>
                </a:solidFill>
              </a:rPr>
            </a:br>
            <a:r>
              <a:rPr lang="en-GB">
                <a:solidFill>
                  <a:srgbClr val="FFFFFF"/>
                </a:solidFill>
              </a:rPr>
              <a:t> </a:t>
            </a:r>
          </a:p>
        </p:txBody>
      </p:sp>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F1B5B1D-60F2-4662-9CA9-9C476CD4803A}"/>
              </a:ext>
            </a:extLst>
          </p:cNvPr>
          <p:cNvSpPr>
            <a:spLocks noGrp="1"/>
          </p:cNvSpPr>
          <p:nvPr>
            <p:ph idx="1"/>
          </p:nvPr>
        </p:nvSpPr>
        <p:spPr>
          <a:xfrm>
            <a:off x="8029319" y="917725"/>
            <a:ext cx="3424739" cy="4852362"/>
          </a:xfrm>
        </p:spPr>
        <p:txBody>
          <a:bodyPr anchor="ctr">
            <a:normAutofit/>
          </a:bodyPr>
          <a:lstStyle/>
          <a:p>
            <a:r>
              <a:rPr lang="en-GB" sz="2000">
                <a:solidFill>
                  <a:srgbClr val="FFFFFF"/>
                </a:solidFill>
              </a:rPr>
              <a:t>Acronym: “HATCH” </a:t>
            </a:r>
          </a:p>
          <a:p>
            <a:endParaRPr lang="en-GB" sz="2000">
              <a:solidFill>
                <a:srgbClr val="FFFFFF"/>
              </a:solidFill>
            </a:endParaRPr>
          </a:p>
          <a:p>
            <a:r>
              <a:rPr lang="en-GB" sz="2000">
                <a:solidFill>
                  <a:srgbClr val="FFFFFF"/>
                </a:solidFill>
              </a:rPr>
              <a:t>Hippocampus</a:t>
            </a:r>
          </a:p>
          <a:p>
            <a:r>
              <a:rPr lang="en-GB" sz="2000">
                <a:solidFill>
                  <a:srgbClr val="FFFFFF"/>
                </a:solidFill>
              </a:rPr>
              <a:t>Amygdala</a:t>
            </a:r>
          </a:p>
          <a:p>
            <a:r>
              <a:rPr lang="en-GB" sz="2000">
                <a:solidFill>
                  <a:srgbClr val="FFFFFF"/>
                </a:solidFill>
              </a:rPr>
              <a:t>Thalamus</a:t>
            </a:r>
          </a:p>
          <a:p>
            <a:r>
              <a:rPr lang="en-GB" sz="2000">
                <a:solidFill>
                  <a:srgbClr val="FFFFFF"/>
                </a:solidFill>
              </a:rPr>
              <a:t>Cerebellum</a:t>
            </a:r>
          </a:p>
          <a:p>
            <a:r>
              <a:rPr lang="en-GB" sz="2000">
                <a:solidFill>
                  <a:srgbClr val="FFFFFF"/>
                </a:solidFill>
              </a:rPr>
              <a:t> Hypothalamus </a:t>
            </a:r>
          </a:p>
        </p:txBody>
      </p:sp>
    </p:spTree>
    <p:extLst>
      <p:ext uri="{BB962C8B-B14F-4D97-AF65-F5344CB8AC3E}">
        <p14:creationId xmlns:p14="http://schemas.microsoft.com/office/powerpoint/2010/main" val="14455145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2696533-6454-4417-B3C1-32F1E1198290}"/>
              </a:ext>
            </a:extLst>
          </p:cNvPr>
          <p:cNvSpPr>
            <a:spLocks noGrp="1"/>
          </p:cNvSpPr>
          <p:nvPr>
            <p:ph type="title"/>
          </p:nvPr>
        </p:nvSpPr>
        <p:spPr>
          <a:xfrm>
            <a:off x="774700" y="762000"/>
            <a:ext cx="3759200" cy="3340100"/>
          </a:xfrm>
        </p:spPr>
        <p:txBody>
          <a:bodyPr>
            <a:normAutofit/>
          </a:bodyPr>
          <a:lstStyle/>
          <a:p>
            <a:r>
              <a:rPr lang="en-US">
                <a:solidFill>
                  <a:srgbClr val="FFFFFF"/>
                </a:solidFill>
              </a:rPr>
              <a:t>Hippocampus </a:t>
            </a:r>
            <a:endParaRPr lang="en-GB">
              <a:solidFill>
                <a:srgbClr val="FFFFFF"/>
              </a:solidFill>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5" name="Picture 4" descr="A picture containing drawing&#10;&#10;Description automatically generated">
            <a:extLst>
              <a:ext uri="{FF2B5EF4-FFF2-40B4-BE49-F238E27FC236}">
                <a16:creationId xmlns:a16="http://schemas.microsoft.com/office/drawing/2014/main" id="{A3615EB2-DD82-4D30-9C79-66A3D4563D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3500" y="2671766"/>
            <a:ext cx="1905004" cy="1515344"/>
          </a:xfrm>
          <a:prstGeom prst="rect">
            <a:avLst/>
          </a:prstGeom>
        </p:spPr>
      </p:pic>
      <p:sp>
        <p:nvSpPr>
          <p:cNvPr id="14"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DBC36218-DFED-4417-8EDE-DBB644D9A03D}"/>
              </a:ext>
            </a:extLst>
          </p:cNvPr>
          <p:cNvSpPr>
            <a:spLocks noGrp="1"/>
          </p:cNvSpPr>
          <p:nvPr>
            <p:ph idx="1"/>
          </p:nvPr>
        </p:nvSpPr>
        <p:spPr>
          <a:xfrm>
            <a:off x="7658103" y="795548"/>
            <a:ext cx="3759198" cy="5275603"/>
          </a:xfrm>
        </p:spPr>
        <p:txBody>
          <a:bodyPr anchor="ctr">
            <a:normAutofit/>
          </a:bodyPr>
          <a:lstStyle/>
          <a:p>
            <a:r>
              <a:rPr lang="en-US" sz="2000"/>
              <a:t>Hippocampus: involved in memory.  Use “hippo-compass”: picture a hippo who is lost and can’t remember how to get home, so he’s using a compass. </a:t>
            </a:r>
          </a:p>
          <a:p>
            <a:pPr marL="0" indent="0">
              <a:buNone/>
            </a:pPr>
            <a:endParaRPr lang="en-US" sz="2000"/>
          </a:p>
          <a:p>
            <a:pPr marL="0" indent="0">
              <a:buNone/>
            </a:pPr>
            <a:endParaRPr lang="en-GB" sz="2000"/>
          </a:p>
        </p:txBody>
      </p:sp>
    </p:spTree>
    <p:extLst>
      <p:ext uri="{BB962C8B-B14F-4D97-AF65-F5344CB8AC3E}">
        <p14:creationId xmlns:p14="http://schemas.microsoft.com/office/powerpoint/2010/main" val="5767548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2427DB8-D465-4C10-86C5-499C26CB6C2E}"/>
              </a:ext>
            </a:extLst>
          </p:cNvPr>
          <p:cNvSpPr>
            <a:spLocks noGrp="1"/>
          </p:cNvSpPr>
          <p:nvPr>
            <p:ph type="title"/>
          </p:nvPr>
        </p:nvSpPr>
        <p:spPr>
          <a:xfrm>
            <a:off x="774700" y="762000"/>
            <a:ext cx="3759200" cy="3340100"/>
          </a:xfrm>
        </p:spPr>
        <p:txBody>
          <a:bodyPr>
            <a:normAutofit/>
          </a:bodyPr>
          <a:lstStyle/>
          <a:p>
            <a:r>
              <a:rPr lang="en-US">
                <a:solidFill>
                  <a:srgbClr val="FFFFFF"/>
                </a:solidFill>
              </a:rPr>
              <a:t>Amygdala</a:t>
            </a:r>
            <a:endParaRPr lang="en-GB">
              <a:solidFill>
                <a:srgbClr val="FFFFFF"/>
              </a:solidFill>
            </a:endParaRP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7" name="Graphic 6" descr="Brain">
            <a:extLst>
              <a:ext uri="{FF2B5EF4-FFF2-40B4-BE49-F238E27FC236}">
                <a16:creationId xmlns:a16="http://schemas.microsoft.com/office/drawing/2014/main" id="{839BF0F1-8524-4197-9281-F2890C3B1F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43078" y="2576514"/>
            <a:ext cx="1705848" cy="1705848"/>
          </a:xfrm>
          <a:prstGeom prst="rect">
            <a:avLst/>
          </a:prstGeom>
        </p:spPr>
      </p:pic>
      <p:sp>
        <p:nvSpPr>
          <p:cNvPr id="16" name="Rectangle 15">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Content Placeholder 2">
            <a:extLst>
              <a:ext uri="{FF2B5EF4-FFF2-40B4-BE49-F238E27FC236}">
                <a16:creationId xmlns:a16="http://schemas.microsoft.com/office/drawing/2014/main" id="{00C041D9-B858-4511-A854-ED97D83F50EE}"/>
              </a:ext>
            </a:extLst>
          </p:cNvPr>
          <p:cNvSpPr>
            <a:spLocks noGrp="1"/>
          </p:cNvSpPr>
          <p:nvPr>
            <p:ph idx="1"/>
          </p:nvPr>
        </p:nvSpPr>
        <p:spPr>
          <a:xfrm>
            <a:off x="7658103" y="795548"/>
            <a:ext cx="3759198" cy="5275603"/>
          </a:xfrm>
        </p:spPr>
        <p:txBody>
          <a:bodyPr anchor="ctr">
            <a:normAutofit/>
          </a:bodyPr>
          <a:lstStyle/>
          <a:p>
            <a:r>
              <a:rPr lang="en-US" sz="2000"/>
              <a:t>Amygdala: involved in your fear responses</a:t>
            </a:r>
          </a:p>
          <a:p>
            <a:endParaRPr lang="en-US" sz="2000"/>
          </a:p>
          <a:p>
            <a:r>
              <a:rPr lang="en-US" sz="2000"/>
              <a:t>Amygdala: if you’re familiar with attack planes, a “MIG” is a scary attack fighter jet. </a:t>
            </a:r>
            <a:endParaRPr lang="en-GB" sz="2000"/>
          </a:p>
        </p:txBody>
      </p:sp>
    </p:spTree>
    <p:extLst>
      <p:ext uri="{BB962C8B-B14F-4D97-AF65-F5344CB8AC3E}">
        <p14:creationId xmlns:p14="http://schemas.microsoft.com/office/powerpoint/2010/main" val="38024453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E27B-9EC8-49C6-94FB-2279A4566A4D}"/>
              </a:ext>
            </a:extLst>
          </p:cNvPr>
          <p:cNvSpPr>
            <a:spLocks noGrp="1"/>
          </p:cNvSpPr>
          <p:nvPr>
            <p:ph type="title"/>
          </p:nvPr>
        </p:nvSpPr>
        <p:spPr/>
        <p:txBody>
          <a:bodyPr/>
          <a:lstStyle/>
          <a:p>
            <a:r>
              <a:rPr lang="en-US" dirty="0"/>
              <a:t>Thalamus </a:t>
            </a:r>
            <a:endParaRPr lang="en-GB" dirty="0"/>
          </a:p>
        </p:txBody>
      </p:sp>
      <p:sp>
        <p:nvSpPr>
          <p:cNvPr id="3" name="Content Placeholder 2">
            <a:extLst>
              <a:ext uri="{FF2B5EF4-FFF2-40B4-BE49-F238E27FC236}">
                <a16:creationId xmlns:a16="http://schemas.microsoft.com/office/drawing/2014/main" id="{BB105651-10EE-4621-9BD6-8338E5EEF0DD}"/>
              </a:ext>
            </a:extLst>
          </p:cNvPr>
          <p:cNvSpPr>
            <a:spLocks noGrp="1"/>
          </p:cNvSpPr>
          <p:nvPr>
            <p:ph idx="1"/>
          </p:nvPr>
        </p:nvSpPr>
        <p:spPr/>
        <p:txBody>
          <a:bodyPr/>
          <a:lstStyle/>
          <a:p>
            <a:r>
              <a:rPr lang="en-US" dirty="0"/>
              <a:t>Thalamus: the thalamus relays information from the body to different areas of the brain for processing.  Picture Hal and Amos as traffic cops. </a:t>
            </a:r>
          </a:p>
          <a:p>
            <a:endParaRPr lang="en-US" dirty="0"/>
          </a:p>
          <a:p>
            <a:endParaRPr lang="en-GB" dirty="0"/>
          </a:p>
        </p:txBody>
      </p:sp>
      <p:pic>
        <p:nvPicPr>
          <p:cNvPr id="5" name="Picture 4" descr="A picture containing game, drawing&#10;&#10;Description automatically generated">
            <a:extLst>
              <a:ext uri="{FF2B5EF4-FFF2-40B4-BE49-F238E27FC236}">
                <a16:creationId xmlns:a16="http://schemas.microsoft.com/office/drawing/2014/main" id="{7D4E49B2-144F-4295-9B19-546F8809AB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87177" y="3882831"/>
            <a:ext cx="1724025" cy="1724025"/>
          </a:xfrm>
          <a:prstGeom prst="rect">
            <a:avLst/>
          </a:prstGeom>
        </p:spPr>
      </p:pic>
      <p:pic>
        <p:nvPicPr>
          <p:cNvPr id="7" name="Picture 6" descr="A close up of a device&#10;&#10;Description automatically generated">
            <a:extLst>
              <a:ext uri="{FF2B5EF4-FFF2-40B4-BE49-F238E27FC236}">
                <a16:creationId xmlns:a16="http://schemas.microsoft.com/office/drawing/2014/main" id="{1D0255D0-69DC-4F5C-94D6-BCEDFF528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71025" y="3644706"/>
            <a:ext cx="2009775" cy="1962150"/>
          </a:xfrm>
          <a:prstGeom prst="rect">
            <a:avLst/>
          </a:prstGeom>
        </p:spPr>
      </p:pic>
      <p:sp>
        <p:nvSpPr>
          <p:cNvPr id="8" name="TextBox 7">
            <a:extLst>
              <a:ext uri="{FF2B5EF4-FFF2-40B4-BE49-F238E27FC236}">
                <a16:creationId xmlns:a16="http://schemas.microsoft.com/office/drawing/2014/main" id="{3B4AB084-CFBE-4901-9C88-E9D23CA7895C}"/>
              </a:ext>
            </a:extLst>
          </p:cNvPr>
          <p:cNvSpPr txBox="1"/>
          <p:nvPr/>
        </p:nvSpPr>
        <p:spPr>
          <a:xfrm>
            <a:off x="3401864" y="4325560"/>
            <a:ext cx="824447" cy="369332"/>
          </a:xfrm>
          <a:prstGeom prst="rect">
            <a:avLst/>
          </a:prstGeom>
          <a:noFill/>
        </p:spPr>
        <p:txBody>
          <a:bodyPr wrap="square" rtlCol="0">
            <a:spAutoFit/>
          </a:bodyPr>
          <a:lstStyle/>
          <a:p>
            <a:r>
              <a:rPr lang="en-US" dirty="0"/>
              <a:t>Hal</a:t>
            </a:r>
            <a:endParaRPr lang="en-GB" dirty="0"/>
          </a:p>
        </p:txBody>
      </p:sp>
      <p:sp>
        <p:nvSpPr>
          <p:cNvPr id="9" name="TextBox 8">
            <a:extLst>
              <a:ext uri="{FF2B5EF4-FFF2-40B4-BE49-F238E27FC236}">
                <a16:creationId xmlns:a16="http://schemas.microsoft.com/office/drawing/2014/main" id="{622271A8-E6CD-43DE-91E8-0E99DB79C279}"/>
              </a:ext>
            </a:extLst>
          </p:cNvPr>
          <p:cNvSpPr txBox="1"/>
          <p:nvPr/>
        </p:nvSpPr>
        <p:spPr>
          <a:xfrm>
            <a:off x="9210907" y="4325560"/>
            <a:ext cx="880947" cy="369332"/>
          </a:xfrm>
          <a:prstGeom prst="rect">
            <a:avLst/>
          </a:prstGeom>
          <a:noFill/>
        </p:spPr>
        <p:txBody>
          <a:bodyPr wrap="square" rtlCol="0">
            <a:spAutoFit/>
          </a:bodyPr>
          <a:lstStyle/>
          <a:p>
            <a:r>
              <a:rPr lang="en-US" dirty="0"/>
              <a:t>Amos </a:t>
            </a:r>
            <a:endParaRPr lang="en-GB" dirty="0"/>
          </a:p>
        </p:txBody>
      </p:sp>
    </p:spTree>
    <p:extLst>
      <p:ext uri="{BB962C8B-B14F-4D97-AF65-F5344CB8AC3E}">
        <p14:creationId xmlns:p14="http://schemas.microsoft.com/office/powerpoint/2010/main" val="84714306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A0F5FB6-86DF-46F5-AB2A-C3993F5F1B5A}"/>
              </a:ext>
            </a:extLst>
          </p:cNvPr>
          <p:cNvSpPr>
            <a:spLocks noGrp="1"/>
          </p:cNvSpPr>
          <p:nvPr>
            <p:ph type="title"/>
          </p:nvPr>
        </p:nvSpPr>
        <p:spPr>
          <a:xfrm>
            <a:off x="774700" y="761999"/>
            <a:ext cx="3511188" cy="5368413"/>
          </a:xfrm>
        </p:spPr>
        <p:txBody>
          <a:bodyPr>
            <a:normAutofit/>
          </a:bodyPr>
          <a:lstStyle/>
          <a:p>
            <a:r>
              <a:rPr lang="en-US">
                <a:solidFill>
                  <a:srgbClr val="FFFFFF"/>
                </a:solidFill>
              </a:rPr>
              <a:t>Cerebellum </a:t>
            </a:r>
            <a:endParaRPr lang="en-GB">
              <a:solidFill>
                <a:srgbClr val="FFFFFF"/>
              </a:solidFill>
            </a:endParaRPr>
          </a:p>
        </p:txBody>
      </p:sp>
      <p:sp>
        <p:nvSpPr>
          <p:cNvPr id="6"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D758E6-1614-4772-A24B-AA9AB9622B20}"/>
              </a:ext>
            </a:extLst>
          </p:cNvPr>
          <p:cNvSpPr>
            <a:spLocks noGrp="1"/>
          </p:cNvSpPr>
          <p:nvPr>
            <p:ph idx="1"/>
          </p:nvPr>
        </p:nvSpPr>
        <p:spPr>
          <a:xfrm>
            <a:off x="5093623" y="762000"/>
            <a:ext cx="4042310" cy="5368412"/>
          </a:xfrm>
        </p:spPr>
        <p:txBody>
          <a:bodyPr anchor="ctr">
            <a:normAutofit/>
          </a:bodyPr>
          <a:lstStyle/>
          <a:p>
            <a:r>
              <a:rPr lang="en-US" sz="2400" dirty="0"/>
              <a:t>Cerebellum: involved in helping you maintain balance.  Picture a tight walker using bells for balance. Or picture your favorite athlete trying to balance a bell on his/her head. </a:t>
            </a:r>
          </a:p>
          <a:p>
            <a:endParaRPr lang="en-US" sz="2400" dirty="0"/>
          </a:p>
          <a:p>
            <a:endParaRPr lang="en-US" sz="2400" dirty="0"/>
          </a:p>
          <a:p>
            <a:pPr marL="0" indent="0">
              <a:buNone/>
            </a:pPr>
            <a:r>
              <a:rPr lang="en-US" sz="2400" dirty="0"/>
              <a:t> </a:t>
            </a:r>
          </a:p>
          <a:p>
            <a:pPr marL="0" indent="0">
              <a:buNone/>
            </a:pPr>
            <a:r>
              <a:rPr lang="en-US" sz="2400" dirty="0"/>
              <a:t> </a:t>
            </a:r>
            <a:endParaRPr lang="en-GB" sz="2400" dirty="0"/>
          </a:p>
        </p:txBody>
      </p:sp>
      <p:sp>
        <p:nvSpPr>
          <p:cNvPr id="7" name="Rectangle 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87222710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3BD81BB-CD80-4C3B-93ED-C78C25DE4FB1}"/>
              </a:ext>
            </a:extLst>
          </p:cNvPr>
          <p:cNvSpPr>
            <a:spLocks noGrp="1"/>
          </p:cNvSpPr>
          <p:nvPr>
            <p:ph type="title"/>
          </p:nvPr>
        </p:nvSpPr>
        <p:spPr>
          <a:xfrm>
            <a:off x="774700" y="761999"/>
            <a:ext cx="3511188" cy="5368413"/>
          </a:xfrm>
        </p:spPr>
        <p:txBody>
          <a:bodyPr>
            <a:normAutofit/>
          </a:bodyPr>
          <a:lstStyle/>
          <a:p>
            <a:r>
              <a:rPr lang="en-US">
                <a:solidFill>
                  <a:srgbClr val="FFFFFF"/>
                </a:solidFill>
              </a:rPr>
              <a:t>Hypotalamus </a:t>
            </a:r>
            <a:endParaRPr lang="en-GB">
              <a:solidFill>
                <a:srgbClr val="FFFFFF"/>
              </a:solidFill>
            </a:endParaRPr>
          </a:p>
        </p:txBody>
      </p:sp>
      <p:sp>
        <p:nvSpPr>
          <p:cNvPr id="6"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D1C8B6-EECD-46B6-928A-537BA4C27F70}"/>
              </a:ext>
            </a:extLst>
          </p:cNvPr>
          <p:cNvSpPr>
            <a:spLocks noGrp="1"/>
          </p:cNvSpPr>
          <p:nvPr>
            <p:ph idx="1"/>
          </p:nvPr>
        </p:nvSpPr>
        <p:spPr>
          <a:xfrm>
            <a:off x="5093623" y="762000"/>
            <a:ext cx="4042310" cy="5368412"/>
          </a:xfrm>
        </p:spPr>
        <p:txBody>
          <a:bodyPr anchor="ctr">
            <a:normAutofit/>
          </a:bodyPr>
          <a:lstStyle/>
          <a:p>
            <a:r>
              <a:rPr lang="en-US" sz="2400"/>
              <a:t>Hypothalamus: the hypothalamus regulates many of the body’s metabolic processes, thirst, hunger and body temperature.  Use “hypothe-llamas" as your mnemonic. Picture a hypo spraying two thirsty llamas with water to quench their thirst and cool them down. </a:t>
            </a:r>
          </a:p>
          <a:p>
            <a:r>
              <a:rPr lang="en-US" sz="2400"/>
              <a:t> </a:t>
            </a:r>
            <a:endParaRPr lang="en-GB" sz="2400"/>
          </a:p>
        </p:txBody>
      </p:sp>
      <p:sp>
        <p:nvSpPr>
          <p:cNvPr id="7" name="Rectangle 11">
            <a:extLst>
              <a:ext uri="{FF2B5EF4-FFF2-40B4-BE49-F238E27FC236}">
                <a16:creationId xmlns:a16="http://schemas.microsoft.com/office/drawing/2014/main" id="{A35BD09B-BC3A-45C0-AF8E-950F364CD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488" y="448056"/>
            <a:ext cx="2103120" cy="2907792"/>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59219531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4111931" cy="5957175"/>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BE93B93-3F44-416B-A97D-DF4ECB262B87}"/>
              </a:ext>
            </a:extLst>
          </p:cNvPr>
          <p:cNvSpPr>
            <a:spLocks noGrp="1"/>
          </p:cNvSpPr>
          <p:nvPr>
            <p:ph type="title"/>
          </p:nvPr>
        </p:nvSpPr>
        <p:spPr>
          <a:xfrm>
            <a:off x="774700" y="761999"/>
            <a:ext cx="3511188" cy="5368413"/>
          </a:xfrm>
        </p:spPr>
        <p:txBody>
          <a:bodyPr>
            <a:normAutofit/>
          </a:bodyPr>
          <a:lstStyle/>
          <a:p>
            <a:r>
              <a:rPr lang="en-GB">
                <a:solidFill>
                  <a:srgbClr val="FFFFFF"/>
                </a:solidFill>
              </a:rPr>
              <a:t>The Brain Stem </a:t>
            </a:r>
            <a:br>
              <a:rPr lang="en-GB">
                <a:solidFill>
                  <a:srgbClr val="FFFFFF"/>
                </a:solidFill>
              </a:rPr>
            </a:br>
            <a:endParaRPr lang="en-GB">
              <a:solidFill>
                <a:srgbClr val="FFFFFF"/>
              </a:solidFill>
            </a:endParaRPr>
          </a:p>
        </p:txBody>
      </p:sp>
      <p:sp>
        <p:nvSpPr>
          <p:cNvPr id="9"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7274" y="446007"/>
            <a:ext cx="4676305"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E8FF99-B26F-4E6C-B820-E0D42DF300C2}"/>
              </a:ext>
            </a:extLst>
          </p:cNvPr>
          <p:cNvSpPr>
            <a:spLocks noGrp="1"/>
          </p:cNvSpPr>
          <p:nvPr>
            <p:ph idx="1"/>
          </p:nvPr>
        </p:nvSpPr>
        <p:spPr>
          <a:xfrm>
            <a:off x="5093623" y="762000"/>
            <a:ext cx="4042310" cy="5368412"/>
          </a:xfrm>
        </p:spPr>
        <p:txBody>
          <a:bodyPr anchor="ctr">
            <a:normAutofit/>
          </a:bodyPr>
          <a:lstStyle/>
          <a:p>
            <a:r>
              <a:rPr lang="en-US" sz="2400"/>
              <a:t>Acronym: Pavlov’s Really Frickin’ Mad! </a:t>
            </a:r>
          </a:p>
          <a:p>
            <a:r>
              <a:rPr lang="en-US" sz="2400"/>
              <a:t> </a:t>
            </a:r>
            <a:r>
              <a:rPr lang="en-GB" sz="2400"/>
              <a:t>Pons</a:t>
            </a:r>
          </a:p>
          <a:p>
            <a:r>
              <a:rPr lang="en-GB" sz="2400"/>
              <a:t>Reticular</a:t>
            </a:r>
          </a:p>
          <a:p>
            <a:r>
              <a:rPr lang="en-GB" sz="2400"/>
              <a:t>Formation </a:t>
            </a:r>
          </a:p>
          <a:p>
            <a:r>
              <a:rPr lang="en-GB" sz="2400"/>
              <a:t>Medulla</a:t>
            </a:r>
            <a:endParaRPr lang="en-US" sz="2400"/>
          </a:p>
        </p:txBody>
      </p:sp>
      <p:pic>
        <p:nvPicPr>
          <p:cNvPr id="5" name="Picture 4" descr="A picture containing drawing&#10;&#10;Description automatically generated">
            <a:extLst>
              <a:ext uri="{FF2B5EF4-FFF2-40B4-BE49-F238E27FC236}">
                <a16:creationId xmlns:a16="http://schemas.microsoft.com/office/drawing/2014/main" id="{4CCAD99A-6A7E-487C-AC51-0DEA850F8FC2}"/>
              </a:ext>
            </a:extLst>
          </p:cNvPr>
          <p:cNvPicPr>
            <a:picLocks noChangeAspect="1"/>
          </p:cNvPicPr>
          <p:nvPr/>
        </p:nvPicPr>
        <p:blipFill rotWithShape="1">
          <a:blip r:embed="rId2">
            <a:extLst>
              <a:ext uri="{28A0092B-C50C-407E-A947-70E740481C1C}">
                <a14:useLocalDpi xmlns:a14="http://schemas.microsoft.com/office/drawing/2010/main" val="0"/>
              </a:ext>
            </a:extLst>
          </a:blip>
          <a:srcRect l="10136" r="21464" b="2"/>
          <a:stretch/>
        </p:blipFill>
        <p:spPr>
          <a:xfrm>
            <a:off x="9616863" y="446007"/>
            <a:ext cx="2100838" cy="2907792"/>
          </a:xfrm>
          <a:prstGeom prst="rect">
            <a:avLst/>
          </a:prstGeom>
        </p:spPr>
      </p:pic>
      <p:sp>
        <p:nvSpPr>
          <p:cNvPr id="11"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6862" y="3494844"/>
            <a:ext cx="2104001" cy="2907792"/>
          </a:xfrm>
          <a:prstGeom prst="rect">
            <a:avLst/>
          </a:prstGeom>
          <a:solidFill>
            <a:srgbClr val="3758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82210936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15BE80-D688-41B6-836D-EA01090D8EE5}"/>
              </a:ext>
            </a:extLst>
          </p:cNvPr>
          <p:cNvSpPr>
            <a:spLocks noGrp="1"/>
          </p:cNvSpPr>
          <p:nvPr>
            <p:ph type="title"/>
          </p:nvPr>
        </p:nvSpPr>
        <p:spPr>
          <a:xfrm>
            <a:off x="774700" y="762000"/>
            <a:ext cx="3595973" cy="3018430"/>
          </a:xfrm>
        </p:spPr>
        <p:txBody>
          <a:bodyPr>
            <a:normAutofit/>
          </a:bodyPr>
          <a:lstStyle/>
          <a:p>
            <a:r>
              <a:rPr lang="en-US">
                <a:solidFill>
                  <a:srgbClr val="FFFFFF"/>
                </a:solidFill>
              </a:rPr>
              <a:t>Pons </a:t>
            </a:r>
            <a:endParaRPr lang="en-GB">
              <a:solidFill>
                <a:srgbClr val="FFFFFF"/>
              </a:solidFill>
            </a:endParaRPr>
          </a:p>
        </p:txBody>
      </p:sp>
      <p:sp>
        <p:nvSpPr>
          <p:cNvPr id="8"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D7C382-0AE4-4435-957B-7F322F575E90}"/>
              </a:ext>
            </a:extLst>
          </p:cNvPr>
          <p:cNvSpPr>
            <a:spLocks noGrp="1"/>
          </p:cNvSpPr>
          <p:nvPr>
            <p:ph idx="1"/>
          </p:nvPr>
        </p:nvSpPr>
        <p:spPr>
          <a:xfrm>
            <a:off x="5259592" y="909143"/>
            <a:ext cx="4007581" cy="5029586"/>
          </a:xfrm>
        </p:spPr>
        <p:txBody>
          <a:bodyPr anchor="ctr">
            <a:normAutofit/>
          </a:bodyPr>
          <a:lstStyle/>
          <a:p>
            <a:r>
              <a:rPr lang="en-US" sz="2400"/>
              <a:t>  Pons: the pons is the part of the brain that regulates waking and relaxing. Put a “d” in pons and you have “ponds”.  Ponds are relaxing to look. Your pons is activated when you look at a calm, relaxing pond</a:t>
            </a:r>
          </a:p>
          <a:p>
            <a:endParaRPr lang="en-US" sz="2400"/>
          </a:p>
          <a:p>
            <a:endParaRPr lang="en-GB" sz="2400"/>
          </a:p>
        </p:txBody>
      </p:sp>
      <p:sp>
        <p:nvSpPr>
          <p:cNvPr id="9"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rgbClr val="3761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river running through a body of water&#10;&#10;Description automatically generated">
            <a:extLst>
              <a:ext uri="{FF2B5EF4-FFF2-40B4-BE49-F238E27FC236}">
                <a16:creationId xmlns:a16="http://schemas.microsoft.com/office/drawing/2014/main" id="{070FCDEA-5286-4062-BE36-51AB4D819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263" y="4214253"/>
            <a:ext cx="3271533" cy="2173848"/>
          </a:xfrm>
          <a:prstGeom prst="rect">
            <a:avLst/>
          </a:prstGeom>
        </p:spPr>
      </p:pic>
      <p:sp>
        <p:nvSpPr>
          <p:cNvPr id="11"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6FA2C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77330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2"/>
            <a:ext cx="4182520" cy="3603164"/>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B05DECB-B0A0-442D-92CA-C609645C65D6}"/>
              </a:ext>
            </a:extLst>
          </p:cNvPr>
          <p:cNvSpPr>
            <a:spLocks noGrp="1"/>
          </p:cNvSpPr>
          <p:nvPr>
            <p:ph type="title"/>
          </p:nvPr>
        </p:nvSpPr>
        <p:spPr>
          <a:xfrm>
            <a:off x="774700" y="762000"/>
            <a:ext cx="3595973" cy="3018430"/>
          </a:xfrm>
        </p:spPr>
        <p:txBody>
          <a:bodyPr>
            <a:normAutofit/>
          </a:bodyPr>
          <a:lstStyle/>
          <a:p>
            <a:r>
              <a:rPr lang="en-US">
                <a:solidFill>
                  <a:srgbClr val="FFFFFF"/>
                </a:solidFill>
              </a:rPr>
              <a:t>Reticular formation</a:t>
            </a:r>
            <a:br>
              <a:rPr lang="en-US">
                <a:solidFill>
                  <a:srgbClr val="FFFFFF"/>
                </a:solidFill>
              </a:rPr>
            </a:br>
            <a:br>
              <a:rPr lang="en-US">
                <a:solidFill>
                  <a:srgbClr val="FFFFFF"/>
                </a:solidFill>
              </a:rPr>
            </a:br>
            <a:r>
              <a:rPr lang="en-US">
                <a:solidFill>
                  <a:srgbClr val="FFFFFF"/>
                </a:solidFill>
              </a:rPr>
              <a:t> </a:t>
            </a:r>
            <a:endParaRPr lang="en-GB">
              <a:solidFill>
                <a:srgbClr val="FFFFFF"/>
              </a:solidFill>
            </a:endParaRPr>
          </a:p>
        </p:txBody>
      </p:sp>
      <p:sp>
        <p:nvSpPr>
          <p:cNvPr id="9"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836" y="450221"/>
            <a:ext cx="4899923"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E57BA05-CA76-4844-9BD8-FE867089C222}"/>
              </a:ext>
            </a:extLst>
          </p:cNvPr>
          <p:cNvSpPr>
            <a:spLocks noGrp="1"/>
          </p:cNvSpPr>
          <p:nvPr>
            <p:ph idx="1"/>
          </p:nvPr>
        </p:nvSpPr>
        <p:spPr>
          <a:xfrm>
            <a:off x="5259592" y="909143"/>
            <a:ext cx="4007581" cy="5029586"/>
          </a:xfrm>
        </p:spPr>
        <p:txBody>
          <a:bodyPr anchor="ctr">
            <a:normAutofit/>
          </a:bodyPr>
          <a:lstStyle/>
          <a:p>
            <a:r>
              <a:rPr lang="en-US" sz="2400"/>
              <a:t>Reticular Formation: the reticular formation is involved in motivation and alertness.  Use “tickle” as your mnemonic.  If you (or your roommate) were asleep and someone tickled you, your reticular formation would wake you up. </a:t>
            </a:r>
            <a:endParaRPr lang="en-GB" sz="2400"/>
          </a:p>
        </p:txBody>
      </p:sp>
      <p:sp>
        <p:nvSpPr>
          <p:cNvPr id="11" name="Rectangle 1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5866" y="450221"/>
            <a:ext cx="1868033" cy="3603165"/>
          </a:xfrm>
          <a:prstGeom prst="rect">
            <a:avLst/>
          </a:prstGeom>
          <a:solidFill>
            <a:srgbClr val="4B874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icture containing drawing&#10;&#10;Description automatically generated">
            <a:extLst>
              <a:ext uri="{FF2B5EF4-FFF2-40B4-BE49-F238E27FC236}">
                <a16:creationId xmlns:a16="http://schemas.microsoft.com/office/drawing/2014/main" id="{280C24DB-7BC5-481C-BF93-85BABCB1FC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9072" y="4214253"/>
            <a:ext cx="2587914" cy="2173848"/>
          </a:xfrm>
          <a:prstGeom prst="rect">
            <a:avLst/>
          </a:prstGeom>
        </p:spPr>
      </p:pic>
      <p:sp>
        <p:nvSpPr>
          <p:cNvPr id="13" name="Rectangle 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3746" y="4214253"/>
            <a:ext cx="1868033" cy="2173848"/>
          </a:xfrm>
          <a:prstGeom prst="rect">
            <a:avLst/>
          </a:prstGeom>
          <a:solidFill>
            <a:srgbClr val="F2F75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312719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8E0D9504-0A04-4E8F-BCD7-DCBEAB0712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1534" y="549714"/>
            <a:ext cx="5470330" cy="3646887"/>
          </a:xfrm>
          <a:prstGeom prst="rect">
            <a:avLst/>
          </a:prstGeom>
        </p:spPr>
      </p:pic>
      <p:sp>
        <p:nvSpPr>
          <p:cNvPr id="9"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8A729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5D65BC-F024-47A4-9ACE-01DBBF11B1F2}"/>
              </a:ext>
            </a:extLst>
          </p:cNvPr>
          <p:cNvSpPr>
            <a:spLocks noGrp="1"/>
          </p:cNvSpPr>
          <p:nvPr>
            <p:ph type="title"/>
          </p:nvPr>
        </p:nvSpPr>
        <p:spPr>
          <a:xfrm>
            <a:off x="524256" y="4765963"/>
            <a:ext cx="6594189" cy="1625210"/>
          </a:xfrm>
        </p:spPr>
        <p:txBody>
          <a:bodyPr>
            <a:normAutofit/>
          </a:bodyPr>
          <a:lstStyle/>
          <a:p>
            <a:r>
              <a:rPr lang="en-US" sz="3700">
                <a:solidFill>
                  <a:srgbClr val="FFFFFF"/>
                </a:solidFill>
              </a:rPr>
              <a:t>Medulla Oblongata</a:t>
            </a:r>
            <a:br>
              <a:rPr lang="en-US" sz="3700">
                <a:solidFill>
                  <a:srgbClr val="FFFFFF"/>
                </a:solidFill>
              </a:rPr>
            </a:br>
            <a:br>
              <a:rPr lang="en-US" sz="3700">
                <a:solidFill>
                  <a:srgbClr val="FFFFFF"/>
                </a:solidFill>
              </a:rPr>
            </a:br>
            <a:r>
              <a:rPr lang="en-US" sz="3700">
                <a:solidFill>
                  <a:srgbClr val="FFFFFF"/>
                </a:solidFill>
              </a:rPr>
              <a:t> </a:t>
            </a:r>
            <a:endParaRPr lang="en-GB" sz="3700">
              <a:solidFill>
                <a:srgbClr val="FFFFFF"/>
              </a:solidFill>
            </a:endParaRPr>
          </a:p>
        </p:txBody>
      </p:sp>
      <p:sp>
        <p:nvSpPr>
          <p:cNvPr id="11"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ECB6B1-F0CC-4D03-9C9F-5C62AA595359}"/>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rPr>
              <a:t>Medulla: the medulla regulates the autonomic activity of the heart and lungs. </a:t>
            </a:r>
            <a:endParaRPr lang="en-GB" sz="2000">
              <a:solidFill>
                <a:srgbClr val="FFFFFF"/>
              </a:solidFill>
            </a:endParaRPr>
          </a:p>
        </p:txBody>
      </p:sp>
    </p:spTree>
    <p:extLst>
      <p:ext uri="{BB962C8B-B14F-4D97-AF65-F5344CB8AC3E}">
        <p14:creationId xmlns:p14="http://schemas.microsoft.com/office/powerpoint/2010/main" val="341654413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Key definitions</a:t>
            </a:r>
            <a:endParaRPr lang="en-GB" sz="4000">
              <a:solidFill>
                <a:srgbClr val="FFFFFF"/>
              </a:solidFill>
            </a:endParaRPr>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1367624" y="2490436"/>
            <a:ext cx="9708995" cy="3567173"/>
          </a:xfrm>
        </p:spPr>
        <p:txBody>
          <a:bodyPr anchor="ctr">
            <a:normAutofit/>
          </a:bodyPr>
          <a:lstStyle/>
          <a:p>
            <a:r>
              <a:rPr lang="en-US" sz="2400"/>
              <a:t>Hemostasis -the stopping of a flow of blood.</a:t>
            </a:r>
          </a:p>
          <a:p>
            <a:r>
              <a:rPr lang="en-US" sz="2400"/>
              <a:t>Erythema- The skin looks red</a:t>
            </a:r>
          </a:p>
          <a:p>
            <a:r>
              <a:rPr lang="en-US" sz="2400"/>
              <a:t>Phagocytic cells- Phagocytes are cells that protect the body by ingesting harmful foreign particles, bacteria, and dead or dying cells. Their name comes from the Greek phagein, "to eat" or "devour", and "-cyte“</a:t>
            </a:r>
          </a:p>
          <a:p>
            <a:r>
              <a:rPr lang="en-US" sz="2400"/>
              <a:t>Autolysing- digesting </a:t>
            </a:r>
          </a:p>
          <a:p>
            <a:endParaRPr lang="en-US" sz="2400"/>
          </a:p>
          <a:p>
            <a:endParaRPr lang="en-GB" sz="2400"/>
          </a:p>
        </p:txBody>
      </p:sp>
    </p:spTree>
    <p:extLst>
      <p:ext uri="{BB962C8B-B14F-4D97-AF65-F5344CB8AC3E}">
        <p14:creationId xmlns:p14="http://schemas.microsoft.com/office/powerpoint/2010/main" val="94431813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5297762" y="329184"/>
            <a:ext cx="6251110" cy="1783080"/>
          </a:xfrm>
        </p:spPr>
        <p:txBody>
          <a:bodyPr anchor="b">
            <a:normAutofit/>
          </a:bodyPr>
          <a:lstStyle/>
          <a:p>
            <a:r>
              <a:rPr lang="en-US" sz="5400"/>
              <a:t>Inflammatory phase </a:t>
            </a:r>
            <a:endParaRPr lang="en-GB" sz="5400"/>
          </a:p>
        </p:txBody>
      </p:sp>
      <p:pic>
        <p:nvPicPr>
          <p:cNvPr id="7" name="Picture 6" descr="3D render of cells">
            <a:extLst>
              <a:ext uri="{FF2B5EF4-FFF2-40B4-BE49-F238E27FC236}">
                <a16:creationId xmlns:a16="http://schemas.microsoft.com/office/drawing/2014/main" id="{1D6FBFFF-296E-3C34-FF56-8B533B458685}"/>
              </a:ext>
            </a:extLst>
          </p:cNvPr>
          <p:cNvPicPr>
            <a:picLocks noChangeAspect="1"/>
          </p:cNvPicPr>
          <p:nvPr/>
        </p:nvPicPr>
        <p:blipFill rotWithShape="1">
          <a:blip r:embed="rId2"/>
          <a:srcRect l="28346" r="3345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5297762" y="2706624"/>
            <a:ext cx="6251110" cy="3483864"/>
          </a:xfrm>
        </p:spPr>
        <p:txBody>
          <a:bodyPr>
            <a:normAutofit/>
          </a:bodyPr>
          <a:lstStyle/>
          <a:p>
            <a:r>
              <a:rPr lang="en-US" sz="17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17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1700"/>
          </a:p>
        </p:txBody>
      </p:sp>
    </p:spTree>
    <p:extLst>
      <p:ext uri="{BB962C8B-B14F-4D97-AF65-F5344CB8AC3E}">
        <p14:creationId xmlns:p14="http://schemas.microsoft.com/office/powerpoint/2010/main" val="10797095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1184744" y="5198168"/>
            <a:ext cx="9859618" cy="642797"/>
          </a:xfrm>
        </p:spPr>
        <p:txBody>
          <a:bodyPr vert="horz" lIns="91440" tIns="45720" rIns="91440" bIns="45720" rtlCol="0" anchor="b">
            <a:normAutofit/>
          </a:bodyPr>
          <a:lstStyle/>
          <a:p>
            <a:pPr algn="ctr"/>
            <a:r>
              <a:rPr lang="en-US" sz="3600"/>
              <a:t>Inflammatory Stage </a:t>
            </a:r>
          </a:p>
        </p:txBody>
      </p:sp>
      <p:sp>
        <p:nvSpPr>
          <p:cNvPr id="14" name="Freeform: Shape 13">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03" r="2" b="1630"/>
          <a:stretch/>
        </p:blipFill>
        <p:spPr>
          <a:xfrm>
            <a:off x="2079812" y="805516"/>
            <a:ext cx="8032376" cy="4074026"/>
          </a:xfrm>
          <a:prstGeom prst="rect">
            <a:avLst/>
          </a:prstGeom>
        </p:spPr>
      </p:pic>
    </p:spTree>
    <p:extLst>
      <p:ext uri="{BB962C8B-B14F-4D97-AF65-F5344CB8AC3E}">
        <p14:creationId xmlns:p14="http://schemas.microsoft.com/office/powerpoint/2010/main" val="267055796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838200" y="365125"/>
            <a:ext cx="10515600" cy="1325563"/>
          </a:xfrm>
        </p:spPr>
        <p:txBody>
          <a:bodyPr>
            <a:normAutofit/>
          </a:bodyPr>
          <a:lstStyle/>
          <a:p>
            <a:r>
              <a:rPr lang="en-US" sz="5400"/>
              <a:t>Key definitions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838200" y="1929384"/>
            <a:ext cx="10515600" cy="4251960"/>
          </a:xfrm>
        </p:spPr>
        <p:txBody>
          <a:bodyPr>
            <a:normAutofit/>
          </a:bodyPr>
          <a:lstStyle/>
          <a:p>
            <a:r>
              <a:rPr lang="en-US" sz="2200"/>
              <a:t>Angiogenesis’- The development of new blood vessels</a:t>
            </a:r>
          </a:p>
          <a:p>
            <a:r>
              <a:rPr lang="en-US" sz="22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200"/>
          </a:p>
        </p:txBody>
      </p:sp>
    </p:spTree>
    <p:extLst>
      <p:ext uri="{BB962C8B-B14F-4D97-AF65-F5344CB8AC3E}">
        <p14:creationId xmlns:p14="http://schemas.microsoft.com/office/powerpoint/2010/main" val="365179741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838200" y="365125"/>
            <a:ext cx="10515600" cy="1325563"/>
          </a:xfrm>
        </p:spPr>
        <p:txBody>
          <a:bodyPr>
            <a:normAutofit/>
          </a:bodyPr>
          <a:lstStyle/>
          <a:p>
            <a:r>
              <a:rPr lang="en-US" sz="5400"/>
              <a:t>Proliferation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838200" y="1929384"/>
            <a:ext cx="10515600" cy="4251960"/>
          </a:xfrm>
        </p:spPr>
        <p:txBody>
          <a:bodyPr>
            <a:normAutofit/>
          </a:bodyPr>
          <a:lstStyle/>
          <a:p>
            <a:r>
              <a:rPr lang="en-US" sz="2200"/>
              <a:t>During proliferation, the wound is ‘rebuilt’ with new granulation tissue which is comprised of collagen and extracellular matrix and into which a new network of blood vessels develop, a process known as ‘angiogenesis’. </a:t>
            </a:r>
          </a:p>
          <a:p>
            <a:r>
              <a:rPr lang="en-US" sz="22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200"/>
          </a:p>
        </p:txBody>
      </p:sp>
    </p:spTree>
    <p:extLst>
      <p:ext uri="{BB962C8B-B14F-4D97-AF65-F5344CB8AC3E}">
        <p14:creationId xmlns:p14="http://schemas.microsoft.com/office/powerpoint/2010/main" val="60340017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a:t>Proliferative stage</a:t>
            </a:r>
            <a:endParaRPr lang="en-US" sz="4800" dirty="0"/>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649224" y="960120"/>
            <a:ext cx="3867912" cy="4169664"/>
          </a:xfrm>
        </p:spPr>
        <p:txBody>
          <a:bodyPr>
            <a:normAutofit/>
          </a:bodyPr>
          <a:lstStyle/>
          <a:p>
            <a:pPr algn="r"/>
            <a:r>
              <a:rPr lang="en-US" dirty="0"/>
              <a:t>Maturation </a:t>
            </a:r>
            <a:endParaRPr lang="en-GB"/>
          </a:p>
        </p:txBody>
      </p: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4983480" y="960120"/>
            <a:ext cx="5513832" cy="4169664"/>
          </a:xfrm>
        </p:spPr>
        <p:txBody>
          <a:bodyPr anchor="ctr">
            <a:normAutofit/>
          </a:bodyPr>
          <a:lstStyle/>
          <a:p>
            <a:r>
              <a:rPr lang="en-US" sz="2400"/>
              <a:t>Maturation is the final phase and occurs once the wound has closed. This phase involves remodelling of collagen from type III to type I. Cellular activity reduces and the number of blood vessels in the wounded area regress and decrease.</a:t>
            </a:r>
            <a:endParaRPr lang="en-GB" sz="2400"/>
          </a:p>
        </p:txBody>
      </p:sp>
    </p:spTree>
    <p:extLst>
      <p:ext uri="{BB962C8B-B14F-4D97-AF65-F5344CB8AC3E}">
        <p14:creationId xmlns:p14="http://schemas.microsoft.com/office/powerpoint/2010/main" val="48714396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5640" y="2492897"/>
            <a:ext cx="6984776" cy="584775"/>
          </a:xfrm>
          <a:prstGeom prst="rect">
            <a:avLst/>
          </a:prstGeom>
          <a:noFill/>
        </p:spPr>
        <p:txBody>
          <a:bodyPr wrap="square" rtlCol="0">
            <a:spAutoFit/>
          </a:bodyPr>
          <a:lstStyle/>
          <a:p>
            <a:pPr marL="342900" indent="-342900">
              <a:buFont typeface="+mj-lt"/>
              <a:buAutoNum type="arabicPeriod"/>
            </a:pPr>
            <a:r>
              <a:rPr lang="en-GB" sz="3200" dirty="0">
                <a:latin typeface="Comic Sans MS" pitchFamily="66" charset="0"/>
              </a:rPr>
              <a:t>The epidermis  is the outer layer.</a:t>
            </a:r>
          </a:p>
        </p:txBody>
      </p:sp>
      <p:sp>
        <p:nvSpPr>
          <p:cNvPr id="5" name="TextBox 4"/>
          <p:cNvSpPr txBox="1"/>
          <p:nvPr/>
        </p:nvSpPr>
        <p:spPr>
          <a:xfrm>
            <a:off x="2855640" y="3717033"/>
            <a:ext cx="6768752" cy="584775"/>
          </a:xfrm>
          <a:prstGeom prst="rect">
            <a:avLst/>
          </a:prstGeom>
          <a:noFill/>
        </p:spPr>
        <p:txBody>
          <a:bodyPr wrap="square" rtlCol="0">
            <a:spAutoFit/>
          </a:bodyPr>
          <a:lstStyle/>
          <a:p>
            <a:pPr marL="342900" indent="-342900"/>
            <a:r>
              <a:rPr lang="en-GB" sz="3200" dirty="0">
                <a:latin typeface="Comic Sans MS" pitchFamily="66" charset="0"/>
              </a:rPr>
              <a:t>2. The dermis is the middle layer.</a:t>
            </a:r>
          </a:p>
        </p:txBody>
      </p:sp>
      <p:sp>
        <p:nvSpPr>
          <p:cNvPr id="7" name="TextBox 6"/>
          <p:cNvSpPr txBox="1"/>
          <p:nvPr/>
        </p:nvSpPr>
        <p:spPr>
          <a:xfrm>
            <a:off x="2855640" y="5013176"/>
            <a:ext cx="7560840" cy="1077218"/>
          </a:xfrm>
          <a:prstGeom prst="rect">
            <a:avLst/>
          </a:prstGeom>
          <a:noFill/>
        </p:spPr>
        <p:txBody>
          <a:bodyPr wrap="square" rtlCol="0">
            <a:spAutoFit/>
          </a:bodyPr>
          <a:lstStyle/>
          <a:p>
            <a:r>
              <a:rPr lang="en-GB" sz="3200" dirty="0">
                <a:latin typeface="Comic Sans MS" pitchFamily="66" charset="0"/>
              </a:rPr>
              <a:t>3. The third layer is subcutaneous</a:t>
            </a:r>
          </a:p>
          <a:p>
            <a:r>
              <a:rPr lang="en-GB" sz="3200" dirty="0">
                <a:latin typeface="Comic Sans MS" pitchFamily="66" charset="0"/>
              </a:rPr>
              <a:t>     fat. </a:t>
            </a:r>
          </a:p>
        </p:txBody>
      </p:sp>
      <p:sp>
        <p:nvSpPr>
          <p:cNvPr id="9" name="Rectangle 8"/>
          <p:cNvSpPr/>
          <p:nvPr/>
        </p:nvSpPr>
        <p:spPr>
          <a:xfrm>
            <a:off x="3575720" y="836712"/>
            <a:ext cx="4680520" cy="923330"/>
          </a:xfrm>
          <a:prstGeom prst="rect">
            <a:avLst/>
          </a:prstGeom>
          <a:noFill/>
        </p:spPr>
        <p:txBody>
          <a:bodyPr wrap="squar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layers</a:t>
            </a:r>
          </a:p>
        </p:txBody>
      </p:sp>
    </p:spTree>
  </p:cSld>
  <p:clrMapOvr>
    <a:masterClrMapping/>
  </p:clrMapOvr>
  <mc:AlternateContent xmlns:mc="http://schemas.openxmlformats.org/markup-compatibility/2006" xmlns:p14="http://schemas.microsoft.com/office/powerpoint/2010/main">
    <mc:Choice Requires="p14">
      <p:transition p14:dur="10">
        <p:sndAc>
          <p:endSnd/>
        </p:sndAc>
      </p:transition>
    </mc:Choice>
    <mc:Fallback xmlns="">
      <p:transition>
        <p:sndAc>
          <p:endSnd/>
        </p:sndAc>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7688" y="0"/>
            <a:ext cx="5956808" cy="923330"/>
          </a:xfrm>
          <a:prstGeom prst="rect">
            <a:avLst/>
          </a:prstGeom>
          <a:noFill/>
        </p:spPr>
        <p:txBody>
          <a:bodyPr wrap="square" lIns="91440" tIns="45720" rIns="91440" bIns="45720">
            <a:spAutoFit/>
          </a:bodyPr>
          <a:lstStyle/>
          <a:p>
            <a:pPr algn="ctr"/>
            <a:r>
              <a:rPr lang="en-US" sz="5400" b="1" u="sng">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Epidermis</a:t>
            </a:r>
            <a:endParaRPr lang="en-US" sz="5400" b="1" u="sng"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12" name="TextBox 11"/>
          <p:cNvSpPr txBox="1"/>
          <p:nvPr/>
        </p:nvSpPr>
        <p:spPr>
          <a:xfrm>
            <a:off x="1775520" y="3573016"/>
            <a:ext cx="8568952" cy="3046988"/>
          </a:xfrm>
          <a:prstGeom prst="rect">
            <a:avLst/>
          </a:prstGeom>
          <a:solidFill>
            <a:schemeClr val="bg1"/>
          </a:solidFill>
        </p:spPr>
        <p:txBody>
          <a:bodyPr wrap="square" rtlCol="0">
            <a:spAutoFit/>
          </a:bodyPr>
          <a:lstStyle/>
          <a:p>
            <a:r>
              <a:rPr lang="en-GB" sz="3200">
                <a:latin typeface="Comic Sans MS" pitchFamily="66" charset="0"/>
              </a:rPr>
              <a:t>At the bottom of the epidermis new cells are forming. When the cells are ready they start moving to the top of your epidermis. As newer cells continue to move up, older cells die and rise to the surface of this organ.   </a:t>
            </a:r>
            <a:endParaRPr lang="en-GB" sz="3200" dirty="0">
              <a:latin typeface="Comic Sans MS" pitchFamily="66" charset="0"/>
            </a:endParaRPr>
          </a:p>
        </p:txBody>
      </p:sp>
      <p:sp>
        <p:nvSpPr>
          <p:cNvPr id="13" name="TextBox 12"/>
          <p:cNvSpPr txBox="1"/>
          <p:nvPr/>
        </p:nvSpPr>
        <p:spPr>
          <a:xfrm>
            <a:off x="1703512" y="1556792"/>
            <a:ext cx="7056784" cy="1569660"/>
          </a:xfrm>
          <a:prstGeom prst="rect">
            <a:avLst/>
          </a:prstGeom>
          <a:solidFill>
            <a:schemeClr val="bg1"/>
          </a:solidFill>
        </p:spPr>
        <p:txBody>
          <a:bodyPr wrap="square" rtlCol="0">
            <a:spAutoFit/>
          </a:bodyPr>
          <a:lstStyle/>
          <a:p>
            <a:r>
              <a:rPr lang="en-GB" sz="3200">
                <a:latin typeface="Comic Sans MS" pitchFamily="66" charset="0"/>
              </a:rPr>
              <a:t>The epidermis layer is the one that we can see and its always hard at  work.</a:t>
            </a:r>
            <a:endParaRPr lang="en-GB" sz="3200" dirty="0">
              <a:latin typeface="Comic Sans MS" pitchFamily="66" charset="0"/>
            </a:endParaRPr>
          </a:p>
        </p:txBody>
      </p:sp>
    </p:spTree>
  </p:cSld>
  <p:clrMapOvr>
    <a:masterClrMapping/>
  </p:clrMapOvr>
  <p:transition spd="slow">
    <p:split orient="vert"/>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9736" y="332656"/>
            <a:ext cx="3960440" cy="923330"/>
          </a:xfrm>
          <a:prstGeom prst="rect">
            <a:avLst/>
          </a:prstGeom>
          <a:noFill/>
        </p:spPr>
        <p:txBody>
          <a:bodyPr wrap="square" lIns="91440" tIns="45720" rIns="91440" bIns="45720">
            <a:spAutoFit/>
          </a:bodyPr>
          <a:lstStyle/>
          <a:p>
            <a:pPr algn="ctr"/>
            <a:r>
              <a:rPr lang="en-US" sz="5400" b="1" u="sng"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Dermis</a:t>
            </a:r>
          </a:p>
        </p:txBody>
      </p:sp>
      <p:sp>
        <p:nvSpPr>
          <p:cNvPr id="6" name="TextBox 5"/>
          <p:cNvSpPr txBox="1"/>
          <p:nvPr/>
        </p:nvSpPr>
        <p:spPr>
          <a:xfrm>
            <a:off x="1703512" y="1556793"/>
            <a:ext cx="7920880" cy="2554545"/>
          </a:xfrm>
          <a:prstGeom prst="rect">
            <a:avLst/>
          </a:prstGeom>
          <a:solidFill>
            <a:schemeClr val="bg1"/>
          </a:solidFill>
        </p:spPr>
        <p:txBody>
          <a:bodyPr wrap="square" rtlCol="0">
            <a:spAutoFit/>
          </a:bodyPr>
          <a:lstStyle/>
          <a:p>
            <a:r>
              <a:rPr lang="en-GB" sz="3200" dirty="0">
                <a:latin typeface="Comic Sans MS" pitchFamily="66" charset="0"/>
              </a:rPr>
              <a:t>The next layer down is the dermis. This contains blood vessels, sweat glands, oil glands and nerve endings. It also contains collagen elastin, which are tough and stretchy.   </a:t>
            </a:r>
          </a:p>
        </p:txBody>
      </p:sp>
      <p:sp>
        <p:nvSpPr>
          <p:cNvPr id="8" name="TextBox 7"/>
          <p:cNvSpPr txBox="1"/>
          <p:nvPr/>
        </p:nvSpPr>
        <p:spPr>
          <a:xfrm>
            <a:off x="1775520" y="4509120"/>
            <a:ext cx="8568952" cy="1569660"/>
          </a:xfrm>
          <a:prstGeom prst="rect">
            <a:avLst/>
          </a:prstGeom>
          <a:solidFill>
            <a:schemeClr val="bg1"/>
          </a:solidFill>
        </p:spPr>
        <p:txBody>
          <a:bodyPr wrap="square" rtlCol="0">
            <a:spAutoFit/>
          </a:bodyPr>
          <a:lstStyle/>
          <a:p>
            <a:r>
              <a:rPr lang="en-GB" sz="3200" dirty="0">
                <a:latin typeface="Comic Sans MS" pitchFamily="66" charset="0"/>
              </a:rPr>
              <a:t>These nerve endings tell how you things feel when you touch them, whether its the boiling oven, or the freezing fridge.</a:t>
            </a:r>
          </a:p>
        </p:txBody>
      </p:sp>
    </p:spTree>
  </p:cSld>
  <p:clrMapOvr>
    <a:masterClrMapping/>
  </p:clrMapOvr>
  <p:transition spd="slow">
    <p:split orient="vert"/>
  </p:transition>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tx1"/>
                </a:solidFill>
                <a:effectLst>
                  <a:outerShdw blurRad="50800" dist="40000" dir="5400000" algn="tl" rotWithShape="0">
                    <a:srgbClr val="000000">
                      <a:shade val="5000"/>
                      <a:satMod val="120000"/>
                      <a:alpha val="33000"/>
                    </a:srgbClr>
                  </a:outerShdw>
                </a:effectLst>
                <a:latin typeface="+mj-lt"/>
                <a:ea typeface="+mj-ea"/>
                <a:cs typeface="+mj-cs"/>
              </a:rPr>
              <a:t>Subcutaneous Fat</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a:t>Last but not least its the layer of subcutaneous fat. This layer is essential to the body, without it we would be freezing cold and have no insulation. As well as keeping us warm it absorbs shocks, like if you bang into something or fall down.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20DE66E-F77A-4C58-B8B1-9007A87A5D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9917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73801-0DC5-4705-B7D6-B71CB1026100}"/>
              </a:ext>
            </a:extLst>
          </p:cNvPr>
          <p:cNvSpPr>
            <a:spLocks noGrp="1"/>
          </p:cNvSpPr>
          <p:nvPr>
            <p:ph type="title"/>
          </p:nvPr>
        </p:nvSpPr>
        <p:spPr/>
        <p:txBody>
          <a:bodyPr/>
          <a:lstStyle/>
          <a:p>
            <a:r>
              <a:rPr lang="en-US" dirty="0"/>
              <a:t>Functions of the skin </a:t>
            </a:r>
            <a:endParaRPr lang="en-GB" dirty="0"/>
          </a:p>
        </p:txBody>
      </p:sp>
      <p:pic>
        <p:nvPicPr>
          <p:cNvPr id="4" name="Online Media 3" title="Functions Of Skin">
            <a:hlinkClick r:id="" action="ppaction://media"/>
            <a:extLst>
              <a:ext uri="{FF2B5EF4-FFF2-40B4-BE49-F238E27FC236}">
                <a16:creationId xmlns:a16="http://schemas.microsoft.com/office/drawing/2014/main" id="{7A4C3C4A-208C-48CA-A84E-8667D57AB3D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27527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static.ddmcdn.com/gif/skin1.gif"/>
          <p:cNvPicPr/>
          <p:nvPr/>
        </p:nvPicPr>
        <p:blipFill>
          <a:blip r:embed="rId2" cstate="print"/>
          <a:srcRect/>
          <a:stretch>
            <a:fillRect/>
          </a:stretch>
        </p:blipFill>
        <p:spPr bwMode="auto">
          <a:xfrm>
            <a:off x="2567608" y="404665"/>
            <a:ext cx="7272808" cy="5444827"/>
          </a:xfrm>
          <a:prstGeom prst="rect">
            <a:avLst/>
          </a:prstGeom>
          <a:noFill/>
          <a:ln w="9525">
            <a:noFill/>
            <a:miter lim="800000"/>
            <a:headEnd/>
            <a:tailEnd/>
          </a:ln>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58583178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838200" y="365125"/>
            <a:ext cx="10515600" cy="1325563"/>
          </a:xfrm>
        </p:spPr>
        <p:txBody>
          <a:bodyPr>
            <a:normAutofit/>
          </a:bodyPr>
          <a:lstStyle/>
          <a:p>
            <a:r>
              <a:rPr lang="en-US" sz="5400"/>
              <a:t>Key definitions</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838200" y="1929384"/>
            <a:ext cx="10515600" cy="4251960"/>
          </a:xfrm>
        </p:spPr>
        <p:txBody>
          <a:bodyPr>
            <a:normAutofit/>
          </a:bodyPr>
          <a:lstStyle/>
          <a:p>
            <a:r>
              <a:rPr lang="en-US" sz="2200"/>
              <a:t>Hemostasis -the stopping of a flow of blood.</a:t>
            </a:r>
          </a:p>
          <a:p>
            <a:r>
              <a:rPr lang="en-US" sz="2200"/>
              <a:t>Erythema- The skin looks red</a:t>
            </a:r>
          </a:p>
          <a:p>
            <a:r>
              <a:rPr lang="en-US" sz="2200"/>
              <a:t>Phagocytic cells- Phagocytes are cells that protect the body by ingesting harmful foreign particles, bacteria, and dead or dying cells. Their name comes from the Greek phagein, "to eat" or "devour", and "-cyte“</a:t>
            </a:r>
          </a:p>
          <a:p>
            <a:r>
              <a:rPr lang="en-US" sz="2200"/>
              <a:t>Autolysing- digesting </a:t>
            </a:r>
          </a:p>
          <a:p>
            <a:endParaRPr lang="en-US" sz="2200"/>
          </a:p>
          <a:p>
            <a:endParaRPr lang="en-GB" sz="2200"/>
          </a:p>
        </p:txBody>
      </p:sp>
    </p:spTree>
    <p:extLst>
      <p:ext uri="{BB962C8B-B14F-4D97-AF65-F5344CB8AC3E}">
        <p14:creationId xmlns:p14="http://schemas.microsoft.com/office/powerpoint/2010/main" val="368970140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838200" y="365125"/>
            <a:ext cx="10515600" cy="1325563"/>
          </a:xfrm>
        </p:spPr>
        <p:txBody>
          <a:bodyPr>
            <a:normAutofit/>
          </a:bodyPr>
          <a:lstStyle/>
          <a:p>
            <a:r>
              <a:rPr lang="en-US" sz="5400"/>
              <a:t>Inflammatory phase </a:t>
            </a:r>
            <a:endParaRPr lang="en-GB" sz="54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838200" y="1929384"/>
            <a:ext cx="10515600" cy="4251960"/>
          </a:xfrm>
        </p:spPr>
        <p:txBody>
          <a:bodyPr>
            <a:normAutofit/>
          </a:bodyPr>
          <a:lstStyle/>
          <a:p>
            <a:r>
              <a:rPr lang="en-US" sz="22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22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2200"/>
          </a:p>
        </p:txBody>
      </p:sp>
    </p:spTree>
    <p:extLst>
      <p:ext uri="{BB962C8B-B14F-4D97-AF65-F5344CB8AC3E}">
        <p14:creationId xmlns:p14="http://schemas.microsoft.com/office/powerpoint/2010/main" val="350563875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3341238" y="3980237"/>
            <a:ext cx="5495069" cy="727748"/>
          </a:xfrm>
        </p:spPr>
        <p:txBody>
          <a:bodyPr vert="horz" lIns="91440" tIns="45720" rIns="91440" bIns="45720" rtlCol="0" anchor="b">
            <a:normAutofit/>
          </a:bodyPr>
          <a:lstStyle/>
          <a:p>
            <a:pPr algn="ctr"/>
            <a:r>
              <a:rPr lang="en-US" sz="4000">
                <a:solidFill>
                  <a:srgbClr val="FFFFFF"/>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076" r="-1" b="5500"/>
          <a:stretch/>
        </p:blipFill>
        <p:spPr>
          <a:xfrm>
            <a:off x="3258942" y="1175191"/>
            <a:ext cx="5648782" cy="2638998"/>
          </a:xfrm>
          <a:prstGeom prst="rect">
            <a:avLst/>
          </a:prstGeom>
          <a:ln w="12700">
            <a:noFill/>
          </a:ln>
        </p:spPr>
      </p:pic>
    </p:spTree>
    <p:extLst>
      <p:ext uri="{BB962C8B-B14F-4D97-AF65-F5344CB8AC3E}">
        <p14:creationId xmlns:p14="http://schemas.microsoft.com/office/powerpoint/2010/main" val="259853747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Key definitions </a:t>
            </a:r>
            <a:endParaRPr lang="en-GB" sz="5400">
              <a:solidFill>
                <a:srgbClr val="FFFFFF"/>
              </a:solidFill>
            </a:endParaRPr>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6095999" y="882315"/>
            <a:ext cx="5254754" cy="5294647"/>
          </a:xfrm>
        </p:spPr>
        <p:txBody>
          <a:bodyPr>
            <a:normAutofit/>
          </a:bodyPr>
          <a:lstStyle/>
          <a:p>
            <a:r>
              <a:rPr lang="en-US" sz="2200"/>
              <a:t>Angiogenesis’- The development of new blood vessels</a:t>
            </a:r>
          </a:p>
          <a:p>
            <a:r>
              <a:rPr lang="en-US" sz="22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200"/>
          </a:p>
        </p:txBody>
      </p:sp>
    </p:spTree>
    <p:extLst>
      <p:ext uri="{BB962C8B-B14F-4D97-AF65-F5344CB8AC3E}">
        <p14:creationId xmlns:p14="http://schemas.microsoft.com/office/powerpoint/2010/main" val="326678028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841248" y="548640"/>
            <a:ext cx="3600860" cy="5431536"/>
          </a:xfrm>
        </p:spPr>
        <p:txBody>
          <a:bodyPr>
            <a:normAutofit/>
          </a:bodyPr>
          <a:lstStyle/>
          <a:p>
            <a:r>
              <a:rPr lang="en-US" sz="5400"/>
              <a:t>Proliferation </a:t>
            </a:r>
            <a:endParaRPr lang="en-GB" sz="5400"/>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5126418" y="552091"/>
            <a:ext cx="6224335" cy="5431536"/>
          </a:xfrm>
        </p:spPr>
        <p:txBody>
          <a:bodyPr anchor="ctr">
            <a:normAutofit/>
          </a:bodyPr>
          <a:lstStyle/>
          <a:p>
            <a:r>
              <a:rPr lang="en-US" sz="2200"/>
              <a:t>During proliferation, the wound is ‘rebuilt’ with new granulation tissue which is comprised of collagen and extracellular matrix and into which a new network of blood vessels develop, a process known as ‘angiogenesis’. </a:t>
            </a:r>
          </a:p>
          <a:p>
            <a:r>
              <a:rPr lang="en-US" sz="22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200"/>
          </a:p>
        </p:txBody>
      </p:sp>
    </p:spTree>
    <p:extLst>
      <p:ext uri="{BB962C8B-B14F-4D97-AF65-F5344CB8AC3E}">
        <p14:creationId xmlns:p14="http://schemas.microsoft.com/office/powerpoint/2010/main" val="362170125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156368900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841248" y="548640"/>
            <a:ext cx="3600860" cy="5431536"/>
          </a:xfrm>
        </p:spPr>
        <p:txBody>
          <a:bodyPr>
            <a:normAutofit/>
          </a:bodyPr>
          <a:lstStyle/>
          <a:p>
            <a:r>
              <a:rPr lang="en-US" sz="5400"/>
              <a:t>Maturation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5126418" y="552091"/>
            <a:ext cx="6224335" cy="5431536"/>
          </a:xfrm>
        </p:spPr>
        <p:txBody>
          <a:bodyPr anchor="ctr">
            <a:normAutofit/>
          </a:bodyPr>
          <a:lstStyle/>
          <a:p>
            <a:r>
              <a:rPr lang="en-US" sz="2200"/>
              <a:t>Maturation is the final phase and occurs once the wound has closed. This phase involves remodelling of collagen from type III to type I. Cellular activity reduces and the number of blood vessels in the wounded area regress and decrease.</a:t>
            </a:r>
            <a:endParaRPr lang="en-GB" sz="2200"/>
          </a:p>
        </p:txBody>
      </p:sp>
    </p:spTree>
    <p:extLst>
      <p:ext uri="{BB962C8B-B14F-4D97-AF65-F5344CB8AC3E}">
        <p14:creationId xmlns:p14="http://schemas.microsoft.com/office/powerpoint/2010/main" val="149270112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Freeform: Shape 1332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13314" name="Rectangle 1">
            <a:extLst>
              <a:ext uri="{FF2B5EF4-FFF2-40B4-BE49-F238E27FC236}">
                <a16:creationId xmlns:a16="http://schemas.microsoft.com/office/drawing/2014/main" id="{07B0CCBC-9377-4E0B-B9E0-EC170739A2F1}"/>
              </a:ext>
            </a:extLst>
          </p:cNvPr>
          <p:cNvSpPr>
            <a:spLocks noGrp="1" noChangeArrowheads="1"/>
          </p:cNvSpPr>
          <p:nvPr>
            <p:ph type="title"/>
          </p:nvPr>
        </p:nvSpPr>
        <p:spPr>
          <a:xfrm>
            <a:off x="841246" y="673770"/>
            <a:ext cx="3644489" cy="2414488"/>
          </a:xfrm>
        </p:spPr>
        <p:txBody>
          <a:bodyPr vert="horz" lIns="91440" tIns="45720" rIns="91440" bIns="45720" rtlCol="0" anchor="t">
            <a:normAutofit/>
          </a:bodyPr>
          <a:lstStyle/>
          <a:p>
            <a:r>
              <a:rPr lang="en-US" altLang="en-US" sz="5400" kern="1200">
                <a:solidFill>
                  <a:srgbClr val="FFFFFF"/>
                </a:solidFill>
                <a:latin typeface="+mj-lt"/>
                <a:ea typeface="+mj-ea"/>
                <a:cs typeface="+mj-cs"/>
              </a:rPr>
              <a:t>Respiratory System</a:t>
            </a:r>
          </a:p>
        </p:txBody>
      </p:sp>
      <p:sp>
        <p:nvSpPr>
          <p:cNvPr id="13315" name="Rectangle 2">
            <a:extLst>
              <a:ext uri="{FF2B5EF4-FFF2-40B4-BE49-F238E27FC236}">
                <a16:creationId xmlns:a16="http://schemas.microsoft.com/office/drawing/2014/main" id="{77DC3E35-7E7E-492C-BBAA-20BD867D117A}"/>
              </a:ext>
            </a:extLst>
          </p:cNvPr>
          <p:cNvSpPr>
            <a:spLocks noGrp="1" noChangeArrowheads="1"/>
          </p:cNvSpPr>
          <p:nvPr>
            <p:ph type="body" idx="1"/>
          </p:nvPr>
        </p:nvSpPr>
        <p:spPr>
          <a:xfrm>
            <a:off x="6095999" y="882315"/>
            <a:ext cx="5254754" cy="5294647"/>
          </a:xfrm>
        </p:spPr>
        <p:txBody>
          <a:bodyPr vert="horz" lIns="91440" tIns="45720" rIns="91440" bIns="45720" rtlCol="0">
            <a:normAutofit/>
          </a:bodyPr>
          <a:lstStyle/>
          <a:p>
            <a:pPr marL="0" indent="0">
              <a:buNone/>
            </a:pPr>
            <a:r>
              <a:rPr lang="en-US" altLang="en-US" sz="2200" kern="1200">
                <a:latin typeface="+mn-lt"/>
                <a:ea typeface="+mn-ea"/>
                <a:cs typeface="+mn-cs"/>
              </a:rPr>
              <a:t>Gas exchange</a:t>
            </a:r>
          </a:p>
        </p:txBody>
      </p:sp>
    </p:spTree>
    <p:custDataLst>
      <p:tags r:id="rId1"/>
    </p:custDataLst>
  </p:cSld>
  <p:clrMapOvr>
    <a:masterClrMapping/>
  </p:clrMapOvr>
  <p:transition>
    <p:fade/>
  </p:transition>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Shape 1536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15362" name="Rectangle 2">
            <a:extLst>
              <a:ext uri="{FF2B5EF4-FFF2-40B4-BE49-F238E27FC236}">
                <a16:creationId xmlns:a16="http://schemas.microsoft.com/office/drawing/2014/main" id="{5C891509-189A-4EE4-9F2A-C66137FE6B90}"/>
              </a:ext>
            </a:extLst>
          </p:cNvPr>
          <p:cNvSpPr>
            <a:spLocks noGrp="1" noChangeArrowheads="1"/>
          </p:cNvSpPr>
          <p:nvPr>
            <p:ph type="title"/>
          </p:nvPr>
        </p:nvSpPr>
        <p:spPr>
          <a:xfrm>
            <a:off x="841246" y="673770"/>
            <a:ext cx="3644489" cy="2414488"/>
          </a:xfrm>
        </p:spPr>
        <p:txBody>
          <a:bodyPr anchor="t">
            <a:normAutofit/>
          </a:bodyPr>
          <a:lstStyle/>
          <a:p>
            <a:pPr eaLnBrk="1" hangingPunct="1"/>
            <a:r>
              <a:rPr lang="en-US" altLang="en-US" sz="5000">
                <a:solidFill>
                  <a:srgbClr val="FFFFFF"/>
                </a:solidFill>
              </a:rPr>
              <a:t>Warning: terminology!</a:t>
            </a:r>
          </a:p>
        </p:txBody>
      </p:sp>
      <p:sp>
        <p:nvSpPr>
          <p:cNvPr id="15363" name="Rectangle 3">
            <a:extLst>
              <a:ext uri="{FF2B5EF4-FFF2-40B4-BE49-F238E27FC236}">
                <a16:creationId xmlns:a16="http://schemas.microsoft.com/office/drawing/2014/main" id="{785FE204-10EE-414F-8BFF-746B227012A3}"/>
              </a:ext>
            </a:extLst>
          </p:cNvPr>
          <p:cNvSpPr>
            <a:spLocks noGrp="1" noChangeArrowheads="1"/>
          </p:cNvSpPr>
          <p:nvPr>
            <p:ph type="body" idx="1"/>
          </p:nvPr>
        </p:nvSpPr>
        <p:spPr>
          <a:xfrm>
            <a:off x="6095999" y="882315"/>
            <a:ext cx="5254754" cy="5294647"/>
          </a:xfrm>
        </p:spPr>
        <p:txBody>
          <a:bodyPr>
            <a:normAutofit/>
          </a:bodyPr>
          <a:lstStyle/>
          <a:p>
            <a:pPr marL="630079"/>
            <a:r>
              <a:rPr lang="en-US" altLang="en-US" sz="2200"/>
              <a:t>“Respiration” is used several different ways:</a:t>
            </a:r>
          </a:p>
          <a:p>
            <a:pPr marL="938689" lvl="1"/>
            <a:r>
              <a:rPr lang="en-US" altLang="en-US" sz="2200" i="1"/>
              <a:t>Cellular respiration</a:t>
            </a:r>
            <a:r>
              <a:rPr lang="en-US" altLang="en-US" sz="2200"/>
              <a:t> is the aerobic breakdown of glucose in the mitochondria to make ATP.</a:t>
            </a:r>
          </a:p>
          <a:p>
            <a:pPr marL="938689" lvl="1"/>
            <a:r>
              <a:rPr lang="en-US" altLang="en-US" sz="2200" i="1"/>
              <a:t>Respiratory systems</a:t>
            </a:r>
            <a:r>
              <a:rPr lang="en-US" altLang="en-US" sz="2200"/>
              <a:t> are the organs in animals that exchange gases with the environment.</a:t>
            </a:r>
          </a:p>
          <a:p>
            <a:pPr marL="938689" lvl="1"/>
            <a:r>
              <a:rPr lang="en-US" altLang="en-US" sz="2200"/>
              <a:t>“Respiration” is an everyday term that is often used to mean “breathing.”</a:t>
            </a:r>
          </a:p>
        </p:txBody>
      </p:sp>
    </p:spTree>
    <p:custDataLst>
      <p:tags r:id="rId1"/>
    </p:custDataLst>
  </p:cSld>
  <p:clrMapOvr>
    <a:masterClrMapping/>
  </p:clrMapOvr>
  <p:transition spd="med">
    <p:fade/>
  </p:transition>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041344A-4776-43FF-9BA9-CBC5BC018E59}"/>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rPr>
              <a:t>Cellular respiration </a:t>
            </a:r>
            <a:endParaRPr lang="en-GB" sz="5400">
              <a:solidFill>
                <a:srgbClr val="FFFFFF"/>
              </a:solidFill>
            </a:endParaRPr>
          </a:p>
        </p:txBody>
      </p:sp>
      <p:sp>
        <p:nvSpPr>
          <p:cNvPr id="3" name="Content Placeholder 2">
            <a:extLst>
              <a:ext uri="{FF2B5EF4-FFF2-40B4-BE49-F238E27FC236}">
                <a16:creationId xmlns:a16="http://schemas.microsoft.com/office/drawing/2014/main" id="{A89EBF0F-E39C-4A7B-9E5C-F5D3ED8E62CF}"/>
              </a:ext>
            </a:extLst>
          </p:cNvPr>
          <p:cNvSpPr>
            <a:spLocks noGrp="1"/>
          </p:cNvSpPr>
          <p:nvPr>
            <p:ph idx="1"/>
          </p:nvPr>
        </p:nvSpPr>
        <p:spPr>
          <a:xfrm>
            <a:off x="6095999" y="882315"/>
            <a:ext cx="5254754" cy="5294647"/>
          </a:xfrm>
        </p:spPr>
        <p:txBody>
          <a:bodyPr>
            <a:normAutofit/>
          </a:bodyPr>
          <a:lstStyle/>
          <a:p>
            <a:r>
              <a:rPr lang="en-US" sz="2200" b="1" i="0">
                <a:effectLst/>
                <a:latin typeface="Georgia" panose="02040502050405020303" pitchFamily="18" charset="0"/>
              </a:rPr>
              <a:t>Cellular respiration</a:t>
            </a:r>
            <a:r>
              <a:rPr lang="en-US" sz="2200" b="0" i="0">
                <a:effectLst/>
                <a:latin typeface="Georgia" panose="02040502050405020303" pitchFamily="18" charset="0"/>
              </a:rPr>
              <a:t>, the process by which organisms combine </a:t>
            </a:r>
            <a:r>
              <a:rPr lang="en-US" sz="2200" b="0" i="0" u="none" strike="noStrike">
                <a:effectLst/>
                <a:latin typeface="Georgia" panose="02040502050405020303" pitchFamily="18" charset="0"/>
                <a:hlinkClick r:id="rId3"/>
              </a:rPr>
              <a:t>oxygen</a:t>
            </a:r>
            <a:r>
              <a:rPr lang="en-US" sz="2200" b="0" i="0">
                <a:effectLst/>
                <a:latin typeface="Georgia" panose="02040502050405020303" pitchFamily="18" charset="0"/>
              </a:rPr>
              <a:t> with foodstuff </a:t>
            </a:r>
            <a:r>
              <a:rPr lang="en-US" sz="2200" b="0" i="0" u="none" strike="noStrike">
                <a:effectLst/>
                <a:latin typeface="Georgia" panose="02040502050405020303" pitchFamily="18" charset="0"/>
                <a:hlinkClick r:id="rId4"/>
              </a:rPr>
              <a:t>molecules</a:t>
            </a:r>
            <a:r>
              <a:rPr lang="en-US" sz="2200" b="0" i="0">
                <a:effectLst/>
                <a:latin typeface="Georgia" panose="02040502050405020303" pitchFamily="18" charset="0"/>
              </a:rPr>
              <a:t>, diverting the </a:t>
            </a:r>
            <a:r>
              <a:rPr lang="en-US" sz="2200" b="0" i="0" u="none" strike="noStrike">
                <a:effectLst/>
                <a:latin typeface="Georgia" panose="02040502050405020303" pitchFamily="18" charset="0"/>
                <a:hlinkClick r:id="rId5"/>
              </a:rPr>
              <a:t>chemical energy</a:t>
            </a:r>
            <a:r>
              <a:rPr lang="en-US" sz="2200" b="0" i="0">
                <a:effectLst/>
                <a:latin typeface="Georgia" panose="02040502050405020303" pitchFamily="18" charset="0"/>
              </a:rPr>
              <a:t> in these substances into life-sustaining activities and discarding, as waste products, </a:t>
            </a:r>
            <a:r>
              <a:rPr lang="en-US" sz="2200" b="0" i="0" u="none" strike="noStrike">
                <a:effectLst/>
                <a:latin typeface="Georgia" panose="02040502050405020303" pitchFamily="18" charset="0"/>
                <a:hlinkClick r:id="rId6"/>
              </a:rPr>
              <a:t>carbon dioxide</a:t>
            </a:r>
            <a:r>
              <a:rPr lang="en-US" sz="2200" b="0" i="0">
                <a:effectLst/>
                <a:latin typeface="Georgia" panose="02040502050405020303" pitchFamily="18" charset="0"/>
              </a:rPr>
              <a:t> and water. </a:t>
            </a:r>
            <a:endParaRPr lang="en-GB" sz="2200"/>
          </a:p>
        </p:txBody>
      </p:sp>
    </p:spTree>
    <p:custDataLst>
      <p:tags r:id="rId1"/>
    </p:custData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3" name="Content Placeholder 2">
            <a:extLst>
              <a:ext uri="{FF2B5EF4-FFF2-40B4-BE49-F238E27FC236}">
                <a16:creationId xmlns:a16="http://schemas.microsoft.com/office/drawing/2014/main" id="{08607568-EFCA-4C8B-B4F1-2A8F090FA640}"/>
              </a:ext>
            </a:extLst>
          </p:cNvPr>
          <p:cNvSpPr>
            <a:spLocks noGrp="1"/>
          </p:cNvSpPr>
          <p:nvPr>
            <p:ph idx="1"/>
          </p:nvPr>
        </p:nvSpPr>
        <p:spPr>
          <a:xfrm>
            <a:off x="2529840" y="1640205"/>
            <a:ext cx="7360920" cy="4674870"/>
          </a:xfrm>
        </p:spPr>
        <p:txBody>
          <a:bodyPr/>
          <a:lstStyle/>
          <a:p>
            <a:r>
              <a:rPr lang="en-US" dirty="0"/>
              <a:t>Oxygen + Glucose =   CO2 + H20 + ATP </a:t>
            </a:r>
          </a:p>
          <a:p>
            <a:r>
              <a:rPr lang="en-US" dirty="0"/>
              <a:t>Or </a:t>
            </a:r>
          </a:p>
          <a:p>
            <a:r>
              <a:rPr lang="pt-BR" b="0" i="0" dirty="0">
                <a:solidFill>
                  <a:srgbClr val="000000"/>
                </a:solidFill>
                <a:effectLst/>
                <a:latin typeface="Lato"/>
              </a:rPr>
              <a:t>C</a:t>
            </a:r>
            <a:r>
              <a:rPr lang="pt-BR" b="0" i="0" baseline="-25000" dirty="0">
                <a:solidFill>
                  <a:srgbClr val="000000"/>
                </a:solidFill>
                <a:effectLst/>
                <a:latin typeface="Lato"/>
              </a:rPr>
              <a:t>6</a:t>
            </a:r>
            <a:r>
              <a:rPr lang="pt-BR" b="0" i="0" dirty="0">
                <a:solidFill>
                  <a:srgbClr val="000000"/>
                </a:solidFill>
                <a:effectLst/>
                <a:latin typeface="Lato"/>
              </a:rPr>
              <a:t>H</a:t>
            </a:r>
            <a:r>
              <a:rPr lang="pt-BR" b="0" i="0" baseline="-25000" dirty="0">
                <a:solidFill>
                  <a:srgbClr val="000000"/>
                </a:solidFill>
                <a:effectLst/>
                <a:latin typeface="Lato"/>
              </a:rPr>
              <a:t>12</a:t>
            </a:r>
            <a:r>
              <a:rPr lang="pt-BR" b="0" i="0" dirty="0">
                <a:solidFill>
                  <a:srgbClr val="000000"/>
                </a:solidFill>
                <a:effectLst/>
                <a:latin typeface="Lato"/>
              </a:rPr>
              <a:t>O</a:t>
            </a:r>
            <a:r>
              <a:rPr lang="pt-BR" b="0" i="0" baseline="-25000" dirty="0">
                <a:solidFill>
                  <a:srgbClr val="000000"/>
                </a:solidFill>
                <a:effectLst/>
                <a:latin typeface="Lato"/>
              </a:rPr>
              <a:t>6</a:t>
            </a:r>
            <a:r>
              <a:rPr lang="pt-BR" b="0" i="0" dirty="0">
                <a:solidFill>
                  <a:srgbClr val="000000"/>
                </a:solidFill>
                <a:effectLst/>
                <a:latin typeface="Lato"/>
              </a:rPr>
              <a:t> + 6O</a:t>
            </a:r>
            <a:r>
              <a:rPr lang="pt-BR" b="0" i="0" baseline="-25000" dirty="0">
                <a:solidFill>
                  <a:srgbClr val="000000"/>
                </a:solidFill>
                <a:effectLst/>
                <a:latin typeface="Lato"/>
              </a:rPr>
              <a:t>2</a:t>
            </a:r>
            <a:r>
              <a:rPr lang="pt-BR" b="0" i="0" dirty="0">
                <a:solidFill>
                  <a:srgbClr val="000000"/>
                </a:solidFill>
                <a:effectLst/>
                <a:latin typeface="Lato"/>
              </a:rPr>
              <a:t> --&gt; 6CO</a:t>
            </a:r>
            <a:r>
              <a:rPr lang="pt-BR" b="0" i="0" baseline="-25000" dirty="0">
                <a:solidFill>
                  <a:srgbClr val="000000"/>
                </a:solidFill>
                <a:effectLst/>
                <a:latin typeface="Lato"/>
              </a:rPr>
              <a:t>2</a:t>
            </a:r>
            <a:r>
              <a:rPr lang="pt-BR" b="0" i="0" dirty="0">
                <a:solidFill>
                  <a:srgbClr val="000000"/>
                </a:solidFill>
                <a:effectLst/>
                <a:latin typeface="Lato"/>
              </a:rPr>
              <a:t> + 6H</a:t>
            </a:r>
            <a:r>
              <a:rPr lang="pt-BR" b="0" i="0" baseline="-25000" dirty="0">
                <a:solidFill>
                  <a:srgbClr val="000000"/>
                </a:solidFill>
                <a:effectLst/>
                <a:latin typeface="Lato"/>
              </a:rPr>
              <a:t>2</a:t>
            </a:r>
            <a:r>
              <a:rPr lang="pt-BR" b="0" i="0" dirty="0">
                <a:solidFill>
                  <a:srgbClr val="000000"/>
                </a:solidFill>
                <a:effectLst/>
                <a:latin typeface="Lato"/>
              </a:rPr>
              <a:t>O + 36 or 38 ATP</a:t>
            </a:r>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07574F4-A7CE-4321-B682-47B12EAEF5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402"/>
            <a:ext cx="12192000" cy="6763196"/>
          </a:xfrm>
          <a:prstGeom prst="rect">
            <a:avLst/>
          </a:prstGeom>
        </p:spPr>
      </p:pic>
    </p:spTree>
    <p:extLst>
      <p:ext uri="{BB962C8B-B14F-4D97-AF65-F5344CB8AC3E}">
        <p14:creationId xmlns:p14="http://schemas.microsoft.com/office/powerpoint/2010/main" val="221248604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2800C27E-6828-4F5C-A17B-9F979662E738}"/>
              </a:ext>
            </a:extLst>
          </p:cNvPr>
          <p:cNvSpPr>
            <a:spLocks noGrp="1" noChangeArrowheads="1"/>
          </p:cNvSpPr>
          <p:nvPr>
            <p:ph type="title"/>
          </p:nvPr>
        </p:nvSpPr>
        <p:spPr>
          <a:xfrm>
            <a:off x="6094105" y="802955"/>
            <a:ext cx="4977976" cy="1454051"/>
          </a:xfrm>
        </p:spPr>
        <p:txBody>
          <a:bodyPr>
            <a:normAutofit/>
          </a:bodyPr>
          <a:lstStyle/>
          <a:p>
            <a:pPr eaLnBrk="1" hangingPunct="1"/>
            <a:r>
              <a:rPr lang="en-US" altLang="en-US">
                <a:solidFill>
                  <a:srgbClr val="000000"/>
                </a:solidFill>
              </a:rPr>
              <a:t>Respiratory system function</a:t>
            </a:r>
          </a:p>
        </p:txBody>
      </p:sp>
      <p:pic>
        <p:nvPicPr>
          <p:cNvPr id="71" name="Graphic 70" descr="Lungs">
            <a:extLst>
              <a:ext uri="{FF2B5EF4-FFF2-40B4-BE49-F238E27FC236}">
                <a16:creationId xmlns:a16="http://schemas.microsoft.com/office/drawing/2014/main" id="{022980FD-A7B4-4565-915E-A8204F2FF0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16387" name="Rectangle 2">
            <a:extLst>
              <a:ext uri="{FF2B5EF4-FFF2-40B4-BE49-F238E27FC236}">
                <a16:creationId xmlns:a16="http://schemas.microsoft.com/office/drawing/2014/main" id="{89843333-3F8E-46B7-92F5-86EAFDA64E7F}"/>
              </a:ext>
            </a:extLst>
          </p:cNvPr>
          <p:cNvSpPr>
            <a:spLocks noGrp="1" noChangeArrowheads="1"/>
          </p:cNvSpPr>
          <p:nvPr>
            <p:ph type="body" idx="1"/>
          </p:nvPr>
        </p:nvSpPr>
        <p:spPr>
          <a:xfrm>
            <a:off x="6090574" y="2421682"/>
            <a:ext cx="4977578" cy="3639289"/>
          </a:xfrm>
        </p:spPr>
        <p:txBody>
          <a:bodyPr anchor="ctr">
            <a:normAutofit/>
          </a:bodyPr>
          <a:lstStyle/>
          <a:p>
            <a:pPr marL="630079"/>
            <a:r>
              <a:rPr lang="en-US" altLang="en-US" sz="2000">
                <a:solidFill>
                  <a:srgbClr val="000000"/>
                </a:solidFill>
              </a:rPr>
              <a:t>Respiratory systems allow animals to move oxygen (needed for cellular respiration) into body tissues and remove carbon dioxide (waste product of cellular respiration) from cells.</a:t>
            </a:r>
          </a:p>
        </p:txBody>
      </p:sp>
    </p:spTree>
    <p:custDataLst>
      <p:tags r:id="rId1"/>
    </p:custDataLst>
  </p:cSld>
  <p:clrMapOvr>
    <a:masterClrMapping/>
  </p:clrMapOvr>
  <p:transition spd="med">
    <p:fade/>
  </p:transition>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Rectangle 2253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539" name="Arc 2253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2530" name="Title 1">
            <a:extLst>
              <a:ext uri="{FF2B5EF4-FFF2-40B4-BE49-F238E27FC236}">
                <a16:creationId xmlns:a16="http://schemas.microsoft.com/office/drawing/2014/main" id="{8E57C2DA-6308-4DE0-B5DC-830555674E41}"/>
              </a:ext>
            </a:extLst>
          </p:cNvPr>
          <p:cNvSpPr>
            <a:spLocks noGrp="1" noChangeArrowheads="1"/>
          </p:cNvSpPr>
          <p:nvPr>
            <p:ph type="title"/>
          </p:nvPr>
        </p:nvSpPr>
        <p:spPr>
          <a:xfrm>
            <a:off x="5894962" y="479493"/>
            <a:ext cx="5458838" cy="1325563"/>
          </a:xfrm>
        </p:spPr>
        <p:txBody>
          <a:bodyPr>
            <a:normAutofit/>
          </a:bodyPr>
          <a:lstStyle/>
          <a:p>
            <a:r>
              <a:rPr lang="en-US" altLang="en-US"/>
              <a:t>Moving air in and out</a:t>
            </a:r>
          </a:p>
        </p:txBody>
      </p:sp>
      <p:sp>
        <p:nvSpPr>
          <p:cNvPr id="22541" name="Freeform: Shape 2254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32" name="Picture 2">
            <a:extLst>
              <a:ext uri="{FF2B5EF4-FFF2-40B4-BE49-F238E27FC236}">
                <a16:creationId xmlns:a16="http://schemas.microsoft.com/office/drawing/2014/main" id="{FEB15853-D73D-4987-AF39-053822778D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16" b="2"/>
          <a:stretch/>
        </p:blipFill>
        <p:spPr bwMode="auto">
          <a:xfrm>
            <a:off x="703182" y="1571721"/>
            <a:ext cx="4777381" cy="354481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Content Placeholder 2">
            <a:extLst>
              <a:ext uri="{FF2B5EF4-FFF2-40B4-BE49-F238E27FC236}">
                <a16:creationId xmlns:a16="http://schemas.microsoft.com/office/drawing/2014/main" id="{D6FC2B59-AAFD-46C8-906D-3925CB91AE0A}"/>
              </a:ext>
            </a:extLst>
          </p:cNvPr>
          <p:cNvSpPr>
            <a:spLocks noGrp="1" noChangeArrowheads="1"/>
          </p:cNvSpPr>
          <p:nvPr>
            <p:ph idx="1"/>
          </p:nvPr>
        </p:nvSpPr>
        <p:spPr>
          <a:xfrm>
            <a:off x="5894962" y="1984443"/>
            <a:ext cx="5458838" cy="4192520"/>
          </a:xfrm>
        </p:spPr>
        <p:txBody>
          <a:bodyPr>
            <a:normAutofit/>
          </a:bodyPr>
          <a:lstStyle/>
          <a:p>
            <a:r>
              <a:rPr lang="en-US" altLang="en-US"/>
              <a:t>During inspiration (inhalation), the diaphragm and intercostal muscles contract.</a:t>
            </a:r>
          </a:p>
          <a:p>
            <a:r>
              <a:rPr lang="en-US" altLang="en-US"/>
              <a:t>During exhalation, these muscles relax. The diaphragm domes upwards.</a:t>
            </a:r>
          </a:p>
        </p:txBody>
      </p:sp>
    </p:spTree>
    <p:custDataLst>
      <p:tags r:id="rId1"/>
    </p:custData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C6E7-ACA0-40B9-A5A0-2E9624BBC84E}"/>
              </a:ext>
            </a:extLst>
          </p:cNvPr>
          <p:cNvSpPr>
            <a:spLocks noGrp="1"/>
          </p:cNvSpPr>
          <p:nvPr>
            <p:ph type="title"/>
          </p:nvPr>
        </p:nvSpPr>
        <p:spPr/>
        <p:txBody>
          <a:bodyPr/>
          <a:lstStyle/>
          <a:p>
            <a:r>
              <a:rPr lang="en-GB" dirty="0"/>
              <a:t>Respiration </a:t>
            </a:r>
          </a:p>
        </p:txBody>
      </p:sp>
      <p:pic>
        <p:nvPicPr>
          <p:cNvPr id="4" name="Online Media 3" title="How Do We Breathe? | Breathing Mechanics">
            <a:hlinkClick r:id="" action="ppaction://media"/>
            <a:extLst>
              <a:ext uri="{FF2B5EF4-FFF2-40B4-BE49-F238E27FC236}">
                <a16:creationId xmlns:a16="http://schemas.microsoft.com/office/drawing/2014/main" id="{0938EE2B-EAA3-4609-9B92-113FDD3BE24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2135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01D8DC0D-9828-4270-86DD-EA294E0984E3}"/>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Alveoli</a:t>
            </a:r>
          </a:p>
        </p:txBody>
      </p:sp>
      <p:sp>
        <p:nvSpPr>
          <p:cNvPr id="23555" name="Rectangle 2">
            <a:extLst>
              <a:ext uri="{FF2B5EF4-FFF2-40B4-BE49-F238E27FC236}">
                <a16:creationId xmlns:a16="http://schemas.microsoft.com/office/drawing/2014/main" id="{6E1A28F7-970C-4C9E-B86F-9109BE008A16}"/>
              </a:ext>
            </a:extLst>
          </p:cNvPr>
          <p:cNvSpPr>
            <a:spLocks noGrp="1" noChangeArrowheads="1"/>
          </p:cNvSpPr>
          <p:nvPr>
            <p:ph type="body" idx="1"/>
          </p:nvPr>
        </p:nvSpPr>
        <p:spPr>
          <a:xfrm>
            <a:off x="4965431" y="2438400"/>
            <a:ext cx="6586489" cy="3785419"/>
          </a:xfrm>
        </p:spPr>
        <p:txBody>
          <a:bodyPr>
            <a:normAutofit/>
          </a:bodyPr>
          <a:lstStyle/>
          <a:p>
            <a:pPr marL="597218"/>
            <a:r>
              <a:rPr lang="en-US" altLang="en-US" sz="2000"/>
              <a:t>The alveoli are moist, thin-walled pockets which are the site of gas exchange.</a:t>
            </a:r>
          </a:p>
          <a:p>
            <a:pPr marL="597218"/>
            <a:r>
              <a:rPr lang="en-US" altLang="en-US" sz="2000"/>
              <a:t>A slightly oily surfactant prevents the alveolar walls from collapsing and sticking together.</a:t>
            </a:r>
          </a:p>
        </p:txBody>
      </p:sp>
      <p:pic>
        <p:nvPicPr>
          <p:cNvPr id="23556" name="Picture 3">
            <a:extLst>
              <a:ext uri="{FF2B5EF4-FFF2-40B4-BE49-F238E27FC236}">
                <a16:creationId xmlns:a16="http://schemas.microsoft.com/office/drawing/2014/main" id="{9115A1BD-AF26-4106-8F8A-B88A89F5E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721D3-8F2B-4C9D-85E0-D0202CDDC89D}"/>
              </a:ext>
            </a:extLst>
          </p:cNvPr>
          <p:cNvSpPr>
            <a:spLocks noGrp="1"/>
          </p:cNvSpPr>
          <p:nvPr>
            <p:ph type="title"/>
          </p:nvPr>
        </p:nvSpPr>
        <p:spPr/>
        <p:txBody>
          <a:bodyPr/>
          <a:lstStyle/>
          <a:p>
            <a:r>
              <a:rPr lang="en-US" dirty="0"/>
              <a:t>Gas Exchange </a:t>
            </a:r>
            <a:endParaRPr lang="en-GB" dirty="0"/>
          </a:p>
        </p:txBody>
      </p:sp>
      <p:pic>
        <p:nvPicPr>
          <p:cNvPr id="4" name="Online Media 3" title="Respiratory System, Part 2: Crash Course A&amp;P #32">
            <a:hlinkClick r:id="" action="ppaction://media"/>
            <a:extLst>
              <a:ext uri="{FF2B5EF4-FFF2-40B4-BE49-F238E27FC236}">
                <a16:creationId xmlns:a16="http://schemas.microsoft.com/office/drawing/2014/main" id="{0DE153F0-ED6D-4215-8324-B08FF4E48B07}"/>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1929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1D9B-1278-4A04-964E-4B780DCA0AC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Gas exchange in the lungs </a:t>
            </a:r>
          </a:p>
        </p:txBody>
      </p:sp>
      <p:pic>
        <p:nvPicPr>
          <p:cNvPr id="7" name="Online Media 6" title="Alveoli: Gas Exchange">
            <a:hlinkClick r:id="" action="ppaction://media"/>
            <a:extLst>
              <a:ext uri="{FF2B5EF4-FFF2-40B4-BE49-F238E27FC236}">
                <a16:creationId xmlns:a16="http://schemas.microsoft.com/office/drawing/2014/main" id="{04E88865-3E9B-48B3-BCEA-08C3B9572F3A}"/>
              </a:ext>
            </a:extLst>
          </p:cNvPr>
          <p:cNvPicPr>
            <a:picLocks noGrp="1" noRot="1" noChangeAspect="1"/>
          </p:cNvPicPr>
          <p:nvPr>
            <p:ph idx="1"/>
            <a:videoFile r:link="rId1"/>
          </p:nvPr>
        </p:nvPicPr>
        <p:blipFill>
          <a:blip r:embed="rId3"/>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39612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13A72B0-C144-4540-B909-52F911096D42}"/>
              </a:ext>
            </a:extLst>
          </p:cNvPr>
          <p:cNvSpPr>
            <a:spLocks noGrp="1" noChangeArrowheads="1"/>
          </p:cNvSpPr>
          <p:nvPr>
            <p:ph type="title"/>
          </p:nvPr>
        </p:nvSpPr>
        <p:spPr/>
        <p:txBody>
          <a:bodyPr/>
          <a:lstStyle/>
          <a:p>
            <a:r>
              <a:rPr lang="en-US" altLang="en-US" sz="4860"/>
              <a:t>Circulation and Gas Exchange</a:t>
            </a:r>
          </a:p>
        </p:txBody>
      </p:sp>
      <p:sp>
        <p:nvSpPr>
          <p:cNvPr id="24579" name="Content Placeholder 2">
            <a:extLst>
              <a:ext uri="{FF2B5EF4-FFF2-40B4-BE49-F238E27FC236}">
                <a16:creationId xmlns:a16="http://schemas.microsoft.com/office/drawing/2014/main" id="{4031A055-27D2-47DE-B727-DC5E3499D6E5}"/>
              </a:ext>
            </a:extLst>
          </p:cNvPr>
          <p:cNvSpPr>
            <a:spLocks noGrp="1" noChangeArrowheads="1"/>
          </p:cNvSpPr>
          <p:nvPr>
            <p:ph idx="1"/>
          </p:nvPr>
        </p:nvSpPr>
        <p:spPr>
          <a:xfrm>
            <a:off x="1912620" y="1645920"/>
            <a:ext cx="3543300" cy="4674870"/>
          </a:xfrm>
        </p:spPr>
        <p:txBody>
          <a:bodyPr/>
          <a:lstStyle/>
          <a:p>
            <a:r>
              <a:rPr lang="en-US" altLang="en-US"/>
              <a:t>Recall the interconnection between circulation and the respiratory system.</a:t>
            </a:r>
          </a:p>
          <a:p>
            <a:r>
              <a:rPr lang="en-US" altLang="en-US"/>
              <a:t>Gas exchange at the lungs and in the body cells moves oxygen into cells and carbon dioxide out.</a:t>
            </a:r>
          </a:p>
        </p:txBody>
      </p:sp>
      <p:pic>
        <p:nvPicPr>
          <p:cNvPr id="24580" name="Picture 2">
            <a:extLst>
              <a:ext uri="{FF2B5EF4-FFF2-40B4-BE49-F238E27FC236}">
                <a16:creationId xmlns:a16="http://schemas.microsoft.com/office/drawing/2014/main" id="{C8A968FF-7F21-4CDB-B90A-B2C14A787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83080"/>
            <a:ext cx="4251960" cy="4826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54FB-B0C8-45DF-9395-23125186FCFA}"/>
              </a:ext>
            </a:extLst>
          </p:cNvPr>
          <p:cNvSpPr>
            <a:spLocks noGrp="1"/>
          </p:cNvSpPr>
          <p:nvPr>
            <p:ph type="title"/>
          </p:nvPr>
        </p:nvSpPr>
        <p:spPr/>
        <p:txBody>
          <a:bodyPr/>
          <a:lstStyle/>
          <a:p>
            <a:r>
              <a:rPr lang="en-US" dirty="0"/>
              <a:t>Respiration </a:t>
            </a:r>
            <a:endParaRPr lang="en-GB" dirty="0"/>
          </a:p>
        </p:txBody>
      </p:sp>
      <p:pic>
        <p:nvPicPr>
          <p:cNvPr id="4" name="Online Media 3" title="Operation Ouch - The Diaphragm | Science for Kids">
            <a:hlinkClick r:id="" action="ppaction://media"/>
            <a:extLst>
              <a:ext uri="{FF2B5EF4-FFF2-40B4-BE49-F238E27FC236}">
                <a16:creationId xmlns:a16="http://schemas.microsoft.com/office/drawing/2014/main" id="{A1AC8926-A0C8-4402-A653-EFB5D2750B1F}"/>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4863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F878765-19F5-4E4B-AC77-E1356C68BFFF}"/>
              </a:ext>
            </a:extLst>
          </p:cNvPr>
          <p:cNvSpPr>
            <a:spLocks noGrp="1" noChangeArrowheads="1"/>
          </p:cNvSpPr>
          <p:nvPr>
            <p:ph type="title"/>
          </p:nvPr>
        </p:nvSpPr>
        <p:spPr/>
        <p:txBody>
          <a:bodyPr/>
          <a:lstStyle/>
          <a:p>
            <a:r>
              <a:rPr lang="en-US" altLang="en-US"/>
              <a:t>In the alveolus</a:t>
            </a:r>
          </a:p>
        </p:txBody>
      </p:sp>
      <p:sp>
        <p:nvSpPr>
          <p:cNvPr id="27651" name="Content Placeholder 2">
            <a:extLst>
              <a:ext uri="{FF2B5EF4-FFF2-40B4-BE49-F238E27FC236}">
                <a16:creationId xmlns:a16="http://schemas.microsoft.com/office/drawing/2014/main" id="{2C0D31B1-96A5-45BF-9436-B63A89D9F6AB}"/>
              </a:ext>
            </a:extLst>
          </p:cNvPr>
          <p:cNvSpPr>
            <a:spLocks noGrp="1" noChangeArrowheads="1"/>
          </p:cNvSpPr>
          <p:nvPr>
            <p:ph idx="1"/>
          </p:nvPr>
        </p:nvSpPr>
        <p:spPr>
          <a:xfrm>
            <a:off x="2255520" y="1611630"/>
            <a:ext cx="3543300" cy="4674870"/>
          </a:xfrm>
        </p:spPr>
        <p:txBody>
          <a:bodyPr/>
          <a:lstStyle/>
          <a:p>
            <a:r>
              <a:rPr lang="en-US" altLang="en-US"/>
              <a:t>The respiratory surface is made up of the alveoli and capillary walls. </a:t>
            </a:r>
          </a:p>
          <a:p>
            <a:r>
              <a:rPr lang="en-US" altLang="en-US"/>
              <a:t>The walls of the capillaries and the alveoli may share the same membrane.</a:t>
            </a:r>
          </a:p>
        </p:txBody>
      </p:sp>
      <p:pic>
        <p:nvPicPr>
          <p:cNvPr id="27652" name="Picture 2">
            <a:extLst>
              <a:ext uri="{FF2B5EF4-FFF2-40B4-BE49-F238E27FC236}">
                <a16:creationId xmlns:a16="http://schemas.microsoft.com/office/drawing/2014/main" id="{1EEAEFD5-9987-47BD-86C5-866E4B4F8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7420" y="2057400"/>
            <a:ext cx="4024789" cy="397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0079" y="1055098"/>
            <a:ext cx="5760719" cy="4747805"/>
          </a:xfrm>
        </p:spPr>
        <p:txBody>
          <a:bodyPr vert="horz" lIns="91440" tIns="45720" rIns="91440" bIns="45720" rtlCol="0" anchor="ctr">
            <a:normAutofit/>
          </a:bodyPr>
          <a:lstStyle/>
          <a:p>
            <a:r>
              <a:rPr lang="en-US" sz="6600" b="1" kern="1200">
                <a:solidFill>
                  <a:srgbClr val="000000"/>
                </a:solidFill>
                <a:latin typeface="+mj-lt"/>
                <a:ea typeface="+mj-ea"/>
                <a:cs typeface="+mj-cs"/>
              </a:rPr>
              <a:t>What Is the Respiratory System's Role in Homeostasis?</a:t>
            </a:r>
            <a:br>
              <a:rPr lang="en-US" sz="6600" b="1" kern="1200">
                <a:solidFill>
                  <a:srgbClr val="000000"/>
                </a:solidFill>
                <a:latin typeface="+mj-lt"/>
                <a:ea typeface="+mj-ea"/>
                <a:cs typeface="+mj-cs"/>
              </a:rPr>
            </a:br>
            <a:endParaRPr lang="en-US" sz="6600" kern="1200">
              <a:solidFill>
                <a:srgbClr val="000000"/>
              </a:solidFill>
              <a:latin typeface="+mj-lt"/>
              <a:ea typeface="+mj-ea"/>
              <a:cs typeface="+mj-cs"/>
            </a:endParaRPr>
          </a:p>
        </p:txBody>
      </p:sp>
      <p:sp>
        <p:nvSpPr>
          <p:cNvPr id="10" name="Text Placeholder 9"/>
          <p:cNvSpPr>
            <a:spLocks noGrp="1"/>
          </p:cNvSpPr>
          <p:nvPr>
            <p:ph type="body" idx="1"/>
          </p:nvPr>
        </p:nvSpPr>
        <p:spPr>
          <a:xfrm>
            <a:off x="8342357" y="1638300"/>
            <a:ext cx="3330531" cy="3581400"/>
          </a:xfrm>
        </p:spPr>
        <p:txBody>
          <a:bodyPr vert="horz" lIns="91440" tIns="45720" rIns="91440" bIns="45720" rtlCol="0" anchor="ctr">
            <a:normAutofit/>
          </a:bodyPr>
          <a:lstStyle/>
          <a:p>
            <a:r>
              <a:rPr lang="en-US" sz="3200" kern="1200" dirty="0">
                <a:solidFill>
                  <a:srgbClr val="FFFFFF"/>
                </a:solidFill>
                <a:latin typeface="+mn-lt"/>
                <a:ea typeface="+mn-ea"/>
                <a:cs typeface="+mn-cs"/>
              </a:rPr>
              <a:t>Maintaining The Internal Environment. </a:t>
            </a:r>
          </a:p>
        </p:txBody>
      </p:sp>
    </p:spTree>
    <p:extLst>
      <p:ext uri="{BB962C8B-B14F-4D97-AF65-F5344CB8AC3E}">
        <p14:creationId xmlns:p14="http://schemas.microsoft.com/office/powerpoint/2010/main" val="387864916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200" y="557188"/>
            <a:ext cx="10515600" cy="1133499"/>
          </a:xfrm>
        </p:spPr>
        <p:txBody>
          <a:bodyPr>
            <a:normAutofit/>
          </a:bodyPr>
          <a:lstStyle/>
          <a:p>
            <a:pPr algn="ctr"/>
            <a:r>
              <a:rPr lang="en-GB" sz="3600" b="1"/>
              <a:t>Oxygen In, Carbon Dioxide Out</a:t>
            </a:r>
            <a:br>
              <a:rPr lang="en-GB" sz="3600" b="1"/>
            </a:br>
            <a:endParaRPr lang="en-GB" sz="3600"/>
          </a:p>
        </p:txBody>
      </p:sp>
      <p:graphicFrame>
        <p:nvGraphicFramePr>
          <p:cNvPr id="7" name="Content Placeholder 4">
            <a:extLst>
              <a:ext uri="{FF2B5EF4-FFF2-40B4-BE49-F238E27FC236}">
                <a16:creationId xmlns:a16="http://schemas.microsoft.com/office/drawing/2014/main" id="{271B47FE-7C2F-49FE-AA57-81F2D7831C17}"/>
              </a:ext>
            </a:extLst>
          </p:cNvPr>
          <p:cNvGraphicFramePr>
            <a:graphicFrameLocks noGrp="1"/>
          </p:cNvGraphicFramePr>
          <p:nvPr>
            <p:ph idx="1"/>
            <p:extLst>
              <p:ext uri="{D42A27DB-BD31-4B8C-83A1-F6EECF244321}">
                <p14:modId xmlns:p14="http://schemas.microsoft.com/office/powerpoint/2010/main" val="175050932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745334"/>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Homeostatic control</a:t>
            </a: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a:t>Homeostatic functions are related to the biochemical roles played by the two primary respiratory gases, carbon dioxide and oxygen.</a:t>
            </a:r>
          </a:p>
          <a:p>
            <a:r>
              <a:rPr lang="en-GB"/>
              <a:t>Oxygen enters the body as a component of the air we breathe and is processed by the lungs. Carbon dioxide, which is produced as a by product of cellular metabolism, travels through the bloodstream to the lungs and is exhaled.</a:t>
            </a:r>
          </a:p>
        </p:txBody>
      </p:sp>
    </p:spTree>
    <p:extLst>
      <p:ext uri="{BB962C8B-B14F-4D97-AF65-F5344CB8AC3E}">
        <p14:creationId xmlns:p14="http://schemas.microsoft.com/office/powerpoint/2010/main" val="197233130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b="1"/>
              <a:t>Carbon dioxide and oxygen</a:t>
            </a:r>
            <a:br>
              <a:rPr lang="en-GB" b="1"/>
            </a:br>
            <a:endParaRPr lang="en-GB"/>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a:t>The activity of the human body is a manifestation of the combined labors of trillions of microscopic cells. The body needs food to eat and air to breathe, and the requirements of individual cells are similar.</a:t>
            </a:r>
          </a:p>
          <a:p>
            <a:r>
              <a:rPr lang="en-GB"/>
              <a:t>The fundamental reaction that enables cellular life transforms glucose and oxygen into carbon dioxide, water and energy. </a:t>
            </a:r>
          </a:p>
        </p:txBody>
      </p:sp>
    </p:spTree>
    <p:extLst>
      <p:ext uri="{BB962C8B-B14F-4D97-AF65-F5344CB8AC3E}">
        <p14:creationId xmlns:p14="http://schemas.microsoft.com/office/powerpoint/2010/main" val="1075314309"/>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9278" y="1233241"/>
            <a:ext cx="3240506" cy="4064628"/>
          </a:xfrm>
        </p:spPr>
        <p:txBody>
          <a:bodyPr>
            <a:normAutofit/>
          </a:bodyPr>
          <a:lstStyle/>
          <a:p>
            <a:r>
              <a:rPr lang="en-GB">
                <a:solidFill>
                  <a:srgbClr val="FFFFFF"/>
                </a:solidFill>
              </a:rPr>
              <a:t>Why is it so important?</a:t>
            </a:r>
          </a:p>
        </p:txBody>
      </p:sp>
      <p:sp>
        <p:nvSpPr>
          <p:cNvPr id="7"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r>
              <a:rPr lang="en-GB" sz="2600"/>
              <a:t>The supply of oxygen in the bloodstream is a critical aspect of homeostasis -- with insufficient oxygen, cells cannot make energy. Carbon dioxide must also be carefully managed so that this waste product does not accumulate to problematic levels. By inhaling and exhaling, the respiratory system is able to take in oxygen and release carbon dioxide, and thus it plays a dominant role in homeostatic gas exchange.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33332096"/>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GB" sz="3600" b="1"/>
              <a:t>The Proper pH</a:t>
            </a:r>
            <a:br>
              <a:rPr lang="en-GB" sz="3600" b="1"/>
            </a:br>
            <a:endParaRPr lang="en-GB" sz="3600"/>
          </a:p>
        </p:txBody>
      </p:sp>
      <p:graphicFrame>
        <p:nvGraphicFramePr>
          <p:cNvPr id="5" name="Content Placeholder 2">
            <a:extLst>
              <a:ext uri="{FF2B5EF4-FFF2-40B4-BE49-F238E27FC236}">
                <a16:creationId xmlns:a16="http://schemas.microsoft.com/office/drawing/2014/main" id="{5E8E0897-AB15-4CC5-B51C-6385B8E5AF33}"/>
              </a:ext>
            </a:extLst>
          </p:cNvPr>
          <p:cNvGraphicFramePr>
            <a:graphicFrameLocks noGrp="1"/>
          </p:cNvGraphicFramePr>
          <p:nvPr>
            <p:ph idx="1"/>
            <p:extLst>
              <p:ext uri="{D42A27DB-BD31-4B8C-83A1-F6EECF244321}">
                <p14:modId xmlns:p14="http://schemas.microsoft.com/office/powerpoint/2010/main" val="21953235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78737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a:solidFill>
                  <a:srgbClr val="FFFFFF"/>
                </a:solidFill>
              </a:rPr>
              <a:t>What effects the pH of the blood stream?</a:t>
            </a:r>
          </a:p>
        </p:txBody>
      </p:sp>
      <p:sp>
        <p:nvSpPr>
          <p:cNvPr id="7"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r>
              <a:rPr lang="en-GB" sz="2200"/>
              <a:t>The concentration of hydrogen ions in blood depends on the concentration of carbon dioxide, which is directly influenced by the respiratory system. Thus, the respiratory system plays a major role in maintaining the human bloodstream at the optimal pH.</a:t>
            </a:r>
          </a:p>
          <a:p>
            <a:r>
              <a:rPr lang="en-GB" sz="2200"/>
              <a:t>Acidity and alkalinity are expressed on the pH scale, which ranges from 0 (strongly acidic) to 14 (strongly basic or alkaline). A pH of </a:t>
            </a:r>
            <a:r>
              <a:rPr lang="en-GB" sz="2200" b="1"/>
              <a:t>7.0</a:t>
            </a:r>
            <a:r>
              <a:rPr lang="en-GB" sz="2200"/>
              <a:t>, in the middle of this scale, is neutral. Blood is normally slightly basic, with a normal pH range of </a:t>
            </a:r>
            <a:r>
              <a:rPr lang="en-GB" sz="2200" b="1"/>
              <a:t>7.35 to 7.45</a:t>
            </a:r>
            <a:r>
              <a:rPr lang="en-GB" sz="2200"/>
              <a:t>. Usually the body maintains the pH of blood close to </a:t>
            </a:r>
            <a:r>
              <a:rPr lang="en-GB" sz="2200" b="1"/>
              <a:t>7.40</a:t>
            </a:r>
            <a:r>
              <a:rPr lang="en-GB" sz="2200"/>
              <a: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54089280"/>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6628" name="Picture 2" descr="C:\Users\Mrs Smith\Desktop\homeostasis breathing0001.jpg"/>
          <p:cNvPicPr>
            <a:picLocks noChangeAspect="1" noChangeArrowheads="1"/>
          </p:cNvPicPr>
          <p:nvPr/>
        </p:nvPicPr>
        <p:blipFill rotWithShape="1">
          <a:blip r:embed="rId2">
            <a:extLst>
              <a:ext uri="{28A0092B-C50C-407E-A947-70E740481C1C}">
                <a14:useLocalDpi xmlns:a14="http://schemas.microsoft.com/office/drawing/2010/main" val="0"/>
              </a:ext>
            </a:extLst>
          </a:blip>
          <a:srcRect l="9542" r="2505"/>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6629" name="Rectangle 2"/>
          <p:cNvSpPr>
            <a:spLocks noChangeArrowheads="1"/>
          </p:cNvSpPr>
          <p:nvPr/>
        </p:nvSpPr>
        <p:spPr bwMode="auto">
          <a:xfrm>
            <a:off x="5827048" y="407987"/>
            <a:ext cx="5721484"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spcAft>
                <a:spcPts val="600"/>
              </a:spcAft>
              <a:buNone/>
            </a:pPr>
            <a:r>
              <a:rPr lang="en-US" altLang="en-US" sz="2800">
                <a:latin typeface="+mj-lt"/>
                <a:ea typeface="+mj-ea"/>
                <a:cs typeface="+mj-cs"/>
              </a:rPr>
              <a:t>The effect of Exercise on the Respiratory System: Homeostatic control:</a:t>
            </a:r>
          </a:p>
        </p:txBody>
      </p:sp>
      <p:sp>
        <p:nvSpPr>
          <p:cNvPr id="26626" name="Content Placeholder 7"/>
          <p:cNvSpPr>
            <a:spLocks noGrp="1"/>
          </p:cNvSpPr>
          <p:nvPr>
            <p:ph idx="1"/>
          </p:nvPr>
        </p:nvSpPr>
        <p:spPr>
          <a:xfrm>
            <a:off x="5827048" y="1868487"/>
            <a:ext cx="5721484" cy="4351338"/>
          </a:xfrm>
        </p:spPr>
        <p:txBody>
          <a:bodyPr vert="horz" lIns="91440" tIns="45720" rIns="91440" bIns="45720" rtlCol="0">
            <a:normAutofit/>
          </a:bodyPr>
          <a:lstStyle/>
          <a:p>
            <a:r>
              <a:rPr lang="en-US" altLang="en-US" b="1"/>
              <a:t>Chemoreceptor's</a:t>
            </a:r>
            <a:r>
              <a:rPr lang="en-US" altLang="en-US"/>
              <a:t> in the carotid arteries and aorta are sensitive to the concentrations of CO</a:t>
            </a:r>
            <a:r>
              <a:rPr lang="en-US" altLang="en-US" baseline="-25000"/>
              <a:t>2</a:t>
            </a:r>
            <a:r>
              <a:rPr lang="en-US" altLang="en-US"/>
              <a:t> in the bloodstream. A rise in CO</a:t>
            </a:r>
            <a:r>
              <a:rPr lang="en-US" altLang="en-US" baseline="-25000"/>
              <a:t>2</a:t>
            </a:r>
            <a:r>
              <a:rPr lang="en-US" altLang="en-US"/>
              <a:t> levels during vigorous exercise causes these sensory cells to send an increased number of nerve impulses to the </a:t>
            </a:r>
            <a:r>
              <a:rPr lang="en-US" altLang="en-US" b="1"/>
              <a:t>respiratory control centre</a:t>
            </a:r>
            <a:r>
              <a:rPr lang="en-US" altLang="en-US"/>
              <a:t> in the </a:t>
            </a:r>
            <a:r>
              <a:rPr lang="en-US" altLang="en-US" b="1"/>
              <a:t>medulla</a:t>
            </a:r>
            <a:r>
              <a:rPr lang="en-US" altLang="en-US"/>
              <a:t>.</a:t>
            </a:r>
          </a:p>
        </p:txBody>
      </p:sp>
    </p:spTree>
    <p:extLst>
      <p:ext uri="{BB962C8B-B14F-4D97-AF65-F5344CB8AC3E}">
        <p14:creationId xmlns:p14="http://schemas.microsoft.com/office/powerpoint/2010/main" val="270015729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8" name="Rectangle 27657">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7652" name="Picture 2" descr="C:\Users\Mrs Smith\Desktop\homeostasis breathing0001.jpg"/>
          <p:cNvPicPr>
            <a:picLocks noChangeAspect="1" noChangeArrowheads="1"/>
          </p:cNvPicPr>
          <p:nvPr/>
        </p:nvPicPr>
        <p:blipFill rotWithShape="1">
          <a:blip r:embed="rId2">
            <a:extLst>
              <a:ext uri="{28A0092B-C50C-407E-A947-70E740481C1C}">
                <a14:useLocalDpi xmlns:a14="http://schemas.microsoft.com/office/drawing/2010/main" val="0"/>
              </a:ext>
            </a:extLst>
          </a:blip>
          <a:srcRect l="9542" r="2505"/>
          <a:stretch/>
        </p:blipFill>
        <p:spPr bwMode="auto">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6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7653" name="Rectangle 2"/>
          <p:cNvSpPr>
            <a:spLocks noChangeArrowheads="1"/>
          </p:cNvSpPr>
          <p:nvPr/>
        </p:nvSpPr>
        <p:spPr bwMode="auto">
          <a:xfrm>
            <a:off x="5827048" y="407987"/>
            <a:ext cx="5721484" cy="132556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spcAft>
                <a:spcPts val="600"/>
              </a:spcAft>
              <a:buNone/>
            </a:pPr>
            <a:r>
              <a:rPr lang="en-US" altLang="en-US" sz="2800" b="1">
                <a:latin typeface="+mj-lt"/>
                <a:ea typeface="+mj-ea"/>
                <a:cs typeface="+mj-cs"/>
              </a:rPr>
              <a:t>The effect of Exercise on the Respiratory System: Homeostatic control: Part 2!</a:t>
            </a:r>
          </a:p>
        </p:txBody>
      </p:sp>
      <p:sp>
        <p:nvSpPr>
          <p:cNvPr id="27650" name="Content Placeholder 7"/>
          <p:cNvSpPr>
            <a:spLocks noGrp="1"/>
          </p:cNvSpPr>
          <p:nvPr>
            <p:ph idx="1"/>
          </p:nvPr>
        </p:nvSpPr>
        <p:spPr>
          <a:xfrm>
            <a:off x="5827048" y="1868487"/>
            <a:ext cx="5721484" cy="4351338"/>
          </a:xfrm>
        </p:spPr>
        <p:txBody>
          <a:bodyPr vert="horz" lIns="91440" tIns="45720" rIns="91440" bIns="45720" rtlCol="0">
            <a:normAutofit/>
          </a:bodyPr>
          <a:lstStyle/>
          <a:p>
            <a:r>
              <a:rPr lang="en-US" altLang="en-US"/>
              <a:t>This region of the brain responds by sending a greater number of nerve impulses to the </a:t>
            </a:r>
            <a:r>
              <a:rPr lang="en-US" altLang="en-US" b="1"/>
              <a:t>intercostal muscles</a:t>
            </a:r>
            <a:r>
              <a:rPr lang="en-US" altLang="en-US"/>
              <a:t> and diaphragm. The subsequent increased activity of these structures brings about an increase in rate and depth of breathing.</a:t>
            </a:r>
          </a:p>
          <a:p>
            <a:r>
              <a:rPr lang="en-US" altLang="en-US"/>
              <a:t>Excess CO</a:t>
            </a:r>
            <a:r>
              <a:rPr lang="en-US" altLang="en-US" baseline="-25000"/>
              <a:t>2</a:t>
            </a:r>
            <a:r>
              <a:rPr lang="en-US" altLang="en-US"/>
              <a:t> is removed and the internal environment is kept within tolerable limits.</a:t>
            </a:r>
          </a:p>
        </p:txBody>
      </p:sp>
      <p:sp>
        <p:nvSpPr>
          <p:cNvPr id="27651" name="Slide Number Placeholder 5"/>
          <p:cNvSpPr>
            <a:spLocks noGrp="1"/>
          </p:cNvSpPr>
          <p:nvPr>
            <p:ph type="sldNum" sz="quarter" idx="12"/>
          </p:nvPr>
        </p:nvSpPr>
        <p:spPr>
          <a:xfrm>
            <a:off x="10047382" y="6356350"/>
            <a:ext cx="130641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ts val="0"/>
              </a:spcBef>
              <a:spcAft>
                <a:spcPts val="600"/>
              </a:spcAft>
              <a:buNone/>
              <a:defRPr/>
            </a:pPr>
            <a:fld id="{782CB95A-F5DB-47A3-9927-8DC360EC14EC}" type="slidenum">
              <a:rPr lang="en-US" altLang="en-US" sz="1200">
                <a:solidFill>
                  <a:prstClr val="black">
                    <a:tint val="75000"/>
                  </a:prstClr>
                </a:solidFill>
                <a:latin typeface="Calibri" panose="020F0502020204030204"/>
              </a:rPr>
              <a:pPr>
                <a:spcBef>
                  <a:spcPts val="0"/>
                </a:spcBef>
                <a:spcAft>
                  <a:spcPts val="600"/>
                </a:spcAft>
                <a:buNone/>
                <a:defRPr/>
              </a:pPr>
              <a:t>123</a:t>
            </a:fld>
            <a:endParaRPr lang="en-US" altLang="en-US" sz="1200">
              <a:solidFill>
                <a:prstClr val="black">
                  <a:tint val="75000"/>
                </a:prstClr>
              </a:solidFill>
              <a:latin typeface="Calibri" panose="020F0502020204030204"/>
            </a:endParaRPr>
          </a:p>
        </p:txBody>
      </p:sp>
    </p:spTree>
    <p:extLst>
      <p:ext uri="{BB962C8B-B14F-4D97-AF65-F5344CB8AC3E}">
        <p14:creationId xmlns:p14="http://schemas.microsoft.com/office/powerpoint/2010/main" val="76160831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024064" y="142876"/>
            <a:ext cx="8072437"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SUMMARY: The effect of Exercise on the Respiratory System: Homeostatic control</a:t>
            </a:r>
          </a:p>
        </p:txBody>
      </p:sp>
      <p:sp>
        <p:nvSpPr>
          <p:cNvPr id="28675" name="Rectangle 3"/>
          <p:cNvSpPr>
            <a:spLocks noChangeArrowheads="1"/>
          </p:cNvSpPr>
          <p:nvPr/>
        </p:nvSpPr>
        <p:spPr bwMode="auto">
          <a:xfrm>
            <a:off x="1676400" y="2819400"/>
            <a:ext cx="2819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C64847"/>
                </a:solidFill>
                <a:latin typeface="Constantia" panose="02030602050306030303" pitchFamily="18" charset="0"/>
              </a:rPr>
              <a:t>Chemoreceptors</a:t>
            </a:r>
            <a:r>
              <a:rPr lang="en-GB" altLang="en-US" sz="2400">
                <a:solidFill>
                  <a:srgbClr val="000099"/>
                </a:solidFill>
                <a:latin typeface="Constantia" panose="02030602050306030303" pitchFamily="18" charset="0"/>
              </a:rPr>
              <a:t> in </a:t>
            </a:r>
            <a:r>
              <a:rPr lang="en-GB" altLang="en-US" sz="2400">
                <a:solidFill>
                  <a:srgbClr val="C64847"/>
                </a:solidFill>
                <a:latin typeface="Constantia" panose="02030602050306030303" pitchFamily="18" charset="0"/>
              </a:rPr>
              <a:t>cartoid arteries</a:t>
            </a:r>
            <a:r>
              <a:rPr lang="en-GB" altLang="en-US" sz="2400">
                <a:solidFill>
                  <a:srgbClr val="000099"/>
                </a:solidFill>
                <a:latin typeface="Constantia" panose="02030602050306030303" pitchFamily="18" charset="0"/>
              </a:rPr>
              <a:t> &amp; aorta detect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1" y="4600576"/>
            <a:ext cx="1897063"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5"/>
          <p:cNvSpPr>
            <a:spLocks noChangeArrowheads="1"/>
          </p:cNvSpPr>
          <p:nvPr/>
        </p:nvSpPr>
        <p:spPr bwMode="auto">
          <a:xfrm>
            <a:off x="4095750" y="1285875"/>
            <a:ext cx="3276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respiratory control centre in </a:t>
            </a:r>
            <a:r>
              <a:rPr lang="en-GB" altLang="en-US" sz="2400">
                <a:solidFill>
                  <a:schemeClr val="tx2"/>
                </a:solidFill>
                <a:latin typeface="Constantia" panose="02030602050306030303" pitchFamily="18" charset="0"/>
              </a:rPr>
              <a:t>medulla</a:t>
            </a:r>
          </a:p>
        </p:txBody>
      </p:sp>
      <p:sp>
        <p:nvSpPr>
          <p:cNvPr id="16390" name="Rectangle 6"/>
          <p:cNvSpPr>
            <a:spLocks noChangeArrowheads="1"/>
          </p:cNvSpPr>
          <p:nvPr/>
        </p:nvSpPr>
        <p:spPr bwMode="auto">
          <a:xfrm>
            <a:off x="7524750" y="2857500"/>
            <a:ext cx="2895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a:t>
            </a:r>
            <a:r>
              <a:rPr lang="en-GB" altLang="en-US" sz="2400">
                <a:solidFill>
                  <a:srgbClr val="006600"/>
                </a:solidFill>
                <a:latin typeface="Constantia" panose="02030602050306030303" pitchFamily="18" charset="0"/>
              </a:rPr>
              <a:t>intercostal muscles</a:t>
            </a:r>
            <a:r>
              <a:rPr lang="en-GB" altLang="en-US" sz="2400">
                <a:solidFill>
                  <a:srgbClr val="000099"/>
                </a:solidFill>
                <a:latin typeface="Constantia" panose="02030602050306030303" pitchFamily="18" charset="0"/>
              </a:rPr>
              <a:t> and diaphragm</a:t>
            </a:r>
          </a:p>
        </p:txBody>
      </p:sp>
      <p:sp>
        <p:nvSpPr>
          <p:cNvPr id="16391" name="Rectangle 7"/>
          <p:cNvSpPr>
            <a:spLocks noChangeArrowheads="1"/>
          </p:cNvSpPr>
          <p:nvPr/>
        </p:nvSpPr>
        <p:spPr bwMode="auto">
          <a:xfrm>
            <a:off x="4495800" y="46482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b="1">
                <a:solidFill>
                  <a:schemeClr val="hlink"/>
                </a:solidFill>
                <a:latin typeface="Constantia" panose="02030602050306030303" pitchFamily="18" charset="0"/>
              </a:rPr>
              <a:t>Breathing rate</a:t>
            </a:r>
            <a:r>
              <a:rPr lang="en-GB" altLang="en-US" sz="2400">
                <a:solidFill>
                  <a:schemeClr val="hlink"/>
                </a:solidFill>
                <a:latin typeface="Constantia" panose="02030602050306030303" pitchFamily="18" charset="0"/>
              </a:rPr>
              <a:t> &amp; </a:t>
            </a:r>
            <a:r>
              <a:rPr lang="en-GB" altLang="en-US" sz="2400" b="1">
                <a:solidFill>
                  <a:schemeClr val="hlink"/>
                </a:solidFill>
                <a:latin typeface="Constantia" panose="02030602050306030303" pitchFamily="18" charset="0"/>
              </a:rPr>
              <a:t>depth</a:t>
            </a:r>
            <a:r>
              <a:rPr lang="en-GB" altLang="en-US" sz="2400">
                <a:solidFill>
                  <a:schemeClr val="hlink"/>
                </a:solidFill>
                <a:latin typeface="Constantia" panose="02030602050306030303" pitchFamily="18" charset="0"/>
              </a:rPr>
              <a:t> </a:t>
            </a:r>
            <a:r>
              <a:rPr lang="en-GB" altLang="en-US" sz="2400" b="1">
                <a:solidFill>
                  <a:schemeClr val="hlink"/>
                </a:solidFill>
                <a:latin typeface="Constantia" panose="02030602050306030303" pitchFamily="18" charset="0"/>
              </a:rPr>
              <a:t>increases</a:t>
            </a:r>
            <a:r>
              <a:rPr lang="en-GB" altLang="en-US" sz="2400" b="1">
                <a:solidFill>
                  <a:srgbClr val="000099"/>
                </a:solidFill>
                <a:latin typeface="Constantia" panose="02030602050306030303" pitchFamily="18" charset="0"/>
              </a:rPr>
              <a:t> </a:t>
            </a:r>
            <a:r>
              <a:rPr lang="en-GB" altLang="en-US" sz="2400">
                <a:solidFill>
                  <a:srgbClr val="000099"/>
                </a:solidFill>
                <a:latin typeface="Constantia" panose="02030602050306030303" pitchFamily="18" charset="0"/>
              </a:rPr>
              <a:t>causing a return to normal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grpSp>
        <p:nvGrpSpPr>
          <p:cNvPr id="2" name="Group 14"/>
          <p:cNvGrpSpPr>
            <a:grpSpLocks/>
          </p:cNvGrpSpPr>
          <p:nvPr/>
        </p:nvGrpSpPr>
        <p:grpSpPr bwMode="auto">
          <a:xfrm>
            <a:off x="1981200" y="1752600"/>
            <a:ext cx="2514600" cy="1066800"/>
            <a:chOff x="288" y="1104"/>
            <a:chExt cx="1584" cy="672"/>
          </a:xfrm>
        </p:grpSpPr>
        <p:sp>
          <p:nvSpPr>
            <p:cNvPr id="28686" name="Line 8"/>
            <p:cNvSpPr>
              <a:spLocks noChangeShapeType="1"/>
            </p:cNvSpPr>
            <p:nvPr/>
          </p:nvSpPr>
          <p:spPr bwMode="auto">
            <a:xfrm flipV="1">
              <a:off x="1152" y="1296"/>
              <a:ext cx="720" cy="48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7" name="Rectangle 9"/>
            <p:cNvSpPr>
              <a:spLocks noChangeArrowheads="1"/>
            </p:cNvSpPr>
            <p:nvPr/>
          </p:nvSpPr>
          <p:spPr bwMode="auto">
            <a:xfrm>
              <a:off x="288" y="1104"/>
              <a:ext cx="115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a:latin typeface="Comic Sans MS" panose="030F0702030302020204" pitchFamily="66" charset="0"/>
                </a:rPr>
                <a:t>High </a:t>
              </a:r>
              <a:r>
                <a:rPr lang="en-GB" altLang="en-US" sz="2000" b="1">
                  <a:latin typeface="Comic Sans MS" panose="030F0702030302020204" pitchFamily="66" charset="0"/>
                </a:rPr>
                <a:t>CO</a:t>
              </a:r>
              <a:r>
                <a:rPr lang="en-GB" altLang="en-US" sz="2000" b="1" baseline="-25000">
                  <a:latin typeface="Comic Sans MS" panose="030F0702030302020204" pitchFamily="66" charset="0"/>
                </a:rPr>
                <a:t>2</a:t>
              </a:r>
              <a:r>
                <a:rPr lang="en-GB" altLang="en-US" sz="2000">
                  <a:latin typeface="Comic Sans MS" panose="030F0702030302020204" pitchFamily="66" charset="0"/>
                </a:rPr>
                <a:t> concentration</a:t>
              </a:r>
            </a:p>
          </p:txBody>
        </p:sp>
      </p:grpSp>
      <p:sp>
        <p:nvSpPr>
          <p:cNvPr id="16395" name="Line 11"/>
          <p:cNvSpPr>
            <a:spLocks noChangeShapeType="1"/>
          </p:cNvSpPr>
          <p:nvPr/>
        </p:nvSpPr>
        <p:spPr bwMode="auto">
          <a:xfrm flipH="1">
            <a:off x="7239000" y="4572000"/>
            <a:ext cx="1295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6" name="Line 12"/>
          <p:cNvSpPr>
            <a:spLocks noChangeShapeType="1"/>
          </p:cNvSpPr>
          <p:nvPr/>
        </p:nvSpPr>
        <p:spPr bwMode="auto">
          <a:xfrm flipH="1" flipV="1">
            <a:off x="3733800" y="4419600"/>
            <a:ext cx="9906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7" name="Line 13"/>
          <p:cNvSpPr>
            <a:spLocks noChangeShapeType="1"/>
          </p:cNvSpPr>
          <p:nvPr/>
        </p:nvSpPr>
        <p:spPr bwMode="auto">
          <a:xfrm>
            <a:off x="7086600" y="1905000"/>
            <a:ext cx="9906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4" name="Text Box 15"/>
          <p:cNvSpPr txBox="1">
            <a:spLocks noChangeArrowheads="1"/>
          </p:cNvSpPr>
          <p:nvPr/>
        </p:nvSpPr>
        <p:spPr bwMode="auto">
          <a:xfrm>
            <a:off x="4953000" y="3071813"/>
            <a:ext cx="2286000" cy="1016000"/>
          </a:xfrm>
          <a:prstGeom prst="rect">
            <a:avLst/>
          </a:prstGeom>
          <a:solidFill>
            <a:srgbClr val="FFFF99"/>
          </a:solidFill>
          <a:ln w="9525">
            <a:solidFill>
              <a:srgbClr val="663300"/>
            </a:solidFill>
            <a:miter lim="800000"/>
            <a:headEnd/>
            <a:tailEnd/>
          </a:ln>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a:latin typeface="Comic Sans MS" panose="030F0702030302020204" pitchFamily="66" charset="0"/>
              </a:rPr>
              <a:t>An example of </a:t>
            </a:r>
            <a:r>
              <a:rPr lang="en-GB" altLang="en-US" sz="2000" b="1">
                <a:latin typeface="Comic Sans MS" panose="030F0702030302020204" pitchFamily="66" charset="0"/>
              </a:rPr>
              <a:t>negative feedback control</a:t>
            </a:r>
          </a:p>
        </p:txBody>
      </p:sp>
      <p:sp>
        <p:nvSpPr>
          <p:cNvPr id="28685" name="Slide Number Placeholder 18"/>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63AF7D3A-03F2-449F-A0FD-FE4D5BDCF348}" type="slidenum">
              <a:rPr lang="en-US" altLang="en-US" sz="1400"/>
              <a:pPr>
                <a:spcBef>
                  <a:spcPct val="0"/>
                </a:spcBef>
                <a:buFontTx/>
                <a:buNone/>
              </a:pPr>
              <a:t>124</a:t>
            </a:fld>
            <a:endParaRPr lang="en-US" altLang="en-US" sz="1400"/>
          </a:p>
        </p:txBody>
      </p:sp>
    </p:spTree>
    <p:extLst>
      <p:ext uri="{BB962C8B-B14F-4D97-AF65-F5344CB8AC3E}">
        <p14:creationId xmlns:p14="http://schemas.microsoft.com/office/powerpoint/2010/main" val="338357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9"/>
                                        </p:tgtEl>
                                        <p:attrNameLst>
                                          <p:attrName>style.visibility</p:attrName>
                                        </p:attrNameLst>
                                      </p:cBhvr>
                                      <p:to>
                                        <p:strVal val="visible"/>
                                      </p:to>
                                    </p:se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499"/>
                                          </p:stCondLst>
                                        </p:cTn>
                                        <p:tgtEl>
                                          <p:spTgt spid="1639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16390"/>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grpId="0" nodeType="afterEffect">
                                  <p:stCondLst>
                                    <p:cond delay="0"/>
                                  </p:stCondLst>
                                  <p:childTnLst>
                                    <p:set>
                                      <p:cBhvr>
                                        <p:cTn id="20" dur="1" fill="hold">
                                          <p:stCondLst>
                                            <p:cond delay="499"/>
                                          </p:stCondLst>
                                        </p:cTn>
                                        <p:tgtEl>
                                          <p:spTgt spid="16395"/>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91"/>
                                        </p:tgtEl>
                                        <p:attrNameLst>
                                          <p:attrName>style.visibility</p:attrName>
                                        </p:attrNameLst>
                                      </p:cBhvr>
                                      <p:to>
                                        <p:strVal val="visible"/>
                                      </p:to>
                                    </p:set>
                                  </p:childTnLst>
                                </p:cTn>
                              </p:par>
                            </p:childTnLst>
                          </p:cTn>
                        </p:par>
                        <p:par>
                          <p:cTn id="25" fill="hold" nodeType="afterGroup">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0" grpId="0" autoUpdateAnimBg="0"/>
      <p:bldP spid="16391" grpId="0" autoUpdateAnimBg="0"/>
      <p:bldP spid="16395" grpId="0" animBg="1"/>
      <p:bldP spid="16396" grpId="0" animBg="1"/>
      <p:bldP spid="16397"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Lst>
</file>

<file path=ppt/tags/tag7.xml><?xml version="1.0" encoding="utf-8"?>
<p:tagLst xmlns:a="http://schemas.openxmlformats.org/drawingml/2006/main" xmlns:r="http://schemas.openxmlformats.org/officeDocument/2006/relationships" xmlns:p="http://schemas.openxmlformats.org/presentationml/2006/main">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4806</Words>
  <Application>Microsoft Office PowerPoint</Application>
  <PresentationFormat>Widescreen</PresentationFormat>
  <Paragraphs>475</Paragraphs>
  <Slides>124</Slides>
  <Notes>15</Notes>
  <HiddenSlides>0</HiddenSlides>
  <MMClips>7</MMClips>
  <ScaleCrop>false</ScaleCrop>
  <HeadingPairs>
    <vt:vector size="8" baseType="variant">
      <vt:variant>
        <vt:lpstr>Fonts Used</vt:lpstr>
      </vt:variant>
      <vt:variant>
        <vt:i4>17</vt:i4>
      </vt:variant>
      <vt:variant>
        <vt:lpstr>Theme</vt:lpstr>
      </vt:variant>
      <vt:variant>
        <vt:i4>1</vt:i4>
      </vt:variant>
      <vt:variant>
        <vt:lpstr>Embedded OLE Servers</vt:lpstr>
      </vt:variant>
      <vt:variant>
        <vt:i4>1</vt:i4>
      </vt:variant>
      <vt:variant>
        <vt:lpstr>Slide Titles</vt:lpstr>
      </vt:variant>
      <vt:variant>
        <vt:i4>124</vt:i4>
      </vt:variant>
    </vt:vector>
  </HeadingPairs>
  <TitlesOfParts>
    <vt:vector size="143" baseType="lpstr">
      <vt:lpstr>ff-meta-web-pro</vt:lpstr>
      <vt:lpstr>Monotype Sorts</vt:lpstr>
      <vt:lpstr>MS Mincho</vt:lpstr>
      <vt:lpstr>Arial</vt:lpstr>
      <vt:lpstr>Arial Black</vt:lpstr>
      <vt:lpstr>Calibri</vt:lpstr>
      <vt:lpstr>Calibri Light</vt:lpstr>
      <vt:lpstr>Comic Sans MS</vt:lpstr>
      <vt:lpstr>Constantia</vt:lpstr>
      <vt:lpstr>Georgia</vt:lpstr>
      <vt:lpstr>Lato</vt:lpstr>
      <vt:lpstr>Merriweather</vt:lpstr>
      <vt:lpstr>Open Sans</vt:lpstr>
      <vt:lpstr>Roboto</vt:lpstr>
      <vt:lpstr>Tahoma</vt:lpstr>
      <vt:lpstr>Times New Roman</vt:lpstr>
      <vt:lpstr>Wingdings 3</vt:lpstr>
      <vt:lpstr>Office Theme</vt:lpstr>
      <vt:lpstr>多媒體項目</vt:lpstr>
      <vt:lpstr>RENAL SYSTEM</vt:lpstr>
      <vt:lpstr>RENAL SYSTEM</vt:lpstr>
      <vt:lpstr>Can you label the kidney?</vt:lpstr>
      <vt:lpstr>Renal System </vt:lpstr>
      <vt:lpstr>PowerPoint Presentation</vt:lpstr>
      <vt:lpstr> Bladder </vt:lpstr>
      <vt:lpstr>URETHRA </vt:lpstr>
      <vt:lpstr>PowerPoint Presentation</vt:lpstr>
      <vt:lpstr>Can you label the nephron?</vt:lpstr>
      <vt:lpstr>Reabsorption</vt:lpstr>
      <vt:lpstr>Sites of reabsorption</vt:lpstr>
      <vt:lpstr>Sites of reabsorption</vt:lpstr>
      <vt:lpstr>Sites of reabsorption</vt:lpstr>
      <vt:lpstr>Tubular secretion</vt:lpstr>
      <vt:lpstr>Regulation of urine composition</vt:lpstr>
      <vt:lpstr>Potassium content</vt:lpstr>
      <vt:lpstr>Calcium content</vt:lpstr>
      <vt:lpstr>What do the kidneys do?</vt:lpstr>
      <vt:lpstr>Importance of excretion</vt:lpstr>
      <vt:lpstr>Urea</vt:lpstr>
      <vt:lpstr>Osmoregulation </vt:lpstr>
      <vt:lpstr>Osmoreceptors </vt:lpstr>
      <vt:lpstr>The response</vt:lpstr>
      <vt:lpstr>The affect of ADH</vt:lpstr>
      <vt:lpstr>Aquaporins </vt:lpstr>
      <vt:lpstr>Summary</vt:lpstr>
      <vt:lpstr>Two types of glands </vt:lpstr>
      <vt:lpstr>Two types of hormones </vt:lpstr>
      <vt:lpstr>Targeting the signal</vt:lpstr>
      <vt:lpstr>The structure of the adrenal gland</vt:lpstr>
      <vt:lpstr>Function of adrenal cortex</vt:lpstr>
      <vt:lpstr>Adrenaline</vt:lpstr>
      <vt:lpstr>Action of adrenaline (1)</vt:lpstr>
      <vt:lpstr>Action of adrenaline (2)</vt:lpstr>
      <vt:lpstr>Action of adrenaline (3)</vt:lpstr>
      <vt:lpstr>First and second messengers</vt:lpstr>
      <vt:lpstr>PowerPoint Presentation</vt:lpstr>
      <vt:lpstr>The two sections of the pituitary gland produce a number of different hormones which act on different target glands or cells. </vt:lpstr>
      <vt:lpstr>Do you know the function of these endocrine glands?</vt:lpstr>
      <vt:lpstr>PowerPoint Presentation</vt:lpstr>
      <vt:lpstr>Putting it all together </vt:lpstr>
      <vt:lpstr>Posterior pituitary </vt:lpstr>
      <vt:lpstr>Steroid Hormones </vt:lpstr>
      <vt:lpstr>Hormones produced by other glands</vt:lpstr>
      <vt:lpstr>Pituitary Gland</vt:lpstr>
      <vt:lpstr>PowerPoint Presentation</vt:lpstr>
      <vt:lpstr>Functions of thyroid gland.</vt:lpstr>
      <vt:lpstr>Adrenal Gland </vt:lpstr>
      <vt:lpstr>Cortisol</vt:lpstr>
      <vt:lpstr>Interaction of Glands</vt:lpstr>
      <vt:lpstr>PowerPoint Presentation</vt:lpstr>
      <vt:lpstr>The nervous system </vt:lpstr>
      <vt:lpstr>PowerPoint Presentation</vt:lpstr>
      <vt:lpstr>Can you label a neuron</vt:lpstr>
      <vt:lpstr>Parts of a Neuron</vt:lpstr>
      <vt:lpstr>PowerPoint Presentation</vt:lpstr>
      <vt:lpstr>PowerPoint Presentation</vt:lpstr>
      <vt:lpstr>PowerPoint Presentation</vt:lpstr>
      <vt:lpstr>PowerPoint Presentation</vt:lpstr>
      <vt:lpstr>PowerPoint Presentation</vt:lpstr>
      <vt:lpstr>PowerPoint Presentation</vt:lpstr>
      <vt:lpstr>The Nervous System</vt:lpstr>
      <vt:lpstr>Lobes of the brain </vt:lpstr>
      <vt:lpstr>Occipital lobe </vt:lpstr>
      <vt:lpstr>Parietal lobe   </vt:lpstr>
      <vt:lpstr>Frontal lobe  </vt:lpstr>
      <vt:lpstr>Temporal lobe   </vt:lpstr>
      <vt:lpstr>The Brain’s Limbic System  </vt:lpstr>
      <vt:lpstr>Hippocampus </vt:lpstr>
      <vt:lpstr>Amygdala</vt:lpstr>
      <vt:lpstr>Thalamus </vt:lpstr>
      <vt:lpstr>Cerebellum </vt:lpstr>
      <vt:lpstr>Hypotalamus </vt:lpstr>
      <vt:lpstr>The Brain Stem  </vt:lpstr>
      <vt:lpstr>Pons </vt:lpstr>
      <vt:lpstr>Reticular formation   </vt:lpstr>
      <vt:lpstr>Medulla Oblongata   </vt:lpstr>
      <vt:lpstr>How the skin heals</vt:lpstr>
      <vt:lpstr>Key definitions</vt:lpstr>
      <vt:lpstr>Inflammatory phase </vt:lpstr>
      <vt:lpstr>Inflammatory Stage </vt:lpstr>
      <vt:lpstr>Key definitions </vt:lpstr>
      <vt:lpstr>Proliferation </vt:lpstr>
      <vt:lpstr>Proliferative stage</vt:lpstr>
      <vt:lpstr>Maturation </vt:lpstr>
      <vt:lpstr>PowerPoint Presentation</vt:lpstr>
      <vt:lpstr>PowerPoint Presentation</vt:lpstr>
      <vt:lpstr>PowerPoint Presentation</vt:lpstr>
      <vt:lpstr>PowerPoint Presentation</vt:lpstr>
      <vt:lpstr>PowerPoint Presentation</vt:lpstr>
      <vt:lpstr>Functions of the skin </vt:lpstr>
      <vt:lpstr>PowerPoint Presentation</vt:lpstr>
      <vt:lpstr>How the skin heals</vt:lpstr>
      <vt:lpstr>Key definitions</vt:lpstr>
      <vt:lpstr>Inflammatory phase </vt:lpstr>
      <vt:lpstr>Inflammatory Stage </vt:lpstr>
      <vt:lpstr>Key definitions </vt:lpstr>
      <vt:lpstr>Proliferation </vt:lpstr>
      <vt:lpstr>Proliferative stage</vt:lpstr>
      <vt:lpstr>Maturation </vt:lpstr>
      <vt:lpstr>Respiratory System</vt:lpstr>
      <vt:lpstr>Warning: terminology!</vt:lpstr>
      <vt:lpstr>Cellular respiration </vt:lpstr>
      <vt:lpstr>Formula for cellular respiration </vt:lpstr>
      <vt:lpstr>PowerPoint Presentation</vt:lpstr>
      <vt:lpstr>Respiratory system function</vt:lpstr>
      <vt:lpstr>Moving air in and out</vt:lpstr>
      <vt:lpstr>Respiration </vt:lpstr>
      <vt:lpstr>Alveoli</vt:lpstr>
      <vt:lpstr>Gas Exchange </vt:lpstr>
      <vt:lpstr>Gas exchange in the lungs </vt:lpstr>
      <vt:lpstr>Circulation and Gas Exchange</vt:lpstr>
      <vt:lpstr>Respiration </vt:lpstr>
      <vt:lpstr>In the alveolus</vt:lpstr>
      <vt:lpstr>What Is the Respiratory System's Role in Homeostasis? </vt:lpstr>
      <vt:lpstr>Oxygen In, Carbon Dioxide Out </vt:lpstr>
      <vt:lpstr>Homeostatic control</vt:lpstr>
      <vt:lpstr>Carbon dioxide and oxygen </vt:lpstr>
      <vt:lpstr>Why is it so important?</vt:lpstr>
      <vt:lpstr>The Proper pH </vt:lpstr>
      <vt:lpstr>What effects the pH of the blood stream?</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Peacock</cp:lastModifiedBy>
  <cp:revision>4</cp:revision>
  <dcterms:created xsi:type="dcterms:W3CDTF">2021-02-16T12:07:27Z</dcterms:created>
  <dcterms:modified xsi:type="dcterms:W3CDTF">2023-04-17T14:56:11Z</dcterms:modified>
</cp:coreProperties>
</file>