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22"/>
  </p:notesMasterIdLst>
  <p:handoutMasterIdLst>
    <p:handoutMasterId r:id="rId23"/>
  </p:handoutMasterIdLst>
  <p:sldIdLst>
    <p:sldId id="306" r:id="rId5"/>
    <p:sldId id="307" r:id="rId6"/>
    <p:sldId id="314" r:id="rId7"/>
    <p:sldId id="315" r:id="rId8"/>
    <p:sldId id="308" r:id="rId9"/>
    <p:sldId id="309" r:id="rId10"/>
    <p:sldId id="294" r:id="rId11"/>
    <p:sldId id="310" r:id="rId12"/>
    <p:sldId id="303" r:id="rId13"/>
    <p:sldId id="304" r:id="rId14"/>
    <p:sldId id="316" r:id="rId15"/>
    <p:sldId id="317" r:id="rId16"/>
    <p:sldId id="305" r:id="rId17"/>
    <p:sldId id="311" r:id="rId18"/>
    <p:sldId id="318" r:id="rId19"/>
    <p:sldId id="319" r:id="rId20"/>
    <p:sldId id="312" r:id="rId2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84967" autoAdjust="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outline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C0B14E-AEA6-48D3-A387-ED4A3A3BF840}" type="doc">
      <dgm:prSet loTypeId="urn:microsoft.com/office/officeart/2016/7/layout/AccentHomeChevronProcess" loCatId="process" qsTypeId="urn:microsoft.com/office/officeart/2005/8/quickstyle/simple1" qsCatId="simple" csTypeId="urn:microsoft.com/office/officeart/2018/5/colors/Iconchunking_coloredoutline_colorful1" csCatId="colorful" phldr="1"/>
      <dgm:spPr/>
      <dgm:t>
        <a:bodyPr rtlCol="0"/>
        <a:lstStyle/>
        <a:p>
          <a:pPr rtl="0"/>
          <a:endParaRPr lang="en-US"/>
        </a:p>
      </dgm:t>
    </dgm:pt>
    <dgm:pt modelId="{AACEAFD5-63CF-4AFC-B46F-BE086C5D447C}">
      <dgm:prSet phldrT="[Text]"/>
      <dgm:spPr>
        <a:solidFill>
          <a:schemeClr val="accent2"/>
        </a:solidFill>
        <a:ln>
          <a:solidFill>
            <a:schemeClr val="accent2"/>
          </a:solidFill>
        </a:ln>
      </dgm:spPr>
      <dgm:t>
        <a:bodyPr rtlCol="0"/>
        <a:lstStyle/>
        <a:p>
          <a:pPr rtl="0"/>
          <a:r>
            <a:rPr lang="en-GB" noProof="0" dirty="0"/>
            <a:t>Isometric</a:t>
          </a:r>
        </a:p>
      </dgm:t>
    </dgm:pt>
    <dgm:pt modelId="{7A0BD8EC-BB4A-4912-A54E-6F39B681264E}" type="parTrans" cxnId="{AE101ABC-7EA3-4444-A576-8AB15A371C84}">
      <dgm:prSet/>
      <dgm:spPr/>
      <dgm:t>
        <a:bodyPr rtlCol="0"/>
        <a:lstStyle/>
        <a:p>
          <a:pPr rtl="0"/>
          <a:endParaRPr lang="en-GB" noProof="0" dirty="0"/>
        </a:p>
      </dgm:t>
    </dgm:pt>
    <dgm:pt modelId="{7A8D4B4D-06E9-4958-810D-A6226B6AC588}" type="sibTrans" cxnId="{AE101ABC-7EA3-4444-A576-8AB15A371C84}">
      <dgm:prSet/>
      <dgm:spPr/>
      <dgm:t>
        <a:bodyPr rtlCol="0"/>
        <a:lstStyle/>
        <a:p>
          <a:pPr rtl="0"/>
          <a:endParaRPr lang="en-GB" noProof="0" dirty="0"/>
        </a:p>
      </dgm:t>
    </dgm:pt>
    <dgm:pt modelId="{349299C9-846E-4827-813A-349CCCE20782}">
      <dgm:prSet phldrT="[Text]"/>
      <dgm:spPr/>
      <dgm:t>
        <a:bodyPr rtlCol="0"/>
        <a:lstStyle/>
        <a:p>
          <a:pPr rtl="0"/>
          <a:r>
            <a:rPr lang="en-GB" noProof="0" dirty="0"/>
            <a:t>Single plane isometric </a:t>
          </a:r>
        </a:p>
        <a:p>
          <a:pPr rtl="0"/>
          <a:r>
            <a:rPr lang="en-GB" noProof="0" dirty="0"/>
            <a:t>Multiplane isometric </a:t>
          </a:r>
        </a:p>
      </dgm:t>
    </dgm:pt>
    <dgm:pt modelId="{AEA27547-B9ED-4994-BD27-04EC297EF367}" type="parTrans" cxnId="{0EFA3039-6828-403C-9445-4359BA6645E6}">
      <dgm:prSet/>
      <dgm:spPr/>
      <dgm:t>
        <a:bodyPr rtlCol="0"/>
        <a:lstStyle/>
        <a:p>
          <a:pPr rtl="0"/>
          <a:endParaRPr lang="en-GB" noProof="0" dirty="0"/>
        </a:p>
      </dgm:t>
    </dgm:pt>
    <dgm:pt modelId="{9D819F52-ACA0-4B08-8256-DF6BD8FA3A0B}" type="sibTrans" cxnId="{0EFA3039-6828-403C-9445-4359BA6645E6}">
      <dgm:prSet/>
      <dgm:spPr/>
      <dgm:t>
        <a:bodyPr rtlCol="0"/>
        <a:lstStyle/>
        <a:p>
          <a:pPr rtl="0"/>
          <a:endParaRPr lang="en-GB" noProof="0" dirty="0"/>
        </a:p>
      </dgm:t>
    </dgm:pt>
    <dgm:pt modelId="{D07AD3FD-84FF-467E-9693-752776549C61}">
      <dgm:prSet phldrT="[Text]"/>
      <dgm:spPr>
        <a:solidFill>
          <a:schemeClr val="accent1"/>
        </a:solidFill>
        <a:ln>
          <a:solidFill>
            <a:schemeClr val="accent1"/>
          </a:solidFill>
        </a:ln>
      </dgm:spPr>
      <dgm:t>
        <a:bodyPr rtlCol="0"/>
        <a:lstStyle/>
        <a:p>
          <a:pPr rtl="0"/>
          <a:r>
            <a:rPr lang="en-GB" noProof="0" dirty="0"/>
            <a:t>Concentric </a:t>
          </a:r>
        </a:p>
      </dgm:t>
    </dgm:pt>
    <dgm:pt modelId="{7B691773-F524-4FAD-A272-BDF0B0C4370A}" type="parTrans" cxnId="{55492768-9A5E-4F74-AC7C-959C5C24EFD3}">
      <dgm:prSet/>
      <dgm:spPr/>
      <dgm:t>
        <a:bodyPr rtlCol="0"/>
        <a:lstStyle/>
        <a:p>
          <a:pPr rtl="0"/>
          <a:endParaRPr lang="en-GB" noProof="0" dirty="0"/>
        </a:p>
      </dgm:t>
    </dgm:pt>
    <dgm:pt modelId="{A8C9B7A9-BC2A-4753-B7F0-F2E361D95520}" type="sibTrans" cxnId="{55492768-9A5E-4F74-AC7C-959C5C24EFD3}">
      <dgm:prSet/>
      <dgm:spPr/>
      <dgm:t>
        <a:bodyPr rtlCol="0"/>
        <a:lstStyle/>
        <a:p>
          <a:pPr rtl="0"/>
          <a:endParaRPr lang="en-GB" noProof="0" dirty="0"/>
        </a:p>
      </dgm:t>
    </dgm:pt>
    <dgm:pt modelId="{5D70EFF5-8B31-4A1F-AE44-51E4CF0013EB}">
      <dgm:prSet phldrT="[Text]"/>
      <dgm:spPr/>
      <dgm:t>
        <a:bodyPr rtlCol="0"/>
        <a:lstStyle/>
        <a:p>
          <a:pPr rtl="0"/>
          <a:r>
            <a:rPr lang="en-GB" noProof="0" dirty="0"/>
            <a:t>Single</a:t>
          </a:r>
          <a:r>
            <a:rPr lang="en-GB" baseline="0" noProof="0" dirty="0"/>
            <a:t> plane Concentric</a:t>
          </a:r>
        </a:p>
        <a:p>
          <a:pPr rtl="0"/>
          <a:r>
            <a:rPr lang="en-GB" baseline="0" noProof="0" dirty="0"/>
            <a:t>Multiplane Concentric  </a:t>
          </a:r>
          <a:endParaRPr lang="en-GB" noProof="0" dirty="0"/>
        </a:p>
      </dgm:t>
    </dgm:pt>
    <dgm:pt modelId="{96C720A0-FEEF-48D1-8DF6-ABA03C304822}" type="parTrans" cxnId="{E97FF64F-8020-497E-AE7D-2395DDA4560D}">
      <dgm:prSet/>
      <dgm:spPr/>
      <dgm:t>
        <a:bodyPr rtlCol="0"/>
        <a:lstStyle/>
        <a:p>
          <a:pPr rtl="0"/>
          <a:endParaRPr lang="en-GB" noProof="0" dirty="0"/>
        </a:p>
      </dgm:t>
    </dgm:pt>
    <dgm:pt modelId="{B6A59CDE-18AD-4553-B6C5-FF001A8E8510}" type="sibTrans" cxnId="{E97FF64F-8020-497E-AE7D-2395DDA4560D}">
      <dgm:prSet/>
      <dgm:spPr/>
      <dgm:t>
        <a:bodyPr rtlCol="0"/>
        <a:lstStyle/>
        <a:p>
          <a:pPr rtl="0"/>
          <a:endParaRPr lang="en-GB" noProof="0" dirty="0"/>
        </a:p>
      </dgm:t>
    </dgm:pt>
    <dgm:pt modelId="{D71FC021-6A65-44D1-95B9-0E6C89079866}">
      <dgm:prSet phldrT="[Text]"/>
      <dgm:spPr>
        <a:solidFill>
          <a:schemeClr val="accent5"/>
        </a:solidFill>
        <a:ln>
          <a:solidFill>
            <a:schemeClr val="accent5"/>
          </a:solidFill>
        </a:ln>
      </dgm:spPr>
      <dgm:t>
        <a:bodyPr rtlCol="0"/>
        <a:lstStyle/>
        <a:p>
          <a:pPr rtl="0"/>
          <a:r>
            <a:rPr lang="en-GB" noProof="0" dirty="0"/>
            <a:t>Eccentric </a:t>
          </a:r>
        </a:p>
      </dgm:t>
    </dgm:pt>
    <dgm:pt modelId="{862AAE39-3AAD-40E3-BA20-90187BD73242}" type="parTrans" cxnId="{53239C96-427C-420B-95DC-546F3B30ED65}">
      <dgm:prSet/>
      <dgm:spPr/>
      <dgm:t>
        <a:bodyPr rtlCol="0"/>
        <a:lstStyle/>
        <a:p>
          <a:pPr rtl="0"/>
          <a:endParaRPr lang="en-GB" noProof="0" dirty="0"/>
        </a:p>
      </dgm:t>
    </dgm:pt>
    <dgm:pt modelId="{9B090D9D-470E-46E2-AABB-0368A52481AA}" type="sibTrans" cxnId="{53239C96-427C-420B-95DC-546F3B30ED65}">
      <dgm:prSet/>
      <dgm:spPr/>
      <dgm:t>
        <a:bodyPr rtlCol="0"/>
        <a:lstStyle/>
        <a:p>
          <a:pPr rtl="0"/>
          <a:endParaRPr lang="en-GB" noProof="0" dirty="0"/>
        </a:p>
      </dgm:t>
    </dgm:pt>
    <dgm:pt modelId="{4A6BB192-9983-4F48-BBC5-6E384EED7EC5}">
      <dgm:prSet phldrT="[Text]"/>
      <dgm:spPr/>
      <dgm:t>
        <a:bodyPr rtlCol="0"/>
        <a:lstStyle/>
        <a:p>
          <a:pPr rtl="0"/>
          <a:r>
            <a:rPr lang="en-GB" noProof="0" dirty="0"/>
            <a:t>Single plane Eccentric </a:t>
          </a:r>
        </a:p>
        <a:p>
          <a:pPr rtl="0"/>
          <a:r>
            <a:rPr lang="en-GB" noProof="0" dirty="0"/>
            <a:t>Multiplane Eccentric </a:t>
          </a:r>
        </a:p>
      </dgm:t>
    </dgm:pt>
    <dgm:pt modelId="{230A6E4A-6CED-4DC0-AEFE-6859FE07B658}" type="parTrans" cxnId="{E3115EEA-DE9C-4F06-B8B3-BEB263D5F2B1}">
      <dgm:prSet/>
      <dgm:spPr/>
      <dgm:t>
        <a:bodyPr rtlCol="0"/>
        <a:lstStyle/>
        <a:p>
          <a:pPr rtl="0"/>
          <a:endParaRPr lang="en-GB" noProof="0" dirty="0"/>
        </a:p>
      </dgm:t>
    </dgm:pt>
    <dgm:pt modelId="{0B568EC2-5D2A-4B00-8047-B7832F245B44}" type="sibTrans" cxnId="{E3115EEA-DE9C-4F06-B8B3-BEB263D5F2B1}">
      <dgm:prSet/>
      <dgm:spPr/>
      <dgm:t>
        <a:bodyPr rtlCol="0"/>
        <a:lstStyle/>
        <a:p>
          <a:pPr rtl="0"/>
          <a:endParaRPr lang="en-GB" noProof="0" dirty="0"/>
        </a:p>
      </dgm:t>
    </dgm:pt>
    <dgm:pt modelId="{5EDA317F-AB2E-47DE-BA46-16FA60C3C561}">
      <dgm:prSet phldrT="[Text]"/>
      <dgm:spPr>
        <a:solidFill>
          <a:schemeClr val="accent3"/>
        </a:solidFill>
        <a:ln>
          <a:solidFill>
            <a:schemeClr val="accent3"/>
          </a:solidFill>
        </a:ln>
      </dgm:spPr>
      <dgm:t>
        <a:bodyPr rtlCol="0"/>
        <a:lstStyle/>
        <a:p>
          <a:pPr rtl="0"/>
          <a:r>
            <a:rPr lang="en-GB" noProof="0" dirty="0"/>
            <a:t>Isometric </a:t>
          </a:r>
        </a:p>
      </dgm:t>
    </dgm:pt>
    <dgm:pt modelId="{775EBB35-E8CF-4A14-B0A8-45A53D65E711}" type="parTrans" cxnId="{7B8F902E-4BA3-41AA-9991-54805A6B93DE}">
      <dgm:prSet/>
      <dgm:spPr/>
      <dgm:t>
        <a:bodyPr rtlCol="0"/>
        <a:lstStyle/>
        <a:p>
          <a:pPr rtl="0"/>
          <a:endParaRPr lang="en-GB" noProof="0" dirty="0"/>
        </a:p>
      </dgm:t>
    </dgm:pt>
    <dgm:pt modelId="{A75B061E-69EA-487C-8330-1430DA0F139D}" type="sibTrans" cxnId="{7B8F902E-4BA3-41AA-9991-54805A6B93DE}">
      <dgm:prSet/>
      <dgm:spPr/>
      <dgm:t>
        <a:bodyPr rtlCol="0"/>
        <a:lstStyle/>
        <a:p>
          <a:pPr rtl="0"/>
          <a:endParaRPr lang="en-GB" noProof="0" dirty="0"/>
        </a:p>
      </dgm:t>
    </dgm:pt>
    <dgm:pt modelId="{F757DBC8-3670-4122-937A-47DB91C0F3FE}">
      <dgm:prSet phldrT="[Text]"/>
      <dgm:spPr/>
      <dgm:t>
        <a:bodyPr rtlCol="0"/>
        <a:lstStyle/>
        <a:p>
          <a:pPr rtl="0"/>
          <a:r>
            <a:rPr lang="en-GB" noProof="0" dirty="0"/>
            <a:t>Isokinetic </a:t>
          </a:r>
        </a:p>
      </dgm:t>
    </dgm:pt>
    <dgm:pt modelId="{8F483F27-8D97-48E5-9210-1B448F1CE277}" type="parTrans" cxnId="{8A3D4B73-3658-4A4C-9DFE-F59E22A79482}">
      <dgm:prSet/>
      <dgm:spPr/>
      <dgm:t>
        <a:bodyPr rtlCol="0"/>
        <a:lstStyle/>
        <a:p>
          <a:pPr rtl="0"/>
          <a:endParaRPr lang="en-GB" noProof="0" dirty="0"/>
        </a:p>
      </dgm:t>
    </dgm:pt>
    <dgm:pt modelId="{A46A41DD-2CA4-4800-8F85-546ABB24ED07}" type="sibTrans" cxnId="{8A3D4B73-3658-4A4C-9DFE-F59E22A79482}">
      <dgm:prSet/>
      <dgm:spPr/>
      <dgm:t>
        <a:bodyPr rtlCol="0"/>
        <a:lstStyle/>
        <a:p>
          <a:pPr rtl="0"/>
          <a:endParaRPr lang="en-GB" noProof="0" dirty="0"/>
        </a:p>
      </dgm:t>
    </dgm:pt>
    <dgm:pt modelId="{7B2FF309-5120-45E2-ACC8-F8FAA9DBDA55}">
      <dgm:prSet phldrT="[Text]"/>
      <dgm:spPr>
        <a:solidFill>
          <a:schemeClr val="accent4"/>
        </a:solidFill>
        <a:ln>
          <a:solidFill>
            <a:schemeClr val="accent4"/>
          </a:solidFill>
        </a:ln>
      </dgm:spPr>
      <dgm:t>
        <a:bodyPr rtlCol="0"/>
        <a:lstStyle/>
        <a:p>
          <a:pPr rtl="0"/>
          <a:r>
            <a:rPr lang="en-GB" noProof="0" dirty="0"/>
            <a:t>Endurance </a:t>
          </a:r>
        </a:p>
      </dgm:t>
    </dgm:pt>
    <dgm:pt modelId="{2CF5AF8A-5687-489A-9838-EDDBB760D421}" type="parTrans" cxnId="{D35DB9DA-961B-46CD-BB14-44CD766D8CB7}">
      <dgm:prSet/>
      <dgm:spPr/>
      <dgm:t>
        <a:bodyPr rtlCol="0"/>
        <a:lstStyle/>
        <a:p>
          <a:pPr rtl="0"/>
          <a:endParaRPr lang="en-GB" noProof="0" dirty="0"/>
        </a:p>
      </dgm:t>
    </dgm:pt>
    <dgm:pt modelId="{D5CAA101-B828-45D7-965B-F77CD6FBA109}" type="sibTrans" cxnId="{D35DB9DA-961B-46CD-BB14-44CD766D8CB7}">
      <dgm:prSet/>
      <dgm:spPr/>
      <dgm:t>
        <a:bodyPr rtlCol="0"/>
        <a:lstStyle/>
        <a:p>
          <a:pPr rtl="0"/>
          <a:endParaRPr lang="en-GB" noProof="0" dirty="0"/>
        </a:p>
      </dgm:t>
    </dgm:pt>
    <dgm:pt modelId="{EE155DB2-6788-4019-961C-F8B89C275CE8}">
      <dgm:prSet phldrT="[Text]"/>
      <dgm:spPr/>
      <dgm:t>
        <a:bodyPr rtlCol="0"/>
        <a:lstStyle/>
        <a:p>
          <a:pPr rtl="0"/>
          <a:endParaRPr lang="en-GB" noProof="0" dirty="0"/>
        </a:p>
      </dgm:t>
    </dgm:pt>
    <dgm:pt modelId="{8395B9D5-FF39-4045-8569-9C13F11FB1E5}" type="parTrans" cxnId="{E3D274C7-DB39-45B8-B18F-742495FE5026}">
      <dgm:prSet/>
      <dgm:spPr/>
      <dgm:t>
        <a:bodyPr rtlCol="0"/>
        <a:lstStyle/>
        <a:p>
          <a:pPr rtl="0"/>
          <a:endParaRPr lang="en-GB" noProof="0" dirty="0"/>
        </a:p>
      </dgm:t>
    </dgm:pt>
    <dgm:pt modelId="{F94C628D-62C1-4AF5-B102-2A2AA7FD22DE}" type="sibTrans" cxnId="{E3D274C7-DB39-45B8-B18F-742495FE5026}">
      <dgm:prSet/>
      <dgm:spPr/>
      <dgm:t>
        <a:bodyPr rtlCol="0"/>
        <a:lstStyle/>
        <a:p>
          <a:pPr rtl="0"/>
          <a:endParaRPr lang="en-GB" noProof="0" dirty="0"/>
        </a:p>
      </dgm:t>
    </dgm:pt>
    <dgm:pt modelId="{594BF422-752C-42F3-A230-3D0E6AE9A886}" type="pres">
      <dgm:prSet presAssocID="{55C0B14E-AEA6-48D3-A387-ED4A3A3BF840}" presName="Name0" presStyleCnt="0">
        <dgm:presLayoutVars>
          <dgm:animLvl val="lvl"/>
          <dgm:resizeHandles val="exact"/>
        </dgm:presLayoutVars>
      </dgm:prSet>
      <dgm:spPr/>
    </dgm:pt>
    <dgm:pt modelId="{F6A1B9E0-4B4A-47A4-A011-67526CEEA770}" type="pres">
      <dgm:prSet presAssocID="{AACEAFD5-63CF-4AFC-B46F-BE086C5D447C}" presName="composite" presStyleCnt="0"/>
      <dgm:spPr/>
    </dgm:pt>
    <dgm:pt modelId="{FA4E6E73-A3C8-4495-927B-8AADA5A74297}" type="pres">
      <dgm:prSet presAssocID="{AACEAFD5-63CF-4AFC-B46F-BE086C5D447C}" presName="L" presStyleLbl="solidFgAcc1" presStyleIdx="0" presStyleCnt="5">
        <dgm:presLayoutVars>
          <dgm:chMax val="0"/>
          <dgm:chPref val="0"/>
        </dgm:presLayoutVars>
      </dgm:prSet>
      <dgm:spPr>
        <a:ln>
          <a:solidFill>
            <a:schemeClr val="accent2"/>
          </a:solidFill>
        </a:ln>
      </dgm:spPr>
    </dgm:pt>
    <dgm:pt modelId="{CA3A6A4E-2D39-41D2-A6B1-B590D0C452D2}" type="pres">
      <dgm:prSet presAssocID="{AACEAFD5-63CF-4AFC-B46F-BE086C5D447C}" presName="parTx" presStyleLbl="alignNode1" presStyleIdx="0" presStyleCnt="5">
        <dgm:presLayoutVars>
          <dgm:chMax val="0"/>
          <dgm:chPref val="0"/>
          <dgm:bulletEnabled val="1"/>
        </dgm:presLayoutVars>
      </dgm:prSet>
      <dgm:spPr/>
    </dgm:pt>
    <dgm:pt modelId="{810D7AA7-A541-4507-BE7F-36CCF210089F}" type="pres">
      <dgm:prSet presAssocID="{AACEAFD5-63CF-4AFC-B46F-BE086C5D447C}" presName="desTx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4F7CDD44-32F1-4759-861F-8DABEBBA8D89}" type="pres">
      <dgm:prSet presAssocID="{AACEAFD5-63CF-4AFC-B46F-BE086C5D447C}" presName="EmptyPlaceHolder" presStyleCnt="0"/>
      <dgm:spPr/>
    </dgm:pt>
    <dgm:pt modelId="{C9A9B9EA-6A1D-4A13-9C7F-C112F25D2888}" type="pres">
      <dgm:prSet presAssocID="{7A8D4B4D-06E9-4958-810D-A6226B6AC588}" presName="space" presStyleCnt="0"/>
      <dgm:spPr/>
    </dgm:pt>
    <dgm:pt modelId="{EC37843F-14A6-4E20-B7AE-2B086A8F5F45}" type="pres">
      <dgm:prSet presAssocID="{D07AD3FD-84FF-467E-9693-752776549C61}" presName="composite" presStyleCnt="0"/>
      <dgm:spPr/>
    </dgm:pt>
    <dgm:pt modelId="{E41E7729-FD3F-426D-804C-45BD60BD762D}" type="pres">
      <dgm:prSet presAssocID="{D07AD3FD-84FF-467E-9693-752776549C61}" presName="L" presStyleLbl="solidFgAcc1" presStyleIdx="1" presStyleCnt="5">
        <dgm:presLayoutVars>
          <dgm:chMax val="0"/>
          <dgm:chPref val="0"/>
        </dgm:presLayoutVars>
      </dgm:prSet>
      <dgm:spPr>
        <a:ln>
          <a:solidFill>
            <a:schemeClr val="accent1"/>
          </a:solidFill>
        </a:ln>
      </dgm:spPr>
    </dgm:pt>
    <dgm:pt modelId="{6C46E586-0364-4C52-98F9-74A7ACD803D1}" type="pres">
      <dgm:prSet presAssocID="{D07AD3FD-84FF-467E-9693-752776549C61}" presName="parTx" presStyleLbl="alignNode1" presStyleIdx="1" presStyleCnt="5">
        <dgm:presLayoutVars>
          <dgm:chMax val="0"/>
          <dgm:chPref val="0"/>
          <dgm:bulletEnabled val="1"/>
        </dgm:presLayoutVars>
      </dgm:prSet>
      <dgm:spPr/>
    </dgm:pt>
    <dgm:pt modelId="{5E07F9E4-149C-4A89-848F-4ABDD305F0C5}" type="pres">
      <dgm:prSet presAssocID="{D07AD3FD-84FF-467E-9693-752776549C61}" presName="desTx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2928FCAD-BE3F-45AC-93A5-FD98F8A50E00}" type="pres">
      <dgm:prSet presAssocID="{D07AD3FD-84FF-467E-9693-752776549C61}" presName="EmptyPlaceHolder" presStyleCnt="0"/>
      <dgm:spPr/>
    </dgm:pt>
    <dgm:pt modelId="{C2DF8D93-19C7-4E07-BCAF-9FAAB62C8CF2}" type="pres">
      <dgm:prSet presAssocID="{A8C9B7A9-BC2A-4753-B7F0-F2E361D95520}" presName="space" presStyleCnt="0"/>
      <dgm:spPr/>
    </dgm:pt>
    <dgm:pt modelId="{86E313B1-36D3-44D7-907E-22A08CB8E9CC}" type="pres">
      <dgm:prSet presAssocID="{D71FC021-6A65-44D1-95B9-0E6C89079866}" presName="composite" presStyleCnt="0"/>
      <dgm:spPr/>
    </dgm:pt>
    <dgm:pt modelId="{473F2067-7126-4D56-A328-5A8CFD3D8D52}" type="pres">
      <dgm:prSet presAssocID="{D71FC021-6A65-44D1-95B9-0E6C89079866}" presName="L" presStyleLbl="solidFgAcc1" presStyleIdx="2" presStyleCnt="5">
        <dgm:presLayoutVars>
          <dgm:chMax val="0"/>
          <dgm:chPref val="0"/>
        </dgm:presLayoutVars>
      </dgm:prSet>
      <dgm:spPr>
        <a:ln>
          <a:solidFill>
            <a:schemeClr val="accent5"/>
          </a:solidFill>
        </a:ln>
      </dgm:spPr>
    </dgm:pt>
    <dgm:pt modelId="{7A0B5EFC-88FB-4ED5-994F-D5F6584C2293}" type="pres">
      <dgm:prSet presAssocID="{D71FC021-6A65-44D1-95B9-0E6C89079866}" presName="parTx" presStyleLbl="alignNode1" presStyleIdx="2" presStyleCnt="5">
        <dgm:presLayoutVars>
          <dgm:chMax val="0"/>
          <dgm:chPref val="0"/>
          <dgm:bulletEnabled val="1"/>
        </dgm:presLayoutVars>
      </dgm:prSet>
      <dgm:spPr/>
    </dgm:pt>
    <dgm:pt modelId="{FD7B29F2-0D66-4B4B-BC8A-82DA23575305}" type="pres">
      <dgm:prSet presAssocID="{D71FC021-6A65-44D1-95B9-0E6C89079866}" presName="desTx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BABAA172-7B81-4C6B-BCF2-4572322515C5}" type="pres">
      <dgm:prSet presAssocID="{D71FC021-6A65-44D1-95B9-0E6C89079866}" presName="EmptyPlaceHolder" presStyleCnt="0"/>
      <dgm:spPr/>
    </dgm:pt>
    <dgm:pt modelId="{0B65942F-B336-42B6-A72B-DA6B6B07B79B}" type="pres">
      <dgm:prSet presAssocID="{9B090D9D-470E-46E2-AABB-0368A52481AA}" presName="space" presStyleCnt="0"/>
      <dgm:spPr/>
    </dgm:pt>
    <dgm:pt modelId="{1D5539F6-8B97-4801-8139-D49EE44FFF3E}" type="pres">
      <dgm:prSet presAssocID="{5EDA317F-AB2E-47DE-BA46-16FA60C3C561}" presName="composite" presStyleCnt="0"/>
      <dgm:spPr/>
    </dgm:pt>
    <dgm:pt modelId="{2377F551-4CF6-4656-B644-60A7FC1B0F64}" type="pres">
      <dgm:prSet presAssocID="{5EDA317F-AB2E-47DE-BA46-16FA60C3C561}" presName="L" presStyleLbl="solidFgAcc1" presStyleIdx="3" presStyleCnt="5">
        <dgm:presLayoutVars>
          <dgm:chMax val="0"/>
          <dgm:chPref val="0"/>
        </dgm:presLayoutVars>
      </dgm:prSet>
      <dgm:spPr>
        <a:ln>
          <a:solidFill>
            <a:schemeClr val="accent3"/>
          </a:solidFill>
        </a:ln>
      </dgm:spPr>
    </dgm:pt>
    <dgm:pt modelId="{69ED255C-64AC-4764-BC2C-7679ECCC9FE9}" type="pres">
      <dgm:prSet presAssocID="{5EDA317F-AB2E-47DE-BA46-16FA60C3C561}" presName="parTx" presStyleLbl="alignNode1" presStyleIdx="3" presStyleCnt="5">
        <dgm:presLayoutVars>
          <dgm:chMax val="0"/>
          <dgm:chPref val="0"/>
          <dgm:bulletEnabled val="1"/>
        </dgm:presLayoutVars>
      </dgm:prSet>
      <dgm:spPr/>
    </dgm:pt>
    <dgm:pt modelId="{1F1B09A6-DA7E-41D1-B8A6-E3B6E775E5C1}" type="pres">
      <dgm:prSet presAssocID="{5EDA317F-AB2E-47DE-BA46-16FA60C3C561}" presName="desTx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89DACDC6-8676-47A4-A430-164754F46172}" type="pres">
      <dgm:prSet presAssocID="{5EDA317F-AB2E-47DE-BA46-16FA60C3C561}" presName="EmptyPlaceHolder" presStyleCnt="0"/>
      <dgm:spPr/>
    </dgm:pt>
    <dgm:pt modelId="{38A6C30B-D5BF-4A1A-A273-D265DC00F2EC}" type="pres">
      <dgm:prSet presAssocID="{A75B061E-69EA-487C-8330-1430DA0F139D}" presName="space" presStyleCnt="0"/>
      <dgm:spPr/>
    </dgm:pt>
    <dgm:pt modelId="{761684DA-3DB5-4618-9A30-6E2731CDFCA3}" type="pres">
      <dgm:prSet presAssocID="{7B2FF309-5120-45E2-ACC8-F8FAA9DBDA55}" presName="composite" presStyleCnt="0"/>
      <dgm:spPr/>
    </dgm:pt>
    <dgm:pt modelId="{E2C584B7-5B6E-4F6E-A7B8-E679FEF7BC4D}" type="pres">
      <dgm:prSet presAssocID="{7B2FF309-5120-45E2-ACC8-F8FAA9DBDA55}" presName="L" presStyleLbl="solidFgAcc1" presStyleIdx="4" presStyleCnt="5">
        <dgm:presLayoutVars>
          <dgm:chMax val="0"/>
          <dgm:chPref val="0"/>
        </dgm:presLayoutVars>
      </dgm:prSet>
      <dgm:spPr>
        <a:ln>
          <a:solidFill>
            <a:schemeClr val="accent4"/>
          </a:solidFill>
        </a:ln>
      </dgm:spPr>
    </dgm:pt>
    <dgm:pt modelId="{B89F8758-DA9D-4018-859A-710084D7ABF3}" type="pres">
      <dgm:prSet presAssocID="{7B2FF309-5120-45E2-ACC8-F8FAA9DBDA55}" presName="parTx" presStyleLbl="alignNode1" presStyleIdx="4" presStyleCnt="5">
        <dgm:presLayoutVars>
          <dgm:chMax val="0"/>
          <dgm:chPref val="0"/>
          <dgm:bulletEnabled val="1"/>
        </dgm:presLayoutVars>
      </dgm:prSet>
      <dgm:spPr/>
    </dgm:pt>
    <dgm:pt modelId="{B73D2BBA-574C-491E-A31C-8B6EA5CC871A}" type="pres">
      <dgm:prSet presAssocID="{7B2FF309-5120-45E2-ACC8-F8FAA9DBDA55}" presName="desTx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DC9D8E0A-674F-4E74-BF10-5C0EF64E638E}" type="pres">
      <dgm:prSet presAssocID="{7B2FF309-5120-45E2-ACC8-F8FAA9DBDA55}" presName="EmptyPlaceHolder" presStyleCnt="0"/>
      <dgm:spPr/>
    </dgm:pt>
  </dgm:ptLst>
  <dgm:cxnLst>
    <dgm:cxn modelId="{A903DE1B-AC8A-4C77-850B-32A9F4D87BCB}" type="presOf" srcId="{5EDA317F-AB2E-47DE-BA46-16FA60C3C561}" destId="{69ED255C-64AC-4764-BC2C-7679ECCC9FE9}" srcOrd="0" destOrd="0" presId="urn:microsoft.com/office/officeart/2016/7/layout/AccentHomeChevronProcess"/>
    <dgm:cxn modelId="{F23BFC27-EEA1-48DD-A68B-3C9BF1AE455D}" type="presOf" srcId="{349299C9-846E-4827-813A-349CCCE20782}" destId="{810D7AA7-A541-4507-BE7F-36CCF210089F}" srcOrd="0" destOrd="0" presId="urn:microsoft.com/office/officeart/2016/7/layout/AccentHomeChevronProcess"/>
    <dgm:cxn modelId="{7B8F902E-4BA3-41AA-9991-54805A6B93DE}" srcId="{55C0B14E-AEA6-48D3-A387-ED4A3A3BF840}" destId="{5EDA317F-AB2E-47DE-BA46-16FA60C3C561}" srcOrd="3" destOrd="0" parTransId="{775EBB35-E8CF-4A14-B0A8-45A53D65E711}" sibTransId="{A75B061E-69EA-487C-8330-1430DA0F139D}"/>
    <dgm:cxn modelId="{0EFA3039-6828-403C-9445-4359BA6645E6}" srcId="{AACEAFD5-63CF-4AFC-B46F-BE086C5D447C}" destId="{349299C9-846E-4827-813A-349CCCE20782}" srcOrd="0" destOrd="0" parTransId="{AEA27547-B9ED-4994-BD27-04EC297EF367}" sibTransId="{9D819F52-ACA0-4B08-8256-DF6BD8FA3A0B}"/>
    <dgm:cxn modelId="{6CDEA839-6538-453E-9113-58ECC65280CB}" type="presOf" srcId="{AACEAFD5-63CF-4AFC-B46F-BE086C5D447C}" destId="{CA3A6A4E-2D39-41D2-A6B1-B590D0C452D2}" srcOrd="0" destOrd="0" presId="urn:microsoft.com/office/officeart/2016/7/layout/AccentHomeChevronProcess"/>
    <dgm:cxn modelId="{F5A7A062-FA53-4976-B49E-235CE658F38A}" type="presOf" srcId="{EE155DB2-6788-4019-961C-F8B89C275CE8}" destId="{B73D2BBA-574C-491E-A31C-8B6EA5CC871A}" srcOrd="0" destOrd="0" presId="urn:microsoft.com/office/officeart/2016/7/layout/AccentHomeChevronProcess"/>
    <dgm:cxn modelId="{55492768-9A5E-4F74-AC7C-959C5C24EFD3}" srcId="{55C0B14E-AEA6-48D3-A387-ED4A3A3BF840}" destId="{D07AD3FD-84FF-467E-9693-752776549C61}" srcOrd="1" destOrd="0" parTransId="{7B691773-F524-4FAD-A272-BDF0B0C4370A}" sibTransId="{A8C9B7A9-BC2A-4753-B7F0-F2E361D95520}"/>
    <dgm:cxn modelId="{E97FF64F-8020-497E-AE7D-2395DDA4560D}" srcId="{D07AD3FD-84FF-467E-9693-752776549C61}" destId="{5D70EFF5-8B31-4A1F-AE44-51E4CF0013EB}" srcOrd="0" destOrd="0" parTransId="{96C720A0-FEEF-48D1-8DF6-ABA03C304822}" sibTransId="{B6A59CDE-18AD-4553-B6C5-FF001A8E8510}"/>
    <dgm:cxn modelId="{8A3D4B73-3658-4A4C-9DFE-F59E22A79482}" srcId="{5EDA317F-AB2E-47DE-BA46-16FA60C3C561}" destId="{F757DBC8-3670-4122-937A-47DB91C0F3FE}" srcOrd="0" destOrd="0" parTransId="{8F483F27-8D97-48E5-9210-1B448F1CE277}" sibTransId="{A46A41DD-2CA4-4800-8F85-546ABB24ED07}"/>
    <dgm:cxn modelId="{00A52954-B4C4-4ECD-B0D0-AE5EF5CDC4E1}" type="presOf" srcId="{7B2FF309-5120-45E2-ACC8-F8FAA9DBDA55}" destId="{B89F8758-DA9D-4018-859A-710084D7ABF3}" srcOrd="0" destOrd="0" presId="urn:microsoft.com/office/officeart/2016/7/layout/AccentHomeChevronProcess"/>
    <dgm:cxn modelId="{219EA357-E48B-4A91-91A7-8282DFF10601}" type="presOf" srcId="{55C0B14E-AEA6-48D3-A387-ED4A3A3BF840}" destId="{594BF422-752C-42F3-A230-3D0E6AE9A886}" srcOrd="0" destOrd="0" presId="urn:microsoft.com/office/officeart/2016/7/layout/AccentHomeChevronProcess"/>
    <dgm:cxn modelId="{D8B51958-63B3-49F6-A150-9B1A638B15CE}" type="presOf" srcId="{F757DBC8-3670-4122-937A-47DB91C0F3FE}" destId="{1F1B09A6-DA7E-41D1-B8A6-E3B6E775E5C1}" srcOrd="0" destOrd="0" presId="urn:microsoft.com/office/officeart/2016/7/layout/AccentHomeChevronProcess"/>
    <dgm:cxn modelId="{61E56288-5A92-4019-989A-398C8EA8A844}" type="presOf" srcId="{4A6BB192-9983-4F48-BBC5-6E384EED7EC5}" destId="{FD7B29F2-0D66-4B4B-BC8A-82DA23575305}" srcOrd="0" destOrd="0" presId="urn:microsoft.com/office/officeart/2016/7/layout/AccentHomeChevronProcess"/>
    <dgm:cxn modelId="{60399491-EC61-4ACD-870E-1A66600F3D26}" type="presOf" srcId="{D71FC021-6A65-44D1-95B9-0E6C89079866}" destId="{7A0B5EFC-88FB-4ED5-994F-D5F6584C2293}" srcOrd="0" destOrd="0" presId="urn:microsoft.com/office/officeart/2016/7/layout/AccentHomeChevronProcess"/>
    <dgm:cxn modelId="{53239C96-427C-420B-95DC-546F3B30ED65}" srcId="{55C0B14E-AEA6-48D3-A387-ED4A3A3BF840}" destId="{D71FC021-6A65-44D1-95B9-0E6C89079866}" srcOrd="2" destOrd="0" parTransId="{862AAE39-3AAD-40E3-BA20-90187BD73242}" sibTransId="{9B090D9D-470E-46E2-AABB-0368A52481AA}"/>
    <dgm:cxn modelId="{2F6485B4-0735-4D01-8060-5A89B7562619}" type="presOf" srcId="{5D70EFF5-8B31-4A1F-AE44-51E4CF0013EB}" destId="{5E07F9E4-149C-4A89-848F-4ABDD305F0C5}" srcOrd="0" destOrd="0" presId="urn:microsoft.com/office/officeart/2016/7/layout/AccentHomeChevronProcess"/>
    <dgm:cxn modelId="{AE101ABC-7EA3-4444-A576-8AB15A371C84}" srcId="{55C0B14E-AEA6-48D3-A387-ED4A3A3BF840}" destId="{AACEAFD5-63CF-4AFC-B46F-BE086C5D447C}" srcOrd="0" destOrd="0" parTransId="{7A0BD8EC-BB4A-4912-A54E-6F39B681264E}" sibTransId="{7A8D4B4D-06E9-4958-810D-A6226B6AC588}"/>
    <dgm:cxn modelId="{665C05C7-3CB0-428C-B457-E59A0AF60DA1}" type="presOf" srcId="{D07AD3FD-84FF-467E-9693-752776549C61}" destId="{6C46E586-0364-4C52-98F9-74A7ACD803D1}" srcOrd="0" destOrd="0" presId="urn:microsoft.com/office/officeart/2016/7/layout/AccentHomeChevronProcess"/>
    <dgm:cxn modelId="{E3D274C7-DB39-45B8-B18F-742495FE5026}" srcId="{7B2FF309-5120-45E2-ACC8-F8FAA9DBDA55}" destId="{EE155DB2-6788-4019-961C-F8B89C275CE8}" srcOrd="0" destOrd="0" parTransId="{8395B9D5-FF39-4045-8569-9C13F11FB1E5}" sibTransId="{F94C628D-62C1-4AF5-B102-2A2AA7FD22DE}"/>
    <dgm:cxn modelId="{D35DB9DA-961B-46CD-BB14-44CD766D8CB7}" srcId="{55C0B14E-AEA6-48D3-A387-ED4A3A3BF840}" destId="{7B2FF309-5120-45E2-ACC8-F8FAA9DBDA55}" srcOrd="4" destOrd="0" parTransId="{2CF5AF8A-5687-489A-9838-EDDBB760D421}" sibTransId="{D5CAA101-B828-45D7-965B-F77CD6FBA109}"/>
    <dgm:cxn modelId="{E3115EEA-DE9C-4F06-B8B3-BEB263D5F2B1}" srcId="{D71FC021-6A65-44D1-95B9-0E6C89079866}" destId="{4A6BB192-9983-4F48-BBC5-6E384EED7EC5}" srcOrd="0" destOrd="0" parTransId="{230A6E4A-6CED-4DC0-AEFE-6859FE07B658}" sibTransId="{0B568EC2-5D2A-4B00-8047-B7832F245B44}"/>
    <dgm:cxn modelId="{C93892E1-28C0-4B75-A464-293C00708672}" type="presParOf" srcId="{594BF422-752C-42F3-A230-3D0E6AE9A886}" destId="{F6A1B9E0-4B4A-47A4-A011-67526CEEA770}" srcOrd="0" destOrd="0" presId="urn:microsoft.com/office/officeart/2016/7/layout/AccentHomeChevronProcess"/>
    <dgm:cxn modelId="{D5413575-9692-46A2-A045-9ED8482318DF}" type="presParOf" srcId="{F6A1B9E0-4B4A-47A4-A011-67526CEEA770}" destId="{FA4E6E73-A3C8-4495-927B-8AADA5A74297}" srcOrd="0" destOrd="0" presId="urn:microsoft.com/office/officeart/2016/7/layout/AccentHomeChevronProcess"/>
    <dgm:cxn modelId="{3303BDD6-668D-45F1-9491-4125E782D67C}" type="presParOf" srcId="{F6A1B9E0-4B4A-47A4-A011-67526CEEA770}" destId="{CA3A6A4E-2D39-41D2-A6B1-B590D0C452D2}" srcOrd="1" destOrd="0" presId="urn:microsoft.com/office/officeart/2016/7/layout/AccentHomeChevronProcess"/>
    <dgm:cxn modelId="{3BAD5A1C-162E-4722-B818-968C4083BECD}" type="presParOf" srcId="{F6A1B9E0-4B4A-47A4-A011-67526CEEA770}" destId="{810D7AA7-A541-4507-BE7F-36CCF210089F}" srcOrd="2" destOrd="0" presId="urn:microsoft.com/office/officeart/2016/7/layout/AccentHomeChevronProcess"/>
    <dgm:cxn modelId="{A3B267C1-BAFC-42F0-A63A-6491CFDC1ED2}" type="presParOf" srcId="{F6A1B9E0-4B4A-47A4-A011-67526CEEA770}" destId="{4F7CDD44-32F1-4759-861F-8DABEBBA8D89}" srcOrd="3" destOrd="0" presId="urn:microsoft.com/office/officeart/2016/7/layout/AccentHomeChevronProcess"/>
    <dgm:cxn modelId="{80CC9289-BA8F-4ED7-A4ED-9FA5EF71D964}" type="presParOf" srcId="{594BF422-752C-42F3-A230-3D0E6AE9A886}" destId="{C9A9B9EA-6A1D-4A13-9C7F-C112F25D2888}" srcOrd="1" destOrd="0" presId="urn:microsoft.com/office/officeart/2016/7/layout/AccentHomeChevronProcess"/>
    <dgm:cxn modelId="{5B7985CA-BC92-461D-A77E-E2320D4992D0}" type="presParOf" srcId="{594BF422-752C-42F3-A230-3D0E6AE9A886}" destId="{EC37843F-14A6-4E20-B7AE-2B086A8F5F45}" srcOrd="2" destOrd="0" presId="urn:microsoft.com/office/officeart/2016/7/layout/AccentHomeChevronProcess"/>
    <dgm:cxn modelId="{1996E4D7-D809-45CA-9DF0-561A93BDAFB1}" type="presParOf" srcId="{EC37843F-14A6-4E20-B7AE-2B086A8F5F45}" destId="{E41E7729-FD3F-426D-804C-45BD60BD762D}" srcOrd="0" destOrd="0" presId="urn:microsoft.com/office/officeart/2016/7/layout/AccentHomeChevronProcess"/>
    <dgm:cxn modelId="{16E53752-1AB8-4CD2-BFD6-85C0CDA26E1B}" type="presParOf" srcId="{EC37843F-14A6-4E20-B7AE-2B086A8F5F45}" destId="{6C46E586-0364-4C52-98F9-74A7ACD803D1}" srcOrd="1" destOrd="0" presId="urn:microsoft.com/office/officeart/2016/7/layout/AccentHomeChevronProcess"/>
    <dgm:cxn modelId="{FAC2F23D-E510-4342-91C3-FCAB11B207C0}" type="presParOf" srcId="{EC37843F-14A6-4E20-B7AE-2B086A8F5F45}" destId="{5E07F9E4-149C-4A89-848F-4ABDD305F0C5}" srcOrd="2" destOrd="0" presId="urn:microsoft.com/office/officeart/2016/7/layout/AccentHomeChevronProcess"/>
    <dgm:cxn modelId="{3843A525-0A63-4743-B0E8-0F795D54B4E4}" type="presParOf" srcId="{EC37843F-14A6-4E20-B7AE-2B086A8F5F45}" destId="{2928FCAD-BE3F-45AC-93A5-FD98F8A50E00}" srcOrd="3" destOrd="0" presId="urn:microsoft.com/office/officeart/2016/7/layout/AccentHomeChevronProcess"/>
    <dgm:cxn modelId="{D179D84E-BE2C-46EF-8594-412D3A7F9213}" type="presParOf" srcId="{594BF422-752C-42F3-A230-3D0E6AE9A886}" destId="{C2DF8D93-19C7-4E07-BCAF-9FAAB62C8CF2}" srcOrd="3" destOrd="0" presId="urn:microsoft.com/office/officeart/2016/7/layout/AccentHomeChevronProcess"/>
    <dgm:cxn modelId="{D8554B98-FAA7-4800-BB76-916BA7A2B10E}" type="presParOf" srcId="{594BF422-752C-42F3-A230-3D0E6AE9A886}" destId="{86E313B1-36D3-44D7-907E-22A08CB8E9CC}" srcOrd="4" destOrd="0" presId="urn:microsoft.com/office/officeart/2016/7/layout/AccentHomeChevronProcess"/>
    <dgm:cxn modelId="{19D10FBF-8E65-4EB5-9B54-54A271982B0D}" type="presParOf" srcId="{86E313B1-36D3-44D7-907E-22A08CB8E9CC}" destId="{473F2067-7126-4D56-A328-5A8CFD3D8D52}" srcOrd="0" destOrd="0" presId="urn:microsoft.com/office/officeart/2016/7/layout/AccentHomeChevronProcess"/>
    <dgm:cxn modelId="{11A73768-8587-4E2B-BDDA-6254211FDF2D}" type="presParOf" srcId="{86E313B1-36D3-44D7-907E-22A08CB8E9CC}" destId="{7A0B5EFC-88FB-4ED5-994F-D5F6584C2293}" srcOrd="1" destOrd="0" presId="urn:microsoft.com/office/officeart/2016/7/layout/AccentHomeChevronProcess"/>
    <dgm:cxn modelId="{522D3FED-6E8C-40DF-8BA8-A80510ACC48F}" type="presParOf" srcId="{86E313B1-36D3-44D7-907E-22A08CB8E9CC}" destId="{FD7B29F2-0D66-4B4B-BC8A-82DA23575305}" srcOrd="2" destOrd="0" presId="urn:microsoft.com/office/officeart/2016/7/layout/AccentHomeChevronProcess"/>
    <dgm:cxn modelId="{8075A955-4651-4DD2-B114-EB147BF378DF}" type="presParOf" srcId="{86E313B1-36D3-44D7-907E-22A08CB8E9CC}" destId="{BABAA172-7B81-4C6B-BCF2-4572322515C5}" srcOrd="3" destOrd="0" presId="urn:microsoft.com/office/officeart/2016/7/layout/AccentHomeChevronProcess"/>
    <dgm:cxn modelId="{505D5263-214F-48F5-9678-AA87C7C04F54}" type="presParOf" srcId="{594BF422-752C-42F3-A230-3D0E6AE9A886}" destId="{0B65942F-B336-42B6-A72B-DA6B6B07B79B}" srcOrd="5" destOrd="0" presId="urn:microsoft.com/office/officeart/2016/7/layout/AccentHomeChevronProcess"/>
    <dgm:cxn modelId="{F0861DFD-F2E8-400C-9B5C-4AA4849B2BE4}" type="presParOf" srcId="{594BF422-752C-42F3-A230-3D0E6AE9A886}" destId="{1D5539F6-8B97-4801-8139-D49EE44FFF3E}" srcOrd="6" destOrd="0" presId="urn:microsoft.com/office/officeart/2016/7/layout/AccentHomeChevronProcess"/>
    <dgm:cxn modelId="{D22CB840-CF4F-404F-97C0-0629311A5E51}" type="presParOf" srcId="{1D5539F6-8B97-4801-8139-D49EE44FFF3E}" destId="{2377F551-4CF6-4656-B644-60A7FC1B0F64}" srcOrd="0" destOrd="0" presId="urn:microsoft.com/office/officeart/2016/7/layout/AccentHomeChevronProcess"/>
    <dgm:cxn modelId="{6FFE5C0B-250C-4EEB-9BDD-E47B6B414225}" type="presParOf" srcId="{1D5539F6-8B97-4801-8139-D49EE44FFF3E}" destId="{69ED255C-64AC-4764-BC2C-7679ECCC9FE9}" srcOrd="1" destOrd="0" presId="urn:microsoft.com/office/officeart/2016/7/layout/AccentHomeChevronProcess"/>
    <dgm:cxn modelId="{EB2B0AEE-0679-4C51-B5D9-13C0989C2DC6}" type="presParOf" srcId="{1D5539F6-8B97-4801-8139-D49EE44FFF3E}" destId="{1F1B09A6-DA7E-41D1-B8A6-E3B6E775E5C1}" srcOrd="2" destOrd="0" presId="urn:microsoft.com/office/officeart/2016/7/layout/AccentHomeChevronProcess"/>
    <dgm:cxn modelId="{21A6189F-60BA-4472-B858-99323388D0B0}" type="presParOf" srcId="{1D5539F6-8B97-4801-8139-D49EE44FFF3E}" destId="{89DACDC6-8676-47A4-A430-164754F46172}" srcOrd="3" destOrd="0" presId="urn:microsoft.com/office/officeart/2016/7/layout/AccentHomeChevronProcess"/>
    <dgm:cxn modelId="{7D7FFE7B-0A37-4D36-9728-C99051BA3C40}" type="presParOf" srcId="{594BF422-752C-42F3-A230-3D0E6AE9A886}" destId="{38A6C30B-D5BF-4A1A-A273-D265DC00F2EC}" srcOrd="7" destOrd="0" presId="urn:microsoft.com/office/officeart/2016/7/layout/AccentHomeChevronProcess"/>
    <dgm:cxn modelId="{626D4800-17BB-462C-BE7D-935B963B6EC7}" type="presParOf" srcId="{594BF422-752C-42F3-A230-3D0E6AE9A886}" destId="{761684DA-3DB5-4618-9A30-6E2731CDFCA3}" srcOrd="8" destOrd="0" presId="urn:microsoft.com/office/officeart/2016/7/layout/AccentHomeChevronProcess"/>
    <dgm:cxn modelId="{2B2ED8B7-5577-4410-8D8A-61A1D71B9F15}" type="presParOf" srcId="{761684DA-3DB5-4618-9A30-6E2731CDFCA3}" destId="{E2C584B7-5B6E-4F6E-A7B8-E679FEF7BC4D}" srcOrd="0" destOrd="0" presId="urn:microsoft.com/office/officeart/2016/7/layout/AccentHomeChevronProcess"/>
    <dgm:cxn modelId="{CFB7BBCC-4189-422A-9163-265E17C16D21}" type="presParOf" srcId="{761684DA-3DB5-4618-9A30-6E2731CDFCA3}" destId="{B89F8758-DA9D-4018-859A-710084D7ABF3}" srcOrd="1" destOrd="0" presId="urn:microsoft.com/office/officeart/2016/7/layout/AccentHomeChevronProcess"/>
    <dgm:cxn modelId="{72C8C8DD-71B0-4E2B-BE4F-7AF4AF3DD218}" type="presParOf" srcId="{761684DA-3DB5-4618-9A30-6E2731CDFCA3}" destId="{B73D2BBA-574C-491E-A31C-8B6EA5CC871A}" srcOrd="2" destOrd="0" presId="urn:microsoft.com/office/officeart/2016/7/layout/AccentHomeChevronProcess"/>
    <dgm:cxn modelId="{34912DD7-C0FC-4C18-ABAB-DA8DF69C4254}" type="presParOf" srcId="{761684DA-3DB5-4618-9A30-6E2731CDFCA3}" destId="{DC9D8E0A-674F-4E74-BF10-5C0EF64E638E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4E6E73-A3C8-4495-927B-8AADA5A74297}">
      <dsp:nvSpPr>
        <dsp:cNvPr id="0" name=""/>
        <dsp:cNvSpPr/>
      </dsp:nvSpPr>
      <dsp:spPr>
        <a:xfrm rot="5400000">
          <a:off x="-909957" y="1795812"/>
          <a:ext cx="1988820" cy="16503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A6A4E-2D39-41D2-A6B1-B590D0C452D2}">
      <dsp:nvSpPr>
        <dsp:cNvPr id="0" name=""/>
        <dsp:cNvSpPr/>
      </dsp:nvSpPr>
      <dsp:spPr>
        <a:xfrm>
          <a:off x="1934" y="2872740"/>
          <a:ext cx="2062943" cy="662940"/>
        </a:xfrm>
        <a:prstGeom prst="homePlate">
          <a:avLst>
            <a:gd name="adj" fmla="val 25000"/>
          </a:avLst>
        </a:prstGeom>
        <a:solidFill>
          <a:schemeClr val="accent2"/>
        </a:solidFill>
        <a:ln w="12700" cap="flat" cmpd="sng" algn="ctr">
          <a:solidFill>
            <a:schemeClr val="accent2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/>
            <a:t>Isometric</a:t>
          </a:r>
        </a:p>
      </dsp:txBody>
      <dsp:txXfrm>
        <a:off x="1934" y="2872740"/>
        <a:ext cx="1980076" cy="662940"/>
      </dsp:txXfrm>
    </dsp:sp>
    <dsp:sp modelId="{810D7AA7-A541-4507-BE7F-36CCF210089F}">
      <dsp:nvSpPr>
        <dsp:cNvPr id="0" name=""/>
        <dsp:cNvSpPr/>
      </dsp:nvSpPr>
      <dsp:spPr>
        <a:xfrm>
          <a:off x="166970" y="982941"/>
          <a:ext cx="1675110" cy="1414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0" dirty="0"/>
            <a:t>Single plane isometric </a:t>
          </a:r>
        </a:p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0" dirty="0"/>
            <a:t>Multiplane isometric </a:t>
          </a:r>
        </a:p>
      </dsp:txBody>
      <dsp:txXfrm>
        <a:off x="166970" y="982941"/>
        <a:ext cx="1675110" cy="1414310"/>
      </dsp:txXfrm>
    </dsp:sp>
    <dsp:sp modelId="{E41E7729-FD3F-426D-804C-45BD60BD762D}">
      <dsp:nvSpPr>
        <dsp:cNvPr id="0" name=""/>
        <dsp:cNvSpPr/>
      </dsp:nvSpPr>
      <dsp:spPr>
        <a:xfrm rot="5400000">
          <a:off x="1049839" y="1795812"/>
          <a:ext cx="1988820" cy="16503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46E586-0364-4C52-98F9-74A7ACD803D1}">
      <dsp:nvSpPr>
        <dsp:cNvPr id="0" name=""/>
        <dsp:cNvSpPr/>
      </dsp:nvSpPr>
      <dsp:spPr>
        <a:xfrm>
          <a:off x="1961731" y="2872740"/>
          <a:ext cx="2062943" cy="662940"/>
        </a:xfrm>
        <a:prstGeom prst="chevron">
          <a:avLst>
            <a:gd name="adj" fmla="val 25000"/>
          </a:avLst>
        </a:prstGeom>
        <a:solidFill>
          <a:schemeClr val="accent1"/>
        </a:solidFill>
        <a:ln w="12700" cap="flat" cmpd="sng" algn="ctr">
          <a:solidFill>
            <a:schemeClr val="accent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/>
            <a:t>Concentric </a:t>
          </a:r>
        </a:p>
      </dsp:txBody>
      <dsp:txXfrm>
        <a:off x="2127466" y="2872740"/>
        <a:ext cx="1731473" cy="662940"/>
      </dsp:txXfrm>
    </dsp:sp>
    <dsp:sp modelId="{5E07F9E4-149C-4A89-848F-4ABDD305F0C5}">
      <dsp:nvSpPr>
        <dsp:cNvPr id="0" name=""/>
        <dsp:cNvSpPr/>
      </dsp:nvSpPr>
      <dsp:spPr>
        <a:xfrm>
          <a:off x="2126766" y="982941"/>
          <a:ext cx="1675110" cy="1414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0" dirty="0"/>
            <a:t>Single</a:t>
          </a:r>
          <a:r>
            <a:rPr lang="en-GB" sz="1400" kern="1200" baseline="0" noProof="0" dirty="0"/>
            <a:t> plane Concentric</a:t>
          </a:r>
        </a:p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baseline="0" noProof="0" dirty="0"/>
            <a:t>Multiplane Concentric  </a:t>
          </a:r>
          <a:endParaRPr lang="en-GB" sz="1400" kern="1200" noProof="0" dirty="0"/>
        </a:p>
      </dsp:txBody>
      <dsp:txXfrm>
        <a:off x="2126766" y="982941"/>
        <a:ext cx="1675110" cy="1414310"/>
      </dsp:txXfrm>
    </dsp:sp>
    <dsp:sp modelId="{473F2067-7126-4D56-A328-5A8CFD3D8D52}">
      <dsp:nvSpPr>
        <dsp:cNvPr id="0" name=""/>
        <dsp:cNvSpPr/>
      </dsp:nvSpPr>
      <dsp:spPr>
        <a:xfrm rot="5400000">
          <a:off x="3009635" y="1795812"/>
          <a:ext cx="1988820" cy="16503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0B5EFC-88FB-4ED5-994F-D5F6584C2293}">
      <dsp:nvSpPr>
        <dsp:cNvPr id="0" name=""/>
        <dsp:cNvSpPr/>
      </dsp:nvSpPr>
      <dsp:spPr>
        <a:xfrm>
          <a:off x="3921528" y="2872740"/>
          <a:ext cx="2062943" cy="662940"/>
        </a:xfrm>
        <a:prstGeom prst="chevron">
          <a:avLst>
            <a:gd name="adj" fmla="val 25000"/>
          </a:avLst>
        </a:prstGeom>
        <a:solidFill>
          <a:schemeClr val="accent5"/>
        </a:solidFill>
        <a:ln w="12700" cap="flat" cmpd="sng" algn="ctr">
          <a:solidFill>
            <a:schemeClr val="accent5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/>
            <a:t>Eccentric </a:t>
          </a:r>
        </a:p>
      </dsp:txBody>
      <dsp:txXfrm>
        <a:off x="4087263" y="2872740"/>
        <a:ext cx="1731473" cy="662940"/>
      </dsp:txXfrm>
    </dsp:sp>
    <dsp:sp modelId="{FD7B29F2-0D66-4B4B-BC8A-82DA23575305}">
      <dsp:nvSpPr>
        <dsp:cNvPr id="0" name=""/>
        <dsp:cNvSpPr/>
      </dsp:nvSpPr>
      <dsp:spPr>
        <a:xfrm>
          <a:off x="4086563" y="982941"/>
          <a:ext cx="1675110" cy="1414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0" dirty="0"/>
            <a:t>Single plane Eccentric </a:t>
          </a:r>
        </a:p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0" dirty="0"/>
            <a:t>Multiplane Eccentric </a:t>
          </a:r>
        </a:p>
      </dsp:txBody>
      <dsp:txXfrm>
        <a:off x="4086563" y="982941"/>
        <a:ext cx="1675110" cy="1414310"/>
      </dsp:txXfrm>
    </dsp:sp>
    <dsp:sp modelId="{2377F551-4CF6-4656-B644-60A7FC1B0F64}">
      <dsp:nvSpPr>
        <dsp:cNvPr id="0" name=""/>
        <dsp:cNvSpPr/>
      </dsp:nvSpPr>
      <dsp:spPr>
        <a:xfrm rot="5400000">
          <a:off x="4969432" y="1795812"/>
          <a:ext cx="1988820" cy="16503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D255C-64AC-4764-BC2C-7679ECCC9FE9}">
      <dsp:nvSpPr>
        <dsp:cNvPr id="0" name=""/>
        <dsp:cNvSpPr/>
      </dsp:nvSpPr>
      <dsp:spPr>
        <a:xfrm>
          <a:off x="5881324" y="2872740"/>
          <a:ext cx="2062943" cy="662940"/>
        </a:xfrm>
        <a:prstGeom prst="chevron">
          <a:avLst>
            <a:gd name="adj" fmla="val 25000"/>
          </a:avLst>
        </a:prstGeom>
        <a:solidFill>
          <a:schemeClr val="accent3"/>
        </a:solidFill>
        <a:ln w="12700" cap="flat" cmpd="sng" algn="ctr">
          <a:solidFill>
            <a:schemeClr val="accent3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/>
            <a:t>Isometric </a:t>
          </a:r>
        </a:p>
      </dsp:txBody>
      <dsp:txXfrm>
        <a:off x="6047059" y="2872740"/>
        <a:ext cx="1731473" cy="662940"/>
      </dsp:txXfrm>
    </dsp:sp>
    <dsp:sp modelId="{1F1B09A6-DA7E-41D1-B8A6-E3B6E775E5C1}">
      <dsp:nvSpPr>
        <dsp:cNvPr id="0" name=""/>
        <dsp:cNvSpPr/>
      </dsp:nvSpPr>
      <dsp:spPr>
        <a:xfrm>
          <a:off x="6046360" y="982941"/>
          <a:ext cx="1675110" cy="1414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noProof="0" dirty="0"/>
            <a:t>Isokinetic </a:t>
          </a:r>
        </a:p>
      </dsp:txBody>
      <dsp:txXfrm>
        <a:off x="6046360" y="982941"/>
        <a:ext cx="1675110" cy="1414310"/>
      </dsp:txXfrm>
    </dsp:sp>
    <dsp:sp modelId="{E2C584B7-5B6E-4F6E-A7B8-E679FEF7BC4D}">
      <dsp:nvSpPr>
        <dsp:cNvPr id="0" name=""/>
        <dsp:cNvSpPr/>
      </dsp:nvSpPr>
      <dsp:spPr>
        <a:xfrm rot="5400000">
          <a:off x="6929229" y="1795812"/>
          <a:ext cx="1988820" cy="165035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F8758-DA9D-4018-859A-710084D7ABF3}">
      <dsp:nvSpPr>
        <dsp:cNvPr id="0" name=""/>
        <dsp:cNvSpPr/>
      </dsp:nvSpPr>
      <dsp:spPr>
        <a:xfrm>
          <a:off x="7841121" y="2872740"/>
          <a:ext cx="2062943" cy="662940"/>
        </a:xfrm>
        <a:prstGeom prst="chevron">
          <a:avLst>
            <a:gd name="adj" fmla="val 25000"/>
          </a:avLst>
        </a:prstGeom>
        <a:solidFill>
          <a:schemeClr val="accent4"/>
        </a:solidFill>
        <a:ln w="12700" cap="flat" cmpd="sng" algn="ctr">
          <a:solidFill>
            <a:schemeClr val="accent4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203200" rIns="101600" bIns="203200" numCol="1" spcCol="1270" rtlCol="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noProof="0" dirty="0"/>
            <a:t>Endurance </a:t>
          </a:r>
        </a:p>
      </dsp:txBody>
      <dsp:txXfrm>
        <a:off x="8006856" y="2872740"/>
        <a:ext cx="1731473" cy="662940"/>
      </dsp:txXfrm>
    </dsp:sp>
    <dsp:sp modelId="{B73D2BBA-574C-491E-A31C-8B6EA5CC871A}">
      <dsp:nvSpPr>
        <dsp:cNvPr id="0" name=""/>
        <dsp:cNvSpPr/>
      </dsp:nvSpPr>
      <dsp:spPr>
        <a:xfrm>
          <a:off x="8006156" y="982941"/>
          <a:ext cx="1675110" cy="1414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rtlCol="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>
        <a:off x="8006156" y="982941"/>
        <a:ext cx="1675110" cy="1414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07/09/2023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07/09/2023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722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807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022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0160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168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0736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0572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087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766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100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1261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0384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831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2140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spc="400" dirty="0"/>
              <a:t>Strength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Power v Strength v Hypertrophy v Muscle Endurance </a:t>
            </a:r>
            <a:endParaRPr lang="en-GB" sz="2000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826" y="98655"/>
            <a:ext cx="5833872" cy="2276856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latin typeface="+mn-lt"/>
              </a:rPr>
              <a:t>Muscle strength and Endurance </a:t>
            </a:r>
            <a:endParaRPr lang="en-GB" sz="4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E74E9-AA78-46C1-845A-0B72FA8AF3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algn="r" rtl="0"/>
            <a:r>
              <a:rPr lang="en-GB" sz="1800" dirty="0">
                <a:solidFill>
                  <a:schemeClr val="bg1"/>
                </a:solidFill>
              </a:rPr>
              <a:t>Isometric 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Tension created with no chance in length </a:t>
            </a:r>
          </a:p>
          <a:p>
            <a:pPr algn="r" rtl="0"/>
            <a:r>
              <a:rPr lang="en-GB" dirty="0"/>
              <a:t>+ Can strengthen without imposing undue stress on injured or surgically repaired structures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+ Can strengthen even when the muscle is too weak to tolerate external load or gravitational loads</a:t>
            </a:r>
          </a:p>
          <a:p>
            <a:pPr algn="r" rtl="0"/>
            <a:r>
              <a:rPr lang="en-GB" dirty="0"/>
              <a:t>- Strengthen gains re limited to 15 – 20 degrees of iso contraction 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- Pt may Valsal</a:t>
            </a:r>
            <a:r>
              <a:rPr lang="en-GB" dirty="0"/>
              <a:t>va manoeuvre 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98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826" y="98655"/>
            <a:ext cx="5833872" cy="2276856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latin typeface="+mn-lt"/>
              </a:rPr>
              <a:t>Muscle strength and Endurance </a:t>
            </a:r>
            <a:endParaRPr lang="en-GB" sz="4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E74E9-AA78-46C1-845A-0B72FA8AF3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>
            <a:normAutofit fontScale="92500" lnSpcReduction="20000"/>
          </a:bodyPr>
          <a:lstStyle/>
          <a:p>
            <a:pPr algn="r" rtl="0"/>
            <a:r>
              <a:rPr lang="en-GB" sz="1800" dirty="0">
                <a:solidFill>
                  <a:schemeClr val="bg1"/>
                </a:solidFill>
              </a:rPr>
              <a:t>Isometric 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20d intervals pain free range</a:t>
            </a:r>
          </a:p>
          <a:p>
            <a:pPr algn="r" rtl="0"/>
            <a:r>
              <a:rPr lang="en-GB" dirty="0"/>
              <a:t>5-6 seconds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10 reps with 10 second rests between reps</a:t>
            </a:r>
          </a:p>
          <a:p>
            <a:pPr algn="r" rtl="0"/>
            <a:r>
              <a:rPr lang="en-GB" dirty="0"/>
              <a:t>Sets throughout the day as Pt progresses 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Quality no</a:t>
            </a:r>
            <a:r>
              <a:rPr lang="en-GB" dirty="0"/>
              <a:t>t quantity 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Immobilisation loads to loss of strength so early intervention is key</a:t>
            </a:r>
          </a:p>
          <a:p>
            <a:pPr algn="r" rtl="0"/>
            <a:r>
              <a:rPr lang="en-GB" dirty="0"/>
              <a:t>5% per day is lost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Return takes 5% per week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56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DDBBC93-70DF-4E4E-98E3-08124185A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826" y="98655"/>
            <a:ext cx="5833872" cy="2276856"/>
          </a:xfrm>
        </p:spPr>
        <p:txBody>
          <a:bodyPr rtlCol="0">
            <a:normAutofit/>
          </a:bodyPr>
          <a:lstStyle/>
          <a:p>
            <a:pPr rtl="0"/>
            <a:r>
              <a:rPr lang="en-GB" sz="4400" dirty="0">
                <a:latin typeface="+mn-lt"/>
              </a:rPr>
              <a:t>Muscle strength and Endurance </a:t>
            </a:r>
            <a:endParaRPr lang="en-GB" sz="44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E74E9-AA78-46C1-845A-0B72FA8AF35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>
            <a:normAutofit/>
          </a:bodyPr>
          <a:lstStyle/>
          <a:p>
            <a:pPr algn="r" rtl="0"/>
            <a:r>
              <a:rPr lang="en-GB" dirty="0"/>
              <a:t>Isotonic contraction (Concentric &amp; Eccentric)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</a:p>
          <a:p>
            <a:pPr algn="r" rtl="0"/>
            <a:r>
              <a:rPr lang="en-GB" dirty="0"/>
              <a:t>Eccentric require 30% more force than concentric </a:t>
            </a:r>
          </a:p>
          <a:p>
            <a:pPr algn="r" rtl="0"/>
            <a:r>
              <a:rPr lang="en-GB" sz="1800" dirty="0">
                <a:solidFill>
                  <a:schemeClr val="bg1"/>
                </a:solidFill>
              </a:rPr>
              <a:t>Eccentric induce </a:t>
            </a:r>
            <a:r>
              <a:rPr lang="en-GB" sz="1800" dirty="0" err="1">
                <a:solidFill>
                  <a:schemeClr val="bg1"/>
                </a:solidFill>
              </a:rPr>
              <a:t>doms</a:t>
            </a:r>
            <a:r>
              <a:rPr lang="en-GB" sz="1800" dirty="0">
                <a:solidFill>
                  <a:schemeClr val="bg1"/>
                </a:solidFill>
              </a:rPr>
              <a:t> more readily </a:t>
            </a:r>
          </a:p>
          <a:p>
            <a:pPr algn="r" rtl="0"/>
            <a:r>
              <a:rPr lang="en-GB" dirty="0"/>
              <a:t>Eccentric contractions generates large tension with series elastic component , important for stretch-shortening cycle (speed/power)</a:t>
            </a:r>
          </a:p>
          <a:p>
            <a:pPr algn="r" rtl="0"/>
            <a:r>
              <a:rPr lang="en-GB" dirty="0"/>
              <a:t>Strengthen concentric before </a:t>
            </a:r>
            <a:r>
              <a:rPr lang="en-GB" dirty="0" err="1"/>
              <a:t>excentric</a:t>
            </a:r>
            <a:r>
              <a:rPr lang="en-GB" dirty="0"/>
              <a:t>  </a:t>
            </a:r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670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115FF41-AFA4-4D25-AB42-AB034F4B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171" y="485944"/>
            <a:ext cx="6190488" cy="1179576"/>
          </a:xfrm>
        </p:spPr>
        <p:txBody>
          <a:bodyPr rtlCol="0"/>
          <a:lstStyle/>
          <a:p>
            <a:pPr rtl="0"/>
            <a:r>
              <a:rPr lang="en-GB" dirty="0"/>
              <a:t>Kinetic Chain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881FA9-F3B0-4912-B0E1-352094195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865" y="1665520"/>
            <a:ext cx="6190488" cy="3346704"/>
          </a:xfrm>
        </p:spPr>
        <p:txBody>
          <a:bodyPr rtlCol="0">
            <a:normAutofit fontScale="77500" lnSpcReduction="20000"/>
          </a:bodyPr>
          <a:lstStyle/>
          <a:p>
            <a:pPr rtl="0"/>
            <a:r>
              <a:rPr lang="en-GB" dirty="0"/>
              <a:t>Open Kinetic Chain (OKC)</a:t>
            </a:r>
          </a:p>
          <a:p>
            <a:pPr rtl="0"/>
            <a:r>
              <a:rPr lang="en-GB" dirty="0"/>
              <a:t>Distal segments move freely in space</a:t>
            </a:r>
          </a:p>
          <a:p>
            <a:pPr rtl="0"/>
            <a:r>
              <a:rPr lang="en-GB" dirty="0"/>
              <a:t>Limb not fixed</a:t>
            </a:r>
          </a:p>
          <a:p>
            <a:pPr rtl="0"/>
            <a:r>
              <a:rPr lang="en-GB" dirty="0"/>
              <a:t>Kicking/throwing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Closed Kinetic Chain (CKC)</a:t>
            </a:r>
          </a:p>
          <a:p>
            <a:pPr rtl="0"/>
            <a:r>
              <a:rPr lang="en-GB" dirty="0"/>
              <a:t>Distal segment is weight bearing and generally in contact with a relatively stable surface</a:t>
            </a:r>
          </a:p>
          <a:p>
            <a:pPr rtl="0"/>
            <a:r>
              <a:rPr lang="en-GB" dirty="0"/>
              <a:t>Maintain contact with ground reaction forces </a:t>
            </a:r>
          </a:p>
          <a:p>
            <a:pPr rtl="0"/>
            <a:r>
              <a:rPr lang="en-GB" dirty="0"/>
              <a:t>Running, squatting, handstand</a:t>
            </a:r>
          </a:p>
        </p:txBody>
      </p:sp>
      <p:pic>
        <p:nvPicPr>
          <p:cNvPr id="8" name="Picture Placeholder 7" descr="mountains under the night sky just before dawn">
            <a:extLst>
              <a:ext uri="{FF2B5EF4-FFF2-40B4-BE49-F238E27FC236}">
                <a16:creationId xmlns:a16="http://schemas.microsoft.com/office/drawing/2014/main" id="{B53D1AAB-32B2-4F04-828F-AB1C758AF00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71" r="71"/>
          <a:stretch/>
        </p:blipFill>
        <p:spPr/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8C7C3A0-5E78-49C8-B8D4-F3DF62B2B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6AE2454-CE9A-4A6B-AB5A-349E0D967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4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spc="400" dirty="0">
                <a:latin typeface="+mn-lt"/>
              </a:rPr>
              <a:t>Advantages and Disadvantages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OCK and CKC</a:t>
            </a:r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FC290B8-BF94-4636-BFAB-9FD67F4AA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D8DA9DAA-006C-4F4B-980E-E3DF019B24E2}" type="slidenum">
              <a:rPr lang="en-GB" b="1" cap="all" spc="100" smtClean="0">
                <a:solidFill>
                  <a:schemeClr val="accent2"/>
                </a:solidFill>
              </a:rPr>
              <a:t>7</a:t>
            </a:fld>
            <a:endParaRPr lang="en-GB" b="1" cap="all" spc="100" dirty="0">
              <a:solidFill>
                <a:schemeClr val="accent2"/>
              </a:solidFill>
            </a:endParaRPr>
          </a:p>
        </p:txBody>
      </p:sp>
      <p:graphicFrame>
        <p:nvGraphicFramePr>
          <p:cNvPr id="7" name="Table 9">
            <a:extLst>
              <a:ext uri="{FF2B5EF4-FFF2-40B4-BE49-F238E27FC236}">
                <a16:creationId xmlns:a16="http://schemas.microsoft.com/office/drawing/2014/main" id="{022485F5-75ED-1FF5-25A0-7DB3FC060B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0367894"/>
              </p:ext>
            </p:extLst>
          </p:nvPr>
        </p:nvGraphicFramePr>
        <p:xfrm>
          <a:off x="2032000" y="386736"/>
          <a:ext cx="8127999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5882263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23628779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608131895"/>
                    </a:ext>
                  </a:extLst>
                </a:gridCol>
              </a:tblGrid>
              <a:tr h="311200">
                <a:tc>
                  <a:txBody>
                    <a:bodyPr/>
                    <a:lstStyle/>
                    <a:p>
                      <a:r>
                        <a:rPr lang="en-GB" dirty="0"/>
                        <a:t>OKC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9226932"/>
                  </a:ext>
                </a:extLst>
              </a:tr>
              <a:tr h="5371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 joint compression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joint translation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1646307"/>
                  </a:ext>
                </a:extLst>
              </a:tr>
              <a:tr h="5371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NWB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Decreased functionality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3464271"/>
                  </a:ext>
                </a:extLst>
              </a:tr>
              <a:tr h="5371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Exercise through and increased 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8760151"/>
                  </a:ext>
                </a:extLst>
              </a:tr>
              <a:tr h="5371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Isolate individual muscles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4915258"/>
                  </a:ext>
                </a:extLst>
              </a:tr>
            </a:tbl>
          </a:graphicData>
        </a:graphic>
      </p:graphicFrame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E10F8B74-CEA3-EB05-758A-6534D1FDAE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7757536"/>
              </p:ext>
            </p:extLst>
          </p:nvPr>
        </p:nvGraphicFramePr>
        <p:xfrm>
          <a:off x="2032000" y="3647424"/>
          <a:ext cx="8127999" cy="293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32180616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26770489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2083097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CKC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02720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Decreased joint forces through secondary joint </a:t>
                      </a:r>
                      <a:r>
                        <a:rPr lang="en-GB" dirty="0" err="1"/>
                        <a:t>e.g</a:t>
                      </a:r>
                      <a:r>
                        <a:rPr lang="en-GB" dirty="0"/>
                        <a:t> PFJ in squat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joint compression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1613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Decreased joint translation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able to exercise through ROM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4923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Increased Functionality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able to isolate muscles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51177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57882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39144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DFB95-2803-4882-8DE6-333A75D37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36366" y="136525"/>
            <a:ext cx="4434840" cy="1167244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Progression of Contractions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FC25C2-2815-4A92-A043-0CEC83591A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2933" y="1518381"/>
            <a:ext cx="4434835" cy="362407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Isometric </a:t>
            </a:r>
            <a:br>
              <a:rPr lang="en-GB" dirty="0"/>
            </a:br>
            <a:r>
              <a:rPr lang="en-GB" dirty="0"/>
              <a:t>Concentric within 10% of </a:t>
            </a:r>
            <a:r>
              <a:rPr lang="en-GB" dirty="0" err="1"/>
              <a:t>noninjured</a:t>
            </a:r>
            <a:r>
              <a:rPr lang="en-GB" dirty="0"/>
              <a:t> side</a:t>
            </a:r>
          </a:p>
          <a:p>
            <a:pPr rtl="0"/>
            <a:r>
              <a:rPr lang="en-GB" dirty="0"/>
              <a:t>Isokinetic contraction develops equal amount of force at a stable speed</a:t>
            </a:r>
          </a:p>
          <a:p>
            <a:pPr rtl="0"/>
            <a:r>
              <a:rPr lang="en-GB" dirty="0"/>
              <a:t>Single plane</a:t>
            </a:r>
          </a:p>
          <a:p>
            <a:pPr rtl="0"/>
            <a:r>
              <a:rPr lang="en-GB" dirty="0"/>
              <a:t>Multi plane</a:t>
            </a:r>
          </a:p>
          <a:p>
            <a:pPr rtl="0"/>
            <a:r>
              <a:rPr lang="en-GB" dirty="0"/>
              <a:t>Endurance </a:t>
            </a:r>
          </a:p>
          <a:p>
            <a:pPr rtl="0"/>
            <a:r>
              <a:rPr lang="en-GB" dirty="0"/>
              <a:t>Strength </a:t>
            </a:r>
          </a:p>
        </p:txBody>
      </p:sp>
      <p:pic>
        <p:nvPicPr>
          <p:cNvPr id="8" name="Picture Placeholder 7" descr="mountains at sunset">
            <a:extLst>
              <a:ext uri="{FF2B5EF4-FFF2-40B4-BE49-F238E27FC236}">
                <a16:creationId xmlns:a16="http://schemas.microsoft.com/office/drawing/2014/main" id="{8DD372BB-220C-48D2-B19A-562BE88C210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/>
          <a:stretch/>
        </p:blipFill>
        <p:spPr/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2055D38-CE59-4FC4-85CE-CF9DA81D8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E0D311A-C366-4A86-9404-C0F5CBF9C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473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85278-3D07-466F-8351-667A2EBEA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Timeline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5FF1C-3CBD-419A-9DE4-7A8AA6371B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D8DA9DAA-006C-4F4B-980E-E3DF019B24E2}" type="slidenum">
              <a:rPr lang="en-GB" b="1" cap="all" spc="100" smtClean="0">
                <a:solidFill>
                  <a:schemeClr val="accent2"/>
                </a:solidFill>
              </a:rPr>
              <a:pPr rtl="0">
                <a:spcAft>
                  <a:spcPts val="600"/>
                </a:spcAft>
              </a:pPr>
              <a:t>9</a:t>
            </a:fld>
            <a:endParaRPr lang="en-GB" b="1" cap="all" spc="100" dirty="0">
              <a:solidFill>
                <a:schemeClr val="accent2"/>
              </a:solidFill>
            </a:endParaRPr>
          </a:p>
        </p:txBody>
      </p:sp>
      <p:graphicFrame>
        <p:nvGraphicFramePr>
          <p:cNvPr id="14" name="Content Placeholder 6" descr="timeline SmartArt Graphic">
            <a:extLst>
              <a:ext uri="{FF2B5EF4-FFF2-40B4-BE49-F238E27FC236}">
                <a16:creationId xmlns:a16="http://schemas.microsoft.com/office/drawing/2014/main" id="{CEC6DA80-0404-4CED-A682-9D41A16B34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769028"/>
              </p:ext>
            </p:extLst>
          </p:nvPr>
        </p:nvGraphicFramePr>
        <p:xfrm>
          <a:off x="1447800" y="1325880"/>
          <a:ext cx="9906000" cy="4419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9288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27C27597-EAFA-845F-CE9F-061B6EFB839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740" t="47095" r="6342" b="12171"/>
          <a:stretch/>
        </p:blipFill>
        <p:spPr>
          <a:xfrm>
            <a:off x="981511" y="360726"/>
            <a:ext cx="7576551" cy="32968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4703A0A-7CD0-2A02-0701-0A8F3DB341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662" t="46973" r="8321" b="14740"/>
          <a:stretch/>
        </p:blipFill>
        <p:spPr>
          <a:xfrm>
            <a:off x="4516513" y="3657600"/>
            <a:ext cx="7149670" cy="3020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7660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E0D90ED-E808-BEC5-9A11-894735E6E74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06" t="46850" r="5266" b="20122"/>
          <a:stretch/>
        </p:blipFill>
        <p:spPr>
          <a:xfrm>
            <a:off x="914399" y="302004"/>
            <a:ext cx="8746924" cy="302003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51A897A-9AFC-8AD4-D71A-8C896BDA29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349" t="46728" r="5815" b="16208"/>
          <a:stretch/>
        </p:blipFill>
        <p:spPr>
          <a:xfrm>
            <a:off x="3556931" y="3322041"/>
            <a:ext cx="8293011" cy="3233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7237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B1BAF6A-11F6-0C1B-6616-C27EDECB04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662" t="47218" r="6911" b="18042"/>
          <a:stretch/>
        </p:blipFill>
        <p:spPr>
          <a:xfrm>
            <a:off x="1015067" y="192946"/>
            <a:ext cx="8648466" cy="32360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0D0E1F9-FE67-B655-F492-285B622D18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114" t="46484" r="5423" b="12293"/>
          <a:stretch/>
        </p:blipFill>
        <p:spPr>
          <a:xfrm>
            <a:off x="4240151" y="3429001"/>
            <a:ext cx="7537992" cy="323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7361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9676701C-46BC-B19A-1814-855DEFAC52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741" t="46850" r="5345" b="11437"/>
          <a:stretch/>
        </p:blipFill>
        <p:spPr>
          <a:xfrm>
            <a:off x="1233180" y="1267786"/>
            <a:ext cx="9861727" cy="432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4552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B28F-C9D7-439B-B863-44B4E851A0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Houglum Progression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0061247-EA4F-4DFA-AFCE-648487762C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6-15 Reps 2 sets </a:t>
            </a:r>
          </a:p>
          <a:p>
            <a:pPr rtl="0"/>
            <a:r>
              <a:rPr lang="en-GB" dirty="0"/>
              <a:t>Progress to </a:t>
            </a:r>
          </a:p>
          <a:p>
            <a:pPr rtl="0"/>
            <a:r>
              <a:rPr lang="en-GB" dirty="0"/>
              <a:t>20-25 reps 3 sets</a:t>
            </a:r>
          </a:p>
          <a:p>
            <a:pPr rtl="0"/>
            <a:r>
              <a:rPr lang="en-GB" dirty="0"/>
              <a:t>Increase weight </a:t>
            </a:r>
          </a:p>
          <a:p>
            <a:pPr rtl="0"/>
            <a:r>
              <a:rPr lang="en-GB" dirty="0"/>
              <a:t>Repeat </a:t>
            </a:r>
          </a:p>
          <a:p>
            <a:pPr rtl="0"/>
            <a:r>
              <a:rPr lang="en-GB" dirty="0"/>
              <a:t>Until reach near normal or within a 5% of non Injured limb</a:t>
            </a:r>
          </a:p>
          <a:p>
            <a:pPr rtl="0"/>
            <a:endParaRPr lang="en-GB" dirty="0"/>
          </a:p>
          <a:p>
            <a:pPr rtl="0"/>
            <a:endParaRPr lang="en-GB" dirty="0"/>
          </a:p>
          <a:p>
            <a:pPr rtl="0"/>
            <a:r>
              <a:rPr lang="en-GB" dirty="0"/>
              <a:t>EXERCISE PROGRESSION </a:t>
            </a:r>
          </a:p>
        </p:txBody>
      </p:sp>
      <p:pic>
        <p:nvPicPr>
          <p:cNvPr id="22" name="Picture Placeholder 21" descr="mountains under near dusk sky">
            <a:extLst>
              <a:ext uri="{FF2B5EF4-FFF2-40B4-BE49-F238E27FC236}">
                <a16:creationId xmlns:a16="http://schemas.microsoft.com/office/drawing/2014/main" id="{D8AC51EB-1C22-4303-8354-FC97950C7D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63" b="63"/>
          <a:stretch/>
        </p:blipFill>
        <p:spPr/>
      </p:pic>
      <p:pic>
        <p:nvPicPr>
          <p:cNvPr id="18" name="Picture Placeholder 17" descr="mountains at sunset">
            <a:extLst>
              <a:ext uri="{FF2B5EF4-FFF2-40B4-BE49-F238E27FC236}">
                <a16:creationId xmlns:a16="http://schemas.microsoft.com/office/drawing/2014/main" id="{B503D699-E643-4969-9463-5C6331D0C86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/>
          <a:srcRect t="177" b="177"/>
          <a:stretch/>
        </p:blipFill>
        <p:spPr/>
      </p:pic>
      <p:pic>
        <p:nvPicPr>
          <p:cNvPr id="20" name="Picture Placeholder 19" descr="mountains at sunset">
            <a:extLst>
              <a:ext uri="{FF2B5EF4-FFF2-40B4-BE49-F238E27FC236}">
                <a16:creationId xmlns:a16="http://schemas.microsoft.com/office/drawing/2014/main" id="{B8714555-7486-4DD7-A96C-52C27648358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/>
          <a:srcRect t="209" b="209"/>
          <a:stretch/>
        </p:blipFill>
        <p:spPr/>
      </p:pic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249ACE4E-0038-4BA2-8883-8C3F73B79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9A686A52-7630-4675-B383-8C2AD252E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7726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B28F-C9D7-439B-B863-44B4E851A0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dirty="0"/>
              <a:t>Oxford </a:t>
            </a:r>
            <a:br>
              <a:rPr lang="en-GB" dirty="0"/>
            </a:br>
            <a:r>
              <a:rPr lang="en-GB" dirty="0"/>
              <a:t>Technique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0061247-EA4F-4DFA-AFCE-648487762CF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Set 1 </a:t>
            </a:r>
          </a:p>
          <a:p>
            <a:pPr rtl="0"/>
            <a:r>
              <a:rPr lang="en-GB" dirty="0"/>
              <a:t>10 reps </a:t>
            </a:r>
          </a:p>
          <a:p>
            <a:pPr rtl="0"/>
            <a:r>
              <a:rPr lang="en-GB" dirty="0"/>
              <a:t>Weight 100% of 10RM</a:t>
            </a:r>
          </a:p>
          <a:p>
            <a:pPr rtl="0"/>
            <a:r>
              <a:rPr lang="en-GB" dirty="0"/>
              <a:t>Set 2</a:t>
            </a:r>
          </a:p>
          <a:p>
            <a:pPr rtl="0"/>
            <a:r>
              <a:rPr lang="en-GB" dirty="0"/>
              <a:t>10 reps</a:t>
            </a:r>
          </a:p>
          <a:p>
            <a:pPr rtl="0"/>
            <a:r>
              <a:rPr lang="en-GB" dirty="0"/>
              <a:t>Weight 75% of 10RM</a:t>
            </a:r>
          </a:p>
          <a:p>
            <a:pPr rtl="0"/>
            <a:r>
              <a:rPr lang="en-GB" dirty="0"/>
              <a:t>Set 3 </a:t>
            </a:r>
          </a:p>
          <a:p>
            <a:pPr rtl="0"/>
            <a:r>
              <a:rPr lang="en-GB" dirty="0"/>
              <a:t>10 reps </a:t>
            </a:r>
          </a:p>
          <a:p>
            <a:pPr rtl="0"/>
            <a:r>
              <a:rPr lang="en-GB" dirty="0"/>
              <a:t>Weight 50% of 10RM</a:t>
            </a:r>
          </a:p>
          <a:p>
            <a:pPr rtl="0"/>
            <a:r>
              <a:rPr lang="en-GB" dirty="0"/>
              <a:t>Retest 10RM and adjust weight </a:t>
            </a:r>
          </a:p>
        </p:txBody>
      </p:sp>
      <p:pic>
        <p:nvPicPr>
          <p:cNvPr id="22" name="Picture Placeholder 21" descr="mountains under near dusk sky">
            <a:extLst>
              <a:ext uri="{FF2B5EF4-FFF2-40B4-BE49-F238E27FC236}">
                <a16:creationId xmlns:a16="http://schemas.microsoft.com/office/drawing/2014/main" id="{D8AC51EB-1C22-4303-8354-FC97950C7DE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63" b="63"/>
          <a:stretch/>
        </p:blipFill>
        <p:spPr/>
      </p:pic>
      <p:pic>
        <p:nvPicPr>
          <p:cNvPr id="18" name="Picture Placeholder 17" descr="mountains at sunset">
            <a:extLst>
              <a:ext uri="{FF2B5EF4-FFF2-40B4-BE49-F238E27FC236}">
                <a16:creationId xmlns:a16="http://schemas.microsoft.com/office/drawing/2014/main" id="{B503D699-E643-4969-9463-5C6331D0C86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/>
          <a:srcRect t="177" b="177"/>
          <a:stretch/>
        </p:blipFill>
        <p:spPr/>
      </p:pic>
      <p:pic>
        <p:nvPicPr>
          <p:cNvPr id="20" name="Picture Placeholder 19" descr="mountains at sunset">
            <a:extLst>
              <a:ext uri="{FF2B5EF4-FFF2-40B4-BE49-F238E27FC236}">
                <a16:creationId xmlns:a16="http://schemas.microsoft.com/office/drawing/2014/main" id="{B8714555-7486-4DD7-A96C-52C27648358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5"/>
          <a:srcRect t="209" b="209"/>
          <a:stretch/>
        </p:blipFill>
        <p:spPr/>
      </p:pic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249ACE4E-0038-4BA2-8883-8C3F73B79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9A686A52-7630-4675-B383-8C2AD252E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91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FB28F-C9D7-439B-B863-44B4E851A0B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dirty="0"/>
              <a:t>DAPRE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50061247-EA4F-4DFA-AFCE-648487762C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481986"/>
          </a:xfrm>
        </p:spPr>
        <p:txBody>
          <a:bodyPr rtlCol="0"/>
          <a:lstStyle/>
          <a:p>
            <a:pPr rtl="0"/>
            <a:r>
              <a:rPr lang="en-GB" dirty="0"/>
              <a:t>Daily Adjusted Progressive Resistance Exercise </a:t>
            </a:r>
          </a:p>
          <a:p>
            <a:pPr rtl="0"/>
            <a:r>
              <a:rPr lang="en-GB" dirty="0"/>
              <a:t>Complex system </a:t>
            </a:r>
          </a:p>
          <a:p>
            <a:pPr rtl="0"/>
            <a:r>
              <a:rPr lang="en-GB" dirty="0"/>
              <a:t>Exercise for 6 days per week</a:t>
            </a:r>
          </a:p>
          <a:p>
            <a:pPr rtl="0"/>
            <a:r>
              <a:rPr lang="en-GB" dirty="0"/>
              <a:t>1 rest day</a:t>
            </a:r>
          </a:p>
          <a:p>
            <a:pPr rtl="0"/>
            <a:r>
              <a:rPr lang="en-GB" dirty="0"/>
              <a:t>Continue till 10% difference to </a:t>
            </a:r>
            <a:r>
              <a:rPr lang="en-GB" dirty="0" err="1"/>
              <a:t>noninjured</a:t>
            </a:r>
            <a:r>
              <a:rPr lang="en-GB" dirty="0"/>
              <a:t> limb</a:t>
            </a:r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249ACE4E-0038-4BA2-8883-8C3F73B79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9A686A52-7630-4675-B383-8C2AD252E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16</a:t>
            </a:fld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69A69E-343B-9FF0-9D13-551381261EF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2554" t="31071" r="4405" b="44954"/>
          <a:stretch/>
        </p:blipFill>
        <p:spPr>
          <a:xfrm>
            <a:off x="591768" y="719188"/>
            <a:ext cx="4660000" cy="216436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E46BB4D-5350-43FA-3EA4-B23907EB61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736" t="57125" r="4092" b="13394"/>
          <a:stretch/>
        </p:blipFill>
        <p:spPr>
          <a:xfrm>
            <a:off x="591768" y="3648223"/>
            <a:ext cx="4663723" cy="2432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5266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17</a:t>
            </a:fld>
            <a:endParaRPr lang="en-GB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DE8D546E-0F46-4CC0-B2B1-8B2430D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BMST6001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r>
              <a:rPr lang="en-GB" dirty="0"/>
              <a:t>Recap on Prescriptions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DF41B64-E78F-1872-D47B-160A6BF423D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192" t="30582" r="5267" b="13027"/>
          <a:stretch/>
        </p:blipFill>
        <p:spPr>
          <a:xfrm>
            <a:off x="1155192" y="2880995"/>
            <a:ext cx="6593747" cy="3867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{BA42FB7F-05C3-48F1-A169-F2859DAC73ED}tf89338750_win32</Template>
  <TotalTime>48</TotalTime>
  <Words>463</Words>
  <Application>Microsoft Office PowerPoint</Application>
  <PresentationFormat>Widescreen</PresentationFormat>
  <Paragraphs>141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Univers</vt:lpstr>
      <vt:lpstr>GradientUnivers</vt:lpstr>
      <vt:lpstr>Strength</vt:lpstr>
      <vt:lpstr>Muscle strength and Endurance </vt:lpstr>
      <vt:lpstr>Muscle strength and Endurance </vt:lpstr>
      <vt:lpstr>Muscle strength and Endurance </vt:lpstr>
      <vt:lpstr>Kinetic Chain</vt:lpstr>
      <vt:lpstr>Advantages and Disadvantages </vt:lpstr>
      <vt:lpstr>PowerPoint Presentation</vt:lpstr>
      <vt:lpstr>Progression of Contractions </vt:lpstr>
      <vt:lpstr>Timeline</vt:lpstr>
      <vt:lpstr>PowerPoint Presentation</vt:lpstr>
      <vt:lpstr>PowerPoint Presentation</vt:lpstr>
      <vt:lpstr>PowerPoint Presentation</vt:lpstr>
      <vt:lpstr>PowerPoint Presentation</vt:lpstr>
      <vt:lpstr>Houglum Progression </vt:lpstr>
      <vt:lpstr>Oxford  Technique </vt:lpstr>
      <vt:lpstr>DAPRE 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Strength</dc:title>
  <dc:creator>Kerry Nicholas</dc:creator>
  <cp:lastModifiedBy>Kerry Nicholas</cp:lastModifiedBy>
  <cp:revision>1</cp:revision>
  <dcterms:created xsi:type="dcterms:W3CDTF">2023-09-07T13:23:34Z</dcterms:created>
  <dcterms:modified xsi:type="dcterms:W3CDTF">2023-09-07T14:11:52Z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