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theme/theme3.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4.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84" r:id="rId3"/>
    <p:sldMasterId id="2147483686" r:id="rId4"/>
    <p:sldMasterId id="2147483698" r:id="rId5"/>
  </p:sldMasterIdLst>
  <p:notesMasterIdLst>
    <p:notesMasterId r:id="rId36"/>
  </p:notesMasterIdLst>
  <p:sldIdLst>
    <p:sldId id="793" r:id="rId6"/>
    <p:sldId id="1018" r:id="rId7"/>
    <p:sldId id="1029" r:id="rId8"/>
    <p:sldId id="1027" r:id="rId9"/>
    <p:sldId id="290" r:id="rId10"/>
    <p:sldId id="291" r:id="rId11"/>
    <p:sldId id="292" r:id="rId12"/>
    <p:sldId id="293" r:id="rId13"/>
    <p:sldId id="294" r:id="rId14"/>
    <p:sldId id="295" r:id="rId15"/>
    <p:sldId id="296" r:id="rId16"/>
    <p:sldId id="297" r:id="rId17"/>
    <p:sldId id="298" r:id="rId18"/>
    <p:sldId id="1020" r:id="rId19"/>
    <p:sldId id="287" r:id="rId20"/>
    <p:sldId id="288" r:id="rId21"/>
    <p:sldId id="289" r:id="rId22"/>
    <p:sldId id="280" r:id="rId23"/>
    <p:sldId id="266" r:id="rId24"/>
    <p:sldId id="283" r:id="rId25"/>
    <p:sldId id="268" r:id="rId26"/>
    <p:sldId id="286" r:id="rId27"/>
    <p:sldId id="1022" r:id="rId28"/>
    <p:sldId id="1023" r:id="rId29"/>
    <p:sldId id="1024" r:id="rId30"/>
    <p:sldId id="281" r:id="rId31"/>
    <p:sldId id="1025" r:id="rId32"/>
    <p:sldId id="1026" r:id="rId33"/>
    <p:sldId id="284" r:id="rId34"/>
    <p:sldId id="282"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7D75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46DDEF-C2D6-41A8-9898-8D07E78E6C40}" v="11" dt="2022-12-09T12:02:57.8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5" d="100"/>
          <a:sy n="95" d="100"/>
        </p:scale>
        <p:origin x="104" y="17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heme" Target="theme/theme1.xml"/><Relationship Id="rId21" Type="http://schemas.openxmlformats.org/officeDocument/2006/relationships/slide" Target="slides/slide16.xml"/><Relationship Id="rId34" Type="http://schemas.openxmlformats.org/officeDocument/2006/relationships/slide" Target="slides/slide29.xml"/><Relationship Id="rId42"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Crossman" userId="d902ac89-ff56-4e5d-982f-3384b0284abe" providerId="ADAL" clId="{0C46DDEF-C2D6-41A8-9898-8D07E78E6C40}"/>
    <pc:docChg chg="undo custSel addSld delSld modSld">
      <pc:chgData name="Julie Crossman" userId="d902ac89-ff56-4e5d-982f-3384b0284abe" providerId="ADAL" clId="{0C46DDEF-C2D6-41A8-9898-8D07E78E6C40}" dt="2022-12-09T12:03:27.311" v="236" actId="20577"/>
      <pc:docMkLst>
        <pc:docMk/>
      </pc:docMkLst>
      <pc:sldChg chg="modSp mod">
        <pc:chgData name="Julie Crossman" userId="d902ac89-ff56-4e5d-982f-3384b0284abe" providerId="ADAL" clId="{0C46DDEF-C2D6-41A8-9898-8D07E78E6C40}" dt="2022-12-09T10:59:13.242" v="18" actId="113"/>
        <pc:sldMkLst>
          <pc:docMk/>
          <pc:sldMk cId="3608349005" sldId="266"/>
        </pc:sldMkLst>
        <pc:spChg chg="mod">
          <ac:chgData name="Julie Crossman" userId="d902ac89-ff56-4e5d-982f-3384b0284abe" providerId="ADAL" clId="{0C46DDEF-C2D6-41A8-9898-8D07E78E6C40}" dt="2022-12-09T10:59:13.242" v="18" actId="113"/>
          <ac:spMkLst>
            <pc:docMk/>
            <pc:sldMk cId="3608349005" sldId="266"/>
            <ac:spMk id="21506" creationId="{00000000-0000-0000-0000-000000000000}"/>
          </ac:spMkLst>
        </pc:spChg>
      </pc:sldChg>
      <pc:sldChg chg="modSp mod">
        <pc:chgData name="Julie Crossman" userId="d902ac89-ff56-4e5d-982f-3384b0284abe" providerId="ADAL" clId="{0C46DDEF-C2D6-41A8-9898-8D07E78E6C40}" dt="2022-12-09T10:59:32.272" v="22" actId="207"/>
        <pc:sldMkLst>
          <pc:docMk/>
          <pc:sldMk cId="2120211727" sldId="268"/>
        </pc:sldMkLst>
        <pc:spChg chg="mod">
          <ac:chgData name="Julie Crossman" userId="d902ac89-ff56-4e5d-982f-3384b0284abe" providerId="ADAL" clId="{0C46DDEF-C2D6-41A8-9898-8D07E78E6C40}" dt="2022-12-09T10:59:32.272" v="22" actId="207"/>
          <ac:spMkLst>
            <pc:docMk/>
            <pc:sldMk cId="2120211727" sldId="268"/>
            <ac:spMk id="16386" creationId="{00000000-0000-0000-0000-000000000000}"/>
          </ac:spMkLst>
        </pc:spChg>
      </pc:sldChg>
      <pc:sldChg chg="modSp mod">
        <pc:chgData name="Julie Crossman" userId="d902ac89-ff56-4e5d-982f-3384b0284abe" providerId="ADAL" clId="{0C46DDEF-C2D6-41A8-9898-8D07E78E6C40}" dt="2022-12-09T10:57:54.938" v="4" actId="113"/>
        <pc:sldMkLst>
          <pc:docMk/>
          <pc:sldMk cId="1855512970" sldId="280"/>
        </pc:sldMkLst>
        <pc:spChg chg="mod">
          <ac:chgData name="Julie Crossman" userId="d902ac89-ff56-4e5d-982f-3384b0284abe" providerId="ADAL" clId="{0C46DDEF-C2D6-41A8-9898-8D07E78E6C40}" dt="2022-12-09T10:57:54.938" v="4" actId="113"/>
          <ac:spMkLst>
            <pc:docMk/>
            <pc:sldMk cId="1855512970" sldId="280"/>
            <ac:spMk id="2" creationId="{00000000-0000-0000-0000-000000000000}"/>
          </ac:spMkLst>
        </pc:spChg>
      </pc:sldChg>
      <pc:sldChg chg="modSp mod modAnim">
        <pc:chgData name="Julie Crossman" userId="d902ac89-ff56-4e5d-982f-3384b0284abe" providerId="ADAL" clId="{0C46DDEF-C2D6-41A8-9898-8D07E78E6C40}" dt="2022-12-09T11:00:33.730" v="32"/>
        <pc:sldMkLst>
          <pc:docMk/>
          <pc:sldMk cId="1995006123" sldId="281"/>
        </pc:sldMkLst>
        <pc:spChg chg="mod">
          <ac:chgData name="Julie Crossman" userId="d902ac89-ff56-4e5d-982f-3384b0284abe" providerId="ADAL" clId="{0C46DDEF-C2D6-41A8-9898-8D07E78E6C40}" dt="2022-12-09T11:00:27.558" v="31" actId="1076"/>
          <ac:spMkLst>
            <pc:docMk/>
            <pc:sldMk cId="1995006123" sldId="281"/>
            <ac:spMk id="20482" creationId="{00000000-0000-0000-0000-000000000000}"/>
          </ac:spMkLst>
        </pc:spChg>
      </pc:sldChg>
      <pc:sldChg chg="modSp mod">
        <pc:chgData name="Julie Crossman" userId="d902ac89-ff56-4e5d-982f-3384b0284abe" providerId="ADAL" clId="{0C46DDEF-C2D6-41A8-9898-8D07E78E6C40}" dt="2022-12-09T12:03:27.311" v="236" actId="20577"/>
        <pc:sldMkLst>
          <pc:docMk/>
          <pc:sldMk cId="583113856" sldId="282"/>
        </pc:sldMkLst>
        <pc:spChg chg="mod">
          <ac:chgData name="Julie Crossman" userId="d902ac89-ff56-4e5d-982f-3384b0284abe" providerId="ADAL" clId="{0C46DDEF-C2D6-41A8-9898-8D07E78E6C40}" dt="2022-12-09T11:01:39.473" v="41" actId="113"/>
          <ac:spMkLst>
            <pc:docMk/>
            <pc:sldMk cId="583113856" sldId="282"/>
            <ac:spMk id="2" creationId="{00000000-0000-0000-0000-000000000000}"/>
          </ac:spMkLst>
        </pc:spChg>
        <pc:spChg chg="mod">
          <ac:chgData name="Julie Crossman" userId="d902ac89-ff56-4e5d-982f-3384b0284abe" providerId="ADAL" clId="{0C46DDEF-C2D6-41A8-9898-8D07E78E6C40}" dt="2022-12-09T12:03:27.311" v="236" actId="20577"/>
          <ac:spMkLst>
            <pc:docMk/>
            <pc:sldMk cId="583113856" sldId="282"/>
            <ac:spMk id="3" creationId="{00000000-0000-0000-0000-000000000000}"/>
          </ac:spMkLst>
        </pc:spChg>
      </pc:sldChg>
      <pc:sldChg chg="modSp mod">
        <pc:chgData name="Julie Crossman" userId="d902ac89-ff56-4e5d-982f-3384b0284abe" providerId="ADAL" clId="{0C46DDEF-C2D6-41A8-9898-8D07E78E6C40}" dt="2022-12-09T10:59:21.779" v="20" actId="113"/>
        <pc:sldMkLst>
          <pc:docMk/>
          <pc:sldMk cId="2409122315" sldId="283"/>
        </pc:sldMkLst>
        <pc:spChg chg="mod">
          <ac:chgData name="Julie Crossman" userId="d902ac89-ff56-4e5d-982f-3384b0284abe" providerId="ADAL" clId="{0C46DDEF-C2D6-41A8-9898-8D07E78E6C40}" dt="2022-12-09T10:59:21.779" v="20" actId="113"/>
          <ac:spMkLst>
            <pc:docMk/>
            <pc:sldMk cId="2409122315" sldId="283"/>
            <ac:spMk id="5" creationId="{00000000-0000-0000-0000-000000000000}"/>
          </ac:spMkLst>
        </pc:spChg>
      </pc:sldChg>
      <pc:sldChg chg="modSp mod">
        <pc:chgData name="Julie Crossman" userId="d902ac89-ff56-4e5d-982f-3384b0284abe" providerId="ADAL" clId="{0C46DDEF-C2D6-41A8-9898-8D07E78E6C40}" dt="2022-12-09T11:01:01.916" v="39" actId="27636"/>
        <pc:sldMkLst>
          <pc:docMk/>
          <pc:sldMk cId="3617888999" sldId="284"/>
        </pc:sldMkLst>
        <pc:spChg chg="mod">
          <ac:chgData name="Julie Crossman" userId="d902ac89-ff56-4e5d-982f-3384b0284abe" providerId="ADAL" clId="{0C46DDEF-C2D6-41A8-9898-8D07E78E6C40}" dt="2022-12-09T11:01:01.916" v="39" actId="27636"/>
          <ac:spMkLst>
            <pc:docMk/>
            <pc:sldMk cId="3617888999" sldId="284"/>
            <ac:spMk id="2" creationId="{00000000-0000-0000-0000-000000000000}"/>
          </ac:spMkLst>
        </pc:spChg>
      </pc:sldChg>
      <pc:sldChg chg="modSp mod">
        <pc:chgData name="Julie Crossman" userId="d902ac89-ff56-4e5d-982f-3384b0284abe" providerId="ADAL" clId="{0C46DDEF-C2D6-41A8-9898-8D07E78E6C40}" dt="2022-12-09T12:03:13.083" v="233" actId="20577"/>
        <pc:sldMkLst>
          <pc:docMk/>
          <pc:sldMk cId="969461705" sldId="286"/>
        </pc:sldMkLst>
        <pc:spChg chg="mod">
          <ac:chgData name="Julie Crossman" userId="d902ac89-ff56-4e5d-982f-3384b0284abe" providerId="ADAL" clId="{0C46DDEF-C2D6-41A8-9898-8D07E78E6C40}" dt="2022-12-09T12:03:13.083" v="233" actId="20577"/>
          <ac:spMkLst>
            <pc:docMk/>
            <pc:sldMk cId="969461705" sldId="286"/>
            <ac:spMk id="2" creationId="{1293BFA6-C667-4CD1-846E-AE571936F950}"/>
          </ac:spMkLst>
        </pc:spChg>
        <pc:spChg chg="mod">
          <ac:chgData name="Julie Crossman" userId="d902ac89-ff56-4e5d-982f-3384b0284abe" providerId="ADAL" clId="{0C46DDEF-C2D6-41A8-9898-8D07E78E6C40}" dt="2022-12-09T12:03:08.215" v="231" actId="20577"/>
          <ac:spMkLst>
            <pc:docMk/>
            <pc:sldMk cId="969461705" sldId="286"/>
            <ac:spMk id="5" creationId="{C513ED99-E156-4E16-AB1E-554F2E38BF50}"/>
          </ac:spMkLst>
        </pc:spChg>
      </pc:sldChg>
      <pc:sldChg chg="addSp delSp modSp mod">
        <pc:chgData name="Julie Crossman" userId="d902ac89-ff56-4e5d-982f-3384b0284abe" providerId="ADAL" clId="{0C46DDEF-C2D6-41A8-9898-8D07E78E6C40}" dt="2022-12-09T12:02:57.827" v="229" actId="255"/>
        <pc:sldMkLst>
          <pc:docMk/>
          <pc:sldMk cId="3729733146" sldId="289"/>
        </pc:sldMkLst>
        <pc:spChg chg="mod">
          <ac:chgData name="Julie Crossman" userId="d902ac89-ff56-4e5d-982f-3384b0284abe" providerId="ADAL" clId="{0C46DDEF-C2D6-41A8-9898-8D07E78E6C40}" dt="2022-12-09T12:02:51.110" v="228" actId="207"/>
          <ac:spMkLst>
            <pc:docMk/>
            <pc:sldMk cId="3729733146" sldId="289"/>
            <ac:spMk id="2" creationId="{00000000-0000-0000-0000-000000000000}"/>
          </ac:spMkLst>
        </pc:spChg>
        <pc:spChg chg="mod">
          <ac:chgData name="Julie Crossman" userId="d902ac89-ff56-4e5d-982f-3384b0284abe" providerId="ADAL" clId="{0C46DDEF-C2D6-41A8-9898-8D07E78E6C40}" dt="2022-12-09T12:02:57.827" v="229" actId="255"/>
          <ac:spMkLst>
            <pc:docMk/>
            <pc:sldMk cId="3729733146" sldId="289"/>
            <ac:spMk id="3" creationId="{00000000-0000-0000-0000-000000000000}"/>
          </ac:spMkLst>
        </pc:spChg>
        <pc:spChg chg="add del">
          <ac:chgData name="Julie Crossman" userId="d902ac89-ff56-4e5d-982f-3384b0284abe" providerId="ADAL" clId="{0C46DDEF-C2D6-41A8-9898-8D07E78E6C40}" dt="2022-12-09T10:57:13.359" v="1" actId="22"/>
          <ac:spMkLst>
            <pc:docMk/>
            <pc:sldMk cId="3729733146" sldId="289"/>
            <ac:spMk id="5" creationId="{3F10477B-223D-61FD-0D70-F9AD7EB82DB8}"/>
          </ac:spMkLst>
        </pc:spChg>
      </pc:sldChg>
      <pc:sldChg chg="modSp mod">
        <pc:chgData name="Julie Crossman" userId="d902ac89-ff56-4e5d-982f-3384b0284abe" providerId="ADAL" clId="{0C46DDEF-C2D6-41A8-9898-8D07E78E6C40}" dt="2022-12-09T11:23:46.205" v="98" actId="207"/>
        <pc:sldMkLst>
          <pc:docMk/>
          <pc:sldMk cId="4241775489" sldId="290"/>
        </pc:sldMkLst>
        <pc:spChg chg="mod">
          <ac:chgData name="Julie Crossman" userId="d902ac89-ff56-4e5d-982f-3384b0284abe" providerId="ADAL" clId="{0C46DDEF-C2D6-41A8-9898-8D07E78E6C40}" dt="2022-12-09T11:23:46.205" v="98" actId="207"/>
          <ac:spMkLst>
            <pc:docMk/>
            <pc:sldMk cId="4241775489" sldId="290"/>
            <ac:spMk id="2" creationId="{00000000-0000-0000-0000-000000000000}"/>
          </ac:spMkLst>
        </pc:spChg>
      </pc:sldChg>
      <pc:sldChg chg="modSp mod">
        <pc:chgData name="Julie Crossman" userId="d902ac89-ff56-4e5d-982f-3384b0284abe" providerId="ADAL" clId="{0C46DDEF-C2D6-41A8-9898-8D07E78E6C40}" dt="2022-12-09T11:23:55.762" v="99" actId="207"/>
        <pc:sldMkLst>
          <pc:docMk/>
          <pc:sldMk cId="2889207456" sldId="291"/>
        </pc:sldMkLst>
        <pc:spChg chg="mod">
          <ac:chgData name="Julie Crossman" userId="d902ac89-ff56-4e5d-982f-3384b0284abe" providerId="ADAL" clId="{0C46DDEF-C2D6-41A8-9898-8D07E78E6C40}" dt="2022-12-09T11:23:55.762" v="99" actId="207"/>
          <ac:spMkLst>
            <pc:docMk/>
            <pc:sldMk cId="2889207456" sldId="291"/>
            <ac:spMk id="2" creationId="{00000000-0000-0000-0000-000000000000}"/>
          </ac:spMkLst>
        </pc:spChg>
      </pc:sldChg>
      <pc:sldChg chg="modSp mod">
        <pc:chgData name="Julie Crossman" userId="d902ac89-ff56-4e5d-982f-3384b0284abe" providerId="ADAL" clId="{0C46DDEF-C2D6-41A8-9898-8D07E78E6C40}" dt="2022-12-09T11:24:03.594" v="100" actId="207"/>
        <pc:sldMkLst>
          <pc:docMk/>
          <pc:sldMk cId="2006599976" sldId="292"/>
        </pc:sldMkLst>
        <pc:spChg chg="mod">
          <ac:chgData name="Julie Crossman" userId="d902ac89-ff56-4e5d-982f-3384b0284abe" providerId="ADAL" clId="{0C46DDEF-C2D6-41A8-9898-8D07E78E6C40}" dt="2022-12-09T11:24:03.594" v="100" actId="207"/>
          <ac:spMkLst>
            <pc:docMk/>
            <pc:sldMk cId="2006599976" sldId="292"/>
            <ac:spMk id="2" creationId="{00000000-0000-0000-0000-000000000000}"/>
          </ac:spMkLst>
        </pc:spChg>
      </pc:sldChg>
      <pc:sldChg chg="modSp mod">
        <pc:chgData name="Julie Crossman" userId="d902ac89-ff56-4e5d-982f-3384b0284abe" providerId="ADAL" clId="{0C46DDEF-C2D6-41A8-9898-8D07E78E6C40}" dt="2022-12-09T11:24:21.801" v="110" actId="113"/>
        <pc:sldMkLst>
          <pc:docMk/>
          <pc:sldMk cId="3403540700" sldId="294"/>
        </pc:sldMkLst>
        <pc:spChg chg="mod">
          <ac:chgData name="Julie Crossman" userId="d902ac89-ff56-4e5d-982f-3384b0284abe" providerId="ADAL" clId="{0C46DDEF-C2D6-41A8-9898-8D07E78E6C40}" dt="2022-12-09T11:24:21.801" v="110" actId="113"/>
          <ac:spMkLst>
            <pc:docMk/>
            <pc:sldMk cId="3403540700" sldId="294"/>
            <ac:spMk id="2" creationId="{00000000-0000-0000-0000-000000000000}"/>
          </ac:spMkLst>
        </pc:spChg>
      </pc:sldChg>
      <pc:sldChg chg="modSp mod">
        <pc:chgData name="Julie Crossman" userId="d902ac89-ff56-4e5d-982f-3384b0284abe" providerId="ADAL" clId="{0C46DDEF-C2D6-41A8-9898-8D07E78E6C40}" dt="2022-12-09T11:24:29.012" v="112" actId="113"/>
        <pc:sldMkLst>
          <pc:docMk/>
          <pc:sldMk cId="120400138" sldId="295"/>
        </pc:sldMkLst>
        <pc:spChg chg="mod">
          <ac:chgData name="Julie Crossman" userId="d902ac89-ff56-4e5d-982f-3384b0284abe" providerId="ADAL" clId="{0C46DDEF-C2D6-41A8-9898-8D07E78E6C40}" dt="2022-12-09T11:24:29.012" v="112" actId="113"/>
          <ac:spMkLst>
            <pc:docMk/>
            <pc:sldMk cId="120400138" sldId="295"/>
            <ac:spMk id="2" creationId="{00000000-0000-0000-0000-000000000000}"/>
          </ac:spMkLst>
        </pc:spChg>
      </pc:sldChg>
      <pc:sldChg chg="modSp mod">
        <pc:chgData name="Julie Crossman" userId="d902ac89-ff56-4e5d-982f-3384b0284abe" providerId="ADAL" clId="{0C46DDEF-C2D6-41A8-9898-8D07E78E6C40}" dt="2022-12-09T11:24:38.132" v="114" actId="113"/>
        <pc:sldMkLst>
          <pc:docMk/>
          <pc:sldMk cId="2909010414" sldId="296"/>
        </pc:sldMkLst>
        <pc:spChg chg="mod">
          <ac:chgData name="Julie Crossman" userId="d902ac89-ff56-4e5d-982f-3384b0284abe" providerId="ADAL" clId="{0C46DDEF-C2D6-41A8-9898-8D07E78E6C40}" dt="2022-12-09T11:24:38.132" v="114" actId="113"/>
          <ac:spMkLst>
            <pc:docMk/>
            <pc:sldMk cId="2909010414" sldId="296"/>
            <ac:spMk id="2" creationId="{00000000-0000-0000-0000-000000000000}"/>
          </ac:spMkLst>
        </pc:spChg>
      </pc:sldChg>
      <pc:sldChg chg="modSp mod">
        <pc:chgData name="Julie Crossman" userId="d902ac89-ff56-4e5d-982f-3384b0284abe" providerId="ADAL" clId="{0C46DDEF-C2D6-41A8-9898-8D07E78E6C40}" dt="2022-12-09T11:24:52.297" v="115" actId="207"/>
        <pc:sldMkLst>
          <pc:docMk/>
          <pc:sldMk cId="3453137955" sldId="298"/>
        </pc:sldMkLst>
        <pc:spChg chg="mod">
          <ac:chgData name="Julie Crossman" userId="d902ac89-ff56-4e5d-982f-3384b0284abe" providerId="ADAL" clId="{0C46DDEF-C2D6-41A8-9898-8D07E78E6C40}" dt="2022-12-09T11:24:52.297" v="115" actId="207"/>
          <ac:spMkLst>
            <pc:docMk/>
            <pc:sldMk cId="3453137955" sldId="298"/>
            <ac:spMk id="2" creationId="{00000000-0000-0000-0000-000000000000}"/>
          </ac:spMkLst>
        </pc:spChg>
      </pc:sldChg>
      <pc:sldChg chg="modSp mod">
        <pc:chgData name="Julie Crossman" userId="d902ac89-ff56-4e5d-982f-3384b0284abe" providerId="ADAL" clId="{0C46DDEF-C2D6-41A8-9898-8D07E78E6C40}" dt="2022-12-09T11:28:58.429" v="204" actId="14100"/>
        <pc:sldMkLst>
          <pc:docMk/>
          <pc:sldMk cId="3038370136" sldId="1018"/>
        </pc:sldMkLst>
        <pc:spChg chg="mod">
          <ac:chgData name="Julie Crossman" userId="d902ac89-ff56-4e5d-982f-3384b0284abe" providerId="ADAL" clId="{0C46DDEF-C2D6-41A8-9898-8D07E78E6C40}" dt="2022-12-09T11:28:58.429" v="204" actId="14100"/>
          <ac:spMkLst>
            <pc:docMk/>
            <pc:sldMk cId="3038370136" sldId="1018"/>
            <ac:spMk id="3" creationId="{F1FEBC25-4E9A-444C-A0D6-17735289F605}"/>
          </ac:spMkLst>
        </pc:spChg>
        <pc:spChg chg="mod">
          <ac:chgData name="Julie Crossman" userId="d902ac89-ff56-4e5d-982f-3384b0284abe" providerId="ADAL" clId="{0C46DDEF-C2D6-41A8-9898-8D07E78E6C40}" dt="2022-12-09T11:28:48.654" v="201" actId="207"/>
          <ac:spMkLst>
            <pc:docMk/>
            <pc:sldMk cId="3038370136" sldId="1018"/>
            <ac:spMk id="9" creationId="{00000000-0000-0000-0000-000000000000}"/>
          </ac:spMkLst>
        </pc:spChg>
        <pc:picChg chg="mod">
          <ac:chgData name="Julie Crossman" userId="d902ac89-ff56-4e5d-982f-3384b0284abe" providerId="ADAL" clId="{0C46DDEF-C2D6-41A8-9898-8D07E78E6C40}" dt="2022-12-09T11:10:50.535" v="84" actId="1076"/>
          <ac:picMkLst>
            <pc:docMk/>
            <pc:sldMk cId="3038370136" sldId="1018"/>
            <ac:picMk id="2" creationId="{338EC95E-DBBA-4108-8CC6-5956929496E4}"/>
          </ac:picMkLst>
        </pc:picChg>
      </pc:sldChg>
      <pc:sldChg chg="modSp mod">
        <pc:chgData name="Julie Crossman" userId="d902ac89-ff56-4e5d-982f-3384b0284abe" providerId="ADAL" clId="{0C46DDEF-C2D6-41A8-9898-8D07E78E6C40}" dt="2022-12-09T12:02:03.700" v="225" actId="207"/>
        <pc:sldMkLst>
          <pc:docMk/>
          <pc:sldMk cId="2450235936" sldId="1020"/>
        </pc:sldMkLst>
        <pc:spChg chg="mod">
          <ac:chgData name="Julie Crossman" userId="d902ac89-ff56-4e5d-982f-3384b0284abe" providerId="ADAL" clId="{0C46DDEF-C2D6-41A8-9898-8D07E78E6C40}" dt="2022-12-09T12:01:56.073" v="224" actId="207"/>
          <ac:spMkLst>
            <pc:docMk/>
            <pc:sldMk cId="2450235936" sldId="1020"/>
            <ac:spMk id="3" creationId="{F1FEBC25-4E9A-444C-A0D6-17735289F605}"/>
          </ac:spMkLst>
        </pc:spChg>
        <pc:spChg chg="mod">
          <ac:chgData name="Julie Crossman" userId="d902ac89-ff56-4e5d-982f-3384b0284abe" providerId="ADAL" clId="{0C46DDEF-C2D6-41A8-9898-8D07E78E6C40}" dt="2022-12-09T12:02:03.700" v="225" actId="207"/>
          <ac:spMkLst>
            <pc:docMk/>
            <pc:sldMk cId="2450235936" sldId="1020"/>
            <ac:spMk id="9" creationId="{00000000-0000-0000-0000-000000000000}"/>
          </ac:spMkLst>
        </pc:spChg>
      </pc:sldChg>
      <pc:sldChg chg="addSp delSp del mod">
        <pc:chgData name="Julie Crossman" userId="d902ac89-ff56-4e5d-982f-3384b0284abe" providerId="ADAL" clId="{0C46DDEF-C2D6-41A8-9898-8D07E78E6C40}" dt="2022-12-09T11:10:18.159" v="42" actId="47"/>
        <pc:sldMkLst>
          <pc:docMk/>
          <pc:sldMk cId="227786022" sldId="1021"/>
        </pc:sldMkLst>
        <pc:spChg chg="add del">
          <ac:chgData name="Julie Crossman" userId="d902ac89-ff56-4e5d-982f-3384b0284abe" providerId="ADAL" clId="{0C46DDEF-C2D6-41A8-9898-8D07E78E6C40}" dt="2022-12-09T10:57:22.984" v="3" actId="22"/>
          <ac:spMkLst>
            <pc:docMk/>
            <pc:sldMk cId="227786022" sldId="1021"/>
            <ac:spMk id="5" creationId="{BC0D9343-86B7-CEEA-B922-180BEA758E9B}"/>
          </ac:spMkLst>
        </pc:spChg>
      </pc:sldChg>
      <pc:sldChg chg="modSp modAnim">
        <pc:chgData name="Julie Crossman" userId="d902ac89-ff56-4e5d-982f-3384b0284abe" providerId="ADAL" clId="{0C46DDEF-C2D6-41A8-9898-8D07E78E6C40}" dt="2022-12-09T11:00:22.291" v="30" actId="113"/>
        <pc:sldMkLst>
          <pc:docMk/>
          <pc:sldMk cId="4115992848" sldId="1025"/>
        </pc:sldMkLst>
        <pc:spChg chg="mod">
          <ac:chgData name="Julie Crossman" userId="d902ac89-ff56-4e5d-982f-3384b0284abe" providerId="ADAL" clId="{0C46DDEF-C2D6-41A8-9898-8D07E78E6C40}" dt="2022-12-09T11:00:22.291" v="30" actId="113"/>
          <ac:spMkLst>
            <pc:docMk/>
            <pc:sldMk cId="4115992848" sldId="1025"/>
            <ac:spMk id="24578" creationId="{00000000-0000-0000-0000-000000000000}"/>
          </ac:spMkLst>
        </pc:spChg>
      </pc:sldChg>
      <pc:sldChg chg="modSp modAnim">
        <pc:chgData name="Julie Crossman" userId="d902ac89-ff56-4e5d-982f-3384b0284abe" providerId="ADAL" clId="{0C46DDEF-C2D6-41A8-9898-8D07E78E6C40}" dt="2022-12-09T11:00:48.624" v="35" actId="207"/>
        <pc:sldMkLst>
          <pc:docMk/>
          <pc:sldMk cId="2633892537" sldId="1026"/>
        </pc:sldMkLst>
        <pc:spChg chg="mod">
          <ac:chgData name="Julie Crossman" userId="d902ac89-ff56-4e5d-982f-3384b0284abe" providerId="ADAL" clId="{0C46DDEF-C2D6-41A8-9898-8D07E78E6C40}" dt="2022-12-09T11:00:48.624" v="35" actId="207"/>
          <ac:spMkLst>
            <pc:docMk/>
            <pc:sldMk cId="2633892537" sldId="1026"/>
            <ac:spMk id="25602" creationId="{00000000-0000-0000-0000-000000000000}"/>
          </ac:spMkLst>
        </pc:spChg>
      </pc:sldChg>
      <pc:sldChg chg="modSp add mod">
        <pc:chgData name="Julie Crossman" userId="d902ac89-ff56-4e5d-982f-3384b0284abe" providerId="ADAL" clId="{0C46DDEF-C2D6-41A8-9898-8D07E78E6C40}" dt="2022-12-09T12:00:59.223" v="221" actId="6549"/>
        <pc:sldMkLst>
          <pc:docMk/>
          <pc:sldMk cId="4232963880" sldId="1027"/>
        </pc:sldMkLst>
        <pc:spChg chg="mod">
          <ac:chgData name="Julie Crossman" userId="d902ac89-ff56-4e5d-982f-3384b0284abe" providerId="ADAL" clId="{0C46DDEF-C2D6-41A8-9898-8D07E78E6C40}" dt="2022-12-09T12:00:59.223" v="221" actId="6549"/>
          <ac:spMkLst>
            <pc:docMk/>
            <pc:sldMk cId="4232963880" sldId="1027"/>
            <ac:spMk id="3" creationId="{F1FEBC25-4E9A-444C-A0D6-17735289F605}"/>
          </ac:spMkLst>
        </pc:spChg>
        <pc:spChg chg="mod">
          <ac:chgData name="Julie Crossman" userId="d902ac89-ff56-4e5d-982f-3384b0284abe" providerId="ADAL" clId="{0C46DDEF-C2D6-41A8-9898-8D07E78E6C40}" dt="2022-12-09T11:27:30.347" v="144" actId="20577"/>
          <ac:spMkLst>
            <pc:docMk/>
            <pc:sldMk cId="4232963880" sldId="1027"/>
            <ac:spMk id="9" creationId="{00000000-0000-0000-0000-000000000000}"/>
          </ac:spMkLst>
        </pc:spChg>
      </pc:sldChg>
      <pc:sldChg chg="new del">
        <pc:chgData name="Julie Crossman" userId="d902ac89-ff56-4e5d-982f-3384b0284abe" providerId="ADAL" clId="{0C46DDEF-C2D6-41A8-9898-8D07E78E6C40}" dt="2022-12-09T11:29:20.368" v="207" actId="47"/>
        <pc:sldMkLst>
          <pc:docMk/>
          <pc:sldMk cId="1680814684" sldId="1028"/>
        </pc:sldMkLst>
      </pc:sldChg>
      <pc:sldChg chg="addSp modSp add mod">
        <pc:chgData name="Julie Crossman" userId="d902ac89-ff56-4e5d-982f-3384b0284abe" providerId="ADAL" clId="{0C46DDEF-C2D6-41A8-9898-8D07E78E6C40}" dt="2022-12-09T11:31:59.108" v="220" actId="1076"/>
        <pc:sldMkLst>
          <pc:docMk/>
          <pc:sldMk cId="1667135425" sldId="1029"/>
        </pc:sldMkLst>
        <pc:spChg chg="mod">
          <ac:chgData name="Julie Crossman" userId="d902ac89-ff56-4e5d-982f-3384b0284abe" providerId="ADAL" clId="{0C46DDEF-C2D6-41A8-9898-8D07E78E6C40}" dt="2022-12-09T11:29:33.176" v="217" actId="20577"/>
          <ac:spMkLst>
            <pc:docMk/>
            <pc:sldMk cId="1667135425" sldId="1029"/>
            <ac:spMk id="3" creationId="{F1FEBC25-4E9A-444C-A0D6-17735289F605}"/>
          </ac:spMkLst>
        </pc:spChg>
        <pc:spChg chg="mod">
          <ac:chgData name="Julie Crossman" userId="d902ac89-ff56-4e5d-982f-3384b0284abe" providerId="ADAL" clId="{0C46DDEF-C2D6-41A8-9898-8D07E78E6C40}" dt="2022-12-09T11:29:26.216" v="212" actId="20577"/>
          <ac:spMkLst>
            <pc:docMk/>
            <pc:sldMk cId="1667135425" sldId="1029"/>
            <ac:spMk id="9" creationId="{00000000-0000-0000-0000-000000000000}"/>
          </ac:spMkLst>
        </pc:spChg>
        <pc:picChg chg="add mod">
          <ac:chgData name="Julie Crossman" userId="d902ac89-ff56-4e5d-982f-3384b0284abe" providerId="ADAL" clId="{0C46DDEF-C2D6-41A8-9898-8D07E78E6C40}" dt="2022-12-09T11:31:59.108" v="220" actId="1076"/>
          <ac:picMkLst>
            <pc:docMk/>
            <pc:sldMk cId="1667135425" sldId="1029"/>
            <ac:picMk id="5" creationId="{490C00A4-1C35-AD04-6E1F-3F191EBF1C8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204993-5431-410A-B569-FB0AF6AB291C}"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99F50F30-A857-45BA-A1C9-E004E353E588}">
      <dgm:prSet phldrT="[Text]"/>
      <dgm:spPr/>
      <dgm:t>
        <a:bodyPr/>
        <a:lstStyle/>
        <a:p>
          <a:r>
            <a:rPr lang="en-GB"/>
            <a:t>Analysis for awareness of need, desire and self</a:t>
          </a:r>
          <a:endParaRPr lang="en-GB" dirty="0"/>
        </a:p>
      </dgm:t>
    </dgm:pt>
    <dgm:pt modelId="{C7065A82-2363-4AEF-939F-59733E4AA712}" type="parTrans" cxnId="{265C53CE-665A-4674-BCF1-29C33E83388A}">
      <dgm:prSet/>
      <dgm:spPr/>
      <dgm:t>
        <a:bodyPr/>
        <a:lstStyle/>
        <a:p>
          <a:endParaRPr lang="en-GB"/>
        </a:p>
      </dgm:t>
    </dgm:pt>
    <dgm:pt modelId="{4BE17E7A-3CAF-4613-995F-DBBE86A462EF}" type="sibTrans" cxnId="{265C53CE-665A-4674-BCF1-29C33E83388A}">
      <dgm:prSet/>
      <dgm:spPr/>
      <dgm:t>
        <a:bodyPr/>
        <a:lstStyle/>
        <a:p>
          <a:endParaRPr lang="en-GB"/>
        </a:p>
      </dgm:t>
    </dgm:pt>
    <dgm:pt modelId="{18EB53EB-B8F5-4113-8049-DD183AAC611F}">
      <dgm:prSet phldrT="[Text]"/>
      <dgm:spPr/>
      <dgm:t>
        <a:bodyPr/>
        <a:lstStyle/>
        <a:p>
          <a:r>
            <a:rPr lang="en-GB" dirty="0"/>
            <a:t>Planning for</a:t>
          </a:r>
        </a:p>
        <a:p>
          <a:r>
            <a:rPr lang="en-GB" dirty="0"/>
            <a:t> self responsibility</a:t>
          </a:r>
        </a:p>
      </dgm:t>
    </dgm:pt>
    <dgm:pt modelId="{7FAE9E77-2BA5-4DBC-83FD-0C29CFF5309A}" type="parTrans" cxnId="{BE5182F9-DC51-4103-89F6-F20B0921C057}">
      <dgm:prSet/>
      <dgm:spPr/>
      <dgm:t>
        <a:bodyPr/>
        <a:lstStyle/>
        <a:p>
          <a:endParaRPr lang="en-GB"/>
        </a:p>
      </dgm:t>
    </dgm:pt>
    <dgm:pt modelId="{EC2CBB0E-5512-4FB5-8E46-9675BADB4032}" type="sibTrans" cxnId="{BE5182F9-DC51-4103-89F6-F20B0921C057}">
      <dgm:prSet/>
      <dgm:spPr/>
      <dgm:t>
        <a:bodyPr/>
        <a:lstStyle/>
        <a:p>
          <a:endParaRPr lang="en-GB"/>
        </a:p>
      </dgm:t>
    </dgm:pt>
    <dgm:pt modelId="{13056662-9740-48E2-BC03-360B6871086C}">
      <dgm:prSet phldrT="[Text]"/>
      <dgm:spPr/>
      <dgm:t>
        <a:bodyPr/>
        <a:lstStyle/>
        <a:p>
          <a:r>
            <a:rPr lang="en-GB" dirty="0"/>
            <a:t>Implementing using styles techniques and skills</a:t>
          </a:r>
        </a:p>
      </dgm:t>
    </dgm:pt>
    <dgm:pt modelId="{1976EDDB-A606-483E-BA14-9F3FBEEB595E}" type="parTrans" cxnId="{51AF2B1F-FA7D-41DD-B150-85711D596AAE}">
      <dgm:prSet/>
      <dgm:spPr/>
      <dgm:t>
        <a:bodyPr/>
        <a:lstStyle/>
        <a:p>
          <a:endParaRPr lang="en-GB"/>
        </a:p>
      </dgm:t>
    </dgm:pt>
    <dgm:pt modelId="{0E8A7BE0-D353-45D7-99AC-284BC829281A}" type="sibTrans" cxnId="{51AF2B1F-FA7D-41DD-B150-85711D596AAE}">
      <dgm:prSet/>
      <dgm:spPr/>
      <dgm:t>
        <a:bodyPr/>
        <a:lstStyle/>
        <a:p>
          <a:endParaRPr lang="en-GB"/>
        </a:p>
      </dgm:t>
    </dgm:pt>
    <dgm:pt modelId="{A8AC09AA-C0A1-4A1F-979E-D743923D009E}">
      <dgm:prSet phldrT="[Text]"/>
      <dgm:spPr/>
      <dgm:t>
        <a:bodyPr/>
        <a:lstStyle/>
        <a:p>
          <a:r>
            <a:rPr lang="en-GB" dirty="0"/>
            <a:t>Evaluating success</a:t>
          </a:r>
        </a:p>
      </dgm:t>
    </dgm:pt>
    <dgm:pt modelId="{9625BAB6-4EAE-4B6A-84E1-B093B3323DE1}" type="parTrans" cxnId="{C30C2757-25F6-4434-A3DD-99F0178DDD41}">
      <dgm:prSet/>
      <dgm:spPr/>
      <dgm:t>
        <a:bodyPr/>
        <a:lstStyle/>
        <a:p>
          <a:endParaRPr lang="en-GB"/>
        </a:p>
      </dgm:t>
    </dgm:pt>
    <dgm:pt modelId="{A11C5898-32FC-408C-AB90-7C99286F2776}" type="sibTrans" cxnId="{C30C2757-25F6-4434-A3DD-99F0178DDD41}">
      <dgm:prSet/>
      <dgm:spPr/>
      <dgm:t>
        <a:bodyPr/>
        <a:lstStyle/>
        <a:p>
          <a:endParaRPr lang="en-GB"/>
        </a:p>
      </dgm:t>
    </dgm:pt>
    <dgm:pt modelId="{0E6DBBE6-EFC1-44AE-BE3C-EB27BCEE8429}" type="pres">
      <dgm:prSet presAssocID="{44204993-5431-410A-B569-FB0AF6AB291C}" presName="cycle" presStyleCnt="0">
        <dgm:presLayoutVars>
          <dgm:dir/>
          <dgm:resizeHandles val="exact"/>
        </dgm:presLayoutVars>
      </dgm:prSet>
      <dgm:spPr/>
    </dgm:pt>
    <dgm:pt modelId="{62A40F4D-E637-4621-B623-3336984BFBBC}" type="pres">
      <dgm:prSet presAssocID="{99F50F30-A857-45BA-A1C9-E004E353E588}" presName="node" presStyleLbl="node1" presStyleIdx="0" presStyleCnt="4" custScaleX="202318" custScaleY="151526">
        <dgm:presLayoutVars>
          <dgm:bulletEnabled val="1"/>
        </dgm:presLayoutVars>
      </dgm:prSet>
      <dgm:spPr/>
    </dgm:pt>
    <dgm:pt modelId="{EDD57621-D8F7-49E2-93F0-8A2B139ABD72}" type="pres">
      <dgm:prSet presAssocID="{99F50F30-A857-45BA-A1C9-E004E353E588}" presName="spNode" presStyleCnt="0"/>
      <dgm:spPr/>
    </dgm:pt>
    <dgm:pt modelId="{CD578D35-FB17-4D4A-B06E-6C61B371CD6B}" type="pres">
      <dgm:prSet presAssocID="{4BE17E7A-3CAF-4613-995F-DBBE86A462EF}" presName="sibTrans" presStyleLbl="sibTrans1D1" presStyleIdx="0" presStyleCnt="4"/>
      <dgm:spPr/>
    </dgm:pt>
    <dgm:pt modelId="{BEB167AD-A148-4762-9B8F-188821F49982}" type="pres">
      <dgm:prSet presAssocID="{18EB53EB-B8F5-4113-8049-DD183AAC611F}" presName="node" presStyleLbl="node1" presStyleIdx="1" presStyleCnt="4" custScaleX="219442" custScaleY="94538" custRadScaleRad="101461" custRadScaleInc="-9461">
        <dgm:presLayoutVars>
          <dgm:bulletEnabled val="1"/>
        </dgm:presLayoutVars>
      </dgm:prSet>
      <dgm:spPr/>
    </dgm:pt>
    <dgm:pt modelId="{F51AEA09-97A6-4BB3-9C84-0F2A44625976}" type="pres">
      <dgm:prSet presAssocID="{18EB53EB-B8F5-4113-8049-DD183AAC611F}" presName="spNode" presStyleCnt="0"/>
      <dgm:spPr/>
    </dgm:pt>
    <dgm:pt modelId="{680BAF8C-3837-4AA7-A901-24295B1760F8}" type="pres">
      <dgm:prSet presAssocID="{EC2CBB0E-5512-4FB5-8E46-9675BADB4032}" presName="sibTrans" presStyleLbl="sibTrans1D1" presStyleIdx="1" presStyleCnt="4"/>
      <dgm:spPr/>
    </dgm:pt>
    <dgm:pt modelId="{AC9EB158-2242-4B70-B65B-8BA0B06D0E3C}" type="pres">
      <dgm:prSet presAssocID="{13056662-9740-48E2-BC03-360B6871086C}" presName="node" presStyleLbl="node1" presStyleIdx="2" presStyleCnt="4" custScaleX="222306">
        <dgm:presLayoutVars>
          <dgm:bulletEnabled val="1"/>
        </dgm:presLayoutVars>
      </dgm:prSet>
      <dgm:spPr/>
    </dgm:pt>
    <dgm:pt modelId="{75F738A1-1B04-42B7-859B-C2C463CDC748}" type="pres">
      <dgm:prSet presAssocID="{13056662-9740-48E2-BC03-360B6871086C}" presName="spNode" presStyleCnt="0"/>
      <dgm:spPr/>
    </dgm:pt>
    <dgm:pt modelId="{694780C4-DE26-429F-A3C6-F26FC726FC16}" type="pres">
      <dgm:prSet presAssocID="{0E8A7BE0-D353-45D7-99AC-284BC829281A}" presName="sibTrans" presStyleLbl="sibTrans1D1" presStyleIdx="2" presStyleCnt="4"/>
      <dgm:spPr/>
    </dgm:pt>
    <dgm:pt modelId="{6A61F249-49EC-4582-9773-4757D287C913}" type="pres">
      <dgm:prSet presAssocID="{A8AC09AA-C0A1-4A1F-979E-D743923D009E}" presName="node" presStyleLbl="node1" presStyleIdx="3" presStyleCnt="4" custScaleX="195169" custScaleY="130168">
        <dgm:presLayoutVars>
          <dgm:bulletEnabled val="1"/>
        </dgm:presLayoutVars>
      </dgm:prSet>
      <dgm:spPr/>
    </dgm:pt>
    <dgm:pt modelId="{E25EC005-3F71-4EB1-A1F4-8012AB524804}" type="pres">
      <dgm:prSet presAssocID="{A8AC09AA-C0A1-4A1F-979E-D743923D009E}" presName="spNode" presStyleCnt="0"/>
      <dgm:spPr/>
    </dgm:pt>
    <dgm:pt modelId="{9118F5EF-B146-4C29-9944-9FF09FD327ED}" type="pres">
      <dgm:prSet presAssocID="{A11C5898-32FC-408C-AB90-7C99286F2776}" presName="sibTrans" presStyleLbl="sibTrans1D1" presStyleIdx="3" presStyleCnt="4"/>
      <dgm:spPr/>
    </dgm:pt>
  </dgm:ptLst>
  <dgm:cxnLst>
    <dgm:cxn modelId="{51AF2B1F-FA7D-41DD-B150-85711D596AAE}" srcId="{44204993-5431-410A-B569-FB0AF6AB291C}" destId="{13056662-9740-48E2-BC03-360B6871086C}" srcOrd="2" destOrd="0" parTransId="{1976EDDB-A606-483E-BA14-9F3FBEEB595E}" sibTransId="{0E8A7BE0-D353-45D7-99AC-284BC829281A}"/>
    <dgm:cxn modelId="{C740202A-A692-4F10-BB52-DBCB3D99676B}" type="presOf" srcId="{A11C5898-32FC-408C-AB90-7C99286F2776}" destId="{9118F5EF-B146-4C29-9944-9FF09FD327ED}" srcOrd="0" destOrd="0" presId="urn:microsoft.com/office/officeart/2005/8/layout/cycle6"/>
    <dgm:cxn modelId="{027BED60-8381-43C5-A444-8DAB9BC1BB47}" type="presOf" srcId="{44204993-5431-410A-B569-FB0AF6AB291C}" destId="{0E6DBBE6-EFC1-44AE-BE3C-EB27BCEE8429}" srcOrd="0" destOrd="0" presId="urn:microsoft.com/office/officeart/2005/8/layout/cycle6"/>
    <dgm:cxn modelId="{384F3F69-177C-4A95-BBC7-88929F2AE994}" type="presOf" srcId="{A8AC09AA-C0A1-4A1F-979E-D743923D009E}" destId="{6A61F249-49EC-4582-9773-4757D287C913}" srcOrd="0" destOrd="0" presId="urn:microsoft.com/office/officeart/2005/8/layout/cycle6"/>
    <dgm:cxn modelId="{F7C9BB4B-81FE-4D27-AC22-A941F962E82B}" type="presOf" srcId="{EC2CBB0E-5512-4FB5-8E46-9675BADB4032}" destId="{680BAF8C-3837-4AA7-A901-24295B1760F8}" srcOrd="0" destOrd="0" presId="urn:microsoft.com/office/officeart/2005/8/layout/cycle6"/>
    <dgm:cxn modelId="{C30C2757-25F6-4434-A3DD-99F0178DDD41}" srcId="{44204993-5431-410A-B569-FB0AF6AB291C}" destId="{A8AC09AA-C0A1-4A1F-979E-D743923D009E}" srcOrd="3" destOrd="0" parTransId="{9625BAB6-4EAE-4B6A-84E1-B093B3323DE1}" sibTransId="{A11C5898-32FC-408C-AB90-7C99286F2776}"/>
    <dgm:cxn modelId="{DA24CA78-F68F-4479-B9DE-25D5E1771061}" type="presOf" srcId="{99F50F30-A857-45BA-A1C9-E004E353E588}" destId="{62A40F4D-E637-4621-B623-3336984BFBBC}" srcOrd="0" destOrd="0" presId="urn:microsoft.com/office/officeart/2005/8/layout/cycle6"/>
    <dgm:cxn modelId="{04B3D290-7554-4CC5-A87B-5728F125CDEC}" type="presOf" srcId="{18EB53EB-B8F5-4113-8049-DD183AAC611F}" destId="{BEB167AD-A148-4762-9B8F-188821F49982}" srcOrd="0" destOrd="0" presId="urn:microsoft.com/office/officeart/2005/8/layout/cycle6"/>
    <dgm:cxn modelId="{0A960CB4-E91A-4590-9152-C852E4F1E18F}" type="presOf" srcId="{0E8A7BE0-D353-45D7-99AC-284BC829281A}" destId="{694780C4-DE26-429F-A3C6-F26FC726FC16}" srcOrd="0" destOrd="0" presId="urn:microsoft.com/office/officeart/2005/8/layout/cycle6"/>
    <dgm:cxn modelId="{701E29B7-0DC8-4583-A504-258989610D27}" type="presOf" srcId="{4BE17E7A-3CAF-4613-995F-DBBE86A462EF}" destId="{CD578D35-FB17-4D4A-B06E-6C61B371CD6B}" srcOrd="0" destOrd="0" presId="urn:microsoft.com/office/officeart/2005/8/layout/cycle6"/>
    <dgm:cxn modelId="{265C53CE-665A-4674-BCF1-29C33E83388A}" srcId="{44204993-5431-410A-B569-FB0AF6AB291C}" destId="{99F50F30-A857-45BA-A1C9-E004E353E588}" srcOrd="0" destOrd="0" parTransId="{C7065A82-2363-4AEF-939F-59733E4AA712}" sibTransId="{4BE17E7A-3CAF-4613-995F-DBBE86A462EF}"/>
    <dgm:cxn modelId="{215D76CE-9F4B-4714-9FA4-F96AF149D049}" type="presOf" srcId="{13056662-9740-48E2-BC03-360B6871086C}" destId="{AC9EB158-2242-4B70-B65B-8BA0B06D0E3C}" srcOrd="0" destOrd="0" presId="urn:microsoft.com/office/officeart/2005/8/layout/cycle6"/>
    <dgm:cxn modelId="{BE5182F9-DC51-4103-89F6-F20B0921C057}" srcId="{44204993-5431-410A-B569-FB0AF6AB291C}" destId="{18EB53EB-B8F5-4113-8049-DD183AAC611F}" srcOrd="1" destOrd="0" parTransId="{7FAE9E77-2BA5-4DBC-83FD-0C29CFF5309A}" sibTransId="{EC2CBB0E-5512-4FB5-8E46-9675BADB4032}"/>
    <dgm:cxn modelId="{8EB87D03-4AF1-40D5-8A93-E28921E522CD}" type="presParOf" srcId="{0E6DBBE6-EFC1-44AE-BE3C-EB27BCEE8429}" destId="{62A40F4D-E637-4621-B623-3336984BFBBC}" srcOrd="0" destOrd="0" presId="urn:microsoft.com/office/officeart/2005/8/layout/cycle6"/>
    <dgm:cxn modelId="{C33C1A33-D51D-4A82-9AEE-79837941FE0F}" type="presParOf" srcId="{0E6DBBE6-EFC1-44AE-BE3C-EB27BCEE8429}" destId="{EDD57621-D8F7-49E2-93F0-8A2B139ABD72}" srcOrd="1" destOrd="0" presId="urn:microsoft.com/office/officeart/2005/8/layout/cycle6"/>
    <dgm:cxn modelId="{C3D6B747-9485-4D28-933F-E169844521EF}" type="presParOf" srcId="{0E6DBBE6-EFC1-44AE-BE3C-EB27BCEE8429}" destId="{CD578D35-FB17-4D4A-B06E-6C61B371CD6B}" srcOrd="2" destOrd="0" presId="urn:microsoft.com/office/officeart/2005/8/layout/cycle6"/>
    <dgm:cxn modelId="{7B673076-7527-4E98-9FDB-5DAD8D60F3BA}" type="presParOf" srcId="{0E6DBBE6-EFC1-44AE-BE3C-EB27BCEE8429}" destId="{BEB167AD-A148-4762-9B8F-188821F49982}" srcOrd="3" destOrd="0" presId="urn:microsoft.com/office/officeart/2005/8/layout/cycle6"/>
    <dgm:cxn modelId="{B3D74458-FD3D-4EBD-B4AB-022A4953CDD4}" type="presParOf" srcId="{0E6DBBE6-EFC1-44AE-BE3C-EB27BCEE8429}" destId="{F51AEA09-97A6-4BB3-9C84-0F2A44625976}" srcOrd="4" destOrd="0" presId="urn:microsoft.com/office/officeart/2005/8/layout/cycle6"/>
    <dgm:cxn modelId="{9B88B942-9272-4641-AB19-F68889A7A314}" type="presParOf" srcId="{0E6DBBE6-EFC1-44AE-BE3C-EB27BCEE8429}" destId="{680BAF8C-3837-4AA7-A901-24295B1760F8}" srcOrd="5" destOrd="0" presId="urn:microsoft.com/office/officeart/2005/8/layout/cycle6"/>
    <dgm:cxn modelId="{F8C91B44-7DFD-4F2F-8FFF-DCCA997ECA71}" type="presParOf" srcId="{0E6DBBE6-EFC1-44AE-BE3C-EB27BCEE8429}" destId="{AC9EB158-2242-4B70-B65B-8BA0B06D0E3C}" srcOrd="6" destOrd="0" presId="urn:microsoft.com/office/officeart/2005/8/layout/cycle6"/>
    <dgm:cxn modelId="{E15D9478-2CF3-4D39-856E-32290F68728F}" type="presParOf" srcId="{0E6DBBE6-EFC1-44AE-BE3C-EB27BCEE8429}" destId="{75F738A1-1B04-42B7-859B-C2C463CDC748}" srcOrd="7" destOrd="0" presId="urn:microsoft.com/office/officeart/2005/8/layout/cycle6"/>
    <dgm:cxn modelId="{95BC25D8-E18A-4FB6-9045-D07743D670E0}" type="presParOf" srcId="{0E6DBBE6-EFC1-44AE-BE3C-EB27BCEE8429}" destId="{694780C4-DE26-429F-A3C6-F26FC726FC16}" srcOrd="8" destOrd="0" presId="urn:microsoft.com/office/officeart/2005/8/layout/cycle6"/>
    <dgm:cxn modelId="{D1C506F0-F352-4677-9607-2F3DA10C7CE5}" type="presParOf" srcId="{0E6DBBE6-EFC1-44AE-BE3C-EB27BCEE8429}" destId="{6A61F249-49EC-4582-9773-4757D287C913}" srcOrd="9" destOrd="0" presId="urn:microsoft.com/office/officeart/2005/8/layout/cycle6"/>
    <dgm:cxn modelId="{35201E1A-F27F-4C3C-AF81-EAE6E060C5E1}" type="presParOf" srcId="{0E6DBBE6-EFC1-44AE-BE3C-EB27BCEE8429}" destId="{E25EC005-3F71-4EB1-A1F4-8012AB524804}" srcOrd="10" destOrd="0" presId="urn:microsoft.com/office/officeart/2005/8/layout/cycle6"/>
    <dgm:cxn modelId="{2C8FD56D-8DBB-46CB-94FF-5A447C17DD03}" type="presParOf" srcId="{0E6DBBE6-EFC1-44AE-BE3C-EB27BCEE8429}" destId="{9118F5EF-B146-4C29-9944-9FF09FD327ED}" srcOrd="11"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A40F4D-E637-4621-B623-3336984BFBBC}">
      <dsp:nvSpPr>
        <dsp:cNvPr id="0" name=""/>
        <dsp:cNvSpPr/>
      </dsp:nvSpPr>
      <dsp:spPr>
        <a:xfrm>
          <a:off x="2385197" y="-117209"/>
          <a:ext cx="2859096" cy="139185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Analysis for awareness of need, desire and self</a:t>
          </a:r>
          <a:endParaRPr lang="en-GB" sz="1700" kern="1200" dirty="0"/>
        </a:p>
      </dsp:txBody>
      <dsp:txXfrm>
        <a:off x="2453142" y="-49264"/>
        <a:ext cx="2723206" cy="1255967"/>
      </dsp:txXfrm>
    </dsp:sp>
    <dsp:sp modelId="{CD578D35-FB17-4D4A-B06E-6C61B371CD6B}">
      <dsp:nvSpPr>
        <dsp:cNvPr id="0" name=""/>
        <dsp:cNvSpPr/>
      </dsp:nvSpPr>
      <dsp:spPr>
        <a:xfrm>
          <a:off x="2181007" y="1007273"/>
          <a:ext cx="3032780" cy="3032780"/>
        </a:xfrm>
        <a:custGeom>
          <a:avLst/>
          <a:gdLst/>
          <a:ahLst/>
          <a:cxnLst/>
          <a:rect l="0" t="0" r="0" b="0"/>
          <a:pathLst>
            <a:path>
              <a:moveTo>
                <a:pt x="2380005" y="269951"/>
              </a:moveTo>
              <a:arcTo wR="1516390" hR="1516390" stAng="18283007" swAng="1011295"/>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EB167AD-A148-4762-9B8F-188821F49982}">
      <dsp:nvSpPr>
        <dsp:cNvPr id="0" name=""/>
        <dsp:cNvSpPr/>
      </dsp:nvSpPr>
      <dsp:spPr>
        <a:xfrm>
          <a:off x="3800859" y="1584730"/>
          <a:ext cx="3101088" cy="86838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Planning for</a:t>
          </a:r>
        </a:p>
        <a:p>
          <a:pPr marL="0" lvl="0" indent="0" algn="ctr" defTabSz="755650">
            <a:lnSpc>
              <a:spcPct val="90000"/>
            </a:lnSpc>
            <a:spcBef>
              <a:spcPct val="0"/>
            </a:spcBef>
            <a:spcAft>
              <a:spcPct val="35000"/>
            </a:spcAft>
            <a:buNone/>
          </a:pPr>
          <a:r>
            <a:rPr lang="en-GB" sz="1700" kern="1200" dirty="0"/>
            <a:t> self responsibility</a:t>
          </a:r>
        </a:p>
      </dsp:txBody>
      <dsp:txXfrm>
        <a:off x="3843250" y="1627121"/>
        <a:ext cx="3016306" cy="783606"/>
      </dsp:txXfrm>
    </dsp:sp>
    <dsp:sp modelId="{680BAF8C-3837-4AA7-A901-24295B1760F8}">
      <dsp:nvSpPr>
        <dsp:cNvPr id="0" name=""/>
        <dsp:cNvSpPr/>
      </dsp:nvSpPr>
      <dsp:spPr>
        <a:xfrm>
          <a:off x="2045050" y="288838"/>
          <a:ext cx="3032780" cy="3032780"/>
        </a:xfrm>
        <a:custGeom>
          <a:avLst/>
          <a:gdLst/>
          <a:ahLst/>
          <a:cxnLst/>
          <a:rect l="0" t="0" r="0" b="0"/>
          <a:pathLst>
            <a:path>
              <a:moveTo>
                <a:pt x="2883225" y="2173050"/>
              </a:moveTo>
              <a:arcTo wR="1516390" hR="1516390" stAng="1539645" swAng="2197862"/>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C9EB158-2242-4B70-B65B-8BA0B06D0E3C}">
      <dsp:nvSpPr>
        <dsp:cNvPr id="0" name=""/>
        <dsp:cNvSpPr/>
      </dsp:nvSpPr>
      <dsp:spPr>
        <a:xfrm>
          <a:off x="2243965" y="3152220"/>
          <a:ext cx="3141561" cy="9185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Implementing using styles techniques and skills</a:t>
          </a:r>
        </a:p>
      </dsp:txBody>
      <dsp:txXfrm>
        <a:off x="2288805" y="3197060"/>
        <a:ext cx="3051881" cy="828880"/>
      </dsp:txXfrm>
    </dsp:sp>
    <dsp:sp modelId="{694780C4-DE26-429F-A3C6-F26FC726FC16}">
      <dsp:nvSpPr>
        <dsp:cNvPr id="0" name=""/>
        <dsp:cNvSpPr/>
      </dsp:nvSpPr>
      <dsp:spPr>
        <a:xfrm>
          <a:off x="2656809" y="358821"/>
          <a:ext cx="3032780" cy="3032780"/>
        </a:xfrm>
        <a:custGeom>
          <a:avLst/>
          <a:gdLst/>
          <a:ahLst/>
          <a:cxnLst/>
          <a:rect l="0" t="0" r="0" b="0"/>
          <a:pathLst>
            <a:path>
              <a:moveTo>
                <a:pt x="693193" y="2789884"/>
              </a:moveTo>
              <a:arcTo wR="1516390" hR="1516390" stAng="7372736" swAng="1454528"/>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A61F249-49EC-4582-9773-4757D287C913}">
      <dsp:nvSpPr>
        <dsp:cNvPr id="0" name=""/>
        <dsp:cNvSpPr/>
      </dsp:nvSpPr>
      <dsp:spPr>
        <a:xfrm>
          <a:off x="919321" y="1497274"/>
          <a:ext cx="2758069" cy="119567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Evaluating success</a:t>
          </a:r>
        </a:p>
      </dsp:txBody>
      <dsp:txXfrm>
        <a:off x="977689" y="1555642"/>
        <a:ext cx="2641333" cy="1078935"/>
      </dsp:txXfrm>
    </dsp:sp>
    <dsp:sp modelId="{9118F5EF-B146-4C29-9944-9FF09FD327ED}">
      <dsp:nvSpPr>
        <dsp:cNvPr id="0" name=""/>
        <dsp:cNvSpPr/>
      </dsp:nvSpPr>
      <dsp:spPr>
        <a:xfrm>
          <a:off x="2557570" y="936027"/>
          <a:ext cx="3032780" cy="3032780"/>
        </a:xfrm>
        <a:custGeom>
          <a:avLst/>
          <a:gdLst/>
          <a:ahLst/>
          <a:cxnLst/>
          <a:rect l="0" t="0" r="0" b="0"/>
          <a:pathLst>
            <a:path>
              <a:moveTo>
                <a:pt x="340606" y="558803"/>
              </a:moveTo>
              <a:arcTo wR="1516390" hR="1516390" stAng="13149613" swAng="700774"/>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A47FC1-8440-4EFC-9E9F-865778FA78EC}" type="datetimeFigureOut">
              <a:rPr lang="en-GB" smtClean="0"/>
              <a:t>09/12/2022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1EAFC7-5E0F-4A67-9288-0923C700E5C3}" type="slidenum">
              <a:rPr lang="en-GB" smtClean="0"/>
              <a:t>‹#›</a:t>
            </a:fld>
            <a:endParaRPr lang="en-GB"/>
          </a:p>
        </p:txBody>
      </p:sp>
    </p:spTree>
    <p:extLst>
      <p:ext uri="{BB962C8B-B14F-4D97-AF65-F5344CB8AC3E}">
        <p14:creationId xmlns:p14="http://schemas.microsoft.com/office/powerpoint/2010/main" val="211059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on Johari window</a:t>
            </a:r>
          </a:p>
          <a:p>
            <a:r>
              <a:rPr lang="en-GB" dirty="0"/>
              <a:t>Insights giving and receiving feedback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C5E4A6-7B1B-B349-9119-F8C4EEFEB5C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41178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Questioning activity</a:t>
            </a: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2</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5701593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Questioning activity</a:t>
            </a: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3</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6673533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Questioning activity</a:t>
            </a: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4</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455858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D91CE186-1197-4E46-BAB1-8CE2C5095000}" type="slidenum">
              <a:rPr lang="en-US" smtClean="0">
                <a:solidFill>
                  <a:prstClr val="black"/>
                </a:solidFill>
              </a:rPr>
              <a:pPr/>
              <a:t>5</a:t>
            </a:fld>
            <a:endParaRPr lang="en-US">
              <a:solidFill>
                <a:prstClr val="black"/>
              </a:solidFill>
            </a:endParaRPr>
          </a:p>
        </p:txBody>
      </p:sp>
    </p:spTree>
    <p:extLst>
      <p:ext uri="{BB962C8B-B14F-4D97-AF65-F5344CB8AC3E}">
        <p14:creationId xmlns:p14="http://schemas.microsoft.com/office/powerpoint/2010/main" val="31334161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Questioning activity</a:t>
            </a: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14</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6179382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21540400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10390622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078848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84114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04ADFD6-A176-4843-9362-4D4E0B15E2D1}"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EF9378-0EB4-4B6D-936D-B659645E3D27}" type="slidenum">
              <a:rPr lang="en-GB" smtClean="0"/>
              <a:t>‹#›</a:t>
            </a:fld>
            <a:endParaRPr lang="en-GB"/>
          </a:p>
        </p:txBody>
      </p:sp>
    </p:spTree>
    <p:extLst>
      <p:ext uri="{BB962C8B-B14F-4D97-AF65-F5344CB8AC3E}">
        <p14:creationId xmlns:p14="http://schemas.microsoft.com/office/powerpoint/2010/main" val="40275242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04ADFD6-A176-4843-9362-4D4E0B15E2D1}"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EF9378-0EB4-4B6D-936D-B659645E3D27}" type="slidenum">
              <a:rPr lang="en-GB" smtClean="0"/>
              <a:t>‹#›</a:t>
            </a:fld>
            <a:endParaRPr lang="en-GB"/>
          </a:p>
        </p:txBody>
      </p:sp>
    </p:spTree>
    <p:extLst>
      <p:ext uri="{BB962C8B-B14F-4D97-AF65-F5344CB8AC3E}">
        <p14:creationId xmlns:p14="http://schemas.microsoft.com/office/powerpoint/2010/main" val="2812678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04ADFD6-A176-4843-9362-4D4E0B15E2D1}"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EF9378-0EB4-4B6D-936D-B659645E3D27}" type="slidenum">
              <a:rPr lang="en-GB" smtClean="0"/>
              <a:t>‹#›</a:t>
            </a:fld>
            <a:endParaRPr lang="en-GB"/>
          </a:p>
        </p:txBody>
      </p:sp>
    </p:spTree>
    <p:extLst>
      <p:ext uri="{BB962C8B-B14F-4D97-AF65-F5344CB8AC3E}">
        <p14:creationId xmlns:p14="http://schemas.microsoft.com/office/powerpoint/2010/main" val="1135842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04ADFD6-A176-4843-9362-4D4E0B15E2D1}" type="datetimeFigureOut">
              <a:rPr lang="en-GB" smtClean="0"/>
              <a:t>09/12/2022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EF9378-0EB4-4B6D-936D-B659645E3D27}" type="slidenum">
              <a:rPr lang="en-GB" smtClean="0"/>
              <a:t>‹#›</a:t>
            </a:fld>
            <a:endParaRPr lang="en-GB"/>
          </a:p>
        </p:txBody>
      </p:sp>
    </p:spTree>
    <p:extLst>
      <p:ext uri="{BB962C8B-B14F-4D97-AF65-F5344CB8AC3E}">
        <p14:creationId xmlns:p14="http://schemas.microsoft.com/office/powerpoint/2010/main" val="2619351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04ADFD6-A176-4843-9362-4D4E0B15E2D1}" type="datetimeFigureOut">
              <a:rPr lang="en-GB" smtClean="0"/>
              <a:t>09/12/2022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8EF9378-0EB4-4B6D-936D-B659645E3D27}" type="slidenum">
              <a:rPr lang="en-GB" smtClean="0"/>
              <a:t>‹#›</a:t>
            </a:fld>
            <a:endParaRPr lang="en-GB"/>
          </a:p>
        </p:txBody>
      </p:sp>
    </p:spTree>
    <p:extLst>
      <p:ext uri="{BB962C8B-B14F-4D97-AF65-F5344CB8AC3E}">
        <p14:creationId xmlns:p14="http://schemas.microsoft.com/office/powerpoint/2010/main" val="1549019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04ADFD6-A176-4843-9362-4D4E0B15E2D1}" type="datetimeFigureOut">
              <a:rPr lang="en-GB" smtClean="0"/>
              <a:t>09/12/2022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EF9378-0EB4-4B6D-936D-B659645E3D27}" type="slidenum">
              <a:rPr lang="en-GB" smtClean="0"/>
              <a:t>‹#›</a:t>
            </a:fld>
            <a:endParaRPr lang="en-GB"/>
          </a:p>
        </p:txBody>
      </p:sp>
    </p:spTree>
    <p:extLst>
      <p:ext uri="{BB962C8B-B14F-4D97-AF65-F5344CB8AC3E}">
        <p14:creationId xmlns:p14="http://schemas.microsoft.com/office/powerpoint/2010/main" val="18070244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4ADFD6-A176-4843-9362-4D4E0B15E2D1}" type="datetimeFigureOut">
              <a:rPr lang="en-GB" smtClean="0"/>
              <a:t>09/12/2022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8EF9378-0EB4-4B6D-936D-B659645E3D27}" type="slidenum">
              <a:rPr lang="en-GB" smtClean="0"/>
              <a:t>‹#›</a:t>
            </a:fld>
            <a:endParaRPr lang="en-GB"/>
          </a:p>
        </p:txBody>
      </p:sp>
    </p:spTree>
    <p:extLst>
      <p:ext uri="{BB962C8B-B14F-4D97-AF65-F5344CB8AC3E}">
        <p14:creationId xmlns:p14="http://schemas.microsoft.com/office/powerpoint/2010/main" val="562513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04ADFD6-A176-4843-9362-4D4E0B15E2D1}" type="datetimeFigureOut">
              <a:rPr lang="en-GB" smtClean="0"/>
              <a:t>09/12/2022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EF9378-0EB4-4B6D-936D-B659645E3D27}" type="slidenum">
              <a:rPr lang="en-GB" smtClean="0"/>
              <a:t>‹#›</a:t>
            </a:fld>
            <a:endParaRPr lang="en-GB"/>
          </a:p>
        </p:txBody>
      </p:sp>
    </p:spTree>
    <p:extLst>
      <p:ext uri="{BB962C8B-B14F-4D97-AF65-F5344CB8AC3E}">
        <p14:creationId xmlns:p14="http://schemas.microsoft.com/office/powerpoint/2010/main" val="36847950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04ADFD6-A176-4843-9362-4D4E0B15E2D1}" type="datetimeFigureOut">
              <a:rPr lang="en-GB" smtClean="0"/>
              <a:t>09/12/2022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EF9378-0EB4-4B6D-936D-B659645E3D27}" type="slidenum">
              <a:rPr lang="en-GB" smtClean="0"/>
              <a:t>‹#›</a:t>
            </a:fld>
            <a:endParaRPr lang="en-GB"/>
          </a:p>
        </p:txBody>
      </p:sp>
    </p:spTree>
    <p:extLst>
      <p:ext uri="{BB962C8B-B14F-4D97-AF65-F5344CB8AC3E}">
        <p14:creationId xmlns:p14="http://schemas.microsoft.com/office/powerpoint/2010/main" val="3978563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04ADFD6-A176-4843-9362-4D4E0B15E2D1}"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EF9378-0EB4-4B6D-936D-B659645E3D27}" type="slidenum">
              <a:rPr lang="en-GB" smtClean="0"/>
              <a:t>‹#›</a:t>
            </a:fld>
            <a:endParaRPr lang="en-GB"/>
          </a:p>
        </p:txBody>
      </p:sp>
    </p:spTree>
    <p:extLst>
      <p:ext uri="{BB962C8B-B14F-4D97-AF65-F5344CB8AC3E}">
        <p14:creationId xmlns:p14="http://schemas.microsoft.com/office/powerpoint/2010/main" val="1137309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04ADFD6-A176-4843-9362-4D4E0B15E2D1}"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EF9378-0EB4-4B6D-936D-B659645E3D27}" type="slidenum">
              <a:rPr lang="en-GB" smtClean="0"/>
              <a:t>‹#›</a:t>
            </a:fld>
            <a:endParaRPr lang="en-GB"/>
          </a:p>
        </p:txBody>
      </p:sp>
    </p:spTree>
    <p:extLst>
      <p:ext uri="{BB962C8B-B14F-4D97-AF65-F5344CB8AC3E}">
        <p14:creationId xmlns:p14="http://schemas.microsoft.com/office/powerpoint/2010/main" val="15104940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09/12/2022</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277991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09/12/2022</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113482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09/12/2022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539193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09/12/2022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64897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09/12/2022</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8537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09/12/2022</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408741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09/12/2022</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150276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09/12/2022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568046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09/12/2022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7376127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09/12/2022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250272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09/12/2022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734555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5208859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09/12/2022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738632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609600" y="1600201"/>
            <a:ext cx="109728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09/12/2022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219339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09/12/2022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933203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09/12/2022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9815924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09/12/2022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499643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09/12/2022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44544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670698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917404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2877201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09/12/2022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9345400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09/12/2022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643970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09/12/2022</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8161815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09/12/2022</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6282903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09/12/2022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0172981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09/12/2022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435417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09/12/2022</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9959666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09/12/2022</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1532422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09/12/2022</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5656292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09/12/2022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3629934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09/12/2022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557936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09/12/2022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4356102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09/12/2022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28481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3.xml"/><Relationship Id="rId1"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3.jpe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4.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5.jpe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5.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4ADFD6-A176-4843-9362-4D4E0B15E2D1}" type="datetimeFigureOut">
              <a:rPr lang="en-GB" smtClean="0"/>
              <a:t>09/12/2022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8EF9378-0EB4-4B6D-936D-B659645E3D27}" type="slidenum">
              <a:rPr lang="en-GB" smtClean="0"/>
              <a:t>‹#›</a:t>
            </a:fld>
            <a:endParaRPr lang="en-GB"/>
          </a:p>
        </p:txBody>
      </p:sp>
    </p:spTree>
    <p:extLst>
      <p:ext uri="{BB962C8B-B14F-4D97-AF65-F5344CB8AC3E}">
        <p14:creationId xmlns:p14="http://schemas.microsoft.com/office/powerpoint/2010/main" val="22807254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09/12/2022</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6017050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691652721"/>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09/12/2022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710299759"/>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09/12/2022</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574442969"/>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5.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545781" y="1874078"/>
            <a:ext cx="4299009" cy="3109845"/>
          </a:xfrm>
        </p:spPr>
        <p:txBody>
          <a:bodyPr lIns="91440" tIns="45720" rIns="91440" bIns="45720" anchor="t"/>
          <a:lstStyle/>
          <a:p>
            <a:pPr algn="ctr"/>
            <a:r>
              <a:rPr lang="en-GB" sz="2600" b="1" dirty="0">
                <a:solidFill>
                  <a:srgbClr val="FFCC66"/>
                </a:solidFill>
                <a:latin typeface="Arial Black"/>
                <a:cs typeface="Arial"/>
              </a:rPr>
              <a:t>Module BMPF7061</a:t>
            </a:r>
            <a:br>
              <a:rPr lang="en-GB" sz="2600" b="1" dirty="0">
                <a:solidFill>
                  <a:srgbClr val="FFCC66"/>
                </a:solidFill>
                <a:latin typeface="Arial Black"/>
                <a:cs typeface="Arial"/>
              </a:rPr>
            </a:br>
            <a:r>
              <a:rPr lang="en-GB" sz="2600" b="1" dirty="0">
                <a:latin typeface="Arial Black"/>
                <a:cs typeface="Arial"/>
              </a:rPr>
              <a:t> </a:t>
            </a:r>
            <a:br>
              <a:rPr lang="en-GB" sz="2600" b="1" dirty="0">
                <a:latin typeface="Arial Black"/>
              </a:rPr>
            </a:br>
            <a:r>
              <a:rPr lang="en-GB" sz="2600" b="1" dirty="0">
                <a:latin typeface="Arial Black"/>
                <a:cs typeface="Arial"/>
              </a:rPr>
              <a:t>Coaching and Mentoring</a:t>
            </a:r>
            <a:br>
              <a:rPr lang="en-GB" sz="2600" b="1" dirty="0">
                <a:latin typeface="Arial Black"/>
                <a:cs typeface="Arial"/>
              </a:rPr>
            </a:br>
            <a:br>
              <a:rPr lang="en-GB" sz="2600" b="1" dirty="0">
                <a:latin typeface="Arial Black"/>
                <a:cs typeface="Arial"/>
              </a:rPr>
            </a:br>
            <a:r>
              <a:rPr lang="en-GB" sz="2600" b="1" dirty="0">
                <a:solidFill>
                  <a:srgbClr val="FF6600"/>
                </a:solidFill>
                <a:latin typeface="Arial Black"/>
                <a:cs typeface="Arial"/>
              </a:rPr>
              <a:t>Day 4</a:t>
            </a:r>
            <a:endParaRPr lang="en-GB" sz="2600" dirty="0">
              <a:solidFill>
                <a:srgbClr val="FF6600"/>
              </a:solidFill>
              <a:latin typeface="Arial Black"/>
            </a:endParaRPr>
          </a:p>
        </p:txBody>
      </p:sp>
    </p:spTree>
    <p:extLst>
      <p:ext uri="{BB962C8B-B14F-4D97-AF65-F5344CB8AC3E}">
        <p14:creationId xmlns:p14="http://schemas.microsoft.com/office/powerpoint/2010/main" val="1472490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0" y="-103457"/>
            <a:ext cx="12192000" cy="6908477"/>
          </a:xfrm>
          <a:prstGeom prst="rect">
            <a:avLst/>
          </a:prstGeom>
        </p:spPr>
      </p:pic>
      <p:sp>
        <p:nvSpPr>
          <p:cNvPr id="9" name="Content Placeholder 8"/>
          <p:cNvSpPr>
            <a:spLocks noGrp="1"/>
          </p:cNvSpPr>
          <p:nvPr>
            <p:ph idx="1"/>
          </p:nvPr>
        </p:nvSpPr>
        <p:spPr>
          <a:xfrm>
            <a:off x="1979960" y="437050"/>
            <a:ext cx="8229600" cy="818176"/>
          </a:xfrm>
        </p:spPr>
        <p:txBody>
          <a:bodyPr vert="horz" lIns="91440" tIns="45720" rIns="91440" bIns="45720" rtlCol="0" anchor="t">
            <a:normAutofit/>
          </a:bodyPr>
          <a:lstStyle/>
          <a:p>
            <a:pPr marL="0" indent="0" algn="ctr">
              <a:buNone/>
            </a:pPr>
            <a:r>
              <a:rPr lang="en-US" sz="4200" dirty="0">
                <a:solidFill>
                  <a:srgbClr val="FFC000"/>
                </a:solidFill>
                <a:latin typeface="Arial Black"/>
              </a:rPr>
              <a:t>Agenda</a:t>
            </a:r>
            <a:endParaRPr lang="en-US" dirty="0">
              <a:solidFill>
                <a:srgbClr val="FFC000"/>
              </a:solidFill>
            </a:endParaRPr>
          </a:p>
        </p:txBody>
      </p:sp>
      <p:sp>
        <p:nvSpPr>
          <p:cNvPr id="3" name="TextBox 2">
            <a:extLst>
              <a:ext uri="{FF2B5EF4-FFF2-40B4-BE49-F238E27FC236}">
                <a16:creationId xmlns:a16="http://schemas.microsoft.com/office/drawing/2014/main" id="{F1FEBC25-4E9A-444C-A0D6-17735289F605}"/>
              </a:ext>
            </a:extLst>
          </p:cNvPr>
          <p:cNvSpPr txBox="1"/>
          <p:nvPr/>
        </p:nvSpPr>
        <p:spPr>
          <a:xfrm>
            <a:off x="1364876" y="1500616"/>
            <a:ext cx="9728948" cy="4401205"/>
          </a:xfrm>
          <a:prstGeom prst="rect">
            <a:avLst/>
          </a:prstGeom>
          <a:noFill/>
        </p:spPr>
        <p:txBody>
          <a:bodyPr wrap="square" lIns="91440" tIns="45720" rIns="91440" bIns="45720" rtlCol="0" anchor="t">
            <a:spAutoFit/>
          </a:bodyPr>
          <a:lstStyle/>
          <a:p>
            <a:pPr marL="457200" indent="-457200">
              <a:buFont typeface="Wingdings" panose="05000000000000000000" pitchFamily="2" charset="2"/>
              <a:buChar char="ü"/>
            </a:pPr>
            <a:r>
              <a:rPr lang="en-GB" sz="4000" b="1" dirty="0">
                <a:solidFill>
                  <a:schemeClr val="accent6">
                    <a:lumMod val="75000"/>
                  </a:schemeClr>
                </a:solidFill>
                <a:latin typeface="Myriad Pro"/>
                <a:ea typeface="+mn-lt"/>
                <a:cs typeface="+mn-lt"/>
              </a:rPr>
              <a:t>Recap on previous session</a:t>
            </a:r>
          </a:p>
          <a:p>
            <a:pPr marL="457200" indent="-457200">
              <a:buFont typeface="Wingdings" panose="05000000000000000000" pitchFamily="2" charset="2"/>
              <a:buChar char="ü"/>
              <a:defRPr/>
            </a:pPr>
            <a:r>
              <a:rPr lang="en-GB" sz="4000" b="1" dirty="0">
                <a:solidFill>
                  <a:prstClr val="white"/>
                </a:solidFill>
                <a:latin typeface="Myriad Pro"/>
              </a:rPr>
              <a:t>Recap on coaching models and practice</a:t>
            </a:r>
          </a:p>
          <a:p>
            <a:pPr marL="457200" indent="-457200">
              <a:buFont typeface="Wingdings" panose="05000000000000000000" pitchFamily="2" charset="2"/>
              <a:buChar char="ü"/>
              <a:defRPr/>
            </a:pPr>
            <a:r>
              <a:rPr lang="en-GB" sz="4000" b="1" dirty="0">
                <a:solidFill>
                  <a:srgbClr val="00B0F0"/>
                </a:solidFill>
                <a:latin typeface="Myriad Pro"/>
              </a:rPr>
              <a:t>Learning outcomes for extension activity</a:t>
            </a:r>
          </a:p>
          <a:p>
            <a:pPr marL="457200" indent="-457200">
              <a:buFont typeface="Wingdings" panose="05000000000000000000" pitchFamily="2" charset="2"/>
              <a:buChar char="ü"/>
              <a:defRPr/>
            </a:pPr>
            <a:r>
              <a:rPr lang="en-GB" sz="4000" b="1" dirty="0">
                <a:solidFill>
                  <a:srgbClr val="FFC000"/>
                </a:solidFill>
                <a:latin typeface="Myriad Pro"/>
              </a:rPr>
              <a:t>Coaching and mentoring theories and models</a:t>
            </a:r>
          </a:p>
        </p:txBody>
      </p:sp>
    </p:spTree>
    <p:extLst>
      <p:ext uri="{BB962C8B-B14F-4D97-AF65-F5344CB8AC3E}">
        <p14:creationId xmlns:p14="http://schemas.microsoft.com/office/powerpoint/2010/main" val="3038370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0" y="-103457"/>
            <a:ext cx="12192000" cy="6908477"/>
          </a:xfrm>
          <a:prstGeom prst="rect">
            <a:avLst/>
          </a:prstGeom>
        </p:spPr>
      </p:pic>
      <p:sp>
        <p:nvSpPr>
          <p:cNvPr id="9" name="Content Placeholder 8"/>
          <p:cNvSpPr>
            <a:spLocks noGrp="1"/>
          </p:cNvSpPr>
          <p:nvPr>
            <p:ph idx="1"/>
          </p:nvPr>
        </p:nvSpPr>
        <p:spPr>
          <a:xfrm>
            <a:off x="1979960" y="437050"/>
            <a:ext cx="8229600" cy="818176"/>
          </a:xfrm>
        </p:spPr>
        <p:txBody>
          <a:bodyPr vert="horz" lIns="91440" tIns="45720" rIns="91440" bIns="45720" rtlCol="0" anchor="t">
            <a:normAutofit/>
          </a:bodyPr>
          <a:lstStyle/>
          <a:p>
            <a:pPr marL="0" indent="0" algn="ctr">
              <a:buNone/>
            </a:pPr>
            <a:r>
              <a:rPr lang="en-US" sz="4200" dirty="0">
                <a:solidFill>
                  <a:srgbClr val="FFC000"/>
                </a:solidFill>
                <a:latin typeface="Arial Black"/>
              </a:rPr>
              <a:t>Recap</a:t>
            </a:r>
            <a:endParaRPr lang="en-US" dirty="0">
              <a:solidFill>
                <a:srgbClr val="FFC000"/>
              </a:solidFill>
            </a:endParaRPr>
          </a:p>
        </p:txBody>
      </p:sp>
      <p:sp>
        <p:nvSpPr>
          <p:cNvPr id="3" name="TextBox 2">
            <a:extLst>
              <a:ext uri="{FF2B5EF4-FFF2-40B4-BE49-F238E27FC236}">
                <a16:creationId xmlns:a16="http://schemas.microsoft.com/office/drawing/2014/main" id="{F1FEBC25-4E9A-444C-A0D6-17735289F605}"/>
              </a:ext>
            </a:extLst>
          </p:cNvPr>
          <p:cNvSpPr txBox="1"/>
          <p:nvPr/>
        </p:nvSpPr>
        <p:spPr>
          <a:xfrm>
            <a:off x="1364876" y="1500616"/>
            <a:ext cx="9728948" cy="2554545"/>
          </a:xfrm>
          <a:prstGeom prst="rect">
            <a:avLst/>
          </a:prstGeom>
          <a:noFill/>
        </p:spPr>
        <p:txBody>
          <a:bodyPr wrap="square" lIns="91440" tIns="45720" rIns="91440" bIns="45720" rtlCol="0" anchor="t">
            <a:spAutoFit/>
          </a:bodyPr>
          <a:lstStyle/>
          <a:p>
            <a:endParaRPr lang="en-GB" sz="4000" b="1" dirty="0">
              <a:solidFill>
                <a:srgbClr val="FFC000"/>
              </a:solidFill>
              <a:latin typeface="Myriad Pro"/>
            </a:endParaRPr>
          </a:p>
          <a:p>
            <a:endParaRPr lang="en-GB" sz="4000" b="1" dirty="0">
              <a:solidFill>
                <a:srgbClr val="FFC000"/>
              </a:solidFill>
              <a:latin typeface="Myriad Pro"/>
            </a:endParaRPr>
          </a:p>
          <a:p>
            <a:endParaRPr lang="en-GB" sz="4000" b="1" dirty="0">
              <a:solidFill>
                <a:srgbClr val="FFC000"/>
              </a:solidFill>
              <a:latin typeface="Myriad Pro"/>
            </a:endParaRPr>
          </a:p>
          <a:p>
            <a:endParaRPr lang="en-GB" sz="4000" b="1" dirty="0">
              <a:solidFill>
                <a:srgbClr val="FFC000"/>
              </a:solidFill>
              <a:latin typeface="Myriad Pro"/>
            </a:endParaRPr>
          </a:p>
        </p:txBody>
      </p:sp>
      <p:pic>
        <p:nvPicPr>
          <p:cNvPr id="5" name="Picture 4">
            <a:extLst>
              <a:ext uri="{FF2B5EF4-FFF2-40B4-BE49-F238E27FC236}">
                <a16:creationId xmlns:a16="http://schemas.microsoft.com/office/drawing/2014/main" id="{490C00A4-1C35-AD04-6E1F-3F191EBF1C88}"/>
              </a:ext>
            </a:extLst>
          </p:cNvPr>
          <p:cNvPicPr>
            <a:picLocks noChangeAspect="1"/>
          </p:cNvPicPr>
          <p:nvPr/>
        </p:nvPicPr>
        <p:blipFill>
          <a:blip r:embed="rId4"/>
          <a:stretch>
            <a:fillRect/>
          </a:stretch>
        </p:blipFill>
        <p:spPr>
          <a:xfrm>
            <a:off x="2103785" y="1421021"/>
            <a:ext cx="7981950" cy="4999929"/>
          </a:xfrm>
          <a:prstGeom prst="rect">
            <a:avLst/>
          </a:prstGeom>
        </p:spPr>
      </p:pic>
    </p:spTree>
    <p:extLst>
      <p:ext uri="{BB962C8B-B14F-4D97-AF65-F5344CB8AC3E}">
        <p14:creationId xmlns:p14="http://schemas.microsoft.com/office/powerpoint/2010/main" val="1667135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0" y="-103457"/>
            <a:ext cx="12192000" cy="6908477"/>
          </a:xfrm>
          <a:prstGeom prst="rect">
            <a:avLst/>
          </a:prstGeom>
        </p:spPr>
      </p:pic>
      <p:sp>
        <p:nvSpPr>
          <p:cNvPr id="9" name="Content Placeholder 8"/>
          <p:cNvSpPr>
            <a:spLocks noGrp="1"/>
          </p:cNvSpPr>
          <p:nvPr>
            <p:ph idx="1"/>
          </p:nvPr>
        </p:nvSpPr>
        <p:spPr>
          <a:xfrm>
            <a:off x="1979960" y="437050"/>
            <a:ext cx="8229600" cy="818176"/>
          </a:xfrm>
        </p:spPr>
        <p:txBody>
          <a:bodyPr vert="horz" lIns="91440" tIns="45720" rIns="91440" bIns="45720" rtlCol="0" anchor="t">
            <a:normAutofit/>
          </a:bodyPr>
          <a:lstStyle/>
          <a:p>
            <a:pPr marL="0" indent="0" algn="ctr">
              <a:buNone/>
            </a:pPr>
            <a:r>
              <a:rPr lang="en-US" sz="4200" dirty="0">
                <a:solidFill>
                  <a:srgbClr val="E0BC4C"/>
                </a:solidFill>
                <a:latin typeface="Arial Black"/>
              </a:rPr>
              <a:t>Learning </a:t>
            </a:r>
            <a:r>
              <a:rPr lang="en-US" sz="4200" dirty="0" err="1">
                <a:solidFill>
                  <a:srgbClr val="E0BC4C"/>
                </a:solidFill>
                <a:latin typeface="Arial Black"/>
              </a:rPr>
              <a:t>outomes</a:t>
            </a:r>
            <a:endParaRPr lang="en-US" dirty="0">
              <a:solidFill>
                <a:srgbClr val="E0BC4C"/>
              </a:solidFill>
            </a:endParaRPr>
          </a:p>
        </p:txBody>
      </p:sp>
      <p:sp>
        <p:nvSpPr>
          <p:cNvPr id="3" name="TextBox 2">
            <a:extLst>
              <a:ext uri="{FF2B5EF4-FFF2-40B4-BE49-F238E27FC236}">
                <a16:creationId xmlns:a16="http://schemas.microsoft.com/office/drawing/2014/main" id="{F1FEBC25-4E9A-444C-A0D6-17735289F605}"/>
              </a:ext>
            </a:extLst>
          </p:cNvPr>
          <p:cNvSpPr txBox="1"/>
          <p:nvPr/>
        </p:nvSpPr>
        <p:spPr>
          <a:xfrm>
            <a:off x="773206" y="1492624"/>
            <a:ext cx="10340788" cy="4031873"/>
          </a:xfrm>
          <a:prstGeom prst="rect">
            <a:avLst/>
          </a:prstGeom>
          <a:noFill/>
        </p:spPr>
        <p:txBody>
          <a:bodyPr wrap="square" lIns="91440" tIns="45720" rIns="91440" bIns="45720" rtlCol="0" anchor="t">
            <a:spAutoFit/>
          </a:bodyPr>
          <a:lstStyle/>
          <a:p>
            <a:pPr marL="457200" indent="-457200">
              <a:buFont typeface="Wingdings" panose="05000000000000000000" pitchFamily="2" charset="2"/>
              <a:buChar char="ü"/>
            </a:pPr>
            <a:r>
              <a:rPr lang="en-GB" sz="3200" b="1" dirty="0">
                <a:solidFill>
                  <a:schemeClr val="accent6">
                    <a:lumMod val="75000"/>
                  </a:schemeClr>
                </a:solidFill>
                <a:latin typeface="Myriad Pro"/>
                <a:ea typeface="+mn-lt"/>
                <a:cs typeface="+mn-lt"/>
              </a:rPr>
              <a:t>critically examine a range of underpinning theories and differing perspectives in relation to mentoring and coaching, and explore the issues that can arise from these;</a:t>
            </a:r>
          </a:p>
          <a:p>
            <a:pPr marL="457200" indent="-457200">
              <a:buFont typeface="Wingdings" panose="05000000000000000000" pitchFamily="2" charset="2"/>
              <a:buChar char="ü"/>
            </a:pPr>
            <a:r>
              <a:rPr lang="en-GB" sz="3200" b="1" dirty="0">
                <a:solidFill>
                  <a:schemeClr val="bg1"/>
                </a:solidFill>
                <a:latin typeface="Myriad Pro"/>
                <a:ea typeface="+mn-lt"/>
                <a:cs typeface="+mn-lt"/>
              </a:rPr>
              <a:t>critically evaluate the relevance and value of a range of coaching or mentoring models, and identify a model/models appropriate for the needs and culture of their organisation</a:t>
            </a:r>
          </a:p>
        </p:txBody>
      </p:sp>
    </p:spTree>
    <p:extLst>
      <p:ext uri="{BB962C8B-B14F-4D97-AF65-F5344CB8AC3E}">
        <p14:creationId xmlns:p14="http://schemas.microsoft.com/office/powerpoint/2010/main" val="4232963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50000"/>
                  </a:schemeClr>
                </a:solidFill>
              </a:rPr>
              <a:t>Coaching goals and processes</a:t>
            </a:r>
            <a:endParaRPr lang="en-US" b="1" dirty="0">
              <a:solidFill>
                <a:schemeClr val="accent5">
                  <a:lumMod val="50000"/>
                </a:schemeClr>
              </a:solidFill>
            </a:endParaRPr>
          </a:p>
        </p:txBody>
      </p:sp>
      <p:sp>
        <p:nvSpPr>
          <p:cNvPr id="3" name="Content Placeholder 2"/>
          <p:cNvSpPr>
            <a:spLocks noGrp="1"/>
          </p:cNvSpPr>
          <p:nvPr>
            <p:ph idx="1"/>
          </p:nvPr>
        </p:nvSpPr>
        <p:spPr>
          <a:xfrm>
            <a:off x="609600" y="1280160"/>
            <a:ext cx="10972800" cy="4237073"/>
          </a:xfrm>
        </p:spPr>
        <p:txBody>
          <a:bodyPr>
            <a:normAutofit lnSpcReduction="10000"/>
          </a:bodyPr>
          <a:lstStyle/>
          <a:p>
            <a:r>
              <a:rPr lang="en-US" dirty="0"/>
              <a:t>Coaching relates primarily to the performance improvement (often over the short term) in a specific skills area. </a:t>
            </a:r>
          </a:p>
          <a:p>
            <a:r>
              <a:rPr lang="en-US" dirty="0"/>
              <a:t>The goal, or at least the intermediate or sub goals, are typically set with or at the suggestion of the coach.</a:t>
            </a:r>
          </a:p>
          <a:p>
            <a:r>
              <a:rPr lang="en-US" dirty="0"/>
              <a:t> While the </a:t>
            </a:r>
            <a:r>
              <a:rPr lang="en-US" dirty="0" err="1"/>
              <a:t>coachee</a:t>
            </a:r>
            <a:r>
              <a:rPr lang="en-US" dirty="0"/>
              <a:t> has primary ownership of the goal, the coach has primary ownership of the process. </a:t>
            </a:r>
            <a:endParaRPr lang="en-GB" dirty="0"/>
          </a:p>
          <a:p>
            <a:pPr>
              <a:buNone/>
            </a:pPr>
            <a:r>
              <a:rPr lang="en-US" dirty="0"/>
              <a:t>								</a:t>
            </a:r>
            <a:r>
              <a:rPr lang="en-US" sz="2800" dirty="0"/>
              <a:t>Clutterbuck D. (2004: 4)</a:t>
            </a:r>
            <a:endParaRPr lang="en-GB" sz="2800" dirty="0"/>
          </a:p>
          <a:p>
            <a:pPr marL="257175" lvl="3" indent="-257175"/>
            <a:endParaRPr lang="en-GB" sz="1800" dirty="0"/>
          </a:p>
        </p:txBody>
      </p:sp>
    </p:spTree>
    <p:extLst>
      <p:ext uri="{BB962C8B-B14F-4D97-AF65-F5344CB8AC3E}">
        <p14:creationId xmlns:p14="http://schemas.microsoft.com/office/powerpoint/2010/main" val="4241775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50000"/>
                  </a:schemeClr>
                </a:solidFill>
              </a:rPr>
              <a:t>Why use models?</a:t>
            </a:r>
          </a:p>
        </p:txBody>
      </p:sp>
      <p:sp>
        <p:nvSpPr>
          <p:cNvPr id="3" name="Content Placeholder 2"/>
          <p:cNvSpPr>
            <a:spLocks noGrp="1"/>
          </p:cNvSpPr>
          <p:nvPr>
            <p:ph idx="1"/>
          </p:nvPr>
        </p:nvSpPr>
        <p:spPr/>
        <p:txBody>
          <a:bodyPr/>
          <a:lstStyle/>
          <a:p>
            <a:r>
              <a:rPr lang="en-GB" dirty="0"/>
              <a:t>Using tried and tested frameworks and models is one way of ensuring quality…</a:t>
            </a:r>
          </a:p>
          <a:p>
            <a:pPr marL="0" indent="0">
              <a:buNone/>
            </a:pPr>
            <a:r>
              <a:rPr lang="en-GB" dirty="0"/>
              <a:t>	 						</a:t>
            </a:r>
            <a:r>
              <a:rPr lang="en-GB" sz="2400" dirty="0"/>
              <a:t>Connor and </a:t>
            </a:r>
            <a:r>
              <a:rPr lang="en-GB" sz="2400" dirty="0" err="1"/>
              <a:t>Pokora</a:t>
            </a:r>
            <a:r>
              <a:rPr lang="en-GB" sz="2400" dirty="0"/>
              <a:t> (2012:138)</a:t>
            </a:r>
          </a:p>
          <a:p>
            <a:pPr marL="0" indent="0">
              <a:buNone/>
            </a:pPr>
            <a:endParaRPr lang="en-GB" sz="2400" dirty="0"/>
          </a:p>
          <a:p>
            <a:r>
              <a:rPr lang="en-GB" dirty="0"/>
              <a:t>Prevents the coaching conversations from deteriorating into an aimless chat</a:t>
            </a:r>
          </a:p>
        </p:txBody>
      </p:sp>
    </p:spTree>
    <p:extLst>
      <p:ext uri="{BB962C8B-B14F-4D97-AF65-F5344CB8AC3E}">
        <p14:creationId xmlns:p14="http://schemas.microsoft.com/office/powerpoint/2010/main" val="28892074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50000"/>
                  </a:schemeClr>
                </a:solidFill>
              </a:rPr>
              <a:t>Popular coaching models</a:t>
            </a:r>
            <a:endParaRPr lang="en-US" b="1" dirty="0">
              <a:solidFill>
                <a:schemeClr val="accent5">
                  <a:lumMod val="50000"/>
                </a:schemeClr>
              </a:solidFill>
            </a:endParaRPr>
          </a:p>
        </p:txBody>
      </p:sp>
      <p:sp>
        <p:nvSpPr>
          <p:cNvPr id="3" name="Content Placeholder 2"/>
          <p:cNvSpPr>
            <a:spLocks noGrp="1"/>
          </p:cNvSpPr>
          <p:nvPr>
            <p:ph idx="1"/>
          </p:nvPr>
        </p:nvSpPr>
        <p:spPr/>
        <p:txBody>
          <a:bodyPr/>
          <a:lstStyle/>
          <a:p>
            <a:r>
              <a:rPr lang="en-GB" dirty="0"/>
              <a:t>GROW</a:t>
            </a:r>
          </a:p>
          <a:p>
            <a:r>
              <a:rPr lang="en-GB" dirty="0"/>
              <a:t>STRIDE</a:t>
            </a:r>
          </a:p>
          <a:p>
            <a:r>
              <a:rPr lang="en-GB" dirty="0"/>
              <a:t>OSCAR</a:t>
            </a:r>
          </a:p>
          <a:p>
            <a:r>
              <a:rPr lang="en-GB" dirty="0"/>
              <a:t>CLEAR</a:t>
            </a:r>
          </a:p>
          <a:p>
            <a:r>
              <a:rPr lang="en-GB" dirty="0"/>
              <a:t>OSKAR</a:t>
            </a:r>
          </a:p>
        </p:txBody>
      </p:sp>
    </p:spTree>
    <p:extLst>
      <p:ext uri="{BB962C8B-B14F-4D97-AF65-F5344CB8AC3E}">
        <p14:creationId xmlns:p14="http://schemas.microsoft.com/office/powerpoint/2010/main" val="20065999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91876" y="188640"/>
            <a:ext cx="4320481" cy="1944216"/>
          </a:xfrm>
        </p:spPr>
      </p:pic>
      <p:sp>
        <p:nvSpPr>
          <p:cNvPr id="2" name="TextBox 1"/>
          <p:cNvSpPr txBox="1"/>
          <p:nvPr/>
        </p:nvSpPr>
        <p:spPr>
          <a:xfrm>
            <a:off x="2351584" y="2276873"/>
            <a:ext cx="8136904" cy="3847207"/>
          </a:xfrm>
          <a:prstGeom prst="rect">
            <a:avLst/>
          </a:prstGeom>
          <a:noFill/>
        </p:spPr>
        <p:txBody>
          <a:bodyPr wrap="square" rtlCol="0">
            <a:spAutoFit/>
          </a:bodyPr>
          <a:lstStyle/>
          <a:p>
            <a:r>
              <a:rPr lang="en-GB" sz="4400" dirty="0">
                <a:solidFill>
                  <a:prstClr val="black"/>
                </a:solidFill>
              </a:rPr>
              <a:t>GOAL</a:t>
            </a:r>
          </a:p>
          <a:p>
            <a:r>
              <a:rPr lang="en-GB" sz="4400" dirty="0">
                <a:solidFill>
                  <a:prstClr val="black"/>
                </a:solidFill>
              </a:rPr>
              <a:t>REALITY</a:t>
            </a:r>
          </a:p>
          <a:p>
            <a:r>
              <a:rPr lang="en-GB" sz="4400" dirty="0">
                <a:solidFill>
                  <a:prstClr val="black"/>
                </a:solidFill>
              </a:rPr>
              <a:t>OPTIONS</a:t>
            </a:r>
          </a:p>
          <a:p>
            <a:r>
              <a:rPr lang="en-GB" sz="4400" dirty="0">
                <a:solidFill>
                  <a:prstClr val="black"/>
                </a:solidFill>
              </a:rPr>
              <a:t>WILL/WAY FORWARD</a:t>
            </a:r>
          </a:p>
          <a:p>
            <a:endParaRPr lang="en-GB" sz="4400" dirty="0">
              <a:solidFill>
                <a:prstClr val="black"/>
              </a:solidFill>
            </a:endParaRPr>
          </a:p>
          <a:p>
            <a:r>
              <a:rPr lang="en-GB" sz="2400" dirty="0">
                <a:solidFill>
                  <a:prstClr val="black"/>
                </a:solidFill>
              </a:rPr>
              <a:t>    (Model by John Whitmore based on Graham Alexander)</a:t>
            </a:r>
            <a:endParaRPr lang="en-US" sz="2400" dirty="0">
              <a:solidFill>
                <a:prstClr val="black"/>
              </a:solidFill>
            </a:endParaRPr>
          </a:p>
        </p:txBody>
      </p:sp>
    </p:spTree>
    <p:extLst>
      <p:ext uri="{BB962C8B-B14F-4D97-AF65-F5344CB8AC3E}">
        <p14:creationId xmlns:p14="http://schemas.microsoft.com/office/powerpoint/2010/main" val="10500709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15282"/>
          </a:xfrm>
        </p:spPr>
        <p:txBody>
          <a:bodyPr/>
          <a:lstStyle/>
          <a:p>
            <a:pPr algn="ctr"/>
            <a:r>
              <a:rPr lang="en-GB" b="1" dirty="0">
                <a:solidFill>
                  <a:schemeClr val="accent5">
                    <a:lumMod val="50000"/>
                  </a:schemeClr>
                </a:solidFill>
                <a:latin typeface="+mn-lt"/>
              </a:rPr>
              <a:t>STRIDE Model</a:t>
            </a:r>
          </a:p>
        </p:txBody>
      </p:sp>
      <p:sp>
        <p:nvSpPr>
          <p:cNvPr id="7" name="Content Placeholder 6"/>
          <p:cNvSpPr>
            <a:spLocks noGrp="1"/>
          </p:cNvSpPr>
          <p:nvPr>
            <p:ph idx="1"/>
          </p:nvPr>
        </p:nvSpPr>
        <p:spPr>
          <a:xfrm>
            <a:off x="838200" y="1340768"/>
            <a:ext cx="10515600" cy="4836195"/>
          </a:xfrm>
        </p:spPr>
        <p:txBody>
          <a:bodyPr/>
          <a:lstStyle/>
          <a:p>
            <a:r>
              <a:rPr lang="en-GB" dirty="0"/>
              <a:t>STRENGTH</a:t>
            </a:r>
          </a:p>
          <a:p>
            <a:endParaRPr lang="en-GB" dirty="0"/>
          </a:p>
          <a:p>
            <a:r>
              <a:rPr lang="en-GB" dirty="0"/>
              <a:t>TARGET</a:t>
            </a:r>
          </a:p>
          <a:p>
            <a:endParaRPr lang="en-GB" dirty="0"/>
          </a:p>
          <a:p>
            <a:r>
              <a:rPr lang="en-GB" dirty="0"/>
              <a:t>REALITY</a:t>
            </a:r>
          </a:p>
          <a:p>
            <a:endParaRPr lang="en-GB" dirty="0"/>
          </a:p>
          <a:p>
            <a:r>
              <a:rPr lang="en-GB" dirty="0"/>
              <a:t>IDEAS/COMMIT</a:t>
            </a:r>
          </a:p>
          <a:p>
            <a:endParaRPr lang="en-GB" dirty="0"/>
          </a:p>
          <a:p>
            <a:r>
              <a:rPr lang="en-GB" dirty="0"/>
              <a:t>EVALUATE</a:t>
            </a:r>
          </a:p>
        </p:txBody>
      </p:sp>
      <p:pic>
        <p:nvPicPr>
          <p:cNvPr id="8"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47928" y="1340768"/>
            <a:ext cx="5220072" cy="4320480"/>
          </a:xfrm>
          <a:prstGeom prst="rect">
            <a:avLst/>
          </a:prstGeom>
        </p:spPr>
      </p:pic>
    </p:spTree>
    <p:extLst>
      <p:ext uri="{BB962C8B-B14F-4D97-AF65-F5344CB8AC3E}">
        <p14:creationId xmlns:p14="http://schemas.microsoft.com/office/powerpoint/2010/main" val="34035407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48532"/>
          </a:xfrm>
        </p:spPr>
        <p:txBody>
          <a:bodyPr/>
          <a:lstStyle/>
          <a:p>
            <a:pPr algn="ctr"/>
            <a:r>
              <a:rPr lang="en-GB" b="1" dirty="0">
                <a:solidFill>
                  <a:schemeClr val="accent5">
                    <a:lumMod val="50000"/>
                  </a:schemeClr>
                </a:solidFill>
                <a:latin typeface="+mn-lt"/>
              </a:rPr>
              <a:t>OSCAR</a:t>
            </a:r>
            <a:endParaRPr lang="en-US" sz="2800" b="1" dirty="0">
              <a:solidFill>
                <a:schemeClr val="accent5">
                  <a:lumMod val="50000"/>
                </a:schemeClr>
              </a:solidFill>
              <a:latin typeface="+mn-lt"/>
            </a:endParaRPr>
          </a:p>
        </p:txBody>
      </p:sp>
      <p:sp>
        <p:nvSpPr>
          <p:cNvPr id="3" name="Content Placeholder 2"/>
          <p:cNvSpPr>
            <a:spLocks noGrp="1"/>
          </p:cNvSpPr>
          <p:nvPr>
            <p:ph idx="1"/>
          </p:nvPr>
        </p:nvSpPr>
        <p:spPr>
          <a:xfrm>
            <a:off x="838200" y="1213658"/>
            <a:ext cx="10515600" cy="4963305"/>
          </a:xfrm>
        </p:spPr>
        <p:txBody>
          <a:bodyPr>
            <a:normAutofit lnSpcReduction="10000"/>
          </a:bodyPr>
          <a:lstStyle/>
          <a:p>
            <a:r>
              <a:rPr lang="en-US" b="1" dirty="0"/>
              <a:t>OUTCOME</a:t>
            </a:r>
            <a:r>
              <a:rPr lang="en-US" dirty="0"/>
              <a:t> (your destination)</a:t>
            </a:r>
            <a:r>
              <a:rPr lang="en-US" i="1" dirty="0"/>
              <a:t> </a:t>
            </a:r>
          </a:p>
          <a:p>
            <a:endParaRPr lang="en-US" dirty="0"/>
          </a:p>
          <a:p>
            <a:r>
              <a:rPr lang="en-US" b="1" dirty="0"/>
              <a:t>SITUATION</a:t>
            </a:r>
            <a:r>
              <a:rPr lang="en-US" dirty="0"/>
              <a:t> (your starting point)</a:t>
            </a:r>
          </a:p>
          <a:p>
            <a:endParaRPr lang="en-US" dirty="0"/>
          </a:p>
          <a:p>
            <a:r>
              <a:rPr lang="en-US" b="1" dirty="0"/>
              <a:t>CHOICES AND CONSEQUENCES </a:t>
            </a:r>
            <a:r>
              <a:rPr lang="en-US" dirty="0"/>
              <a:t>(your route options)</a:t>
            </a:r>
          </a:p>
          <a:p>
            <a:endParaRPr lang="en-US" dirty="0"/>
          </a:p>
          <a:p>
            <a:r>
              <a:rPr lang="en-US" b="1" dirty="0"/>
              <a:t>ACTIONS</a:t>
            </a:r>
            <a:r>
              <a:rPr lang="en-US" dirty="0"/>
              <a:t> (your detailed plan)</a:t>
            </a:r>
          </a:p>
          <a:p>
            <a:endParaRPr lang="en-US" dirty="0"/>
          </a:p>
          <a:p>
            <a:r>
              <a:rPr lang="en-US" b="1" dirty="0"/>
              <a:t>REVIEW</a:t>
            </a:r>
            <a:r>
              <a:rPr lang="en-US" dirty="0"/>
              <a:t> (making sure you are on track)</a:t>
            </a:r>
          </a:p>
          <a:p>
            <a:pPr marL="0" indent="0">
              <a:buNone/>
            </a:pPr>
            <a:r>
              <a:rPr lang="en-GB" sz="2800"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                     </a:t>
            </a:r>
            <a:r>
              <a:rPr lang="en-GB" i="1" dirty="0"/>
              <a:t>Worth Consulting</a:t>
            </a:r>
            <a:endParaRPr lang="en-US" i="1" dirty="0"/>
          </a:p>
          <a:p>
            <a:endParaRPr lang="en-US" dirty="0"/>
          </a:p>
        </p:txBody>
      </p:sp>
    </p:spTree>
    <p:extLst>
      <p:ext uri="{BB962C8B-B14F-4D97-AF65-F5344CB8AC3E}">
        <p14:creationId xmlns:p14="http://schemas.microsoft.com/office/powerpoint/2010/main" val="1204001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accent5">
                    <a:lumMod val="50000"/>
                  </a:schemeClr>
                </a:solidFill>
                <a:latin typeface="+mn-lt"/>
              </a:rPr>
              <a:t>CLEAR</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79102" y="1763487"/>
            <a:ext cx="6979298" cy="3321698"/>
          </a:xfrm>
        </p:spPr>
      </p:pic>
    </p:spTree>
    <p:extLst>
      <p:ext uri="{BB962C8B-B14F-4D97-AF65-F5344CB8AC3E}">
        <p14:creationId xmlns:p14="http://schemas.microsoft.com/office/powerpoint/2010/main" val="29090104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Rectangle 103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1" name="Freeform: Shape 104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660041" y="2767106"/>
            <a:ext cx="2880828" cy="3071906"/>
          </a:xfrm>
        </p:spPr>
        <p:txBody>
          <a:bodyPr vert="horz" lIns="91440" tIns="45720" rIns="91440" bIns="45720" rtlCol="0" anchor="t">
            <a:normAutofit/>
          </a:bodyPr>
          <a:lstStyle/>
          <a:p>
            <a:r>
              <a:rPr lang="en-US" sz="5400" b="1" kern="1200" dirty="0">
                <a:solidFill>
                  <a:srgbClr val="FFFFFF"/>
                </a:solidFill>
                <a:latin typeface="+mj-lt"/>
                <a:ea typeface="+mj-ea"/>
                <a:cs typeface="+mj-cs"/>
              </a:rPr>
              <a:t>OSKAR</a:t>
            </a:r>
          </a:p>
        </p:txBody>
      </p:sp>
      <p:pic>
        <p:nvPicPr>
          <p:cNvPr id="1028" name="Picture 4" descr="Coaching Models: 4 of the Very Best Coaching Models All in One Place">
            <a:extLst>
              <a:ext uri="{FF2B5EF4-FFF2-40B4-BE49-F238E27FC236}">
                <a16:creationId xmlns:a16="http://schemas.microsoft.com/office/drawing/2014/main" id="{B0364218-4C31-B15C-5A90-80FFE4070FC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89856" y="467208"/>
            <a:ext cx="4850892" cy="5923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38690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chemeClr val="accent5">
                    <a:lumMod val="50000"/>
                  </a:schemeClr>
                </a:solidFill>
              </a:rPr>
              <a:t>Possible disadvantages of models</a:t>
            </a:r>
          </a:p>
        </p:txBody>
      </p:sp>
      <p:sp>
        <p:nvSpPr>
          <p:cNvPr id="3" name="Content Placeholder 2"/>
          <p:cNvSpPr>
            <a:spLocks noGrp="1"/>
          </p:cNvSpPr>
          <p:nvPr>
            <p:ph idx="1"/>
          </p:nvPr>
        </p:nvSpPr>
        <p:spPr/>
        <p:txBody>
          <a:bodyPr>
            <a:normAutofit fontScale="92500"/>
          </a:bodyPr>
          <a:lstStyle/>
          <a:p>
            <a:r>
              <a:rPr lang="en-GB" dirty="0"/>
              <a:t>Focus on skill and process rather than tuning into the client</a:t>
            </a:r>
          </a:p>
          <a:p>
            <a:r>
              <a:rPr lang="en-GB" dirty="0"/>
              <a:t>Might affect relationship</a:t>
            </a:r>
          </a:p>
          <a:p>
            <a:r>
              <a:rPr lang="en-GB" dirty="0"/>
              <a:t>Client might not fit or like model chosen</a:t>
            </a:r>
          </a:p>
          <a:p>
            <a:r>
              <a:rPr lang="en-GB" dirty="0"/>
              <a:t>Your style as a coach might be inhibited by the model</a:t>
            </a:r>
          </a:p>
          <a:p>
            <a:r>
              <a:rPr lang="en-GB" dirty="0"/>
              <a:t>Coach may overlook valuable hunch in pursuance of model </a:t>
            </a:r>
          </a:p>
          <a:p>
            <a:pPr marL="0" indent="0">
              <a:buNone/>
            </a:pPr>
            <a:r>
              <a:rPr lang="en-GB" dirty="0"/>
              <a:t>				</a:t>
            </a:r>
            <a:r>
              <a:rPr lang="en-GB" sz="2800" dirty="0"/>
              <a:t>Adapted from Connor and </a:t>
            </a:r>
            <a:r>
              <a:rPr lang="en-GB" sz="2800" dirty="0" err="1"/>
              <a:t>Pokora</a:t>
            </a:r>
            <a:r>
              <a:rPr lang="en-GB" sz="2800" dirty="0"/>
              <a:t> (2012)</a:t>
            </a:r>
          </a:p>
        </p:txBody>
      </p:sp>
    </p:spTree>
    <p:extLst>
      <p:ext uri="{BB962C8B-B14F-4D97-AF65-F5344CB8AC3E}">
        <p14:creationId xmlns:p14="http://schemas.microsoft.com/office/powerpoint/2010/main" val="34531379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0" y="-2604"/>
            <a:ext cx="12192000" cy="6908477"/>
          </a:xfrm>
          <a:prstGeom prst="rect">
            <a:avLst/>
          </a:prstGeom>
        </p:spPr>
      </p:pic>
      <p:sp>
        <p:nvSpPr>
          <p:cNvPr id="9" name="Content Placeholder 8"/>
          <p:cNvSpPr>
            <a:spLocks noGrp="1"/>
          </p:cNvSpPr>
          <p:nvPr>
            <p:ph idx="1"/>
          </p:nvPr>
        </p:nvSpPr>
        <p:spPr>
          <a:xfrm>
            <a:off x="1979960" y="437050"/>
            <a:ext cx="8229600" cy="818176"/>
          </a:xfrm>
        </p:spPr>
        <p:txBody>
          <a:bodyPr vert="horz" lIns="91440" tIns="45720" rIns="91440" bIns="45720" rtlCol="0" anchor="t">
            <a:noAutofit/>
          </a:bodyPr>
          <a:lstStyle/>
          <a:p>
            <a:pPr marL="0" indent="0" algn="ctr">
              <a:buNone/>
            </a:pPr>
            <a:r>
              <a:rPr lang="en-US" sz="4400" dirty="0">
                <a:solidFill>
                  <a:srgbClr val="FFC000"/>
                </a:solidFill>
                <a:latin typeface="Arial Black"/>
              </a:rPr>
              <a:t>Coaching theories/approaches</a:t>
            </a:r>
            <a:endParaRPr lang="en-US" sz="4400" dirty="0">
              <a:solidFill>
                <a:srgbClr val="FFC000"/>
              </a:solidFill>
            </a:endParaRPr>
          </a:p>
        </p:txBody>
      </p:sp>
      <p:sp>
        <p:nvSpPr>
          <p:cNvPr id="3" name="TextBox 2">
            <a:extLst>
              <a:ext uri="{FF2B5EF4-FFF2-40B4-BE49-F238E27FC236}">
                <a16:creationId xmlns:a16="http://schemas.microsoft.com/office/drawing/2014/main" id="{F1FEBC25-4E9A-444C-A0D6-17735289F605}"/>
              </a:ext>
            </a:extLst>
          </p:cNvPr>
          <p:cNvSpPr txBox="1"/>
          <p:nvPr/>
        </p:nvSpPr>
        <p:spPr>
          <a:xfrm>
            <a:off x="1929653" y="2515869"/>
            <a:ext cx="8626822" cy="3170099"/>
          </a:xfrm>
          <a:prstGeom prst="rect">
            <a:avLst/>
          </a:prstGeom>
          <a:noFill/>
        </p:spPr>
        <p:txBody>
          <a:bodyPr wrap="square" lIns="91440" tIns="45720" rIns="91440" bIns="45720" rtlCol="0" anchor="t">
            <a:spAutoFit/>
          </a:bodyPr>
          <a:lstStyle/>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4000" b="1" i="0" u="none" strike="noStrike" kern="1200" cap="none" spc="0" normalizeH="0" baseline="0" noProof="0" dirty="0">
                <a:ln>
                  <a:noFill/>
                </a:ln>
                <a:solidFill>
                  <a:srgbClr val="F79646">
                    <a:lumMod val="75000"/>
                  </a:srgbClr>
                </a:solidFill>
                <a:effectLst/>
                <a:uLnTx/>
                <a:uFillTx/>
                <a:latin typeface="Myriad Pro"/>
                <a:ea typeface="+mn-lt"/>
                <a:cs typeface="+mn-lt"/>
              </a:rPr>
              <a:t>Positive  Psychology approach </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4000" b="1" i="0" u="none" strike="noStrike" kern="1200" cap="none" spc="0" normalizeH="0" baseline="0" noProof="0" dirty="0">
                <a:ln>
                  <a:noFill/>
                </a:ln>
                <a:solidFill>
                  <a:prstClr val="white"/>
                </a:solidFill>
                <a:effectLst/>
                <a:uLnTx/>
                <a:uFillTx/>
                <a:latin typeface="Myriad Pro"/>
                <a:ea typeface="+mn-ea"/>
                <a:cs typeface="+mn-cs"/>
              </a:rPr>
              <a:t>Cognitive Behavioural Coaching</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4000" b="1" i="0" u="none" strike="noStrike" kern="1200" cap="none" spc="0" normalizeH="0" baseline="0" noProof="0" dirty="0">
                <a:ln>
                  <a:noFill/>
                </a:ln>
                <a:solidFill>
                  <a:srgbClr val="00B0F0"/>
                </a:solidFill>
                <a:effectLst/>
                <a:uLnTx/>
                <a:uFillTx/>
                <a:latin typeface="Myriad Pro"/>
                <a:ea typeface="+mn-ea"/>
                <a:cs typeface="+mn-cs"/>
              </a:rPr>
              <a:t>Psychodynamic</a:t>
            </a:r>
            <a:r>
              <a:rPr kumimoji="0" lang="en-GB" sz="4000" b="1" i="0" u="none" strike="noStrike" kern="1200" cap="none" spc="0" normalizeH="0" baseline="0" noProof="0" dirty="0">
                <a:ln>
                  <a:noFill/>
                </a:ln>
                <a:solidFill>
                  <a:srgbClr val="24ABD0"/>
                </a:solidFill>
                <a:effectLst/>
                <a:uLnTx/>
                <a:uFillTx/>
                <a:latin typeface="Myriad Pro"/>
                <a:ea typeface="+mn-ea"/>
                <a:cs typeface="+mn-cs"/>
              </a:rPr>
              <a:t> </a:t>
            </a:r>
            <a:r>
              <a:rPr kumimoji="0" lang="en-GB" sz="4000" b="1" i="0" u="none" strike="noStrike" kern="1200" cap="none" spc="0" normalizeH="0" baseline="0" noProof="0" dirty="0">
                <a:ln>
                  <a:noFill/>
                </a:ln>
                <a:solidFill>
                  <a:srgbClr val="00B0F0"/>
                </a:solidFill>
                <a:effectLst/>
                <a:uLnTx/>
                <a:uFillTx/>
                <a:latin typeface="Myriad Pro"/>
                <a:ea typeface="+mn-ea"/>
                <a:cs typeface="+mn-cs"/>
              </a:rPr>
              <a:t>Coaching</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4000" b="1" i="0" u="none" strike="noStrike" kern="1200" cap="none" spc="0" normalizeH="0" baseline="0" noProof="0" dirty="0">
                <a:ln>
                  <a:noFill/>
                </a:ln>
                <a:solidFill>
                  <a:srgbClr val="FFC000"/>
                </a:solidFill>
                <a:effectLst/>
                <a:uLnTx/>
                <a:uFillTx/>
                <a:latin typeface="Myriad Pro"/>
                <a:ea typeface="+mn-ea"/>
                <a:cs typeface="+mn-cs"/>
              </a:rPr>
              <a:t>Solution-focused Coaching  </a:t>
            </a:r>
          </a:p>
          <a:p>
            <a:pPr marR="0" lvl="0" algn="l" defTabSz="914400" rtl="0" eaLnBrk="1" fontAlgn="auto" latinLnBrk="0" hangingPunct="1">
              <a:lnSpc>
                <a:spcPct val="100000"/>
              </a:lnSpc>
              <a:spcBef>
                <a:spcPts val="0"/>
              </a:spcBef>
              <a:spcAft>
                <a:spcPts val="0"/>
              </a:spcAft>
              <a:buClrTx/>
              <a:buSzTx/>
              <a:tabLst/>
              <a:defRPr/>
            </a:pPr>
            <a:endParaRPr kumimoji="0" lang="en-GB" sz="4000" b="1" i="0" u="none" strike="noStrike" kern="1200" cap="none" spc="0" normalizeH="0" baseline="0" noProof="0" dirty="0">
              <a:ln>
                <a:noFill/>
              </a:ln>
              <a:solidFill>
                <a:srgbClr val="24ABD0"/>
              </a:solidFill>
              <a:effectLst/>
              <a:uLnTx/>
              <a:uFillTx/>
              <a:latin typeface="Myriad Pro"/>
              <a:ea typeface="+mn-ea"/>
              <a:cs typeface="+mn-cs"/>
            </a:endParaRPr>
          </a:p>
        </p:txBody>
      </p:sp>
    </p:spTree>
    <p:extLst>
      <p:ext uri="{BB962C8B-B14F-4D97-AF65-F5344CB8AC3E}">
        <p14:creationId xmlns:p14="http://schemas.microsoft.com/office/powerpoint/2010/main" val="24502359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73223"/>
          </a:xfrm>
        </p:spPr>
        <p:txBody>
          <a:bodyPr/>
          <a:lstStyle/>
          <a:p>
            <a:r>
              <a:rPr lang="en-GB" b="1" dirty="0"/>
              <a:t>Theories and approaches</a:t>
            </a:r>
          </a:p>
        </p:txBody>
      </p:sp>
      <p:sp>
        <p:nvSpPr>
          <p:cNvPr id="3" name="Content Placeholder 2"/>
          <p:cNvSpPr>
            <a:spLocks noGrp="1"/>
          </p:cNvSpPr>
          <p:nvPr>
            <p:ph idx="1"/>
          </p:nvPr>
        </p:nvSpPr>
        <p:spPr>
          <a:xfrm>
            <a:off x="838200" y="1338348"/>
            <a:ext cx="10515600" cy="4971011"/>
          </a:xfrm>
        </p:spPr>
        <p:txBody>
          <a:bodyPr>
            <a:normAutofit/>
          </a:bodyPr>
          <a:lstStyle/>
          <a:p>
            <a:r>
              <a:rPr lang="en-GB" b="1" dirty="0"/>
              <a:t>Positive Psychology Approach  - </a:t>
            </a:r>
            <a:r>
              <a:rPr lang="en-GB" dirty="0"/>
              <a:t>a consistent shifting of attention away from problems and weaknesses to opportunities and strengths. Uses a language of strength and vision in addition to the language of issues and concerns.  Coaches focus their attention on energising and pulling people forward</a:t>
            </a:r>
            <a:r>
              <a:rPr lang="en-GB" b="1" dirty="0"/>
              <a:t>. </a:t>
            </a:r>
          </a:p>
          <a:p>
            <a:endParaRPr lang="en-GB" b="1" dirty="0"/>
          </a:p>
          <a:p>
            <a:r>
              <a:rPr lang="en-GB" b="1" dirty="0"/>
              <a:t>Cognitive Behavioural Coaching </a:t>
            </a:r>
            <a:r>
              <a:rPr lang="en-GB" dirty="0"/>
              <a:t>– “Does not give people the answers  to their difficulties but rather though collaborative processes - guided discovery - assists individuals to devise their own  conclusions and solutions”</a:t>
            </a:r>
          </a:p>
          <a:p>
            <a:pPr marL="914400" lvl="2" indent="0">
              <a:buNone/>
            </a:pPr>
            <a:r>
              <a:rPr lang="en-GB" dirty="0"/>
              <a:t>					</a:t>
            </a:r>
            <a:r>
              <a:rPr lang="en-GB" sz="2400" dirty="0" err="1"/>
              <a:t>Meggison</a:t>
            </a:r>
            <a:r>
              <a:rPr lang="en-GB" sz="2400" dirty="0"/>
              <a:t> and </a:t>
            </a:r>
            <a:r>
              <a:rPr lang="en-GB" sz="2400" dirty="0" err="1"/>
              <a:t>Cutterbuck</a:t>
            </a:r>
            <a:r>
              <a:rPr lang="en-GB" sz="2400" dirty="0"/>
              <a:t>, (2009:15)</a:t>
            </a:r>
          </a:p>
          <a:p>
            <a:pPr marL="914400" lvl="2" indent="0">
              <a:buNone/>
            </a:pPr>
            <a:endParaRPr lang="en-GB" sz="2800" dirty="0"/>
          </a:p>
          <a:p>
            <a:endParaRPr lang="en-US" dirty="0"/>
          </a:p>
          <a:p>
            <a:endParaRPr lang="en-GB" dirty="0"/>
          </a:p>
        </p:txBody>
      </p:sp>
    </p:spTree>
    <p:extLst>
      <p:ext uri="{BB962C8B-B14F-4D97-AF65-F5344CB8AC3E}">
        <p14:creationId xmlns:p14="http://schemas.microsoft.com/office/powerpoint/2010/main" val="9098224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06475"/>
          </a:xfrm>
        </p:spPr>
        <p:txBody>
          <a:bodyPr>
            <a:normAutofit/>
          </a:bodyPr>
          <a:lstStyle/>
          <a:p>
            <a:r>
              <a:rPr lang="en-US" b="1" dirty="0"/>
              <a:t>Theoretical approaches (cont.)</a:t>
            </a:r>
          </a:p>
        </p:txBody>
      </p:sp>
      <p:sp>
        <p:nvSpPr>
          <p:cNvPr id="3" name="Content Placeholder 2"/>
          <p:cNvSpPr>
            <a:spLocks noGrp="1"/>
          </p:cNvSpPr>
          <p:nvPr>
            <p:ph idx="1"/>
          </p:nvPr>
        </p:nvSpPr>
        <p:spPr/>
        <p:txBody>
          <a:bodyPr>
            <a:normAutofit/>
          </a:bodyPr>
          <a:lstStyle/>
          <a:p>
            <a:r>
              <a:rPr lang="en-GB" b="1" dirty="0"/>
              <a:t>Psychodynamic Coaching </a:t>
            </a:r>
            <a:r>
              <a:rPr lang="en-GB" dirty="0"/>
              <a:t>- makes the unconscious conscious, to increase self awareness to understand the subtle ways in which </a:t>
            </a:r>
            <a:r>
              <a:rPr lang="en-GB" dirty="0" err="1"/>
              <a:t>coachees</a:t>
            </a:r>
            <a:r>
              <a:rPr lang="en-GB" dirty="0"/>
              <a:t> can limit themselves. It helps the learner to approach new challenges with awareness and freedom.</a:t>
            </a:r>
          </a:p>
          <a:p>
            <a:endParaRPr lang="en-GB" dirty="0"/>
          </a:p>
          <a:p>
            <a:r>
              <a:rPr lang="en-GB" b="1" dirty="0"/>
              <a:t>Solution-focused Coaching </a:t>
            </a:r>
            <a:r>
              <a:rPr lang="en-GB" dirty="0"/>
              <a:t>- Assist client to define a desired future state and to construct a pathway in thinking and action that assists the client in achieving that state (not interested in pathology of problem). The coach helps by reframing the view and scaling the goal through appropriate questions.</a:t>
            </a:r>
          </a:p>
          <a:p>
            <a:endParaRPr lang="en-GB" dirty="0"/>
          </a:p>
        </p:txBody>
      </p:sp>
    </p:spTree>
    <p:extLst>
      <p:ext uri="{BB962C8B-B14F-4D97-AF65-F5344CB8AC3E}">
        <p14:creationId xmlns:p14="http://schemas.microsoft.com/office/powerpoint/2010/main" val="1352098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Some other  theories…</a:t>
            </a:r>
            <a:endParaRPr lang="en-US" sz="5400" b="1"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p:cNvSpPr>
            <a:spLocks noGrp="1"/>
          </p:cNvSpPr>
          <p:nvPr>
            <p:ph idx="1"/>
          </p:nvPr>
        </p:nvSpPr>
        <p:spPr/>
        <p:txBody>
          <a:bodyPr>
            <a:normAutofit/>
          </a:bodyPr>
          <a:lstStyle/>
          <a:p>
            <a:r>
              <a:rPr lang="en-GB" sz="3200" dirty="0"/>
              <a:t>Ontological</a:t>
            </a:r>
          </a:p>
          <a:p>
            <a:r>
              <a:rPr lang="en-GB" sz="3200" dirty="0"/>
              <a:t>Gestalt</a:t>
            </a:r>
          </a:p>
          <a:p>
            <a:r>
              <a:rPr lang="en-GB" sz="3200" dirty="0"/>
              <a:t>Transactional analysis </a:t>
            </a:r>
          </a:p>
          <a:p>
            <a:r>
              <a:rPr lang="en-GB" sz="3200" dirty="0"/>
              <a:t>Narrative coaching</a:t>
            </a:r>
          </a:p>
          <a:p>
            <a:r>
              <a:rPr lang="en-GB" sz="3200" dirty="0"/>
              <a:t>Etc. etc…</a:t>
            </a:r>
            <a:endParaRPr lang="en-US" sz="3200" dirty="0"/>
          </a:p>
        </p:txBody>
      </p:sp>
    </p:spTree>
    <p:extLst>
      <p:ext uri="{BB962C8B-B14F-4D97-AF65-F5344CB8AC3E}">
        <p14:creationId xmlns:p14="http://schemas.microsoft.com/office/powerpoint/2010/main" val="3729733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412777"/>
            <a:ext cx="7772400" cy="1470025"/>
          </a:xfrm>
        </p:spPr>
        <p:txBody>
          <a:bodyPr/>
          <a:lstStyle/>
          <a:p>
            <a:r>
              <a:rPr lang="en-GB" b="1" dirty="0">
                <a:solidFill>
                  <a:schemeClr val="bg1"/>
                </a:solidFill>
              </a:rPr>
              <a:t>Mentoring - theories, types and models</a:t>
            </a:r>
          </a:p>
        </p:txBody>
      </p:sp>
    </p:spTree>
    <p:extLst>
      <p:ext uri="{BB962C8B-B14F-4D97-AF65-F5344CB8AC3E}">
        <p14:creationId xmlns:p14="http://schemas.microsoft.com/office/powerpoint/2010/main" val="18555129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a:bodyPr>
          <a:lstStyle/>
          <a:p>
            <a:r>
              <a:rPr lang="en-GB" altLang="en-US" sz="4000" b="1" dirty="0">
                <a:solidFill>
                  <a:srgbClr val="3C8C93"/>
                </a:solidFill>
              </a:rPr>
              <a:t>What is mentoring?</a:t>
            </a:r>
          </a:p>
        </p:txBody>
      </p:sp>
      <p:sp>
        <p:nvSpPr>
          <p:cNvPr id="21507" name="Rectangle 3"/>
          <p:cNvSpPr>
            <a:spLocks noGrp="1" noChangeArrowheads="1"/>
          </p:cNvSpPr>
          <p:nvPr>
            <p:ph type="body" idx="1"/>
          </p:nvPr>
        </p:nvSpPr>
        <p:spPr>
          <a:xfrm>
            <a:off x="609600" y="1315616"/>
            <a:ext cx="10972800" cy="4201617"/>
          </a:xfrm>
        </p:spPr>
        <p:txBody>
          <a:bodyPr>
            <a:normAutofit/>
          </a:bodyPr>
          <a:lstStyle/>
          <a:p>
            <a:pPr marL="0" indent="0">
              <a:buNone/>
            </a:pPr>
            <a:r>
              <a:rPr lang="en-GB" sz="2400" dirty="0"/>
              <a:t>“Mentoring is used to support and encourage people to manage their own learning in order to maximise their potential, develop their skills, improve their performance and become the person they want to be”		</a:t>
            </a:r>
            <a:r>
              <a:rPr lang="en-GB" altLang="en-US" sz="2400" dirty="0" err="1"/>
              <a:t>Parsloe</a:t>
            </a:r>
            <a:r>
              <a:rPr lang="en-GB" altLang="en-US" sz="2400" dirty="0"/>
              <a:t>, E.</a:t>
            </a:r>
          </a:p>
          <a:p>
            <a:pPr marL="0" indent="0">
              <a:buNone/>
            </a:pPr>
            <a:endParaRPr lang="en-GB" altLang="en-US" sz="2400" dirty="0"/>
          </a:p>
          <a:p>
            <a:pPr marL="0" indent="0">
              <a:buNone/>
            </a:pPr>
            <a:r>
              <a:rPr lang="en-US" sz="2400" dirty="0"/>
              <a:t>"Mentoring involves primarily listening with empathy, sharing experience (usually mutually), professional friendship, developing insight through reflection, being a sounding board, encouraging"  				Clutterbuck, D.</a:t>
            </a:r>
            <a:endParaRPr lang="en-GB" altLang="en-US" sz="2400" dirty="0"/>
          </a:p>
        </p:txBody>
      </p:sp>
    </p:spTree>
    <p:extLst>
      <p:ext uri="{BB962C8B-B14F-4D97-AF65-F5344CB8AC3E}">
        <p14:creationId xmlns:p14="http://schemas.microsoft.com/office/powerpoint/2010/main" val="36083490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solidFill>
                  <a:schemeClr val="accent5">
                    <a:lumMod val="50000"/>
                  </a:schemeClr>
                </a:solidFill>
              </a:rPr>
              <a:t>Different types of mentoring activity</a:t>
            </a:r>
            <a:endParaRPr lang="en-US" b="1" dirty="0">
              <a:solidFill>
                <a:schemeClr val="accent5">
                  <a:lumMod val="50000"/>
                </a:schemeClr>
              </a:solidFill>
            </a:endParaRPr>
          </a:p>
        </p:txBody>
      </p:sp>
      <p:sp>
        <p:nvSpPr>
          <p:cNvPr id="6" name="Content Placeholder 5"/>
          <p:cNvSpPr>
            <a:spLocks noGrp="1"/>
          </p:cNvSpPr>
          <p:nvPr>
            <p:ph idx="1"/>
          </p:nvPr>
        </p:nvSpPr>
        <p:spPr/>
        <p:txBody>
          <a:bodyPr>
            <a:normAutofit fontScale="92500" lnSpcReduction="20000"/>
          </a:bodyPr>
          <a:lstStyle/>
          <a:p>
            <a:r>
              <a:rPr lang="en-US" dirty="0"/>
              <a:t>Developmental mentoring  -  based on helping someone to develop. The mentored employee sets the agenda based on their own development needs and the mentor provides insight and guidance helping achieve the desired goals. </a:t>
            </a:r>
          </a:p>
          <a:p>
            <a:endParaRPr lang="en-US" dirty="0"/>
          </a:p>
          <a:p>
            <a:r>
              <a:rPr lang="en-US" dirty="0"/>
              <a:t>Sponsorship mentoring  - This is a form of mentoring where the mentee is protégé (literally 'one who is protected'). Here the mentor intervenes on the mentee’s behalf and there is normally one way learning. The mentor is usually more senior. </a:t>
            </a:r>
          </a:p>
        </p:txBody>
      </p:sp>
    </p:spTree>
    <p:extLst>
      <p:ext uri="{BB962C8B-B14F-4D97-AF65-F5344CB8AC3E}">
        <p14:creationId xmlns:p14="http://schemas.microsoft.com/office/powerpoint/2010/main" val="24091223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16386" name="Title 1"/>
          <p:cNvSpPr>
            <a:spLocks noGrp="1"/>
          </p:cNvSpPr>
          <p:nvPr>
            <p:ph type="title"/>
          </p:nvPr>
        </p:nvSpPr>
        <p:spPr>
          <a:xfrm>
            <a:off x="609600" y="274639"/>
            <a:ext cx="10972800" cy="837470"/>
          </a:xfrm>
        </p:spPr>
        <p:txBody>
          <a:bodyPr>
            <a:normAutofit/>
          </a:bodyPr>
          <a:lstStyle/>
          <a:p>
            <a:pPr>
              <a:defRPr/>
            </a:pPr>
            <a:r>
              <a:rPr lang="en-GB" b="1" dirty="0">
                <a:solidFill>
                  <a:schemeClr val="accent5">
                    <a:lumMod val="50000"/>
                  </a:schemeClr>
                </a:solidFill>
              </a:rPr>
              <a:t>Common forms of mentoring</a:t>
            </a:r>
          </a:p>
        </p:txBody>
      </p:sp>
      <p:sp>
        <p:nvSpPr>
          <p:cNvPr id="25603" name="Content Placeholder 2"/>
          <p:cNvSpPr>
            <a:spLocks noGrp="1"/>
          </p:cNvSpPr>
          <p:nvPr>
            <p:ph idx="1"/>
          </p:nvPr>
        </p:nvSpPr>
        <p:spPr>
          <a:xfrm>
            <a:off x="609600" y="1219200"/>
            <a:ext cx="10972800" cy="4298033"/>
          </a:xfrm>
        </p:spPr>
        <p:txBody>
          <a:bodyPr>
            <a:normAutofit fontScale="25000" lnSpcReduction="20000"/>
          </a:bodyPr>
          <a:lstStyle/>
          <a:p>
            <a:r>
              <a:rPr lang="en-US" sz="11200" i="1" dirty="0"/>
              <a:t>Graduate mentoring</a:t>
            </a:r>
            <a:endParaRPr lang="en-US" sz="11200" dirty="0"/>
          </a:p>
          <a:p>
            <a:r>
              <a:rPr lang="en-US" sz="11200" i="1" dirty="0"/>
              <a:t>Apprentice mentoring</a:t>
            </a:r>
            <a:endParaRPr lang="en-US" sz="11200" dirty="0"/>
          </a:p>
          <a:p>
            <a:r>
              <a:rPr lang="en-US" sz="11200" i="1" dirty="0"/>
              <a:t>Career mentoring</a:t>
            </a:r>
            <a:endParaRPr lang="en-US" sz="11200" dirty="0"/>
          </a:p>
          <a:p>
            <a:r>
              <a:rPr lang="en-US" sz="11200" i="1" dirty="0"/>
              <a:t>Young person’s mentoring</a:t>
            </a:r>
            <a:endParaRPr lang="en-US" sz="11200" dirty="0"/>
          </a:p>
          <a:p>
            <a:r>
              <a:rPr lang="en-US" sz="11200" i="1" dirty="0"/>
              <a:t>Business mentoring</a:t>
            </a:r>
            <a:endParaRPr lang="en-US" sz="11200" dirty="0"/>
          </a:p>
          <a:p>
            <a:r>
              <a:rPr lang="en-US" sz="11200" i="1" dirty="0"/>
              <a:t>Executive mentoring</a:t>
            </a:r>
            <a:endParaRPr lang="en-US" sz="11200" dirty="0"/>
          </a:p>
          <a:p>
            <a:r>
              <a:rPr lang="en-US" sz="11200" i="1" dirty="0"/>
              <a:t>Co-mentoring </a:t>
            </a:r>
            <a:endParaRPr lang="en-US" sz="11200" dirty="0"/>
          </a:p>
          <a:p>
            <a:r>
              <a:rPr lang="en-US" sz="11200" i="1" dirty="0"/>
              <a:t>Peer mentoring</a:t>
            </a:r>
            <a:endParaRPr lang="en-US" sz="11200" dirty="0"/>
          </a:p>
          <a:p>
            <a:r>
              <a:rPr lang="en-US" sz="11200" i="1" dirty="0"/>
              <a:t>Group mentoring</a:t>
            </a:r>
            <a:endParaRPr lang="en-US" sz="11200" dirty="0"/>
          </a:p>
          <a:p>
            <a:r>
              <a:rPr lang="en-US" sz="11200" i="1" dirty="0"/>
              <a:t>Reverse mentoring</a:t>
            </a:r>
            <a:endParaRPr lang="en-US" sz="11200" dirty="0"/>
          </a:p>
          <a:p>
            <a:pPr marL="0" indent="0">
              <a:buNone/>
            </a:pPr>
            <a:r>
              <a:rPr lang="en-US" sz="11200" dirty="0"/>
              <a:t> </a:t>
            </a:r>
          </a:p>
          <a:p>
            <a:pPr marL="0" indent="0">
              <a:buNone/>
            </a:pPr>
            <a:r>
              <a:rPr lang="en-US" sz="2000" dirty="0"/>
              <a:t> </a:t>
            </a:r>
          </a:p>
          <a:p>
            <a:pPr>
              <a:buFontTx/>
              <a:buNone/>
            </a:pPr>
            <a:endParaRPr lang="en-GB" altLang="en-US" sz="2000" dirty="0"/>
          </a:p>
          <a:p>
            <a:pPr>
              <a:buFontTx/>
              <a:buNone/>
            </a:pPr>
            <a:endParaRPr lang="en-GB" altLang="en-US" sz="2000" dirty="0"/>
          </a:p>
        </p:txBody>
      </p:sp>
      <p:sp>
        <p:nvSpPr>
          <p:cNvPr id="2" name="Rectangle 1"/>
          <p:cNvSpPr/>
          <p:nvPr/>
        </p:nvSpPr>
        <p:spPr>
          <a:xfrm>
            <a:off x="5974813" y="3244334"/>
            <a:ext cx="242374"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3" name="Rectangle 2"/>
          <p:cNvSpPr/>
          <p:nvPr/>
        </p:nvSpPr>
        <p:spPr>
          <a:xfrm>
            <a:off x="5974813" y="3244334"/>
            <a:ext cx="242374"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4" name="Rectangle 3"/>
          <p:cNvSpPr/>
          <p:nvPr/>
        </p:nvSpPr>
        <p:spPr>
          <a:xfrm>
            <a:off x="5974813" y="3244334"/>
            <a:ext cx="242374"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21202117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3BFA6-C667-4CD1-846E-AE571936F950}"/>
              </a:ext>
            </a:extLst>
          </p:cNvPr>
          <p:cNvSpPr>
            <a:spLocks noGrp="1"/>
          </p:cNvSpPr>
          <p:nvPr>
            <p:ph type="title"/>
          </p:nvPr>
        </p:nvSpPr>
        <p:spPr/>
        <p:txBody>
          <a:bodyPr/>
          <a:lstStyle/>
          <a:p>
            <a:r>
              <a:rPr lang="en-GB" b="1" dirty="0" err="1">
                <a:solidFill>
                  <a:schemeClr val="accent5">
                    <a:lumMod val="50000"/>
                  </a:schemeClr>
                </a:solidFill>
              </a:rPr>
              <a:t>Alred’s</a:t>
            </a:r>
            <a:r>
              <a:rPr lang="en-GB" b="1" dirty="0">
                <a:solidFill>
                  <a:schemeClr val="accent5">
                    <a:lumMod val="50000"/>
                  </a:schemeClr>
                </a:solidFill>
              </a:rPr>
              <a:t> Three Stage Model</a:t>
            </a:r>
          </a:p>
        </p:txBody>
      </p:sp>
      <p:pic>
        <p:nvPicPr>
          <p:cNvPr id="4" name="Content Placeholder 3" descr="Screen%20Shot%202018-11-14%20at%2020.58.25.png">
            <a:extLst>
              <a:ext uri="{FF2B5EF4-FFF2-40B4-BE49-F238E27FC236}">
                <a16:creationId xmlns:a16="http://schemas.microsoft.com/office/drawing/2014/main" id="{9CF076AE-4E29-4B89-A5C2-959FAC3EBC83}"/>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74800" y="2489200"/>
            <a:ext cx="9740900" cy="2247900"/>
          </a:xfrm>
          <a:prstGeom prst="rect">
            <a:avLst/>
          </a:prstGeom>
          <a:noFill/>
          <a:ln>
            <a:noFill/>
          </a:ln>
        </p:spPr>
      </p:pic>
      <p:sp>
        <p:nvSpPr>
          <p:cNvPr id="5" name="TextBox 4">
            <a:extLst>
              <a:ext uri="{FF2B5EF4-FFF2-40B4-BE49-F238E27FC236}">
                <a16:creationId xmlns:a16="http://schemas.microsoft.com/office/drawing/2014/main" id="{C513ED99-E156-4E16-AB1E-554F2E38BF50}"/>
              </a:ext>
            </a:extLst>
          </p:cNvPr>
          <p:cNvSpPr txBox="1"/>
          <p:nvPr/>
        </p:nvSpPr>
        <p:spPr>
          <a:xfrm>
            <a:off x="2209800" y="4737100"/>
            <a:ext cx="9271000" cy="457754"/>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S Mincho" panose="02020609040205080304" pitchFamily="49" charset="-128"/>
                <a:cs typeface="+mn-cs"/>
              </a:rPr>
              <a:t>The Mentoring Process, 3-stage Model (</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S Mincho" panose="02020609040205080304" pitchFamily="49" charset="-128"/>
                <a:cs typeface="+mn-cs"/>
              </a:rPr>
              <a:t>Alred</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S Mincho" panose="02020609040205080304" pitchFamily="49" charset="-128"/>
                <a:cs typeface="+mn-cs"/>
              </a:rPr>
              <a:t> and Garvey, 2010, pg.32)</a:t>
            </a: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S Mincho" panose="02020609040205080304" pitchFamily="49" charset="-128"/>
              <a:cs typeface="+mn-cs"/>
            </a:endParaRPr>
          </a:p>
        </p:txBody>
      </p:sp>
    </p:spTree>
    <p:extLst>
      <p:ext uri="{BB962C8B-B14F-4D97-AF65-F5344CB8AC3E}">
        <p14:creationId xmlns:p14="http://schemas.microsoft.com/office/powerpoint/2010/main" val="9694617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5E01B-610B-1539-1CF8-DFB340A69428}"/>
              </a:ext>
            </a:extLst>
          </p:cNvPr>
          <p:cNvSpPr>
            <a:spLocks noGrp="1"/>
          </p:cNvSpPr>
          <p:nvPr>
            <p:ph type="title"/>
          </p:nvPr>
        </p:nvSpPr>
        <p:spPr/>
        <p:txBody>
          <a:bodyPr/>
          <a:lstStyle/>
          <a:p>
            <a:r>
              <a:rPr lang="en-GB" b="1" dirty="0">
                <a:solidFill>
                  <a:schemeClr val="accent5">
                    <a:lumMod val="50000"/>
                  </a:schemeClr>
                </a:solidFill>
              </a:rPr>
              <a:t>Exploration stage</a:t>
            </a:r>
          </a:p>
        </p:txBody>
      </p:sp>
      <p:sp>
        <p:nvSpPr>
          <p:cNvPr id="3" name="Content Placeholder 2">
            <a:extLst>
              <a:ext uri="{FF2B5EF4-FFF2-40B4-BE49-F238E27FC236}">
                <a16:creationId xmlns:a16="http://schemas.microsoft.com/office/drawing/2014/main" id="{EC48E45E-EE2B-1920-F52E-9A89F0AE468F}"/>
              </a:ext>
            </a:extLst>
          </p:cNvPr>
          <p:cNvSpPr>
            <a:spLocks noGrp="1"/>
          </p:cNvSpPr>
          <p:nvPr>
            <p:ph idx="1"/>
          </p:nvPr>
        </p:nvSpPr>
        <p:spPr/>
        <p:txBody>
          <a:bodyPr/>
          <a:lstStyle/>
          <a:p>
            <a:r>
              <a:rPr lang="en-GB" dirty="0"/>
              <a:t>What would you like to discuss?</a:t>
            </a:r>
          </a:p>
          <a:p>
            <a:r>
              <a:rPr lang="en-GB" dirty="0"/>
              <a:t>Tell me more about that</a:t>
            </a:r>
          </a:p>
          <a:p>
            <a:r>
              <a:rPr lang="en-GB" dirty="0"/>
              <a:t>What you seem to be saying…(summarise/paraphrase) – Have I got this right?</a:t>
            </a:r>
          </a:p>
          <a:p>
            <a:r>
              <a:rPr lang="en-GB" dirty="0"/>
              <a:t>Which of these areas would you find it most helpful to talk about?</a:t>
            </a:r>
          </a:p>
          <a:p>
            <a:endParaRPr lang="en-GB" dirty="0"/>
          </a:p>
        </p:txBody>
      </p:sp>
    </p:spTree>
    <p:extLst>
      <p:ext uri="{BB962C8B-B14F-4D97-AF65-F5344CB8AC3E}">
        <p14:creationId xmlns:p14="http://schemas.microsoft.com/office/powerpoint/2010/main" val="34477986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EEC92-62A7-982A-0C8F-0EEA1D4AC04D}"/>
              </a:ext>
            </a:extLst>
          </p:cNvPr>
          <p:cNvSpPr>
            <a:spLocks noGrp="1"/>
          </p:cNvSpPr>
          <p:nvPr>
            <p:ph type="title"/>
          </p:nvPr>
        </p:nvSpPr>
        <p:spPr/>
        <p:txBody>
          <a:bodyPr/>
          <a:lstStyle/>
          <a:p>
            <a:r>
              <a:rPr lang="en-GB" b="1" dirty="0">
                <a:solidFill>
                  <a:schemeClr val="accent5">
                    <a:lumMod val="50000"/>
                  </a:schemeClr>
                </a:solidFill>
              </a:rPr>
              <a:t>New understanding</a:t>
            </a:r>
          </a:p>
        </p:txBody>
      </p:sp>
      <p:sp>
        <p:nvSpPr>
          <p:cNvPr id="3" name="Content Placeholder 2">
            <a:extLst>
              <a:ext uri="{FF2B5EF4-FFF2-40B4-BE49-F238E27FC236}">
                <a16:creationId xmlns:a16="http://schemas.microsoft.com/office/drawing/2014/main" id="{5871AAAC-1FEC-2116-9F9D-0C319B3134EA}"/>
              </a:ext>
            </a:extLst>
          </p:cNvPr>
          <p:cNvSpPr>
            <a:spLocks noGrp="1"/>
          </p:cNvSpPr>
          <p:nvPr>
            <p:ph idx="1"/>
          </p:nvPr>
        </p:nvSpPr>
        <p:spPr>
          <a:xfrm>
            <a:off x="562535" y="1270748"/>
            <a:ext cx="10972800" cy="3917032"/>
          </a:xfrm>
        </p:spPr>
        <p:txBody>
          <a:bodyPr/>
          <a:lstStyle/>
          <a:p>
            <a:r>
              <a:rPr lang="en-GB" dirty="0"/>
              <a:t>Now that we have clarified the issue, what do you feel your options are?</a:t>
            </a:r>
          </a:p>
          <a:p>
            <a:r>
              <a:rPr lang="en-GB" dirty="0"/>
              <a:t>What is there to learn here?</a:t>
            </a:r>
          </a:p>
          <a:p>
            <a:r>
              <a:rPr lang="en-GB" dirty="0"/>
              <a:t>You say you would like to progress with this, however, you have taken no/limited action on this as yet (challenge). </a:t>
            </a:r>
          </a:p>
          <a:p>
            <a:r>
              <a:rPr lang="en-GB" dirty="0"/>
              <a:t>Is there something preventing you from taking that first step?</a:t>
            </a:r>
          </a:p>
        </p:txBody>
      </p:sp>
    </p:spTree>
    <p:extLst>
      <p:ext uri="{BB962C8B-B14F-4D97-AF65-F5344CB8AC3E}">
        <p14:creationId xmlns:p14="http://schemas.microsoft.com/office/powerpoint/2010/main" val="2859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39B51-45E7-298F-130B-21B41C01C1DA}"/>
              </a:ext>
            </a:extLst>
          </p:cNvPr>
          <p:cNvSpPr>
            <a:spLocks noGrp="1"/>
          </p:cNvSpPr>
          <p:nvPr>
            <p:ph type="title"/>
          </p:nvPr>
        </p:nvSpPr>
        <p:spPr/>
        <p:txBody>
          <a:bodyPr/>
          <a:lstStyle/>
          <a:p>
            <a:r>
              <a:rPr lang="en-GB" b="1" dirty="0">
                <a:solidFill>
                  <a:schemeClr val="accent5">
                    <a:lumMod val="50000"/>
                  </a:schemeClr>
                </a:solidFill>
              </a:rPr>
              <a:t>Action planning</a:t>
            </a:r>
          </a:p>
        </p:txBody>
      </p:sp>
      <p:sp>
        <p:nvSpPr>
          <p:cNvPr id="3" name="Content Placeholder 2">
            <a:extLst>
              <a:ext uri="{FF2B5EF4-FFF2-40B4-BE49-F238E27FC236}">
                <a16:creationId xmlns:a16="http://schemas.microsoft.com/office/drawing/2014/main" id="{E664B841-6432-DB45-5F1E-0302662CEC60}"/>
              </a:ext>
            </a:extLst>
          </p:cNvPr>
          <p:cNvSpPr>
            <a:spLocks noGrp="1"/>
          </p:cNvSpPr>
          <p:nvPr>
            <p:ph idx="1"/>
          </p:nvPr>
        </p:nvSpPr>
        <p:spPr>
          <a:xfrm>
            <a:off x="609600" y="1136277"/>
            <a:ext cx="10972800" cy="3917032"/>
          </a:xfrm>
        </p:spPr>
        <p:txBody>
          <a:bodyPr>
            <a:normAutofit fontScale="92500" lnSpcReduction="10000"/>
          </a:bodyPr>
          <a:lstStyle/>
          <a:p>
            <a:r>
              <a:rPr lang="en-GB" dirty="0"/>
              <a:t>Let’s discuss the pros and cons of the option you have identified as most suitable</a:t>
            </a:r>
          </a:p>
          <a:p>
            <a:r>
              <a:rPr lang="en-GB" dirty="0"/>
              <a:t>How committed to this are you on a scale of 1-10 (if not a 10, what needs to happen to make it a 10?)</a:t>
            </a:r>
          </a:p>
          <a:p>
            <a:r>
              <a:rPr lang="en-GB" dirty="0"/>
              <a:t> What date are you going to take action on this by?</a:t>
            </a:r>
          </a:p>
          <a:p>
            <a:r>
              <a:rPr lang="en-GB" dirty="0"/>
              <a:t>What do you need to do first?</a:t>
            </a:r>
          </a:p>
          <a:p>
            <a:r>
              <a:rPr lang="en-GB" dirty="0"/>
              <a:t>What help do you need?</a:t>
            </a:r>
          </a:p>
          <a:p>
            <a:pPr lvl="1">
              <a:buFont typeface="Courier New" panose="02070309020205020404" pitchFamily="49" charset="0"/>
              <a:buChar char="o"/>
            </a:pPr>
            <a:r>
              <a:rPr lang="en-GB" i="1" dirty="0"/>
              <a:t>Focus on solutions</a:t>
            </a:r>
          </a:p>
        </p:txBody>
      </p:sp>
    </p:spTree>
    <p:extLst>
      <p:ext uri="{BB962C8B-B14F-4D97-AF65-F5344CB8AC3E}">
        <p14:creationId xmlns:p14="http://schemas.microsoft.com/office/powerpoint/2010/main" val="31373053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609600" y="242886"/>
            <a:ext cx="10972800" cy="1143000"/>
          </a:xfrm>
        </p:spPr>
        <p:txBody>
          <a:bodyPr>
            <a:normAutofit fontScale="90000"/>
          </a:bodyPr>
          <a:lstStyle/>
          <a:p>
            <a:r>
              <a:rPr lang="en-GB" altLang="en-US" b="1" dirty="0">
                <a:solidFill>
                  <a:schemeClr val="accent5">
                    <a:lumMod val="50000"/>
                  </a:schemeClr>
                </a:solidFill>
              </a:rPr>
              <a:t>Clutterbuck’s Developmental Mentoring Model</a:t>
            </a:r>
            <a:endParaRPr lang="en-US" altLang="en-US" b="1" dirty="0">
              <a:solidFill>
                <a:schemeClr val="accent5">
                  <a:lumMod val="50000"/>
                </a:schemeClr>
              </a:solidFill>
            </a:endParaRPr>
          </a:p>
        </p:txBody>
      </p:sp>
      <p:sp>
        <p:nvSpPr>
          <p:cNvPr id="20483" name="Line 3"/>
          <p:cNvSpPr>
            <a:spLocks noChangeShapeType="1"/>
          </p:cNvSpPr>
          <p:nvPr/>
        </p:nvSpPr>
        <p:spPr bwMode="auto">
          <a:xfrm>
            <a:off x="6024563" y="1557339"/>
            <a:ext cx="0" cy="453548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20484" name="Line 4"/>
          <p:cNvSpPr>
            <a:spLocks noChangeShapeType="1"/>
          </p:cNvSpPr>
          <p:nvPr/>
        </p:nvSpPr>
        <p:spPr bwMode="auto">
          <a:xfrm>
            <a:off x="3648076" y="3716338"/>
            <a:ext cx="4824413"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20485" name="Text Box 5"/>
          <p:cNvSpPr txBox="1">
            <a:spLocks noChangeArrowheads="1"/>
          </p:cNvSpPr>
          <p:nvPr/>
        </p:nvSpPr>
        <p:spPr bwMode="auto">
          <a:xfrm>
            <a:off x="2979738" y="1576388"/>
            <a:ext cx="11493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Coaching</a:t>
            </a:r>
            <a:endParaRPr kumimoji="0" lang="en-US" alt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20486" name="Text Box 6"/>
          <p:cNvSpPr txBox="1">
            <a:spLocks noChangeArrowheads="1"/>
          </p:cNvSpPr>
          <p:nvPr/>
        </p:nvSpPr>
        <p:spPr bwMode="auto">
          <a:xfrm>
            <a:off x="7967663" y="1557338"/>
            <a:ext cx="971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Guiding</a:t>
            </a:r>
            <a:endParaRPr kumimoji="0" lang="en-US" alt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20487" name="Text Box 7"/>
          <p:cNvSpPr txBox="1">
            <a:spLocks noChangeArrowheads="1"/>
          </p:cNvSpPr>
          <p:nvPr/>
        </p:nvSpPr>
        <p:spPr bwMode="auto">
          <a:xfrm>
            <a:off x="2908300" y="5105401"/>
            <a:ext cx="1327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Networking</a:t>
            </a:r>
            <a:endParaRPr kumimoji="0" lang="en-US" alt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20488" name="Text Box 8"/>
          <p:cNvSpPr txBox="1">
            <a:spLocks noChangeArrowheads="1"/>
          </p:cNvSpPr>
          <p:nvPr/>
        </p:nvSpPr>
        <p:spPr bwMode="auto">
          <a:xfrm>
            <a:off x="8112125" y="5157788"/>
            <a:ext cx="13779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Counselling</a:t>
            </a:r>
            <a:endParaRPr kumimoji="0" lang="en-US" altLang="en-US" sz="1800" b="0" i="0" u="none" strike="noStrike" kern="1200" cap="none" spc="0" normalizeH="0" baseline="0" noProof="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995006123"/>
      </p:ext>
    </p:extLst>
  </p:cSld>
  <p:clrMapOvr>
    <a:masterClrMapping/>
  </p:clrMapOvr>
  <p:transition>
    <p:wedge/>
  </p:transition>
</p:sld>
</file>

<file path=ppt/slides/slide2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981200" y="274639"/>
            <a:ext cx="8229600" cy="917575"/>
          </a:xfrm>
        </p:spPr>
        <p:txBody>
          <a:bodyPr/>
          <a:lstStyle/>
          <a:p>
            <a:r>
              <a:rPr lang="en-GB" altLang="en-US" b="1" dirty="0">
                <a:solidFill>
                  <a:schemeClr val="accent5">
                    <a:lumMod val="50000"/>
                  </a:schemeClr>
                </a:solidFill>
              </a:rPr>
              <a:t>Developmental Mentoring</a:t>
            </a:r>
            <a:endParaRPr lang="en-US" altLang="en-US" b="1" dirty="0">
              <a:solidFill>
                <a:schemeClr val="accent5">
                  <a:lumMod val="50000"/>
                </a:schemeClr>
              </a:solidFill>
            </a:endParaRPr>
          </a:p>
        </p:txBody>
      </p:sp>
      <p:sp>
        <p:nvSpPr>
          <p:cNvPr id="24579" name="Line 3"/>
          <p:cNvSpPr>
            <a:spLocks noChangeShapeType="1"/>
          </p:cNvSpPr>
          <p:nvPr/>
        </p:nvSpPr>
        <p:spPr bwMode="auto">
          <a:xfrm>
            <a:off x="6024563" y="1844676"/>
            <a:ext cx="0" cy="362743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24580" name="Line 4"/>
          <p:cNvSpPr>
            <a:spLocks noChangeShapeType="1"/>
          </p:cNvSpPr>
          <p:nvPr/>
        </p:nvSpPr>
        <p:spPr bwMode="auto">
          <a:xfrm>
            <a:off x="3440583" y="3716336"/>
            <a:ext cx="4373092" cy="9311"/>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24581" name="Text Box 5"/>
          <p:cNvSpPr txBox="1">
            <a:spLocks noChangeArrowheads="1"/>
          </p:cNvSpPr>
          <p:nvPr/>
        </p:nvSpPr>
        <p:spPr bwMode="auto">
          <a:xfrm>
            <a:off x="2997200" y="1844676"/>
            <a:ext cx="11493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Myriad Pro"/>
                <a:ea typeface="+mn-ea"/>
                <a:cs typeface="+mn-cs"/>
              </a:rPr>
              <a:t>Coaching</a:t>
            </a:r>
            <a:endParaRPr kumimoji="0" lang="en-US" altLang="en-US"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4582" name="Text Box 6"/>
          <p:cNvSpPr txBox="1">
            <a:spLocks noChangeArrowheads="1"/>
          </p:cNvSpPr>
          <p:nvPr/>
        </p:nvSpPr>
        <p:spPr bwMode="auto">
          <a:xfrm>
            <a:off x="7967663" y="1773238"/>
            <a:ext cx="971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Myriad Pro"/>
                <a:ea typeface="+mn-ea"/>
                <a:cs typeface="+mn-cs"/>
              </a:rPr>
              <a:t>Guiding</a:t>
            </a:r>
            <a:endParaRPr kumimoji="0" lang="en-US" altLang="en-US"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4583" name="Text Box 7"/>
          <p:cNvSpPr txBox="1">
            <a:spLocks noChangeArrowheads="1"/>
          </p:cNvSpPr>
          <p:nvPr/>
        </p:nvSpPr>
        <p:spPr bwMode="auto">
          <a:xfrm>
            <a:off x="2908300" y="5105401"/>
            <a:ext cx="1327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Myriad Pro"/>
                <a:ea typeface="+mn-ea"/>
                <a:cs typeface="+mn-cs"/>
              </a:rPr>
              <a:t>Networking</a:t>
            </a:r>
            <a:endParaRPr kumimoji="0" lang="en-US" altLang="en-US"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4584" name="Text Box 8"/>
          <p:cNvSpPr txBox="1">
            <a:spLocks noChangeArrowheads="1"/>
          </p:cNvSpPr>
          <p:nvPr/>
        </p:nvSpPr>
        <p:spPr bwMode="auto">
          <a:xfrm>
            <a:off x="8113714" y="5105401"/>
            <a:ext cx="13779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Myriad Pro"/>
                <a:ea typeface="+mn-ea"/>
                <a:cs typeface="+mn-cs"/>
              </a:rPr>
              <a:t>Counselling</a:t>
            </a:r>
            <a:endParaRPr kumimoji="0" lang="en-US" altLang="en-US"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4585" name="Line 9"/>
          <p:cNvSpPr>
            <a:spLocks noChangeShapeType="1"/>
          </p:cNvSpPr>
          <p:nvPr/>
        </p:nvSpPr>
        <p:spPr bwMode="auto">
          <a:xfrm flipV="1">
            <a:off x="3440583" y="1844676"/>
            <a:ext cx="2583977" cy="18902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24586" name="Line 10"/>
          <p:cNvSpPr>
            <a:spLocks noChangeShapeType="1"/>
          </p:cNvSpPr>
          <p:nvPr/>
        </p:nvSpPr>
        <p:spPr bwMode="auto">
          <a:xfrm>
            <a:off x="3440584" y="3716337"/>
            <a:ext cx="2572863" cy="433389"/>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24587" name="Line 11"/>
          <p:cNvSpPr>
            <a:spLocks noChangeShapeType="1"/>
          </p:cNvSpPr>
          <p:nvPr/>
        </p:nvSpPr>
        <p:spPr bwMode="auto">
          <a:xfrm flipV="1">
            <a:off x="6024562" y="3716338"/>
            <a:ext cx="1789113" cy="43338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24588" name="Line 12"/>
          <p:cNvSpPr>
            <a:spLocks noChangeShapeType="1"/>
          </p:cNvSpPr>
          <p:nvPr/>
        </p:nvSpPr>
        <p:spPr bwMode="auto">
          <a:xfrm>
            <a:off x="6024566" y="1871531"/>
            <a:ext cx="1800225" cy="18716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4115992848"/>
      </p:ext>
    </p:extLst>
  </p:cSld>
  <p:clrMapOvr>
    <a:masterClrMapping/>
  </p:clrMapOvr>
  <p:transition>
    <p:wedge/>
  </p:transition>
</p:sld>
</file>

<file path=ppt/slides/slide2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ltLang="en-US" b="1" dirty="0">
                <a:solidFill>
                  <a:schemeClr val="accent5">
                    <a:lumMod val="50000"/>
                  </a:schemeClr>
                </a:solidFill>
              </a:rPr>
              <a:t>Developmental Mentoring</a:t>
            </a:r>
            <a:endParaRPr lang="en-US" altLang="en-US" b="1" dirty="0">
              <a:solidFill>
                <a:schemeClr val="accent5">
                  <a:lumMod val="50000"/>
                </a:schemeClr>
              </a:solidFill>
            </a:endParaRPr>
          </a:p>
        </p:txBody>
      </p:sp>
      <p:sp>
        <p:nvSpPr>
          <p:cNvPr id="25603" name="Line 3"/>
          <p:cNvSpPr>
            <a:spLocks noChangeShapeType="1"/>
          </p:cNvSpPr>
          <p:nvPr/>
        </p:nvSpPr>
        <p:spPr bwMode="auto">
          <a:xfrm>
            <a:off x="6024562" y="1845276"/>
            <a:ext cx="2" cy="378940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25604" name="Line 4"/>
          <p:cNvSpPr>
            <a:spLocks noChangeShapeType="1"/>
          </p:cNvSpPr>
          <p:nvPr/>
        </p:nvSpPr>
        <p:spPr bwMode="auto">
          <a:xfrm>
            <a:off x="3534032" y="3402223"/>
            <a:ext cx="5741772" cy="11429"/>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25605" name="Text Box 5"/>
          <p:cNvSpPr txBox="1">
            <a:spLocks noChangeArrowheads="1"/>
          </p:cNvSpPr>
          <p:nvPr/>
        </p:nvSpPr>
        <p:spPr bwMode="auto">
          <a:xfrm>
            <a:off x="2979738" y="1576388"/>
            <a:ext cx="11493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Coaching</a:t>
            </a:r>
            <a:endParaRPr kumimoji="0" lang="en-US" alt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25606" name="Text Box 6"/>
          <p:cNvSpPr txBox="1">
            <a:spLocks noChangeArrowheads="1"/>
          </p:cNvSpPr>
          <p:nvPr/>
        </p:nvSpPr>
        <p:spPr bwMode="auto">
          <a:xfrm>
            <a:off x="7967663" y="1557338"/>
            <a:ext cx="971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Guiding</a:t>
            </a:r>
            <a:endParaRPr kumimoji="0" lang="en-US" alt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25607" name="Text Box 7"/>
          <p:cNvSpPr txBox="1">
            <a:spLocks noChangeArrowheads="1"/>
          </p:cNvSpPr>
          <p:nvPr/>
        </p:nvSpPr>
        <p:spPr bwMode="auto">
          <a:xfrm>
            <a:off x="2908300" y="5105401"/>
            <a:ext cx="1327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Networking</a:t>
            </a:r>
            <a:endParaRPr kumimoji="0" lang="en-US" alt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25608" name="Text Box 8"/>
          <p:cNvSpPr txBox="1">
            <a:spLocks noChangeArrowheads="1"/>
          </p:cNvSpPr>
          <p:nvPr/>
        </p:nvSpPr>
        <p:spPr bwMode="auto">
          <a:xfrm>
            <a:off x="8112125" y="5157788"/>
            <a:ext cx="13779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Counselling</a:t>
            </a:r>
            <a:endParaRPr kumimoji="0" lang="en-US" alt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25609" name="Line 9"/>
          <p:cNvSpPr>
            <a:spLocks noChangeShapeType="1"/>
          </p:cNvSpPr>
          <p:nvPr/>
        </p:nvSpPr>
        <p:spPr bwMode="auto">
          <a:xfrm flipV="1">
            <a:off x="3534034" y="2370738"/>
            <a:ext cx="2490518" cy="103148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25610" name="Line 10"/>
          <p:cNvSpPr>
            <a:spLocks noChangeShapeType="1"/>
          </p:cNvSpPr>
          <p:nvPr/>
        </p:nvSpPr>
        <p:spPr bwMode="auto">
          <a:xfrm>
            <a:off x="6024551" y="2370736"/>
            <a:ext cx="3251253" cy="103148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25611" name="Line 11"/>
          <p:cNvSpPr>
            <a:spLocks noChangeShapeType="1"/>
          </p:cNvSpPr>
          <p:nvPr/>
        </p:nvSpPr>
        <p:spPr bwMode="auto">
          <a:xfrm flipH="1">
            <a:off x="6024554" y="3402223"/>
            <a:ext cx="3251250" cy="204039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25612" name="Line 12"/>
          <p:cNvSpPr>
            <a:spLocks noChangeShapeType="1"/>
          </p:cNvSpPr>
          <p:nvPr/>
        </p:nvSpPr>
        <p:spPr bwMode="auto">
          <a:xfrm flipH="1" flipV="1">
            <a:off x="3534032" y="3413654"/>
            <a:ext cx="2490519" cy="202895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2633892537"/>
      </p:ext>
    </p:extLst>
  </p:cSld>
  <p:clrMapOvr>
    <a:masterClrMapping/>
  </p:clrMapOvr>
  <p:transition>
    <p:wedge/>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81200" y="289721"/>
            <a:ext cx="8229600" cy="796908"/>
          </a:xfrm>
        </p:spPr>
        <p:txBody>
          <a:bodyPr>
            <a:normAutofit fontScale="90000"/>
          </a:bodyPr>
          <a:lstStyle/>
          <a:p>
            <a:r>
              <a:rPr lang="en-GB" b="1" dirty="0">
                <a:solidFill>
                  <a:schemeClr val="accent5">
                    <a:lumMod val="50000"/>
                  </a:schemeClr>
                </a:solidFill>
              </a:rPr>
              <a:t>The Generic mentoring process</a:t>
            </a:r>
          </a:p>
        </p:txBody>
      </p:sp>
      <p:graphicFrame>
        <p:nvGraphicFramePr>
          <p:cNvPr id="4" name="Content Placeholder 3"/>
          <p:cNvGraphicFramePr>
            <a:graphicFrameLocks noGrp="1"/>
          </p:cNvGraphicFramePr>
          <p:nvPr>
            <p:ph idx="1"/>
          </p:nvPr>
        </p:nvGraphicFramePr>
        <p:xfrm>
          <a:off x="2152650" y="1214423"/>
          <a:ext cx="7801002" cy="39535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7389845" y="5708160"/>
            <a:ext cx="416145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err="1">
                <a:ln>
                  <a:noFill/>
                </a:ln>
                <a:solidFill>
                  <a:prstClr val="black"/>
                </a:solidFill>
                <a:effectLst/>
                <a:uLnTx/>
                <a:uFillTx/>
                <a:latin typeface="Myriad Pro"/>
                <a:ea typeface="+mn-ea"/>
                <a:cs typeface="+mn-cs"/>
              </a:rPr>
              <a:t>Parsloe</a:t>
            </a:r>
            <a:r>
              <a:rPr kumimoji="0" lang="en-GB" sz="2400" b="0" i="0" u="none" strike="noStrike" kern="1200" cap="none" spc="0" normalizeH="0" baseline="0" noProof="0" dirty="0">
                <a:ln>
                  <a:noFill/>
                </a:ln>
                <a:solidFill>
                  <a:prstClr val="black"/>
                </a:solidFill>
                <a:effectLst/>
                <a:uLnTx/>
                <a:uFillTx/>
                <a:latin typeface="Myriad Pro"/>
                <a:ea typeface="+mn-ea"/>
                <a:cs typeface="+mn-cs"/>
              </a:rPr>
              <a:t> and </a:t>
            </a:r>
            <a:r>
              <a:rPr kumimoji="0" lang="en-GB" sz="2400" b="0" i="0" u="none" strike="noStrike" kern="1200" cap="none" spc="0" normalizeH="0" baseline="0" noProof="0" dirty="0" err="1">
                <a:ln>
                  <a:noFill/>
                </a:ln>
                <a:solidFill>
                  <a:prstClr val="black"/>
                </a:solidFill>
                <a:effectLst/>
                <a:uLnTx/>
                <a:uFillTx/>
                <a:latin typeface="Myriad Pro"/>
                <a:ea typeface="+mn-ea"/>
                <a:cs typeface="+mn-cs"/>
              </a:rPr>
              <a:t>Leedham</a:t>
            </a:r>
            <a:r>
              <a:rPr kumimoji="0" lang="en-GB" sz="2400" b="0" i="0" u="none" strike="noStrike" kern="1200" cap="none" spc="0" normalizeH="0" baseline="0" noProof="0" dirty="0">
                <a:ln>
                  <a:noFill/>
                </a:ln>
                <a:solidFill>
                  <a:prstClr val="black"/>
                </a:solidFill>
                <a:effectLst/>
                <a:uLnTx/>
                <a:uFillTx/>
                <a:latin typeface="Myriad Pro"/>
                <a:ea typeface="+mn-ea"/>
                <a:cs typeface="+mn-cs"/>
              </a:rPr>
              <a:t> 2009</a:t>
            </a:r>
          </a:p>
        </p:txBody>
      </p:sp>
    </p:spTree>
    <p:extLst>
      <p:ext uri="{BB962C8B-B14F-4D97-AF65-F5344CB8AC3E}">
        <p14:creationId xmlns:p14="http://schemas.microsoft.com/office/powerpoint/2010/main" val="3617888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50000"/>
                  </a:schemeClr>
                </a:solidFill>
              </a:rPr>
              <a:t>References</a:t>
            </a:r>
            <a:endParaRPr lang="en-US" b="1" dirty="0">
              <a:solidFill>
                <a:schemeClr val="accent5">
                  <a:lumMod val="50000"/>
                </a:schemeClr>
              </a:solidFill>
            </a:endParaRPr>
          </a:p>
        </p:txBody>
      </p:sp>
      <p:sp>
        <p:nvSpPr>
          <p:cNvPr id="3" name="Content Placeholder 2"/>
          <p:cNvSpPr>
            <a:spLocks noGrp="1"/>
          </p:cNvSpPr>
          <p:nvPr>
            <p:ph idx="1"/>
          </p:nvPr>
        </p:nvSpPr>
        <p:spPr/>
        <p:txBody>
          <a:bodyPr/>
          <a:lstStyle/>
          <a:p>
            <a:r>
              <a:rPr lang="en-US" dirty="0" err="1"/>
              <a:t>Alred</a:t>
            </a:r>
            <a:r>
              <a:rPr lang="en-US" dirty="0"/>
              <a:t>, G., Garvey, B. and Smith, R (1998) Mentoring pocketbook. Alresford: Management Pocketbooks. </a:t>
            </a:r>
          </a:p>
          <a:p>
            <a:r>
              <a:rPr lang="en-US" dirty="0"/>
              <a:t>Clutterbuck, D. (2004) Everyone Needs a Mentor: Fostering talent in your </a:t>
            </a:r>
            <a:r>
              <a:rPr lang="en-US" dirty="0" err="1"/>
              <a:t>organisation</a:t>
            </a:r>
            <a:r>
              <a:rPr lang="en-US" dirty="0"/>
              <a:t>. London: CIPD. 	</a:t>
            </a:r>
          </a:p>
          <a:p>
            <a:r>
              <a:rPr lang="en-GB" dirty="0" err="1"/>
              <a:t>Parsloe</a:t>
            </a:r>
            <a:r>
              <a:rPr lang="en-GB" dirty="0"/>
              <a:t> and </a:t>
            </a:r>
            <a:r>
              <a:rPr lang="en-GB" dirty="0" err="1"/>
              <a:t>Leedham</a:t>
            </a:r>
            <a:r>
              <a:rPr lang="en-GB" dirty="0"/>
              <a:t> (2009) Coaching and Mentoring: Practical conversations to improve learning</a:t>
            </a:r>
            <a:endParaRPr lang="en-US" dirty="0"/>
          </a:p>
        </p:txBody>
      </p:sp>
    </p:spTree>
    <p:extLst>
      <p:ext uri="{BB962C8B-B14F-4D97-AF65-F5344CB8AC3E}">
        <p14:creationId xmlns:p14="http://schemas.microsoft.com/office/powerpoint/2010/main" val="5831138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1128</Words>
  <Application>Microsoft Office PowerPoint</Application>
  <PresentationFormat>Widescreen</PresentationFormat>
  <Paragraphs>175</Paragraphs>
  <Slides>30</Slides>
  <Notes>10</Notes>
  <HiddenSlides>0</HiddenSlides>
  <MMClips>0</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30</vt:i4>
      </vt:variant>
    </vt:vector>
  </HeadingPairs>
  <TitlesOfParts>
    <vt:vector size="44" baseType="lpstr">
      <vt:lpstr>Myriad Pro</vt:lpstr>
      <vt:lpstr>Arial</vt:lpstr>
      <vt:lpstr>Arial Black</vt:lpstr>
      <vt:lpstr>Calibri</vt:lpstr>
      <vt:lpstr>Calibri Light</vt:lpstr>
      <vt:lpstr>Courier New</vt:lpstr>
      <vt:lpstr>Tahoma</vt:lpstr>
      <vt:lpstr>Times New Roman</vt:lpstr>
      <vt:lpstr>Wingdings</vt:lpstr>
      <vt:lpstr>Office Theme</vt:lpstr>
      <vt:lpstr>20140311PresentationUWTSDTemplate</vt:lpstr>
      <vt:lpstr>Title Slide 1</vt:lpstr>
      <vt:lpstr>201500625PowerPointPresentationTemplate</vt:lpstr>
      <vt:lpstr>1_20140311PresentationUWTSDTemplate</vt:lpstr>
      <vt:lpstr>Module BMPF7061   Coaching and Mentoring  Day 4</vt:lpstr>
      <vt:lpstr>Our Vision</vt:lpstr>
      <vt:lpstr>Our Vision</vt:lpstr>
      <vt:lpstr>Our Vision</vt:lpstr>
      <vt:lpstr>Coaching goals and processes</vt:lpstr>
      <vt:lpstr>Why use models?</vt:lpstr>
      <vt:lpstr>Popular coaching models</vt:lpstr>
      <vt:lpstr>PowerPoint Presentation</vt:lpstr>
      <vt:lpstr>STRIDE Model</vt:lpstr>
      <vt:lpstr>OSCAR</vt:lpstr>
      <vt:lpstr>CLEAR</vt:lpstr>
      <vt:lpstr>OSKAR</vt:lpstr>
      <vt:lpstr>Possible disadvantages of models</vt:lpstr>
      <vt:lpstr>Our Vision</vt:lpstr>
      <vt:lpstr>Theories and approaches</vt:lpstr>
      <vt:lpstr>Theoretical approaches (cont.)</vt:lpstr>
      <vt:lpstr>Some other  theories…</vt:lpstr>
      <vt:lpstr>Mentoring - theories, types and models</vt:lpstr>
      <vt:lpstr>What is mentoring?</vt:lpstr>
      <vt:lpstr>Different types of mentoring activity</vt:lpstr>
      <vt:lpstr>Common forms of mentoring</vt:lpstr>
      <vt:lpstr>Alred’s Three Stage Model</vt:lpstr>
      <vt:lpstr>Exploration stage</vt:lpstr>
      <vt:lpstr>New understanding</vt:lpstr>
      <vt:lpstr>Action planning</vt:lpstr>
      <vt:lpstr>Clutterbuck’s Developmental Mentoring Model</vt:lpstr>
      <vt:lpstr>Developmental Mentoring</vt:lpstr>
      <vt:lpstr>Developmental Mentoring</vt:lpstr>
      <vt:lpstr>The Generic mentoring process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Theories and approaches</dc:title>
  <dc:creator>Mair O'connor</dc:creator>
  <cp:lastModifiedBy>Julie Crossman</cp:lastModifiedBy>
  <cp:revision>9</cp:revision>
  <dcterms:created xsi:type="dcterms:W3CDTF">2019-04-17T14:40:05Z</dcterms:created>
  <dcterms:modified xsi:type="dcterms:W3CDTF">2022-12-09T12:03:38Z</dcterms:modified>
</cp:coreProperties>
</file>