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45011F-7746-489B-8EF5-F86F7E3737D9}" v="3" dt="2025-10-21T18:12:52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8" d="100"/>
          <a:sy n="58" d="100"/>
        </p:scale>
        <p:origin x="96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Gromova" userId="8469e4729a16fb02" providerId="LiveId" clId="{5C4415F5-4C93-46B3-9C14-BB7261BDEE32}"/>
    <pc:docChg chg="undo custSel addSld delSld modSld">
      <pc:chgData name="Anna Gromova" userId="8469e4729a16fb02" providerId="LiveId" clId="{5C4415F5-4C93-46B3-9C14-BB7261BDEE32}" dt="2025-10-21T21:09:47.856" v="126" actId="207"/>
      <pc:docMkLst>
        <pc:docMk/>
      </pc:docMkLst>
      <pc:sldChg chg="addSp delSp modSp mod">
        <pc:chgData name="Anna Gromova" userId="8469e4729a16fb02" providerId="LiveId" clId="{5C4415F5-4C93-46B3-9C14-BB7261BDEE32}" dt="2025-10-21T21:09:47.856" v="126" actId="207"/>
        <pc:sldMkLst>
          <pc:docMk/>
          <pc:sldMk cId="0" sldId="257"/>
        </pc:sldMkLst>
        <pc:spChg chg="mod">
          <ac:chgData name="Anna Gromova" userId="8469e4729a16fb02" providerId="LiveId" clId="{5C4415F5-4C93-46B3-9C14-BB7261BDEE32}" dt="2025-10-21T17:54:20.667" v="120" actId="1076"/>
          <ac:spMkLst>
            <pc:docMk/>
            <pc:sldMk cId="0" sldId="257"/>
            <ac:spMk id="2" creationId="{D8E09C50-1915-C53A-D796-807FD921B1F4}"/>
          </ac:spMkLst>
        </pc:spChg>
        <pc:spChg chg="mod">
          <ac:chgData name="Anna Gromova" userId="8469e4729a16fb02" providerId="LiveId" clId="{5C4415F5-4C93-46B3-9C14-BB7261BDEE32}" dt="2025-10-13T19:40:50.349" v="43" actId="1076"/>
          <ac:spMkLst>
            <pc:docMk/>
            <pc:sldMk cId="0" sldId="257"/>
            <ac:spMk id="3" creationId="{94DDD770-287E-6208-6A90-5292A77CAA45}"/>
          </ac:spMkLst>
        </pc:spChg>
        <pc:spChg chg="mod">
          <ac:chgData name="Anna Gromova" userId="8469e4729a16fb02" providerId="LiveId" clId="{5C4415F5-4C93-46B3-9C14-BB7261BDEE32}" dt="2025-10-13T19:40:58.333" v="45" actId="1076"/>
          <ac:spMkLst>
            <pc:docMk/>
            <pc:sldMk cId="0" sldId="257"/>
            <ac:spMk id="4" creationId="{EF16933B-0002-AEC7-CC77-7EB12CC8ABC2}"/>
          </ac:spMkLst>
        </pc:spChg>
        <pc:spChg chg="mod">
          <ac:chgData name="Anna Gromova" userId="8469e4729a16fb02" providerId="LiveId" clId="{5C4415F5-4C93-46B3-9C14-BB7261BDEE32}" dt="2025-10-13T19:33:43.850" v="42" actId="20577"/>
          <ac:spMkLst>
            <pc:docMk/>
            <pc:sldMk cId="0" sldId="257"/>
            <ac:spMk id="5" creationId="{2BC98787-106F-ED44-C05B-AFAEBCF2AB01}"/>
          </ac:spMkLst>
        </pc:spChg>
        <pc:spChg chg="add mod">
          <ac:chgData name="Anna Gromova" userId="8469e4729a16fb02" providerId="LiveId" clId="{5C4415F5-4C93-46B3-9C14-BB7261BDEE32}" dt="2025-10-13T19:45:52.080" v="112" actId="14100"/>
          <ac:spMkLst>
            <pc:docMk/>
            <pc:sldMk cId="0" sldId="257"/>
            <ac:spMk id="6" creationId="{68E07111-CE58-8641-564C-A412D66886D7}"/>
          </ac:spMkLst>
        </pc:spChg>
        <pc:spChg chg="mod">
          <ac:chgData name="Anna Gromova" userId="8469e4729a16fb02" providerId="LiveId" clId="{5C4415F5-4C93-46B3-9C14-BB7261BDEE32}" dt="2025-10-19T14:32:58.026" v="118" actId="6549"/>
          <ac:spMkLst>
            <pc:docMk/>
            <pc:sldMk cId="0" sldId="257"/>
            <ac:spMk id="9" creationId="{FC899395-5C03-A45B-7E41-DAA11D505BE0}"/>
          </ac:spMkLst>
        </pc:spChg>
        <pc:spChg chg="mod">
          <ac:chgData name="Anna Gromova" userId="8469e4729a16fb02" providerId="LiveId" clId="{5C4415F5-4C93-46B3-9C14-BB7261BDEE32}" dt="2025-10-13T19:40:53.931" v="44" actId="1076"/>
          <ac:spMkLst>
            <pc:docMk/>
            <pc:sldMk cId="0" sldId="257"/>
            <ac:spMk id="10" creationId="{C8349152-35CF-76CF-B001-DAB484D2E8FE}"/>
          </ac:spMkLst>
        </pc:spChg>
        <pc:spChg chg="mod">
          <ac:chgData name="Anna Gromova" userId="8469e4729a16fb02" providerId="LiveId" clId="{5C4415F5-4C93-46B3-9C14-BB7261BDEE32}" dt="2025-10-21T21:09:47.856" v="126" actId="207"/>
          <ac:spMkLst>
            <pc:docMk/>
            <pc:sldMk cId="0" sldId="257"/>
            <ac:spMk id="12" creationId="{42B577D2-EF2B-0B96-55B8-D0442C69679A}"/>
          </ac:spMkLst>
        </pc:spChg>
        <pc:picChg chg="mod">
          <ac:chgData name="Anna Gromova" userId="8469e4729a16fb02" providerId="LiveId" clId="{5C4415F5-4C93-46B3-9C14-BB7261BDEE32}" dt="2025-10-12T23:35:20.469" v="16" actId="14100"/>
          <ac:picMkLst>
            <pc:docMk/>
            <pc:sldMk cId="0" sldId="257"/>
            <ac:picMk id="11" creationId="{659E9587-F5B5-D323-387A-18CE82FD5658}"/>
          </ac:picMkLst>
        </pc:picChg>
        <pc:picChg chg="add mod">
          <ac:chgData name="Anna Gromova" userId="8469e4729a16fb02" providerId="LiveId" clId="{5C4415F5-4C93-46B3-9C14-BB7261BDEE32}" dt="2025-10-12T23:37:42.642" v="23" actId="14100"/>
          <ac:picMkLst>
            <pc:docMk/>
            <pc:sldMk cId="0" sldId="257"/>
            <ac:picMk id="15" creationId="{F2AF8A75-687D-41CB-CF31-58100F66A7DC}"/>
          </ac:picMkLst>
        </pc:picChg>
        <pc:picChg chg="add mod">
          <ac:chgData name="Anna Gromova" userId="8469e4729a16fb02" providerId="LiveId" clId="{5C4415F5-4C93-46B3-9C14-BB7261BDEE32}" dt="2025-10-12T23:42:52.196" v="33" actId="14100"/>
          <ac:picMkLst>
            <pc:docMk/>
            <pc:sldMk cId="0" sldId="257"/>
            <ac:picMk id="16" creationId="{2F2986B2-E491-52F2-6D88-299BEFFE97AE}"/>
          </ac:picMkLst>
        </pc:picChg>
        <pc:picChg chg="add del mod">
          <ac:chgData name="Anna Gromova" userId="8469e4729a16fb02" providerId="LiveId" clId="{5C4415F5-4C93-46B3-9C14-BB7261BDEE32}" dt="2025-10-21T18:14:01.678" v="122" actId="478"/>
          <ac:picMkLst>
            <pc:docMk/>
            <pc:sldMk cId="0" sldId="257"/>
            <ac:picMk id="17" creationId="{039DE2CB-9E86-4C7E-C779-0B1A800D02EF}"/>
          </ac:picMkLst>
        </pc:picChg>
      </pc:sldChg>
      <pc:sldChg chg="delSp del mod">
        <pc:chgData name="Anna Gromova" userId="8469e4729a16fb02" providerId="LiveId" clId="{5C4415F5-4C93-46B3-9C14-BB7261BDEE32}" dt="2025-10-12T23:34:29.919" v="12" actId="47"/>
        <pc:sldMkLst>
          <pc:docMk/>
          <pc:sldMk cId="0" sldId="258"/>
        </pc:sldMkLst>
      </pc:sldChg>
      <pc:sldChg chg="new del">
        <pc:chgData name="Anna Gromova" userId="8469e4729a16fb02" providerId="LiveId" clId="{5C4415F5-4C93-46B3-9C14-BB7261BDEE32}" dt="2025-10-21T21:09:00.457" v="123" actId="47"/>
        <pc:sldMkLst>
          <pc:docMk/>
          <pc:sldMk cId="3325744698" sldId="258"/>
        </pc:sldMkLst>
      </pc:sldChg>
      <pc:sldChg chg="del">
        <pc:chgData name="Anna Gromova" userId="8469e4729a16fb02" providerId="LiveId" clId="{5C4415F5-4C93-46B3-9C14-BB7261BDEE32}" dt="2025-10-12T23:34:20.168" v="11" actId="47"/>
        <pc:sldMkLst>
          <pc:docMk/>
          <pc:sldMk cId="0" sldId="259"/>
        </pc:sldMkLst>
      </pc:sldChg>
      <pc:sldChg chg="new del">
        <pc:chgData name="Anna Gromova" userId="8469e4729a16fb02" providerId="LiveId" clId="{5C4415F5-4C93-46B3-9C14-BB7261BDEE32}" dt="2025-10-21T21:09:03.841" v="124" actId="47"/>
        <pc:sldMkLst>
          <pc:docMk/>
          <pc:sldMk cId="2486234328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816CC-00BF-4658-97B5-0434383AAF5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B5E1C-729E-4994-A75A-532EA7E85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1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1B5E1C-729E-4994-A75A-532EA7E85A2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10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FFAF3-2812-3401-9FCC-68D50483101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3218EA-B5EF-7CF2-D526-82D66422D0F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23905-B779-8255-2B7B-C64F7553F4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442F3F-B8AF-4505-95FB-BE029A993BFA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A20C5-C297-9EDA-CBAF-C14C8D1C37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657F3-B45E-3183-681A-BCE5023C01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9B9974-4451-4A93-8589-23ED7D029E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856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1F4C9-48F5-C27A-9047-BF306587083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CCACD-3D69-00D3-69AD-ABA0A40A651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2C9E2-5860-E289-EB59-C1B48A8E49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1620A6-6607-4D8A-9B41-B14840979E36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E44EF-6B79-C92D-F202-212BF81FB6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7C71D-264F-DCDC-D567-2D7FA82A60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DFC99E-1E90-4890-8CBE-EBE50509C7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402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709C6-90F8-5751-63BE-9DD8EFFE96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D5668-F9E4-D613-3BA8-DA5D182A19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6DD21-0C51-0B90-1EDC-D7ADB9C9E2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F526BA-1ED0-44EE-BE5C-ADEE45F3891F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99DCB-8917-C197-AF06-E3057B0798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73BB4-9198-EC55-2E8D-DCC00B969E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28F223-57AE-494F-9169-47670479EB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593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2CF1F-E2DC-382D-5BDE-BCE6CF0EF2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39DBF-62CF-CE97-D174-20B90C08B0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99CF2-5056-C946-4B05-9E010C9FBDC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0E12AA-4D9E-6F85-35FB-4B9369F969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729A1C-C8CD-4F68-A5A0-345A6C3FB335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71BC9-1DAC-32BC-E053-1803D9103D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62C63-EBB9-9774-2325-87E61086F6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9FF63B-9ACB-4FC9-A46C-75491747CD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724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04E55-D69B-3985-198E-6B3BB962FE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490DC7-1EA4-32E3-2DE6-C4B3B0B612D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5C1BFB-00FE-AB5E-7636-C02724B6F92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87F1F4-0CD1-BA78-990C-FF0CA7F2CC9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AEE3C7-6D95-5E97-2B29-341F203BCA1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196106-0948-B4B0-D846-14CE4FDBFA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98F17E-8319-4090-B67E-D4C31D7CAB60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44C82E-E3BC-F6FC-52A2-A8EBECFF1C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AF45D9-0039-0B3D-A816-1B3B387A28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BAF957-4FD1-48FF-B2FE-42A5BD5FCA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85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ED976-991B-8056-CEB5-F7B107BB86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EF3D36-1EF8-EC11-B44B-BA4D4B410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39A4A3-127E-4F75-9254-D33114A3DF47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60F84D-BE96-016E-4009-53959D2C30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AA006E-0725-22DB-1337-46940363E6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228891-23EF-49C9-9530-43260BC277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874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60F4ED-4D16-49F7-E638-8B4B7B326D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F0F755-AD06-4755-B023-CE0C296F8724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2D0686-3120-788B-3B7C-18CB6238BB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EFA61E-401D-413E-B72B-23A716164C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1B5C6D-4D6C-4401-87D1-4B11A97034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82300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E41DD-A9D8-7631-BE70-3C71C709C7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F4BAE-17C9-EBDE-3D71-1EF9B369C7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4F8FF0-7C4E-FAC5-EA6A-78A90A012FD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D7E3E-AF23-EC0B-625B-64D84D55DF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0D7FC5-E636-456F-A969-9858A7C22563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063679-C4E9-E80C-0C10-BC8ABA6C85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93331-19EC-BD8C-BB61-986DB93B7A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C0A90D-07F3-4F91-B07C-6EAFEA6DEC7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71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52A88-4D79-BCF4-CD53-5E1E847D46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24D6C9-EFC8-7ADA-6F39-A111E4DB2B5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815FD-5DC7-778D-2336-56B827FD1C1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9BC7D-D326-24C1-9182-FA02ADBE63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4C3DFC-B949-4C4A-97B9-E07CEA34F540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8230C-129B-D7B4-E405-C65499E314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510639-30D7-6849-4F67-CD385EBC58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DB3841-DA6B-4885-9B3D-F17C649FA4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953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DDC9-9DA7-7F70-A494-1700DEC548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413096-D7EB-A672-D2E7-7FAD3DEA1F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D8859-935A-FA46-10D1-A6E690CB1E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A2CE83-A989-477F-AE55-737E0BBBE082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0DC94-5289-4849-5720-D8F51542C8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FDD53-116D-05B9-FC99-AEEAEECB00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FB8C44-34B4-40D4-BF51-3E18B111F18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4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171E25-ED6F-B9F7-4789-06DAE89925C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94E3AF-02C2-149F-1056-0A4EC9FC7ED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B1AB0-A9BD-26DC-494D-75486A5C62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01B19E-E09C-4E34-BFCB-3D9F3361A8D4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E0C12-65F4-6A8C-F8B3-4E8E7D647E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1B309-C5AF-0933-E159-B00CAA7B52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BBDC90-8EF4-4815-81D4-2BDFBD608E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67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3106F6-1D2F-2DEC-07C4-FB38FAFBD3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7ABC96-05DD-A464-10B1-B27E0644388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A0532-29F6-D55D-9DD0-23188F0EEAC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F7488F3-B30F-49E4-8C7A-DFE6A8CBC1CD}" type="datetime1">
              <a:rPr lang="en-GB"/>
              <a:pPr lvl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AAA03-F655-5228-B895-F431E7E6DAB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560E0-3C99-6FCA-0186-CF2B2115EAE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7791F3FA-91CF-4B4C-AD77-8D67009B195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mindtools.com/pages/article/newCDV_59.htm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10" Type="http://schemas.openxmlformats.org/officeDocument/2006/relationships/image" Target="../media/image6.png"/><Relationship Id="rId4" Type="http://schemas.openxmlformats.org/officeDocument/2006/relationships/hyperlink" Target="https://www.nhs.uk/mental-health/self-help/guides-tools-and-activities/mindfulness/" TargetMode="Externa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gradFill>
          <a:gsLst>
            <a:gs pos="0">
              <a:srgbClr val="F2F2F2"/>
            </a:gs>
            <a:gs pos="100000">
              <a:srgbClr val="A2D8F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6">
            <a:extLst>
              <a:ext uri="{FF2B5EF4-FFF2-40B4-BE49-F238E27FC236}">
                <a16:creationId xmlns:a16="http://schemas.microsoft.com/office/drawing/2014/main" id="{D8E09C50-1915-C53A-D796-807FD921B1F4}"/>
              </a:ext>
            </a:extLst>
          </p:cNvPr>
          <p:cNvSpPr/>
          <p:nvPr/>
        </p:nvSpPr>
        <p:spPr>
          <a:xfrm>
            <a:off x="278763" y="1442310"/>
            <a:ext cx="2751091" cy="171172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DCEAF7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Introduction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believe emotional intelligence helps me understand my feelings and others’. It makes communication, teamwork, and studying easier.</a:t>
            </a: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: Rounded Corners 10">
            <a:extLst>
              <a:ext uri="{FF2B5EF4-FFF2-40B4-BE49-F238E27FC236}">
                <a16:creationId xmlns:a16="http://schemas.microsoft.com/office/drawing/2014/main" id="{94DDD770-287E-6208-6A90-5292A77CAA45}"/>
              </a:ext>
            </a:extLst>
          </p:cNvPr>
          <p:cNvSpPr/>
          <p:nvPr/>
        </p:nvSpPr>
        <p:spPr>
          <a:xfrm>
            <a:off x="182511" y="3613766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DCEAF7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Method: Learning through reflection and research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creation of this poster involved class materials, online articles, and my own experiences. I focused on how emotions affect learning and motivation.</a:t>
            </a: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Rectangle: Rounded Corners 14">
            <a:extLst>
              <a:ext uri="{FF2B5EF4-FFF2-40B4-BE49-F238E27FC236}">
                <a16:creationId xmlns:a16="http://schemas.microsoft.com/office/drawing/2014/main" id="{EF16933B-0002-AEC7-CC77-7EB12CC8ABC2}"/>
              </a:ext>
            </a:extLst>
          </p:cNvPr>
          <p:cNvSpPr/>
          <p:nvPr/>
        </p:nvSpPr>
        <p:spPr>
          <a:xfrm>
            <a:off x="6291154" y="3613764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BE3D6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Reflection and mindfulness as a student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As a student, I stay mindful by taking short breaks and doing breathing exercises when I feel stressed. I focus on the present moment to stay calm and positive.</a:t>
            </a: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32">
            <a:extLst>
              <a:ext uri="{FF2B5EF4-FFF2-40B4-BE49-F238E27FC236}">
                <a16:creationId xmlns:a16="http://schemas.microsoft.com/office/drawing/2014/main" id="{2BC98787-106F-ED44-C05B-AFAEBCF2AB01}"/>
              </a:ext>
            </a:extLst>
          </p:cNvPr>
          <p:cNvSpPr txBox="1"/>
          <p:nvPr/>
        </p:nvSpPr>
        <p:spPr>
          <a:xfrm>
            <a:off x="0" y="5864090"/>
            <a:ext cx="10397011" cy="12464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Goleman, D. (1995) </a:t>
            </a:r>
            <a:r>
              <a:rPr lang="en-GB" sz="11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Emotional Intelligence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New York: Bantam Books.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Mind Tools (2023) </a:t>
            </a:r>
            <a:r>
              <a:rPr lang="en-GB" sz="11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Developing Emotional Intelligence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Available at: </a:t>
            </a:r>
            <a:r>
              <a:rPr lang="en-GB" sz="11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https://www.mindtools.com/pages/article/newCDV_59.htm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17 October 2025).NHS (2024) </a:t>
            </a:r>
            <a:r>
              <a:rPr lang="en-GB" sz="11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Mindfulness for Wellbeing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Available at: </a:t>
            </a:r>
            <a:r>
              <a:rPr lang="en-GB" sz="11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https://www.nhs.uk/mental-health/self-help/guides-tools-and-activities/mindfulness/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18 October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7" name="Picture 21">
            <a:extLst>
              <a:ext uri="{FF2B5EF4-FFF2-40B4-BE49-F238E27FC236}">
                <a16:creationId xmlns:a16="http://schemas.microsoft.com/office/drawing/2014/main" id="{DE366E09-B7B2-1FE4-D744-A7F333694A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022" y="1497567"/>
            <a:ext cx="2751091" cy="15643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22">
            <a:extLst>
              <a:ext uri="{FF2B5EF4-FFF2-40B4-BE49-F238E27FC236}">
                <a16:creationId xmlns:a16="http://schemas.microsoft.com/office/drawing/2014/main" id="{FAE4EE91-1D7E-E850-2C99-31DBC87B4D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445" y="48966"/>
            <a:ext cx="2751091" cy="13174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Rectangle: Rounded Corners 14">
            <a:extLst>
              <a:ext uri="{FF2B5EF4-FFF2-40B4-BE49-F238E27FC236}">
                <a16:creationId xmlns:a16="http://schemas.microsoft.com/office/drawing/2014/main" id="{FC899395-5C03-A45B-7E41-DAA11D505BE0}"/>
              </a:ext>
            </a:extLst>
          </p:cNvPr>
          <p:cNvSpPr/>
          <p:nvPr/>
        </p:nvSpPr>
        <p:spPr>
          <a:xfrm>
            <a:off x="9357338" y="3613763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CFEE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  <a:r>
              <a:rPr lang="en-GB" sz="1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Success factors and emotional challenges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succeed when I manage my time well and stay motivated. When challenges appear, I ask for help and try to stay positive. Being aware of my own emotions helps me overcome difficulties</a:t>
            </a:r>
            <a:endParaRPr lang="en-GB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Rectangle: Rounded Corners 14">
            <a:extLst>
              <a:ext uri="{FF2B5EF4-FFF2-40B4-BE49-F238E27FC236}">
                <a16:creationId xmlns:a16="http://schemas.microsoft.com/office/drawing/2014/main" id="{C8349152-35CF-76CF-B001-DAB484D2E8FE}"/>
              </a:ext>
            </a:extLst>
          </p:cNvPr>
          <p:cNvSpPr/>
          <p:nvPr/>
        </p:nvSpPr>
        <p:spPr>
          <a:xfrm>
            <a:off x="3248695" y="3613765"/>
            <a:ext cx="2751091" cy="214878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D9F2D0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  <a:r>
              <a:rPr lang="en-GB" sz="12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Develop Emotional Intelligence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Practice self-awareness and reflection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 self-regulation through stress management.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Build empathy by listening actively.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Strengthen social skills through teamwork and feedback.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Stay motivated by setting clear goals.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11" name="Picture 26">
            <a:extLst>
              <a:ext uri="{FF2B5EF4-FFF2-40B4-BE49-F238E27FC236}">
                <a16:creationId xmlns:a16="http://schemas.microsoft.com/office/drawing/2014/main" id="{659E9587-F5B5-D323-387A-18CE82FD56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26537" y="0"/>
            <a:ext cx="9265463" cy="14078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28">
            <a:extLst>
              <a:ext uri="{FF2B5EF4-FFF2-40B4-BE49-F238E27FC236}">
                <a16:creationId xmlns:a16="http://schemas.microsoft.com/office/drawing/2014/main" id="{42B577D2-EF2B-0B96-55B8-D0442C69679A}"/>
              </a:ext>
            </a:extLst>
          </p:cNvPr>
          <p:cNvSpPr txBox="1"/>
          <p:nvPr/>
        </p:nvSpPr>
        <p:spPr>
          <a:xfrm>
            <a:off x="9414579" y="114103"/>
            <a:ext cx="263660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By Anna Gromova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Student ID:2321913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Module: Developing Emotional Intelligent Skills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Module code: LCLM5006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0" cap="none" spc="0" baseline="0" dirty="0">
                <a:uFillTx/>
                <a:latin typeface="Arial" pitchFamily="34"/>
                <a:cs typeface="Arial" pitchFamily="34"/>
              </a:rPr>
              <a:t>Lecturer name: Nishi Ramsurrun</a:t>
            </a:r>
            <a:endParaRPr lang="en-GB" sz="1200" b="1" i="0" u="none" strike="noStrike" kern="0" cap="none" spc="0" baseline="0" dirty="0">
              <a:uFillTx/>
              <a:latin typeface="Arial" pitchFamily="34"/>
              <a:cs typeface="Arial" pitchFamily="34"/>
            </a:endParaRPr>
          </a:p>
        </p:txBody>
      </p:sp>
      <p:sp>
        <p:nvSpPr>
          <p:cNvPr id="13" name="TextBox 30">
            <a:extLst>
              <a:ext uri="{FF2B5EF4-FFF2-40B4-BE49-F238E27FC236}">
                <a16:creationId xmlns:a16="http://schemas.microsoft.com/office/drawing/2014/main" id="{240D914C-CC35-0873-2992-4A1610427C56}"/>
              </a:ext>
            </a:extLst>
          </p:cNvPr>
          <p:cNvSpPr txBox="1"/>
          <p:nvPr/>
        </p:nvSpPr>
        <p:spPr>
          <a:xfrm>
            <a:off x="3531449" y="109810"/>
            <a:ext cx="502332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Developing Emotional Intelligence Skills</a:t>
            </a:r>
          </a:p>
        </p:txBody>
      </p:sp>
      <p:pic>
        <p:nvPicPr>
          <p:cNvPr id="14" name="Picture 31">
            <a:extLst>
              <a:ext uri="{FF2B5EF4-FFF2-40B4-BE49-F238E27FC236}">
                <a16:creationId xmlns:a16="http://schemas.microsoft.com/office/drawing/2014/main" id="{283D22A1-1CF5-F053-EAD4-B5DDC4AF04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90285" y="1583411"/>
            <a:ext cx="2628707" cy="151348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6">
            <a:extLst>
              <a:ext uri="{FF2B5EF4-FFF2-40B4-BE49-F238E27FC236}">
                <a16:creationId xmlns:a16="http://schemas.microsoft.com/office/drawing/2014/main" id="{F2AF8A75-687D-41CB-CF31-58100F66A7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5281" y="1497567"/>
            <a:ext cx="3356512" cy="26133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F2986B2-E491-52F2-6D88-299BEFFE97A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78736" y="5860981"/>
            <a:ext cx="1715209" cy="8923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E07111-CE58-8641-564C-A412D66886D7}"/>
              </a:ext>
            </a:extLst>
          </p:cNvPr>
          <p:cNvSpPr txBox="1"/>
          <p:nvPr/>
        </p:nvSpPr>
        <p:spPr>
          <a:xfrm>
            <a:off x="3953774" y="3075810"/>
            <a:ext cx="8594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rush Script MT" panose="03060802040406070304" pitchFamily="66" charset="0"/>
                <a:ea typeface="Cambria" panose="02040503050406030204" pitchFamily="18" charset="0"/>
              </a:rPr>
              <a:t>Calm Mind,    Aware Heart,   Stronger Self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296</Words>
  <Application>Microsoft Office PowerPoint</Application>
  <PresentationFormat>Widescreen</PresentationFormat>
  <Paragraphs>26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Brush Script MT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Gromova</dc:creator>
  <cp:lastModifiedBy>Anna Gromova</cp:lastModifiedBy>
  <cp:revision>17</cp:revision>
  <dcterms:created xsi:type="dcterms:W3CDTF">2025-10-12T10:41:44Z</dcterms:created>
  <dcterms:modified xsi:type="dcterms:W3CDTF">2025-10-21T21:09:52Z</dcterms:modified>
</cp:coreProperties>
</file>