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FB8009-E8D9-4FB0-9F86-0C6DEF8CCB2C}" v="2186" dt="2021-01-05T11:51:42.3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Understanding the role of helping in  a educational setting.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John kerrison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68C1E1-47D7-4860-8FE8-448921403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Gerard Egan "Anyone can develop helping skills."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D7A6932-C6F3-46BE-BE0C-74573A3A4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I think this is very true as over the years I have changed in many ways, I joined the army as a </a:t>
            </a:r>
            <a:r>
              <a:rPr lang="en-US" dirty="0" err="1">
                <a:cs typeface="Calibri"/>
              </a:rPr>
              <a:t>younster</a:t>
            </a:r>
            <a:r>
              <a:rPr lang="en-US" dirty="0">
                <a:cs typeface="Calibri"/>
              </a:rPr>
              <a:t> to escape where I came from. </a:t>
            </a:r>
          </a:p>
          <a:p>
            <a:r>
              <a:rPr lang="en-US" dirty="0">
                <a:cs typeface="Calibri"/>
              </a:rPr>
              <a:t>Only later </a:t>
            </a:r>
            <a:r>
              <a:rPr lang="en-US" dirty="0" err="1">
                <a:cs typeface="Calibri"/>
              </a:rPr>
              <a:t>ib</a:t>
            </a:r>
            <a:r>
              <a:rPr lang="en-US" dirty="0">
                <a:cs typeface="Calibri"/>
              </a:rPr>
              <a:t> life to return to the area to help others see their potential.</a:t>
            </a:r>
          </a:p>
          <a:p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Churchil said "We make a living by what we get but we make a life by what we give."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I think this means we get more out of life by helping others.</a:t>
            </a:r>
          </a:p>
        </p:txBody>
      </p:sp>
    </p:spTree>
    <p:extLst>
      <p:ext uri="{BB962C8B-B14F-4D97-AF65-F5344CB8AC3E}">
        <p14:creationId xmlns:p14="http://schemas.microsoft.com/office/powerpoint/2010/main" val="2216461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421C3D-71EA-4F57-80DB-4D12D986A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Egan thought that, "skill acquisition If people could aquire skills they could start solving their own problems"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E32AAC4-AD7A-4DD6-89A6-25F5C7957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Gerard Egan first wrote the </a:t>
            </a:r>
            <a:r>
              <a:rPr lang="en-US" b="1" dirty="0">
                <a:ea typeface="+mn-lt"/>
                <a:cs typeface="+mn-lt"/>
              </a:rPr>
              <a:t>Skilled Helper</a:t>
            </a:r>
            <a:r>
              <a:rPr lang="en-US" dirty="0">
                <a:ea typeface="+mn-lt"/>
                <a:cs typeface="+mn-lt"/>
              </a:rPr>
              <a:t> in 1975, to instruct people through an uncomplicated process and acquire the requisite skills to solve their common problems and additional ones that may arise in the future. </a:t>
            </a:r>
          </a:p>
          <a:p>
            <a:r>
              <a:rPr lang="en-US" dirty="0">
                <a:cs typeface="Calibri"/>
              </a:rPr>
              <a:t>If you were to give me bread I would eat for one day, show me how to grow wheat I would have bread everyday.</a:t>
            </a:r>
          </a:p>
          <a:p>
            <a:r>
              <a:rPr lang="en-US" dirty="0">
                <a:cs typeface="Calibri"/>
              </a:rPr>
              <a:t>Egan thought that people were more than capable of solving problems themselves is you gave them the right tools.</a:t>
            </a:r>
          </a:p>
          <a:p>
            <a:r>
              <a:rPr lang="en-US" dirty="0">
                <a:cs typeface="Calibri"/>
              </a:rPr>
              <a:t>I agree with this as I was suffered bereavement as a child and I had a teacher who helped me gain the tools required to understand why this happened.</a:t>
            </a:r>
          </a:p>
        </p:txBody>
      </p:sp>
    </p:spTree>
    <p:extLst>
      <p:ext uri="{BB962C8B-B14F-4D97-AF65-F5344CB8AC3E}">
        <p14:creationId xmlns:p14="http://schemas.microsoft.com/office/powerpoint/2010/main" val="3554662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136430-467C-469B-833F-9C45E4980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Egans "Stage process"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601911C-22C8-43AD-9662-2C2DE72543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A learner knows if you are genuine or not, you can stand there and pretend to listen but this doesn’t work. 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You need to let the learner tell their story, ask questions like, " Do you think that was the right thing to do?" Or "why did you feel the need to do that?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We talk about the outcome of the learners reaction and also better ways of achieving a positive outcome.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At the end of thew session the Learner may know the positive way to do things and that they will get positive feed back that comes from staff, but its still a choice that the learner has to make.</a:t>
            </a:r>
          </a:p>
        </p:txBody>
      </p:sp>
    </p:spTree>
    <p:extLst>
      <p:ext uri="{BB962C8B-B14F-4D97-AF65-F5344CB8AC3E}">
        <p14:creationId xmlns:p14="http://schemas.microsoft.com/office/powerpoint/2010/main" val="3926443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B00EB2-AC4D-4CA9-9EA2-648A8950C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3B0119B-659F-45CF-9B31-49041DE9E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cs typeface="Calibri"/>
              </a:rPr>
              <a:t>I think Egan has used Rodgers research, taken it forward in a positive way by giving the leaner the tools to solve their problems, but the helper leading the sessions as this may help the leaner come to the conclusion quicker.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Reference</a:t>
            </a:r>
          </a:p>
          <a:p>
            <a:r>
              <a:rPr lang="en-US" dirty="0">
                <a:cs typeface="Calibri"/>
              </a:rPr>
              <a:t>Egan </a:t>
            </a:r>
            <a:r>
              <a:rPr lang="en-US" dirty="0">
                <a:ea typeface="+mn-lt"/>
                <a:cs typeface="+mn-lt"/>
              </a:rPr>
              <a:t>(Egan G., ‘The Skilled Helper’, 1998)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Winston </a:t>
            </a:r>
            <a:r>
              <a:rPr lang="en-US" dirty="0" err="1">
                <a:cs typeface="Calibri"/>
              </a:rPr>
              <a:t>Churhill</a:t>
            </a:r>
            <a:r>
              <a:rPr lang="en-US" dirty="0">
                <a:cs typeface="Calibri"/>
              </a:rPr>
              <a:t> Quotes</a:t>
            </a:r>
          </a:p>
          <a:p>
            <a:r>
              <a:rPr lang="en-US" dirty="0">
                <a:cs typeface="Calibri"/>
              </a:rPr>
              <a:t>Kianramsey.com</a:t>
            </a:r>
          </a:p>
          <a:p>
            <a:r>
              <a:rPr lang="en-US" b="1" dirty="0">
                <a:ea typeface="+mn-lt"/>
                <a:cs typeface="+mn-lt"/>
              </a:rPr>
              <a:t>Carl Rogers</a:t>
            </a:r>
            <a:r>
              <a:rPr lang="en-US" dirty="0">
                <a:ea typeface="+mn-lt"/>
                <a:cs typeface="+mn-lt"/>
              </a:rPr>
              <a:t> (1902-1987)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29678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124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Understanding the role of helping in  a educational setting.</vt:lpstr>
      <vt:lpstr>Gerard Egan "Anyone can develop helping skills."</vt:lpstr>
      <vt:lpstr>Egan thought that, "skill acquisition If people could aquire skills they could start solving their own problems"</vt:lpstr>
      <vt:lpstr>Egans "Stage process"</vt:lpstr>
      <vt:lpstr>Conclusion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the role of helping in  a educational setting.</dc:title>
  <dc:creator>sian kerrison</dc:creator>
  <cp:lastModifiedBy>skerrison369</cp:lastModifiedBy>
  <cp:revision>196</cp:revision>
  <dcterms:created xsi:type="dcterms:W3CDTF">2021-01-05T10:39:48Z</dcterms:created>
  <dcterms:modified xsi:type="dcterms:W3CDTF">2021-01-05T12:07:34Z</dcterms:modified>
</cp:coreProperties>
</file>