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7" r:id="rId2"/>
    <p:sldId id="256" r:id="rId3"/>
    <p:sldId id="258" r:id="rId4"/>
    <p:sldId id="259" r:id="rId5"/>
    <p:sldId id="277" r:id="rId6"/>
    <p:sldId id="260" r:id="rId7"/>
    <p:sldId id="276" r:id="rId8"/>
    <p:sldId id="261" r:id="rId9"/>
    <p:sldId id="262" r:id="rId10"/>
    <p:sldId id="278" r:id="rId11"/>
    <p:sldId id="263" r:id="rId12"/>
    <p:sldId id="264" r:id="rId13"/>
    <p:sldId id="265" r:id="rId14"/>
    <p:sldId id="266" r:id="rId15"/>
    <p:sldId id="267" r:id="rId16"/>
    <p:sldId id="268" r:id="rId17"/>
    <p:sldId id="275" r:id="rId18"/>
    <p:sldId id="279" r:id="rId19"/>
    <p:sldId id="280"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707BEC-FC5D-461D-BB2E-0120207B4AC3}" v="293" dt="2019-12-20T00:16:30.5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84" autoAdjust="0"/>
    <p:restoredTop sz="74597" autoAdjust="0"/>
  </p:normalViewPr>
  <p:slideViewPr>
    <p:cSldViewPr snapToGrid="0">
      <p:cViewPr varScale="1">
        <p:scale>
          <a:sx n="50" d="100"/>
          <a:sy n="50" d="100"/>
        </p:scale>
        <p:origin x="708"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Bragg (1910223)" userId="79887779-35a0-4244-b21e-fdd78904a1a0" providerId="ADAL" clId="{6F707BEC-FC5D-461D-BB2E-0120207B4AC3}"/>
    <pc:docChg chg="undo custSel mod addSld delSld modSld sldOrd">
      <pc:chgData name="Nicola Bragg (1910223)" userId="79887779-35a0-4244-b21e-fdd78904a1a0" providerId="ADAL" clId="{6F707BEC-FC5D-461D-BB2E-0120207B4AC3}" dt="2019-12-20T00:17:58.307" v="31220" actId="26606"/>
      <pc:docMkLst>
        <pc:docMk/>
      </pc:docMkLst>
      <pc:sldChg chg="addSp delSp modSp mod setBg modNotesTx">
        <pc:chgData name="Nicola Bragg (1910223)" userId="79887779-35a0-4244-b21e-fdd78904a1a0" providerId="ADAL" clId="{6F707BEC-FC5D-461D-BB2E-0120207B4AC3}" dt="2019-12-18T21:37:50.557" v="3442" actId="26606"/>
        <pc:sldMkLst>
          <pc:docMk/>
          <pc:sldMk cId="109857222" sldId="256"/>
        </pc:sldMkLst>
        <pc:spChg chg="del">
          <ac:chgData name="Nicola Bragg (1910223)" userId="79887779-35a0-4244-b21e-fdd78904a1a0" providerId="ADAL" clId="{6F707BEC-FC5D-461D-BB2E-0120207B4AC3}" dt="2019-12-13T21:48:38.895" v="23"/>
          <ac:spMkLst>
            <pc:docMk/>
            <pc:sldMk cId="109857222" sldId="256"/>
            <ac:spMk id="2" creationId="{00000000-0000-0000-0000-000000000000}"/>
          </ac:spMkLst>
        </pc:spChg>
        <pc:spChg chg="del">
          <ac:chgData name="Nicola Bragg (1910223)" userId="79887779-35a0-4244-b21e-fdd78904a1a0" providerId="ADAL" clId="{6F707BEC-FC5D-461D-BB2E-0120207B4AC3}" dt="2019-12-13T21:48:41.555" v="24"/>
          <ac:spMkLst>
            <pc:docMk/>
            <pc:sldMk cId="109857222" sldId="256"/>
            <ac:spMk id="3" creationId="{00000000-0000-0000-0000-000000000000}"/>
          </ac:spMkLst>
        </pc:spChg>
        <pc:spChg chg="add del">
          <ac:chgData name="Nicola Bragg (1910223)" userId="79887779-35a0-4244-b21e-fdd78904a1a0" providerId="ADAL" clId="{6F707BEC-FC5D-461D-BB2E-0120207B4AC3}" dt="2019-12-18T21:33:58.347" v="3420"/>
          <ac:spMkLst>
            <pc:docMk/>
            <pc:sldMk cId="109857222" sldId="256"/>
            <ac:spMk id="4" creationId="{72A4BB07-94CD-41F8-B89A-3C968A5E8B77}"/>
          </ac:spMkLst>
        </pc:spChg>
        <pc:spChg chg="add del">
          <ac:chgData name="Nicola Bragg (1910223)" userId="79887779-35a0-4244-b21e-fdd78904a1a0" providerId="ADAL" clId="{6F707BEC-FC5D-461D-BB2E-0120207B4AC3}" dt="2019-12-18T20:48:21.402" v="2165" actId="26606"/>
          <ac:spMkLst>
            <pc:docMk/>
            <pc:sldMk cId="109857222" sldId="256"/>
            <ac:spMk id="11" creationId="{C83A5C14-ED91-4CD1-809E-D29FF97C9AF5}"/>
          </ac:spMkLst>
        </pc:spChg>
        <pc:spChg chg="add del">
          <ac:chgData name="Nicola Bragg (1910223)" userId="79887779-35a0-4244-b21e-fdd78904a1a0" providerId="ADAL" clId="{6F707BEC-FC5D-461D-BB2E-0120207B4AC3}" dt="2019-12-18T20:48:21.402" v="2165" actId="26606"/>
          <ac:spMkLst>
            <pc:docMk/>
            <pc:sldMk cId="109857222" sldId="256"/>
            <ac:spMk id="13" creationId="{56065185-5C34-4F86-AA96-AA4D065B0EF4}"/>
          </ac:spMkLst>
        </pc:spChg>
        <pc:spChg chg="add del">
          <ac:chgData name="Nicola Bragg (1910223)" userId="79887779-35a0-4244-b21e-fdd78904a1a0" providerId="ADAL" clId="{6F707BEC-FC5D-461D-BB2E-0120207B4AC3}" dt="2019-12-18T21:23:58.428" v="3361" actId="26606"/>
          <ac:spMkLst>
            <pc:docMk/>
            <pc:sldMk cId="109857222" sldId="256"/>
            <ac:spMk id="18" creationId="{73EDB3DA-AEF0-428A-A317-C42827E6C836}"/>
          </ac:spMkLst>
        </pc:spChg>
        <pc:spChg chg="add del">
          <ac:chgData name="Nicola Bragg (1910223)" userId="79887779-35a0-4244-b21e-fdd78904a1a0" providerId="ADAL" clId="{6F707BEC-FC5D-461D-BB2E-0120207B4AC3}" dt="2019-12-18T21:23:58.428" v="3361" actId="26606"/>
          <ac:spMkLst>
            <pc:docMk/>
            <pc:sldMk cId="109857222" sldId="256"/>
            <ac:spMk id="20" creationId="{4A06AD8B-0227-4FF6-AEB4-C66C5A5398C1}"/>
          </ac:spMkLst>
        </pc:spChg>
        <pc:spChg chg="add del">
          <ac:chgData name="Nicola Bragg (1910223)" userId="79887779-35a0-4244-b21e-fdd78904a1a0" providerId="ADAL" clId="{6F707BEC-FC5D-461D-BB2E-0120207B4AC3}" dt="2019-12-18T21:23:58.428" v="3361" actId="26606"/>
          <ac:spMkLst>
            <pc:docMk/>
            <pc:sldMk cId="109857222" sldId="256"/>
            <ac:spMk id="22" creationId="{5DFACEB2-7564-4FB9-B739-C2CE339BA3D2}"/>
          </ac:spMkLst>
        </pc:spChg>
        <pc:spChg chg="add del">
          <ac:chgData name="Nicola Bragg (1910223)" userId="79887779-35a0-4244-b21e-fdd78904a1a0" providerId="ADAL" clId="{6F707BEC-FC5D-461D-BB2E-0120207B4AC3}" dt="2019-12-18T21:34:34.467" v="3429" actId="26606"/>
          <ac:spMkLst>
            <pc:docMk/>
            <pc:sldMk cId="109857222" sldId="256"/>
            <ac:spMk id="27" creationId="{B527B32F-07F3-4C94-B09B-8C8F310F0D56}"/>
          </ac:spMkLst>
        </pc:spChg>
        <pc:spChg chg="add del">
          <ac:chgData name="Nicola Bragg (1910223)" userId="79887779-35a0-4244-b21e-fdd78904a1a0" providerId="ADAL" clId="{6F707BEC-FC5D-461D-BB2E-0120207B4AC3}" dt="2019-12-18T21:34:34.467" v="3429" actId="26606"/>
          <ac:spMkLst>
            <pc:docMk/>
            <pc:sldMk cId="109857222" sldId="256"/>
            <ac:spMk id="29" creationId="{7F41D4CC-403D-465E-9223-3277868A5D9E}"/>
          </ac:spMkLst>
        </pc:spChg>
        <pc:spChg chg="add del">
          <ac:chgData name="Nicola Bragg (1910223)" userId="79887779-35a0-4244-b21e-fdd78904a1a0" providerId="ADAL" clId="{6F707BEC-FC5D-461D-BB2E-0120207B4AC3}" dt="2019-12-18T21:34:34.467" v="3429" actId="26606"/>
          <ac:spMkLst>
            <pc:docMk/>
            <pc:sldMk cId="109857222" sldId="256"/>
            <ac:spMk id="31" creationId="{3DC4C688-715E-4A31-AB90-6A5752887D8A}"/>
          </ac:spMkLst>
        </pc:spChg>
        <pc:spChg chg="add del">
          <ac:chgData name="Nicola Bragg (1910223)" userId="79887779-35a0-4244-b21e-fdd78904a1a0" providerId="ADAL" clId="{6F707BEC-FC5D-461D-BB2E-0120207B4AC3}" dt="2019-12-18T21:34:28.985" v="3426" actId="26606"/>
          <ac:spMkLst>
            <pc:docMk/>
            <pc:sldMk cId="109857222" sldId="256"/>
            <ac:spMk id="36" creationId="{36A1CAC3-A129-43F8-8881-63D3E319A7B5}"/>
          </ac:spMkLst>
        </pc:spChg>
        <pc:spChg chg="add del">
          <ac:chgData name="Nicola Bragg (1910223)" userId="79887779-35a0-4244-b21e-fdd78904a1a0" providerId="ADAL" clId="{6F707BEC-FC5D-461D-BB2E-0120207B4AC3}" dt="2019-12-18T21:34:28.985" v="3426" actId="26606"/>
          <ac:spMkLst>
            <pc:docMk/>
            <pc:sldMk cId="109857222" sldId="256"/>
            <ac:spMk id="38" creationId="{B5CCE41C-FBFB-44B8-BE25-7F555613C150}"/>
          </ac:spMkLst>
        </pc:spChg>
        <pc:spChg chg="add del">
          <ac:chgData name="Nicola Bragg (1910223)" userId="79887779-35a0-4244-b21e-fdd78904a1a0" providerId="ADAL" clId="{6F707BEC-FC5D-461D-BB2E-0120207B4AC3}" dt="2019-12-18T21:37:10.346" v="3436" actId="26606"/>
          <ac:spMkLst>
            <pc:docMk/>
            <pc:sldMk cId="109857222" sldId="256"/>
            <ac:spMk id="43" creationId="{36A1CAC3-A129-43F8-8881-63D3E319A7B5}"/>
          </ac:spMkLst>
        </pc:spChg>
        <pc:spChg chg="add del">
          <ac:chgData name="Nicola Bragg (1910223)" userId="79887779-35a0-4244-b21e-fdd78904a1a0" providerId="ADAL" clId="{6F707BEC-FC5D-461D-BB2E-0120207B4AC3}" dt="2019-12-18T21:37:10.346" v="3436" actId="26606"/>
          <ac:spMkLst>
            <pc:docMk/>
            <pc:sldMk cId="109857222" sldId="256"/>
            <ac:spMk id="44" creationId="{B5CCE41C-FBFB-44B8-BE25-7F555613C150}"/>
          </ac:spMkLst>
        </pc:spChg>
        <pc:spChg chg="add del">
          <ac:chgData name="Nicola Bragg (1910223)" userId="79887779-35a0-4244-b21e-fdd78904a1a0" providerId="ADAL" clId="{6F707BEC-FC5D-461D-BB2E-0120207B4AC3}" dt="2019-12-18T21:37:50.557" v="3442" actId="26606"/>
          <ac:spMkLst>
            <pc:docMk/>
            <pc:sldMk cId="109857222" sldId="256"/>
            <ac:spMk id="49" creationId="{6C2997EE-0889-44C3-AC0D-18F26AC9AAAB}"/>
          </ac:spMkLst>
        </pc:spChg>
        <pc:spChg chg="add">
          <ac:chgData name="Nicola Bragg (1910223)" userId="79887779-35a0-4244-b21e-fdd78904a1a0" providerId="ADAL" clId="{6F707BEC-FC5D-461D-BB2E-0120207B4AC3}" dt="2019-12-18T21:37:50.557" v="3442" actId="26606"/>
          <ac:spMkLst>
            <pc:docMk/>
            <pc:sldMk cId="109857222" sldId="256"/>
            <ac:spMk id="54" creationId="{1B5D14DD-7136-40A9-87AD-4D2286C0BA32}"/>
          </ac:spMkLst>
        </pc:spChg>
        <pc:spChg chg="add">
          <ac:chgData name="Nicola Bragg (1910223)" userId="79887779-35a0-4244-b21e-fdd78904a1a0" providerId="ADAL" clId="{6F707BEC-FC5D-461D-BB2E-0120207B4AC3}" dt="2019-12-18T21:37:50.557" v="3442" actId="26606"/>
          <ac:spMkLst>
            <pc:docMk/>
            <pc:sldMk cId="109857222" sldId="256"/>
            <ac:spMk id="56" creationId="{BA26CED2-CFE9-4F89-BF55-308765CBA4C9}"/>
          </ac:spMkLst>
        </pc:spChg>
        <pc:picChg chg="add mod ord">
          <ac:chgData name="Nicola Bragg (1910223)" userId="79887779-35a0-4244-b21e-fdd78904a1a0" providerId="ADAL" clId="{6F707BEC-FC5D-461D-BB2E-0120207B4AC3}" dt="2019-12-18T21:37:50.557" v="3442" actId="26606"/>
          <ac:picMkLst>
            <pc:docMk/>
            <pc:sldMk cId="109857222" sldId="256"/>
            <ac:picMk id="3" creationId="{3B948D4C-00C2-44AF-AFDF-330912BF7F30}"/>
          </ac:picMkLst>
        </pc:picChg>
        <pc:picChg chg="add del">
          <ac:chgData name="Nicola Bragg (1910223)" userId="79887779-35a0-4244-b21e-fdd78904a1a0" providerId="ADAL" clId="{6F707BEC-FC5D-461D-BB2E-0120207B4AC3}" dt="2019-12-13T21:51:25.421" v="26"/>
          <ac:picMkLst>
            <pc:docMk/>
            <pc:sldMk cId="109857222" sldId="256"/>
            <ac:picMk id="4" creationId="{680E554D-6EE6-46F2-99E5-5F5D2D16E3D7}"/>
          </ac:picMkLst>
        </pc:picChg>
        <pc:picChg chg="add mod ord modCrop">
          <ac:chgData name="Nicola Bragg (1910223)" userId="79887779-35a0-4244-b21e-fdd78904a1a0" providerId="ADAL" clId="{6F707BEC-FC5D-461D-BB2E-0120207B4AC3}" dt="2019-12-18T21:37:50.557" v="3442" actId="26606"/>
          <ac:picMkLst>
            <pc:docMk/>
            <pc:sldMk cId="109857222" sldId="256"/>
            <ac:picMk id="6" creationId="{D7B0929C-DB39-47D8-9D59-C4C4AFE3CD22}"/>
          </ac:picMkLst>
        </pc:picChg>
        <pc:picChg chg="add mod ord">
          <ac:chgData name="Nicola Bragg (1910223)" userId="79887779-35a0-4244-b21e-fdd78904a1a0" providerId="ADAL" clId="{6F707BEC-FC5D-461D-BB2E-0120207B4AC3}" dt="2019-12-18T21:37:50.557" v="3442" actId="26606"/>
          <ac:picMkLst>
            <pc:docMk/>
            <pc:sldMk cId="109857222" sldId="256"/>
            <ac:picMk id="7" creationId="{76771E3A-5B16-49C2-BB6A-96A54D0FE587}"/>
          </ac:picMkLst>
        </pc:picChg>
        <pc:picChg chg="add mod ord">
          <ac:chgData name="Nicola Bragg (1910223)" userId="79887779-35a0-4244-b21e-fdd78904a1a0" providerId="ADAL" clId="{6F707BEC-FC5D-461D-BB2E-0120207B4AC3}" dt="2019-12-18T21:37:50.557" v="3442" actId="26606"/>
          <ac:picMkLst>
            <pc:docMk/>
            <pc:sldMk cId="109857222" sldId="256"/>
            <ac:picMk id="9" creationId="{AD62531B-B18B-4A0C-A8FF-877877A277A0}"/>
          </ac:picMkLst>
        </pc:picChg>
        <pc:cxnChg chg="add del">
          <ac:chgData name="Nicola Bragg (1910223)" userId="79887779-35a0-4244-b21e-fdd78904a1a0" providerId="ADAL" clId="{6F707BEC-FC5D-461D-BB2E-0120207B4AC3}" dt="2019-12-18T21:34:34.445" v="3428" actId="26606"/>
          <ac:cxnSpMkLst>
            <pc:docMk/>
            <pc:sldMk cId="109857222" sldId="256"/>
            <ac:cxnSpMk id="40" creationId="{DCD67800-37AC-4E14-89B0-F79DCB3FB86D}"/>
          </ac:cxnSpMkLst>
        </pc:cxnChg>
        <pc:cxnChg chg="add del">
          <ac:chgData name="Nicola Bragg (1910223)" userId="79887779-35a0-4244-b21e-fdd78904a1a0" providerId="ADAL" clId="{6F707BEC-FC5D-461D-BB2E-0120207B4AC3}" dt="2019-12-18T21:34:34.445" v="3428" actId="26606"/>
          <ac:cxnSpMkLst>
            <pc:docMk/>
            <pc:sldMk cId="109857222" sldId="256"/>
            <ac:cxnSpMk id="41" creationId="{20F1788F-A5AE-4188-8274-F7F2E3833ECD}"/>
          </ac:cxnSpMkLst>
        </pc:cxnChg>
      </pc:sldChg>
      <pc:sldChg chg="addSp delSp modSp add mod ord setBg modNotesTx">
        <pc:chgData name="Nicola Bragg (1910223)" userId="79887779-35a0-4244-b21e-fdd78904a1a0" providerId="ADAL" clId="{6F707BEC-FC5D-461D-BB2E-0120207B4AC3}" dt="2019-12-18T21:27:04.717" v="3369" actId="20577"/>
        <pc:sldMkLst>
          <pc:docMk/>
          <pc:sldMk cId="3151727789" sldId="257"/>
        </pc:sldMkLst>
        <pc:spChg chg="mod">
          <ac:chgData name="Nicola Bragg (1910223)" userId="79887779-35a0-4244-b21e-fdd78904a1a0" providerId="ADAL" clId="{6F707BEC-FC5D-461D-BB2E-0120207B4AC3}" dt="2019-12-18T20:32:22.180" v="1751" actId="20577"/>
          <ac:spMkLst>
            <pc:docMk/>
            <pc:sldMk cId="3151727789" sldId="257"/>
            <ac:spMk id="2" creationId="{08A1E091-6CDA-4160-9694-D3F22976746A}"/>
          </ac:spMkLst>
        </pc:spChg>
        <pc:spChg chg="del">
          <ac:chgData name="Nicola Bragg (1910223)" userId="79887779-35a0-4244-b21e-fdd78904a1a0" providerId="ADAL" clId="{6F707BEC-FC5D-461D-BB2E-0120207B4AC3}" dt="2019-12-13T21:57:36.839" v="33" actId="26606"/>
          <ac:spMkLst>
            <pc:docMk/>
            <pc:sldMk cId="3151727789" sldId="257"/>
            <ac:spMk id="3" creationId="{A0AFC682-1BA0-4A21-A747-9F1E8561C146}"/>
          </ac:spMkLst>
        </pc:spChg>
        <pc:spChg chg="add mod">
          <ac:chgData name="Nicola Bragg (1910223)" userId="79887779-35a0-4244-b21e-fdd78904a1a0" providerId="ADAL" clId="{6F707BEC-FC5D-461D-BB2E-0120207B4AC3}" dt="2019-12-13T22:39:30.686" v="40" actId="14861"/>
          <ac:spMkLst>
            <pc:docMk/>
            <pc:sldMk cId="3151727789" sldId="257"/>
            <ac:spMk id="6" creationId="{3404F922-EC88-4697-A025-91B716AEF655}"/>
          </ac:spMkLst>
        </pc:spChg>
        <pc:spChg chg="add del mod">
          <ac:chgData name="Nicola Bragg (1910223)" userId="79887779-35a0-4244-b21e-fdd78904a1a0" providerId="ADAL" clId="{6F707BEC-FC5D-461D-BB2E-0120207B4AC3}" dt="2019-12-13T23:17:36.219" v="701" actId="26606"/>
          <ac:spMkLst>
            <pc:docMk/>
            <pc:sldMk cId="3151727789" sldId="257"/>
            <ac:spMk id="7" creationId="{A2C3EEA5-0C10-48B6-ADEE-4D5D1ECAC6D6}"/>
          </ac:spMkLst>
        </pc:spChg>
        <pc:spChg chg="add del">
          <ac:chgData name="Nicola Bragg (1910223)" userId="79887779-35a0-4244-b21e-fdd78904a1a0" providerId="ADAL" clId="{6F707BEC-FC5D-461D-BB2E-0120207B4AC3}" dt="2019-12-13T23:17:36.219" v="701" actId="26606"/>
          <ac:spMkLst>
            <pc:docMk/>
            <pc:sldMk cId="3151727789" sldId="257"/>
            <ac:spMk id="8" creationId="{FFD48BC7-DC40-47DE-87EE-9F4B6ECB9ABB}"/>
          </ac:spMkLst>
        </pc:spChg>
        <pc:spChg chg="add del">
          <ac:chgData name="Nicola Bragg (1910223)" userId="79887779-35a0-4244-b21e-fdd78904a1a0" providerId="ADAL" clId="{6F707BEC-FC5D-461D-BB2E-0120207B4AC3}" dt="2019-12-13T23:17:36.219" v="701" actId="26606"/>
          <ac:spMkLst>
            <pc:docMk/>
            <pc:sldMk cId="3151727789" sldId="257"/>
            <ac:spMk id="10" creationId="{E502BBC7-2C76-46F3-BC24-5985BC13DB88}"/>
          </ac:spMkLst>
        </pc:spChg>
        <pc:spChg chg="add del">
          <ac:chgData name="Nicola Bragg (1910223)" userId="79887779-35a0-4244-b21e-fdd78904a1a0" providerId="ADAL" clId="{6F707BEC-FC5D-461D-BB2E-0120207B4AC3}" dt="2019-12-13T23:17:36.219" v="701" actId="26606"/>
          <ac:spMkLst>
            <pc:docMk/>
            <pc:sldMk cId="3151727789" sldId="257"/>
            <ac:spMk id="12" creationId="{9C45F024-2468-4D8A-9E11-BB2B1E0A3B37}"/>
          </ac:spMkLst>
        </pc:spChg>
        <pc:spChg chg="add del">
          <ac:chgData name="Nicola Bragg (1910223)" userId="79887779-35a0-4244-b21e-fdd78904a1a0" providerId="ADAL" clId="{6F707BEC-FC5D-461D-BB2E-0120207B4AC3}" dt="2019-12-13T23:17:36.219" v="701" actId="26606"/>
          <ac:spMkLst>
            <pc:docMk/>
            <pc:sldMk cId="3151727789" sldId="257"/>
            <ac:spMk id="14" creationId="{3629484E-3792-4B3D-89AD-7C8A1ED0E0D4}"/>
          </ac:spMkLst>
        </pc:spChg>
        <pc:graphicFrameChg chg="add mod">
          <ac:chgData name="Nicola Bragg (1910223)" userId="79887779-35a0-4244-b21e-fdd78904a1a0" providerId="ADAL" clId="{6F707BEC-FC5D-461D-BB2E-0120207B4AC3}" dt="2019-12-13T23:27:56.725" v="750"/>
          <ac:graphicFrameMkLst>
            <pc:docMk/>
            <pc:sldMk cId="3151727789" sldId="257"/>
            <ac:graphicFrameMk id="16" creationId="{69A5EC16-25EF-47F3-9B40-D7776CE6468C}"/>
          </ac:graphicFrameMkLst>
        </pc:graphicFrameChg>
        <pc:picChg chg="add del mod">
          <ac:chgData name="Nicola Bragg (1910223)" userId="79887779-35a0-4244-b21e-fdd78904a1a0" providerId="ADAL" clId="{6F707BEC-FC5D-461D-BB2E-0120207B4AC3}" dt="2019-12-13T23:27:25.441" v="746"/>
          <ac:picMkLst>
            <pc:docMk/>
            <pc:sldMk cId="3151727789" sldId="257"/>
            <ac:picMk id="11" creationId="{E4F061B7-D34C-4352-AF21-B291E7DA3211}"/>
          </ac:picMkLst>
        </pc:picChg>
        <pc:cxnChg chg="add del mod">
          <ac:chgData name="Nicola Bragg (1910223)" userId="79887779-35a0-4244-b21e-fdd78904a1a0" providerId="ADAL" clId="{6F707BEC-FC5D-461D-BB2E-0120207B4AC3}" dt="2019-12-13T21:58:23.473" v="36"/>
          <ac:cxnSpMkLst>
            <pc:docMk/>
            <pc:sldMk cId="3151727789" sldId="257"/>
            <ac:cxnSpMk id="5" creationId="{2F6011D2-AC5E-4524-9BAF-42175E9392EC}"/>
          </ac:cxnSpMkLst>
        </pc:cxnChg>
      </pc:sldChg>
      <pc:sldChg chg="addSp delSp modSp add mod setBg modNotesTx">
        <pc:chgData name="Nicola Bragg (1910223)" userId="79887779-35a0-4244-b21e-fdd78904a1a0" providerId="ADAL" clId="{6F707BEC-FC5D-461D-BB2E-0120207B4AC3}" dt="2019-12-19T22:34:38.934" v="29893" actId="20577"/>
        <pc:sldMkLst>
          <pc:docMk/>
          <pc:sldMk cId="4260723117" sldId="258"/>
        </pc:sldMkLst>
        <pc:spChg chg="mod">
          <ac:chgData name="Nicola Bragg (1910223)" userId="79887779-35a0-4244-b21e-fdd78904a1a0" providerId="ADAL" clId="{6F707BEC-FC5D-461D-BB2E-0120207B4AC3}" dt="2019-12-13T23:32:49.324" v="808" actId="2711"/>
          <ac:spMkLst>
            <pc:docMk/>
            <pc:sldMk cId="4260723117" sldId="258"/>
            <ac:spMk id="2" creationId="{F4F0DA4B-42E3-4F61-BA2F-FA754D83BB9B}"/>
          </ac:spMkLst>
        </pc:spChg>
        <pc:spChg chg="mod">
          <ac:chgData name="Nicola Bragg (1910223)" userId="79887779-35a0-4244-b21e-fdd78904a1a0" providerId="ADAL" clId="{6F707BEC-FC5D-461D-BB2E-0120207B4AC3}" dt="2019-12-18T21:43:05.025" v="3725" actId="1076"/>
          <ac:spMkLst>
            <pc:docMk/>
            <pc:sldMk cId="4260723117" sldId="258"/>
            <ac:spMk id="3" creationId="{1962B660-14FB-42A4-A9C9-C90A1B361802}"/>
          </ac:spMkLst>
        </pc:spChg>
        <pc:spChg chg="add mod">
          <ac:chgData name="Nicola Bragg (1910223)" userId="79887779-35a0-4244-b21e-fdd78904a1a0" providerId="ADAL" clId="{6F707BEC-FC5D-461D-BB2E-0120207B4AC3}" dt="2019-12-18T23:01:49.734" v="6462" actId="207"/>
          <ac:spMkLst>
            <pc:docMk/>
            <pc:sldMk cId="4260723117" sldId="258"/>
            <ac:spMk id="4" creationId="{B7EC2792-9CCF-40F1-B292-5D9303A369AB}"/>
          </ac:spMkLst>
        </pc:spChg>
        <pc:spChg chg="add del mod">
          <ac:chgData name="Nicola Bragg (1910223)" userId="79887779-35a0-4244-b21e-fdd78904a1a0" providerId="ADAL" clId="{6F707BEC-FC5D-461D-BB2E-0120207B4AC3}" dt="2019-12-18T23:01:30.881" v="6457"/>
          <ac:spMkLst>
            <pc:docMk/>
            <pc:sldMk cId="4260723117" sldId="258"/>
            <ac:spMk id="5" creationId="{1AB7F8B9-3417-49D4-B632-5E129BCDFF64}"/>
          </ac:spMkLst>
        </pc:spChg>
        <pc:spChg chg="add">
          <ac:chgData name="Nicola Bragg (1910223)" userId="79887779-35a0-4244-b21e-fdd78904a1a0" providerId="ADAL" clId="{6F707BEC-FC5D-461D-BB2E-0120207B4AC3}" dt="2019-12-13T23:31:23.975" v="751" actId="26606"/>
          <ac:spMkLst>
            <pc:docMk/>
            <pc:sldMk cId="4260723117" sldId="258"/>
            <ac:spMk id="8" creationId="{C4E4288A-DFC8-40A2-90E5-70E851A933AD}"/>
          </ac:spMkLst>
        </pc:spChg>
        <pc:spChg chg="add">
          <ac:chgData name="Nicola Bragg (1910223)" userId="79887779-35a0-4244-b21e-fdd78904a1a0" providerId="ADAL" clId="{6F707BEC-FC5D-461D-BB2E-0120207B4AC3}" dt="2019-12-13T23:31:23.975" v="751" actId="26606"/>
          <ac:spMkLst>
            <pc:docMk/>
            <pc:sldMk cId="4260723117" sldId="258"/>
            <ac:spMk id="10" creationId="{956571CF-1434-4180-A385-D4AC63B6269D}"/>
          </ac:spMkLst>
        </pc:spChg>
        <pc:spChg chg="add">
          <ac:chgData name="Nicola Bragg (1910223)" userId="79887779-35a0-4244-b21e-fdd78904a1a0" providerId="ADAL" clId="{6F707BEC-FC5D-461D-BB2E-0120207B4AC3}" dt="2019-12-13T23:31:23.975" v="751" actId="26606"/>
          <ac:spMkLst>
            <pc:docMk/>
            <pc:sldMk cId="4260723117" sldId="258"/>
            <ac:spMk id="12" creationId="{19D0EF7D-8D7F-4A18-A68B-92E2D448730D}"/>
          </ac:spMkLst>
        </pc:spChg>
        <pc:spChg chg="add">
          <ac:chgData name="Nicola Bragg (1910223)" userId="79887779-35a0-4244-b21e-fdd78904a1a0" providerId="ADAL" clId="{6F707BEC-FC5D-461D-BB2E-0120207B4AC3}" dt="2019-12-13T23:31:23.975" v="751" actId="26606"/>
          <ac:spMkLst>
            <pc:docMk/>
            <pc:sldMk cId="4260723117" sldId="258"/>
            <ac:spMk id="18" creationId="{9AD93FD3-7DF2-4DC8-BD55-8B2EB5F63F2A}"/>
          </ac:spMkLst>
        </pc:spChg>
        <pc:grpChg chg="add">
          <ac:chgData name="Nicola Bragg (1910223)" userId="79887779-35a0-4244-b21e-fdd78904a1a0" providerId="ADAL" clId="{6F707BEC-FC5D-461D-BB2E-0120207B4AC3}" dt="2019-12-13T23:31:23.975" v="751" actId="26606"/>
          <ac:grpSpMkLst>
            <pc:docMk/>
            <pc:sldMk cId="4260723117" sldId="258"/>
            <ac:grpSpMk id="14" creationId="{C770F868-28FE-4B38-8FC7-E9C841B837FA}"/>
          </ac:grpSpMkLst>
        </pc:grpChg>
      </pc:sldChg>
      <pc:sldChg chg="addSp delSp modSp add mod setBg modNotesTx">
        <pc:chgData name="Nicola Bragg (1910223)" userId="79887779-35a0-4244-b21e-fdd78904a1a0" providerId="ADAL" clId="{6F707BEC-FC5D-461D-BB2E-0120207B4AC3}" dt="2019-12-19T22:41:55.204" v="30362" actId="20577"/>
        <pc:sldMkLst>
          <pc:docMk/>
          <pc:sldMk cId="3579667514" sldId="259"/>
        </pc:sldMkLst>
        <pc:spChg chg="del">
          <ac:chgData name="Nicola Bragg (1910223)" userId="79887779-35a0-4244-b21e-fdd78904a1a0" providerId="ADAL" clId="{6F707BEC-FC5D-461D-BB2E-0120207B4AC3}" dt="2019-12-13T23:33:03.020" v="809"/>
          <ac:spMkLst>
            <pc:docMk/>
            <pc:sldMk cId="3579667514" sldId="259"/>
            <ac:spMk id="2" creationId="{1E8884D8-62FF-4883-946A-63457FDB39E3}"/>
          </ac:spMkLst>
        </pc:spChg>
        <pc:spChg chg="del">
          <ac:chgData name="Nicola Bragg (1910223)" userId="79887779-35a0-4244-b21e-fdd78904a1a0" providerId="ADAL" clId="{6F707BEC-FC5D-461D-BB2E-0120207B4AC3}" dt="2019-12-13T23:33:06.137" v="810"/>
          <ac:spMkLst>
            <pc:docMk/>
            <pc:sldMk cId="3579667514" sldId="259"/>
            <ac:spMk id="3" creationId="{9F801BF8-9C6E-4460-B06B-7B7BCF3E05A0}"/>
          </ac:spMkLst>
        </pc:spChg>
        <pc:spChg chg="add del mod">
          <ac:chgData name="Nicola Bragg (1910223)" userId="79887779-35a0-4244-b21e-fdd78904a1a0" providerId="ADAL" clId="{6F707BEC-FC5D-461D-BB2E-0120207B4AC3}" dt="2019-12-19T15:33:51.286" v="7280"/>
          <ac:spMkLst>
            <pc:docMk/>
            <pc:sldMk cId="3579667514" sldId="259"/>
            <ac:spMk id="4" creationId="{439E19C5-367F-41F2-80A6-5EE4C85E10CC}"/>
          </ac:spMkLst>
        </pc:spChg>
        <pc:spChg chg="add del mod">
          <ac:chgData name="Nicola Bragg (1910223)" userId="79887779-35a0-4244-b21e-fdd78904a1a0" providerId="ADAL" clId="{6F707BEC-FC5D-461D-BB2E-0120207B4AC3}" dt="2019-12-19T15:33:18.945" v="7272"/>
          <ac:spMkLst>
            <pc:docMk/>
            <pc:sldMk cId="3579667514" sldId="259"/>
            <ac:spMk id="5" creationId="{EE1284DB-2E39-4720-8860-37593481FB13}"/>
          </ac:spMkLst>
        </pc:spChg>
        <pc:spChg chg="add del">
          <ac:chgData name="Nicola Bragg (1910223)" userId="79887779-35a0-4244-b21e-fdd78904a1a0" providerId="ADAL" clId="{6F707BEC-FC5D-461D-BB2E-0120207B4AC3}" dt="2019-12-19T15:33:26.408" v="7274"/>
          <ac:spMkLst>
            <pc:docMk/>
            <pc:sldMk cId="3579667514" sldId="259"/>
            <ac:spMk id="6" creationId="{EC9C06F9-994A-4A1B-A108-173515720E23}"/>
          </ac:spMkLst>
        </pc:spChg>
        <pc:spChg chg="add del mod">
          <ac:chgData name="Nicola Bragg (1910223)" userId="79887779-35a0-4244-b21e-fdd78904a1a0" providerId="ADAL" clId="{6F707BEC-FC5D-461D-BB2E-0120207B4AC3}" dt="2019-12-19T15:37:19.413" v="7329"/>
          <ac:spMkLst>
            <pc:docMk/>
            <pc:sldMk cId="3579667514" sldId="259"/>
            <ac:spMk id="7" creationId="{C73F9EAB-70E3-4191-9C2C-57870CA71DE2}"/>
          </ac:spMkLst>
        </pc:spChg>
        <pc:spChg chg="add mod">
          <ac:chgData name="Nicola Bragg (1910223)" userId="79887779-35a0-4244-b21e-fdd78904a1a0" providerId="ADAL" clId="{6F707BEC-FC5D-461D-BB2E-0120207B4AC3}" dt="2019-12-19T18:29:10.788" v="16996" actId="1076"/>
          <ac:spMkLst>
            <pc:docMk/>
            <pc:sldMk cId="3579667514" sldId="259"/>
            <ac:spMk id="10" creationId="{DFBD1053-2AF0-484D-AED0-F7932523F957}"/>
          </ac:spMkLst>
        </pc:spChg>
        <pc:spChg chg="add del mod">
          <ac:chgData name="Nicola Bragg (1910223)" userId="79887779-35a0-4244-b21e-fdd78904a1a0" providerId="ADAL" clId="{6F707BEC-FC5D-461D-BB2E-0120207B4AC3}" dt="2019-12-19T18:27:58.184" v="16990"/>
          <ac:spMkLst>
            <pc:docMk/>
            <pc:sldMk cId="3579667514" sldId="259"/>
            <ac:spMk id="11" creationId="{C0491513-A49D-44A6-A9F4-A75D4CBDC0D7}"/>
          </ac:spMkLst>
        </pc:spChg>
        <pc:spChg chg="add">
          <ac:chgData name="Nicola Bragg (1910223)" userId="79887779-35a0-4244-b21e-fdd78904a1a0" providerId="ADAL" clId="{6F707BEC-FC5D-461D-BB2E-0120207B4AC3}" dt="2019-12-19T18:28:52.420" v="16993" actId="26606"/>
          <ac:spMkLst>
            <pc:docMk/>
            <pc:sldMk cId="3579667514" sldId="259"/>
            <ac:spMk id="15" creationId="{7CA0DAA6-33B8-4A25-810D-2F4D816FB40E}"/>
          </ac:spMkLst>
        </pc:spChg>
        <pc:picChg chg="add mod ord">
          <ac:chgData name="Nicola Bragg (1910223)" userId="79887779-35a0-4244-b21e-fdd78904a1a0" providerId="ADAL" clId="{6F707BEC-FC5D-461D-BB2E-0120207B4AC3}" dt="2019-12-19T18:28:52.420" v="16993" actId="26606"/>
          <ac:picMkLst>
            <pc:docMk/>
            <pc:sldMk cId="3579667514" sldId="259"/>
            <ac:picMk id="3" creationId="{09B8DAA3-47B4-4835-AC3E-1CAAECE3B950}"/>
          </ac:picMkLst>
        </pc:picChg>
        <pc:picChg chg="add del mod">
          <ac:chgData name="Nicola Bragg (1910223)" userId="79887779-35a0-4244-b21e-fdd78904a1a0" providerId="ADAL" clId="{6F707BEC-FC5D-461D-BB2E-0120207B4AC3}" dt="2019-12-19T18:27:38.788" v="16986" actId="478"/>
          <ac:picMkLst>
            <pc:docMk/>
            <pc:sldMk cId="3579667514" sldId="259"/>
            <ac:picMk id="9" creationId="{5718A8B3-4CB9-43C2-B0F8-BFF1835DA6B8}"/>
          </ac:picMkLst>
        </pc:picChg>
      </pc:sldChg>
      <pc:sldChg chg="addSp delSp modSp add mod setBg modNotesTx">
        <pc:chgData name="Nicola Bragg (1910223)" userId="79887779-35a0-4244-b21e-fdd78904a1a0" providerId="ADAL" clId="{6F707BEC-FC5D-461D-BB2E-0120207B4AC3}" dt="2019-12-19T22:50:14.448" v="30652" actId="20577"/>
        <pc:sldMkLst>
          <pc:docMk/>
          <pc:sldMk cId="2462060529" sldId="260"/>
        </pc:sldMkLst>
        <pc:spChg chg="del mod">
          <ac:chgData name="Nicola Bragg (1910223)" userId="79887779-35a0-4244-b21e-fdd78904a1a0" providerId="ADAL" clId="{6F707BEC-FC5D-461D-BB2E-0120207B4AC3}" dt="2019-12-19T16:56:02.389" v="12069"/>
          <ac:spMkLst>
            <pc:docMk/>
            <pc:sldMk cId="2462060529" sldId="260"/>
            <ac:spMk id="2" creationId="{3E83E52B-EC7F-49E0-ABF1-6CE1AEA5EA96}"/>
          </ac:spMkLst>
        </pc:spChg>
        <pc:spChg chg="add del mod">
          <ac:chgData name="Nicola Bragg (1910223)" userId="79887779-35a0-4244-b21e-fdd78904a1a0" providerId="ADAL" clId="{6F707BEC-FC5D-461D-BB2E-0120207B4AC3}" dt="2019-12-19T16:56:09.296" v="12073"/>
          <ac:spMkLst>
            <pc:docMk/>
            <pc:sldMk cId="2462060529" sldId="260"/>
            <ac:spMk id="3" creationId="{7E9A36C0-DF28-496B-AB7D-FBC693A751D1}"/>
          </ac:spMkLst>
        </pc:spChg>
        <pc:spChg chg="del">
          <ac:chgData name="Nicola Bragg (1910223)" userId="79887779-35a0-4244-b21e-fdd78904a1a0" providerId="ADAL" clId="{6F707BEC-FC5D-461D-BB2E-0120207B4AC3}" dt="2019-12-13T23:35:06.574" v="828"/>
          <ac:spMkLst>
            <pc:docMk/>
            <pc:sldMk cId="2462060529" sldId="260"/>
            <ac:spMk id="3" creationId="{DC8BB4FB-8DEA-4710-9E8C-6BFE32C2FCF1}"/>
          </ac:spMkLst>
        </pc:spChg>
        <pc:spChg chg="add del mod">
          <ac:chgData name="Nicola Bragg (1910223)" userId="79887779-35a0-4244-b21e-fdd78904a1a0" providerId="ADAL" clId="{6F707BEC-FC5D-461D-BB2E-0120207B4AC3}" dt="2019-12-19T16:56:27.050" v="12078"/>
          <ac:spMkLst>
            <pc:docMk/>
            <pc:sldMk cId="2462060529" sldId="260"/>
            <ac:spMk id="4" creationId="{E95BA70B-FAD0-48D0-BC32-3639AE6691B2}"/>
          </ac:spMkLst>
        </pc:spChg>
        <pc:spChg chg="add del">
          <ac:chgData name="Nicola Bragg (1910223)" userId="79887779-35a0-4244-b21e-fdd78904a1a0" providerId="ADAL" clId="{6F707BEC-FC5D-461D-BB2E-0120207B4AC3}" dt="2019-12-19T16:56:07.366" v="12071"/>
          <ac:spMkLst>
            <pc:docMk/>
            <pc:sldMk cId="2462060529" sldId="260"/>
            <ac:spMk id="5" creationId="{7B230477-4B45-4623-9B97-ECF47342566A}"/>
          </ac:spMkLst>
        </pc:spChg>
        <pc:spChg chg="add mod">
          <ac:chgData name="Nicola Bragg (1910223)" userId="79887779-35a0-4244-b21e-fdd78904a1a0" providerId="ADAL" clId="{6F707BEC-FC5D-461D-BB2E-0120207B4AC3}" dt="2019-12-19T17:16:09.079" v="13326" actId="26606"/>
          <ac:spMkLst>
            <pc:docMk/>
            <pc:sldMk cId="2462060529" sldId="260"/>
            <ac:spMk id="8" creationId="{31BC4BB1-9AF8-4C83-9A8C-5B6E4F97EB70}"/>
          </ac:spMkLst>
        </pc:spChg>
        <pc:spChg chg="add del">
          <ac:chgData name="Nicola Bragg (1910223)" userId="79887779-35a0-4244-b21e-fdd78904a1a0" providerId="ADAL" clId="{6F707BEC-FC5D-461D-BB2E-0120207B4AC3}" dt="2019-12-19T17:16:09.079" v="13326" actId="26606"/>
          <ac:spMkLst>
            <pc:docMk/>
            <pc:sldMk cId="2462060529" sldId="260"/>
            <ac:spMk id="13" creationId="{6753252F-4873-4F63-801D-CC719279A7D5}"/>
          </ac:spMkLst>
        </pc:spChg>
        <pc:spChg chg="add del">
          <ac:chgData name="Nicola Bragg (1910223)" userId="79887779-35a0-4244-b21e-fdd78904a1a0" providerId="ADAL" clId="{6F707BEC-FC5D-461D-BB2E-0120207B4AC3}" dt="2019-12-19T17:16:09.079" v="13326" actId="26606"/>
          <ac:spMkLst>
            <pc:docMk/>
            <pc:sldMk cId="2462060529" sldId="260"/>
            <ac:spMk id="15" creationId="{047C8CCB-F95D-4249-92DD-651249D3535A}"/>
          </ac:spMkLst>
        </pc:spChg>
        <pc:picChg chg="add mod ord">
          <ac:chgData name="Nicola Bragg (1910223)" userId="79887779-35a0-4244-b21e-fdd78904a1a0" providerId="ADAL" clId="{6F707BEC-FC5D-461D-BB2E-0120207B4AC3}" dt="2019-12-19T17:16:09.079" v="13326" actId="26606"/>
          <ac:picMkLst>
            <pc:docMk/>
            <pc:sldMk cId="2462060529" sldId="260"/>
            <ac:picMk id="7" creationId="{D3889444-50ED-4AD7-A3F9-166FAE3FBF40}"/>
          </ac:picMkLst>
        </pc:picChg>
        <pc:cxnChg chg="add del mod">
          <ac:chgData name="Nicola Bragg (1910223)" userId="79887779-35a0-4244-b21e-fdd78904a1a0" providerId="ADAL" clId="{6F707BEC-FC5D-461D-BB2E-0120207B4AC3}" dt="2019-12-19T17:11:34.928" v="13173" actId="11529"/>
          <ac:cxnSpMkLst>
            <pc:docMk/>
            <pc:sldMk cId="2462060529" sldId="260"/>
            <ac:cxnSpMk id="9" creationId="{22318B00-E065-442C-BDB5-A1B40CE53174}"/>
          </ac:cxnSpMkLst>
        </pc:cxnChg>
      </pc:sldChg>
      <pc:sldChg chg="addSp delSp modSp add mod setBg modNotesTx">
        <pc:chgData name="Nicola Bragg (1910223)" userId="79887779-35a0-4244-b21e-fdd78904a1a0" providerId="ADAL" clId="{6F707BEC-FC5D-461D-BB2E-0120207B4AC3}" dt="2019-12-19T23:30:19.974" v="30921" actId="20577"/>
        <pc:sldMkLst>
          <pc:docMk/>
          <pc:sldMk cId="4284406416" sldId="261"/>
        </pc:sldMkLst>
        <pc:spChg chg="mod">
          <ac:chgData name="Nicola Bragg (1910223)" userId="79887779-35a0-4244-b21e-fdd78904a1a0" providerId="ADAL" clId="{6F707BEC-FC5D-461D-BB2E-0120207B4AC3}" dt="2019-12-19T19:48:47.224" v="21862" actId="113"/>
          <ac:spMkLst>
            <pc:docMk/>
            <pc:sldMk cId="4284406416" sldId="261"/>
            <ac:spMk id="2" creationId="{7FE02097-640C-4FB1-9A29-01C399454880}"/>
          </ac:spMkLst>
        </pc:spChg>
        <pc:spChg chg="del">
          <ac:chgData name="Nicola Bragg (1910223)" userId="79887779-35a0-4244-b21e-fdd78904a1a0" providerId="ADAL" clId="{6F707BEC-FC5D-461D-BB2E-0120207B4AC3}" dt="2019-12-19T19:24:46.761" v="20618"/>
          <ac:spMkLst>
            <pc:docMk/>
            <pc:sldMk cId="4284406416" sldId="261"/>
            <ac:spMk id="3" creationId="{069CD0CC-64BA-432D-BE8B-8E2A9D94A920}"/>
          </ac:spMkLst>
        </pc:spChg>
        <pc:spChg chg="add mod ord">
          <ac:chgData name="Nicola Bragg (1910223)" userId="79887779-35a0-4244-b21e-fdd78904a1a0" providerId="ADAL" clId="{6F707BEC-FC5D-461D-BB2E-0120207B4AC3}" dt="2019-12-19T19:48:34.586" v="21859" actId="122"/>
          <ac:spMkLst>
            <pc:docMk/>
            <pc:sldMk cId="4284406416" sldId="261"/>
            <ac:spMk id="4" creationId="{79FED9A5-F9D8-42D8-90C7-71D54BB54753}"/>
          </ac:spMkLst>
        </pc:spChg>
        <pc:spChg chg="add del mod">
          <ac:chgData name="Nicola Bragg (1910223)" userId="79887779-35a0-4244-b21e-fdd78904a1a0" providerId="ADAL" clId="{6F707BEC-FC5D-461D-BB2E-0120207B4AC3}" dt="2019-12-19T19:44:48.211" v="21819"/>
          <ac:spMkLst>
            <pc:docMk/>
            <pc:sldMk cId="4284406416" sldId="261"/>
            <ac:spMk id="5" creationId="{086E5CE9-DCE3-45B5-9C43-B4D21F30AE7B}"/>
          </ac:spMkLst>
        </pc:spChg>
        <pc:spChg chg="add del">
          <ac:chgData name="Nicola Bragg (1910223)" userId="79887779-35a0-4244-b21e-fdd78904a1a0" providerId="ADAL" clId="{6F707BEC-FC5D-461D-BB2E-0120207B4AC3}" dt="2019-12-19T19:45:12" v="21821" actId="26606"/>
          <ac:spMkLst>
            <pc:docMk/>
            <pc:sldMk cId="4284406416" sldId="261"/>
            <ac:spMk id="9" creationId="{3B854194-185D-494D-905C-7C7CB2E30F6E}"/>
          </ac:spMkLst>
        </pc:spChg>
        <pc:spChg chg="add del">
          <ac:chgData name="Nicola Bragg (1910223)" userId="79887779-35a0-4244-b21e-fdd78904a1a0" providerId="ADAL" clId="{6F707BEC-FC5D-461D-BB2E-0120207B4AC3}" dt="2019-12-19T19:45:12" v="21821" actId="26606"/>
          <ac:spMkLst>
            <pc:docMk/>
            <pc:sldMk cId="4284406416" sldId="261"/>
            <ac:spMk id="11" creationId="{B4F5FA0D-0104-4987-8241-EFF7C85B88DE}"/>
          </ac:spMkLst>
        </pc:spChg>
        <pc:spChg chg="add del">
          <ac:chgData name="Nicola Bragg (1910223)" userId="79887779-35a0-4244-b21e-fdd78904a1a0" providerId="ADAL" clId="{6F707BEC-FC5D-461D-BB2E-0120207B4AC3}" dt="2019-12-19T19:47:01.480" v="21845" actId="26606"/>
          <ac:spMkLst>
            <pc:docMk/>
            <pc:sldMk cId="4284406416" sldId="261"/>
            <ac:spMk id="15" creationId="{8D70B121-56F4-4848-B38B-182089D909FA}"/>
          </ac:spMkLst>
        </pc:spChg>
        <pc:spChg chg="add del">
          <ac:chgData name="Nicola Bragg (1910223)" userId="79887779-35a0-4244-b21e-fdd78904a1a0" providerId="ADAL" clId="{6F707BEC-FC5D-461D-BB2E-0120207B4AC3}" dt="2019-12-19T19:48:11.499" v="21855" actId="26606"/>
          <ac:spMkLst>
            <pc:docMk/>
            <pc:sldMk cId="4284406416" sldId="261"/>
            <ac:spMk id="24" creationId="{AFA67CD3-AB4E-4A7A-BEB8-53C445D8C44E}"/>
          </ac:spMkLst>
        </pc:spChg>
        <pc:spChg chg="add del">
          <ac:chgData name="Nicola Bragg (1910223)" userId="79887779-35a0-4244-b21e-fdd78904a1a0" providerId="ADAL" clId="{6F707BEC-FC5D-461D-BB2E-0120207B4AC3}" dt="2019-12-19T19:48:11.499" v="21855" actId="26606"/>
          <ac:spMkLst>
            <pc:docMk/>
            <pc:sldMk cId="4284406416" sldId="261"/>
            <ac:spMk id="25" creationId="{339C8D78-A644-462F-B674-F440635E5353}"/>
          </ac:spMkLst>
        </pc:spChg>
        <pc:spChg chg="add">
          <ac:chgData name="Nicola Bragg (1910223)" userId="79887779-35a0-4244-b21e-fdd78904a1a0" providerId="ADAL" clId="{6F707BEC-FC5D-461D-BB2E-0120207B4AC3}" dt="2019-12-19T19:48:11.499" v="21855" actId="26606"/>
          <ac:spMkLst>
            <pc:docMk/>
            <pc:sldMk cId="4284406416" sldId="261"/>
            <ac:spMk id="30" creationId="{C734A5BD-E49E-42B8-98ED-D6E95FF1EC72}"/>
          </ac:spMkLst>
        </pc:spChg>
        <pc:spChg chg="add">
          <ac:chgData name="Nicola Bragg (1910223)" userId="79887779-35a0-4244-b21e-fdd78904a1a0" providerId="ADAL" clId="{6F707BEC-FC5D-461D-BB2E-0120207B4AC3}" dt="2019-12-19T19:48:11.499" v="21855" actId="26606"/>
          <ac:spMkLst>
            <pc:docMk/>
            <pc:sldMk cId="4284406416" sldId="261"/>
            <ac:spMk id="32" creationId="{57BB0BA7-0383-4937-8874-B01AAA08E2CB}"/>
          </ac:spMkLst>
        </pc:spChg>
        <pc:spChg chg="add">
          <ac:chgData name="Nicola Bragg (1910223)" userId="79887779-35a0-4244-b21e-fdd78904a1a0" providerId="ADAL" clId="{6F707BEC-FC5D-461D-BB2E-0120207B4AC3}" dt="2019-12-19T19:48:11.499" v="21855" actId="26606"/>
          <ac:spMkLst>
            <pc:docMk/>
            <pc:sldMk cId="4284406416" sldId="261"/>
            <ac:spMk id="34" creationId="{ACD3AB31-A71C-4414-BA05-CF667CBA34D2}"/>
          </ac:spMkLst>
        </pc:spChg>
        <pc:picChg chg="add mod ord">
          <ac:chgData name="Nicola Bragg (1910223)" userId="79887779-35a0-4244-b21e-fdd78904a1a0" providerId="ADAL" clId="{6F707BEC-FC5D-461D-BB2E-0120207B4AC3}" dt="2019-12-19T19:48:11.499" v="21855" actId="26606"/>
          <ac:picMkLst>
            <pc:docMk/>
            <pc:sldMk cId="4284406416" sldId="261"/>
            <ac:picMk id="7" creationId="{337FC316-0BBF-4434-9906-BADAD2E08834}"/>
          </ac:picMkLst>
        </pc:picChg>
        <pc:picChg chg="add del">
          <ac:chgData name="Nicola Bragg (1910223)" userId="79887779-35a0-4244-b21e-fdd78904a1a0" providerId="ADAL" clId="{6F707BEC-FC5D-461D-BB2E-0120207B4AC3}" dt="2019-12-19T19:45:12" v="21821" actId="26606"/>
          <ac:picMkLst>
            <pc:docMk/>
            <pc:sldMk cId="4284406416" sldId="261"/>
            <ac:picMk id="13" creationId="{2897127E-6CEF-446C-BE87-93B7C46E49D1}"/>
          </ac:picMkLst>
        </pc:picChg>
        <pc:picChg chg="add del">
          <ac:chgData name="Nicola Bragg (1910223)" userId="79887779-35a0-4244-b21e-fdd78904a1a0" providerId="ADAL" clId="{6F707BEC-FC5D-461D-BB2E-0120207B4AC3}" dt="2019-12-19T19:48:11.499" v="21855" actId="26606"/>
          <ac:picMkLst>
            <pc:docMk/>
            <pc:sldMk cId="4284406416" sldId="261"/>
            <ac:picMk id="23" creationId="{07CF545F-9C2E-4446-97CD-AD92990C2B68}"/>
          </ac:picMkLst>
        </pc:picChg>
        <pc:cxnChg chg="add del">
          <ac:chgData name="Nicola Bragg (1910223)" userId="79887779-35a0-4244-b21e-fdd78904a1a0" providerId="ADAL" clId="{6F707BEC-FC5D-461D-BB2E-0120207B4AC3}" dt="2019-12-19T19:47:01.480" v="21845" actId="26606"/>
          <ac:cxnSpMkLst>
            <pc:docMk/>
            <pc:sldMk cId="4284406416" sldId="261"/>
            <ac:cxnSpMk id="16" creationId="{2D72A2C9-F3CA-4216-8BAD-FA4C970C3C4E}"/>
          </ac:cxnSpMkLst>
        </pc:cxnChg>
        <pc:cxnChg chg="add del">
          <ac:chgData name="Nicola Bragg (1910223)" userId="79887779-35a0-4244-b21e-fdd78904a1a0" providerId="ADAL" clId="{6F707BEC-FC5D-461D-BB2E-0120207B4AC3}" dt="2019-12-19T19:47:01.447" v="21844" actId="26606"/>
          <ac:cxnSpMkLst>
            <pc:docMk/>
            <pc:sldMk cId="4284406416" sldId="261"/>
            <ac:cxnSpMk id="21" creationId="{39B7FDC9-F0CE-43A7-9F2A-83DD09DC3453}"/>
          </ac:cxnSpMkLst>
        </pc:cxnChg>
      </pc:sldChg>
      <pc:sldChg chg="addSp modSp add mod setBg modNotesTx">
        <pc:chgData name="Nicola Bragg (1910223)" userId="79887779-35a0-4244-b21e-fdd78904a1a0" providerId="ADAL" clId="{6F707BEC-FC5D-461D-BB2E-0120207B4AC3}" dt="2019-12-19T20:29:08.379" v="24389" actId="20577"/>
        <pc:sldMkLst>
          <pc:docMk/>
          <pc:sldMk cId="3138094682" sldId="262"/>
        </pc:sldMkLst>
        <pc:spChg chg="mod">
          <ac:chgData name="Nicola Bragg (1910223)" userId="79887779-35a0-4244-b21e-fdd78904a1a0" providerId="ADAL" clId="{6F707BEC-FC5D-461D-BB2E-0120207B4AC3}" dt="2019-12-19T20:25:50.902" v="24244" actId="26606"/>
          <ac:spMkLst>
            <pc:docMk/>
            <pc:sldMk cId="3138094682" sldId="262"/>
            <ac:spMk id="2" creationId="{514616E0-B469-45EF-9A53-AD441FB9A21C}"/>
          </ac:spMkLst>
        </pc:spChg>
        <pc:spChg chg="mod">
          <ac:chgData name="Nicola Bragg (1910223)" userId="79887779-35a0-4244-b21e-fdd78904a1a0" providerId="ADAL" clId="{6F707BEC-FC5D-461D-BB2E-0120207B4AC3}" dt="2019-12-19T20:27:15" v="24259" actId="14100"/>
          <ac:spMkLst>
            <pc:docMk/>
            <pc:sldMk cId="3138094682" sldId="262"/>
            <ac:spMk id="3" creationId="{6F247A1A-9DED-4109-998D-5646376113C5}"/>
          </ac:spMkLst>
        </pc:spChg>
        <pc:spChg chg="add">
          <ac:chgData name="Nicola Bragg (1910223)" userId="79887779-35a0-4244-b21e-fdd78904a1a0" providerId="ADAL" clId="{6F707BEC-FC5D-461D-BB2E-0120207B4AC3}" dt="2019-12-19T20:25:50.902" v="24244" actId="26606"/>
          <ac:spMkLst>
            <pc:docMk/>
            <pc:sldMk cId="3138094682" sldId="262"/>
            <ac:spMk id="10" creationId="{C734A5BD-E49E-42B8-98ED-D6E95FF1EC72}"/>
          </ac:spMkLst>
        </pc:spChg>
        <pc:spChg chg="add">
          <ac:chgData name="Nicola Bragg (1910223)" userId="79887779-35a0-4244-b21e-fdd78904a1a0" providerId="ADAL" clId="{6F707BEC-FC5D-461D-BB2E-0120207B4AC3}" dt="2019-12-19T20:25:50.902" v="24244" actId="26606"/>
          <ac:spMkLst>
            <pc:docMk/>
            <pc:sldMk cId="3138094682" sldId="262"/>
            <ac:spMk id="12" creationId="{57BB0BA7-0383-4937-8874-B01AAA08E2CB}"/>
          </ac:spMkLst>
        </pc:spChg>
        <pc:spChg chg="add">
          <ac:chgData name="Nicola Bragg (1910223)" userId="79887779-35a0-4244-b21e-fdd78904a1a0" providerId="ADAL" clId="{6F707BEC-FC5D-461D-BB2E-0120207B4AC3}" dt="2019-12-19T20:25:50.902" v="24244" actId="26606"/>
          <ac:spMkLst>
            <pc:docMk/>
            <pc:sldMk cId="3138094682" sldId="262"/>
            <ac:spMk id="14" creationId="{ACD3AB31-A71C-4414-BA05-CF667CBA34D2}"/>
          </ac:spMkLst>
        </pc:spChg>
        <pc:picChg chg="add">
          <ac:chgData name="Nicola Bragg (1910223)" userId="79887779-35a0-4244-b21e-fdd78904a1a0" providerId="ADAL" clId="{6F707BEC-FC5D-461D-BB2E-0120207B4AC3}" dt="2019-12-19T20:25:50.902" v="24244" actId="26606"/>
          <ac:picMkLst>
            <pc:docMk/>
            <pc:sldMk cId="3138094682" sldId="262"/>
            <ac:picMk id="7" creationId="{5462044D-BD2A-4209-8E7A-F2C4143E62F6}"/>
          </ac:picMkLst>
        </pc:picChg>
      </pc:sldChg>
      <pc:sldChg chg="addSp delSp modSp add mod setBg modNotesTx">
        <pc:chgData name="Nicola Bragg (1910223)" userId="79887779-35a0-4244-b21e-fdd78904a1a0" providerId="ADAL" clId="{6F707BEC-FC5D-461D-BB2E-0120207B4AC3}" dt="2019-12-19T20:58:55.912" v="25781" actId="20577"/>
        <pc:sldMkLst>
          <pc:docMk/>
          <pc:sldMk cId="873187081" sldId="263"/>
        </pc:sldMkLst>
        <pc:spChg chg="mod">
          <ac:chgData name="Nicola Bragg (1910223)" userId="79887779-35a0-4244-b21e-fdd78904a1a0" providerId="ADAL" clId="{6F707BEC-FC5D-461D-BB2E-0120207B4AC3}" dt="2019-12-19T20:57:43.794" v="25751" actId="26606"/>
          <ac:spMkLst>
            <pc:docMk/>
            <pc:sldMk cId="873187081" sldId="263"/>
            <ac:spMk id="2" creationId="{AB4CED23-282B-4B9D-9ED6-2F42A0B33153}"/>
          </ac:spMkLst>
        </pc:spChg>
        <pc:spChg chg="del mod">
          <ac:chgData name="Nicola Bragg (1910223)" userId="79887779-35a0-4244-b21e-fdd78904a1a0" providerId="ADAL" clId="{6F707BEC-FC5D-461D-BB2E-0120207B4AC3}" dt="2019-12-19T20:57:43.794" v="25751" actId="26606"/>
          <ac:spMkLst>
            <pc:docMk/>
            <pc:sldMk cId="873187081" sldId="263"/>
            <ac:spMk id="3" creationId="{E199CBCB-4555-4B5B-8952-304EB7FEAFB0}"/>
          </ac:spMkLst>
        </pc:spChg>
        <pc:spChg chg="add">
          <ac:chgData name="Nicola Bragg (1910223)" userId="79887779-35a0-4244-b21e-fdd78904a1a0" providerId="ADAL" clId="{6F707BEC-FC5D-461D-BB2E-0120207B4AC3}" dt="2019-12-19T20:57:43.794" v="25751" actId="26606"/>
          <ac:spMkLst>
            <pc:docMk/>
            <pc:sldMk cId="873187081" sldId="263"/>
            <ac:spMk id="10" creationId="{46C2E80F-49A6-4372-B103-219D417A55ED}"/>
          </ac:spMkLst>
        </pc:spChg>
        <pc:graphicFrameChg chg="add mod">
          <ac:chgData name="Nicola Bragg (1910223)" userId="79887779-35a0-4244-b21e-fdd78904a1a0" providerId="ADAL" clId="{6F707BEC-FC5D-461D-BB2E-0120207B4AC3}" dt="2019-12-19T20:58:13.851" v="25755" actId="12269"/>
          <ac:graphicFrameMkLst>
            <pc:docMk/>
            <pc:sldMk cId="873187081" sldId="263"/>
            <ac:graphicFrameMk id="5" creationId="{BC6CDF44-3710-448E-93CD-E28471106B5C}"/>
          </ac:graphicFrameMkLst>
        </pc:graphicFrameChg>
      </pc:sldChg>
      <pc:sldChg chg="addSp delSp modSp add mod setBg modNotesTx">
        <pc:chgData name="Nicola Bragg (1910223)" userId="79887779-35a0-4244-b21e-fdd78904a1a0" providerId="ADAL" clId="{6F707BEC-FC5D-461D-BB2E-0120207B4AC3}" dt="2019-12-19T21:14:25.464" v="26042" actId="114"/>
        <pc:sldMkLst>
          <pc:docMk/>
          <pc:sldMk cId="2387626655" sldId="264"/>
        </pc:sldMkLst>
        <pc:spChg chg="mod">
          <ac:chgData name="Nicola Bragg (1910223)" userId="79887779-35a0-4244-b21e-fdd78904a1a0" providerId="ADAL" clId="{6F707BEC-FC5D-461D-BB2E-0120207B4AC3}" dt="2019-12-19T21:07:02.935" v="25975" actId="313"/>
          <ac:spMkLst>
            <pc:docMk/>
            <pc:sldMk cId="2387626655" sldId="264"/>
            <ac:spMk id="2" creationId="{9CEE1BAD-3A97-431E-8301-95F69C12980D}"/>
          </ac:spMkLst>
        </pc:spChg>
        <pc:spChg chg="del mod">
          <ac:chgData name="Nicola Bragg (1910223)" userId="79887779-35a0-4244-b21e-fdd78904a1a0" providerId="ADAL" clId="{6F707BEC-FC5D-461D-BB2E-0120207B4AC3}" dt="2019-12-19T21:03:36.899" v="25932"/>
          <ac:spMkLst>
            <pc:docMk/>
            <pc:sldMk cId="2387626655" sldId="264"/>
            <ac:spMk id="3" creationId="{866B1C3A-A11C-44AB-AEE7-F86559C58168}"/>
          </ac:spMkLst>
        </pc:spChg>
        <pc:spChg chg="add del mod">
          <ac:chgData name="Nicola Bragg (1910223)" userId="79887779-35a0-4244-b21e-fdd78904a1a0" providerId="ADAL" clId="{6F707BEC-FC5D-461D-BB2E-0120207B4AC3}" dt="2019-12-19T21:03:50.760" v="25938"/>
          <ac:spMkLst>
            <pc:docMk/>
            <pc:sldMk cId="2387626655" sldId="264"/>
            <ac:spMk id="6" creationId="{8DAE958F-298A-47EB-953E-86BDB30C1E33}"/>
          </ac:spMkLst>
        </pc:spChg>
        <pc:spChg chg="add">
          <ac:chgData name="Nicola Bragg (1910223)" userId="79887779-35a0-4244-b21e-fdd78904a1a0" providerId="ADAL" clId="{6F707BEC-FC5D-461D-BB2E-0120207B4AC3}" dt="2019-12-19T21:05:16.225" v="25947" actId="26606"/>
          <ac:spMkLst>
            <pc:docMk/>
            <pc:sldMk cId="2387626655" sldId="264"/>
            <ac:spMk id="17" creationId="{E30408B7-02B2-4EC4-8EE8-B53E74642A86}"/>
          </ac:spMkLst>
        </pc:spChg>
        <pc:grpChg chg="add">
          <ac:chgData name="Nicola Bragg (1910223)" userId="79887779-35a0-4244-b21e-fdd78904a1a0" providerId="ADAL" clId="{6F707BEC-FC5D-461D-BB2E-0120207B4AC3}" dt="2019-12-19T21:05:16.225" v="25947" actId="26606"/>
          <ac:grpSpMkLst>
            <pc:docMk/>
            <pc:sldMk cId="2387626655" sldId="264"/>
            <ac:grpSpMk id="19" creationId="{3CA30F3A-949D-4014-A5BD-809F81E84132}"/>
          </ac:grpSpMkLst>
        </pc:grpChg>
        <pc:picChg chg="add del mod">
          <ac:chgData name="Nicola Bragg (1910223)" userId="79887779-35a0-4244-b21e-fdd78904a1a0" providerId="ADAL" clId="{6F707BEC-FC5D-461D-BB2E-0120207B4AC3}" dt="2019-12-19T21:03:47.091" v="25937"/>
          <ac:picMkLst>
            <pc:docMk/>
            <pc:sldMk cId="2387626655" sldId="264"/>
            <ac:picMk id="5" creationId="{0024FEBF-2F03-415D-B951-5999489D3816}"/>
          </ac:picMkLst>
        </pc:picChg>
        <pc:picChg chg="add mod">
          <ac:chgData name="Nicola Bragg (1910223)" userId="79887779-35a0-4244-b21e-fdd78904a1a0" providerId="ADAL" clId="{6F707BEC-FC5D-461D-BB2E-0120207B4AC3}" dt="2019-12-19T21:05:16.225" v="25947" actId="26606"/>
          <ac:picMkLst>
            <pc:docMk/>
            <pc:sldMk cId="2387626655" sldId="264"/>
            <ac:picMk id="8" creationId="{990727F9-BD1E-4759-A31B-74BEC039BD37}"/>
          </ac:picMkLst>
        </pc:picChg>
        <pc:picChg chg="add mod">
          <ac:chgData name="Nicola Bragg (1910223)" userId="79887779-35a0-4244-b21e-fdd78904a1a0" providerId="ADAL" clId="{6F707BEC-FC5D-461D-BB2E-0120207B4AC3}" dt="2019-12-19T21:05:16.225" v="25947" actId="26606"/>
          <ac:picMkLst>
            <pc:docMk/>
            <pc:sldMk cId="2387626655" sldId="264"/>
            <ac:picMk id="10" creationId="{ABE5441B-CB6F-44C8-A94B-1260504BC32E}"/>
          </ac:picMkLst>
        </pc:picChg>
        <pc:picChg chg="add mod ord">
          <ac:chgData name="Nicola Bragg (1910223)" userId="79887779-35a0-4244-b21e-fdd78904a1a0" providerId="ADAL" clId="{6F707BEC-FC5D-461D-BB2E-0120207B4AC3}" dt="2019-12-19T21:05:16.225" v="25947" actId="26606"/>
          <ac:picMkLst>
            <pc:docMk/>
            <pc:sldMk cId="2387626655" sldId="264"/>
            <ac:picMk id="12" creationId="{F2E5DDA4-697B-42FA-BE6F-D4A1F8536AE1}"/>
          </ac:picMkLst>
        </pc:picChg>
      </pc:sldChg>
      <pc:sldChg chg="addSp delSp modSp add mod setBg modNotesTx">
        <pc:chgData name="Nicola Bragg (1910223)" userId="79887779-35a0-4244-b21e-fdd78904a1a0" providerId="ADAL" clId="{6F707BEC-FC5D-461D-BB2E-0120207B4AC3}" dt="2019-12-19T21:24:08.292" v="26538" actId="20577"/>
        <pc:sldMkLst>
          <pc:docMk/>
          <pc:sldMk cId="4107811754" sldId="265"/>
        </pc:sldMkLst>
        <pc:spChg chg="mod">
          <ac:chgData name="Nicola Bragg (1910223)" userId="79887779-35a0-4244-b21e-fdd78904a1a0" providerId="ADAL" clId="{6F707BEC-FC5D-461D-BB2E-0120207B4AC3}" dt="2019-12-19T21:21:31.068" v="26258" actId="26606"/>
          <ac:spMkLst>
            <pc:docMk/>
            <pc:sldMk cId="4107811754" sldId="265"/>
            <ac:spMk id="2" creationId="{8AEBED17-3F03-4AFB-B641-B41C4AC5CDCD}"/>
          </ac:spMkLst>
        </pc:spChg>
        <pc:spChg chg="mod ord">
          <ac:chgData name="Nicola Bragg (1910223)" userId="79887779-35a0-4244-b21e-fdd78904a1a0" providerId="ADAL" clId="{6F707BEC-FC5D-461D-BB2E-0120207B4AC3}" dt="2019-12-19T21:21:38.628" v="26259" actId="14100"/>
          <ac:spMkLst>
            <pc:docMk/>
            <pc:sldMk cId="4107811754" sldId="265"/>
            <ac:spMk id="3" creationId="{B311375B-E67D-44C7-BAE1-7CFC3202522B}"/>
          </ac:spMkLst>
        </pc:spChg>
        <pc:spChg chg="add del">
          <ac:chgData name="Nicola Bragg (1910223)" userId="79887779-35a0-4244-b21e-fdd78904a1a0" providerId="ADAL" clId="{6F707BEC-FC5D-461D-BB2E-0120207B4AC3}" dt="2019-12-19T21:21:07.821" v="26255" actId="26606"/>
          <ac:spMkLst>
            <pc:docMk/>
            <pc:sldMk cId="4107811754" sldId="265"/>
            <ac:spMk id="10" creationId="{C607803A-4E99-444E-94F7-8785CDDF5849}"/>
          </ac:spMkLst>
        </pc:spChg>
        <pc:spChg chg="add del">
          <ac:chgData name="Nicola Bragg (1910223)" userId="79887779-35a0-4244-b21e-fdd78904a1a0" providerId="ADAL" clId="{6F707BEC-FC5D-461D-BB2E-0120207B4AC3}" dt="2019-12-19T21:21:07.821" v="26255" actId="26606"/>
          <ac:spMkLst>
            <pc:docMk/>
            <pc:sldMk cId="4107811754" sldId="265"/>
            <ac:spMk id="12" creationId="{2989BE6A-C309-418E-8ADD-1616A980570D}"/>
          </ac:spMkLst>
        </pc:spChg>
        <pc:spChg chg="add del">
          <ac:chgData name="Nicola Bragg (1910223)" userId="79887779-35a0-4244-b21e-fdd78904a1a0" providerId="ADAL" clId="{6F707BEC-FC5D-461D-BB2E-0120207B4AC3}" dt="2019-12-19T21:21:31.053" v="26257" actId="26606"/>
          <ac:spMkLst>
            <pc:docMk/>
            <pc:sldMk cId="4107811754" sldId="265"/>
            <ac:spMk id="14" creationId="{B6C29DB0-17E9-42FF-986E-0B7F493F4D24}"/>
          </ac:spMkLst>
        </pc:spChg>
        <pc:spChg chg="add del">
          <ac:chgData name="Nicola Bragg (1910223)" userId="79887779-35a0-4244-b21e-fdd78904a1a0" providerId="ADAL" clId="{6F707BEC-FC5D-461D-BB2E-0120207B4AC3}" dt="2019-12-19T21:21:31.053" v="26257" actId="26606"/>
          <ac:spMkLst>
            <pc:docMk/>
            <pc:sldMk cId="4107811754" sldId="265"/>
            <ac:spMk id="15" creationId="{115AD956-A5B6-4760-B8B2-11E2DF6B0212}"/>
          </ac:spMkLst>
        </pc:spChg>
        <pc:spChg chg="add">
          <ac:chgData name="Nicola Bragg (1910223)" userId="79887779-35a0-4244-b21e-fdd78904a1a0" providerId="ADAL" clId="{6F707BEC-FC5D-461D-BB2E-0120207B4AC3}" dt="2019-12-19T21:21:31.068" v="26258" actId="26606"/>
          <ac:spMkLst>
            <pc:docMk/>
            <pc:sldMk cId="4107811754" sldId="265"/>
            <ac:spMk id="17" creationId="{CEB41C5C-0F34-4DDA-9D7C-5E717F35F60C}"/>
          </ac:spMkLst>
        </pc:spChg>
        <pc:picChg chg="add mod">
          <ac:chgData name="Nicola Bragg (1910223)" userId="79887779-35a0-4244-b21e-fdd78904a1a0" providerId="ADAL" clId="{6F707BEC-FC5D-461D-BB2E-0120207B4AC3}" dt="2019-12-19T21:21:31.068" v="26258" actId="26606"/>
          <ac:picMkLst>
            <pc:docMk/>
            <pc:sldMk cId="4107811754" sldId="265"/>
            <ac:picMk id="5" creationId="{3D6ADD96-F869-4582-B318-71B1F4E17F10}"/>
          </ac:picMkLst>
        </pc:picChg>
        <pc:cxnChg chg="add">
          <ac:chgData name="Nicola Bragg (1910223)" userId="79887779-35a0-4244-b21e-fdd78904a1a0" providerId="ADAL" clId="{6F707BEC-FC5D-461D-BB2E-0120207B4AC3}" dt="2019-12-19T21:21:31.068" v="26258" actId="26606"/>
          <ac:cxnSpMkLst>
            <pc:docMk/>
            <pc:sldMk cId="4107811754" sldId="265"/>
            <ac:cxnSpMk id="18" creationId="{57E1E5E6-F385-4E9C-B201-BA5BDE5CAD52}"/>
          </ac:cxnSpMkLst>
        </pc:cxnChg>
      </pc:sldChg>
      <pc:sldChg chg="addSp delSp modSp add mod setBg modNotesTx">
        <pc:chgData name="Nicola Bragg (1910223)" userId="79887779-35a0-4244-b21e-fdd78904a1a0" providerId="ADAL" clId="{6F707BEC-FC5D-461D-BB2E-0120207B4AC3}" dt="2019-12-19T22:07:57.710" v="28148" actId="6549"/>
        <pc:sldMkLst>
          <pc:docMk/>
          <pc:sldMk cId="483143307" sldId="266"/>
        </pc:sldMkLst>
        <pc:spChg chg="mod">
          <ac:chgData name="Nicola Bragg (1910223)" userId="79887779-35a0-4244-b21e-fdd78904a1a0" providerId="ADAL" clId="{6F707BEC-FC5D-461D-BB2E-0120207B4AC3}" dt="2019-12-19T21:54:43.707" v="27159" actId="26606"/>
          <ac:spMkLst>
            <pc:docMk/>
            <pc:sldMk cId="483143307" sldId="266"/>
            <ac:spMk id="2" creationId="{791A8560-B073-41C8-8BB8-8CB0B2086D82}"/>
          </ac:spMkLst>
        </pc:spChg>
        <pc:spChg chg="mod">
          <ac:chgData name="Nicola Bragg (1910223)" userId="79887779-35a0-4244-b21e-fdd78904a1a0" providerId="ADAL" clId="{6F707BEC-FC5D-461D-BB2E-0120207B4AC3}" dt="2019-12-19T21:54:43.707" v="27159" actId="26606"/>
          <ac:spMkLst>
            <pc:docMk/>
            <pc:sldMk cId="483143307" sldId="266"/>
            <ac:spMk id="3" creationId="{6240DA7C-598B-44FB-BD73-2E623D6C7BB8}"/>
          </ac:spMkLst>
        </pc:spChg>
        <pc:spChg chg="add del">
          <ac:chgData name="Nicola Bragg (1910223)" userId="79887779-35a0-4244-b21e-fdd78904a1a0" providerId="ADAL" clId="{6F707BEC-FC5D-461D-BB2E-0120207B4AC3}" dt="2019-12-19T21:54:43.707" v="27159" actId="26606"/>
          <ac:spMkLst>
            <pc:docMk/>
            <pc:sldMk cId="483143307" sldId="266"/>
            <ac:spMk id="10" creationId="{59A309A7-1751-4ABE-A3C1-EEC40366AD89}"/>
          </ac:spMkLst>
        </pc:spChg>
        <pc:spChg chg="add del">
          <ac:chgData name="Nicola Bragg (1910223)" userId="79887779-35a0-4244-b21e-fdd78904a1a0" providerId="ADAL" clId="{6F707BEC-FC5D-461D-BB2E-0120207B4AC3}" dt="2019-12-19T21:54:43.707" v="27159" actId="26606"/>
          <ac:spMkLst>
            <pc:docMk/>
            <pc:sldMk cId="483143307" sldId="266"/>
            <ac:spMk id="12" creationId="{967D8EB6-EAE1-4F9C-B398-83321E287204}"/>
          </ac:spMkLst>
        </pc:spChg>
        <pc:picChg chg="add del">
          <ac:chgData name="Nicola Bragg (1910223)" userId="79887779-35a0-4244-b21e-fdd78904a1a0" providerId="ADAL" clId="{6F707BEC-FC5D-461D-BB2E-0120207B4AC3}" dt="2019-12-19T21:54:43.707" v="27159" actId="26606"/>
          <ac:picMkLst>
            <pc:docMk/>
            <pc:sldMk cId="483143307" sldId="266"/>
            <ac:picMk id="7" creationId="{6F71E76C-9D96-45DC-8A8C-9D229D1E85AF}"/>
          </ac:picMkLst>
        </pc:picChg>
      </pc:sldChg>
      <pc:sldChg chg="addSp delSp modSp add mod setBg modNotesTx">
        <pc:chgData name="Nicola Bragg (1910223)" userId="79887779-35a0-4244-b21e-fdd78904a1a0" providerId="ADAL" clId="{6F707BEC-FC5D-461D-BB2E-0120207B4AC3}" dt="2019-12-19T22:16:39.256" v="28730" actId="20577"/>
        <pc:sldMkLst>
          <pc:docMk/>
          <pc:sldMk cId="238105631" sldId="267"/>
        </pc:sldMkLst>
        <pc:spChg chg="mod">
          <ac:chgData name="Nicola Bragg (1910223)" userId="79887779-35a0-4244-b21e-fdd78904a1a0" providerId="ADAL" clId="{6F707BEC-FC5D-461D-BB2E-0120207B4AC3}" dt="2019-12-19T22:10:49.827" v="28283" actId="26606"/>
          <ac:spMkLst>
            <pc:docMk/>
            <pc:sldMk cId="238105631" sldId="267"/>
            <ac:spMk id="2" creationId="{19437B6E-560C-4F58-B196-A59558DEBF94}"/>
          </ac:spMkLst>
        </pc:spChg>
        <pc:spChg chg="del mod">
          <ac:chgData name="Nicola Bragg (1910223)" userId="79887779-35a0-4244-b21e-fdd78904a1a0" providerId="ADAL" clId="{6F707BEC-FC5D-461D-BB2E-0120207B4AC3}" dt="2019-12-19T22:10:49.827" v="28283" actId="26606"/>
          <ac:spMkLst>
            <pc:docMk/>
            <pc:sldMk cId="238105631" sldId="267"/>
            <ac:spMk id="3" creationId="{C84C1DB3-7C00-4071-9E63-5D10034D26FD}"/>
          </ac:spMkLst>
        </pc:spChg>
        <pc:spChg chg="add">
          <ac:chgData name="Nicola Bragg (1910223)" userId="79887779-35a0-4244-b21e-fdd78904a1a0" providerId="ADAL" clId="{6F707BEC-FC5D-461D-BB2E-0120207B4AC3}" dt="2019-12-19T22:10:49.827" v="28283" actId="26606"/>
          <ac:spMkLst>
            <pc:docMk/>
            <pc:sldMk cId="238105631" sldId="267"/>
            <ac:spMk id="10" creationId="{37E32B78-23DD-4E77-8B9C-7779E3BF20C2}"/>
          </ac:spMkLst>
        </pc:spChg>
        <pc:graphicFrameChg chg="add mod">
          <ac:chgData name="Nicola Bragg (1910223)" userId="79887779-35a0-4244-b21e-fdd78904a1a0" providerId="ADAL" clId="{6F707BEC-FC5D-461D-BB2E-0120207B4AC3}" dt="2019-12-19T22:15:29.437" v="28659" actId="20577"/>
          <ac:graphicFrameMkLst>
            <pc:docMk/>
            <pc:sldMk cId="238105631" sldId="267"/>
            <ac:graphicFrameMk id="5" creationId="{87549D52-927F-4FD0-86E2-4886677CB964}"/>
          </ac:graphicFrameMkLst>
        </pc:graphicFrameChg>
      </pc:sldChg>
      <pc:sldChg chg="addSp modSp add mod setBg setClrOvrMap">
        <pc:chgData name="Nicola Bragg (1910223)" userId="79887779-35a0-4244-b21e-fdd78904a1a0" providerId="ADAL" clId="{6F707BEC-FC5D-461D-BB2E-0120207B4AC3}" dt="2019-12-20T00:17:58.307" v="31220" actId="26606"/>
        <pc:sldMkLst>
          <pc:docMk/>
          <pc:sldMk cId="3397874831" sldId="268"/>
        </pc:sldMkLst>
        <pc:spChg chg="mod">
          <ac:chgData name="Nicola Bragg (1910223)" userId="79887779-35a0-4244-b21e-fdd78904a1a0" providerId="ADAL" clId="{6F707BEC-FC5D-461D-BB2E-0120207B4AC3}" dt="2019-12-20T00:17:58.307" v="31220" actId="26606"/>
          <ac:spMkLst>
            <pc:docMk/>
            <pc:sldMk cId="3397874831" sldId="268"/>
            <ac:spMk id="2" creationId="{0C527813-57FB-497C-8292-D23B27C88D22}"/>
          </ac:spMkLst>
        </pc:spChg>
        <pc:spChg chg="mod">
          <ac:chgData name="Nicola Bragg (1910223)" userId="79887779-35a0-4244-b21e-fdd78904a1a0" providerId="ADAL" clId="{6F707BEC-FC5D-461D-BB2E-0120207B4AC3}" dt="2019-12-20T00:17:58.307" v="31220" actId="26606"/>
          <ac:spMkLst>
            <pc:docMk/>
            <pc:sldMk cId="3397874831" sldId="268"/>
            <ac:spMk id="3" creationId="{EDD10D14-FED4-49F3-BFAB-5438E31DB328}"/>
          </ac:spMkLst>
        </pc:spChg>
        <pc:spChg chg="add">
          <ac:chgData name="Nicola Bragg (1910223)" userId="79887779-35a0-4244-b21e-fdd78904a1a0" providerId="ADAL" clId="{6F707BEC-FC5D-461D-BB2E-0120207B4AC3}" dt="2019-12-20T00:17:58.307" v="31220" actId="26606"/>
          <ac:spMkLst>
            <pc:docMk/>
            <pc:sldMk cId="3397874831" sldId="268"/>
            <ac:spMk id="8" creationId="{EA67B5B4-3A24-436E-B663-1B2EBFF8A0CD}"/>
          </ac:spMkLst>
        </pc:spChg>
        <pc:spChg chg="add">
          <ac:chgData name="Nicola Bragg (1910223)" userId="79887779-35a0-4244-b21e-fdd78904a1a0" providerId="ADAL" clId="{6F707BEC-FC5D-461D-BB2E-0120207B4AC3}" dt="2019-12-20T00:17:58.307" v="31220" actId="26606"/>
          <ac:spMkLst>
            <pc:docMk/>
            <pc:sldMk cId="3397874831" sldId="268"/>
            <ac:spMk id="10" creationId="{987FDF89-C993-41F4-A1B8-DBAFF16008A9}"/>
          </ac:spMkLst>
        </pc:spChg>
        <pc:spChg chg="add">
          <ac:chgData name="Nicola Bragg (1910223)" userId="79887779-35a0-4244-b21e-fdd78904a1a0" providerId="ADAL" clId="{6F707BEC-FC5D-461D-BB2E-0120207B4AC3}" dt="2019-12-20T00:17:58.307" v="31220" actId="26606"/>
          <ac:spMkLst>
            <pc:docMk/>
            <pc:sldMk cId="3397874831" sldId="268"/>
            <ac:spMk id="12" creationId="{D1D7179B-FF7C-482F-B3D9-2BE9ED1139F9}"/>
          </ac:spMkLst>
        </pc:spChg>
      </pc:sldChg>
      <pc:sldChg chg="add del">
        <pc:chgData name="Nicola Bragg (1910223)" userId="79887779-35a0-4244-b21e-fdd78904a1a0" providerId="ADAL" clId="{6F707BEC-FC5D-461D-BB2E-0120207B4AC3}" dt="2019-12-19T16:57:41.759" v="12117" actId="2696"/>
        <pc:sldMkLst>
          <pc:docMk/>
          <pc:sldMk cId="2105972469" sldId="269"/>
        </pc:sldMkLst>
      </pc:sldChg>
      <pc:sldChg chg="add del">
        <pc:chgData name="Nicola Bragg (1910223)" userId="79887779-35a0-4244-b21e-fdd78904a1a0" providerId="ADAL" clId="{6F707BEC-FC5D-461D-BB2E-0120207B4AC3}" dt="2019-12-19T16:57:39.387" v="12116" actId="2696"/>
        <pc:sldMkLst>
          <pc:docMk/>
          <pc:sldMk cId="3248316786" sldId="270"/>
        </pc:sldMkLst>
      </pc:sldChg>
      <pc:sldChg chg="add del">
        <pc:chgData name="Nicola Bragg (1910223)" userId="79887779-35a0-4244-b21e-fdd78904a1a0" providerId="ADAL" clId="{6F707BEC-FC5D-461D-BB2E-0120207B4AC3}" dt="2019-12-19T16:57:36.331" v="12115" actId="2696"/>
        <pc:sldMkLst>
          <pc:docMk/>
          <pc:sldMk cId="1510277238" sldId="271"/>
        </pc:sldMkLst>
      </pc:sldChg>
      <pc:sldChg chg="add del">
        <pc:chgData name="Nicola Bragg (1910223)" userId="79887779-35a0-4244-b21e-fdd78904a1a0" providerId="ADAL" clId="{6F707BEC-FC5D-461D-BB2E-0120207B4AC3}" dt="2019-12-19T16:57:34.111" v="12114" actId="2696"/>
        <pc:sldMkLst>
          <pc:docMk/>
          <pc:sldMk cId="4112715519" sldId="272"/>
        </pc:sldMkLst>
      </pc:sldChg>
      <pc:sldChg chg="add del">
        <pc:chgData name="Nicola Bragg (1910223)" userId="79887779-35a0-4244-b21e-fdd78904a1a0" providerId="ADAL" clId="{6F707BEC-FC5D-461D-BB2E-0120207B4AC3}" dt="2019-12-19T16:57:32.025" v="12113" actId="2696"/>
        <pc:sldMkLst>
          <pc:docMk/>
          <pc:sldMk cId="354462778" sldId="273"/>
        </pc:sldMkLst>
      </pc:sldChg>
      <pc:sldChg chg="add del">
        <pc:chgData name="Nicola Bragg (1910223)" userId="79887779-35a0-4244-b21e-fdd78904a1a0" providerId="ADAL" clId="{6F707BEC-FC5D-461D-BB2E-0120207B4AC3}" dt="2019-12-19T16:57:29.382" v="12112" actId="2696"/>
        <pc:sldMkLst>
          <pc:docMk/>
          <pc:sldMk cId="1402422094" sldId="274"/>
        </pc:sldMkLst>
      </pc:sldChg>
      <pc:sldChg chg="addSp delSp modSp add ord">
        <pc:chgData name="Nicola Bragg (1910223)" userId="79887779-35a0-4244-b21e-fdd78904a1a0" providerId="ADAL" clId="{6F707BEC-FC5D-461D-BB2E-0120207B4AC3}" dt="2019-12-20T00:03:03.073" v="30939" actId="15"/>
        <pc:sldMkLst>
          <pc:docMk/>
          <pc:sldMk cId="783564989" sldId="275"/>
        </pc:sldMkLst>
        <pc:spChg chg="del">
          <ac:chgData name="Nicola Bragg (1910223)" userId="79887779-35a0-4244-b21e-fdd78904a1a0" providerId="ADAL" clId="{6F707BEC-FC5D-461D-BB2E-0120207B4AC3}" dt="2019-12-13T21:48:13.374" v="19"/>
          <ac:spMkLst>
            <pc:docMk/>
            <pc:sldMk cId="783564989" sldId="275"/>
            <ac:spMk id="2" creationId="{DB84BC34-EA59-46FA-B154-2570749BB525}"/>
          </ac:spMkLst>
        </pc:spChg>
        <pc:spChg chg="del">
          <ac:chgData name="Nicola Bragg (1910223)" userId="79887779-35a0-4244-b21e-fdd78904a1a0" providerId="ADAL" clId="{6F707BEC-FC5D-461D-BB2E-0120207B4AC3}" dt="2019-12-13T21:48:17.097" v="20"/>
          <ac:spMkLst>
            <pc:docMk/>
            <pc:sldMk cId="783564989" sldId="275"/>
            <ac:spMk id="3" creationId="{7C2F0AA8-27F9-4C2D-B3F4-C1945764D9CE}"/>
          </ac:spMkLst>
        </pc:spChg>
        <pc:spChg chg="add del">
          <ac:chgData name="Nicola Bragg (1910223)" userId="79887779-35a0-4244-b21e-fdd78904a1a0" providerId="ADAL" clId="{6F707BEC-FC5D-461D-BB2E-0120207B4AC3}" dt="2019-12-13T21:48:30.290" v="22"/>
          <ac:spMkLst>
            <pc:docMk/>
            <pc:sldMk cId="783564989" sldId="275"/>
            <ac:spMk id="4" creationId="{35AFAC9A-FEDA-41AE-B0EF-C80D43499118}"/>
          </ac:spMkLst>
        </pc:spChg>
        <pc:spChg chg="add mod">
          <ac:chgData name="Nicola Bragg (1910223)" userId="79887779-35a0-4244-b21e-fdd78904a1a0" providerId="ADAL" clId="{6F707BEC-FC5D-461D-BB2E-0120207B4AC3}" dt="2019-12-20T00:03:03.073" v="30939" actId="15"/>
          <ac:spMkLst>
            <pc:docMk/>
            <pc:sldMk cId="783564989" sldId="275"/>
            <ac:spMk id="5" creationId="{9926F93B-7E12-4437-B5AF-E97DCC96257B}"/>
          </ac:spMkLst>
        </pc:spChg>
      </pc:sldChg>
      <pc:sldChg chg="addSp modSp add mod setBg setClrOvrMap modNotesTx">
        <pc:chgData name="Nicola Bragg (1910223)" userId="79887779-35a0-4244-b21e-fdd78904a1a0" providerId="ADAL" clId="{6F707BEC-FC5D-461D-BB2E-0120207B4AC3}" dt="2019-12-19T22:52:18.786" v="30678" actId="20577"/>
        <pc:sldMkLst>
          <pc:docMk/>
          <pc:sldMk cId="282453240" sldId="276"/>
        </pc:sldMkLst>
        <pc:spChg chg="mod">
          <ac:chgData name="Nicola Bragg (1910223)" userId="79887779-35a0-4244-b21e-fdd78904a1a0" providerId="ADAL" clId="{6F707BEC-FC5D-461D-BB2E-0120207B4AC3}" dt="2019-12-19T19:11:00.834" v="20561" actId="115"/>
          <ac:spMkLst>
            <pc:docMk/>
            <pc:sldMk cId="282453240" sldId="276"/>
            <ac:spMk id="2" creationId="{A437345B-E853-46A0-ACCF-3CB883D78E34}"/>
          </ac:spMkLst>
        </pc:spChg>
        <pc:spChg chg="mod">
          <ac:chgData name="Nicola Bragg (1910223)" userId="79887779-35a0-4244-b21e-fdd78904a1a0" providerId="ADAL" clId="{6F707BEC-FC5D-461D-BB2E-0120207B4AC3}" dt="2019-12-19T19:10:14.860" v="20551" actId="27636"/>
          <ac:spMkLst>
            <pc:docMk/>
            <pc:sldMk cId="282453240" sldId="276"/>
            <ac:spMk id="3" creationId="{79031B24-D55D-432F-9B53-5C0AC6D30E69}"/>
          </ac:spMkLst>
        </pc:spChg>
        <pc:spChg chg="add mod">
          <ac:chgData name="Nicola Bragg (1910223)" userId="79887779-35a0-4244-b21e-fdd78904a1a0" providerId="ADAL" clId="{6F707BEC-FC5D-461D-BB2E-0120207B4AC3}" dt="2019-12-19T19:10:35.698" v="20556" actId="1076"/>
          <ac:spMkLst>
            <pc:docMk/>
            <pc:sldMk cId="282453240" sldId="276"/>
            <ac:spMk id="4" creationId="{CCE8E4E7-C924-44D3-8BDC-ADCD7F40A249}"/>
          </ac:spMkLst>
        </pc:spChg>
        <pc:spChg chg="add">
          <ac:chgData name="Nicola Bragg (1910223)" userId="79887779-35a0-4244-b21e-fdd78904a1a0" providerId="ADAL" clId="{6F707BEC-FC5D-461D-BB2E-0120207B4AC3}" dt="2019-12-19T19:08:56.546" v="20530" actId="26606"/>
          <ac:spMkLst>
            <pc:docMk/>
            <pc:sldMk cId="282453240" sldId="276"/>
            <ac:spMk id="9" creationId="{1DE7243B-5109-444B-8FAF-7437C66BC0E9}"/>
          </ac:spMkLst>
        </pc:spChg>
        <pc:spChg chg="add">
          <ac:chgData name="Nicola Bragg (1910223)" userId="79887779-35a0-4244-b21e-fdd78904a1a0" providerId="ADAL" clId="{6F707BEC-FC5D-461D-BB2E-0120207B4AC3}" dt="2019-12-19T19:08:56.546" v="20530" actId="26606"/>
          <ac:spMkLst>
            <pc:docMk/>
            <pc:sldMk cId="282453240" sldId="276"/>
            <ac:spMk id="11" creationId="{4C5D6221-DA7B-4611-AA26-7D8E349FDE96}"/>
          </ac:spMkLst>
        </pc:spChg>
      </pc:sldChg>
      <pc:sldChg chg="addSp delSp modSp add mod setBg modNotesTx">
        <pc:chgData name="Nicola Bragg (1910223)" userId="79887779-35a0-4244-b21e-fdd78904a1a0" providerId="ADAL" clId="{6F707BEC-FC5D-461D-BB2E-0120207B4AC3}" dt="2019-12-19T22:47:16.996" v="30436" actId="20577"/>
        <pc:sldMkLst>
          <pc:docMk/>
          <pc:sldMk cId="42818991" sldId="277"/>
        </pc:sldMkLst>
        <pc:spChg chg="del">
          <ac:chgData name="Nicola Bragg (1910223)" userId="79887779-35a0-4244-b21e-fdd78904a1a0" providerId="ADAL" clId="{6F707BEC-FC5D-461D-BB2E-0120207B4AC3}" dt="2019-12-19T18:27:28.275" v="16983"/>
          <ac:spMkLst>
            <pc:docMk/>
            <pc:sldMk cId="42818991" sldId="277"/>
            <ac:spMk id="2" creationId="{BDEA431F-96C3-40F5-B8E5-B2E3914DE14F}"/>
          </ac:spMkLst>
        </pc:spChg>
        <pc:spChg chg="del">
          <ac:chgData name="Nicola Bragg (1910223)" userId="79887779-35a0-4244-b21e-fdd78904a1a0" providerId="ADAL" clId="{6F707BEC-FC5D-461D-BB2E-0120207B4AC3}" dt="2019-12-19T18:27:30.619" v="16984"/>
          <ac:spMkLst>
            <pc:docMk/>
            <pc:sldMk cId="42818991" sldId="277"/>
            <ac:spMk id="3" creationId="{DCCFBB60-979D-4CA1-B69C-53D7D350C4B2}"/>
          </ac:spMkLst>
        </pc:spChg>
        <pc:spChg chg="add mod">
          <ac:chgData name="Nicola Bragg (1910223)" userId="79887779-35a0-4244-b21e-fdd78904a1a0" providerId="ADAL" clId="{6F707BEC-FC5D-461D-BB2E-0120207B4AC3}" dt="2019-12-19T18:28:30.086" v="16992" actId="26606"/>
          <ac:spMkLst>
            <pc:docMk/>
            <pc:sldMk cId="42818991" sldId="277"/>
            <ac:spMk id="5" creationId="{5AF4AED3-A1CF-40DB-BE47-3C6EBC63682F}"/>
          </ac:spMkLst>
        </pc:spChg>
        <pc:spChg chg="add">
          <ac:chgData name="Nicola Bragg (1910223)" userId="79887779-35a0-4244-b21e-fdd78904a1a0" providerId="ADAL" clId="{6F707BEC-FC5D-461D-BB2E-0120207B4AC3}" dt="2019-12-19T18:28:30.086" v="16992" actId="26606"/>
          <ac:spMkLst>
            <pc:docMk/>
            <pc:sldMk cId="42818991" sldId="277"/>
            <ac:spMk id="10" creationId="{6753252F-4873-4F63-801D-CC719279A7D5}"/>
          </ac:spMkLst>
        </pc:spChg>
        <pc:spChg chg="add">
          <ac:chgData name="Nicola Bragg (1910223)" userId="79887779-35a0-4244-b21e-fdd78904a1a0" providerId="ADAL" clId="{6F707BEC-FC5D-461D-BB2E-0120207B4AC3}" dt="2019-12-19T18:28:30.086" v="16992" actId="26606"/>
          <ac:spMkLst>
            <pc:docMk/>
            <pc:sldMk cId="42818991" sldId="277"/>
            <ac:spMk id="12" creationId="{047C8CCB-F95D-4249-92DD-651249D3535A}"/>
          </ac:spMkLst>
        </pc:spChg>
        <pc:picChg chg="add mod ord">
          <ac:chgData name="Nicola Bragg (1910223)" userId="79887779-35a0-4244-b21e-fdd78904a1a0" providerId="ADAL" clId="{6F707BEC-FC5D-461D-BB2E-0120207B4AC3}" dt="2019-12-19T18:28:30.086" v="16992" actId="26606"/>
          <ac:picMkLst>
            <pc:docMk/>
            <pc:sldMk cId="42818991" sldId="277"/>
            <ac:picMk id="4" creationId="{BCE23251-B495-4F41-86CA-4D6796051145}"/>
          </ac:picMkLst>
        </pc:picChg>
      </pc:sldChg>
      <pc:sldChg chg="addSp delSp modSp add mod setBg setClrOvrMap modNotesTx">
        <pc:chgData name="Nicola Bragg (1910223)" userId="79887779-35a0-4244-b21e-fdd78904a1a0" providerId="ADAL" clId="{6F707BEC-FC5D-461D-BB2E-0120207B4AC3}" dt="2019-12-19T20:49:26.802" v="25194" actId="20577"/>
        <pc:sldMkLst>
          <pc:docMk/>
          <pc:sldMk cId="1284558395" sldId="278"/>
        </pc:sldMkLst>
        <pc:spChg chg="mod">
          <ac:chgData name="Nicola Bragg (1910223)" userId="79887779-35a0-4244-b21e-fdd78904a1a0" providerId="ADAL" clId="{6F707BEC-FC5D-461D-BB2E-0120207B4AC3}" dt="2019-12-19T20:48:42.750" v="25185" actId="26606"/>
          <ac:spMkLst>
            <pc:docMk/>
            <pc:sldMk cId="1284558395" sldId="278"/>
            <ac:spMk id="2" creationId="{184E956D-3AA5-4612-A64F-8215B10518CF}"/>
          </ac:spMkLst>
        </pc:spChg>
        <pc:spChg chg="mod">
          <ac:chgData name="Nicola Bragg (1910223)" userId="79887779-35a0-4244-b21e-fdd78904a1a0" providerId="ADAL" clId="{6F707BEC-FC5D-461D-BB2E-0120207B4AC3}" dt="2019-12-19T20:48:42.750" v="25185" actId="26606"/>
          <ac:spMkLst>
            <pc:docMk/>
            <pc:sldMk cId="1284558395" sldId="278"/>
            <ac:spMk id="3" creationId="{098CE902-DF06-4427-98BB-9FFFF817CECA}"/>
          </ac:spMkLst>
        </pc:spChg>
        <pc:spChg chg="add del">
          <ac:chgData name="Nicola Bragg (1910223)" userId="79887779-35a0-4244-b21e-fdd78904a1a0" providerId="ADAL" clId="{6F707BEC-FC5D-461D-BB2E-0120207B4AC3}" dt="2019-12-19T20:48:42.750" v="25185" actId="26606"/>
          <ac:spMkLst>
            <pc:docMk/>
            <pc:sldMk cId="1284558395" sldId="278"/>
            <ac:spMk id="10" creationId="{3CD9DF72-87A3-404E-A828-84CBF11A8303}"/>
          </ac:spMkLst>
        </pc:spChg>
        <pc:spChg chg="add del">
          <ac:chgData name="Nicola Bragg (1910223)" userId="79887779-35a0-4244-b21e-fdd78904a1a0" providerId="ADAL" clId="{6F707BEC-FC5D-461D-BB2E-0120207B4AC3}" dt="2019-12-19T20:48:42.734" v="25184" actId="26606"/>
          <ac:spMkLst>
            <pc:docMk/>
            <pc:sldMk cId="1284558395" sldId="278"/>
            <ac:spMk id="17" creationId="{C5E6CFF1-2F42-4E10-9A97-F116F46F53FE}"/>
          </ac:spMkLst>
        </pc:spChg>
        <pc:spChg chg="add">
          <ac:chgData name="Nicola Bragg (1910223)" userId="79887779-35a0-4244-b21e-fdd78904a1a0" providerId="ADAL" clId="{6F707BEC-FC5D-461D-BB2E-0120207B4AC3}" dt="2019-12-19T20:48:42.750" v="25185" actId="26606"/>
          <ac:spMkLst>
            <pc:docMk/>
            <pc:sldMk cId="1284558395" sldId="278"/>
            <ac:spMk id="21" creationId="{C607803A-4E99-444E-94F7-8785CDDF5849}"/>
          </ac:spMkLst>
        </pc:spChg>
        <pc:spChg chg="add">
          <ac:chgData name="Nicola Bragg (1910223)" userId="79887779-35a0-4244-b21e-fdd78904a1a0" providerId="ADAL" clId="{6F707BEC-FC5D-461D-BB2E-0120207B4AC3}" dt="2019-12-19T20:48:42.750" v="25185" actId="26606"/>
          <ac:spMkLst>
            <pc:docMk/>
            <pc:sldMk cId="1284558395" sldId="278"/>
            <ac:spMk id="22" creationId="{2989BE6A-C309-418E-8ADD-1616A980570D}"/>
          </ac:spMkLst>
        </pc:spChg>
        <pc:picChg chg="add mod ord">
          <ac:chgData name="Nicola Bragg (1910223)" userId="79887779-35a0-4244-b21e-fdd78904a1a0" providerId="ADAL" clId="{6F707BEC-FC5D-461D-BB2E-0120207B4AC3}" dt="2019-12-19T20:48:42.750" v="25185" actId="26606"/>
          <ac:picMkLst>
            <pc:docMk/>
            <pc:sldMk cId="1284558395" sldId="278"/>
            <ac:picMk id="5" creationId="{81F16E51-8115-4D93-AF64-39D045D6F93E}"/>
          </ac:picMkLst>
        </pc:picChg>
        <pc:cxnChg chg="add del">
          <ac:chgData name="Nicola Bragg (1910223)" userId="79887779-35a0-4244-b21e-fdd78904a1a0" providerId="ADAL" clId="{6F707BEC-FC5D-461D-BB2E-0120207B4AC3}" dt="2019-12-19T20:48:42.750" v="25185" actId="26606"/>
          <ac:cxnSpMkLst>
            <pc:docMk/>
            <pc:sldMk cId="1284558395" sldId="278"/>
            <ac:cxnSpMk id="12" creationId="{20E3A342-4D61-4E3F-AF90-1AB42AEB96CC}"/>
          </ac:cxnSpMkLst>
        </pc:cxnChg>
        <pc:cxnChg chg="add del">
          <ac:chgData name="Nicola Bragg (1910223)" userId="79887779-35a0-4244-b21e-fdd78904a1a0" providerId="ADAL" clId="{6F707BEC-FC5D-461D-BB2E-0120207B4AC3}" dt="2019-12-19T20:48:42.734" v="25184" actId="26606"/>
          <ac:cxnSpMkLst>
            <pc:docMk/>
            <pc:sldMk cId="1284558395" sldId="278"/>
            <ac:cxnSpMk id="19" creationId="{67182200-4859-4C8D-BCBB-55B245C28BA3}"/>
          </ac:cxnSpMkLst>
        </pc:cxnChg>
      </pc:sldChg>
      <pc:sldChg chg="addSp delSp modSp add">
        <pc:chgData name="Nicola Bragg (1910223)" userId="79887779-35a0-4244-b21e-fdd78904a1a0" providerId="ADAL" clId="{6F707BEC-FC5D-461D-BB2E-0120207B4AC3}" dt="2019-12-20T00:12:38.661" v="31064" actId="114"/>
        <pc:sldMkLst>
          <pc:docMk/>
          <pc:sldMk cId="604344434" sldId="279"/>
        </pc:sldMkLst>
        <pc:spChg chg="del mod">
          <ac:chgData name="Nicola Bragg (1910223)" userId="79887779-35a0-4244-b21e-fdd78904a1a0" providerId="ADAL" clId="{6F707BEC-FC5D-461D-BB2E-0120207B4AC3}" dt="2019-12-20T00:04:36.890" v="30945"/>
          <ac:spMkLst>
            <pc:docMk/>
            <pc:sldMk cId="604344434" sldId="279"/>
            <ac:spMk id="2" creationId="{4084C0A2-1407-47D9-8353-D730463A07E8}"/>
          </ac:spMkLst>
        </pc:spChg>
        <pc:spChg chg="mod">
          <ac:chgData name="Nicola Bragg (1910223)" userId="79887779-35a0-4244-b21e-fdd78904a1a0" providerId="ADAL" clId="{6F707BEC-FC5D-461D-BB2E-0120207B4AC3}" dt="2019-12-20T00:12:38.661" v="31064" actId="114"/>
          <ac:spMkLst>
            <pc:docMk/>
            <pc:sldMk cId="604344434" sldId="279"/>
            <ac:spMk id="3" creationId="{C32BD38E-72DF-4F54-995B-A3A95F86BB1D}"/>
          </ac:spMkLst>
        </pc:spChg>
        <pc:spChg chg="add del mod">
          <ac:chgData name="Nicola Bragg (1910223)" userId="79887779-35a0-4244-b21e-fdd78904a1a0" providerId="ADAL" clId="{6F707BEC-FC5D-461D-BB2E-0120207B4AC3}" dt="2019-12-20T00:04:40.453" v="30946"/>
          <ac:spMkLst>
            <pc:docMk/>
            <pc:sldMk cId="604344434" sldId="279"/>
            <ac:spMk id="4" creationId="{47234E38-DBEF-4F6D-AB56-B195913155DC}"/>
          </ac:spMkLst>
        </pc:spChg>
      </pc:sldChg>
      <pc:sldChg chg="delSp modSp add">
        <pc:chgData name="Nicola Bragg (1910223)" userId="79887779-35a0-4244-b21e-fdd78904a1a0" providerId="ADAL" clId="{6F707BEC-FC5D-461D-BB2E-0120207B4AC3}" dt="2019-12-20T00:16:47.051" v="31214" actId="114"/>
        <pc:sldMkLst>
          <pc:docMk/>
          <pc:sldMk cId="2510718890" sldId="280"/>
        </pc:sldMkLst>
        <pc:spChg chg="del">
          <ac:chgData name="Nicola Bragg (1910223)" userId="79887779-35a0-4244-b21e-fdd78904a1a0" providerId="ADAL" clId="{6F707BEC-FC5D-461D-BB2E-0120207B4AC3}" dt="2019-12-20T00:06:38.054" v="31005"/>
          <ac:spMkLst>
            <pc:docMk/>
            <pc:sldMk cId="2510718890" sldId="280"/>
            <ac:spMk id="2" creationId="{19003B8F-D571-4159-9B8A-12E92E98B8B1}"/>
          </ac:spMkLst>
        </pc:spChg>
        <pc:spChg chg="mod">
          <ac:chgData name="Nicola Bragg (1910223)" userId="79887779-35a0-4244-b21e-fdd78904a1a0" providerId="ADAL" clId="{6F707BEC-FC5D-461D-BB2E-0120207B4AC3}" dt="2019-12-20T00:16:47.051" v="31214" actId="114"/>
          <ac:spMkLst>
            <pc:docMk/>
            <pc:sldMk cId="2510718890" sldId="280"/>
            <ac:spMk id="3" creationId="{22FA2749-56A6-49AD-8CE0-8DF26F88498C}"/>
          </ac:spMkLst>
        </pc:spChg>
      </pc:sldChg>
      <pc:sldChg chg="addSp delSp modSp add del">
        <pc:chgData name="Nicola Bragg (1910223)" userId="79887779-35a0-4244-b21e-fdd78904a1a0" providerId="ADAL" clId="{6F707BEC-FC5D-461D-BB2E-0120207B4AC3}" dt="2019-12-20T00:05:52.635" v="30981"/>
        <pc:sldMkLst>
          <pc:docMk/>
          <pc:sldMk cId="3563823191" sldId="280"/>
        </pc:sldMkLst>
        <pc:spChg chg="add del">
          <ac:chgData name="Nicola Bragg (1910223)" userId="79887779-35a0-4244-b21e-fdd78904a1a0" providerId="ADAL" clId="{6F707BEC-FC5D-461D-BB2E-0120207B4AC3}" dt="2019-12-20T00:05:51.993" v="30980"/>
          <ac:spMkLst>
            <pc:docMk/>
            <pc:sldMk cId="3563823191" sldId="280"/>
            <ac:spMk id="2" creationId="{9E9BA004-FE05-45C9-9D27-3D90D702B596}"/>
          </ac:spMkLst>
        </pc:spChg>
        <pc:spChg chg="mod">
          <ac:chgData name="Nicola Bragg (1910223)" userId="79887779-35a0-4244-b21e-fdd78904a1a0" providerId="ADAL" clId="{6F707BEC-FC5D-461D-BB2E-0120207B4AC3}" dt="2019-12-20T00:05:51.446" v="30979" actId="5793"/>
          <ac:spMkLst>
            <pc:docMk/>
            <pc:sldMk cId="3563823191" sldId="280"/>
            <ac:spMk id="3" creationId="{96F0E61E-AABC-4AD5-8D4B-8641B6B71C7B}"/>
          </ac:spMkLst>
        </pc:spChg>
        <pc:spChg chg="add del">
          <ac:chgData name="Nicola Bragg (1910223)" userId="79887779-35a0-4244-b21e-fdd78904a1a0" providerId="ADAL" clId="{6F707BEC-FC5D-461D-BB2E-0120207B4AC3}" dt="2019-12-20T00:05:50.212" v="30977"/>
          <ac:spMkLst>
            <pc:docMk/>
            <pc:sldMk cId="3563823191" sldId="280"/>
            <ac:spMk id="4" creationId="{88C1423F-5135-4939-933C-92F589291FDE}"/>
          </ac:spMkLst>
        </pc:spChg>
      </pc:sldChg>
    </pc:docChg>
  </pc:docChgLst>
  <pc:docChgLst>
    <pc:chgData name="Nicola Bragg (1910223)" userId="S::1910223@student.uwtsd.ac.uk::79887779-35a0-4244-b21e-fdd78904a1a0" providerId="AD" clId="Web-{F09040F9-5DB8-8EC3-4251-5E32B2ECD03F}"/>
    <pc:docChg chg="modSld">
      <pc:chgData name="Nicola Bragg (1910223)" userId="S::1910223@student.uwtsd.ac.uk::79887779-35a0-4244-b21e-fdd78904a1a0" providerId="AD" clId="Web-{F09040F9-5DB8-8EC3-4251-5E32B2ECD03F}" dt="2019-12-18T20:09:04.583" v="37" actId="20577"/>
      <pc:docMkLst>
        <pc:docMk/>
      </pc:docMkLst>
      <pc:sldChg chg="modSp">
        <pc:chgData name="Nicola Bragg (1910223)" userId="S::1910223@student.uwtsd.ac.uk::79887779-35a0-4244-b21e-fdd78904a1a0" providerId="AD" clId="Web-{F09040F9-5DB8-8EC3-4251-5E32B2ECD03F}" dt="2019-12-18T20:09:04.583" v="36" actId="20577"/>
        <pc:sldMkLst>
          <pc:docMk/>
          <pc:sldMk cId="783564989" sldId="275"/>
        </pc:sldMkLst>
        <pc:spChg chg="mod">
          <ac:chgData name="Nicola Bragg (1910223)" userId="S::1910223@student.uwtsd.ac.uk::79887779-35a0-4244-b21e-fdd78904a1a0" providerId="AD" clId="Web-{F09040F9-5DB8-8EC3-4251-5E32B2ECD03F}" dt="2019-12-18T20:09:04.583" v="36" actId="20577"/>
          <ac:spMkLst>
            <pc:docMk/>
            <pc:sldMk cId="783564989" sldId="275"/>
            <ac:spMk id="5" creationId="{9926F93B-7E12-4437-B5AF-E97DCC96257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2AFFA2-6939-45D0-9382-1EF074E3F3A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63C9CE0-1BCE-4D7E-97A2-1FC135E50A25}">
      <dgm:prSet/>
      <dgm:spPr/>
      <dgm:t>
        <a:bodyPr/>
        <a:lstStyle/>
        <a:p>
          <a:pPr>
            <a:defRPr cap="all"/>
          </a:pPr>
          <a:r>
            <a:rPr lang="en-GB" dirty="0">
              <a:latin typeface="Britannic Bold" panose="020B0903060703020204" pitchFamily="34" charset="0"/>
            </a:rPr>
            <a:t>Nicola Bragg – 1910223</a:t>
          </a:r>
          <a:endParaRPr lang="en-US" dirty="0">
            <a:latin typeface="Britannic Bold" panose="020B0903060703020204" pitchFamily="34" charset="0"/>
          </a:endParaRPr>
        </a:p>
      </dgm:t>
    </dgm:pt>
    <dgm:pt modelId="{4082E05B-B4FD-4216-B35C-EFCCFA6C07F8}" type="parTrans" cxnId="{F1A9E732-B9A0-4FBD-A163-7F35D0317821}">
      <dgm:prSet/>
      <dgm:spPr/>
      <dgm:t>
        <a:bodyPr/>
        <a:lstStyle/>
        <a:p>
          <a:endParaRPr lang="en-US"/>
        </a:p>
      </dgm:t>
    </dgm:pt>
    <dgm:pt modelId="{805A16B3-0984-41CA-8DB3-C638F28C6488}" type="sibTrans" cxnId="{F1A9E732-B9A0-4FBD-A163-7F35D0317821}">
      <dgm:prSet/>
      <dgm:spPr/>
      <dgm:t>
        <a:bodyPr/>
        <a:lstStyle/>
        <a:p>
          <a:endParaRPr lang="en-US"/>
        </a:p>
      </dgm:t>
    </dgm:pt>
    <dgm:pt modelId="{55CFAD65-291E-4553-891F-8E1512C28A6C}">
      <dgm:prSet/>
      <dgm:spPr/>
      <dgm:t>
        <a:bodyPr/>
        <a:lstStyle/>
        <a:p>
          <a:pPr>
            <a:defRPr cap="all"/>
          </a:pPr>
          <a:r>
            <a:rPr lang="en-GB" dirty="0">
              <a:latin typeface="Britannic Bold" panose="020B0903060703020204" pitchFamily="34" charset="0"/>
            </a:rPr>
            <a:t>BMSP4002 – Contemporary Approaches to Management</a:t>
          </a:r>
          <a:endParaRPr lang="en-US" dirty="0">
            <a:latin typeface="Britannic Bold" panose="020B0903060703020204" pitchFamily="34" charset="0"/>
          </a:endParaRPr>
        </a:p>
      </dgm:t>
    </dgm:pt>
    <dgm:pt modelId="{E658BD3A-493D-4551-AE03-DAD4FCCA38F5}" type="parTrans" cxnId="{03D4A9C7-DE09-46C0-BD52-201F7D75A706}">
      <dgm:prSet/>
      <dgm:spPr/>
      <dgm:t>
        <a:bodyPr/>
        <a:lstStyle/>
        <a:p>
          <a:endParaRPr lang="en-US"/>
        </a:p>
      </dgm:t>
    </dgm:pt>
    <dgm:pt modelId="{F4A6124B-9E8D-4209-ACD4-3842739DF314}" type="sibTrans" cxnId="{03D4A9C7-DE09-46C0-BD52-201F7D75A706}">
      <dgm:prSet/>
      <dgm:spPr/>
      <dgm:t>
        <a:bodyPr/>
        <a:lstStyle/>
        <a:p>
          <a:endParaRPr lang="en-US"/>
        </a:p>
      </dgm:t>
    </dgm:pt>
    <dgm:pt modelId="{A8FD7B03-A87C-4398-AFF3-70E6D9C3B0D4}">
      <dgm:prSet/>
      <dgm:spPr/>
      <dgm:t>
        <a:bodyPr/>
        <a:lstStyle/>
        <a:p>
          <a:pPr>
            <a:defRPr cap="all"/>
          </a:pPr>
          <a:r>
            <a:rPr lang="en-GB" dirty="0">
              <a:latin typeface="Britannic Bold" panose="020B0903060703020204" pitchFamily="34" charset="0"/>
            </a:rPr>
            <a:t>Lecturer – Davina Evans</a:t>
          </a:r>
          <a:endParaRPr lang="en-US" dirty="0">
            <a:latin typeface="Britannic Bold" panose="020B0903060703020204" pitchFamily="34" charset="0"/>
          </a:endParaRPr>
        </a:p>
      </dgm:t>
    </dgm:pt>
    <dgm:pt modelId="{9D81AC4B-D4FF-4FE0-B602-58F7A539EA21}" type="parTrans" cxnId="{948C7290-C1D7-42B7-B1AD-42AF9EA2B428}">
      <dgm:prSet/>
      <dgm:spPr/>
      <dgm:t>
        <a:bodyPr/>
        <a:lstStyle/>
        <a:p>
          <a:endParaRPr lang="en-US"/>
        </a:p>
      </dgm:t>
    </dgm:pt>
    <dgm:pt modelId="{AB2F14FA-20FF-4A6B-A849-A788616F235B}" type="sibTrans" cxnId="{948C7290-C1D7-42B7-B1AD-42AF9EA2B428}">
      <dgm:prSet/>
      <dgm:spPr/>
      <dgm:t>
        <a:bodyPr/>
        <a:lstStyle/>
        <a:p>
          <a:endParaRPr lang="en-US"/>
        </a:p>
      </dgm:t>
    </dgm:pt>
    <dgm:pt modelId="{CEA3B301-71B3-4F85-85DC-47EB6F6B46D9}" type="pres">
      <dgm:prSet presAssocID="{BF2AFFA2-6939-45D0-9382-1EF074E3F3A4}" presName="root" presStyleCnt="0">
        <dgm:presLayoutVars>
          <dgm:dir/>
          <dgm:resizeHandles val="exact"/>
        </dgm:presLayoutVars>
      </dgm:prSet>
      <dgm:spPr/>
    </dgm:pt>
    <dgm:pt modelId="{7A49DC54-2585-4167-8B62-027FDA859581}" type="pres">
      <dgm:prSet presAssocID="{463C9CE0-1BCE-4D7E-97A2-1FC135E50A25}" presName="compNode" presStyleCnt="0"/>
      <dgm:spPr/>
    </dgm:pt>
    <dgm:pt modelId="{5D7A1DDA-2A08-409B-B5C1-39C2F4162DE2}" type="pres">
      <dgm:prSet presAssocID="{463C9CE0-1BCE-4D7E-97A2-1FC135E50A25}" presName="iconBgRect" presStyleLbl="bgShp" presStyleIdx="0" presStyleCnt="3"/>
      <dgm:spPr/>
    </dgm:pt>
    <dgm:pt modelId="{DE510592-A351-48D1-867A-ADEB8A4376D3}" type="pres">
      <dgm:prSet presAssocID="{463C9CE0-1BCE-4D7E-97A2-1FC135E50A25}" presName="iconRect" presStyleLbl="node1" presStyleIdx="0" presStyleCnt="3" custScaleX="127707" custScaleY="13427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D2FD35E9-605C-43E9-AFB5-1B1667B10667}" type="pres">
      <dgm:prSet presAssocID="{463C9CE0-1BCE-4D7E-97A2-1FC135E50A25}" presName="spaceRect" presStyleCnt="0"/>
      <dgm:spPr/>
    </dgm:pt>
    <dgm:pt modelId="{F37DB5A1-7AD1-4A95-BDCE-8F5669CEE9F8}" type="pres">
      <dgm:prSet presAssocID="{463C9CE0-1BCE-4D7E-97A2-1FC135E50A25}" presName="textRect" presStyleLbl="revTx" presStyleIdx="0" presStyleCnt="3">
        <dgm:presLayoutVars>
          <dgm:chMax val="1"/>
          <dgm:chPref val="1"/>
        </dgm:presLayoutVars>
      </dgm:prSet>
      <dgm:spPr/>
    </dgm:pt>
    <dgm:pt modelId="{67C8F26F-B5DE-47ED-BEC6-8D2219056ACE}" type="pres">
      <dgm:prSet presAssocID="{805A16B3-0984-41CA-8DB3-C638F28C6488}" presName="sibTrans" presStyleCnt="0"/>
      <dgm:spPr/>
    </dgm:pt>
    <dgm:pt modelId="{C4D073A4-571B-49BF-8F1E-55C594757BA4}" type="pres">
      <dgm:prSet presAssocID="{55CFAD65-291E-4553-891F-8E1512C28A6C}" presName="compNode" presStyleCnt="0"/>
      <dgm:spPr/>
    </dgm:pt>
    <dgm:pt modelId="{69014F3B-972C-4E24-A3B4-19F11EE8A3F7}" type="pres">
      <dgm:prSet presAssocID="{55CFAD65-291E-4553-891F-8E1512C28A6C}" presName="iconBgRect" presStyleLbl="bgShp" presStyleIdx="1" presStyleCnt="3"/>
      <dgm:spPr/>
    </dgm:pt>
    <dgm:pt modelId="{F39D48A8-F7E5-46E5-91D1-418413AAA33C}" type="pres">
      <dgm:prSet presAssocID="{55CFAD65-291E-4553-891F-8E1512C28A6C}" presName="iconRect" presStyleLbl="node1" presStyleIdx="1" presStyleCnt="3" custScaleX="188899" custScaleY="174292" custLinFactNeighborX="0" custLinFactNeighborY="6797"/>
      <dgm:spPr>
        <a:prstGeom prst="mathPlus">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Handshake"/>
        </a:ext>
      </dgm:extLst>
    </dgm:pt>
    <dgm:pt modelId="{98999DEA-8E2D-42F6-B603-174427417A2B}" type="pres">
      <dgm:prSet presAssocID="{55CFAD65-291E-4553-891F-8E1512C28A6C}" presName="spaceRect" presStyleCnt="0"/>
      <dgm:spPr/>
    </dgm:pt>
    <dgm:pt modelId="{237F0B9B-72FA-46BD-83D0-E7F2D85E9352}" type="pres">
      <dgm:prSet presAssocID="{55CFAD65-291E-4553-891F-8E1512C28A6C}" presName="textRect" presStyleLbl="revTx" presStyleIdx="1" presStyleCnt="3" custScaleX="116114">
        <dgm:presLayoutVars>
          <dgm:chMax val="1"/>
          <dgm:chPref val="1"/>
        </dgm:presLayoutVars>
      </dgm:prSet>
      <dgm:spPr/>
    </dgm:pt>
    <dgm:pt modelId="{048F863C-3DF0-4DF8-BBB3-0AD71B69CA1F}" type="pres">
      <dgm:prSet presAssocID="{F4A6124B-9E8D-4209-ACD4-3842739DF314}" presName="sibTrans" presStyleCnt="0"/>
      <dgm:spPr/>
    </dgm:pt>
    <dgm:pt modelId="{A0EC712C-4EDC-4EC3-9967-F3F171B88451}" type="pres">
      <dgm:prSet presAssocID="{A8FD7B03-A87C-4398-AFF3-70E6D9C3B0D4}" presName="compNode" presStyleCnt="0"/>
      <dgm:spPr/>
    </dgm:pt>
    <dgm:pt modelId="{824A0562-B93D-4361-955C-A902D3FE4D5E}" type="pres">
      <dgm:prSet presAssocID="{A8FD7B03-A87C-4398-AFF3-70E6D9C3B0D4}" presName="iconBgRect" presStyleLbl="bgShp" presStyleIdx="2" presStyleCnt="3"/>
      <dgm:spPr/>
    </dgm:pt>
    <dgm:pt modelId="{ADAD846F-3068-4706-B356-BDE23A5FE164}" type="pres">
      <dgm:prSet presAssocID="{A8FD7B03-A87C-4398-AFF3-70E6D9C3B0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fessor"/>
        </a:ext>
      </dgm:extLst>
    </dgm:pt>
    <dgm:pt modelId="{326149ED-622F-4341-AF1B-B5B0D0C8E23C}" type="pres">
      <dgm:prSet presAssocID="{A8FD7B03-A87C-4398-AFF3-70E6D9C3B0D4}" presName="spaceRect" presStyleCnt="0"/>
      <dgm:spPr/>
    </dgm:pt>
    <dgm:pt modelId="{6CE62396-D8AE-4CBC-A6BE-026CC64B968C}" type="pres">
      <dgm:prSet presAssocID="{A8FD7B03-A87C-4398-AFF3-70E6D9C3B0D4}" presName="textRect" presStyleLbl="revTx" presStyleIdx="2" presStyleCnt="3">
        <dgm:presLayoutVars>
          <dgm:chMax val="1"/>
          <dgm:chPref val="1"/>
        </dgm:presLayoutVars>
      </dgm:prSet>
      <dgm:spPr/>
    </dgm:pt>
  </dgm:ptLst>
  <dgm:cxnLst>
    <dgm:cxn modelId="{F1A9E732-B9A0-4FBD-A163-7F35D0317821}" srcId="{BF2AFFA2-6939-45D0-9382-1EF074E3F3A4}" destId="{463C9CE0-1BCE-4D7E-97A2-1FC135E50A25}" srcOrd="0" destOrd="0" parTransId="{4082E05B-B4FD-4216-B35C-EFCCFA6C07F8}" sibTransId="{805A16B3-0984-41CA-8DB3-C638F28C6488}"/>
    <dgm:cxn modelId="{948C7290-C1D7-42B7-B1AD-42AF9EA2B428}" srcId="{BF2AFFA2-6939-45D0-9382-1EF074E3F3A4}" destId="{A8FD7B03-A87C-4398-AFF3-70E6D9C3B0D4}" srcOrd="2" destOrd="0" parTransId="{9D81AC4B-D4FF-4FE0-B602-58F7A539EA21}" sibTransId="{AB2F14FA-20FF-4A6B-A849-A788616F235B}"/>
    <dgm:cxn modelId="{290EBF9C-6C1B-4E25-9B94-31E86C252C1A}" type="presOf" srcId="{55CFAD65-291E-4553-891F-8E1512C28A6C}" destId="{237F0B9B-72FA-46BD-83D0-E7F2D85E9352}" srcOrd="0" destOrd="0" presId="urn:microsoft.com/office/officeart/2018/5/layout/IconCircleLabelList"/>
    <dgm:cxn modelId="{C934FD9E-15C5-4A86-9A92-DCD3AC528921}" type="presOf" srcId="{A8FD7B03-A87C-4398-AFF3-70E6D9C3B0D4}" destId="{6CE62396-D8AE-4CBC-A6BE-026CC64B968C}" srcOrd="0" destOrd="0" presId="urn:microsoft.com/office/officeart/2018/5/layout/IconCircleLabelList"/>
    <dgm:cxn modelId="{03D4A9C7-DE09-46C0-BD52-201F7D75A706}" srcId="{BF2AFFA2-6939-45D0-9382-1EF074E3F3A4}" destId="{55CFAD65-291E-4553-891F-8E1512C28A6C}" srcOrd="1" destOrd="0" parTransId="{E658BD3A-493D-4551-AE03-DAD4FCCA38F5}" sibTransId="{F4A6124B-9E8D-4209-ACD4-3842739DF314}"/>
    <dgm:cxn modelId="{438D84EB-A803-410B-939D-B53FA8A749B3}" type="presOf" srcId="{BF2AFFA2-6939-45D0-9382-1EF074E3F3A4}" destId="{CEA3B301-71B3-4F85-85DC-47EB6F6B46D9}" srcOrd="0" destOrd="0" presId="urn:microsoft.com/office/officeart/2018/5/layout/IconCircleLabelList"/>
    <dgm:cxn modelId="{E1D66FF9-3065-4030-854E-7B7F884D7A08}" type="presOf" srcId="{463C9CE0-1BCE-4D7E-97A2-1FC135E50A25}" destId="{F37DB5A1-7AD1-4A95-BDCE-8F5669CEE9F8}" srcOrd="0" destOrd="0" presId="urn:microsoft.com/office/officeart/2018/5/layout/IconCircleLabelList"/>
    <dgm:cxn modelId="{CB84173D-2636-44FB-9CA7-0B59A91DB44F}" type="presParOf" srcId="{CEA3B301-71B3-4F85-85DC-47EB6F6B46D9}" destId="{7A49DC54-2585-4167-8B62-027FDA859581}" srcOrd="0" destOrd="0" presId="urn:microsoft.com/office/officeart/2018/5/layout/IconCircleLabelList"/>
    <dgm:cxn modelId="{AF78130A-5012-4B5C-8787-3D3F2D9BCAA4}" type="presParOf" srcId="{7A49DC54-2585-4167-8B62-027FDA859581}" destId="{5D7A1DDA-2A08-409B-B5C1-39C2F4162DE2}" srcOrd="0" destOrd="0" presId="urn:microsoft.com/office/officeart/2018/5/layout/IconCircleLabelList"/>
    <dgm:cxn modelId="{43EAE916-AFEC-4696-9EDE-5548DA8FDE71}" type="presParOf" srcId="{7A49DC54-2585-4167-8B62-027FDA859581}" destId="{DE510592-A351-48D1-867A-ADEB8A4376D3}" srcOrd="1" destOrd="0" presId="urn:microsoft.com/office/officeart/2018/5/layout/IconCircleLabelList"/>
    <dgm:cxn modelId="{DB0E42C0-7A24-4EF3-9070-9F4D15893F45}" type="presParOf" srcId="{7A49DC54-2585-4167-8B62-027FDA859581}" destId="{D2FD35E9-605C-43E9-AFB5-1B1667B10667}" srcOrd="2" destOrd="0" presId="urn:microsoft.com/office/officeart/2018/5/layout/IconCircleLabelList"/>
    <dgm:cxn modelId="{D7C57AA1-CEB0-4A86-A486-BCF5F8479455}" type="presParOf" srcId="{7A49DC54-2585-4167-8B62-027FDA859581}" destId="{F37DB5A1-7AD1-4A95-BDCE-8F5669CEE9F8}" srcOrd="3" destOrd="0" presId="urn:microsoft.com/office/officeart/2018/5/layout/IconCircleLabelList"/>
    <dgm:cxn modelId="{BAFAA6EC-44FE-4AF4-A71C-A3B7C945D236}" type="presParOf" srcId="{CEA3B301-71B3-4F85-85DC-47EB6F6B46D9}" destId="{67C8F26F-B5DE-47ED-BEC6-8D2219056ACE}" srcOrd="1" destOrd="0" presId="urn:microsoft.com/office/officeart/2018/5/layout/IconCircleLabelList"/>
    <dgm:cxn modelId="{2FB293BD-6330-4CE8-9DDC-1C29CF0941B2}" type="presParOf" srcId="{CEA3B301-71B3-4F85-85DC-47EB6F6B46D9}" destId="{C4D073A4-571B-49BF-8F1E-55C594757BA4}" srcOrd="2" destOrd="0" presId="urn:microsoft.com/office/officeart/2018/5/layout/IconCircleLabelList"/>
    <dgm:cxn modelId="{5DDEFCA5-C4F2-4F0E-AF35-C93BD04779C4}" type="presParOf" srcId="{C4D073A4-571B-49BF-8F1E-55C594757BA4}" destId="{69014F3B-972C-4E24-A3B4-19F11EE8A3F7}" srcOrd="0" destOrd="0" presId="urn:microsoft.com/office/officeart/2018/5/layout/IconCircleLabelList"/>
    <dgm:cxn modelId="{87B38922-36AE-4E0E-9B0A-1801F8CDED2D}" type="presParOf" srcId="{C4D073A4-571B-49BF-8F1E-55C594757BA4}" destId="{F39D48A8-F7E5-46E5-91D1-418413AAA33C}" srcOrd="1" destOrd="0" presId="urn:microsoft.com/office/officeart/2018/5/layout/IconCircleLabelList"/>
    <dgm:cxn modelId="{5F5F7802-CA73-4EC8-B1F5-717CB86C307E}" type="presParOf" srcId="{C4D073A4-571B-49BF-8F1E-55C594757BA4}" destId="{98999DEA-8E2D-42F6-B603-174427417A2B}" srcOrd="2" destOrd="0" presId="urn:microsoft.com/office/officeart/2018/5/layout/IconCircleLabelList"/>
    <dgm:cxn modelId="{26894BEE-58FC-4369-A670-C5432606F8E4}" type="presParOf" srcId="{C4D073A4-571B-49BF-8F1E-55C594757BA4}" destId="{237F0B9B-72FA-46BD-83D0-E7F2D85E9352}" srcOrd="3" destOrd="0" presId="urn:microsoft.com/office/officeart/2018/5/layout/IconCircleLabelList"/>
    <dgm:cxn modelId="{9B00BF6F-0DD6-44E4-B121-597D0B373047}" type="presParOf" srcId="{CEA3B301-71B3-4F85-85DC-47EB6F6B46D9}" destId="{048F863C-3DF0-4DF8-BBB3-0AD71B69CA1F}" srcOrd="3" destOrd="0" presId="urn:microsoft.com/office/officeart/2018/5/layout/IconCircleLabelList"/>
    <dgm:cxn modelId="{ADBB64FE-CA35-416D-BD5B-DF618B75905C}" type="presParOf" srcId="{CEA3B301-71B3-4F85-85DC-47EB6F6B46D9}" destId="{A0EC712C-4EDC-4EC3-9967-F3F171B88451}" srcOrd="4" destOrd="0" presId="urn:microsoft.com/office/officeart/2018/5/layout/IconCircleLabelList"/>
    <dgm:cxn modelId="{54064AC1-5A6B-493F-9E36-60230BB3318F}" type="presParOf" srcId="{A0EC712C-4EDC-4EC3-9967-F3F171B88451}" destId="{824A0562-B93D-4361-955C-A902D3FE4D5E}" srcOrd="0" destOrd="0" presId="urn:microsoft.com/office/officeart/2018/5/layout/IconCircleLabelList"/>
    <dgm:cxn modelId="{FFE47795-FC55-45B2-984A-36465E7CAD77}" type="presParOf" srcId="{A0EC712C-4EDC-4EC3-9967-F3F171B88451}" destId="{ADAD846F-3068-4706-B356-BDE23A5FE164}" srcOrd="1" destOrd="0" presId="urn:microsoft.com/office/officeart/2018/5/layout/IconCircleLabelList"/>
    <dgm:cxn modelId="{66EF855A-FE9D-4E35-BD41-2D855579E25D}" type="presParOf" srcId="{A0EC712C-4EDC-4EC3-9967-F3F171B88451}" destId="{326149ED-622F-4341-AF1B-B5B0D0C8E23C}" srcOrd="2" destOrd="0" presId="urn:microsoft.com/office/officeart/2018/5/layout/IconCircleLabelList"/>
    <dgm:cxn modelId="{348F90C0-2299-4575-9F4A-5BC6392CFB45}" type="presParOf" srcId="{A0EC712C-4EDC-4EC3-9967-F3F171B88451}" destId="{6CE62396-D8AE-4CBC-A6BE-026CC64B968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4B8C10-F20D-4A79-83E1-FD55E474F66F}" type="doc">
      <dgm:prSet loTypeId="urn:microsoft.com/office/officeart/2005/8/layout/vList2" loCatId="list" qsTypeId="urn:microsoft.com/office/officeart/2005/8/quickstyle/3d3" qsCatId="3D" csTypeId="urn:microsoft.com/office/officeart/2005/8/colors/accent1_2" csCatId="accent1"/>
      <dgm:spPr/>
      <dgm:t>
        <a:bodyPr/>
        <a:lstStyle/>
        <a:p>
          <a:endParaRPr lang="en-US"/>
        </a:p>
      </dgm:t>
    </dgm:pt>
    <dgm:pt modelId="{FE25B2C8-E703-44EE-AD5E-9B1C1C0C569D}">
      <dgm:prSet/>
      <dgm:spPr/>
      <dgm:t>
        <a:bodyPr/>
        <a:lstStyle/>
        <a:p>
          <a:r>
            <a:rPr lang="en-GB"/>
            <a:t>Team</a:t>
          </a:r>
          <a:endParaRPr lang="en-US"/>
        </a:p>
      </dgm:t>
    </dgm:pt>
    <dgm:pt modelId="{BF86C7FA-E786-4F4B-B17E-C9707AE73C3B}" type="parTrans" cxnId="{71272D23-C0A0-4C42-B779-D1D91B0ACF24}">
      <dgm:prSet/>
      <dgm:spPr/>
      <dgm:t>
        <a:bodyPr/>
        <a:lstStyle/>
        <a:p>
          <a:endParaRPr lang="en-US"/>
        </a:p>
      </dgm:t>
    </dgm:pt>
    <dgm:pt modelId="{BDE9999E-70E5-4021-9DD3-36D1625C604C}" type="sibTrans" cxnId="{71272D23-C0A0-4C42-B779-D1D91B0ACF24}">
      <dgm:prSet/>
      <dgm:spPr/>
      <dgm:t>
        <a:bodyPr/>
        <a:lstStyle/>
        <a:p>
          <a:endParaRPr lang="en-US"/>
        </a:p>
      </dgm:t>
    </dgm:pt>
    <dgm:pt modelId="{C5D57565-1268-4D93-89DA-42DA3B540408}">
      <dgm:prSet/>
      <dgm:spPr/>
      <dgm:t>
        <a:bodyPr/>
        <a:lstStyle/>
        <a:p>
          <a:r>
            <a:rPr lang="en-GB"/>
            <a:t>Two or more individuals</a:t>
          </a:r>
          <a:endParaRPr lang="en-US"/>
        </a:p>
      </dgm:t>
    </dgm:pt>
    <dgm:pt modelId="{8F1A9A44-2BF9-4E62-AC8D-08E375CC624F}" type="parTrans" cxnId="{A56FC3F8-6B5B-48EC-BB13-7E5960F8B22B}">
      <dgm:prSet/>
      <dgm:spPr/>
      <dgm:t>
        <a:bodyPr/>
        <a:lstStyle/>
        <a:p>
          <a:endParaRPr lang="en-US"/>
        </a:p>
      </dgm:t>
    </dgm:pt>
    <dgm:pt modelId="{E2353E00-C71E-44CE-BC89-423EEAD66215}" type="sibTrans" cxnId="{A56FC3F8-6B5B-48EC-BB13-7E5960F8B22B}">
      <dgm:prSet/>
      <dgm:spPr/>
      <dgm:t>
        <a:bodyPr/>
        <a:lstStyle/>
        <a:p>
          <a:endParaRPr lang="en-US"/>
        </a:p>
      </dgm:t>
    </dgm:pt>
    <dgm:pt modelId="{6B99871F-06D2-4F88-B71B-B59F8C50645F}">
      <dgm:prSet/>
      <dgm:spPr/>
      <dgm:t>
        <a:bodyPr/>
        <a:lstStyle/>
        <a:p>
          <a:r>
            <a:rPr lang="en-GB"/>
            <a:t>Work together regularly</a:t>
          </a:r>
          <a:endParaRPr lang="en-US"/>
        </a:p>
      </dgm:t>
    </dgm:pt>
    <dgm:pt modelId="{8027D1A0-0F05-4D32-8C9D-13AAB323721F}" type="parTrans" cxnId="{1E302961-FE9B-4F47-B6EC-B74528295952}">
      <dgm:prSet/>
      <dgm:spPr/>
      <dgm:t>
        <a:bodyPr/>
        <a:lstStyle/>
        <a:p>
          <a:endParaRPr lang="en-US"/>
        </a:p>
      </dgm:t>
    </dgm:pt>
    <dgm:pt modelId="{24B2870E-59C8-4452-A7DA-D7A7077CE3B5}" type="sibTrans" cxnId="{1E302961-FE9B-4F47-B6EC-B74528295952}">
      <dgm:prSet/>
      <dgm:spPr/>
      <dgm:t>
        <a:bodyPr/>
        <a:lstStyle/>
        <a:p>
          <a:endParaRPr lang="en-US"/>
        </a:p>
      </dgm:t>
    </dgm:pt>
    <dgm:pt modelId="{C5E0FA50-0DAB-4A2F-AB9D-D4957347CCFF}">
      <dgm:prSet/>
      <dgm:spPr/>
      <dgm:t>
        <a:bodyPr/>
        <a:lstStyle/>
        <a:p>
          <a:r>
            <a:rPr lang="en-GB"/>
            <a:t>Share a goal</a:t>
          </a:r>
          <a:endParaRPr lang="en-US"/>
        </a:p>
      </dgm:t>
    </dgm:pt>
    <dgm:pt modelId="{222E08B8-F27D-4F97-BB00-CC2AD09DB82D}" type="parTrans" cxnId="{BA3D4751-34EC-4C91-AB16-B48C7577B4F7}">
      <dgm:prSet/>
      <dgm:spPr/>
      <dgm:t>
        <a:bodyPr/>
        <a:lstStyle/>
        <a:p>
          <a:endParaRPr lang="en-US"/>
        </a:p>
      </dgm:t>
    </dgm:pt>
    <dgm:pt modelId="{02C7CA6C-300A-4B5C-BDBC-F16C271D68B5}" type="sibTrans" cxnId="{BA3D4751-34EC-4C91-AB16-B48C7577B4F7}">
      <dgm:prSet/>
      <dgm:spPr/>
      <dgm:t>
        <a:bodyPr/>
        <a:lstStyle/>
        <a:p>
          <a:endParaRPr lang="en-US"/>
        </a:p>
      </dgm:t>
    </dgm:pt>
    <dgm:pt modelId="{3FC70070-2198-418C-9EB0-F6267F9170C9}">
      <dgm:prSet/>
      <dgm:spPr/>
      <dgm:t>
        <a:bodyPr/>
        <a:lstStyle/>
        <a:p>
          <a:r>
            <a:rPr lang="en-GB"/>
            <a:t>Group</a:t>
          </a:r>
          <a:endParaRPr lang="en-US"/>
        </a:p>
      </dgm:t>
    </dgm:pt>
    <dgm:pt modelId="{AC4FCCE9-8603-4A93-A29B-CE38AD2399BE}" type="parTrans" cxnId="{2063A993-55D7-40CF-B657-8742DB870847}">
      <dgm:prSet/>
      <dgm:spPr/>
      <dgm:t>
        <a:bodyPr/>
        <a:lstStyle/>
        <a:p>
          <a:endParaRPr lang="en-US"/>
        </a:p>
      </dgm:t>
    </dgm:pt>
    <dgm:pt modelId="{DEBD5525-73BD-4B77-B29E-7D69FA31E9F1}" type="sibTrans" cxnId="{2063A993-55D7-40CF-B657-8742DB870847}">
      <dgm:prSet/>
      <dgm:spPr/>
      <dgm:t>
        <a:bodyPr/>
        <a:lstStyle/>
        <a:p>
          <a:endParaRPr lang="en-US"/>
        </a:p>
      </dgm:t>
    </dgm:pt>
    <dgm:pt modelId="{30CF280C-18DD-42C0-9A45-910AD6F9F872}">
      <dgm:prSet/>
      <dgm:spPr/>
      <dgm:t>
        <a:bodyPr/>
        <a:lstStyle/>
        <a:p>
          <a:r>
            <a:rPr lang="en-GB"/>
            <a:t>Two or more individuals</a:t>
          </a:r>
          <a:endParaRPr lang="en-US"/>
        </a:p>
      </dgm:t>
    </dgm:pt>
    <dgm:pt modelId="{B229FE31-125D-4D22-A97E-A3A3A8FBC5D8}" type="parTrans" cxnId="{F5189535-D8AC-488D-953B-0D91C4941B9B}">
      <dgm:prSet/>
      <dgm:spPr/>
      <dgm:t>
        <a:bodyPr/>
        <a:lstStyle/>
        <a:p>
          <a:endParaRPr lang="en-US"/>
        </a:p>
      </dgm:t>
    </dgm:pt>
    <dgm:pt modelId="{CB4C4AC1-A845-4F0D-AB99-F7C8EFF5DAD3}" type="sibTrans" cxnId="{F5189535-D8AC-488D-953B-0D91C4941B9B}">
      <dgm:prSet/>
      <dgm:spPr/>
      <dgm:t>
        <a:bodyPr/>
        <a:lstStyle/>
        <a:p>
          <a:endParaRPr lang="en-US"/>
        </a:p>
      </dgm:t>
    </dgm:pt>
    <dgm:pt modelId="{1E51EBE3-E6F9-4E03-BA01-002C7CBEA090}">
      <dgm:prSet/>
      <dgm:spPr/>
      <dgm:t>
        <a:bodyPr/>
        <a:lstStyle/>
        <a:p>
          <a:r>
            <a:rPr lang="en-GB"/>
            <a:t>Distinct unit or department</a:t>
          </a:r>
          <a:endParaRPr lang="en-US"/>
        </a:p>
      </dgm:t>
    </dgm:pt>
    <dgm:pt modelId="{8D7BC28C-D0CF-4FA7-8921-33C0CF56C84B}" type="parTrans" cxnId="{FF9BE9C1-092D-4DFC-AA17-266AAE9BD3C9}">
      <dgm:prSet/>
      <dgm:spPr/>
      <dgm:t>
        <a:bodyPr/>
        <a:lstStyle/>
        <a:p>
          <a:endParaRPr lang="en-US"/>
        </a:p>
      </dgm:t>
    </dgm:pt>
    <dgm:pt modelId="{3F2AD220-2FE3-4BAE-A382-C183E6299298}" type="sibTrans" cxnId="{FF9BE9C1-092D-4DFC-AA17-266AAE9BD3C9}">
      <dgm:prSet/>
      <dgm:spPr/>
      <dgm:t>
        <a:bodyPr/>
        <a:lstStyle/>
        <a:p>
          <a:endParaRPr lang="en-US"/>
        </a:p>
      </dgm:t>
    </dgm:pt>
    <dgm:pt modelId="{3B7B65BC-F228-429F-B724-44DBF6E2BD6A}">
      <dgm:prSet/>
      <dgm:spPr/>
      <dgm:t>
        <a:bodyPr/>
        <a:lstStyle/>
        <a:p>
          <a:r>
            <a:rPr lang="en-GB"/>
            <a:t>Independently work to reach goal</a:t>
          </a:r>
          <a:endParaRPr lang="en-US"/>
        </a:p>
      </dgm:t>
    </dgm:pt>
    <dgm:pt modelId="{F1AA5C24-3F28-4845-8FFB-9FF22CA08F5A}" type="parTrans" cxnId="{B71E312E-E9F6-444E-B7AA-AD9EA21BA209}">
      <dgm:prSet/>
      <dgm:spPr/>
      <dgm:t>
        <a:bodyPr/>
        <a:lstStyle/>
        <a:p>
          <a:endParaRPr lang="en-US"/>
        </a:p>
      </dgm:t>
    </dgm:pt>
    <dgm:pt modelId="{43B56973-B3AC-45A0-89DC-B8110510782E}" type="sibTrans" cxnId="{B71E312E-E9F6-444E-B7AA-AD9EA21BA209}">
      <dgm:prSet/>
      <dgm:spPr/>
      <dgm:t>
        <a:bodyPr/>
        <a:lstStyle/>
        <a:p>
          <a:endParaRPr lang="en-US"/>
        </a:p>
      </dgm:t>
    </dgm:pt>
    <dgm:pt modelId="{ADADB151-5A26-4F60-80E7-04ACECC6D81F}" type="pres">
      <dgm:prSet presAssocID="{DE4B8C10-F20D-4A79-83E1-FD55E474F66F}" presName="linear" presStyleCnt="0">
        <dgm:presLayoutVars>
          <dgm:animLvl val="lvl"/>
          <dgm:resizeHandles val="exact"/>
        </dgm:presLayoutVars>
      </dgm:prSet>
      <dgm:spPr/>
    </dgm:pt>
    <dgm:pt modelId="{9EF0D32B-C353-4F94-830E-FFC0F254FD24}" type="pres">
      <dgm:prSet presAssocID="{FE25B2C8-E703-44EE-AD5E-9B1C1C0C569D}" presName="parentText" presStyleLbl="node1" presStyleIdx="0" presStyleCnt="2">
        <dgm:presLayoutVars>
          <dgm:chMax val="0"/>
          <dgm:bulletEnabled val="1"/>
        </dgm:presLayoutVars>
      </dgm:prSet>
      <dgm:spPr/>
    </dgm:pt>
    <dgm:pt modelId="{6BAAC3A3-28CE-4D74-BDD0-BD403513A420}" type="pres">
      <dgm:prSet presAssocID="{FE25B2C8-E703-44EE-AD5E-9B1C1C0C569D}" presName="childText" presStyleLbl="revTx" presStyleIdx="0" presStyleCnt="2">
        <dgm:presLayoutVars>
          <dgm:bulletEnabled val="1"/>
        </dgm:presLayoutVars>
      </dgm:prSet>
      <dgm:spPr/>
    </dgm:pt>
    <dgm:pt modelId="{B9D44DFB-89E4-47EC-9223-BF98BEC0EDD0}" type="pres">
      <dgm:prSet presAssocID="{3FC70070-2198-418C-9EB0-F6267F9170C9}" presName="parentText" presStyleLbl="node1" presStyleIdx="1" presStyleCnt="2">
        <dgm:presLayoutVars>
          <dgm:chMax val="0"/>
          <dgm:bulletEnabled val="1"/>
        </dgm:presLayoutVars>
      </dgm:prSet>
      <dgm:spPr/>
    </dgm:pt>
    <dgm:pt modelId="{3768281F-57B3-40A2-B058-470BFB9F8DCA}" type="pres">
      <dgm:prSet presAssocID="{3FC70070-2198-418C-9EB0-F6267F9170C9}" presName="childText" presStyleLbl="revTx" presStyleIdx="1" presStyleCnt="2">
        <dgm:presLayoutVars>
          <dgm:bulletEnabled val="1"/>
        </dgm:presLayoutVars>
      </dgm:prSet>
      <dgm:spPr/>
    </dgm:pt>
  </dgm:ptLst>
  <dgm:cxnLst>
    <dgm:cxn modelId="{95E2DF16-7B83-4FB5-82EE-3FD4C5109679}" type="presOf" srcId="{DE4B8C10-F20D-4A79-83E1-FD55E474F66F}" destId="{ADADB151-5A26-4F60-80E7-04ACECC6D81F}" srcOrd="0" destOrd="0" presId="urn:microsoft.com/office/officeart/2005/8/layout/vList2"/>
    <dgm:cxn modelId="{87618F1F-DA75-4442-A516-F4651C238548}" type="presOf" srcId="{30CF280C-18DD-42C0-9A45-910AD6F9F872}" destId="{3768281F-57B3-40A2-B058-470BFB9F8DCA}" srcOrd="0" destOrd="0" presId="urn:microsoft.com/office/officeart/2005/8/layout/vList2"/>
    <dgm:cxn modelId="{71272D23-C0A0-4C42-B779-D1D91B0ACF24}" srcId="{DE4B8C10-F20D-4A79-83E1-FD55E474F66F}" destId="{FE25B2C8-E703-44EE-AD5E-9B1C1C0C569D}" srcOrd="0" destOrd="0" parTransId="{BF86C7FA-E786-4F4B-B17E-C9707AE73C3B}" sibTransId="{BDE9999E-70E5-4021-9DD3-36D1625C604C}"/>
    <dgm:cxn modelId="{B71E312E-E9F6-444E-B7AA-AD9EA21BA209}" srcId="{3FC70070-2198-418C-9EB0-F6267F9170C9}" destId="{3B7B65BC-F228-429F-B724-44DBF6E2BD6A}" srcOrd="2" destOrd="0" parTransId="{F1AA5C24-3F28-4845-8FFB-9FF22CA08F5A}" sibTransId="{43B56973-B3AC-45A0-89DC-B8110510782E}"/>
    <dgm:cxn modelId="{F5189535-D8AC-488D-953B-0D91C4941B9B}" srcId="{3FC70070-2198-418C-9EB0-F6267F9170C9}" destId="{30CF280C-18DD-42C0-9A45-910AD6F9F872}" srcOrd="0" destOrd="0" parTransId="{B229FE31-125D-4D22-A97E-A3A3A8FBC5D8}" sibTransId="{CB4C4AC1-A845-4F0D-AB99-F7C8EFF5DAD3}"/>
    <dgm:cxn modelId="{0E7D4A5F-5E0C-4018-A05D-160E27CFB4ED}" type="presOf" srcId="{C5D57565-1268-4D93-89DA-42DA3B540408}" destId="{6BAAC3A3-28CE-4D74-BDD0-BD403513A420}" srcOrd="0" destOrd="0" presId="urn:microsoft.com/office/officeart/2005/8/layout/vList2"/>
    <dgm:cxn modelId="{1E302961-FE9B-4F47-B6EC-B74528295952}" srcId="{FE25B2C8-E703-44EE-AD5E-9B1C1C0C569D}" destId="{6B99871F-06D2-4F88-B71B-B59F8C50645F}" srcOrd="1" destOrd="0" parTransId="{8027D1A0-0F05-4D32-8C9D-13AAB323721F}" sibTransId="{24B2870E-59C8-4452-A7DA-D7A7077CE3B5}"/>
    <dgm:cxn modelId="{B8862F6F-A7C5-4712-8B91-D4073F205FD4}" type="presOf" srcId="{FE25B2C8-E703-44EE-AD5E-9B1C1C0C569D}" destId="{9EF0D32B-C353-4F94-830E-FFC0F254FD24}" srcOrd="0" destOrd="0" presId="urn:microsoft.com/office/officeart/2005/8/layout/vList2"/>
    <dgm:cxn modelId="{BA3D4751-34EC-4C91-AB16-B48C7577B4F7}" srcId="{FE25B2C8-E703-44EE-AD5E-9B1C1C0C569D}" destId="{C5E0FA50-0DAB-4A2F-AB9D-D4957347CCFF}" srcOrd="2" destOrd="0" parTransId="{222E08B8-F27D-4F97-BB00-CC2AD09DB82D}" sibTransId="{02C7CA6C-300A-4B5C-BDBC-F16C271D68B5}"/>
    <dgm:cxn modelId="{53213583-3A02-4181-868F-314DF5BAB609}" type="presOf" srcId="{6B99871F-06D2-4F88-B71B-B59F8C50645F}" destId="{6BAAC3A3-28CE-4D74-BDD0-BD403513A420}" srcOrd="0" destOrd="1" presId="urn:microsoft.com/office/officeart/2005/8/layout/vList2"/>
    <dgm:cxn modelId="{BF341E88-2DF7-4148-BACA-0180930A4917}" type="presOf" srcId="{C5E0FA50-0DAB-4A2F-AB9D-D4957347CCFF}" destId="{6BAAC3A3-28CE-4D74-BDD0-BD403513A420}" srcOrd="0" destOrd="2" presId="urn:microsoft.com/office/officeart/2005/8/layout/vList2"/>
    <dgm:cxn modelId="{2063A993-55D7-40CF-B657-8742DB870847}" srcId="{DE4B8C10-F20D-4A79-83E1-FD55E474F66F}" destId="{3FC70070-2198-418C-9EB0-F6267F9170C9}" srcOrd="1" destOrd="0" parTransId="{AC4FCCE9-8603-4A93-A29B-CE38AD2399BE}" sibTransId="{DEBD5525-73BD-4B77-B29E-7D69FA31E9F1}"/>
    <dgm:cxn modelId="{B898779C-A688-4CA9-AC9E-12C855EC857A}" type="presOf" srcId="{1E51EBE3-E6F9-4E03-BA01-002C7CBEA090}" destId="{3768281F-57B3-40A2-B058-470BFB9F8DCA}" srcOrd="0" destOrd="1" presId="urn:microsoft.com/office/officeart/2005/8/layout/vList2"/>
    <dgm:cxn modelId="{128809AC-2809-40C1-83D4-D886D03870B1}" type="presOf" srcId="{3FC70070-2198-418C-9EB0-F6267F9170C9}" destId="{B9D44DFB-89E4-47EC-9223-BF98BEC0EDD0}" srcOrd="0" destOrd="0" presId="urn:microsoft.com/office/officeart/2005/8/layout/vList2"/>
    <dgm:cxn modelId="{FF9BE9C1-092D-4DFC-AA17-266AAE9BD3C9}" srcId="{3FC70070-2198-418C-9EB0-F6267F9170C9}" destId="{1E51EBE3-E6F9-4E03-BA01-002C7CBEA090}" srcOrd="1" destOrd="0" parTransId="{8D7BC28C-D0CF-4FA7-8921-33C0CF56C84B}" sibTransId="{3F2AD220-2FE3-4BAE-A382-C183E6299298}"/>
    <dgm:cxn modelId="{D299FBE4-2A8F-4434-A095-D221394C0F2E}" type="presOf" srcId="{3B7B65BC-F228-429F-B724-44DBF6E2BD6A}" destId="{3768281F-57B3-40A2-B058-470BFB9F8DCA}" srcOrd="0" destOrd="2" presId="urn:microsoft.com/office/officeart/2005/8/layout/vList2"/>
    <dgm:cxn modelId="{A56FC3F8-6B5B-48EC-BB13-7E5960F8B22B}" srcId="{FE25B2C8-E703-44EE-AD5E-9B1C1C0C569D}" destId="{C5D57565-1268-4D93-89DA-42DA3B540408}" srcOrd="0" destOrd="0" parTransId="{8F1A9A44-2BF9-4E62-AC8D-08E375CC624F}" sibTransId="{E2353E00-C71E-44CE-BC89-423EEAD66215}"/>
    <dgm:cxn modelId="{E6184BA4-74B1-4191-9524-D6A90FC08524}" type="presParOf" srcId="{ADADB151-5A26-4F60-80E7-04ACECC6D81F}" destId="{9EF0D32B-C353-4F94-830E-FFC0F254FD24}" srcOrd="0" destOrd="0" presId="urn:microsoft.com/office/officeart/2005/8/layout/vList2"/>
    <dgm:cxn modelId="{FB1B593C-AAD4-4DC6-B08C-F0B91BC34DFC}" type="presParOf" srcId="{ADADB151-5A26-4F60-80E7-04ACECC6D81F}" destId="{6BAAC3A3-28CE-4D74-BDD0-BD403513A420}" srcOrd="1" destOrd="0" presId="urn:microsoft.com/office/officeart/2005/8/layout/vList2"/>
    <dgm:cxn modelId="{3BC7DC8C-0129-492D-9EA7-E2FC967A024E}" type="presParOf" srcId="{ADADB151-5A26-4F60-80E7-04ACECC6D81F}" destId="{B9D44DFB-89E4-47EC-9223-BF98BEC0EDD0}" srcOrd="2" destOrd="0" presId="urn:microsoft.com/office/officeart/2005/8/layout/vList2"/>
    <dgm:cxn modelId="{958061DD-8795-4553-A479-EE44FA7A886B}" type="presParOf" srcId="{ADADB151-5A26-4F60-80E7-04ACECC6D81F}" destId="{3768281F-57B3-40A2-B058-470BFB9F8DCA}"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1CD377-9324-4B63-BAC2-87F307969F55}" type="doc">
      <dgm:prSet loTypeId="urn:microsoft.com/office/officeart/2005/8/layout/default" loCatId="list" qsTypeId="urn:microsoft.com/office/officeart/2005/8/quickstyle/simple5" qsCatId="simple" csTypeId="urn:microsoft.com/office/officeart/2005/8/colors/accent0_1" csCatId="mainScheme" phldr="1"/>
      <dgm:spPr/>
      <dgm:t>
        <a:bodyPr/>
        <a:lstStyle/>
        <a:p>
          <a:endParaRPr lang="en-US"/>
        </a:p>
      </dgm:t>
    </dgm:pt>
    <dgm:pt modelId="{81192FEF-B045-47C2-9ADE-7E3EE132B0DC}">
      <dgm:prSet/>
      <dgm:spPr/>
      <dgm:t>
        <a:bodyPr/>
        <a:lstStyle/>
        <a:p>
          <a:r>
            <a:rPr lang="en-GB"/>
            <a:t>History</a:t>
          </a:r>
          <a:endParaRPr lang="en-US"/>
        </a:p>
      </dgm:t>
    </dgm:pt>
    <dgm:pt modelId="{41F93EE1-485B-4222-AE99-6D378FADDA98}" type="parTrans" cxnId="{D6BF0BDC-20DC-4E77-BE25-C1998C4996F8}">
      <dgm:prSet/>
      <dgm:spPr/>
      <dgm:t>
        <a:bodyPr/>
        <a:lstStyle/>
        <a:p>
          <a:endParaRPr lang="en-US"/>
        </a:p>
      </dgm:t>
    </dgm:pt>
    <dgm:pt modelId="{7B91D6A0-94EC-416B-9A71-E9E9259BA8C7}" type="sibTrans" cxnId="{D6BF0BDC-20DC-4E77-BE25-C1998C4996F8}">
      <dgm:prSet/>
      <dgm:spPr/>
      <dgm:t>
        <a:bodyPr/>
        <a:lstStyle/>
        <a:p>
          <a:endParaRPr lang="en-US"/>
        </a:p>
      </dgm:t>
    </dgm:pt>
    <dgm:pt modelId="{FC5083E9-6436-4BC3-8FBD-B5EE05403CF8}">
      <dgm:prSet/>
      <dgm:spPr/>
      <dgm:t>
        <a:bodyPr/>
        <a:lstStyle/>
        <a:p>
          <a:r>
            <a:rPr lang="en-GB"/>
            <a:t>Missions and Goals</a:t>
          </a:r>
          <a:endParaRPr lang="en-US"/>
        </a:p>
      </dgm:t>
    </dgm:pt>
    <dgm:pt modelId="{89E034BA-7666-4911-AA1C-FB395543EAB2}" type="parTrans" cxnId="{B8119FF4-3A71-480C-A957-559C8F9AD5F5}">
      <dgm:prSet/>
      <dgm:spPr/>
      <dgm:t>
        <a:bodyPr/>
        <a:lstStyle/>
        <a:p>
          <a:endParaRPr lang="en-US"/>
        </a:p>
      </dgm:t>
    </dgm:pt>
    <dgm:pt modelId="{FAA4EBF5-0D69-4ACA-A886-3814A17DC499}" type="sibTrans" cxnId="{B8119FF4-3A71-480C-A957-559C8F9AD5F5}">
      <dgm:prSet/>
      <dgm:spPr/>
      <dgm:t>
        <a:bodyPr/>
        <a:lstStyle/>
        <a:p>
          <a:endParaRPr lang="en-US"/>
        </a:p>
      </dgm:t>
    </dgm:pt>
    <dgm:pt modelId="{4B761028-6057-47DF-A76B-0371A28E55D9}">
      <dgm:prSet/>
      <dgm:spPr/>
      <dgm:t>
        <a:bodyPr/>
        <a:lstStyle/>
        <a:p>
          <a:r>
            <a:rPr lang="en-GB"/>
            <a:t>SWOT</a:t>
          </a:r>
          <a:endParaRPr lang="en-US"/>
        </a:p>
      </dgm:t>
    </dgm:pt>
    <dgm:pt modelId="{21B8810D-612E-40F1-AE41-52BE6215A220}" type="parTrans" cxnId="{849A3A64-85BD-4C95-885A-CBCA46DA576A}">
      <dgm:prSet/>
      <dgm:spPr/>
      <dgm:t>
        <a:bodyPr/>
        <a:lstStyle/>
        <a:p>
          <a:endParaRPr lang="en-US"/>
        </a:p>
      </dgm:t>
    </dgm:pt>
    <dgm:pt modelId="{CDEC6EF9-258D-408E-8D38-59125F8810D8}" type="sibTrans" cxnId="{849A3A64-85BD-4C95-885A-CBCA46DA576A}">
      <dgm:prSet/>
      <dgm:spPr/>
      <dgm:t>
        <a:bodyPr/>
        <a:lstStyle/>
        <a:p>
          <a:endParaRPr lang="en-US"/>
        </a:p>
      </dgm:t>
    </dgm:pt>
    <dgm:pt modelId="{283E1FB2-9AA4-444C-9CC0-4332B60332A3}">
      <dgm:prSet/>
      <dgm:spPr/>
      <dgm:t>
        <a:bodyPr/>
        <a:lstStyle/>
        <a:p>
          <a:r>
            <a:rPr lang="en-GB"/>
            <a:t>PESTEL</a:t>
          </a:r>
          <a:endParaRPr lang="en-US"/>
        </a:p>
      </dgm:t>
    </dgm:pt>
    <dgm:pt modelId="{C2DDF9F3-7248-417C-A0ED-C885FEE07644}" type="parTrans" cxnId="{88C2D622-865A-4978-A7EE-B18545C304F5}">
      <dgm:prSet/>
      <dgm:spPr/>
      <dgm:t>
        <a:bodyPr/>
        <a:lstStyle/>
        <a:p>
          <a:endParaRPr lang="en-US"/>
        </a:p>
      </dgm:t>
    </dgm:pt>
    <dgm:pt modelId="{5023D8A3-28E4-4F50-B5DF-C2F189C61F3F}" type="sibTrans" cxnId="{88C2D622-865A-4978-A7EE-B18545C304F5}">
      <dgm:prSet/>
      <dgm:spPr/>
      <dgm:t>
        <a:bodyPr/>
        <a:lstStyle/>
        <a:p>
          <a:endParaRPr lang="en-US"/>
        </a:p>
      </dgm:t>
    </dgm:pt>
    <dgm:pt modelId="{4EA474C4-F09B-4474-B446-E8EA192E242E}">
      <dgm:prSet/>
      <dgm:spPr/>
      <dgm:t>
        <a:bodyPr/>
        <a:lstStyle/>
        <a:p>
          <a:r>
            <a:rPr lang="en-GB"/>
            <a:t>Leadership</a:t>
          </a:r>
          <a:endParaRPr lang="en-US"/>
        </a:p>
      </dgm:t>
    </dgm:pt>
    <dgm:pt modelId="{211D7826-83F5-421F-A325-DFEA6FAFC87C}" type="parTrans" cxnId="{B1546E0C-3E66-4319-BD38-E4E43AE6E6D0}">
      <dgm:prSet/>
      <dgm:spPr/>
      <dgm:t>
        <a:bodyPr/>
        <a:lstStyle/>
        <a:p>
          <a:endParaRPr lang="en-US"/>
        </a:p>
      </dgm:t>
    </dgm:pt>
    <dgm:pt modelId="{44BD24DF-24A1-46E2-9348-86B292517113}" type="sibTrans" cxnId="{B1546E0C-3E66-4319-BD38-E4E43AE6E6D0}">
      <dgm:prSet/>
      <dgm:spPr/>
      <dgm:t>
        <a:bodyPr/>
        <a:lstStyle/>
        <a:p>
          <a:endParaRPr lang="en-US"/>
        </a:p>
      </dgm:t>
    </dgm:pt>
    <dgm:pt modelId="{2BB12E4D-15CC-498A-94C4-B4AFC4B391B7}">
      <dgm:prSet/>
      <dgm:spPr/>
      <dgm:t>
        <a:bodyPr/>
        <a:lstStyle/>
        <a:p>
          <a:r>
            <a:rPr lang="en-GB"/>
            <a:t>Group &amp; Teams</a:t>
          </a:r>
          <a:endParaRPr lang="en-US"/>
        </a:p>
      </dgm:t>
    </dgm:pt>
    <dgm:pt modelId="{D66C5DEB-3283-4AAA-8D1C-97D90F52B445}" type="parTrans" cxnId="{2BF45ECF-64E2-4A7D-802E-3FD387CCA4C2}">
      <dgm:prSet/>
      <dgm:spPr/>
      <dgm:t>
        <a:bodyPr/>
        <a:lstStyle/>
        <a:p>
          <a:endParaRPr lang="en-US"/>
        </a:p>
      </dgm:t>
    </dgm:pt>
    <dgm:pt modelId="{8BB5C76F-23D3-4F46-AF4E-726953D52DA9}" type="sibTrans" cxnId="{2BF45ECF-64E2-4A7D-802E-3FD387CCA4C2}">
      <dgm:prSet/>
      <dgm:spPr/>
      <dgm:t>
        <a:bodyPr/>
        <a:lstStyle/>
        <a:p>
          <a:endParaRPr lang="en-US"/>
        </a:p>
      </dgm:t>
    </dgm:pt>
    <dgm:pt modelId="{DD5E6FCE-4EB1-4E3A-93AE-9666332D4E7B}">
      <dgm:prSet/>
      <dgm:spPr/>
      <dgm:t>
        <a:bodyPr/>
        <a:lstStyle/>
        <a:p>
          <a:r>
            <a:rPr lang="en-GB" dirty="0"/>
            <a:t>Corporate Social</a:t>
          </a:r>
        </a:p>
        <a:p>
          <a:r>
            <a:rPr lang="en-GB" dirty="0"/>
            <a:t> Responsibility</a:t>
          </a:r>
          <a:endParaRPr lang="en-US" dirty="0"/>
        </a:p>
      </dgm:t>
    </dgm:pt>
    <dgm:pt modelId="{F97A41BE-6780-4621-B9B3-6A57A4CAC1D4}" type="parTrans" cxnId="{8613633C-F32C-463C-B199-09E340DA90EE}">
      <dgm:prSet/>
      <dgm:spPr/>
      <dgm:t>
        <a:bodyPr/>
        <a:lstStyle/>
        <a:p>
          <a:endParaRPr lang="en-US"/>
        </a:p>
      </dgm:t>
    </dgm:pt>
    <dgm:pt modelId="{3538705B-9F8C-49A7-BB7B-8B5BF163B489}" type="sibTrans" cxnId="{8613633C-F32C-463C-B199-09E340DA90EE}">
      <dgm:prSet/>
      <dgm:spPr/>
      <dgm:t>
        <a:bodyPr/>
        <a:lstStyle/>
        <a:p>
          <a:endParaRPr lang="en-US"/>
        </a:p>
      </dgm:t>
    </dgm:pt>
    <dgm:pt modelId="{68DDC863-1E03-4F81-9D0A-967606A9B779}" type="pres">
      <dgm:prSet presAssocID="{2C1CD377-9324-4B63-BAC2-87F307969F55}" presName="diagram" presStyleCnt="0">
        <dgm:presLayoutVars>
          <dgm:dir/>
          <dgm:resizeHandles val="exact"/>
        </dgm:presLayoutVars>
      </dgm:prSet>
      <dgm:spPr/>
    </dgm:pt>
    <dgm:pt modelId="{588019BF-5224-4F9A-B38E-EE363754AE62}" type="pres">
      <dgm:prSet presAssocID="{81192FEF-B045-47C2-9ADE-7E3EE132B0DC}" presName="node" presStyleLbl="node1" presStyleIdx="0" presStyleCnt="7">
        <dgm:presLayoutVars>
          <dgm:bulletEnabled val="1"/>
        </dgm:presLayoutVars>
      </dgm:prSet>
      <dgm:spPr/>
    </dgm:pt>
    <dgm:pt modelId="{E75BAE9D-AA05-4282-869A-8652740AFDCD}" type="pres">
      <dgm:prSet presAssocID="{7B91D6A0-94EC-416B-9A71-E9E9259BA8C7}" presName="sibTrans" presStyleCnt="0"/>
      <dgm:spPr/>
    </dgm:pt>
    <dgm:pt modelId="{39834467-60F6-4CD8-870A-CE0ED410E44D}" type="pres">
      <dgm:prSet presAssocID="{FC5083E9-6436-4BC3-8FBD-B5EE05403CF8}" presName="node" presStyleLbl="node1" presStyleIdx="1" presStyleCnt="7">
        <dgm:presLayoutVars>
          <dgm:bulletEnabled val="1"/>
        </dgm:presLayoutVars>
      </dgm:prSet>
      <dgm:spPr/>
    </dgm:pt>
    <dgm:pt modelId="{33BFFC4C-DF77-48DD-A0CD-57A40C3C188C}" type="pres">
      <dgm:prSet presAssocID="{FAA4EBF5-0D69-4ACA-A886-3814A17DC499}" presName="sibTrans" presStyleCnt="0"/>
      <dgm:spPr/>
    </dgm:pt>
    <dgm:pt modelId="{1BA82109-A0F1-4DA6-897B-F3AB25234626}" type="pres">
      <dgm:prSet presAssocID="{4B761028-6057-47DF-A76B-0371A28E55D9}" presName="node" presStyleLbl="node1" presStyleIdx="2" presStyleCnt="7">
        <dgm:presLayoutVars>
          <dgm:bulletEnabled val="1"/>
        </dgm:presLayoutVars>
      </dgm:prSet>
      <dgm:spPr/>
    </dgm:pt>
    <dgm:pt modelId="{A928A550-4F86-40AD-BD12-CC716D54461C}" type="pres">
      <dgm:prSet presAssocID="{CDEC6EF9-258D-408E-8D38-59125F8810D8}" presName="sibTrans" presStyleCnt="0"/>
      <dgm:spPr/>
    </dgm:pt>
    <dgm:pt modelId="{196053AA-B7E2-405F-ADC9-85197CB721BD}" type="pres">
      <dgm:prSet presAssocID="{283E1FB2-9AA4-444C-9CC0-4332B60332A3}" presName="node" presStyleLbl="node1" presStyleIdx="3" presStyleCnt="7">
        <dgm:presLayoutVars>
          <dgm:bulletEnabled val="1"/>
        </dgm:presLayoutVars>
      </dgm:prSet>
      <dgm:spPr/>
    </dgm:pt>
    <dgm:pt modelId="{400AAAA5-4CC9-4BE8-AD6C-134C28708BDA}" type="pres">
      <dgm:prSet presAssocID="{5023D8A3-28E4-4F50-B5DF-C2F189C61F3F}" presName="sibTrans" presStyleCnt="0"/>
      <dgm:spPr/>
    </dgm:pt>
    <dgm:pt modelId="{78F32929-88CB-48F1-9A3A-C89E4D7522E6}" type="pres">
      <dgm:prSet presAssocID="{4EA474C4-F09B-4474-B446-E8EA192E242E}" presName="node" presStyleLbl="node1" presStyleIdx="4" presStyleCnt="7">
        <dgm:presLayoutVars>
          <dgm:bulletEnabled val="1"/>
        </dgm:presLayoutVars>
      </dgm:prSet>
      <dgm:spPr/>
    </dgm:pt>
    <dgm:pt modelId="{2980EED7-148F-4915-8EF4-9027C7A71212}" type="pres">
      <dgm:prSet presAssocID="{44BD24DF-24A1-46E2-9348-86B292517113}" presName="sibTrans" presStyleCnt="0"/>
      <dgm:spPr/>
    </dgm:pt>
    <dgm:pt modelId="{61B91FAF-B626-43B0-87E1-4752D364CEC1}" type="pres">
      <dgm:prSet presAssocID="{2BB12E4D-15CC-498A-94C4-B4AFC4B391B7}" presName="node" presStyleLbl="node1" presStyleIdx="5" presStyleCnt="7">
        <dgm:presLayoutVars>
          <dgm:bulletEnabled val="1"/>
        </dgm:presLayoutVars>
      </dgm:prSet>
      <dgm:spPr/>
    </dgm:pt>
    <dgm:pt modelId="{E11839E0-72FE-4E19-905F-5272C5E07029}" type="pres">
      <dgm:prSet presAssocID="{8BB5C76F-23D3-4F46-AF4E-726953D52DA9}" presName="sibTrans" presStyleCnt="0"/>
      <dgm:spPr/>
    </dgm:pt>
    <dgm:pt modelId="{E0421AB7-641A-4F4B-A9B3-4176B1C28938}" type="pres">
      <dgm:prSet presAssocID="{DD5E6FCE-4EB1-4E3A-93AE-9666332D4E7B}" presName="node" presStyleLbl="node1" presStyleIdx="6" presStyleCnt="7">
        <dgm:presLayoutVars>
          <dgm:bulletEnabled val="1"/>
        </dgm:presLayoutVars>
      </dgm:prSet>
      <dgm:spPr/>
    </dgm:pt>
  </dgm:ptLst>
  <dgm:cxnLst>
    <dgm:cxn modelId="{B1546E0C-3E66-4319-BD38-E4E43AE6E6D0}" srcId="{2C1CD377-9324-4B63-BAC2-87F307969F55}" destId="{4EA474C4-F09B-4474-B446-E8EA192E242E}" srcOrd="4" destOrd="0" parTransId="{211D7826-83F5-421F-A325-DFEA6FAFC87C}" sibTransId="{44BD24DF-24A1-46E2-9348-86B292517113}"/>
    <dgm:cxn modelId="{40EB6C19-9666-4D7D-9551-DDD62DE3D6B2}" type="presOf" srcId="{2BB12E4D-15CC-498A-94C4-B4AFC4B391B7}" destId="{61B91FAF-B626-43B0-87E1-4752D364CEC1}" srcOrd="0" destOrd="0" presId="urn:microsoft.com/office/officeart/2005/8/layout/default"/>
    <dgm:cxn modelId="{9C7D241F-1714-4336-AB03-196321C1F737}" type="presOf" srcId="{81192FEF-B045-47C2-9ADE-7E3EE132B0DC}" destId="{588019BF-5224-4F9A-B38E-EE363754AE62}" srcOrd="0" destOrd="0" presId="urn:microsoft.com/office/officeart/2005/8/layout/default"/>
    <dgm:cxn modelId="{88C2D622-865A-4978-A7EE-B18545C304F5}" srcId="{2C1CD377-9324-4B63-BAC2-87F307969F55}" destId="{283E1FB2-9AA4-444C-9CC0-4332B60332A3}" srcOrd="3" destOrd="0" parTransId="{C2DDF9F3-7248-417C-A0ED-C885FEE07644}" sibTransId="{5023D8A3-28E4-4F50-B5DF-C2F189C61F3F}"/>
    <dgm:cxn modelId="{222E0C2C-031C-4867-9053-73045E4A0493}" type="presOf" srcId="{DD5E6FCE-4EB1-4E3A-93AE-9666332D4E7B}" destId="{E0421AB7-641A-4F4B-A9B3-4176B1C28938}" srcOrd="0" destOrd="0" presId="urn:microsoft.com/office/officeart/2005/8/layout/default"/>
    <dgm:cxn modelId="{20CF7F2D-A683-402B-9EAD-A60DA2E7C2C3}" type="presOf" srcId="{283E1FB2-9AA4-444C-9CC0-4332B60332A3}" destId="{196053AA-B7E2-405F-ADC9-85197CB721BD}" srcOrd="0" destOrd="0" presId="urn:microsoft.com/office/officeart/2005/8/layout/default"/>
    <dgm:cxn modelId="{B5A8F833-F6CC-47C4-939D-83B1DF534EC6}" type="presOf" srcId="{4EA474C4-F09B-4474-B446-E8EA192E242E}" destId="{78F32929-88CB-48F1-9A3A-C89E4D7522E6}" srcOrd="0" destOrd="0" presId="urn:microsoft.com/office/officeart/2005/8/layout/default"/>
    <dgm:cxn modelId="{8613633C-F32C-463C-B199-09E340DA90EE}" srcId="{2C1CD377-9324-4B63-BAC2-87F307969F55}" destId="{DD5E6FCE-4EB1-4E3A-93AE-9666332D4E7B}" srcOrd="6" destOrd="0" parTransId="{F97A41BE-6780-4621-B9B3-6A57A4CAC1D4}" sibTransId="{3538705B-9F8C-49A7-BB7B-8B5BF163B489}"/>
    <dgm:cxn modelId="{849A3A64-85BD-4C95-885A-CBCA46DA576A}" srcId="{2C1CD377-9324-4B63-BAC2-87F307969F55}" destId="{4B761028-6057-47DF-A76B-0371A28E55D9}" srcOrd="2" destOrd="0" parTransId="{21B8810D-612E-40F1-AE41-52BE6215A220}" sibTransId="{CDEC6EF9-258D-408E-8D38-59125F8810D8}"/>
    <dgm:cxn modelId="{BCA82467-E46A-49DC-A058-341F1E8C6931}" type="presOf" srcId="{4B761028-6057-47DF-A76B-0371A28E55D9}" destId="{1BA82109-A0F1-4DA6-897B-F3AB25234626}" srcOrd="0" destOrd="0" presId="urn:microsoft.com/office/officeart/2005/8/layout/default"/>
    <dgm:cxn modelId="{2BF45ECF-64E2-4A7D-802E-3FD387CCA4C2}" srcId="{2C1CD377-9324-4B63-BAC2-87F307969F55}" destId="{2BB12E4D-15CC-498A-94C4-B4AFC4B391B7}" srcOrd="5" destOrd="0" parTransId="{D66C5DEB-3283-4AAA-8D1C-97D90F52B445}" sibTransId="{8BB5C76F-23D3-4F46-AF4E-726953D52DA9}"/>
    <dgm:cxn modelId="{D6BF0BDC-20DC-4E77-BE25-C1998C4996F8}" srcId="{2C1CD377-9324-4B63-BAC2-87F307969F55}" destId="{81192FEF-B045-47C2-9ADE-7E3EE132B0DC}" srcOrd="0" destOrd="0" parTransId="{41F93EE1-485B-4222-AE99-6D378FADDA98}" sibTransId="{7B91D6A0-94EC-416B-9A71-E9E9259BA8C7}"/>
    <dgm:cxn modelId="{7F9E29E3-5CB5-4CAA-B683-5EFB0A858F9A}" type="presOf" srcId="{2C1CD377-9324-4B63-BAC2-87F307969F55}" destId="{68DDC863-1E03-4F81-9D0A-967606A9B779}" srcOrd="0" destOrd="0" presId="urn:microsoft.com/office/officeart/2005/8/layout/default"/>
    <dgm:cxn modelId="{F74F07EF-4D68-46BE-851E-31ADA02247F7}" type="presOf" srcId="{FC5083E9-6436-4BC3-8FBD-B5EE05403CF8}" destId="{39834467-60F6-4CD8-870A-CE0ED410E44D}" srcOrd="0" destOrd="0" presId="urn:microsoft.com/office/officeart/2005/8/layout/default"/>
    <dgm:cxn modelId="{B8119FF4-3A71-480C-A957-559C8F9AD5F5}" srcId="{2C1CD377-9324-4B63-BAC2-87F307969F55}" destId="{FC5083E9-6436-4BC3-8FBD-B5EE05403CF8}" srcOrd="1" destOrd="0" parTransId="{89E034BA-7666-4911-AA1C-FB395543EAB2}" sibTransId="{FAA4EBF5-0D69-4ACA-A886-3814A17DC499}"/>
    <dgm:cxn modelId="{34A668B8-A234-4DF3-B871-2338D0E6A0EB}" type="presParOf" srcId="{68DDC863-1E03-4F81-9D0A-967606A9B779}" destId="{588019BF-5224-4F9A-B38E-EE363754AE62}" srcOrd="0" destOrd="0" presId="urn:microsoft.com/office/officeart/2005/8/layout/default"/>
    <dgm:cxn modelId="{4FBE98A0-5814-4355-ABA5-DF075F163788}" type="presParOf" srcId="{68DDC863-1E03-4F81-9D0A-967606A9B779}" destId="{E75BAE9D-AA05-4282-869A-8652740AFDCD}" srcOrd="1" destOrd="0" presId="urn:microsoft.com/office/officeart/2005/8/layout/default"/>
    <dgm:cxn modelId="{76B0D340-0454-4E9E-BF37-4578C8F58128}" type="presParOf" srcId="{68DDC863-1E03-4F81-9D0A-967606A9B779}" destId="{39834467-60F6-4CD8-870A-CE0ED410E44D}" srcOrd="2" destOrd="0" presId="urn:microsoft.com/office/officeart/2005/8/layout/default"/>
    <dgm:cxn modelId="{2C046235-A838-43F5-8B6F-7BF9D5E60A06}" type="presParOf" srcId="{68DDC863-1E03-4F81-9D0A-967606A9B779}" destId="{33BFFC4C-DF77-48DD-A0CD-57A40C3C188C}" srcOrd="3" destOrd="0" presId="urn:microsoft.com/office/officeart/2005/8/layout/default"/>
    <dgm:cxn modelId="{2B02D7C3-E9CE-41C8-9E63-1A6FF4C06641}" type="presParOf" srcId="{68DDC863-1E03-4F81-9D0A-967606A9B779}" destId="{1BA82109-A0F1-4DA6-897B-F3AB25234626}" srcOrd="4" destOrd="0" presId="urn:microsoft.com/office/officeart/2005/8/layout/default"/>
    <dgm:cxn modelId="{A91C4488-6DB5-4C12-B60D-DACB7F425A33}" type="presParOf" srcId="{68DDC863-1E03-4F81-9D0A-967606A9B779}" destId="{A928A550-4F86-40AD-BD12-CC716D54461C}" srcOrd="5" destOrd="0" presId="urn:microsoft.com/office/officeart/2005/8/layout/default"/>
    <dgm:cxn modelId="{BC4EEB9B-4200-4AD3-BBA9-9EEDCD3AB487}" type="presParOf" srcId="{68DDC863-1E03-4F81-9D0A-967606A9B779}" destId="{196053AA-B7E2-405F-ADC9-85197CB721BD}" srcOrd="6" destOrd="0" presId="urn:microsoft.com/office/officeart/2005/8/layout/default"/>
    <dgm:cxn modelId="{D41488BD-6C05-423A-95DE-D56661FE3964}" type="presParOf" srcId="{68DDC863-1E03-4F81-9D0A-967606A9B779}" destId="{400AAAA5-4CC9-4BE8-AD6C-134C28708BDA}" srcOrd="7" destOrd="0" presId="urn:microsoft.com/office/officeart/2005/8/layout/default"/>
    <dgm:cxn modelId="{ED96A7AC-F48E-4695-BED9-0A9947ACB0F2}" type="presParOf" srcId="{68DDC863-1E03-4F81-9D0A-967606A9B779}" destId="{78F32929-88CB-48F1-9A3A-C89E4D7522E6}" srcOrd="8" destOrd="0" presId="urn:microsoft.com/office/officeart/2005/8/layout/default"/>
    <dgm:cxn modelId="{3DE9B35A-B1B3-4E4C-BE83-66DC0420830D}" type="presParOf" srcId="{68DDC863-1E03-4F81-9D0A-967606A9B779}" destId="{2980EED7-148F-4915-8EF4-9027C7A71212}" srcOrd="9" destOrd="0" presId="urn:microsoft.com/office/officeart/2005/8/layout/default"/>
    <dgm:cxn modelId="{C7BA37A2-ECC3-45B8-8CD0-3371D8643A2E}" type="presParOf" srcId="{68DDC863-1E03-4F81-9D0A-967606A9B779}" destId="{61B91FAF-B626-43B0-87E1-4752D364CEC1}" srcOrd="10" destOrd="0" presId="urn:microsoft.com/office/officeart/2005/8/layout/default"/>
    <dgm:cxn modelId="{73E8E47E-9FB5-4C99-99ED-F57975BF1723}" type="presParOf" srcId="{68DDC863-1E03-4F81-9D0A-967606A9B779}" destId="{E11839E0-72FE-4E19-905F-5272C5E07029}" srcOrd="11" destOrd="0" presId="urn:microsoft.com/office/officeart/2005/8/layout/default"/>
    <dgm:cxn modelId="{78EF371A-92DB-4C9A-8B46-CFAEBBD5A57D}" type="presParOf" srcId="{68DDC863-1E03-4F81-9D0A-967606A9B779}" destId="{E0421AB7-641A-4F4B-A9B3-4176B1C28938}"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A1DDA-2A08-409B-B5C1-39C2F4162DE2}">
      <dsp:nvSpPr>
        <dsp:cNvPr id="0" name=""/>
        <dsp:cNvSpPr/>
      </dsp:nvSpPr>
      <dsp:spPr>
        <a:xfrm>
          <a:off x="605350" y="623168"/>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510592-A351-48D1-867A-ADEB8A4376D3}">
      <dsp:nvSpPr>
        <dsp:cNvPr id="0" name=""/>
        <dsp:cNvSpPr/>
      </dsp:nvSpPr>
      <dsp:spPr>
        <a:xfrm>
          <a:off x="848360" y="831922"/>
          <a:ext cx="1332542" cy="14010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7DB5A1-7AD1-4A95-BDCE-8F5669CEE9F8}">
      <dsp:nvSpPr>
        <dsp:cNvPr id="0" name=""/>
        <dsp:cNvSpPr/>
      </dsp:nvSpPr>
      <dsp:spPr>
        <a:xfrm>
          <a:off x="24006" y="3008169"/>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dirty="0">
              <a:latin typeface="Britannic Bold" panose="020B0903060703020204" pitchFamily="34" charset="0"/>
            </a:rPr>
            <a:t>Nicola Bragg – 1910223</a:t>
          </a:r>
          <a:endParaRPr lang="en-US" sz="1900" kern="1200" dirty="0">
            <a:latin typeface="Britannic Bold" panose="020B0903060703020204" pitchFamily="34" charset="0"/>
          </a:endParaRPr>
        </a:p>
      </dsp:txBody>
      <dsp:txXfrm>
        <a:off x="24006" y="3008169"/>
        <a:ext cx="2981250" cy="720000"/>
      </dsp:txXfrm>
    </dsp:sp>
    <dsp:sp modelId="{69014F3B-972C-4E24-A3B4-19F11EE8A3F7}">
      <dsp:nvSpPr>
        <dsp:cNvPr id="0" name=""/>
        <dsp:cNvSpPr/>
      </dsp:nvSpPr>
      <dsp:spPr>
        <a:xfrm>
          <a:off x="4348518" y="62318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9D48A8-F7E5-46E5-91D1-418413AAA33C}">
      <dsp:nvSpPr>
        <dsp:cNvPr id="0" name=""/>
        <dsp:cNvSpPr/>
      </dsp:nvSpPr>
      <dsp:spPr>
        <a:xfrm>
          <a:off x="4272278" y="694075"/>
          <a:ext cx="1971043" cy="1818628"/>
        </a:xfrm>
        <a:prstGeom prst="mathPlus">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7F0B9B-72FA-46BD-83D0-E7F2D85E9352}">
      <dsp:nvSpPr>
        <dsp:cNvPr id="0" name=""/>
        <dsp:cNvSpPr/>
      </dsp:nvSpPr>
      <dsp:spPr>
        <a:xfrm>
          <a:off x="3526975" y="3008185"/>
          <a:ext cx="34616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dirty="0">
              <a:latin typeface="Britannic Bold" panose="020B0903060703020204" pitchFamily="34" charset="0"/>
            </a:rPr>
            <a:t>BMSP4002 – Contemporary Approaches to Management</a:t>
          </a:r>
          <a:endParaRPr lang="en-US" sz="1900" kern="1200" dirty="0">
            <a:latin typeface="Britannic Bold" panose="020B0903060703020204" pitchFamily="34" charset="0"/>
          </a:endParaRPr>
        </a:p>
      </dsp:txBody>
      <dsp:txXfrm>
        <a:off x="3526975" y="3008185"/>
        <a:ext cx="3461648" cy="720000"/>
      </dsp:txXfrm>
    </dsp:sp>
    <dsp:sp modelId="{824A0562-B93D-4361-955C-A902D3FE4D5E}">
      <dsp:nvSpPr>
        <dsp:cNvPr id="0" name=""/>
        <dsp:cNvSpPr/>
      </dsp:nvSpPr>
      <dsp:spPr>
        <a:xfrm>
          <a:off x="8091686" y="623168"/>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D846F-3068-4706-B356-BDE23A5FE164}">
      <dsp:nvSpPr>
        <dsp:cNvPr id="0" name=""/>
        <dsp:cNvSpPr/>
      </dsp:nvSpPr>
      <dsp:spPr>
        <a:xfrm>
          <a:off x="8479249" y="1010731"/>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E62396-D8AE-4CBC-A6BE-026CC64B968C}">
      <dsp:nvSpPr>
        <dsp:cNvPr id="0" name=""/>
        <dsp:cNvSpPr/>
      </dsp:nvSpPr>
      <dsp:spPr>
        <a:xfrm>
          <a:off x="7510343" y="3008169"/>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dirty="0">
              <a:latin typeface="Britannic Bold" panose="020B0903060703020204" pitchFamily="34" charset="0"/>
            </a:rPr>
            <a:t>Lecturer – Davina Evans</a:t>
          </a:r>
          <a:endParaRPr lang="en-US" sz="1900" kern="1200" dirty="0">
            <a:latin typeface="Britannic Bold" panose="020B0903060703020204" pitchFamily="34" charset="0"/>
          </a:endParaRPr>
        </a:p>
      </dsp:txBody>
      <dsp:txXfrm>
        <a:off x="7510343" y="3008169"/>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0D32B-C353-4F94-830E-FFC0F254FD24}">
      <dsp:nvSpPr>
        <dsp:cNvPr id="0" name=""/>
        <dsp:cNvSpPr/>
      </dsp:nvSpPr>
      <dsp:spPr>
        <a:xfrm>
          <a:off x="0" y="927"/>
          <a:ext cx="6513603" cy="100737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Team</a:t>
          </a:r>
          <a:endParaRPr lang="en-US" sz="4200" kern="1200"/>
        </a:p>
      </dsp:txBody>
      <dsp:txXfrm>
        <a:off x="49176" y="50103"/>
        <a:ext cx="6415251" cy="909018"/>
      </dsp:txXfrm>
    </dsp:sp>
    <dsp:sp modelId="{6BAAC3A3-28CE-4D74-BDD0-BD403513A420}">
      <dsp:nvSpPr>
        <dsp:cNvPr id="0" name=""/>
        <dsp:cNvSpPr/>
      </dsp:nvSpPr>
      <dsp:spPr>
        <a:xfrm>
          <a:off x="0" y="1008297"/>
          <a:ext cx="6513603" cy="169533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06807"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GB" sz="3300" kern="1200"/>
            <a:t>Two or more individuals</a:t>
          </a:r>
          <a:endParaRPr lang="en-US" sz="3300" kern="1200"/>
        </a:p>
        <a:p>
          <a:pPr marL="285750" lvl="1" indent="-285750" algn="l" defTabSz="1466850">
            <a:lnSpc>
              <a:spcPct val="90000"/>
            </a:lnSpc>
            <a:spcBef>
              <a:spcPct val="0"/>
            </a:spcBef>
            <a:spcAft>
              <a:spcPct val="20000"/>
            </a:spcAft>
            <a:buChar char="•"/>
          </a:pPr>
          <a:r>
            <a:rPr lang="en-GB" sz="3300" kern="1200"/>
            <a:t>Work together regularly</a:t>
          </a:r>
          <a:endParaRPr lang="en-US" sz="3300" kern="1200"/>
        </a:p>
        <a:p>
          <a:pPr marL="285750" lvl="1" indent="-285750" algn="l" defTabSz="1466850">
            <a:lnSpc>
              <a:spcPct val="90000"/>
            </a:lnSpc>
            <a:spcBef>
              <a:spcPct val="0"/>
            </a:spcBef>
            <a:spcAft>
              <a:spcPct val="20000"/>
            </a:spcAft>
            <a:buChar char="•"/>
          </a:pPr>
          <a:r>
            <a:rPr lang="en-GB" sz="3300" kern="1200"/>
            <a:t>Share a goal</a:t>
          </a:r>
          <a:endParaRPr lang="en-US" sz="3300" kern="1200"/>
        </a:p>
      </dsp:txBody>
      <dsp:txXfrm>
        <a:off x="0" y="1008297"/>
        <a:ext cx="6513603" cy="1695330"/>
      </dsp:txXfrm>
    </dsp:sp>
    <dsp:sp modelId="{B9D44DFB-89E4-47EC-9223-BF98BEC0EDD0}">
      <dsp:nvSpPr>
        <dsp:cNvPr id="0" name=""/>
        <dsp:cNvSpPr/>
      </dsp:nvSpPr>
      <dsp:spPr>
        <a:xfrm>
          <a:off x="0" y="2703628"/>
          <a:ext cx="6513603" cy="100737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Group</a:t>
          </a:r>
          <a:endParaRPr lang="en-US" sz="4200" kern="1200"/>
        </a:p>
      </dsp:txBody>
      <dsp:txXfrm>
        <a:off x="49176" y="2752804"/>
        <a:ext cx="6415251" cy="909018"/>
      </dsp:txXfrm>
    </dsp:sp>
    <dsp:sp modelId="{3768281F-57B3-40A2-B058-470BFB9F8DCA}">
      <dsp:nvSpPr>
        <dsp:cNvPr id="0" name=""/>
        <dsp:cNvSpPr/>
      </dsp:nvSpPr>
      <dsp:spPr>
        <a:xfrm>
          <a:off x="0" y="3710998"/>
          <a:ext cx="6513603" cy="217350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06807"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GB" sz="3300" kern="1200"/>
            <a:t>Two or more individuals</a:t>
          </a:r>
          <a:endParaRPr lang="en-US" sz="3300" kern="1200"/>
        </a:p>
        <a:p>
          <a:pPr marL="285750" lvl="1" indent="-285750" algn="l" defTabSz="1466850">
            <a:lnSpc>
              <a:spcPct val="90000"/>
            </a:lnSpc>
            <a:spcBef>
              <a:spcPct val="0"/>
            </a:spcBef>
            <a:spcAft>
              <a:spcPct val="20000"/>
            </a:spcAft>
            <a:buChar char="•"/>
          </a:pPr>
          <a:r>
            <a:rPr lang="en-GB" sz="3300" kern="1200"/>
            <a:t>Distinct unit or department</a:t>
          </a:r>
          <a:endParaRPr lang="en-US" sz="3300" kern="1200"/>
        </a:p>
        <a:p>
          <a:pPr marL="285750" lvl="1" indent="-285750" algn="l" defTabSz="1466850">
            <a:lnSpc>
              <a:spcPct val="90000"/>
            </a:lnSpc>
            <a:spcBef>
              <a:spcPct val="0"/>
            </a:spcBef>
            <a:spcAft>
              <a:spcPct val="20000"/>
            </a:spcAft>
            <a:buChar char="•"/>
          </a:pPr>
          <a:r>
            <a:rPr lang="en-GB" sz="3300" kern="1200"/>
            <a:t>Independently work to reach goal</a:t>
          </a:r>
          <a:endParaRPr lang="en-US" sz="3300" kern="1200"/>
        </a:p>
      </dsp:txBody>
      <dsp:txXfrm>
        <a:off x="0" y="3710998"/>
        <a:ext cx="6513603" cy="2173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019BF-5224-4F9A-B38E-EE363754AE62}">
      <dsp:nvSpPr>
        <dsp:cNvPr id="0" name=""/>
        <dsp:cNvSpPr/>
      </dsp:nvSpPr>
      <dsp:spPr>
        <a:xfrm>
          <a:off x="3342" y="452291"/>
          <a:ext cx="2651349" cy="1590809"/>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History</a:t>
          </a:r>
          <a:endParaRPr lang="en-US" sz="2800" kern="1200"/>
        </a:p>
      </dsp:txBody>
      <dsp:txXfrm>
        <a:off x="3342" y="452291"/>
        <a:ext cx="2651349" cy="1590809"/>
      </dsp:txXfrm>
    </dsp:sp>
    <dsp:sp modelId="{39834467-60F6-4CD8-870A-CE0ED410E44D}">
      <dsp:nvSpPr>
        <dsp:cNvPr id="0" name=""/>
        <dsp:cNvSpPr/>
      </dsp:nvSpPr>
      <dsp:spPr>
        <a:xfrm>
          <a:off x="2919826" y="452291"/>
          <a:ext cx="2651349" cy="1590809"/>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Missions and Goals</a:t>
          </a:r>
          <a:endParaRPr lang="en-US" sz="2800" kern="1200"/>
        </a:p>
      </dsp:txBody>
      <dsp:txXfrm>
        <a:off x="2919826" y="452291"/>
        <a:ext cx="2651349" cy="1590809"/>
      </dsp:txXfrm>
    </dsp:sp>
    <dsp:sp modelId="{1BA82109-A0F1-4DA6-897B-F3AB25234626}">
      <dsp:nvSpPr>
        <dsp:cNvPr id="0" name=""/>
        <dsp:cNvSpPr/>
      </dsp:nvSpPr>
      <dsp:spPr>
        <a:xfrm>
          <a:off x="5836310" y="452291"/>
          <a:ext cx="2651349" cy="1590809"/>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SWOT</a:t>
          </a:r>
          <a:endParaRPr lang="en-US" sz="2800" kern="1200"/>
        </a:p>
      </dsp:txBody>
      <dsp:txXfrm>
        <a:off x="5836310" y="452291"/>
        <a:ext cx="2651349" cy="1590809"/>
      </dsp:txXfrm>
    </dsp:sp>
    <dsp:sp modelId="{196053AA-B7E2-405F-ADC9-85197CB721BD}">
      <dsp:nvSpPr>
        <dsp:cNvPr id="0" name=""/>
        <dsp:cNvSpPr/>
      </dsp:nvSpPr>
      <dsp:spPr>
        <a:xfrm>
          <a:off x="8752795" y="452291"/>
          <a:ext cx="2651349" cy="1590809"/>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PESTEL</a:t>
          </a:r>
          <a:endParaRPr lang="en-US" sz="2800" kern="1200"/>
        </a:p>
      </dsp:txBody>
      <dsp:txXfrm>
        <a:off x="8752795" y="452291"/>
        <a:ext cx="2651349" cy="1590809"/>
      </dsp:txXfrm>
    </dsp:sp>
    <dsp:sp modelId="{78F32929-88CB-48F1-9A3A-C89E4D7522E6}">
      <dsp:nvSpPr>
        <dsp:cNvPr id="0" name=""/>
        <dsp:cNvSpPr/>
      </dsp:nvSpPr>
      <dsp:spPr>
        <a:xfrm>
          <a:off x="1461584" y="2308236"/>
          <a:ext cx="2651349" cy="1590809"/>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Leadership</a:t>
          </a:r>
          <a:endParaRPr lang="en-US" sz="2800" kern="1200"/>
        </a:p>
      </dsp:txBody>
      <dsp:txXfrm>
        <a:off x="1461584" y="2308236"/>
        <a:ext cx="2651349" cy="1590809"/>
      </dsp:txXfrm>
    </dsp:sp>
    <dsp:sp modelId="{61B91FAF-B626-43B0-87E1-4752D364CEC1}">
      <dsp:nvSpPr>
        <dsp:cNvPr id="0" name=""/>
        <dsp:cNvSpPr/>
      </dsp:nvSpPr>
      <dsp:spPr>
        <a:xfrm>
          <a:off x="4378068" y="2308236"/>
          <a:ext cx="2651349" cy="1590809"/>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Group &amp; Teams</a:t>
          </a:r>
          <a:endParaRPr lang="en-US" sz="2800" kern="1200"/>
        </a:p>
      </dsp:txBody>
      <dsp:txXfrm>
        <a:off x="4378068" y="2308236"/>
        <a:ext cx="2651349" cy="1590809"/>
      </dsp:txXfrm>
    </dsp:sp>
    <dsp:sp modelId="{E0421AB7-641A-4F4B-A9B3-4176B1C28938}">
      <dsp:nvSpPr>
        <dsp:cNvPr id="0" name=""/>
        <dsp:cNvSpPr/>
      </dsp:nvSpPr>
      <dsp:spPr>
        <a:xfrm>
          <a:off x="7294553" y="2308236"/>
          <a:ext cx="2651349" cy="1590809"/>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Corporate Social</a:t>
          </a:r>
        </a:p>
        <a:p>
          <a:pPr marL="0" lvl="0" indent="0" algn="ctr" defTabSz="1244600">
            <a:lnSpc>
              <a:spcPct val="90000"/>
            </a:lnSpc>
            <a:spcBef>
              <a:spcPct val="0"/>
            </a:spcBef>
            <a:spcAft>
              <a:spcPct val="35000"/>
            </a:spcAft>
            <a:buNone/>
          </a:pPr>
          <a:r>
            <a:rPr lang="en-GB" sz="2800" kern="1200" dirty="0"/>
            <a:t> Responsibility</a:t>
          </a:r>
          <a:endParaRPr lang="en-US" sz="2800" kern="1200" dirty="0"/>
        </a:p>
      </dsp:txBody>
      <dsp:txXfrm>
        <a:off x="7294553" y="2308236"/>
        <a:ext cx="2651349" cy="159080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27A05C-D511-4BBE-91BD-AEBBF5BF84A1}" type="datetimeFigureOut">
              <a:rPr lang="en-GB" smtClean="0"/>
              <a:t>19/12/2019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C51F39-8284-4BE8-AA05-C0E1063BB634}" type="slidenum">
              <a:rPr lang="en-GB" smtClean="0"/>
              <a:t>‹#›</a:t>
            </a:fld>
            <a:endParaRPr lang="en-GB"/>
          </a:p>
        </p:txBody>
      </p:sp>
    </p:spTree>
    <p:extLst>
      <p:ext uri="{BB962C8B-B14F-4D97-AF65-F5344CB8AC3E}">
        <p14:creationId xmlns:p14="http://schemas.microsoft.com/office/powerpoint/2010/main" val="469499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my name is Nicola Louise Bragg, student ID - 1910223. The aim of this presentation today is to investigate a business, to identify their approaches to strategy, organisation, management, group and team work along with the company’s corporate social responsibility in relation to sustainability.</a:t>
            </a:r>
          </a:p>
        </p:txBody>
      </p:sp>
      <p:sp>
        <p:nvSpPr>
          <p:cNvPr id="4" name="Slide Number Placeholder 3"/>
          <p:cNvSpPr>
            <a:spLocks noGrp="1"/>
          </p:cNvSpPr>
          <p:nvPr>
            <p:ph type="sldNum" sz="quarter" idx="5"/>
          </p:nvPr>
        </p:nvSpPr>
        <p:spPr/>
        <p:txBody>
          <a:bodyPr/>
          <a:lstStyle/>
          <a:p>
            <a:fld id="{BFC51F39-8284-4BE8-AA05-C0E1063BB634}" type="slidenum">
              <a:rPr lang="en-GB" smtClean="0"/>
              <a:t>1</a:t>
            </a:fld>
            <a:endParaRPr lang="en-GB"/>
          </a:p>
        </p:txBody>
      </p:sp>
    </p:spTree>
    <p:extLst>
      <p:ext uri="{BB962C8B-B14F-4D97-AF65-F5344CB8AC3E}">
        <p14:creationId xmlns:p14="http://schemas.microsoft.com/office/powerpoint/2010/main" val="2605067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Patagonia is my chosen organisation, a small enterprise located in California initiated by Yvon Chouinard an avid climber in 1974. Their focus at that time was manufacturing gear and tools for the extreme condition’s mountaineers endured whilst bouldering. Alpinism is still a major factor in Patagonia’s culture nevertheless they have adapted and now cater for other mountaineering sports; “</a:t>
            </a:r>
            <a:r>
              <a:rPr lang="en-GB" sz="1200" b="1" i="1" u="none" strike="noStrike" kern="1200" dirty="0">
                <a:solidFill>
                  <a:schemeClr val="tx1"/>
                </a:solidFill>
                <a:effectLst/>
                <a:latin typeface="+mn-lt"/>
                <a:ea typeface="+mn-ea"/>
                <a:cs typeface="+mn-cs"/>
              </a:rPr>
              <a:t>skiing, snowboarding, surfing, fly fishing, mountain biking and trail running” </a:t>
            </a:r>
            <a:r>
              <a:rPr lang="en-GB" sz="1200" b="0" i="0" u="none" strike="noStrike" kern="1200" dirty="0">
                <a:solidFill>
                  <a:schemeClr val="tx1"/>
                </a:solidFill>
                <a:effectLst/>
                <a:latin typeface="+mn-lt"/>
                <a:ea typeface="+mn-ea"/>
                <a:cs typeface="+mn-cs"/>
              </a:rPr>
              <a:t>as well as developing and selling clothing tailored to these sports.</a:t>
            </a:r>
            <a:r>
              <a:rPr lang="en-GB" sz="1200" b="1" i="1" u="none" strike="noStrike" kern="1200" dirty="0">
                <a:solidFill>
                  <a:schemeClr val="tx1"/>
                </a:solidFill>
                <a:effectLst/>
                <a:latin typeface="+mn-lt"/>
                <a:ea typeface="+mn-ea"/>
                <a:cs typeface="+mn-cs"/>
              </a:rPr>
              <a:t> </a:t>
            </a:r>
            <a:r>
              <a:rPr lang="en-GB" dirty="0"/>
              <a:t>(Wang 2010, Patagonia 2019). </a:t>
            </a:r>
          </a:p>
        </p:txBody>
      </p:sp>
      <p:sp>
        <p:nvSpPr>
          <p:cNvPr id="4" name="Slide Number Placeholder 3"/>
          <p:cNvSpPr>
            <a:spLocks noGrp="1"/>
          </p:cNvSpPr>
          <p:nvPr>
            <p:ph type="sldNum" sz="quarter" idx="5"/>
          </p:nvPr>
        </p:nvSpPr>
        <p:spPr/>
        <p:txBody>
          <a:bodyPr/>
          <a:lstStyle/>
          <a:p>
            <a:fld id="{BFC51F39-8284-4BE8-AA05-C0E1063BB634}" type="slidenum">
              <a:rPr lang="en-GB" smtClean="0"/>
              <a:t>2</a:t>
            </a:fld>
            <a:endParaRPr lang="en-GB"/>
          </a:p>
        </p:txBody>
      </p:sp>
    </p:spTree>
    <p:extLst>
      <p:ext uri="{BB962C8B-B14F-4D97-AF65-F5344CB8AC3E}">
        <p14:creationId xmlns:p14="http://schemas.microsoft.com/office/powerpoint/2010/main" val="4117820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“We’re in business to save our home planet”</a:t>
            </a:r>
            <a:r>
              <a:rPr lang="en-GB" b="0" i="0" dirty="0"/>
              <a:t> a huge statement by Patagonia. Now, what actions are they taking to truly achieve this?</a:t>
            </a:r>
          </a:p>
          <a:p>
            <a:endParaRPr lang="en-GB" b="0" i="0" dirty="0"/>
          </a:p>
          <a:p>
            <a:r>
              <a:rPr lang="en-GB" sz="1200" b="0" i="0" u="none" strike="noStrike" kern="1200" dirty="0">
                <a:solidFill>
                  <a:schemeClr val="tx1"/>
                </a:solidFill>
                <a:effectLst/>
                <a:latin typeface="+mn-lt"/>
                <a:ea typeface="+mn-ea"/>
                <a:cs typeface="+mn-cs"/>
              </a:rPr>
              <a:t>They offer their “</a:t>
            </a:r>
            <a:r>
              <a:rPr lang="en-GB" sz="1200" b="1" i="1" u="none" strike="noStrike" kern="1200" dirty="0">
                <a:solidFill>
                  <a:schemeClr val="tx1"/>
                </a:solidFill>
                <a:effectLst/>
                <a:latin typeface="+mn-lt"/>
                <a:ea typeface="+mn-ea"/>
                <a:cs typeface="+mn-cs"/>
              </a:rPr>
              <a:t>time, services and 1 percent of sales to help hundreds of grassroots organizations all over the world” </a:t>
            </a:r>
            <a:r>
              <a:rPr lang="en-GB" sz="1200" b="0" i="0" u="none" strike="noStrike" kern="1200" dirty="0">
                <a:solidFill>
                  <a:schemeClr val="tx1"/>
                </a:solidFill>
                <a:effectLst/>
                <a:latin typeface="+mn-lt"/>
                <a:ea typeface="+mn-ea"/>
                <a:cs typeface="+mn-cs"/>
              </a:rPr>
              <a:t>(Patagonia, 2019). Grassroots clarified by Dictionary (2019) </a:t>
            </a:r>
            <a:r>
              <a:rPr lang="en-GB" sz="1200" b="1" i="1" u="none" strike="noStrike" kern="1200" dirty="0">
                <a:solidFill>
                  <a:schemeClr val="tx1"/>
                </a:solidFill>
                <a:effectLst/>
                <a:latin typeface="+mn-lt"/>
                <a:ea typeface="+mn-ea"/>
                <a:cs typeface="+mn-cs"/>
              </a:rPr>
              <a:t>“the common or ordinary people, especially as contrasted with the leadership or elite of a political party.” </a:t>
            </a:r>
            <a:r>
              <a:rPr lang="en-GB" sz="1200" b="0" i="0" u="none" strike="noStrike" kern="1200" dirty="0">
                <a:solidFill>
                  <a:schemeClr val="tx1"/>
                </a:solidFill>
                <a:effectLst/>
                <a:latin typeface="+mn-lt"/>
                <a:ea typeface="+mn-ea"/>
                <a:cs typeface="+mn-cs"/>
              </a:rPr>
              <a:t>Patagonia (2019) believe </a:t>
            </a:r>
            <a:r>
              <a:rPr lang="en-GB" sz="1200" b="1" i="1" u="none" strike="noStrike" kern="1200" dirty="0">
                <a:solidFill>
                  <a:schemeClr val="tx1"/>
                </a:solidFill>
                <a:effectLst/>
                <a:latin typeface="+mn-lt"/>
                <a:ea typeface="+mn-ea"/>
                <a:cs typeface="+mn-cs"/>
              </a:rPr>
              <a:t>“they protect what's irreplaceable.” </a:t>
            </a:r>
            <a:r>
              <a:rPr lang="en-GB" sz="1200" b="0" i="0" u="none" strike="noStrike" kern="1200" dirty="0">
                <a:solidFill>
                  <a:schemeClr val="tx1"/>
                </a:solidFill>
                <a:effectLst/>
                <a:latin typeface="+mn-lt"/>
                <a:ea typeface="+mn-ea"/>
                <a:cs typeface="+mn-cs"/>
              </a:rPr>
              <a:t>Being affiliated with these groups may benefit Patagonia with quick positive praise from grassroot supporters, however it could also gain huge backlash from opposing parties. This is a risk Patagonia is willing to take to help save our planet. Consumers of Patagonia tend to fit the minimalist lifestyle, climbers and, surfers are gravitated towards. This is replicated in Patagonia’s product design; produce through a simple process, with a useful purpose. Unfortunately this approach to their customers may deter others away that don’t necessarily fit their ‘minimalist style’ this could lead to a smaller target audience. Patagonia want the best product, </a:t>
            </a:r>
            <a:r>
              <a:rPr lang="en-GB" sz="1200" b="1" i="1" u="none" strike="noStrike" kern="1200" dirty="0">
                <a:solidFill>
                  <a:schemeClr val="tx1"/>
                </a:solidFill>
                <a:effectLst/>
                <a:latin typeface="+mn-lt"/>
                <a:ea typeface="+mn-ea"/>
                <a:cs typeface="+mn-cs"/>
              </a:rPr>
              <a:t>“function, repairability and durability” </a:t>
            </a:r>
            <a:r>
              <a:rPr lang="en-GB" sz="1200" b="0" i="0" u="none" strike="noStrike" kern="1200" dirty="0">
                <a:solidFill>
                  <a:schemeClr val="tx1"/>
                </a:solidFill>
                <a:effectLst/>
                <a:latin typeface="+mn-lt"/>
                <a:ea typeface="+mn-ea"/>
                <a:cs typeface="+mn-cs"/>
              </a:rPr>
              <a:t>are the standards taken when developing new products, Patagonia wants their product to last, be recycled or for parts to remain in use after original purpose. This shows very thorough detail yet, it could lead to poor time management if products are analysis too much. No harm protect nature. Patagonia acknowledge that they still do harm the environment, examples of this are; lighting their stores, dying t-shirts. Although changing these patterns doesn't happen overnight, they are actively altering their business practices to reduce harm on the environment, along with acquiring a leadership role for society when faced with a problem. They </a:t>
            </a:r>
            <a:r>
              <a:rPr lang="en-GB" sz="1200" b="1" i="1" u="none" strike="noStrike" kern="1200" dirty="0">
                <a:solidFill>
                  <a:schemeClr val="tx1"/>
                </a:solidFill>
                <a:effectLst/>
                <a:latin typeface="+mn-lt"/>
                <a:ea typeface="+mn-ea"/>
                <a:cs typeface="+mn-cs"/>
              </a:rPr>
              <a:t>“</a:t>
            </a:r>
            <a:r>
              <a:rPr lang="en-GB" sz="1200" b="1" i="0" u="none" strike="noStrike" kern="1200" dirty="0">
                <a:solidFill>
                  <a:schemeClr val="tx1"/>
                </a:solidFill>
                <a:effectLst/>
                <a:latin typeface="+mn-lt"/>
                <a:ea typeface="+mn-ea"/>
                <a:cs typeface="+mn-cs"/>
              </a:rPr>
              <a:t>embrace risk and act to protect and restore the stability, integrity and beauty of the web of life”</a:t>
            </a:r>
            <a:r>
              <a:rPr lang="en-GB" sz="1200" b="0" i="0" u="none" strike="noStrike" kern="1200" dirty="0">
                <a:solidFill>
                  <a:schemeClr val="tx1"/>
                </a:solidFill>
                <a:effectLst/>
                <a:latin typeface="+mn-lt"/>
                <a:ea typeface="+mn-ea"/>
                <a:cs typeface="+mn-cs"/>
              </a:rPr>
              <a:t> (Patagonia, 2019).</a:t>
            </a:r>
            <a:endParaRPr lang="en-GB" sz="1200" b="1"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b="1" i="1" dirty="0"/>
          </a:p>
        </p:txBody>
      </p:sp>
      <p:sp>
        <p:nvSpPr>
          <p:cNvPr id="4" name="Slide Number Placeholder 3"/>
          <p:cNvSpPr>
            <a:spLocks noGrp="1"/>
          </p:cNvSpPr>
          <p:nvPr>
            <p:ph type="sldNum" sz="quarter" idx="5"/>
          </p:nvPr>
        </p:nvSpPr>
        <p:spPr/>
        <p:txBody>
          <a:bodyPr/>
          <a:lstStyle/>
          <a:p>
            <a:fld id="{BFC51F39-8284-4BE8-AA05-C0E1063BB634}" type="slidenum">
              <a:rPr lang="en-GB" smtClean="0"/>
              <a:t>3</a:t>
            </a:fld>
            <a:endParaRPr lang="en-GB"/>
          </a:p>
        </p:txBody>
      </p:sp>
    </p:spTree>
    <p:extLst>
      <p:ext uri="{BB962C8B-B14F-4D97-AF65-F5344CB8AC3E}">
        <p14:creationId xmlns:p14="http://schemas.microsoft.com/office/powerpoint/2010/main" val="1933066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SWOT Analysis? LDE Minor Responsible Innovation (2015) describes a swot analysis as a company’s strengths, weaknesses, opportunities and threats. Shewan’s (2019) diagram outlines that strengths are; things your company does well, qualities that separate you from competitors, internal resources such as skilled knowledgeable staff, tangible assets such as intellectual property, capital property and technologies. Weaknesses are; what the company lacks, what your competitors do better than you, resource limitations and unclear unique selling propositions. Opportunities are; Underserved  markets for specific products, few competitors within the area, emerging need for your products and services, advertisement through press and media of your company. The threats that could present themselves are; emerging competitors, changing regulatory environment, negative media coverage and changing customer trends/attitudes. Conducting a SWOT analysis on your company can help to improve the overall running and structural integrity even so there are no limitations of this procedure therefore determining what is applicable at first can be time consuming.</a:t>
            </a:r>
          </a:p>
        </p:txBody>
      </p:sp>
      <p:sp>
        <p:nvSpPr>
          <p:cNvPr id="4" name="Slide Number Placeholder 3"/>
          <p:cNvSpPr>
            <a:spLocks noGrp="1"/>
          </p:cNvSpPr>
          <p:nvPr>
            <p:ph type="sldNum" sz="quarter" idx="5"/>
          </p:nvPr>
        </p:nvSpPr>
        <p:spPr/>
        <p:txBody>
          <a:bodyPr/>
          <a:lstStyle/>
          <a:p>
            <a:fld id="{BFC51F39-8284-4BE8-AA05-C0E1063BB634}" type="slidenum">
              <a:rPr lang="en-GB" smtClean="0"/>
              <a:t>4</a:t>
            </a:fld>
            <a:endParaRPr lang="en-GB"/>
          </a:p>
        </p:txBody>
      </p:sp>
    </p:spTree>
    <p:extLst>
      <p:ext uri="{BB962C8B-B14F-4D97-AF65-F5344CB8AC3E}">
        <p14:creationId xmlns:p14="http://schemas.microsoft.com/office/powerpoint/2010/main" val="2121180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Hawkinson (2018) discovered that Patagonia's strengths relate to their high quality products, environmentally friendly business, manufacturing process and low employee turnover. Although a low employee turnover is a strength it can also be a weakness, the longer employees are in a secured profession, easier the role becomes and could lead to being too comfortable, therefore problems could arise, examples are; procrastination, conflict and low productivity (Evans, 2019). It is easy to see through Patagonia (2019) that they are an environmentally friendly business and that take great care in their manufacturing process, which was defined in previous slides. Weaknesses acquired by Patagonia as well as low employee turnover are, few customer loyalty initiatives, less fashionable apparel compared to competitors and also price. Price may come under the weakness section of the analysis but it could also be a strength, this is due to the quality of the product Patagonia provide, the product may be expensive compared to competitors but this presents the high quality of design, production and, care that goes into each unit as depicted on the previous slide, however the range being high, confirms those consumers with a smaller price bracket will not be able to afford the products. It is understood that Patagonia’s apparel may be less fashionable which is a weakness but the company was never developed to be ‘fashionable’ it was created to solve a problem; a need for more mountaineering tools to ensure the safety of athletes. </a:t>
            </a:r>
          </a:p>
          <a:p>
            <a:r>
              <a:rPr lang="en-GB" dirty="0"/>
              <a:t>Opportunities created by Patagonia are increased online spending, increased environmental activism, expanded target market and expansion into new countries. Environmental activism is a huge opportunity that Patagonia has become apart of, as previously mentioned grassroots projects have an increased influence from them and it seems it will be a constant factor attaching itself to Patagonia’s ethos and culture. The technology advances throughout the globe has given Patagonia the opportunity of online marketing, this provides the company with a larger client base almost instantly from within the consumers homes as it can be accessed at any time.</a:t>
            </a:r>
          </a:p>
          <a:p>
            <a:r>
              <a:rPr lang="en-GB" dirty="0"/>
              <a:t>Threats will be competition from other similar retail stores around the globe and, an ageing target market. When Patagonia started they were a very niche market with minimal competition and a select cliental, years passed and other companies have opened similar establishments leading to Patagonia having to develop better ideas, equipment, and, clothing. Patagonia (2019) declare that they are </a:t>
            </a:r>
            <a:r>
              <a:rPr lang="en-GB" b="1" i="1" dirty="0"/>
              <a:t>“not bound by convention and </a:t>
            </a:r>
            <a:r>
              <a:rPr lang="en-GB" sz="1200" b="1" i="1" u="none" strike="noStrike" kern="1200" dirty="0">
                <a:solidFill>
                  <a:schemeClr val="tx1"/>
                </a:solidFill>
                <a:effectLst/>
                <a:latin typeface="+mn-lt"/>
                <a:ea typeface="+mn-ea"/>
                <a:cs typeface="+mn-cs"/>
              </a:rPr>
              <a:t>much of the fun—lies in developing new ways to do things.” </a:t>
            </a:r>
            <a:r>
              <a:rPr lang="en-GB" sz="1200" b="0" i="0" u="none" strike="noStrike" kern="1200" dirty="0">
                <a:solidFill>
                  <a:schemeClr val="tx1"/>
                </a:solidFill>
                <a:effectLst/>
                <a:latin typeface="+mn-lt"/>
                <a:ea typeface="+mn-ea"/>
                <a:cs typeface="+mn-cs"/>
              </a:rPr>
              <a:t>This statement ensures that Patagonia are always re-thinking this process of SWOT Analysis to deliver the best outcome possible in improving their strengths, weaknesses, opportunities and threats.</a:t>
            </a:r>
            <a:endParaRPr lang="en-GB" b="1" i="1" dirty="0"/>
          </a:p>
          <a:p>
            <a:endParaRPr lang="en-GB" dirty="0"/>
          </a:p>
        </p:txBody>
      </p:sp>
      <p:sp>
        <p:nvSpPr>
          <p:cNvPr id="4" name="Slide Number Placeholder 3"/>
          <p:cNvSpPr>
            <a:spLocks noGrp="1"/>
          </p:cNvSpPr>
          <p:nvPr>
            <p:ph type="sldNum" sz="quarter" idx="5"/>
          </p:nvPr>
        </p:nvSpPr>
        <p:spPr/>
        <p:txBody>
          <a:bodyPr/>
          <a:lstStyle/>
          <a:p>
            <a:fld id="{BFC51F39-8284-4BE8-AA05-C0E1063BB634}" type="slidenum">
              <a:rPr lang="en-GB" smtClean="0"/>
              <a:t>5</a:t>
            </a:fld>
            <a:endParaRPr lang="en-GB"/>
          </a:p>
        </p:txBody>
      </p:sp>
    </p:spTree>
    <p:extLst>
      <p:ext uri="{BB962C8B-B14F-4D97-AF65-F5344CB8AC3E}">
        <p14:creationId xmlns:p14="http://schemas.microsoft.com/office/powerpoint/2010/main" val="1070828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none" strike="noStrike" kern="1200" dirty="0">
                <a:solidFill>
                  <a:schemeClr val="tx1"/>
                </a:solidFill>
                <a:effectLst/>
                <a:latin typeface="+mn-lt"/>
                <a:ea typeface="+mn-ea"/>
                <a:cs typeface="+mn-cs"/>
              </a:rPr>
              <a:t>“A PESTEL analysis or PESTLE analysis is a framework or tool used to analyse and monitor the macro-environmental factors that may have a profound impact on an organisation’s performance” </a:t>
            </a:r>
            <a:r>
              <a:rPr lang="en-GB" sz="1200" u="none" strike="noStrike" kern="1200" dirty="0">
                <a:solidFill>
                  <a:schemeClr val="tx1"/>
                </a:solidFill>
                <a:effectLst/>
                <a:latin typeface="+mn-lt"/>
                <a:ea typeface="+mn-ea"/>
                <a:cs typeface="+mn-cs"/>
              </a:rPr>
              <a:t>(</a:t>
            </a:r>
            <a:r>
              <a:rPr lang="en-GB" dirty="0"/>
              <a:t>Business to you, 2016). Pestel stands for political future, economics, socio-culture, technology, environment and legal. (Evans, 2019). As demonstrated in the Pestel diagram provided by Business to you (2016) P stands for, government policy, political stability, corruption, foreign trade policy, tax policy, labour law and trade restrictions. The E stands for, economic growth, exchange rates, interest rates, inflation rates, disposable income, unemployment rates. S symbolises, population growth rate, age distribution, career attitudes, safety emphasis, health consciousness, lifestyle attitudes, cultural barriers. T represents, technology incentives, level of innovations, automation, R and D activity, technological chance and awareness. E signifies, weather, climate, environmental policies, climate change and pressure from NGO’s. L adheres to discrimination laws, antitrust laws, employments laws, consumer protection laws, copyright and, patent laws and, including health and safety laws. PESTEL compared to SWOT takes a more detailed approach to analysis this method looks into policies, legislation, technologies and laws, factors that could affect the operation as a whole.</a:t>
            </a:r>
          </a:p>
        </p:txBody>
      </p:sp>
      <p:sp>
        <p:nvSpPr>
          <p:cNvPr id="4" name="Slide Number Placeholder 3"/>
          <p:cNvSpPr>
            <a:spLocks noGrp="1"/>
          </p:cNvSpPr>
          <p:nvPr>
            <p:ph type="sldNum" sz="quarter" idx="5"/>
          </p:nvPr>
        </p:nvSpPr>
        <p:spPr/>
        <p:txBody>
          <a:bodyPr/>
          <a:lstStyle/>
          <a:p>
            <a:fld id="{BFC51F39-8284-4BE8-AA05-C0E1063BB634}" type="slidenum">
              <a:rPr lang="en-GB" smtClean="0"/>
              <a:t>6</a:t>
            </a:fld>
            <a:endParaRPr lang="en-GB"/>
          </a:p>
        </p:txBody>
      </p:sp>
    </p:spTree>
    <p:extLst>
      <p:ext uri="{BB962C8B-B14F-4D97-AF65-F5344CB8AC3E}">
        <p14:creationId xmlns:p14="http://schemas.microsoft.com/office/powerpoint/2010/main" val="1485566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Patagonia (2019) operates in Ventura, California but government policies </a:t>
            </a:r>
            <a:r>
              <a:rPr lang="en-GB" b="1" i="1" dirty="0"/>
              <a:t>“may threaten its future” </a:t>
            </a:r>
            <a:r>
              <a:rPr lang="en-GB" b="0" i="0" dirty="0"/>
              <a:t>of a sustainable country</a:t>
            </a:r>
            <a:r>
              <a:rPr lang="en-GB" b="1" i="1" dirty="0"/>
              <a:t>. </a:t>
            </a:r>
            <a:r>
              <a:rPr lang="en-GB" dirty="0"/>
              <a:t>California have the </a:t>
            </a:r>
            <a:r>
              <a:rPr lang="en-GB" b="1" dirty="0"/>
              <a:t>“greatest natural resources” </a:t>
            </a:r>
            <a:r>
              <a:rPr lang="en-GB" dirty="0"/>
              <a:t>but a deficit infrastructure and government debt of an estimated one point three million dollars of June 30 2015 could put huge strain on the company expanding further or developing new ideas due to the lack of funding (</a:t>
            </a:r>
            <a:r>
              <a:rPr lang="en-GB" dirty="0" err="1"/>
              <a:t>Beccaro</a:t>
            </a:r>
            <a:r>
              <a:rPr lang="en-GB" dirty="0"/>
              <a:t>, 2018). Blakely (2018) describes Patagonia as a activist company, initially with this can come great praise but it can put them in the spot light to be scrutinized by opposing parties. Patagonia itself isn’t a political party but as investment into grassroots projects increase they are constantly diving into unknown territory. They recently supported two political candidates, democrat rep Jacky Rosen and Senator Jon Tester for protecting public lands, they both won, this displays the companies initiative to save our planet (Blakely, 2018). Politically strained relationships with America can effect the expansion of the company by increasing costs to operate or even being excluded from this opportunity.</a:t>
            </a:r>
          </a:p>
          <a:p>
            <a:r>
              <a:rPr lang="en-GB" dirty="0"/>
              <a:t>Economics; as discovered through the SWOT analysis, price comes under the weakness section. If retail price is already high and income of consumers reduce as a result of recessions this leads to change in consumer trends, Patagonia have to monitor this issue and regularly keep up with changes to stay on top. The political section outlined California's debt, this could affect Patagonia economically as to get back into balance labour costs, material costs and manufacturing costs could increase putting a strain on operation, funding, staff.</a:t>
            </a:r>
          </a:p>
          <a:p>
            <a:r>
              <a:rPr lang="en-GB" dirty="0"/>
              <a:t>Social; Strained American relationships could effect the expansion of Patagonia as laws, legislations, taxes, tariffs, trade blocs could be increased or changed making it harder to achieve a larger client base, other countries could also be concerned for Patagonia becoming a monopoly. Consumer trends are always changing, Patagonia could be playing catch up to keep up with competitors.</a:t>
            </a:r>
          </a:p>
          <a:p>
            <a:r>
              <a:rPr lang="en-GB" dirty="0"/>
              <a:t>Technology; Online retail services have had a dramatic increase in the last decade therefore Patagonia needs to improve accessibility and, ascetics to attractive customers and keep loyalty strong. Patagonia has huge competition from other retailers supplying or manufacturing similar products. To keep above the rest they must try to develop new products that still have a useful purpose that is not duplicating what other companies have achieved.</a:t>
            </a:r>
          </a:p>
          <a:p>
            <a:r>
              <a:rPr lang="en-GB" dirty="0"/>
              <a:t>Environmental; Patagonia work very hard to ensure that all products are manufactured, are useful and that after use they are either repaired, re-used or recycled to be used for another purpose. Keeping consumer knowledge prominent can be stressful and challenging, if a customer throws a Patagonia product into landfill then all efforts Patagonia have put into place to stop this have been lost. Keeping consumer and, staff knowledge to a high standard can help to solve this issue.</a:t>
            </a:r>
          </a:p>
          <a:p>
            <a:r>
              <a:rPr lang="en-GB" dirty="0"/>
              <a:t>Legal; The more that Patagonia pushes to become a highly influential activist company the more threats can appear from opposing sides, which may question the companies roles, policies, practices and put them under the lime light to be punished through laws and legislation these could be increased taxes, fines and bans.</a:t>
            </a:r>
          </a:p>
        </p:txBody>
      </p:sp>
      <p:sp>
        <p:nvSpPr>
          <p:cNvPr id="4" name="Slide Number Placeholder 3"/>
          <p:cNvSpPr>
            <a:spLocks noGrp="1"/>
          </p:cNvSpPr>
          <p:nvPr>
            <p:ph type="sldNum" sz="quarter" idx="5"/>
          </p:nvPr>
        </p:nvSpPr>
        <p:spPr/>
        <p:txBody>
          <a:bodyPr/>
          <a:lstStyle/>
          <a:p>
            <a:fld id="{BFC51F39-8284-4BE8-AA05-C0E1063BB634}" type="slidenum">
              <a:rPr lang="en-GB" smtClean="0"/>
              <a:t>7</a:t>
            </a:fld>
            <a:endParaRPr lang="en-GB"/>
          </a:p>
        </p:txBody>
      </p:sp>
    </p:spTree>
    <p:extLst>
      <p:ext uri="{BB962C8B-B14F-4D97-AF65-F5344CB8AC3E}">
        <p14:creationId xmlns:p14="http://schemas.microsoft.com/office/powerpoint/2010/main" val="3170162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leadership? Evans (2019) suggests that it is </a:t>
            </a:r>
            <a:r>
              <a:rPr lang="en-GB" b="1" i="1" dirty="0"/>
              <a:t>“a relationship through which one person influences the behaviour or actions of other people.” </a:t>
            </a:r>
            <a:r>
              <a:rPr lang="en-GB" b="0" i="0" dirty="0"/>
              <a:t>Leaders (2016) tries to define whether a leader is born or made and the result is inconclusive as many CEO’s have varied opinions on this matter. I believe a leader can be either. A leader could be born but only through personal experiences the traits become known to the individual and thus improve however, I also believe that a leader can be created, can be shown the traits and through personal development and, teaching reach the desired characteristics of a leader. There are many factors that can influence any leadership style. Mooney (2018) gives the examples of “</a:t>
            </a:r>
            <a:r>
              <a:rPr lang="en-GB" b="1" i="1" dirty="0"/>
              <a:t>personality, belief system, company culture, employee diversity” </a:t>
            </a:r>
            <a:r>
              <a:rPr lang="en-GB" b="0" i="0" dirty="0"/>
              <a:t>whilst Evans (2019) goes further by suggesting </a:t>
            </a:r>
            <a:r>
              <a:rPr lang="en-GB" b="1" i="1" dirty="0"/>
              <a:t>“charisma, legitimacy, expertise, relationships, empowerment, level of control, organisation structure, experience, communication, level of risk and management support.”</a:t>
            </a:r>
          </a:p>
        </p:txBody>
      </p:sp>
      <p:sp>
        <p:nvSpPr>
          <p:cNvPr id="4" name="Slide Number Placeholder 3"/>
          <p:cNvSpPr>
            <a:spLocks noGrp="1"/>
          </p:cNvSpPr>
          <p:nvPr>
            <p:ph type="sldNum" sz="quarter" idx="5"/>
          </p:nvPr>
        </p:nvSpPr>
        <p:spPr/>
        <p:txBody>
          <a:bodyPr/>
          <a:lstStyle/>
          <a:p>
            <a:fld id="{BFC51F39-8284-4BE8-AA05-C0E1063BB634}" type="slidenum">
              <a:rPr lang="en-GB" smtClean="0"/>
              <a:t>8</a:t>
            </a:fld>
            <a:endParaRPr lang="en-GB"/>
          </a:p>
        </p:txBody>
      </p:sp>
    </p:spTree>
    <p:extLst>
      <p:ext uri="{BB962C8B-B14F-4D97-AF65-F5344CB8AC3E}">
        <p14:creationId xmlns:p14="http://schemas.microsoft.com/office/powerpoint/2010/main" val="36045010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Leadership is a different category to management and can present itself in many different styles Autocratic, Democratic, Laissez Faire, Paternalistic, Bureaucratic (Evans, 2019). Mullins (2018) teaches that an autocratic style is when the manager is the focus point </a:t>
            </a:r>
            <a:r>
              <a:rPr lang="en-GB" b="1" i="1" dirty="0"/>
              <a:t>“determining policy, procedures … work tasks, relationships, and, control of rewards or punishments.” </a:t>
            </a:r>
            <a:r>
              <a:rPr lang="en-GB" dirty="0"/>
              <a:t>A Democratic leadership style is when the group as a whole is the focus point, the leadership roles are shared within the group therefore the manager becomes part of the team. A Laissez Faire approach is when the manager observes the group still delegating roles but gives members of the team </a:t>
            </a:r>
            <a:r>
              <a:rPr lang="en-GB" b="1" i="1" dirty="0"/>
              <a:t>“freedom of action ‘to do as they think best’ … to not interfere” </a:t>
            </a:r>
            <a:r>
              <a:rPr lang="en-GB" dirty="0"/>
              <a:t>but be present when needed. Leader Today (2019) states that a Paternalistic style </a:t>
            </a:r>
            <a:r>
              <a:rPr lang="en-GB" sz="1200" b="1" i="1" u="none" strike="noStrike" kern="1200" dirty="0">
                <a:solidFill>
                  <a:schemeClr val="tx1"/>
                </a:solidFill>
                <a:effectLst/>
                <a:latin typeface="+mn-lt"/>
                <a:ea typeface="+mn-ea"/>
                <a:cs typeface="+mn-cs"/>
              </a:rPr>
              <a:t>“is based, intentionally or unintentionally, on the idea that the leader is in a better position than the followers to know best what is good for the organization, or the followers. In a nutshell it's the "leader as expert father figure".” </a:t>
            </a:r>
            <a:r>
              <a:rPr lang="en-GB" sz="1200" b="0" i="0" u="none" strike="noStrike" kern="1200" dirty="0">
                <a:solidFill>
                  <a:schemeClr val="tx1"/>
                </a:solidFill>
                <a:effectLst/>
                <a:latin typeface="+mn-lt"/>
                <a:ea typeface="+mn-ea"/>
                <a:cs typeface="+mn-cs"/>
              </a:rPr>
              <a:t>The business dictionary (2019) claims that a Bureaucratic style </a:t>
            </a:r>
            <a:r>
              <a:rPr lang="en-GB" sz="1200" b="1" i="1" u="none" strike="noStrike" kern="1200" dirty="0">
                <a:solidFill>
                  <a:schemeClr val="tx1"/>
                </a:solidFill>
                <a:effectLst/>
                <a:latin typeface="+mn-lt"/>
                <a:ea typeface="+mn-ea"/>
                <a:cs typeface="+mn-cs"/>
              </a:rPr>
              <a:t>“emphasizes procedures and historical methods regardless of their usefulness in changing environments. Bureaucratic leaders attempt to solve problems by adding layers of control, and their power comes from controlling the flow of information.”</a:t>
            </a:r>
            <a:br>
              <a:rPr lang="en-GB" dirty="0"/>
            </a:br>
            <a:br>
              <a:rPr lang="en-GB" dirty="0"/>
            </a:br>
            <a:endParaRPr lang="en-GB" b="1" i="1" dirty="0"/>
          </a:p>
        </p:txBody>
      </p:sp>
      <p:sp>
        <p:nvSpPr>
          <p:cNvPr id="4" name="Slide Number Placeholder 3"/>
          <p:cNvSpPr>
            <a:spLocks noGrp="1"/>
          </p:cNvSpPr>
          <p:nvPr>
            <p:ph type="sldNum" sz="quarter" idx="5"/>
          </p:nvPr>
        </p:nvSpPr>
        <p:spPr/>
        <p:txBody>
          <a:bodyPr/>
          <a:lstStyle/>
          <a:p>
            <a:fld id="{BFC51F39-8284-4BE8-AA05-C0E1063BB634}" type="slidenum">
              <a:rPr lang="en-GB" smtClean="0"/>
              <a:t>9</a:t>
            </a:fld>
            <a:endParaRPr lang="en-GB"/>
          </a:p>
        </p:txBody>
      </p:sp>
    </p:spTree>
    <p:extLst>
      <p:ext uri="{BB962C8B-B14F-4D97-AF65-F5344CB8AC3E}">
        <p14:creationId xmlns:p14="http://schemas.microsoft.com/office/powerpoint/2010/main" val="3605020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Margolin (2017) clarifies that Patagonia works under a democratic style. Speaking with Patagonia's vice president for human resources and shared services it was found that they have a flat structure, what is this? Described as a type of network, communication plays a high role where staff from beginner to CEO are listened to and all suggestions are taken on board. Carter (2017) </a:t>
            </a:r>
            <a:r>
              <a:rPr lang="en-GB" b="1" i="1" dirty="0"/>
              <a:t>“</a:t>
            </a:r>
            <a:r>
              <a:rPr lang="en-GB" sz="1200" b="1" i="1" u="none" strike="noStrike" kern="1200" dirty="0">
                <a:solidFill>
                  <a:schemeClr val="tx1"/>
                </a:solidFill>
                <a:effectLst/>
                <a:latin typeface="+mn-lt"/>
                <a:ea typeface="+mn-ea"/>
                <a:cs typeface="+mn-cs"/>
              </a:rPr>
              <a:t>There’s just no reverence for reporting relationships or traditional hierarchies. As a matter of fact, we like breaking them because, often, the best ideas aren't from the manager; they're from the person whose hands are dirty doing the real work.”</a:t>
            </a:r>
            <a:endParaRPr lang="en-GB" b="1" i="1" dirty="0"/>
          </a:p>
        </p:txBody>
      </p:sp>
      <p:sp>
        <p:nvSpPr>
          <p:cNvPr id="4" name="Slide Number Placeholder 3"/>
          <p:cNvSpPr>
            <a:spLocks noGrp="1"/>
          </p:cNvSpPr>
          <p:nvPr>
            <p:ph type="sldNum" sz="quarter" idx="5"/>
          </p:nvPr>
        </p:nvSpPr>
        <p:spPr/>
        <p:txBody>
          <a:bodyPr/>
          <a:lstStyle/>
          <a:p>
            <a:fld id="{BFC51F39-8284-4BE8-AA05-C0E1063BB634}" type="slidenum">
              <a:rPr lang="en-GB" smtClean="0"/>
              <a:t>10</a:t>
            </a:fld>
            <a:endParaRPr lang="en-GB"/>
          </a:p>
        </p:txBody>
      </p:sp>
    </p:spTree>
    <p:extLst>
      <p:ext uri="{BB962C8B-B14F-4D97-AF65-F5344CB8AC3E}">
        <p14:creationId xmlns:p14="http://schemas.microsoft.com/office/powerpoint/2010/main" val="1368678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and groups may appear to be the same but are not. </a:t>
            </a:r>
            <a:r>
              <a:rPr lang="en-GB" sz="1200" b="0" i="0" u="none" strike="noStrike" kern="1200" dirty="0">
                <a:solidFill>
                  <a:schemeClr val="tx1"/>
                </a:solidFill>
                <a:effectLst/>
                <a:latin typeface="+mn-lt"/>
                <a:ea typeface="+mn-ea"/>
                <a:cs typeface="+mn-cs"/>
              </a:rPr>
              <a:t>Teams consist of two or more individuals that work together regularly and share a goal. A group is a distinct unit or department that work independently towards an organisations goals, they also involve two or more individuals (Evans,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FC51F39-8284-4BE8-AA05-C0E1063BB634}" type="slidenum">
              <a:rPr lang="en-GB" smtClean="0"/>
              <a:t>11</a:t>
            </a:fld>
            <a:endParaRPr lang="en-GB"/>
          </a:p>
        </p:txBody>
      </p:sp>
    </p:spTree>
    <p:extLst>
      <p:ext uri="{BB962C8B-B14F-4D97-AF65-F5344CB8AC3E}">
        <p14:creationId xmlns:p14="http://schemas.microsoft.com/office/powerpoint/2010/main" val="6505801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Patagonia's leadership style being democratic this suggests that they work in teams. This is confirmed by Margolin (2017) when Dean Carter was interviewed he explained that </a:t>
            </a:r>
            <a:r>
              <a:rPr lang="en-GB" sz="1200" b="1" i="1" u="none" strike="noStrike" kern="1200" dirty="0">
                <a:solidFill>
                  <a:schemeClr val="tx1"/>
                </a:solidFill>
                <a:effectLst/>
                <a:latin typeface="+mn-lt"/>
                <a:ea typeface="+mn-ea"/>
                <a:cs typeface="+mn-cs"/>
              </a:rPr>
              <a:t>“the leader picks the right manager and team, and sets the right vision.”</a:t>
            </a:r>
            <a:endParaRPr lang="en-GB" b="1" i="1" dirty="0"/>
          </a:p>
        </p:txBody>
      </p:sp>
      <p:sp>
        <p:nvSpPr>
          <p:cNvPr id="4" name="Slide Number Placeholder 3"/>
          <p:cNvSpPr>
            <a:spLocks noGrp="1"/>
          </p:cNvSpPr>
          <p:nvPr>
            <p:ph type="sldNum" sz="quarter" idx="5"/>
          </p:nvPr>
        </p:nvSpPr>
        <p:spPr/>
        <p:txBody>
          <a:bodyPr/>
          <a:lstStyle/>
          <a:p>
            <a:fld id="{BFC51F39-8284-4BE8-AA05-C0E1063BB634}" type="slidenum">
              <a:rPr lang="en-GB" smtClean="0"/>
              <a:t>12</a:t>
            </a:fld>
            <a:endParaRPr lang="en-GB"/>
          </a:p>
        </p:txBody>
      </p:sp>
    </p:spTree>
    <p:extLst>
      <p:ext uri="{BB962C8B-B14F-4D97-AF65-F5344CB8AC3E}">
        <p14:creationId xmlns:p14="http://schemas.microsoft.com/office/powerpoint/2010/main" val="2258676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Corporate Social Responsibility, what is this? As defined by the Cambridge Dictionary (2019) it is </a:t>
            </a:r>
            <a:r>
              <a:rPr lang="en-GB" b="1" i="1" dirty="0">
                <a:latin typeface="Britannic Bold" panose="020B0903060703020204" pitchFamily="34" charset="0"/>
              </a:rPr>
              <a:t>“the idea that a company should be interested in and willing to help society and the environment as well as be concerned about the products and profits it makes.” </a:t>
            </a:r>
            <a:r>
              <a:rPr lang="en-GB" b="0" i="0" dirty="0">
                <a:latin typeface="Britannic Bold" panose="020B0903060703020204" pitchFamily="34" charset="0"/>
              </a:rPr>
              <a:t>The giving machine (2019) shows factors to consider when dealing with corporate social responsibility these are; resources, goals, long terms effects, sincerity, market, responsibility, ethics, and, sustainability.</a:t>
            </a:r>
            <a:endParaRPr lang="en-GB" b="1" i="1" dirty="0">
              <a:latin typeface="Britannic Bold" panose="020B0903060703020204" pitchFamily="34" charset="0"/>
            </a:endParaRPr>
          </a:p>
          <a:p>
            <a:endParaRPr lang="en-GB" dirty="0"/>
          </a:p>
        </p:txBody>
      </p:sp>
      <p:sp>
        <p:nvSpPr>
          <p:cNvPr id="4" name="Slide Number Placeholder 3"/>
          <p:cNvSpPr>
            <a:spLocks noGrp="1"/>
          </p:cNvSpPr>
          <p:nvPr>
            <p:ph type="sldNum" sz="quarter" idx="5"/>
          </p:nvPr>
        </p:nvSpPr>
        <p:spPr/>
        <p:txBody>
          <a:bodyPr/>
          <a:lstStyle/>
          <a:p>
            <a:fld id="{BFC51F39-8284-4BE8-AA05-C0E1063BB634}" type="slidenum">
              <a:rPr lang="en-GB" smtClean="0"/>
              <a:t>13</a:t>
            </a:fld>
            <a:endParaRPr lang="en-GB"/>
          </a:p>
        </p:txBody>
      </p:sp>
    </p:spTree>
    <p:extLst>
      <p:ext uri="{BB962C8B-B14F-4D97-AF65-F5344CB8AC3E}">
        <p14:creationId xmlns:p14="http://schemas.microsoft.com/office/powerpoint/2010/main" val="30364397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Their slogan for corporate social responsibility is </a:t>
            </a:r>
            <a:r>
              <a:rPr lang="en-GB" b="1" i="1" dirty="0"/>
              <a:t>“promoting fair labour practices and safe working conditions throughout Patagonia’s supply chain.” </a:t>
            </a:r>
            <a:r>
              <a:rPr lang="en-GB" b="0" i="0" dirty="0"/>
              <a:t>They separated this business movement into five sections these are; working with factories, working with mills, the California SB657 disclosure, protecting migrant workers and, living wage and, fair-trade. Under working with factories Patagonia </a:t>
            </a:r>
            <a:r>
              <a:rPr lang="en-GB" sz="1200" b="1" i="1" dirty="0">
                <a:latin typeface="Britannic Bold" panose="020B0903060703020204" pitchFamily="34" charset="0"/>
              </a:rPr>
              <a:t>“engages in a range of due diligence activities to promote fair labour practices and ensure good working conditions in our factories.” </a:t>
            </a:r>
            <a:r>
              <a:rPr lang="en-GB" sz="1200" b="0" i="0" dirty="0">
                <a:latin typeface="Britannic Bold" panose="020B0903060703020204" pitchFamily="34" charset="0"/>
              </a:rPr>
              <a:t>Whilst working with mills they aim to build relationships with suppliers to ensure high quality standards are met whilst creating new ways to reduce their social and environmental impact. They have a disclosure named California SB657 this </a:t>
            </a:r>
            <a:r>
              <a:rPr lang="en-GB" sz="1200" b="1" i="1" dirty="0">
                <a:latin typeface="Britannic Bold" panose="020B0903060703020204" pitchFamily="34" charset="0"/>
              </a:rPr>
              <a:t>“Outlines some of the steps we’re taking to monitor and assist our supply chain partners in meeting our human rights standards, particularly in the areas of human trafficking and child labour.” </a:t>
            </a:r>
            <a:r>
              <a:rPr lang="en-GB" sz="1200" b="0" i="0" dirty="0">
                <a:latin typeface="Britannic Bold" panose="020B0903060703020204" pitchFamily="34" charset="0"/>
              </a:rPr>
              <a:t>They hope to protect migrant workers by taking </a:t>
            </a:r>
            <a:r>
              <a:rPr lang="en-GB" sz="1200" b="1" i="1" dirty="0">
                <a:latin typeface="Britannic Bold" panose="020B0903060703020204" pitchFamily="34" charset="0"/>
              </a:rPr>
              <a:t>“a multi-faceted approach to protect them from exploitation, including human trafficking.” </a:t>
            </a:r>
            <a:r>
              <a:rPr lang="en-GB" sz="1200" b="0" i="0" dirty="0">
                <a:latin typeface="Britannic Bold" panose="020B0903060703020204" pitchFamily="34" charset="0"/>
              </a:rPr>
              <a:t>The latest edition to this topic is living wage and fair-trade this plan shows the </a:t>
            </a:r>
            <a:r>
              <a:rPr lang="en-GB" sz="1200" b="1" i="1" dirty="0">
                <a:latin typeface="Britannic Bold" panose="020B0903060703020204" pitchFamily="34" charset="0"/>
              </a:rPr>
              <a:t>“first steps towards a living wage in the supply chain.”</a:t>
            </a:r>
            <a:r>
              <a:rPr lang="en-GB" b="0" i="0" dirty="0"/>
              <a:t> (Patagonia, 2019).</a:t>
            </a:r>
            <a:endParaRPr lang="en-GB" b="1" i="1" dirty="0"/>
          </a:p>
        </p:txBody>
      </p:sp>
      <p:sp>
        <p:nvSpPr>
          <p:cNvPr id="4" name="Slide Number Placeholder 3"/>
          <p:cNvSpPr>
            <a:spLocks noGrp="1"/>
          </p:cNvSpPr>
          <p:nvPr>
            <p:ph type="sldNum" sz="quarter" idx="5"/>
          </p:nvPr>
        </p:nvSpPr>
        <p:spPr/>
        <p:txBody>
          <a:bodyPr/>
          <a:lstStyle/>
          <a:p>
            <a:fld id="{BFC51F39-8284-4BE8-AA05-C0E1063BB634}" type="slidenum">
              <a:rPr lang="en-GB" smtClean="0"/>
              <a:t>14</a:t>
            </a:fld>
            <a:endParaRPr lang="en-GB"/>
          </a:p>
        </p:txBody>
      </p:sp>
    </p:spTree>
    <p:extLst>
      <p:ext uri="{BB962C8B-B14F-4D97-AF65-F5344CB8AC3E}">
        <p14:creationId xmlns:p14="http://schemas.microsoft.com/office/powerpoint/2010/main" val="30372154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this presentation Patagonia’s history, mission and goals have been researched, a SWOT and PESTEL analysis undertaken, their leadership style along with group and team work reviewed, whilst also discovering the actions taken to ensure the needs of corporate social responsibility are met.</a:t>
            </a:r>
          </a:p>
        </p:txBody>
      </p:sp>
      <p:sp>
        <p:nvSpPr>
          <p:cNvPr id="4" name="Slide Number Placeholder 3"/>
          <p:cNvSpPr>
            <a:spLocks noGrp="1"/>
          </p:cNvSpPr>
          <p:nvPr>
            <p:ph type="sldNum" sz="quarter" idx="5"/>
          </p:nvPr>
        </p:nvSpPr>
        <p:spPr/>
        <p:txBody>
          <a:bodyPr/>
          <a:lstStyle/>
          <a:p>
            <a:fld id="{BFC51F39-8284-4BE8-AA05-C0E1063BB634}" type="slidenum">
              <a:rPr lang="en-GB" smtClean="0"/>
              <a:t>15</a:t>
            </a:fld>
            <a:endParaRPr lang="en-GB"/>
          </a:p>
        </p:txBody>
      </p:sp>
    </p:spTree>
    <p:extLst>
      <p:ext uri="{BB962C8B-B14F-4D97-AF65-F5344CB8AC3E}">
        <p14:creationId xmlns:p14="http://schemas.microsoft.com/office/powerpoint/2010/main" val="3937655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C51F39-8284-4BE8-AA05-C0E1063BB634}" type="slidenum">
              <a:rPr lang="en-GB" smtClean="0"/>
              <a:t>17</a:t>
            </a:fld>
            <a:endParaRPr lang="en-GB"/>
          </a:p>
        </p:txBody>
      </p:sp>
    </p:spTree>
    <p:extLst>
      <p:ext uri="{BB962C8B-B14F-4D97-AF65-F5344CB8AC3E}">
        <p14:creationId xmlns:p14="http://schemas.microsoft.com/office/powerpoint/2010/main" val="28784739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C51F39-8284-4BE8-AA05-C0E1063BB634}" type="slidenum">
              <a:rPr lang="en-GB" smtClean="0"/>
              <a:t>18</a:t>
            </a:fld>
            <a:endParaRPr lang="en-GB"/>
          </a:p>
        </p:txBody>
      </p:sp>
    </p:spTree>
    <p:extLst>
      <p:ext uri="{BB962C8B-B14F-4D97-AF65-F5344CB8AC3E}">
        <p14:creationId xmlns:p14="http://schemas.microsoft.com/office/powerpoint/2010/main" val="1059246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1.jpg"/><Relationship Id="rId4" Type="http://schemas.openxmlformats.org/officeDocument/2006/relationships/image" Target="../media/image20.jp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forbes.com/sites/thomasdelbeccaro/2018/04/19/the-top-four-reasons-california-is-unsustainable/#7d92e8b73a23" TargetMode="External"/><Relationship Id="rId7" Type="http://schemas.openxmlformats.org/officeDocument/2006/relationships/hyperlink" Target="https://moodle.uwtsd.ac.uk/course/view.php?id=3562"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dictionary.com/browse/grassroots" TargetMode="External"/><Relationship Id="rId5" Type="http://schemas.openxmlformats.org/officeDocument/2006/relationships/hyperlink" Target="https://www.business-to-you.com/scanning-the-environment-pestel-analysis/" TargetMode="External"/><Relationship Id="rId4" Type="http://schemas.openxmlformats.org/officeDocument/2006/relationships/hyperlink" Target="http://www.businessdictionary.com/definition/bureaucratic-leadership.html"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patagonia.com/company-history.html" TargetMode="External"/><Relationship Id="rId3" Type="http://schemas.openxmlformats.org/officeDocument/2006/relationships/hyperlink" Target="https://www.youtube.com/watch?v=_YhEpBvlO2M" TargetMode="External"/><Relationship Id="rId7" Type="http://schemas.openxmlformats.org/officeDocument/2006/relationships/hyperlink" Target="https://www.virgin.com/entrepreneur/how-patagonias-unique-leadership-structure-enabled-them-thriv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yourbusiness.azcentral.com/factors-influencing-leadership-styles-9263.html" TargetMode="External"/><Relationship Id="rId5" Type="http://schemas.openxmlformats.org/officeDocument/2006/relationships/hyperlink" Target="http://www.leadertoday.org/faq/paternalistic.htm" TargetMode="External"/><Relationship Id="rId4" Type="http://schemas.openxmlformats.org/officeDocument/2006/relationships/hyperlink" Target="https://www.youtube.com/watch?v=oQSx0hfMHT0" TargetMode="External"/><Relationship Id="rId9" Type="http://schemas.openxmlformats.org/officeDocument/2006/relationships/hyperlink" Target="https://www.patagonia.com/corporate-responsibility.html"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entrepreneur.com/article/206536" TargetMode="External"/><Relationship Id="rId3" Type="http://schemas.openxmlformats.org/officeDocument/2006/relationships/hyperlink" Target="https://www.patagonia.com/company-info.html" TargetMode="External"/><Relationship Id="rId7" Type="http://schemas.openxmlformats.org/officeDocument/2006/relationships/hyperlink" Target="https://upload.wikimedia.org/wikipedia/commons/thumb/d/d6/Tom_Frost_-_Skunkworks_-_1969.jpg/1920px-Tom_Frost_-_Skunkworks_-_1969.jpg" TargetMode="External"/><Relationship Id="rId2" Type="http://schemas.openxmlformats.org/officeDocument/2006/relationships/hyperlink" Target="https://www.ern.org/en/artifishal-nouveau-documentaire-de-patagonia-sur-les-rivieres-et-lavenir-des-poissons-sauvages/"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id=72E7644660ED85054FD8ECA6F0456CC531AC1229&amp;thid=OIP.mg3nMIl6cClxtEDIZVcp3QHaF7&amp;exph=400&amp;expw=500&amp;q=patagonia+team&amp;selectedindex=20&amp;ajaxhist=0&amp;vt=0&amp;eim=0,1,2,3,4,6,8,10" TargetMode="External"/><Relationship Id="rId5" Type="http://schemas.openxmlformats.org/officeDocument/2006/relationships/hyperlink" Target="https://www.slideshare.net/DevonHawkinson/patagonia-brand" TargetMode="External"/><Relationship Id="rId4" Type="http://schemas.openxmlformats.org/officeDocument/2006/relationships/hyperlink" Target="https://www.glassdoor.com/blog/app/uploads/sites/2/11d104a99bf535697d67d22a774e5a4a.jpg" TargetMode="External"/><Relationship Id="rId9" Type="http://schemas.openxmlformats.org/officeDocument/2006/relationships/hyperlink" Target="https://www.wordstream.com/blog/ws/2017/12/20/swot-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1E091-6CDA-4160-9694-D3F22976746A}"/>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2100" u="sng" kern="1200" dirty="0">
                <a:solidFill>
                  <a:schemeClr val="tx1"/>
                </a:solidFill>
                <a:latin typeface="Britannic Bold" panose="020B0903060703020204" pitchFamily="34" charset="0"/>
              </a:rPr>
              <a:t>Aim</a:t>
            </a:r>
            <a:br>
              <a:rPr lang="en-US" sz="2100" u="sng" kern="1200" dirty="0">
                <a:solidFill>
                  <a:schemeClr val="tx1"/>
                </a:solidFill>
                <a:latin typeface="Britannic Bold" panose="020B0903060703020204" pitchFamily="34" charset="0"/>
              </a:rPr>
            </a:br>
            <a:r>
              <a:rPr lang="en-US" sz="2100" kern="1200" dirty="0">
                <a:solidFill>
                  <a:schemeClr val="tx1"/>
                </a:solidFill>
                <a:latin typeface="Britannic Bold" panose="020B0903060703020204" pitchFamily="34" charset="0"/>
              </a:rPr>
              <a:t>The intention of this presentation is to investigate a business with importance to their approaches to strategy, </a:t>
            </a:r>
            <a:r>
              <a:rPr lang="en-US" sz="2100" kern="1200" dirty="0" err="1">
                <a:solidFill>
                  <a:schemeClr val="tx1"/>
                </a:solidFill>
                <a:latin typeface="Britannic Bold" panose="020B0903060703020204" pitchFamily="34" charset="0"/>
              </a:rPr>
              <a:t>organisation</a:t>
            </a:r>
            <a:r>
              <a:rPr lang="en-US" sz="2100" kern="1200" dirty="0">
                <a:solidFill>
                  <a:schemeClr val="tx1"/>
                </a:solidFill>
                <a:latin typeface="Britannic Bold" panose="020B0903060703020204" pitchFamily="34" charset="0"/>
              </a:rPr>
              <a:t>, management, group and team work along with corporate social responsibility in relation to sustainability.</a:t>
            </a:r>
            <a:endParaRPr lang="en-US" sz="2100" u="sng" kern="1200" dirty="0">
              <a:solidFill>
                <a:schemeClr val="tx1"/>
              </a:solidFill>
              <a:latin typeface="Britannic Bold" panose="020B0903060703020204" pitchFamily="34" charset="0"/>
            </a:endParaRPr>
          </a:p>
        </p:txBody>
      </p:sp>
      <p:sp>
        <p:nvSpPr>
          <p:cNvPr id="6" name="Rectangle 5">
            <a:extLst>
              <a:ext uri="{FF2B5EF4-FFF2-40B4-BE49-F238E27FC236}">
                <a16:creationId xmlns:a16="http://schemas.microsoft.com/office/drawing/2014/main" id="{3404F922-EC88-4697-A025-91B716AEF655}"/>
              </a:ext>
            </a:extLst>
          </p:cNvPr>
          <p:cNvSpPr/>
          <p:nvPr/>
        </p:nvSpPr>
        <p:spPr>
          <a:xfrm>
            <a:off x="3718560" y="5445760"/>
            <a:ext cx="4754880" cy="193040"/>
          </a:xfrm>
          <a:prstGeom prst="rect">
            <a:avLst/>
          </a:prstGeom>
          <a:ln>
            <a:solidFill>
              <a:schemeClr val="accent6">
                <a:lumMod val="60000"/>
                <a:lumOff val="40000"/>
              </a:schemeClr>
            </a:solidFill>
          </a:ln>
          <a:effectLst>
            <a:glow rad="63500">
              <a:schemeClr val="accent6">
                <a:satMod val="175000"/>
                <a:alpha val="40000"/>
              </a:schemeClr>
            </a:glow>
          </a:effectLst>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graphicFrame>
        <p:nvGraphicFramePr>
          <p:cNvPr id="16" name="TextBox 6">
            <a:extLst>
              <a:ext uri="{FF2B5EF4-FFF2-40B4-BE49-F238E27FC236}">
                <a16:creationId xmlns:a16="http://schemas.microsoft.com/office/drawing/2014/main" id="{69A5EC16-25EF-47F3-9B40-D7776CE6468C}"/>
              </a:ext>
            </a:extLst>
          </p:cNvPr>
          <p:cNvGraphicFramePr/>
          <p:nvPr>
            <p:extLst>
              <p:ext uri="{D42A27DB-BD31-4B8C-83A1-F6EECF244321}">
                <p14:modId xmlns:p14="http://schemas.microsoft.com/office/powerpoint/2010/main" val="5362314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1727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sign in front of a mountain&#10;&#10;Description automatically generated">
            <a:extLst>
              <a:ext uri="{FF2B5EF4-FFF2-40B4-BE49-F238E27FC236}">
                <a16:creationId xmlns:a16="http://schemas.microsoft.com/office/drawing/2014/main" id="{D7B0929C-DB39-47D8-9D59-C4C4AFE3CD22}"/>
              </a:ext>
            </a:extLst>
          </p:cNvPr>
          <p:cNvPicPr>
            <a:picLocks noChangeAspect="1"/>
          </p:cNvPicPr>
          <p:nvPr/>
        </p:nvPicPr>
        <p:blipFill rotWithShape="1">
          <a:blip r:embed="rId3">
            <a:extLst>
              <a:ext uri="{28A0092B-C50C-407E-A947-70E740481C1C}">
                <a14:useLocalDpi xmlns:a14="http://schemas.microsoft.com/office/drawing/2010/main" val="0"/>
              </a:ext>
            </a:extLst>
          </a:blip>
          <a:srcRect t="8078" r="2" b="11735"/>
          <a:stretch/>
        </p:blipFill>
        <p:spPr>
          <a:xfrm>
            <a:off x="4967928" y="3263116"/>
            <a:ext cx="6741471" cy="3594884"/>
          </a:xfrm>
          <a:prstGeom prst="rect">
            <a:avLst/>
          </a:prstGeom>
        </p:spPr>
      </p:pic>
      <p:pic>
        <p:nvPicPr>
          <p:cNvPr id="3" name="Picture 2" descr="A group of people standing in front of a house&#10;&#10;Description automatically generated">
            <a:extLst>
              <a:ext uri="{FF2B5EF4-FFF2-40B4-BE49-F238E27FC236}">
                <a16:creationId xmlns:a16="http://schemas.microsoft.com/office/drawing/2014/main" id="{3B948D4C-00C2-44AF-AFDF-330912BF7F30}"/>
              </a:ext>
            </a:extLst>
          </p:cNvPr>
          <p:cNvPicPr>
            <a:picLocks noChangeAspect="1"/>
          </p:cNvPicPr>
          <p:nvPr/>
        </p:nvPicPr>
        <p:blipFill rotWithShape="1">
          <a:blip r:embed="rId4">
            <a:extLst>
              <a:ext uri="{28A0092B-C50C-407E-A947-70E740481C1C}">
                <a14:useLocalDpi xmlns:a14="http://schemas.microsoft.com/office/drawing/2010/main" val="0"/>
              </a:ext>
            </a:extLst>
          </a:blip>
          <a:srcRect t="9825" r="-1" b="2324"/>
          <a:stretch/>
        </p:blipFill>
        <p:spPr>
          <a:xfrm>
            <a:off x="1271729" y="10"/>
            <a:ext cx="6760897" cy="3920034"/>
          </a:xfrm>
          <a:custGeom>
            <a:avLst/>
            <a:gdLst>
              <a:gd name="connsiteX0" fmla="*/ 0 w 4113440"/>
              <a:gd name="connsiteY0" fmla="*/ 0 h 3920044"/>
              <a:gd name="connsiteX1" fmla="*/ 4113440 w 4113440"/>
              <a:gd name="connsiteY1" fmla="*/ 0 h 3920044"/>
              <a:gd name="connsiteX2" fmla="*/ 4113440 w 4113440"/>
              <a:gd name="connsiteY2" fmla="*/ 3103224 h 3920044"/>
              <a:gd name="connsiteX3" fmla="*/ 2157388 w 4113440"/>
              <a:gd name="connsiteY3" fmla="*/ 3103224 h 3920044"/>
              <a:gd name="connsiteX4" fmla="*/ 2157388 w 4113440"/>
              <a:gd name="connsiteY4" fmla="*/ 3920044 h 3920044"/>
              <a:gd name="connsiteX5" fmla="*/ 0 w 4113440"/>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440" h="3920044">
                <a:moveTo>
                  <a:pt x="0" y="0"/>
                </a:moveTo>
                <a:lnTo>
                  <a:pt x="4113440" y="0"/>
                </a:lnTo>
                <a:lnTo>
                  <a:pt x="4113440" y="3103224"/>
                </a:lnTo>
                <a:lnTo>
                  <a:pt x="2157388" y="3103224"/>
                </a:lnTo>
                <a:lnTo>
                  <a:pt x="2157388" y="3920044"/>
                </a:lnTo>
                <a:lnTo>
                  <a:pt x="0" y="3920044"/>
                </a:lnTo>
                <a:close/>
              </a:path>
            </a:pathLst>
          </a:custGeom>
        </p:spPr>
      </p:pic>
      <p:pic>
        <p:nvPicPr>
          <p:cNvPr id="9" name="Picture 8" descr="A close up of a rock&#10;&#10;Description automatically generated">
            <a:extLst>
              <a:ext uri="{FF2B5EF4-FFF2-40B4-BE49-F238E27FC236}">
                <a16:creationId xmlns:a16="http://schemas.microsoft.com/office/drawing/2014/main" id="{AD62531B-B18B-4A0C-A8FF-877877A277A0}"/>
              </a:ext>
            </a:extLst>
          </p:cNvPr>
          <p:cNvPicPr>
            <a:picLocks noChangeAspect="1"/>
          </p:cNvPicPr>
          <p:nvPr/>
        </p:nvPicPr>
        <p:blipFill rotWithShape="1">
          <a:blip r:embed="rId5">
            <a:extLst>
              <a:ext uri="{28A0092B-C50C-407E-A947-70E740481C1C}">
                <a14:useLocalDpi xmlns:a14="http://schemas.microsoft.com/office/drawing/2010/main" val="0"/>
              </a:ext>
            </a:extLst>
          </a:blip>
          <a:srcRect l="33029" r="15876" b="1"/>
          <a:stretch/>
        </p:blipFill>
        <p:spPr>
          <a:xfrm>
            <a:off x="8193493" y="643467"/>
            <a:ext cx="2512607" cy="2458784"/>
          </a:xfrm>
          <a:prstGeom prst="rect">
            <a:avLst/>
          </a:prstGeom>
        </p:spPr>
      </p:pic>
      <p:sp>
        <p:nvSpPr>
          <p:cNvPr id="54" name="Rectangle 53">
            <a:extLst>
              <a:ext uri="{FF2B5EF4-FFF2-40B4-BE49-F238E27FC236}">
                <a16:creationId xmlns:a16="http://schemas.microsoft.com/office/drawing/2014/main" id="{1B5D14DD-7136-40A9-87AD-4D2286C0B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66966" y="643466"/>
            <a:ext cx="1325033" cy="245878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BA26CED2-CFE9-4F89-BF55-308765CBA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977"/>
            <a:ext cx="1110861" cy="2019928"/>
          </a:xfrm>
          <a:prstGeom prst="rect">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building, indoor, table, room&#10;&#10;Description automatically generated">
            <a:extLst>
              <a:ext uri="{FF2B5EF4-FFF2-40B4-BE49-F238E27FC236}">
                <a16:creationId xmlns:a16="http://schemas.microsoft.com/office/drawing/2014/main" id="{76771E3A-5B16-49C2-BB6A-96A54D0FE587}"/>
              </a:ext>
            </a:extLst>
          </p:cNvPr>
          <p:cNvPicPr>
            <a:picLocks noChangeAspect="1"/>
          </p:cNvPicPr>
          <p:nvPr/>
        </p:nvPicPr>
        <p:blipFill rotWithShape="1">
          <a:blip r:embed="rId6">
            <a:extLst>
              <a:ext uri="{28A0092B-C50C-407E-A947-70E740481C1C}">
                <a14:useLocalDpi xmlns:a14="http://schemas.microsoft.com/office/drawing/2010/main" val="0"/>
              </a:ext>
            </a:extLst>
          </a:blip>
          <a:srcRect t="1996" r="-4" b="12404"/>
          <a:stretch/>
        </p:blipFill>
        <p:spPr>
          <a:xfrm>
            <a:off x="1271729" y="4069977"/>
            <a:ext cx="3535331" cy="201992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0DA4B-42E3-4F61-BA2F-FA754D83BB9B}"/>
              </a:ext>
            </a:extLst>
          </p:cNvPr>
          <p:cNvSpPr>
            <a:spLocks noGrp="1"/>
          </p:cNvSpPr>
          <p:nvPr>
            <p:ph type="title"/>
          </p:nvPr>
        </p:nvSpPr>
        <p:spPr>
          <a:xfrm>
            <a:off x="965199" y="447741"/>
            <a:ext cx="4278623" cy="1645919"/>
          </a:xfrm>
        </p:spPr>
        <p:txBody>
          <a:bodyPr>
            <a:normAutofit/>
          </a:bodyPr>
          <a:lstStyle/>
          <a:p>
            <a:r>
              <a:rPr lang="en-GB" sz="4000" dirty="0">
                <a:latin typeface="Britannic Bold" panose="020B0903060703020204" pitchFamily="34" charset="0"/>
              </a:rPr>
              <a:t>Missions &amp; Goals</a:t>
            </a:r>
          </a:p>
        </p:txBody>
      </p:sp>
      <p:sp>
        <p:nvSpPr>
          <p:cNvPr id="10" name="Freeform 5">
            <a:extLst>
              <a:ext uri="{FF2B5EF4-FFF2-40B4-BE49-F238E27FC236}">
                <a16:creationId xmlns:a16="http://schemas.microsoft.com/office/drawing/2014/main" id="{956571CF-1434-4180-A385-D4AC63B6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76856" y="1827416"/>
            <a:ext cx="4418320" cy="387728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Shape 11">
            <a:extLst>
              <a:ext uri="{FF2B5EF4-FFF2-40B4-BE49-F238E27FC236}">
                <a16:creationId xmlns:a16="http://schemas.microsoft.com/office/drawing/2014/main" id="{19D0EF7D-8D7F-4A18-A68B-92E2D4487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2343" y="825104"/>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lumMod val="85000"/>
              <a:lumOff val="15000"/>
              <a:alpha val="50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4" name="Group 13">
            <a:extLst>
              <a:ext uri="{FF2B5EF4-FFF2-40B4-BE49-F238E27FC236}">
                <a16:creationId xmlns:a16="http://schemas.microsoft.com/office/drawing/2014/main" id="{C770F868-28FE-4B38-8FC7-E9C841B837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7830" y="567451"/>
            <a:ext cx="1128382" cy="847206"/>
            <a:chOff x="5307830" y="325570"/>
            <a:chExt cx="1128382" cy="847206"/>
          </a:xfrm>
        </p:grpSpPr>
        <p:sp>
          <p:nvSpPr>
            <p:cNvPr id="15" name="Freeform 5">
              <a:extLst>
                <a:ext uri="{FF2B5EF4-FFF2-40B4-BE49-F238E27FC236}">
                  <a16:creationId xmlns:a16="http://schemas.microsoft.com/office/drawing/2014/main" id="{3E5BF88F-B1F5-4A09-887A-B5CA246CAC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D8984A5C-991A-40D3-A4C9-7E0DCA2A7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8" name="Freeform: Shape 17">
            <a:extLst>
              <a:ext uri="{FF2B5EF4-FFF2-40B4-BE49-F238E27FC236}">
                <a16:creationId xmlns:a16="http://schemas.microsoft.com/office/drawing/2014/main" id="{9AD93FD3-7DF2-4DC8-BD55-8B2EB5F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3579"/>
            <a:ext cx="8109718" cy="4604421"/>
          </a:xfrm>
          <a:custGeom>
            <a:avLst/>
            <a:gdLst>
              <a:gd name="connsiteX0" fmla="*/ 7381313 w 8109718"/>
              <a:gd name="connsiteY0" fmla="*/ 1839459 h 4604421"/>
              <a:gd name="connsiteX1" fmla="*/ 7381313 w 8109718"/>
              <a:gd name="connsiteY1" fmla="*/ 1853646 h 4604421"/>
              <a:gd name="connsiteX2" fmla="*/ 7379359 w 8109718"/>
              <a:gd name="connsiteY2" fmla="*/ 1846552 h 4604421"/>
              <a:gd name="connsiteX3" fmla="*/ 1321854 w 8109718"/>
              <a:gd name="connsiteY3" fmla="*/ 0 h 4604421"/>
              <a:gd name="connsiteX4" fmla="*/ 5365317 w 8109718"/>
              <a:gd name="connsiteY4" fmla="*/ 0 h 4604421"/>
              <a:gd name="connsiteX5" fmla="*/ 5985373 w 8109718"/>
              <a:gd name="connsiteY5" fmla="*/ 365439 h 4604421"/>
              <a:gd name="connsiteX6" fmla="*/ 8011470 w 8109718"/>
              <a:gd name="connsiteY6" fmla="*/ 3854515 h 4604421"/>
              <a:gd name="connsiteX7" fmla="*/ 8011470 w 8109718"/>
              <a:gd name="connsiteY7" fmla="*/ 4567993 h 4604421"/>
              <a:gd name="connsiteX8" fmla="*/ 7998115 w 8109718"/>
              <a:gd name="connsiteY8" fmla="*/ 4590992 h 4604421"/>
              <a:gd name="connsiteX9" fmla="*/ 7990317 w 8109718"/>
              <a:gd name="connsiteY9" fmla="*/ 4604421 h 4604421"/>
              <a:gd name="connsiteX10" fmla="*/ 0 w 8109718"/>
              <a:gd name="connsiteY10" fmla="*/ 4604421 h 4604421"/>
              <a:gd name="connsiteX11" fmla="*/ 0 w 8109718"/>
              <a:gd name="connsiteY11" fmla="*/ 1564110 h 4604421"/>
              <a:gd name="connsiteX12" fmla="*/ 27177 w 8109718"/>
              <a:gd name="connsiteY12" fmla="*/ 1517107 h 4604421"/>
              <a:gd name="connsiteX13" fmla="*/ 693065 w 8109718"/>
              <a:gd name="connsiteY13" fmla="*/ 365439 h 4604421"/>
              <a:gd name="connsiteX14" fmla="*/ 1321854 w 8109718"/>
              <a:gd name="connsiteY14" fmla="*/ 0 h 460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604421">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98115" y="4590992"/>
                </a:cubicBezTo>
                <a:lnTo>
                  <a:pt x="7990317" y="4604421"/>
                </a:lnTo>
                <a:lnTo>
                  <a:pt x="0" y="4604421"/>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962B660-14FB-42A4-A9C9-C90A1B361802}"/>
              </a:ext>
            </a:extLst>
          </p:cNvPr>
          <p:cNvSpPr>
            <a:spLocks noGrp="1"/>
          </p:cNvSpPr>
          <p:nvPr>
            <p:ph idx="1"/>
          </p:nvPr>
        </p:nvSpPr>
        <p:spPr>
          <a:xfrm>
            <a:off x="7415837" y="2944409"/>
            <a:ext cx="3683001" cy="2103563"/>
          </a:xfrm>
        </p:spPr>
        <p:txBody>
          <a:bodyPr>
            <a:normAutofit/>
          </a:bodyPr>
          <a:lstStyle/>
          <a:p>
            <a:pPr marL="0" indent="0" algn="r">
              <a:buNone/>
            </a:pPr>
            <a:r>
              <a:rPr lang="en-GB" sz="3600" i="1" dirty="0">
                <a:latin typeface="Britannic Bold" panose="020B0903060703020204" pitchFamily="34" charset="0"/>
              </a:rPr>
              <a:t>“We’re in business to save our home planet.”</a:t>
            </a:r>
            <a:endParaRPr lang="en-GB" sz="3600" i="1" dirty="0">
              <a:solidFill>
                <a:schemeClr val="bg1"/>
              </a:solidFill>
              <a:latin typeface="Britannic Bold" panose="020B0903060703020204" pitchFamily="34" charset="0"/>
            </a:endParaRPr>
          </a:p>
        </p:txBody>
      </p:sp>
      <p:sp>
        <p:nvSpPr>
          <p:cNvPr id="4" name="TextBox 3">
            <a:extLst>
              <a:ext uri="{FF2B5EF4-FFF2-40B4-BE49-F238E27FC236}">
                <a16:creationId xmlns:a16="http://schemas.microsoft.com/office/drawing/2014/main" id="{B7EC2792-9CCF-40F1-B292-5D9303A369AB}"/>
              </a:ext>
            </a:extLst>
          </p:cNvPr>
          <p:cNvSpPr txBox="1"/>
          <p:nvPr/>
        </p:nvSpPr>
        <p:spPr>
          <a:xfrm>
            <a:off x="554263" y="2726985"/>
            <a:ext cx="7957271" cy="4524315"/>
          </a:xfrm>
          <a:prstGeom prst="rect">
            <a:avLst/>
          </a:prstGeom>
          <a:noFill/>
        </p:spPr>
        <p:txBody>
          <a:bodyPr wrap="square" rtlCol="0">
            <a:spAutoFit/>
          </a:bodyPr>
          <a:lstStyle/>
          <a:p>
            <a:pPr marL="285750" indent="-285750">
              <a:buFont typeface="Courier New" panose="02070309020205020404" pitchFamily="49" charset="0"/>
              <a:buChar char="o"/>
            </a:pPr>
            <a:r>
              <a:rPr lang="en-GB" sz="3200" dirty="0">
                <a:solidFill>
                  <a:schemeClr val="accent4">
                    <a:lumMod val="60000"/>
                    <a:lumOff val="40000"/>
                  </a:schemeClr>
                </a:solidFill>
              </a:rPr>
              <a:t>Grassroots projects</a:t>
            </a:r>
          </a:p>
          <a:p>
            <a:r>
              <a:rPr lang="en-GB" sz="3200" dirty="0"/>
              <a:t>    </a:t>
            </a:r>
            <a:r>
              <a:rPr lang="en-GB" sz="3200" dirty="0">
                <a:solidFill>
                  <a:srgbClr val="92D050"/>
                </a:solidFill>
              </a:rPr>
              <a:t>protect what’s irreplaceable</a:t>
            </a:r>
          </a:p>
          <a:p>
            <a:pPr marL="342900" indent="-342900">
              <a:buFont typeface="Courier New" panose="02070309020205020404" pitchFamily="49" charset="0"/>
              <a:buChar char="o"/>
            </a:pPr>
            <a:r>
              <a:rPr lang="en-GB" sz="3200" dirty="0">
                <a:solidFill>
                  <a:schemeClr val="accent4">
                    <a:lumMod val="60000"/>
                    <a:lumOff val="40000"/>
                  </a:schemeClr>
                </a:solidFill>
              </a:rPr>
              <a:t>Minimalist style</a:t>
            </a:r>
          </a:p>
          <a:p>
            <a:r>
              <a:rPr lang="en-GB" sz="3200" dirty="0">
                <a:solidFill>
                  <a:srgbClr val="92D050"/>
                </a:solidFill>
              </a:rPr>
              <a:t>    simplicity and utility within products</a:t>
            </a:r>
          </a:p>
          <a:p>
            <a:pPr marL="342900" indent="-342900">
              <a:buFont typeface="Courier New" panose="02070309020205020404" pitchFamily="49" charset="0"/>
              <a:buChar char="o"/>
            </a:pPr>
            <a:r>
              <a:rPr lang="en-GB" sz="3200" dirty="0">
                <a:solidFill>
                  <a:schemeClr val="accent4">
                    <a:lumMod val="60000"/>
                    <a:lumOff val="40000"/>
                  </a:schemeClr>
                </a:solidFill>
              </a:rPr>
              <a:t>The best product</a:t>
            </a:r>
          </a:p>
          <a:p>
            <a:r>
              <a:rPr lang="en-GB" sz="3200" dirty="0">
                <a:solidFill>
                  <a:srgbClr val="92D050"/>
                </a:solidFill>
              </a:rPr>
              <a:t>    function, repairability, durability</a:t>
            </a:r>
          </a:p>
          <a:p>
            <a:pPr marL="457200" indent="-457200">
              <a:buFont typeface="Courier New" panose="02070309020205020404" pitchFamily="49" charset="0"/>
              <a:buChar char="o"/>
            </a:pPr>
            <a:r>
              <a:rPr lang="en-GB" sz="3200" dirty="0">
                <a:solidFill>
                  <a:schemeClr val="accent4">
                    <a:lumMod val="60000"/>
                    <a:lumOff val="40000"/>
                  </a:schemeClr>
                </a:solidFill>
              </a:rPr>
              <a:t>No harm, Protect nature</a:t>
            </a:r>
          </a:p>
          <a:p>
            <a:r>
              <a:rPr lang="en-GB" sz="3200" dirty="0">
                <a:solidFill>
                  <a:srgbClr val="92D050"/>
                </a:solidFill>
              </a:rPr>
              <a:t>     Business Practices, Leadership in Society</a:t>
            </a:r>
          </a:p>
          <a:p>
            <a:pPr marL="457200" indent="-457200">
              <a:buFont typeface="Courier New" panose="02070309020205020404" pitchFamily="49" charset="0"/>
              <a:buChar char="o"/>
            </a:pPr>
            <a:endParaRPr lang="en-GB" sz="3200" dirty="0">
              <a:solidFill>
                <a:srgbClr val="92D050"/>
              </a:solidFill>
            </a:endParaRPr>
          </a:p>
        </p:txBody>
      </p:sp>
    </p:spTree>
    <p:extLst>
      <p:ext uri="{BB962C8B-B14F-4D97-AF65-F5344CB8AC3E}">
        <p14:creationId xmlns:p14="http://schemas.microsoft.com/office/powerpoint/2010/main" val="4260723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35006" y="604568"/>
            <a:ext cx="4654297" cy="55778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DFBD1053-2AF0-484D-AED0-F7932523F957}"/>
              </a:ext>
            </a:extLst>
          </p:cNvPr>
          <p:cNvSpPr txBox="1"/>
          <p:nvPr/>
        </p:nvSpPr>
        <p:spPr>
          <a:xfrm>
            <a:off x="869639" y="1330475"/>
            <a:ext cx="3785030" cy="3301125"/>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6600" kern="1200" dirty="0">
                <a:solidFill>
                  <a:srgbClr val="FFFFFF"/>
                </a:solidFill>
                <a:latin typeface="Britannic Bold" panose="020B0903060703020204" pitchFamily="34" charset="0"/>
                <a:ea typeface="+mj-ea"/>
                <a:cs typeface="+mj-cs"/>
              </a:rPr>
              <a:t>What is a SWOT Analysis?</a:t>
            </a:r>
          </a:p>
        </p:txBody>
      </p:sp>
      <p:pic>
        <p:nvPicPr>
          <p:cNvPr id="3" name="Picture 2" descr="A screenshot of a cell phone&#10;&#10;Description automatically generated">
            <a:extLst>
              <a:ext uri="{FF2B5EF4-FFF2-40B4-BE49-F238E27FC236}">
                <a16:creationId xmlns:a16="http://schemas.microsoft.com/office/drawing/2014/main" id="{09B8DAA3-47B4-4835-AC3E-1CAAECE3B9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06501" y="1107310"/>
            <a:ext cx="6350493" cy="4572354"/>
          </a:xfrm>
          <a:prstGeom prst="rect">
            <a:avLst/>
          </a:prstGeom>
        </p:spPr>
      </p:pic>
    </p:spTree>
    <p:extLst>
      <p:ext uri="{BB962C8B-B14F-4D97-AF65-F5344CB8AC3E}">
        <p14:creationId xmlns:p14="http://schemas.microsoft.com/office/powerpoint/2010/main" val="3579667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A43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AF4AED3-A1CF-40DB-BE47-3C6EBC63682F}"/>
              </a:ext>
            </a:extLst>
          </p:cNvPr>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600" kern="1200">
                <a:solidFill>
                  <a:srgbClr val="FFFFFF"/>
                </a:solidFill>
                <a:latin typeface="+mj-lt"/>
                <a:ea typeface="+mj-ea"/>
                <a:cs typeface="+mj-cs"/>
              </a:rPr>
              <a:t>SWOT Analysis applied to Patagonia</a:t>
            </a:r>
          </a:p>
        </p:txBody>
      </p:sp>
      <p:pic>
        <p:nvPicPr>
          <p:cNvPr id="4" name="Picture 3" descr="A screenshot of text&#10;&#10;Description automatically generated">
            <a:extLst>
              <a:ext uri="{FF2B5EF4-FFF2-40B4-BE49-F238E27FC236}">
                <a16:creationId xmlns:a16="http://schemas.microsoft.com/office/drawing/2014/main" id="{BCE23251-B495-4F41-86CA-4D67960511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8600" y="1405625"/>
            <a:ext cx="7188199" cy="4043361"/>
          </a:xfrm>
          <a:prstGeom prst="rect">
            <a:avLst/>
          </a:prstGeom>
        </p:spPr>
      </p:pic>
    </p:spTree>
    <p:extLst>
      <p:ext uri="{BB962C8B-B14F-4D97-AF65-F5344CB8AC3E}">
        <p14:creationId xmlns:p14="http://schemas.microsoft.com/office/powerpoint/2010/main" val="42818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 screen with text&#10;&#10;Description automatically generated">
            <a:extLst>
              <a:ext uri="{FF2B5EF4-FFF2-40B4-BE49-F238E27FC236}">
                <a16:creationId xmlns:a16="http://schemas.microsoft.com/office/drawing/2014/main" id="{D3889444-50ED-4AD7-A3F9-166FAE3FBF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11" y="1232927"/>
            <a:ext cx="9879313" cy="5578906"/>
          </a:xfrm>
          <a:prstGeom prst="rect">
            <a:avLst/>
          </a:prstGeom>
        </p:spPr>
      </p:pic>
      <p:sp>
        <p:nvSpPr>
          <p:cNvPr id="8" name="TextBox 7">
            <a:extLst>
              <a:ext uri="{FF2B5EF4-FFF2-40B4-BE49-F238E27FC236}">
                <a16:creationId xmlns:a16="http://schemas.microsoft.com/office/drawing/2014/main" id="{31BC4BB1-9AF8-4C83-9A8C-5B6E4F97EB70}"/>
              </a:ext>
            </a:extLst>
          </p:cNvPr>
          <p:cNvSpPr txBox="1"/>
          <p:nvPr/>
        </p:nvSpPr>
        <p:spPr>
          <a:xfrm>
            <a:off x="224287" y="46167"/>
            <a:ext cx="11943902" cy="1015663"/>
          </a:xfrm>
          <a:prstGeom prst="rect">
            <a:avLst/>
          </a:prstGeom>
          <a:noFill/>
        </p:spPr>
        <p:txBody>
          <a:bodyPr wrap="square" rtlCol="0">
            <a:spAutoFit/>
          </a:bodyPr>
          <a:lstStyle/>
          <a:p>
            <a:r>
              <a:rPr lang="en-GB" sz="3600">
                <a:latin typeface="Britannic Bold" panose="020B0903060703020204" pitchFamily="34" charset="0"/>
              </a:rPr>
              <a:t>What is Pestel Analysis?</a:t>
            </a:r>
          </a:p>
          <a:p>
            <a:r>
              <a:rPr lang="en-GB" sz="2400">
                <a:solidFill>
                  <a:srgbClr val="FF0000"/>
                </a:solidFill>
                <a:latin typeface="Britannic Bold" panose="020B0903060703020204" pitchFamily="34" charset="0"/>
              </a:rPr>
              <a:t>Political future, Economics, Socio-culture, Technology, Environment and legal</a:t>
            </a:r>
            <a:endParaRPr lang="en-GB" sz="2400" dirty="0">
              <a:solidFill>
                <a:srgbClr val="FF0000"/>
              </a:solidFill>
              <a:latin typeface="Britannic Bold" panose="020B0903060703020204" pitchFamily="34" charset="0"/>
            </a:endParaRPr>
          </a:p>
        </p:txBody>
      </p:sp>
    </p:spTree>
    <p:extLst>
      <p:ext uri="{BB962C8B-B14F-4D97-AF65-F5344CB8AC3E}">
        <p14:creationId xmlns:p14="http://schemas.microsoft.com/office/powerpoint/2010/main" val="2462060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37345B-E853-46A0-ACCF-3CB883D78E34}"/>
              </a:ext>
            </a:extLst>
          </p:cNvPr>
          <p:cNvSpPr>
            <a:spLocks noGrp="1"/>
          </p:cNvSpPr>
          <p:nvPr>
            <p:ph type="title"/>
          </p:nvPr>
        </p:nvSpPr>
        <p:spPr>
          <a:xfrm>
            <a:off x="252470" y="1000664"/>
            <a:ext cx="3916392" cy="4382219"/>
          </a:xfrm>
        </p:spPr>
        <p:txBody>
          <a:bodyPr vert="horz" lIns="91440" tIns="45720" rIns="91440" bIns="45720" rtlCol="0" anchor="t">
            <a:noAutofit/>
          </a:bodyPr>
          <a:lstStyle/>
          <a:p>
            <a:r>
              <a:rPr lang="en-US" sz="5400" kern="1200" dirty="0">
                <a:solidFill>
                  <a:schemeClr val="bg1"/>
                </a:solidFill>
                <a:effectLst>
                  <a:outerShdw blurRad="38100" dist="38100" dir="2700000" algn="tl">
                    <a:srgbClr val="000000">
                      <a:alpha val="43137"/>
                    </a:srgbClr>
                  </a:outerShdw>
                </a:effectLst>
                <a:latin typeface="Britannic Bold" panose="020B0903060703020204" pitchFamily="34" charset="0"/>
              </a:rPr>
              <a:t>Pestel Applied to Patagonia</a:t>
            </a:r>
          </a:p>
        </p:txBody>
      </p:sp>
      <p:sp>
        <p:nvSpPr>
          <p:cNvPr id="3" name="Content Placeholder 2">
            <a:extLst>
              <a:ext uri="{FF2B5EF4-FFF2-40B4-BE49-F238E27FC236}">
                <a16:creationId xmlns:a16="http://schemas.microsoft.com/office/drawing/2014/main" id="{79031B24-D55D-432F-9B53-5C0AC6D30E69}"/>
              </a:ext>
            </a:extLst>
          </p:cNvPr>
          <p:cNvSpPr>
            <a:spLocks noGrp="1"/>
          </p:cNvSpPr>
          <p:nvPr>
            <p:ph idx="1"/>
          </p:nvPr>
        </p:nvSpPr>
        <p:spPr>
          <a:xfrm>
            <a:off x="4779958" y="294129"/>
            <a:ext cx="2990711" cy="6175682"/>
          </a:xfrm>
        </p:spPr>
        <p:txBody>
          <a:bodyPr vert="horz" lIns="91440" tIns="45720" rIns="91440" bIns="45720" rtlCol="0">
            <a:normAutofit/>
          </a:bodyPr>
          <a:lstStyle/>
          <a:p>
            <a:pPr marL="0" indent="0">
              <a:buNone/>
            </a:pPr>
            <a:r>
              <a:rPr lang="en-US" sz="2400" u="sng" dirty="0">
                <a:solidFill>
                  <a:srgbClr val="FF0000"/>
                </a:solidFill>
                <a:effectLst>
                  <a:outerShdw blurRad="38100" dist="38100" dir="2700000" algn="tl">
                    <a:srgbClr val="000000">
                      <a:alpha val="43137"/>
                    </a:srgbClr>
                  </a:outerShdw>
                </a:effectLst>
                <a:latin typeface="Britannic Bold" panose="020B0903060703020204" pitchFamily="34" charset="0"/>
              </a:rPr>
              <a:t>Political</a:t>
            </a:r>
          </a:p>
          <a:p>
            <a:r>
              <a:rPr lang="en-US" sz="2400" dirty="0">
                <a:latin typeface="Britannic Bold" panose="020B0903060703020204" pitchFamily="34" charset="0"/>
              </a:rPr>
              <a:t> Operates in Ventura, California</a:t>
            </a:r>
          </a:p>
          <a:p>
            <a:r>
              <a:rPr lang="en-US" sz="2400" dirty="0">
                <a:latin typeface="Britannic Bold" panose="020B0903060703020204" pitchFamily="34" charset="0"/>
              </a:rPr>
              <a:t> Claims to be an activist company</a:t>
            </a:r>
          </a:p>
          <a:p>
            <a:r>
              <a:rPr lang="en-US" sz="2400" dirty="0">
                <a:latin typeface="Britannic Bold" panose="020B0903060703020204" pitchFamily="34" charset="0"/>
              </a:rPr>
              <a:t> Operate in many different countries</a:t>
            </a:r>
          </a:p>
          <a:p>
            <a:pPr marL="0" indent="0">
              <a:buNone/>
            </a:pPr>
            <a:r>
              <a:rPr lang="en-US" sz="2400" u="sng" dirty="0">
                <a:solidFill>
                  <a:srgbClr val="FF0000"/>
                </a:solidFill>
                <a:effectLst>
                  <a:outerShdw blurRad="38100" dist="38100" dir="2700000" algn="tl">
                    <a:srgbClr val="000000">
                      <a:alpha val="43137"/>
                    </a:srgbClr>
                  </a:outerShdw>
                </a:effectLst>
                <a:latin typeface="Britannic Bold" panose="020B0903060703020204" pitchFamily="34" charset="0"/>
              </a:rPr>
              <a:t>Economic</a:t>
            </a:r>
          </a:p>
          <a:p>
            <a:r>
              <a:rPr lang="en-US" sz="2400" dirty="0">
                <a:latin typeface="Britannic Bold" panose="020B0903060703020204" pitchFamily="34" charset="0"/>
              </a:rPr>
              <a:t> Price</a:t>
            </a:r>
          </a:p>
          <a:p>
            <a:r>
              <a:rPr lang="en-US" sz="2400" dirty="0">
                <a:latin typeface="Britannic Bold" panose="020B0903060703020204" pitchFamily="34" charset="0"/>
              </a:rPr>
              <a:t> Manufacturing costs</a:t>
            </a:r>
          </a:p>
          <a:p>
            <a:pPr marL="0" indent="0">
              <a:buNone/>
            </a:pPr>
            <a:r>
              <a:rPr lang="en-US" sz="2400" u="sng" dirty="0">
                <a:solidFill>
                  <a:srgbClr val="FF0000"/>
                </a:solidFill>
                <a:effectLst>
                  <a:outerShdw blurRad="38100" dist="38100" dir="2700000" algn="tl">
                    <a:srgbClr val="000000">
                      <a:alpha val="43137"/>
                    </a:srgbClr>
                  </a:outerShdw>
                </a:effectLst>
                <a:latin typeface="Britannic Bold" panose="020B0903060703020204" pitchFamily="34" charset="0"/>
              </a:rPr>
              <a:t>Social</a:t>
            </a:r>
          </a:p>
          <a:p>
            <a:r>
              <a:rPr lang="en-US" sz="2400" dirty="0">
                <a:latin typeface="Britannic Bold" panose="020B0903060703020204" pitchFamily="34" charset="0"/>
              </a:rPr>
              <a:t> Expansion</a:t>
            </a:r>
          </a:p>
          <a:p>
            <a:r>
              <a:rPr lang="en-US" sz="2400" dirty="0">
                <a:latin typeface="Britannic Bold" panose="020B0903060703020204" pitchFamily="34" charset="0"/>
              </a:rPr>
              <a:t>Consumer trends</a:t>
            </a:r>
          </a:p>
          <a:p>
            <a:pPr marL="0"/>
            <a:endParaRPr lang="en-US" sz="1700" dirty="0"/>
          </a:p>
        </p:txBody>
      </p:sp>
      <p:sp>
        <p:nvSpPr>
          <p:cNvPr id="4" name="TextBox 3">
            <a:extLst>
              <a:ext uri="{FF2B5EF4-FFF2-40B4-BE49-F238E27FC236}">
                <a16:creationId xmlns:a16="http://schemas.microsoft.com/office/drawing/2014/main" id="{CCE8E4E7-C924-44D3-8BDC-ADCD7F40A249}"/>
              </a:ext>
            </a:extLst>
          </p:cNvPr>
          <p:cNvSpPr txBox="1"/>
          <p:nvPr/>
        </p:nvSpPr>
        <p:spPr>
          <a:xfrm>
            <a:off x="8129295" y="451772"/>
            <a:ext cx="3677136" cy="6175681"/>
          </a:xfrm>
          <a:prstGeom prst="rect">
            <a:avLst/>
          </a:prstGeom>
        </p:spPr>
        <p:txBody>
          <a:bodyPr vert="horz" lIns="91440" tIns="45720" rIns="91440" bIns="45720" rtlCol="0">
            <a:normAutofit/>
          </a:bodyPr>
          <a:lstStyle/>
          <a:p>
            <a:pPr>
              <a:lnSpc>
                <a:spcPct val="90000"/>
              </a:lnSpc>
              <a:spcAft>
                <a:spcPts val="600"/>
              </a:spcAft>
            </a:pPr>
            <a:r>
              <a:rPr lang="en-US" sz="2000" u="sng" dirty="0">
                <a:solidFill>
                  <a:srgbClr val="FF0000"/>
                </a:solidFill>
                <a:effectLst>
                  <a:outerShdw blurRad="38100" dist="38100" dir="2700000" algn="tl">
                    <a:srgbClr val="000000">
                      <a:alpha val="43137"/>
                    </a:srgbClr>
                  </a:outerShdw>
                </a:effectLst>
                <a:latin typeface="Britannic Bold" panose="020B0903060703020204" pitchFamily="34" charset="0"/>
              </a:rPr>
              <a:t>Technology</a:t>
            </a:r>
          </a:p>
          <a:p>
            <a:pPr marL="285750" indent="-228600">
              <a:lnSpc>
                <a:spcPct val="90000"/>
              </a:lnSpc>
              <a:spcAft>
                <a:spcPts val="600"/>
              </a:spcAft>
              <a:buFont typeface="Arial" panose="020B0604020202020204" pitchFamily="34" charset="0"/>
              <a:buChar char="•"/>
            </a:pPr>
            <a:r>
              <a:rPr lang="en-US" sz="2000" dirty="0">
                <a:latin typeface="Britannic Bold" panose="020B0903060703020204" pitchFamily="34" charset="0"/>
              </a:rPr>
              <a:t>Internet presence</a:t>
            </a:r>
          </a:p>
          <a:p>
            <a:pPr marL="285750" indent="-228600">
              <a:lnSpc>
                <a:spcPct val="90000"/>
              </a:lnSpc>
              <a:spcAft>
                <a:spcPts val="600"/>
              </a:spcAft>
              <a:buFont typeface="Arial" panose="020B0604020202020204" pitchFamily="34" charset="0"/>
              <a:buChar char="•"/>
            </a:pPr>
            <a:r>
              <a:rPr lang="en-US" sz="2000" dirty="0">
                <a:latin typeface="Britannic Bold" panose="020B0903060703020204" pitchFamily="34" charset="0"/>
              </a:rPr>
              <a:t>Similar companies threaten the need of Patagonia products, products could be deemed as less useful</a:t>
            </a:r>
          </a:p>
          <a:p>
            <a:pPr>
              <a:lnSpc>
                <a:spcPct val="90000"/>
              </a:lnSpc>
              <a:spcAft>
                <a:spcPts val="600"/>
              </a:spcAft>
            </a:pPr>
            <a:r>
              <a:rPr lang="en-US" sz="2000" u="sng" dirty="0">
                <a:solidFill>
                  <a:srgbClr val="FF0000"/>
                </a:solidFill>
                <a:effectLst>
                  <a:outerShdw blurRad="38100" dist="38100" dir="2700000" algn="tl">
                    <a:srgbClr val="000000">
                      <a:alpha val="43137"/>
                    </a:srgbClr>
                  </a:outerShdw>
                </a:effectLst>
                <a:latin typeface="Britannic Bold" panose="020B0903060703020204" pitchFamily="34" charset="0"/>
              </a:rPr>
              <a:t>Environmental</a:t>
            </a:r>
          </a:p>
          <a:p>
            <a:pPr marL="285750" indent="-228600">
              <a:lnSpc>
                <a:spcPct val="90000"/>
              </a:lnSpc>
              <a:spcAft>
                <a:spcPts val="600"/>
              </a:spcAft>
              <a:buFont typeface="Arial" panose="020B0604020202020204" pitchFamily="34" charset="0"/>
              <a:buChar char="•"/>
            </a:pPr>
            <a:r>
              <a:rPr lang="en-US" sz="2000" dirty="0">
                <a:latin typeface="Britannic Bold" panose="020B0903060703020204" pitchFamily="34" charset="0"/>
              </a:rPr>
              <a:t>Disposal of products in landfill by consumers defeats purpose of Patagonia</a:t>
            </a:r>
          </a:p>
          <a:p>
            <a:pPr>
              <a:lnSpc>
                <a:spcPct val="90000"/>
              </a:lnSpc>
              <a:spcAft>
                <a:spcPts val="600"/>
              </a:spcAft>
            </a:pPr>
            <a:r>
              <a:rPr lang="en-US" sz="2000" u="sng" dirty="0">
                <a:solidFill>
                  <a:srgbClr val="FF0000"/>
                </a:solidFill>
                <a:effectLst>
                  <a:outerShdw blurRad="38100" dist="38100" dir="2700000" algn="tl">
                    <a:srgbClr val="000000">
                      <a:alpha val="43137"/>
                    </a:srgbClr>
                  </a:outerShdw>
                </a:effectLst>
                <a:latin typeface="Britannic Bold" panose="020B0903060703020204" pitchFamily="34" charset="0"/>
              </a:rPr>
              <a:t>Legal</a:t>
            </a:r>
          </a:p>
          <a:p>
            <a:pPr marL="285750" indent="-228600">
              <a:lnSpc>
                <a:spcPct val="90000"/>
              </a:lnSpc>
              <a:spcAft>
                <a:spcPts val="600"/>
              </a:spcAft>
              <a:buFont typeface="Arial" panose="020B0604020202020204" pitchFamily="34" charset="0"/>
              <a:buChar char="•"/>
            </a:pPr>
            <a:r>
              <a:rPr lang="en-US" sz="2000" dirty="0">
                <a:latin typeface="Britannic Bold" panose="020B0903060703020204" pitchFamily="34" charset="0"/>
              </a:rPr>
              <a:t>Grassroots projects</a:t>
            </a:r>
          </a:p>
          <a:p>
            <a:pPr marL="285750" indent="-228600">
              <a:lnSpc>
                <a:spcPct val="90000"/>
              </a:lnSpc>
              <a:spcAft>
                <a:spcPts val="600"/>
              </a:spcAft>
              <a:buFont typeface="Arial" panose="020B0604020202020204" pitchFamily="34" charset="0"/>
              <a:buChar char="•"/>
            </a:pPr>
            <a:r>
              <a:rPr lang="en-US" sz="2000" dirty="0">
                <a:latin typeface="Britannic Bold" panose="020B0903060703020204" pitchFamily="34" charset="0"/>
              </a:rPr>
              <a:t>The more they push to be an activist company, the more the company will be questioned on its role. </a:t>
            </a:r>
          </a:p>
          <a:p>
            <a:pPr marL="285750" indent="-2286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28245324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734A5BD-E49E-42B8-98ED-D6E95FF1E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FE02097-640C-4FB1-9A29-01C399454880}"/>
              </a:ext>
            </a:extLst>
          </p:cNvPr>
          <p:cNvSpPr>
            <a:spLocks noGrp="1"/>
          </p:cNvSpPr>
          <p:nvPr>
            <p:ph type="title"/>
          </p:nvPr>
        </p:nvSpPr>
        <p:spPr>
          <a:xfrm>
            <a:off x="8368528" y="431212"/>
            <a:ext cx="3420305" cy="1906317"/>
          </a:xfrm>
        </p:spPr>
        <p:txBody>
          <a:bodyPr vert="horz" lIns="91440" tIns="45720" rIns="91440" bIns="45720" rtlCol="0" anchor="ctr">
            <a:normAutofit/>
          </a:bodyPr>
          <a:lstStyle/>
          <a:p>
            <a:pPr algn="ctr"/>
            <a:r>
              <a:rPr lang="en-US" sz="2200" kern="1200" dirty="0">
                <a:solidFill>
                  <a:schemeClr val="tx1"/>
                </a:solidFill>
                <a:latin typeface="Britannic Bold" panose="020B0903060703020204" pitchFamily="34" charset="0"/>
              </a:rPr>
              <a:t>What is leadership?</a:t>
            </a:r>
            <a:br>
              <a:rPr lang="en-US" sz="2200" kern="1200" dirty="0">
                <a:solidFill>
                  <a:schemeClr val="tx1"/>
                </a:solidFill>
                <a:latin typeface="Britannic Bold" panose="020B0903060703020204" pitchFamily="34" charset="0"/>
              </a:rPr>
            </a:br>
            <a:r>
              <a:rPr lang="en-US" sz="2200" kern="1200" dirty="0">
                <a:solidFill>
                  <a:schemeClr val="tx1"/>
                </a:solidFill>
                <a:latin typeface="Britannic Bold" panose="020B0903060703020204" pitchFamily="34" charset="0"/>
              </a:rPr>
              <a:t>“</a:t>
            </a:r>
            <a:r>
              <a:rPr lang="en-US" sz="2200" i="1" kern="1200" dirty="0">
                <a:solidFill>
                  <a:schemeClr val="tx1"/>
                </a:solidFill>
                <a:latin typeface="Britannic Bold" panose="020B0903060703020204" pitchFamily="34" charset="0"/>
              </a:rPr>
              <a:t>a relationship through which one person influences the </a:t>
            </a:r>
            <a:r>
              <a:rPr lang="en-US" sz="2200" i="1" kern="1200" dirty="0" err="1">
                <a:solidFill>
                  <a:schemeClr val="tx1"/>
                </a:solidFill>
                <a:latin typeface="Britannic Bold" panose="020B0903060703020204" pitchFamily="34" charset="0"/>
              </a:rPr>
              <a:t>behaviour</a:t>
            </a:r>
            <a:r>
              <a:rPr lang="en-US" sz="2200" i="1" kern="1200" dirty="0">
                <a:solidFill>
                  <a:schemeClr val="tx1"/>
                </a:solidFill>
                <a:latin typeface="Britannic Bold" panose="020B0903060703020204" pitchFamily="34" charset="0"/>
              </a:rPr>
              <a:t> or actions of other people.”</a:t>
            </a:r>
          </a:p>
        </p:txBody>
      </p:sp>
      <p:sp>
        <p:nvSpPr>
          <p:cNvPr id="4" name="TextBox 3">
            <a:extLst>
              <a:ext uri="{FF2B5EF4-FFF2-40B4-BE49-F238E27FC236}">
                <a16:creationId xmlns:a16="http://schemas.microsoft.com/office/drawing/2014/main" id="{79FED9A5-F9D8-42D8-90C7-71D54BB54753}"/>
              </a:ext>
            </a:extLst>
          </p:cNvPr>
          <p:cNvSpPr txBox="1"/>
          <p:nvPr/>
        </p:nvSpPr>
        <p:spPr>
          <a:xfrm>
            <a:off x="1245376" y="678955"/>
            <a:ext cx="5586448" cy="5409743"/>
          </a:xfrm>
          <a:prstGeom prst="rect">
            <a:avLst/>
          </a:prstGeom>
        </p:spPr>
        <p:txBody>
          <a:bodyPr vert="horz" lIns="91440" tIns="45720" rIns="91440" bIns="45720" rtlCol="0" anchor="ctr">
            <a:normAutofit/>
          </a:bodyPr>
          <a:lstStyle/>
          <a:p>
            <a:pPr algn="ctr">
              <a:lnSpc>
                <a:spcPct val="90000"/>
              </a:lnSpc>
              <a:spcAft>
                <a:spcPts val="600"/>
              </a:spcAft>
            </a:pPr>
            <a:r>
              <a:rPr lang="en-US" sz="2800" u="sng" dirty="0">
                <a:latin typeface="Britannic Bold" panose="020B0903060703020204" pitchFamily="34" charset="0"/>
              </a:rPr>
              <a:t>Factors that influence leadership</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Personality </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Belief system</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Company culture</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Employee diversity</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Charisma</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Legitimacy</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Expertise</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Relationships</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Empowerment</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Level of control</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Organization structure</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Experience</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Communication</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Level of risk</a:t>
            </a:r>
          </a:p>
          <a:p>
            <a:pPr marL="285750" indent="-228600" algn="ctr">
              <a:lnSpc>
                <a:spcPct val="90000"/>
              </a:lnSpc>
              <a:spcAft>
                <a:spcPts val="600"/>
              </a:spcAft>
              <a:buFont typeface="Arial" panose="020B0604020202020204" pitchFamily="34" charset="0"/>
              <a:buChar char="•"/>
            </a:pPr>
            <a:r>
              <a:rPr lang="en-US" sz="1700" dirty="0">
                <a:latin typeface="Britannic Bold" panose="020B0903060703020204" pitchFamily="34" charset="0"/>
              </a:rPr>
              <a:t>Management support</a:t>
            </a:r>
          </a:p>
          <a:p>
            <a:pPr marL="285750" indent="-228600">
              <a:lnSpc>
                <a:spcPct val="90000"/>
              </a:lnSpc>
              <a:spcAft>
                <a:spcPts val="600"/>
              </a:spcAft>
              <a:buFont typeface="Arial" panose="020B0604020202020204" pitchFamily="34" charset="0"/>
              <a:buChar char="•"/>
            </a:pPr>
            <a:endParaRPr lang="en-US" sz="1700" dirty="0"/>
          </a:p>
        </p:txBody>
      </p:sp>
      <p:sp>
        <p:nvSpPr>
          <p:cNvPr id="32" name="Rectangle 31">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713"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484715"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Graphic 6" descr="Crown">
            <a:extLst>
              <a:ext uri="{FF2B5EF4-FFF2-40B4-BE49-F238E27FC236}">
                <a16:creationId xmlns:a16="http://schemas.microsoft.com/office/drawing/2014/main" id="{337FC316-0BBF-4434-9906-BADAD2E0883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13957" y="3090471"/>
            <a:ext cx="3445801" cy="3445801"/>
          </a:xfrm>
          <a:prstGeom prst="rect">
            <a:avLst/>
          </a:prstGeom>
        </p:spPr>
      </p:pic>
    </p:spTree>
    <p:extLst>
      <p:ext uri="{BB962C8B-B14F-4D97-AF65-F5344CB8AC3E}">
        <p14:creationId xmlns:p14="http://schemas.microsoft.com/office/powerpoint/2010/main" val="4284406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34A5BD-E49E-42B8-98ED-D6E95FF1E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14616E0-B469-45EF-9A53-AD441FB9A21C}"/>
              </a:ext>
            </a:extLst>
          </p:cNvPr>
          <p:cNvSpPr>
            <a:spLocks noGrp="1"/>
          </p:cNvSpPr>
          <p:nvPr>
            <p:ph type="title"/>
          </p:nvPr>
        </p:nvSpPr>
        <p:spPr>
          <a:xfrm>
            <a:off x="8368528" y="431212"/>
            <a:ext cx="3420305" cy="1906317"/>
          </a:xfrm>
        </p:spPr>
        <p:txBody>
          <a:bodyPr>
            <a:normAutofit/>
          </a:bodyPr>
          <a:lstStyle/>
          <a:p>
            <a:pPr algn="ctr"/>
            <a:r>
              <a:rPr lang="en-GB" sz="2800" u="sng">
                <a:latin typeface="Britannic Bold" panose="020B0903060703020204" pitchFamily="34" charset="0"/>
              </a:rPr>
              <a:t>Leadership Styles</a:t>
            </a:r>
          </a:p>
        </p:txBody>
      </p:sp>
      <p:sp>
        <p:nvSpPr>
          <p:cNvPr id="3" name="Content Placeholder 2">
            <a:extLst>
              <a:ext uri="{FF2B5EF4-FFF2-40B4-BE49-F238E27FC236}">
                <a16:creationId xmlns:a16="http://schemas.microsoft.com/office/drawing/2014/main" id="{6F247A1A-9DED-4109-998D-5646376113C5}"/>
              </a:ext>
            </a:extLst>
          </p:cNvPr>
          <p:cNvSpPr>
            <a:spLocks noGrp="1"/>
          </p:cNvSpPr>
          <p:nvPr>
            <p:ph idx="1"/>
          </p:nvPr>
        </p:nvSpPr>
        <p:spPr>
          <a:xfrm>
            <a:off x="348822" y="431212"/>
            <a:ext cx="7164654" cy="6254401"/>
          </a:xfrm>
        </p:spPr>
        <p:txBody>
          <a:bodyPr anchor="ctr">
            <a:normAutofit/>
          </a:bodyPr>
          <a:lstStyle/>
          <a:p>
            <a:pPr>
              <a:buFont typeface="Wingdings" panose="05000000000000000000" pitchFamily="2" charset="2"/>
              <a:buChar char="ü"/>
            </a:pPr>
            <a:r>
              <a:rPr lang="en-GB" sz="2000" dirty="0">
                <a:solidFill>
                  <a:srgbClr val="FF0000"/>
                </a:solidFill>
                <a:latin typeface="Britannic Bold" panose="020B0903060703020204" pitchFamily="34" charset="0"/>
              </a:rPr>
              <a:t>Autocratic</a:t>
            </a:r>
          </a:p>
          <a:p>
            <a:pPr marL="0" indent="0">
              <a:buNone/>
            </a:pPr>
            <a:r>
              <a:rPr lang="en-GB" sz="1400" dirty="0">
                <a:latin typeface="Britannic Bold" panose="020B0903060703020204" pitchFamily="34" charset="0"/>
              </a:rPr>
              <a:t>The manager is the focus point </a:t>
            </a:r>
            <a:r>
              <a:rPr lang="en-GB" sz="1400" i="1" dirty="0">
                <a:latin typeface="Britannic Bold" panose="020B0903060703020204" pitchFamily="34" charset="0"/>
              </a:rPr>
              <a:t>“determining policy, procedures … work tasks, relationships, and, control of rewards or punishments.”</a:t>
            </a:r>
          </a:p>
          <a:p>
            <a:pPr>
              <a:buFont typeface="Wingdings" panose="05000000000000000000" pitchFamily="2" charset="2"/>
              <a:buChar char="ü"/>
            </a:pPr>
            <a:r>
              <a:rPr lang="en-GB" sz="2000" dirty="0">
                <a:solidFill>
                  <a:srgbClr val="FF0000"/>
                </a:solidFill>
                <a:latin typeface="Britannic Bold" panose="020B0903060703020204" pitchFamily="34" charset="0"/>
              </a:rPr>
              <a:t>Democratic</a:t>
            </a:r>
          </a:p>
          <a:p>
            <a:pPr marL="0" indent="0">
              <a:buNone/>
            </a:pPr>
            <a:r>
              <a:rPr lang="en-GB" sz="1400" dirty="0">
                <a:latin typeface="Britannic Bold" panose="020B0903060703020204" pitchFamily="34" charset="0"/>
              </a:rPr>
              <a:t>The group as a whole is the focus point, leadership roles are shared within the group therefore the manager becomes part of the team.</a:t>
            </a:r>
          </a:p>
          <a:p>
            <a:pPr>
              <a:buFont typeface="Wingdings" panose="05000000000000000000" pitchFamily="2" charset="2"/>
              <a:buChar char="ü"/>
            </a:pPr>
            <a:r>
              <a:rPr lang="en-GB" sz="2000" dirty="0">
                <a:solidFill>
                  <a:srgbClr val="FF0000"/>
                </a:solidFill>
                <a:latin typeface="Britannic Bold" panose="020B0903060703020204" pitchFamily="34" charset="0"/>
              </a:rPr>
              <a:t>Laissez Faire</a:t>
            </a:r>
          </a:p>
          <a:p>
            <a:pPr marL="0" indent="0">
              <a:buNone/>
            </a:pPr>
            <a:r>
              <a:rPr lang="en-GB" sz="1400" dirty="0">
                <a:latin typeface="Britannic Bold" panose="020B0903060703020204" pitchFamily="34" charset="0"/>
              </a:rPr>
              <a:t>The manager observes the group still delegating roles but to give members </a:t>
            </a:r>
            <a:r>
              <a:rPr lang="en-GB" sz="1400" i="1" dirty="0">
                <a:latin typeface="Britannic Bold" panose="020B0903060703020204" pitchFamily="34" charset="0"/>
              </a:rPr>
              <a:t>“freedom of action ‘to do as they think best’ … to not interfere” </a:t>
            </a:r>
            <a:r>
              <a:rPr lang="en-GB" sz="1400" dirty="0">
                <a:latin typeface="Britannic Bold" panose="020B0903060703020204" pitchFamily="34" charset="0"/>
              </a:rPr>
              <a:t>but be present when needed.</a:t>
            </a:r>
          </a:p>
          <a:p>
            <a:pPr>
              <a:buFont typeface="Wingdings" panose="05000000000000000000" pitchFamily="2" charset="2"/>
              <a:buChar char="ü"/>
            </a:pPr>
            <a:r>
              <a:rPr lang="en-GB" sz="2000" dirty="0">
                <a:solidFill>
                  <a:srgbClr val="FF0000"/>
                </a:solidFill>
                <a:latin typeface="Britannic Bold" panose="020B0903060703020204" pitchFamily="34" charset="0"/>
              </a:rPr>
              <a:t>Paternalistic</a:t>
            </a:r>
          </a:p>
          <a:p>
            <a:pPr marL="0" indent="0">
              <a:buNone/>
            </a:pPr>
            <a:r>
              <a:rPr lang="en-GB" sz="1400" i="1" dirty="0">
                <a:latin typeface="Britannic Bold" panose="020B0903060703020204" pitchFamily="34" charset="0"/>
              </a:rPr>
              <a:t>“that is based, intentionally or unintentionally, on the idea that the leader is in a better position than the followers to know best what is good for the organization, or the followers. In a nutshell it's the "leader as expert father figure".”</a:t>
            </a:r>
          </a:p>
          <a:p>
            <a:pPr>
              <a:buFont typeface="Wingdings" panose="05000000000000000000" pitchFamily="2" charset="2"/>
              <a:buChar char="ü"/>
            </a:pPr>
            <a:r>
              <a:rPr lang="en-GB" sz="2000" dirty="0">
                <a:solidFill>
                  <a:srgbClr val="FF0000"/>
                </a:solidFill>
                <a:latin typeface="Britannic Bold" panose="020B0903060703020204" pitchFamily="34" charset="0"/>
              </a:rPr>
              <a:t>Bureaucratic</a:t>
            </a:r>
          </a:p>
          <a:p>
            <a:pPr marL="0" indent="0">
              <a:buNone/>
            </a:pPr>
            <a:r>
              <a:rPr lang="en-GB" sz="1400" i="1" dirty="0">
                <a:latin typeface="Britannic Bold" panose="020B0903060703020204" pitchFamily="34" charset="0"/>
              </a:rPr>
              <a:t>“emphasizes procedures and historical methods regardless of their usefulness in changing environments. Bureaucratic leaders attempt to solve problems by adding layers of control, and their power comes from controlling the flow of information.”</a:t>
            </a:r>
          </a:p>
          <a:p>
            <a:pPr marL="0" indent="0">
              <a:buNone/>
            </a:pPr>
            <a:endParaRPr lang="en-GB" sz="1400" dirty="0">
              <a:latin typeface="Britannic Bold" panose="020B0903060703020204" pitchFamily="34" charset="0"/>
            </a:endParaRPr>
          </a:p>
        </p:txBody>
      </p:sp>
      <p:sp>
        <p:nvSpPr>
          <p:cNvPr id="12" name="Rectangle 11">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713"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484715"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Graphic 6" descr="Onboarding">
            <a:extLst>
              <a:ext uri="{FF2B5EF4-FFF2-40B4-BE49-F238E27FC236}">
                <a16:creationId xmlns:a16="http://schemas.microsoft.com/office/drawing/2014/main" id="{5462044D-BD2A-4209-8E7A-F2C4143E62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13957" y="3090471"/>
            <a:ext cx="3445801" cy="3445801"/>
          </a:xfrm>
          <a:prstGeom prst="rect">
            <a:avLst/>
          </a:prstGeom>
        </p:spPr>
      </p:pic>
    </p:spTree>
    <p:extLst>
      <p:ext uri="{BB962C8B-B14F-4D97-AF65-F5344CB8AC3E}">
        <p14:creationId xmlns:p14="http://schemas.microsoft.com/office/powerpoint/2010/main" val="3138094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E956D-3AA5-4612-A64F-8215B10518CF}"/>
              </a:ext>
            </a:extLst>
          </p:cNvPr>
          <p:cNvSpPr>
            <a:spLocks noGrp="1"/>
          </p:cNvSpPr>
          <p:nvPr>
            <p:ph type="title"/>
          </p:nvPr>
        </p:nvSpPr>
        <p:spPr>
          <a:xfrm>
            <a:off x="1514292" y="513612"/>
            <a:ext cx="9894133" cy="1031216"/>
          </a:xfrm>
        </p:spPr>
        <p:txBody>
          <a:bodyPr anchor="b">
            <a:normAutofit/>
          </a:bodyPr>
          <a:lstStyle/>
          <a:p>
            <a:r>
              <a:rPr lang="en-GB">
                <a:latin typeface="Britannic Bold" panose="020B0903060703020204" pitchFamily="34" charset="0"/>
              </a:rPr>
              <a:t>Leadership within Patagonia</a:t>
            </a:r>
          </a:p>
        </p:txBody>
      </p:sp>
      <p:pic>
        <p:nvPicPr>
          <p:cNvPr id="5" name="Picture 4" descr="A group of people standing in front of a mountain&#10;&#10;Description automatically generated">
            <a:extLst>
              <a:ext uri="{FF2B5EF4-FFF2-40B4-BE49-F238E27FC236}">
                <a16:creationId xmlns:a16="http://schemas.microsoft.com/office/drawing/2014/main" id="{81F16E51-8115-4D93-AF64-39D045D6F93E}"/>
              </a:ext>
            </a:extLst>
          </p:cNvPr>
          <p:cNvPicPr>
            <a:picLocks noChangeAspect="1"/>
          </p:cNvPicPr>
          <p:nvPr/>
        </p:nvPicPr>
        <p:blipFill rotWithShape="1">
          <a:blip r:embed="rId3">
            <a:extLst>
              <a:ext uri="{28A0092B-C50C-407E-A947-70E740481C1C}">
                <a14:useLocalDpi xmlns:a14="http://schemas.microsoft.com/office/drawing/2010/main" val="0"/>
              </a:ext>
            </a:extLst>
          </a:blip>
          <a:srcRect l="554" r="2558" b="1"/>
          <a:stretch/>
        </p:blipFill>
        <p:spPr>
          <a:xfrm>
            <a:off x="1599668" y="2589086"/>
            <a:ext cx="4898632" cy="2755478"/>
          </a:xfrm>
          <a:prstGeom prst="rect">
            <a:avLst/>
          </a:prstGeom>
        </p:spPr>
      </p:pic>
      <p:sp>
        <p:nvSpPr>
          <p:cNvPr id="21" name="Freeform: Shape 16">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22" name="Freeform: Shape 18">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8CE902-DF06-4427-98BB-9FFFF817CECA}"/>
              </a:ext>
            </a:extLst>
          </p:cNvPr>
          <p:cNvSpPr>
            <a:spLocks noGrp="1"/>
          </p:cNvSpPr>
          <p:nvPr>
            <p:ph idx="1"/>
          </p:nvPr>
        </p:nvSpPr>
        <p:spPr>
          <a:xfrm>
            <a:off x="7781373" y="2279151"/>
            <a:ext cx="3627063" cy="3387145"/>
          </a:xfrm>
        </p:spPr>
        <p:txBody>
          <a:bodyPr anchor="ctr">
            <a:normAutofit/>
          </a:bodyPr>
          <a:lstStyle/>
          <a:p>
            <a:pPr marL="0" indent="0">
              <a:buNone/>
            </a:pPr>
            <a:r>
              <a:rPr lang="en-GB" sz="1900" b="1" i="1"/>
              <a:t>“There’s just no reverence for reporting relationships or traditional hierarchies. As a matter of fact, we like breaking them because, often, the best ideas aren't from the manager; they're from the person whose hands are dirty doing the real work.” </a:t>
            </a:r>
          </a:p>
          <a:p>
            <a:pPr marL="0" indent="0">
              <a:buNone/>
            </a:pPr>
            <a:r>
              <a:rPr lang="en-GB" sz="1900"/>
              <a:t>Vice President of Human Resources and Shared Services, Dean Carter</a:t>
            </a:r>
            <a:endParaRPr lang="en-GB" sz="1900">
              <a:effectLst>
                <a:outerShdw blurRad="38100" dist="38100" dir="2700000" algn="tl">
                  <a:srgbClr val="000000">
                    <a:alpha val="43137"/>
                  </a:srgbClr>
                </a:outerShdw>
              </a:effectLst>
              <a:latin typeface="Britannic Bold" panose="020B0903060703020204" pitchFamily="34" charset="0"/>
            </a:endParaRPr>
          </a:p>
        </p:txBody>
      </p:sp>
    </p:spTree>
    <p:extLst>
      <p:ext uri="{BB962C8B-B14F-4D97-AF65-F5344CB8AC3E}">
        <p14:creationId xmlns:p14="http://schemas.microsoft.com/office/powerpoint/2010/main" val="1284558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4CED23-282B-4B9D-9ED6-2F42A0B33153}"/>
              </a:ext>
            </a:extLst>
          </p:cNvPr>
          <p:cNvSpPr>
            <a:spLocks noGrp="1"/>
          </p:cNvSpPr>
          <p:nvPr>
            <p:ph type="title"/>
          </p:nvPr>
        </p:nvSpPr>
        <p:spPr>
          <a:xfrm>
            <a:off x="863029" y="1012004"/>
            <a:ext cx="3416158" cy="4795408"/>
          </a:xfrm>
        </p:spPr>
        <p:txBody>
          <a:bodyPr>
            <a:normAutofit/>
          </a:bodyPr>
          <a:lstStyle/>
          <a:p>
            <a:r>
              <a:rPr lang="en-GB" u="sng">
                <a:solidFill>
                  <a:srgbClr val="FFFFFF"/>
                </a:solidFill>
                <a:latin typeface="Britannic Bold" panose="020B0903060703020204" pitchFamily="34" charset="0"/>
              </a:rPr>
              <a:t>Teams and Groups</a:t>
            </a:r>
          </a:p>
        </p:txBody>
      </p:sp>
      <p:graphicFrame>
        <p:nvGraphicFramePr>
          <p:cNvPr id="5" name="Content Placeholder 2">
            <a:extLst>
              <a:ext uri="{FF2B5EF4-FFF2-40B4-BE49-F238E27FC236}">
                <a16:creationId xmlns:a16="http://schemas.microsoft.com/office/drawing/2014/main" id="{BC6CDF44-3710-448E-93CD-E28471106B5C}"/>
              </a:ext>
            </a:extLst>
          </p:cNvPr>
          <p:cNvGraphicFramePr>
            <a:graphicFrameLocks noGrp="1"/>
          </p:cNvGraphicFramePr>
          <p:nvPr>
            <p:ph idx="1"/>
            <p:extLst>
              <p:ext uri="{D42A27DB-BD31-4B8C-83A1-F6EECF244321}">
                <p14:modId xmlns:p14="http://schemas.microsoft.com/office/powerpoint/2010/main" val="181953029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3187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30408B7-02B2-4EC4-8EE8-B53E74642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E1BAD-3A97-431E-8301-95F69C12980D}"/>
              </a:ext>
            </a:extLst>
          </p:cNvPr>
          <p:cNvSpPr>
            <a:spLocks noGrp="1"/>
          </p:cNvSpPr>
          <p:nvPr>
            <p:ph type="title"/>
          </p:nvPr>
        </p:nvSpPr>
        <p:spPr>
          <a:xfrm>
            <a:off x="834571" y="4441371"/>
            <a:ext cx="8508512" cy="1959764"/>
          </a:xfrm>
        </p:spPr>
        <p:txBody>
          <a:bodyPr vert="horz" lIns="91440" tIns="45720" rIns="91440" bIns="45720" rtlCol="0" anchor="b">
            <a:normAutofit fontScale="90000"/>
          </a:bodyPr>
          <a:lstStyle/>
          <a:p>
            <a:r>
              <a:rPr lang="en-US" sz="4200" kern="1200" dirty="0">
                <a:solidFill>
                  <a:schemeClr val="tx1"/>
                </a:solidFill>
                <a:effectLst>
                  <a:outerShdw blurRad="38100" dist="38100" dir="2700000" algn="tl">
                    <a:srgbClr val="000000">
                      <a:alpha val="43137"/>
                    </a:srgbClr>
                  </a:outerShdw>
                </a:effectLst>
                <a:latin typeface="Britannic Bold" panose="020B0903060703020204" pitchFamily="34" charset="0"/>
              </a:rPr>
              <a:t>A Working Team</a:t>
            </a:r>
            <a:br>
              <a:rPr lang="en-US" sz="4200" kern="1200" dirty="0">
                <a:solidFill>
                  <a:schemeClr val="tx1"/>
                </a:solidFill>
                <a:latin typeface="Britannic Bold" panose="020B0903060703020204" pitchFamily="34" charset="0"/>
              </a:rPr>
            </a:br>
            <a:r>
              <a:rPr lang="en-US" sz="4200" kern="1200" dirty="0">
                <a:solidFill>
                  <a:schemeClr val="tx1"/>
                </a:solidFill>
                <a:latin typeface="Britannic Bold" panose="020B0903060703020204" pitchFamily="34" charset="0"/>
              </a:rPr>
              <a:t>“</a:t>
            </a:r>
            <a:r>
              <a:rPr lang="en-GB" i="1" dirty="0">
                <a:latin typeface="Britannic Bold" panose="020B0903060703020204" pitchFamily="34" charset="0"/>
              </a:rPr>
              <a:t>The leader picks the right manager and team, and sets the right vision.”</a:t>
            </a:r>
            <a:endParaRPr lang="en-US" sz="4200" i="1" kern="1200" dirty="0">
              <a:solidFill>
                <a:schemeClr val="tx1"/>
              </a:solidFill>
              <a:latin typeface="Britannic Bold" panose="020B0903060703020204" pitchFamily="34" charset="0"/>
            </a:endParaRPr>
          </a:p>
        </p:txBody>
      </p:sp>
      <p:pic>
        <p:nvPicPr>
          <p:cNvPr id="12" name="Picture 11" descr="A group of people standing in front of a building&#10;&#10;Description automatically generated">
            <a:extLst>
              <a:ext uri="{FF2B5EF4-FFF2-40B4-BE49-F238E27FC236}">
                <a16:creationId xmlns:a16="http://schemas.microsoft.com/office/drawing/2014/main" id="{F2E5DDA4-697B-42FA-BE6F-D4A1F8536AE1}"/>
              </a:ext>
            </a:extLst>
          </p:cNvPr>
          <p:cNvPicPr>
            <a:picLocks noChangeAspect="1"/>
          </p:cNvPicPr>
          <p:nvPr/>
        </p:nvPicPr>
        <p:blipFill rotWithShape="1">
          <a:blip r:embed="rId3">
            <a:extLst>
              <a:ext uri="{28A0092B-C50C-407E-A947-70E740481C1C}">
                <a14:useLocalDpi xmlns:a14="http://schemas.microsoft.com/office/drawing/2010/main" val="0"/>
              </a:ext>
            </a:extLst>
          </a:blip>
          <a:srcRect l="21058" r="5069" b="-1"/>
          <a:stretch/>
        </p:blipFill>
        <p:spPr>
          <a:xfrm>
            <a:off x="1" y="10"/>
            <a:ext cx="4003040" cy="4226709"/>
          </a:xfrm>
          <a:prstGeom prst="rect">
            <a:avLst/>
          </a:prstGeom>
        </p:spPr>
      </p:pic>
      <p:pic>
        <p:nvPicPr>
          <p:cNvPr id="8" name="Picture 7" descr="A group of people standing in front of a building&#10;&#10;Description automatically generated">
            <a:extLst>
              <a:ext uri="{FF2B5EF4-FFF2-40B4-BE49-F238E27FC236}">
                <a16:creationId xmlns:a16="http://schemas.microsoft.com/office/drawing/2014/main" id="{990727F9-BD1E-4759-A31B-74BEC039BD37}"/>
              </a:ext>
            </a:extLst>
          </p:cNvPr>
          <p:cNvPicPr>
            <a:picLocks noChangeAspect="1"/>
          </p:cNvPicPr>
          <p:nvPr/>
        </p:nvPicPr>
        <p:blipFill rotWithShape="1">
          <a:blip r:embed="rId4">
            <a:extLst>
              <a:ext uri="{28A0092B-C50C-407E-A947-70E740481C1C}">
                <a14:useLocalDpi xmlns:a14="http://schemas.microsoft.com/office/drawing/2010/main" val="0"/>
              </a:ext>
            </a:extLst>
          </a:blip>
          <a:srcRect l="13817" r="10379" b="3"/>
          <a:stretch/>
        </p:blipFill>
        <p:spPr>
          <a:xfrm>
            <a:off x="4093465" y="10"/>
            <a:ext cx="4003040" cy="4224518"/>
          </a:xfrm>
          <a:prstGeom prst="rect">
            <a:avLst/>
          </a:prstGeom>
        </p:spPr>
      </p:pic>
      <p:pic>
        <p:nvPicPr>
          <p:cNvPr id="10" name="Picture 9" descr="A group of people standing in front of a crowd posing for the camera&#10;&#10;Description automatically generated">
            <a:extLst>
              <a:ext uri="{FF2B5EF4-FFF2-40B4-BE49-F238E27FC236}">
                <a16:creationId xmlns:a16="http://schemas.microsoft.com/office/drawing/2014/main" id="{ABE5441B-CB6F-44C8-A94B-1260504BC32E}"/>
              </a:ext>
            </a:extLst>
          </p:cNvPr>
          <p:cNvPicPr>
            <a:picLocks noChangeAspect="1"/>
          </p:cNvPicPr>
          <p:nvPr/>
        </p:nvPicPr>
        <p:blipFill rotWithShape="1">
          <a:blip r:embed="rId5">
            <a:extLst>
              <a:ext uri="{28A0092B-C50C-407E-A947-70E740481C1C}">
                <a14:useLocalDpi xmlns:a14="http://schemas.microsoft.com/office/drawing/2010/main" val="0"/>
              </a:ext>
            </a:extLst>
          </a:blip>
          <a:srcRect l="13858" r="22858" b="-1"/>
          <a:stretch/>
        </p:blipFill>
        <p:spPr>
          <a:xfrm>
            <a:off x="8186928" y="10"/>
            <a:ext cx="4005072" cy="4224518"/>
          </a:xfrm>
          <a:prstGeom prst="rect">
            <a:avLst/>
          </a:prstGeom>
        </p:spPr>
      </p:pic>
      <p:grpSp>
        <p:nvGrpSpPr>
          <p:cNvPr id="19" name="Group 18">
            <a:extLst>
              <a:ext uri="{FF2B5EF4-FFF2-40B4-BE49-F238E27FC236}">
                <a16:creationId xmlns:a16="http://schemas.microsoft.com/office/drawing/2014/main" id="{3CA30F3A-949D-4014-A5BD-809F81E841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641753"/>
            <a:ext cx="1128382" cy="847206"/>
            <a:chOff x="8183879" y="1000124"/>
            <a:chExt cx="1562267" cy="1172973"/>
          </a:xfrm>
        </p:grpSpPr>
        <p:sp>
          <p:nvSpPr>
            <p:cNvPr id="20" name="Freeform 5">
              <a:extLst>
                <a:ext uri="{FF2B5EF4-FFF2-40B4-BE49-F238E27FC236}">
                  <a16:creationId xmlns:a16="http://schemas.microsoft.com/office/drawing/2014/main" id="{A486C148-F247-4847-8096-6992A8A97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F05C5920-B89E-417C-9583-B3DC913ADD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387626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BED17-3F03-4AFB-B641-B41C4AC5CDCD}"/>
              </a:ext>
            </a:extLst>
          </p:cNvPr>
          <p:cNvSpPr>
            <a:spLocks noGrp="1"/>
          </p:cNvSpPr>
          <p:nvPr>
            <p:ph type="title"/>
          </p:nvPr>
        </p:nvSpPr>
        <p:spPr>
          <a:xfrm>
            <a:off x="594360" y="640263"/>
            <a:ext cx="3822192" cy="1344975"/>
          </a:xfrm>
        </p:spPr>
        <p:txBody>
          <a:bodyPr>
            <a:normAutofit/>
          </a:bodyPr>
          <a:lstStyle/>
          <a:p>
            <a:r>
              <a:rPr lang="en-GB" sz="3600">
                <a:solidFill>
                  <a:schemeClr val="bg1"/>
                </a:solidFill>
                <a:latin typeface="Britannic Bold" panose="020B0903060703020204" pitchFamily="34" charset="0"/>
              </a:rPr>
              <a:t>Corporate Social Responsibility </a:t>
            </a:r>
          </a:p>
        </p:txBody>
      </p:sp>
      <p:cxnSp>
        <p:nvCxnSpPr>
          <p:cNvPr id="18" name="Straight Connector 11">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11375B-E67D-44C7-BAE1-7CFC3202522B}"/>
              </a:ext>
            </a:extLst>
          </p:cNvPr>
          <p:cNvSpPr>
            <a:spLocks noGrp="1"/>
          </p:cNvSpPr>
          <p:nvPr>
            <p:ph idx="1"/>
          </p:nvPr>
        </p:nvSpPr>
        <p:spPr>
          <a:xfrm>
            <a:off x="593610" y="3020785"/>
            <a:ext cx="3822192" cy="2873987"/>
          </a:xfrm>
        </p:spPr>
        <p:txBody>
          <a:bodyPr>
            <a:normAutofit/>
          </a:bodyPr>
          <a:lstStyle/>
          <a:p>
            <a:pPr marL="0" indent="0">
              <a:buNone/>
            </a:pPr>
            <a:r>
              <a:rPr lang="en-GB" sz="2000" i="1" dirty="0">
                <a:solidFill>
                  <a:schemeClr val="bg1"/>
                </a:solidFill>
                <a:latin typeface="Britannic Bold" panose="020B0903060703020204" pitchFamily="34" charset="0"/>
              </a:rPr>
              <a:t>“The idea that a company should be interested in and willing to help society and the environment as well as be concerned about the products and profits it makes.”</a:t>
            </a:r>
          </a:p>
        </p:txBody>
      </p:sp>
      <p:pic>
        <p:nvPicPr>
          <p:cNvPr id="5" name="Picture 4" descr="A close up of a logo&#10;&#10;Description automatically generated">
            <a:extLst>
              <a:ext uri="{FF2B5EF4-FFF2-40B4-BE49-F238E27FC236}">
                <a16:creationId xmlns:a16="http://schemas.microsoft.com/office/drawing/2014/main" id="{3D6ADD96-F869-4582-B318-71B1F4E17F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10716" y="828056"/>
            <a:ext cx="6596652" cy="5046438"/>
          </a:xfrm>
          <a:prstGeom prst="rect">
            <a:avLst/>
          </a:prstGeom>
        </p:spPr>
      </p:pic>
    </p:spTree>
    <p:extLst>
      <p:ext uri="{BB962C8B-B14F-4D97-AF65-F5344CB8AC3E}">
        <p14:creationId xmlns:p14="http://schemas.microsoft.com/office/powerpoint/2010/main" val="4107811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A8560-B073-41C8-8BB8-8CB0B2086D82}"/>
              </a:ext>
            </a:extLst>
          </p:cNvPr>
          <p:cNvSpPr>
            <a:spLocks noGrp="1"/>
          </p:cNvSpPr>
          <p:nvPr>
            <p:ph type="title"/>
          </p:nvPr>
        </p:nvSpPr>
        <p:spPr>
          <a:xfrm>
            <a:off x="522514" y="381453"/>
            <a:ext cx="11146971" cy="1769950"/>
          </a:xfrm>
        </p:spPr>
        <p:txBody>
          <a:bodyPr>
            <a:normAutofit fontScale="90000"/>
          </a:bodyPr>
          <a:lstStyle/>
          <a:p>
            <a:pPr algn="ctr"/>
            <a:r>
              <a:rPr lang="en-GB" sz="4000" u="sng">
                <a:effectLst>
                  <a:outerShdw blurRad="38100" dist="38100" dir="2700000" algn="tl">
                    <a:srgbClr val="000000">
                      <a:alpha val="43137"/>
                    </a:srgbClr>
                  </a:outerShdw>
                </a:effectLst>
                <a:latin typeface="Britannic Bold" panose="020B0903060703020204" pitchFamily="34" charset="0"/>
              </a:rPr>
              <a:t>Patagonia’s Corporate Social Responsibility</a:t>
            </a:r>
            <a:br>
              <a:rPr lang="en-GB" sz="2800">
                <a:latin typeface="Britannic Bold" panose="020B0903060703020204" pitchFamily="34" charset="0"/>
              </a:rPr>
            </a:br>
            <a:r>
              <a:rPr lang="en-GB" sz="2800" i="1">
                <a:latin typeface="Britannic Bold" panose="020B0903060703020204" pitchFamily="34" charset="0"/>
              </a:rPr>
              <a:t>“Promoting fair labour practices and safe working conditions throughout Patagonia’s supply chain.”</a:t>
            </a:r>
            <a:br>
              <a:rPr lang="en-GB">
                <a:latin typeface="Britannic Bold" panose="020B0903060703020204" pitchFamily="34" charset="0"/>
              </a:rPr>
            </a:br>
            <a:endParaRPr lang="en-GB" dirty="0">
              <a:latin typeface="Britannic Bold" panose="020B0903060703020204" pitchFamily="34" charset="0"/>
            </a:endParaRPr>
          </a:p>
        </p:txBody>
      </p:sp>
      <p:sp>
        <p:nvSpPr>
          <p:cNvPr id="3" name="Content Placeholder 2">
            <a:extLst>
              <a:ext uri="{FF2B5EF4-FFF2-40B4-BE49-F238E27FC236}">
                <a16:creationId xmlns:a16="http://schemas.microsoft.com/office/drawing/2014/main" id="{6240DA7C-598B-44FB-BD73-2E623D6C7BB8}"/>
              </a:ext>
            </a:extLst>
          </p:cNvPr>
          <p:cNvSpPr>
            <a:spLocks noGrp="1"/>
          </p:cNvSpPr>
          <p:nvPr>
            <p:ph idx="1"/>
          </p:nvPr>
        </p:nvSpPr>
        <p:spPr>
          <a:xfrm>
            <a:off x="838199" y="1677874"/>
            <a:ext cx="10515600" cy="5000511"/>
          </a:xfrm>
        </p:spPr>
        <p:txBody>
          <a:bodyPr>
            <a:normAutofit fontScale="92500" lnSpcReduction="20000"/>
          </a:bodyPr>
          <a:lstStyle/>
          <a:p>
            <a:pPr marL="0" indent="0" algn="ctr">
              <a:buNone/>
            </a:pPr>
            <a:r>
              <a:rPr lang="en-GB" dirty="0">
                <a:solidFill>
                  <a:srgbClr val="FF0000"/>
                </a:solidFill>
                <a:latin typeface="Britannic Bold" panose="020B0903060703020204" pitchFamily="34" charset="0"/>
              </a:rPr>
              <a:t>Working with factories</a:t>
            </a:r>
          </a:p>
          <a:p>
            <a:pPr marL="0" indent="0" algn="ctr">
              <a:buNone/>
            </a:pPr>
            <a:r>
              <a:rPr lang="en-GB" sz="2000" i="1" dirty="0">
                <a:latin typeface="Britannic Bold" panose="020B0903060703020204" pitchFamily="34" charset="0"/>
              </a:rPr>
              <a:t>“Engages in a range of due diligence activities to promote fair labour practices and ensure good working conditions in our factories.”</a:t>
            </a:r>
          </a:p>
          <a:p>
            <a:pPr marL="0" indent="0" algn="ctr">
              <a:buNone/>
            </a:pPr>
            <a:r>
              <a:rPr lang="en-GB" dirty="0">
                <a:solidFill>
                  <a:srgbClr val="FF0000"/>
                </a:solidFill>
                <a:latin typeface="Britannic Bold" panose="020B0903060703020204" pitchFamily="34" charset="0"/>
              </a:rPr>
              <a:t>Working with mills</a:t>
            </a:r>
          </a:p>
          <a:p>
            <a:pPr marL="0" indent="0" algn="ctr">
              <a:buNone/>
            </a:pPr>
            <a:r>
              <a:rPr lang="en-GB" sz="2000" dirty="0">
                <a:latin typeface="Britannic Bold" panose="020B0903060703020204" pitchFamily="34" charset="0"/>
              </a:rPr>
              <a:t>Build relationships with suppliers to ensure high quality standards are met whilst creating new ways to reduce the social and environmental impact.</a:t>
            </a:r>
          </a:p>
          <a:p>
            <a:pPr marL="0" indent="0" algn="ctr">
              <a:buNone/>
            </a:pPr>
            <a:r>
              <a:rPr lang="en-GB" dirty="0">
                <a:solidFill>
                  <a:srgbClr val="FF0000"/>
                </a:solidFill>
                <a:latin typeface="Britannic Bold" panose="020B0903060703020204" pitchFamily="34" charset="0"/>
              </a:rPr>
              <a:t>California SB657 disclosure</a:t>
            </a:r>
          </a:p>
          <a:p>
            <a:pPr marL="0" indent="0" algn="ctr">
              <a:buNone/>
            </a:pPr>
            <a:r>
              <a:rPr lang="en-GB" sz="2200" i="1" dirty="0">
                <a:latin typeface="Britannic Bold" panose="020B0903060703020204" pitchFamily="34" charset="0"/>
              </a:rPr>
              <a:t>“Outlines some of the steps we’re taking to monitor and assist our supply chain partners in meeting our human rights standards, particularly in the areas of human trafficking and child labour.”</a:t>
            </a:r>
          </a:p>
          <a:p>
            <a:pPr marL="0" indent="0" algn="ctr">
              <a:buNone/>
            </a:pPr>
            <a:r>
              <a:rPr lang="en-GB" dirty="0">
                <a:solidFill>
                  <a:srgbClr val="FF0000"/>
                </a:solidFill>
                <a:latin typeface="Britannic Bold" panose="020B0903060703020204" pitchFamily="34" charset="0"/>
              </a:rPr>
              <a:t>Protecting migrant workers</a:t>
            </a:r>
          </a:p>
          <a:p>
            <a:pPr marL="0" indent="0" algn="ctr">
              <a:buNone/>
            </a:pPr>
            <a:r>
              <a:rPr lang="en-GB" sz="2200" i="1" dirty="0">
                <a:latin typeface="Britannic Bold" panose="020B0903060703020204" pitchFamily="34" charset="0"/>
              </a:rPr>
              <a:t>“Takes a multi-faceted approach to protect them from exploitation, including human trafficking.”</a:t>
            </a:r>
            <a:endParaRPr lang="en-GB" sz="2200" i="1" dirty="0">
              <a:solidFill>
                <a:srgbClr val="FF0000"/>
              </a:solidFill>
              <a:latin typeface="Britannic Bold" panose="020B0903060703020204" pitchFamily="34" charset="0"/>
            </a:endParaRPr>
          </a:p>
          <a:p>
            <a:pPr marL="0" indent="0" algn="ctr">
              <a:buNone/>
            </a:pPr>
            <a:r>
              <a:rPr lang="en-GB" dirty="0">
                <a:solidFill>
                  <a:srgbClr val="FF0000"/>
                </a:solidFill>
                <a:latin typeface="Britannic Bold" panose="020B0903060703020204" pitchFamily="34" charset="0"/>
              </a:rPr>
              <a:t>Living wage and Fairtrade</a:t>
            </a:r>
          </a:p>
          <a:p>
            <a:pPr marL="0" indent="0" algn="ctr">
              <a:buNone/>
            </a:pPr>
            <a:r>
              <a:rPr lang="en-GB" sz="2200" i="1" dirty="0">
                <a:latin typeface="Britannic Bold" panose="020B0903060703020204" pitchFamily="34" charset="0"/>
              </a:rPr>
              <a:t>“Takes first steps towards a living wage in the supply chain.”</a:t>
            </a:r>
            <a:endParaRPr lang="en-GB" sz="2200" i="1" dirty="0">
              <a:solidFill>
                <a:srgbClr val="FF0000"/>
              </a:solidFill>
              <a:latin typeface="Britannic Bold" panose="020B0903060703020204" pitchFamily="34" charset="0"/>
            </a:endParaRPr>
          </a:p>
          <a:p>
            <a:pPr marL="0" indent="0">
              <a:buNone/>
            </a:pPr>
            <a:endParaRPr lang="en-GB" dirty="0"/>
          </a:p>
        </p:txBody>
      </p:sp>
    </p:spTree>
    <p:extLst>
      <p:ext uri="{BB962C8B-B14F-4D97-AF65-F5344CB8AC3E}">
        <p14:creationId xmlns:p14="http://schemas.microsoft.com/office/powerpoint/2010/main" val="483143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37B6E-560C-4F58-B196-A59558DEBF94}"/>
              </a:ext>
            </a:extLst>
          </p:cNvPr>
          <p:cNvSpPr>
            <a:spLocks noGrp="1"/>
          </p:cNvSpPr>
          <p:nvPr>
            <p:ph type="title"/>
          </p:nvPr>
        </p:nvSpPr>
        <p:spPr>
          <a:xfrm>
            <a:off x="396573" y="320675"/>
            <a:ext cx="11407487" cy="1325563"/>
          </a:xfrm>
        </p:spPr>
        <p:txBody>
          <a:bodyPr>
            <a:normAutofit/>
          </a:bodyPr>
          <a:lstStyle/>
          <a:p>
            <a:r>
              <a:rPr lang="en-GB" sz="4200" dirty="0">
                <a:latin typeface="Britannic Bold" panose="020B0903060703020204" pitchFamily="34" charset="0"/>
              </a:rPr>
              <a:t>Overview</a:t>
            </a:r>
            <a:br>
              <a:rPr lang="en-GB" sz="4200" dirty="0">
                <a:latin typeface="Britannic Bold" panose="020B0903060703020204" pitchFamily="34" charset="0"/>
              </a:rPr>
            </a:br>
            <a:r>
              <a:rPr lang="en-GB" sz="4200" dirty="0">
                <a:latin typeface="Britannic Bold" panose="020B0903060703020204" pitchFamily="34" charset="0"/>
              </a:rPr>
              <a:t>Patagonia</a:t>
            </a:r>
          </a:p>
        </p:txBody>
      </p:sp>
      <p:sp>
        <p:nvSpPr>
          <p:cNvPr id="10" name="Rectangle 9">
            <a:extLst>
              <a:ext uri="{FF2B5EF4-FFF2-40B4-BE49-F238E27FC236}">
                <a16:creationId xmlns:a16="http://schemas.microsoft.com/office/drawing/2014/main" id="{37E32B78-23DD-4E77-8B9C-7779E3BF2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87549D52-927F-4FD0-86E2-4886677CB964}"/>
              </a:ext>
            </a:extLst>
          </p:cNvPr>
          <p:cNvGraphicFramePr>
            <a:graphicFrameLocks noGrp="1"/>
          </p:cNvGraphicFramePr>
          <p:nvPr>
            <p:ph idx="1"/>
            <p:extLst>
              <p:ext uri="{D42A27DB-BD31-4B8C-83A1-F6EECF244321}">
                <p14:modId xmlns:p14="http://schemas.microsoft.com/office/powerpoint/2010/main" val="833928104"/>
              </p:ext>
            </p:extLst>
          </p:nvPr>
        </p:nvGraphicFramePr>
        <p:xfrm>
          <a:off x="396574" y="1825625"/>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105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527813-57FB-497C-8292-D23B27C88D22}"/>
              </a:ext>
            </a:extLst>
          </p:cNvPr>
          <p:cNvSpPr>
            <a:spLocks noGrp="1"/>
          </p:cNvSpPr>
          <p:nvPr>
            <p:ph type="title"/>
          </p:nvPr>
        </p:nvSpPr>
        <p:spPr>
          <a:xfrm>
            <a:off x="833002" y="365125"/>
            <a:ext cx="3973667" cy="5811837"/>
          </a:xfrm>
        </p:spPr>
        <p:txBody>
          <a:bodyPr>
            <a:normAutofit/>
          </a:bodyPr>
          <a:lstStyle/>
          <a:p>
            <a:r>
              <a:rPr lang="en-GB" b="1">
                <a:solidFill>
                  <a:srgbClr val="FFFFFF"/>
                </a:solidFill>
                <a:latin typeface="Britannic Bold" panose="020B0903060703020204" pitchFamily="34" charset="0"/>
              </a:rPr>
              <a:t>Conclusion</a:t>
            </a:r>
          </a:p>
        </p:txBody>
      </p:sp>
      <p:sp>
        <p:nvSpPr>
          <p:cNvPr id="3" name="Content Placeholder 2">
            <a:extLst>
              <a:ext uri="{FF2B5EF4-FFF2-40B4-BE49-F238E27FC236}">
                <a16:creationId xmlns:a16="http://schemas.microsoft.com/office/drawing/2014/main" id="{EDD10D14-FED4-49F3-BFAB-5438E31DB328}"/>
              </a:ext>
            </a:extLst>
          </p:cNvPr>
          <p:cNvSpPr>
            <a:spLocks noGrp="1"/>
          </p:cNvSpPr>
          <p:nvPr>
            <p:ph idx="1"/>
          </p:nvPr>
        </p:nvSpPr>
        <p:spPr>
          <a:xfrm>
            <a:off x="5356927" y="365125"/>
            <a:ext cx="5996871" cy="5811837"/>
          </a:xfrm>
        </p:spPr>
        <p:txBody>
          <a:bodyPr anchor="ctr">
            <a:normAutofit/>
          </a:bodyPr>
          <a:lstStyle/>
          <a:p>
            <a:pPr marL="0" indent="0">
              <a:buNone/>
            </a:pPr>
            <a:r>
              <a:rPr lang="en-GB" sz="2000">
                <a:solidFill>
                  <a:srgbClr val="FFFFFF"/>
                </a:solidFill>
                <a:latin typeface="Britannic Bold" panose="020B0903060703020204" pitchFamily="34" charset="0"/>
              </a:rPr>
              <a:t>To summarise Patagonia started off as a small town business that grew into an enormous corporation. Their mission supports their end goal in saving our planet. A SWOT analysis showed the companies strengths, weaknesses, opportunities and threats whilst a PESTEL analysis outlining the political, economic, socio-culture, technology, environmental and legal factors that effect them. It was learnt that a democratic leadership style is taken with the staff working in teams rather than groups and, that Patagonia are taking a strong front on tackling their corporate social responsibility.</a:t>
            </a:r>
          </a:p>
        </p:txBody>
      </p:sp>
    </p:spTree>
    <p:extLst>
      <p:ext uri="{BB962C8B-B14F-4D97-AF65-F5344CB8AC3E}">
        <p14:creationId xmlns:p14="http://schemas.microsoft.com/office/powerpoint/2010/main" val="339787483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26F93B-7E12-4437-B5AF-E97DCC96257B}"/>
              </a:ext>
            </a:extLst>
          </p:cNvPr>
          <p:cNvSpPr txBox="1"/>
          <p:nvPr/>
        </p:nvSpPr>
        <p:spPr>
          <a:xfrm>
            <a:off x="203200" y="284480"/>
            <a:ext cx="11846560" cy="7017306"/>
          </a:xfrm>
          <a:prstGeom prst="rect">
            <a:avLst/>
          </a:prstGeom>
          <a:noFill/>
        </p:spPr>
        <p:txBody>
          <a:bodyPr wrap="square" rtlCol="0" anchor="t">
            <a:spAutoFit/>
          </a:bodyPr>
          <a:lstStyle/>
          <a:p>
            <a:r>
              <a:rPr lang="en-GB" b="1" u="sng" dirty="0"/>
              <a:t>References</a:t>
            </a:r>
          </a:p>
          <a:p>
            <a:r>
              <a:rPr lang="en-GB" dirty="0" err="1"/>
              <a:t>Beccaro</a:t>
            </a:r>
            <a:r>
              <a:rPr lang="en-GB" dirty="0"/>
              <a:t>, T (2018) The top four reasons why California is unsustainable</a:t>
            </a:r>
          </a:p>
          <a:p>
            <a:pPr lvl="1"/>
            <a:r>
              <a:rPr lang="en-GB" dirty="0"/>
              <a:t>Available at: </a:t>
            </a:r>
            <a:r>
              <a:rPr lang="en-GB" u="sng" dirty="0">
                <a:hlinkClick r:id="rId3"/>
              </a:rPr>
              <a:t>https://www.forbes.com/sites/thomasdelbeccaro/2018/04/19/the-top-four-reasons-california-is-unsustainable/#7d92e8b73a23</a:t>
            </a:r>
            <a:endParaRPr lang="en-GB" dirty="0"/>
          </a:p>
          <a:p>
            <a:r>
              <a:rPr lang="en-GB" dirty="0"/>
              <a:t>Blakely, L (2018) </a:t>
            </a:r>
            <a:r>
              <a:rPr lang="en-GB" i="1" dirty="0"/>
              <a:t>Patagonia's Unapologetically Political Strategy and the Massive Business It Has Built</a:t>
            </a:r>
            <a:endParaRPr lang="en-GB" dirty="0"/>
          </a:p>
          <a:p>
            <a:pPr lvl="1"/>
            <a:r>
              <a:rPr lang="en-GB" dirty="0"/>
              <a:t>Available at: https://www.inc.com/lindsay-blakely/patagonia-2018-company-of-the-year-nominee.html</a:t>
            </a:r>
          </a:p>
          <a:p>
            <a:r>
              <a:rPr lang="en-GB" dirty="0"/>
              <a:t>Business Dictionary (2019) </a:t>
            </a:r>
            <a:r>
              <a:rPr lang="en-GB" i="1" dirty="0"/>
              <a:t>Bureaucratic leadership</a:t>
            </a:r>
            <a:r>
              <a:rPr lang="en-GB" dirty="0"/>
              <a:t> [definition]. </a:t>
            </a:r>
          </a:p>
          <a:p>
            <a:pPr lvl="1"/>
            <a:r>
              <a:rPr lang="en-GB" dirty="0"/>
              <a:t>Available at: </a:t>
            </a:r>
            <a:r>
              <a:rPr lang="en-GB" u="sng" dirty="0">
                <a:hlinkClick r:id="rId4"/>
              </a:rPr>
              <a:t>http://www.businessdictionary.com/definition/bureaucratic-leadership.html</a:t>
            </a:r>
            <a:endParaRPr lang="en-GB" dirty="0"/>
          </a:p>
          <a:p>
            <a:r>
              <a:rPr lang="en-GB" dirty="0"/>
              <a:t>Business to You (2016) </a:t>
            </a:r>
            <a:r>
              <a:rPr lang="en-GB" i="1" dirty="0"/>
              <a:t>Pestel Analysis</a:t>
            </a:r>
            <a:r>
              <a:rPr lang="en-GB" dirty="0"/>
              <a:t> [picture]. </a:t>
            </a:r>
          </a:p>
          <a:p>
            <a:pPr lvl="1"/>
            <a:r>
              <a:rPr lang="en-GB" dirty="0"/>
              <a:t>Available at: </a:t>
            </a:r>
            <a:r>
              <a:rPr lang="en-GB" u="sng" dirty="0">
                <a:hlinkClick r:id="rId5"/>
              </a:rPr>
              <a:t>https://www.business-to-you.com/scanning-the-environment-pestel-analysis/</a:t>
            </a:r>
            <a:endParaRPr lang="en-GB" dirty="0"/>
          </a:p>
          <a:p>
            <a:r>
              <a:rPr lang="en-GB" dirty="0"/>
              <a:t>Cambridge Dictionary (2019) Corporate Social Responsibility [definition].</a:t>
            </a:r>
          </a:p>
          <a:p>
            <a:pPr lvl="1"/>
            <a:r>
              <a:rPr lang="en-GB" dirty="0"/>
              <a:t>Available at: https://dictionary.cambridge.org/dictionary/english/corporate-social-responsibility</a:t>
            </a:r>
          </a:p>
          <a:p>
            <a:r>
              <a:rPr lang="en-GB" dirty="0"/>
              <a:t>Dictionary (2019) </a:t>
            </a:r>
            <a:r>
              <a:rPr lang="en-GB" i="1" dirty="0"/>
              <a:t>Grassroots</a:t>
            </a:r>
            <a:r>
              <a:rPr lang="en-GB" dirty="0"/>
              <a:t> [definition]. </a:t>
            </a:r>
          </a:p>
          <a:p>
            <a:pPr lvl="1"/>
            <a:r>
              <a:rPr lang="en-GB" dirty="0"/>
              <a:t>Available at: </a:t>
            </a:r>
            <a:r>
              <a:rPr lang="en-GB" u="sng" dirty="0">
                <a:hlinkClick r:id="rId6"/>
              </a:rPr>
              <a:t>https://www.dictionary.com/browse/grassroots</a:t>
            </a:r>
            <a:endParaRPr lang="en-GB" dirty="0"/>
          </a:p>
          <a:p>
            <a:r>
              <a:rPr lang="en-GB" dirty="0"/>
              <a:t>Evans, D (2019) BMSP4002: </a:t>
            </a:r>
            <a:r>
              <a:rPr lang="en-GB" i="1" dirty="0"/>
              <a:t>Factors that influence leadership</a:t>
            </a:r>
            <a:r>
              <a:rPr lang="en-GB" dirty="0"/>
              <a:t> [presentation slide]. </a:t>
            </a:r>
          </a:p>
          <a:p>
            <a:pPr lvl="1"/>
            <a:r>
              <a:rPr lang="en-GB" dirty="0"/>
              <a:t>Available at: </a:t>
            </a:r>
            <a:r>
              <a:rPr lang="en-GB" u="sng" dirty="0">
                <a:hlinkClick r:id="rId7"/>
              </a:rPr>
              <a:t>https://moodle.uwtsd.ac.uk/course/view.php?id=3562</a:t>
            </a:r>
            <a:endParaRPr lang="en-GB" dirty="0"/>
          </a:p>
          <a:p>
            <a:r>
              <a:rPr lang="en-GB" dirty="0"/>
              <a:t>Evans, D (2019) </a:t>
            </a:r>
            <a:r>
              <a:rPr lang="en-GB" i="1" dirty="0"/>
              <a:t>BMSP4002:</a:t>
            </a:r>
            <a:r>
              <a:rPr lang="en-GB" dirty="0"/>
              <a:t> </a:t>
            </a:r>
            <a:r>
              <a:rPr lang="en-GB" i="1" dirty="0"/>
              <a:t>The nature and context of an organisation, Pre-lecture Reading Notes</a:t>
            </a:r>
            <a:r>
              <a:rPr lang="en-GB" dirty="0"/>
              <a:t>.</a:t>
            </a:r>
          </a:p>
          <a:p>
            <a:pPr lvl="1"/>
            <a:r>
              <a:rPr lang="en-GB" dirty="0"/>
              <a:t>Available at: </a:t>
            </a:r>
            <a:r>
              <a:rPr lang="en-GB" u="sng" dirty="0">
                <a:hlinkClick r:id="rId7"/>
              </a:rPr>
              <a:t>https://moodle.uwtsd.ac.uk/course/view.php?id=3562</a:t>
            </a:r>
            <a:endParaRPr lang="en-GB" dirty="0"/>
          </a:p>
          <a:p>
            <a:r>
              <a:rPr lang="en-GB" dirty="0"/>
              <a:t>Evans, D (2019) </a:t>
            </a:r>
            <a:r>
              <a:rPr lang="en-GB" i="1" dirty="0"/>
              <a:t>BMSP4002:</a:t>
            </a:r>
            <a:r>
              <a:rPr lang="en-GB" dirty="0"/>
              <a:t> </a:t>
            </a:r>
            <a:r>
              <a:rPr lang="en-GB" i="1" dirty="0"/>
              <a:t>The nature of leadership, Pre-lecture Reading Notes.</a:t>
            </a:r>
            <a:r>
              <a:rPr lang="en-GB" dirty="0"/>
              <a:t> </a:t>
            </a:r>
          </a:p>
          <a:p>
            <a:pPr lvl="1"/>
            <a:r>
              <a:rPr lang="en-GB" dirty="0"/>
              <a:t>Available at: </a:t>
            </a:r>
            <a:r>
              <a:rPr lang="en-GB" u="sng" dirty="0">
                <a:hlinkClick r:id="rId7"/>
              </a:rPr>
              <a:t>https://moodle.uwtsd.ac.uk/course/view.php?id=3562</a:t>
            </a:r>
            <a:endParaRPr lang="en-GB" dirty="0"/>
          </a:p>
          <a:p>
            <a:r>
              <a:rPr lang="en-GB" dirty="0"/>
              <a:t>The Giving Tree (2019) Corporate Social Responsibility [mind map].</a:t>
            </a:r>
          </a:p>
          <a:p>
            <a:pPr lvl="1"/>
            <a:r>
              <a:rPr lang="en-GB" dirty="0"/>
              <a:t>Available at: https://s3-eu-west-1.amazonaws.com/thegivingmachine/uploads/Corporate-Social-Responsibility-1024x784.png</a:t>
            </a:r>
          </a:p>
          <a:p>
            <a:endParaRPr lang="en-GB" dirty="0"/>
          </a:p>
          <a:p>
            <a:endParaRPr lang="en-GB" dirty="0">
              <a:cs typeface="Calibri"/>
            </a:endParaRPr>
          </a:p>
        </p:txBody>
      </p:sp>
    </p:spTree>
    <p:extLst>
      <p:ext uri="{BB962C8B-B14F-4D97-AF65-F5344CB8AC3E}">
        <p14:creationId xmlns:p14="http://schemas.microsoft.com/office/powerpoint/2010/main" val="783564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2BD38E-72DF-4F54-995B-A3A95F86BB1D}"/>
              </a:ext>
            </a:extLst>
          </p:cNvPr>
          <p:cNvSpPr>
            <a:spLocks noGrp="1"/>
          </p:cNvSpPr>
          <p:nvPr>
            <p:ph idx="1"/>
          </p:nvPr>
        </p:nvSpPr>
        <p:spPr>
          <a:xfrm>
            <a:off x="0" y="0"/>
            <a:ext cx="12192000" cy="6858000"/>
          </a:xfrm>
        </p:spPr>
        <p:txBody>
          <a:bodyPr>
            <a:normAutofit/>
          </a:bodyPr>
          <a:lstStyle/>
          <a:p>
            <a:pPr marL="0" indent="0">
              <a:lnSpc>
                <a:spcPct val="120000"/>
              </a:lnSpc>
              <a:buNone/>
            </a:pPr>
            <a:r>
              <a:rPr lang="en-GB" sz="1800" b="1" u="sng" dirty="0"/>
              <a:t>References</a:t>
            </a:r>
          </a:p>
          <a:p>
            <a:pPr marL="0" indent="0">
              <a:lnSpc>
                <a:spcPct val="120000"/>
              </a:lnSpc>
              <a:buNone/>
            </a:pPr>
            <a:r>
              <a:rPr lang="en-GB" sz="1800" dirty="0"/>
              <a:t>LDE Minor Responsible Innovation (2015) </a:t>
            </a:r>
            <a:r>
              <a:rPr lang="en-GB" sz="1800" i="1" dirty="0"/>
              <a:t>Swot and Pestel Analysis</a:t>
            </a:r>
            <a:r>
              <a:rPr lang="en-GB" sz="1800" dirty="0"/>
              <a:t> [video]. </a:t>
            </a:r>
          </a:p>
          <a:p>
            <a:pPr marL="457200" lvl="1" indent="0">
              <a:lnSpc>
                <a:spcPct val="120000"/>
              </a:lnSpc>
              <a:buNone/>
            </a:pPr>
            <a:r>
              <a:rPr lang="en-GB" sz="1800" dirty="0"/>
              <a:t>Available at: </a:t>
            </a:r>
            <a:r>
              <a:rPr lang="en-GB" sz="1800" u="sng" dirty="0">
                <a:hlinkClick r:id="rId3"/>
              </a:rPr>
              <a:t>https://www.youtube.com/watch?v=_YhEpBvlO2M</a:t>
            </a:r>
            <a:endParaRPr lang="en-GB" sz="1800" dirty="0"/>
          </a:p>
          <a:p>
            <a:pPr marL="0" indent="0">
              <a:lnSpc>
                <a:spcPct val="120000"/>
              </a:lnSpc>
              <a:buNone/>
            </a:pPr>
            <a:r>
              <a:rPr lang="en-GB" sz="1800" dirty="0"/>
              <a:t>Leaders (2016) </a:t>
            </a:r>
            <a:r>
              <a:rPr lang="en-GB" sz="1800" i="1" dirty="0"/>
              <a:t>Are leaders born or made?</a:t>
            </a:r>
            <a:r>
              <a:rPr lang="en-GB" sz="1800" dirty="0"/>
              <a:t> [video]. </a:t>
            </a:r>
          </a:p>
          <a:p>
            <a:pPr marL="457200" lvl="1" indent="0">
              <a:lnSpc>
                <a:spcPct val="120000"/>
              </a:lnSpc>
              <a:buNone/>
            </a:pPr>
            <a:r>
              <a:rPr lang="en-GB" sz="1800" dirty="0"/>
              <a:t>Available at: </a:t>
            </a:r>
            <a:r>
              <a:rPr lang="en-GB" sz="1800" u="sng" dirty="0">
                <a:hlinkClick r:id="rId4"/>
              </a:rPr>
              <a:t>https://www.youtube.com/watch?v=oQSx0hfMHT0</a:t>
            </a:r>
            <a:endParaRPr lang="en-GB" sz="1800" dirty="0"/>
          </a:p>
          <a:p>
            <a:pPr marL="0" indent="0">
              <a:lnSpc>
                <a:spcPct val="120000"/>
              </a:lnSpc>
              <a:buNone/>
            </a:pPr>
            <a:r>
              <a:rPr lang="en-GB" sz="1800" dirty="0"/>
              <a:t>Leader Today (2019) </a:t>
            </a:r>
            <a:r>
              <a:rPr lang="en-GB" sz="1800" i="1" dirty="0"/>
              <a:t>Paternalistic leadership </a:t>
            </a:r>
            <a:r>
              <a:rPr lang="en-GB" sz="1800" dirty="0"/>
              <a:t>[definition]. </a:t>
            </a:r>
          </a:p>
          <a:p>
            <a:pPr marL="457200" lvl="1" indent="0">
              <a:lnSpc>
                <a:spcPct val="120000"/>
              </a:lnSpc>
              <a:buNone/>
            </a:pPr>
            <a:r>
              <a:rPr lang="en-GB" sz="1800" dirty="0"/>
              <a:t>Available at: </a:t>
            </a:r>
            <a:r>
              <a:rPr lang="en-GB" sz="1800" u="sng" dirty="0">
                <a:hlinkClick r:id="rId5"/>
              </a:rPr>
              <a:t>http://www.leadertoday.org/faq/paternalistic.htm</a:t>
            </a:r>
            <a:endParaRPr lang="en-GB" sz="1800" dirty="0"/>
          </a:p>
          <a:p>
            <a:pPr marL="0" indent="0">
              <a:lnSpc>
                <a:spcPct val="120000"/>
              </a:lnSpc>
              <a:buNone/>
            </a:pPr>
            <a:r>
              <a:rPr lang="en-GB" sz="1800" dirty="0"/>
              <a:t>Mooney, L (2018) </a:t>
            </a:r>
            <a:r>
              <a:rPr lang="en-GB" sz="1800" i="1" dirty="0"/>
              <a:t>Factors Influencing Leadership Styles. </a:t>
            </a:r>
            <a:endParaRPr lang="en-GB" sz="1800" dirty="0"/>
          </a:p>
          <a:p>
            <a:pPr marL="457200" lvl="1" indent="0">
              <a:lnSpc>
                <a:spcPct val="120000"/>
              </a:lnSpc>
              <a:buNone/>
            </a:pPr>
            <a:r>
              <a:rPr lang="en-GB" sz="1800" dirty="0"/>
              <a:t>Available at: </a:t>
            </a:r>
            <a:r>
              <a:rPr lang="en-GB" sz="1800" u="sng" dirty="0">
                <a:hlinkClick r:id="rId6"/>
              </a:rPr>
              <a:t>https://yourbusiness.azcentral.com/factors-influencing-leadership-styles-9263.html</a:t>
            </a:r>
            <a:endParaRPr lang="en-GB" sz="1800" dirty="0"/>
          </a:p>
          <a:p>
            <a:pPr marL="0" indent="0">
              <a:lnSpc>
                <a:spcPct val="120000"/>
              </a:lnSpc>
              <a:buNone/>
            </a:pPr>
            <a:r>
              <a:rPr lang="en-GB" sz="1800" dirty="0"/>
              <a:t>Margolin, K (2017) </a:t>
            </a:r>
            <a:r>
              <a:rPr lang="en-GB" sz="1800" i="1" dirty="0"/>
              <a:t>How Patagonia’s unique leadership structure enabled them to thrive. </a:t>
            </a:r>
            <a:endParaRPr lang="en-GB" sz="1800" dirty="0"/>
          </a:p>
          <a:p>
            <a:pPr marL="457200" lvl="1" indent="0">
              <a:lnSpc>
                <a:spcPct val="120000"/>
              </a:lnSpc>
              <a:buNone/>
            </a:pPr>
            <a:r>
              <a:rPr lang="en-GB" sz="1800" dirty="0"/>
              <a:t>Available at: </a:t>
            </a:r>
            <a:r>
              <a:rPr lang="en-GB" sz="1800" u="sng" dirty="0">
                <a:hlinkClick r:id="rId7"/>
              </a:rPr>
              <a:t>https://www.virgin.com/entrepreneur/how-patagonias-unique-leadership-structure-enabled-them-thrive</a:t>
            </a:r>
            <a:endParaRPr lang="en-GB" sz="1800" dirty="0"/>
          </a:p>
          <a:p>
            <a:pPr marL="0" indent="0" fontAlgn="base">
              <a:lnSpc>
                <a:spcPct val="120000"/>
              </a:lnSpc>
              <a:buNone/>
            </a:pPr>
            <a:r>
              <a:rPr lang="en-GB" sz="1800" dirty="0"/>
              <a:t>Mullins, L (2010). </a:t>
            </a:r>
            <a:r>
              <a:rPr lang="en-GB" sz="1800" i="1" dirty="0"/>
              <a:t>Management &amp; Organisational Behaviour (9</a:t>
            </a:r>
            <a:r>
              <a:rPr lang="en-GB" sz="1800" i="1" baseline="30000" dirty="0"/>
              <a:t>th ed.). Harlow, England:   Pearson Education Limited. </a:t>
            </a:r>
          </a:p>
          <a:p>
            <a:pPr marL="0" indent="0" fontAlgn="base">
              <a:lnSpc>
                <a:spcPct val="120000"/>
              </a:lnSpc>
              <a:buNone/>
            </a:pPr>
            <a:r>
              <a:rPr lang="en-GB" baseline="30000" dirty="0"/>
              <a:t>Patagonia (2019) </a:t>
            </a:r>
            <a:r>
              <a:rPr lang="en-GB" i="1" baseline="30000" dirty="0"/>
              <a:t>Company History. </a:t>
            </a:r>
          </a:p>
          <a:p>
            <a:pPr marL="457200" lvl="1" indent="0" fontAlgn="base">
              <a:lnSpc>
                <a:spcPct val="120000"/>
              </a:lnSpc>
              <a:buNone/>
            </a:pPr>
            <a:r>
              <a:rPr lang="en-GB" sz="2800" i="1" baseline="30000" dirty="0"/>
              <a:t>Available at: </a:t>
            </a:r>
            <a:r>
              <a:rPr lang="en-GB" sz="2800" i="1" u="sng" baseline="30000" dirty="0">
                <a:hlinkClick r:id="rId8"/>
              </a:rPr>
              <a:t>https://www.patagonia.com/company-history.html</a:t>
            </a:r>
            <a:endParaRPr lang="en-GB" sz="2800" i="1" baseline="30000" dirty="0"/>
          </a:p>
          <a:p>
            <a:pPr marL="0" indent="0" fontAlgn="base">
              <a:lnSpc>
                <a:spcPct val="120000"/>
              </a:lnSpc>
              <a:buNone/>
            </a:pPr>
            <a:r>
              <a:rPr lang="en-GB" baseline="30000" dirty="0"/>
              <a:t>Patagonia (2019) </a:t>
            </a:r>
            <a:r>
              <a:rPr lang="en-GB" i="1" baseline="30000" dirty="0"/>
              <a:t>Corporate responsibility.</a:t>
            </a:r>
          </a:p>
          <a:p>
            <a:pPr marL="457200" lvl="1" indent="0" fontAlgn="base">
              <a:lnSpc>
                <a:spcPct val="120000"/>
              </a:lnSpc>
              <a:buNone/>
            </a:pPr>
            <a:r>
              <a:rPr lang="en-GB" sz="2800" i="1" baseline="30000" dirty="0"/>
              <a:t>Available at: </a:t>
            </a:r>
            <a:r>
              <a:rPr lang="en-GB" sz="2800" i="1" u="sng" baseline="30000" dirty="0">
                <a:hlinkClick r:id="rId9"/>
              </a:rPr>
              <a:t>https://www.patagonia.com/corporate-responsibility.html</a:t>
            </a:r>
            <a:endParaRPr lang="en-GB" sz="2800" i="1" baseline="30000" dirty="0"/>
          </a:p>
        </p:txBody>
      </p:sp>
    </p:spTree>
    <p:extLst>
      <p:ext uri="{BB962C8B-B14F-4D97-AF65-F5344CB8AC3E}">
        <p14:creationId xmlns:p14="http://schemas.microsoft.com/office/powerpoint/2010/main" val="604344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FA2749-56A6-49AD-8CE0-8DF26F88498C}"/>
              </a:ext>
            </a:extLst>
          </p:cNvPr>
          <p:cNvSpPr>
            <a:spLocks noGrp="1"/>
          </p:cNvSpPr>
          <p:nvPr>
            <p:ph idx="1"/>
          </p:nvPr>
        </p:nvSpPr>
        <p:spPr>
          <a:xfrm>
            <a:off x="0" y="0"/>
            <a:ext cx="12192000" cy="6858000"/>
          </a:xfrm>
        </p:spPr>
        <p:txBody>
          <a:bodyPr>
            <a:normAutofit fontScale="40000" lnSpcReduction="20000"/>
          </a:bodyPr>
          <a:lstStyle/>
          <a:p>
            <a:pPr marL="0" indent="0">
              <a:buNone/>
            </a:pPr>
            <a:r>
              <a:rPr lang="en-GB" sz="3300" b="1" u="sng" dirty="0"/>
              <a:t>References</a:t>
            </a:r>
          </a:p>
          <a:p>
            <a:pPr marL="0" indent="0" fontAlgn="base">
              <a:lnSpc>
                <a:spcPct val="120000"/>
              </a:lnSpc>
              <a:buNone/>
            </a:pPr>
            <a:r>
              <a:rPr lang="en-GB" sz="3500" baseline="30000" dirty="0"/>
              <a:t>Patagonia (2019) </a:t>
            </a:r>
            <a:r>
              <a:rPr lang="en-GB" sz="3500" i="1" baseline="30000" dirty="0"/>
              <a:t>Group</a:t>
            </a:r>
            <a:r>
              <a:rPr lang="en-GB" sz="3500" baseline="30000" dirty="0"/>
              <a:t> [picture]. </a:t>
            </a:r>
          </a:p>
          <a:p>
            <a:pPr marL="457200" lvl="1" indent="0" fontAlgn="base">
              <a:lnSpc>
                <a:spcPct val="120000"/>
              </a:lnSpc>
              <a:buNone/>
            </a:pPr>
            <a:r>
              <a:rPr lang="en-GB" sz="3500" baseline="30000" dirty="0"/>
              <a:t>Available at: https://www.bing.com/images/search?view=detailV2&amp;id=DFBEC24841E9CADAB3FCE1334E584855B0CF0CAA&amp;thid=OIP.OUMSVJL5cexu_8wB2KHMugHaEC&amp;mediaurl=https%3A%2F%2Fres.cloudinary.com%2Fhfjkkwexl%2Fimage%2Fupload%2Ff_auto%2Cq_auto%2Fv1%2Ftrips%2Flatin-america%2Fargentina%2Fin-patagonia%2F5-slide-patagonia-torres-del-paine-group-of-hikers-pano&amp;exph=700&amp;expw=1284&amp;q=patagonia+groups&amp;selectedindex=13&amp;ajaxhist=0&amp;vt=0&amp;eim=0,1,2,3,4,6,8,10</a:t>
            </a:r>
          </a:p>
          <a:p>
            <a:pPr marL="0" indent="0" fontAlgn="base">
              <a:lnSpc>
                <a:spcPct val="120000"/>
              </a:lnSpc>
              <a:buNone/>
            </a:pPr>
            <a:r>
              <a:rPr lang="en-GB" sz="3500" baseline="30000" dirty="0"/>
              <a:t>Patagonia (2019) </a:t>
            </a:r>
            <a:r>
              <a:rPr lang="en-GB" sz="3500" i="1" baseline="30000" dirty="0"/>
              <a:t>Logo</a:t>
            </a:r>
            <a:r>
              <a:rPr lang="en-GB" sz="3500" baseline="30000" dirty="0"/>
              <a:t> [picture]. </a:t>
            </a:r>
          </a:p>
          <a:p>
            <a:pPr marL="457200" lvl="1" indent="0" fontAlgn="base">
              <a:lnSpc>
                <a:spcPct val="120000"/>
              </a:lnSpc>
              <a:buNone/>
            </a:pPr>
            <a:r>
              <a:rPr lang="en-GB" sz="3500" baseline="30000" dirty="0"/>
              <a:t>Available at: </a:t>
            </a:r>
            <a:r>
              <a:rPr lang="en-GB" sz="3500" u="sng" baseline="30000" dirty="0">
                <a:hlinkClick r:id="rId2"/>
              </a:rPr>
              <a:t>https://www.ern.org/en/artifishal-nouveau-documentaire-de-patagonia-sur-les-rivieres-et-lavenir-des-poissons-sauvages/</a:t>
            </a:r>
            <a:endParaRPr lang="en-GB" sz="3500" baseline="30000" dirty="0"/>
          </a:p>
          <a:p>
            <a:pPr marL="0" indent="0" fontAlgn="base">
              <a:lnSpc>
                <a:spcPct val="120000"/>
              </a:lnSpc>
              <a:buNone/>
            </a:pPr>
            <a:r>
              <a:rPr lang="en-GB" sz="3500" baseline="30000" dirty="0"/>
              <a:t>Patagonia (2019) </a:t>
            </a:r>
            <a:r>
              <a:rPr lang="en-GB" sz="3500" i="1" baseline="30000" dirty="0"/>
              <a:t>Mountaineering</a:t>
            </a:r>
            <a:r>
              <a:rPr lang="en-GB" sz="3500" baseline="30000" dirty="0"/>
              <a:t> [picture].</a:t>
            </a:r>
          </a:p>
          <a:p>
            <a:pPr marL="457200" lvl="1" indent="0" fontAlgn="base">
              <a:lnSpc>
                <a:spcPct val="120000"/>
              </a:lnSpc>
              <a:buNone/>
            </a:pPr>
            <a:r>
              <a:rPr lang="en-GB" sz="3500" baseline="30000" dirty="0"/>
              <a:t>Available at: https://www.patagonia.com/static/on/demandware.static/-/Library-Sites-PatagoniaShared/default/dw68700cb1/images/sport-pages/climbing/zeugswetter_b_0507.jpg</a:t>
            </a:r>
          </a:p>
          <a:p>
            <a:pPr marL="0" indent="0" fontAlgn="base">
              <a:lnSpc>
                <a:spcPct val="120000"/>
              </a:lnSpc>
              <a:buNone/>
            </a:pPr>
            <a:r>
              <a:rPr lang="en-GB" sz="3500" baseline="30000" dirty="0"/>
              <a:t>Patagonia (2019) </a:t>
            </a:r>
            <a:r>
              <a:rPr lang="en-GB" sz="3500" i="1" baseline="30000" dirty="0"/>
              <a:t>Mission Statement. </a:t>
            </a:r>
          </a:p>
          <a:p>
            <a:pPr marL="457200" lvl="1" indent="0" fontAlgn="base">
              <a:lnSpc>
                <a:spcPct val="120000"/>
              </a:lnSpc>
              <a:buNone/>
            </a:pPr>
            <a:r>
              <a:rPr lang="en-GB" sz="3500" baseline="30000" dirty="0"/>
              <a:t>Available at: </a:t>
            </a:r>
            <a:r>
              <a:rPr lang="en-GB" sz="3500" u="sng" baseline="30000" dirty="0">
                <a:hlinkClick r:id="rId3"/>
              </a:rPr>
              <a:t>https://www.patagonia.com/company-info.html</a:t>
            </a:r>
            <a:endParaRPr lang="en-GB" sz="3500" baseline="30000" dirty="0"/>
          </a:p>
          <a:p>
            <a:pPr marL="0" indent="0" fontAlgn="base">
              <a:lnSpc>
                <a:spcPct val="120000"/>
              </a:lnSpc>
              <a:buNone/>
            </a:pPr>
            <a:r>
              <a:rPr lang="en-GB" sz="3500" baseline="30000" dirty="0"/>
              <a:t>Patagonia (2019) </a:t>
            </a:r>
            <a:r>
              <a:rPr lang="en-GB" sz="3500" i="1" baseline="30000" dirty="0"/>
              <a:t>Office</a:t>
            </a:r>
            <a:r>
              <a:rPr lang="en-GB" sz="3500" baseline="30000" dirty="0"/>
              <a:t> [picture]. </a:t>
            </a:r>
          </a:p>
          <a:p>
            <a:pPr marL="457200" lvl="1" indent="0" fontAlgn="base">
              <a:lnSpc>
                <a:spcPct val="120000"/>
              </a:lnSpc>
              <a:buNone/>
            </a:pPr>
            <a:r>
              <a:rPr lang="en-GB" sz="3500" baseline="30000" dirty="0"/>
              <a:t>Available at: </a:t>
            </a:r>
            <a:r>
              <a:rPr lang="en-GB" sz="3500" u="sng" baseline="30000" dirty="0">
                <a:hlinkClick r:id="rId4"/>
              </a:rPr>
              <a:t>https://www.glassdoor.com/blog/app/uploads/sites/2/11d104a99bf535697d67d22a774e5a4a.jpg</a:t>
            </a:r>
            <a:endParaRPr lang="en-GB" sz="3500" baseline="30000" dirty="0"/>
          </a:p>
          <a:p>
            <a:pPr marL="0" indent="0" fontAlgn="base">
              <a:lnSpc>
                <a:spcPct val="120000"/>
              </a:lnSpc>
              <a:buNone/>
            </a:pPr>
            <a:r>
              <a:rPr lang="en-GB" sz="3500" baseline="30000" dirty="0"/>
              <a:t>Patagonia (2018) </a:t>
            </a:r>
            <a:r>
              <a:rPr lang="en-GB" sz="3500" i="1" baseline="30000" dirty="0"/>
              <a:t>SWOT Analysis </a:t>
            </a:r>
            <a:r>
              <a:rPr lang="en-GB" sz="3500" baseline="30000" dirty="0"/>
              <a:t>[presentation slide]. </a:t>
            </a:r>
          </a:p>
          <a:p>
            <a:pPr marL="457200" lvl="1" indent="0" fontAlgn="base">
              <a:lnSpc>
                <a:spcPct val="120000"/>
              </a:lnSpc>
              <a:buNone/>
            </a:pPr>
            <a:r>
              <a:rPr lang="en-GB" sz="3500" baseline="30000" dirty="0"/>
              <a:t>Available at: </a:t>
            </a:r>
            <a:r>
              <a:rPr lang="en-GB" sz="3500" u="sng" baseline="30000" dirty="0">
                <a:hlinkClick r:id="rId5"/>
              </a:rPr>
              <a:t>https://www.slideshare.net/DevonHawkinson/patagonia-brand</a:t>
            </a:r>
            <a:endParaRPr lang="en-GB" sz="3500" baseline="30000" dirty="0"/>
          </a:p>
          <a:p>
            <a:pPr marL="0" indent="0" fontAlgn="base">
              <a:lnSpc>
                <a:spcPct val="120000"/>
              </a:lnSpc>
              <a:buNone/>
            </a:pPr>
            <a:r>
              <a:rPr lang="en-GB" sz="3500" baseline="30000" dirty="0"/>
              <a:t>Patagonia (2019) </a:t>
            </a:r>
            <a:r>
              <a:rPr lang="en-GB" sz="3500" i="1" baseline="30000" dirty="0"/>
              <a:t>Team</a:t>
            </a:r>
            <a:r>
              <a:rPr lang="en-GB" sz="3500" baseline="30000" dirty="0"/>
              <a:t> [picture].</a:t>
            </a:r>
          </a:p>
          <a:p>
            <a:pPr marL="457200" lvl="1" indent="0" fontAlgn="base">
              <a:lnSpc>
                <a:spcPct val="120000"/>
              </a:lnSpc>
              <a:buNone/>
            </a:pPr>
            <a:r>
              <a:rPr lang="en-GB" sz="3500" baseline="30000" dirty="0"/>
              <a:t>Available at: </a:t>
            </a:r>
            <a:r>
              <a:rPr lang="en-GB" sz="3500" u="sng" baseline="30000" dirty="0">
                <a:hlinkClick r:id="rId6"/>
              </a:rPr>
              <a:t>https://www.bing.com/images/search?view=detailV2&amp;id=72E7644660ED85054FD8ECA6F0456CC531AC1229&amp;thid=OIP.mg3nMIl6cClxtEDIZVcp3QHaF7&amp;exph=400&amp;expw=500&amp;q=patagonia+team&amp;selectedindex=20&amp;ajaxhist=0&amp;vt=0&amp;eim=0,1,2,3,4,6,8,10</a:t>
            </a:r>
            <a:endParaRPr lang="en-GB" sz="3500" baseline="30000" dirty="0"/>
          </a:p>
          <a:p>
            <a:pPr marL="0" indent="0" fontAlgn="base">
              <a:lnSpc>
                <a:spcPct val="120000"/>
              </a:lnSpc>
              <a:buNone/>
            </a:pPr>
            <a:r>
              <a:rPr lang="en-GB" sz="3500" baseline="30000" dirty="0"/>
              <a:t>Patagonia (2019) </a:t>
            </a:r>
            <a:r>
              <a:rPr lang="en-GB" sz="3500" i="1" baseline="30000" dirty="0"/>
              <a:t>Team Members </a:t>
            </a:r>
            <a:r>
              <a:rPr lang="en-GB" sz="3500" baseline="30000" dirty="0"/>
              <a:t>[picture].</a:t>
            </a:r>
          </a:p>
          <a:p>
            <a:pPr marL="457200" lvl="1" indent="0" fontAlgn="base">
              <a:lnSpc>
                <a:spcPct val="120000"/>
              </a:lnSpc>
              <a:buNone/>
            </a:pPr>
            <a:r>
              <a:rPr lang="en-GB" sz="3500" baseline="30000" dirty="0"/>
              <a:t>Available at: https://www.bing.com/images/search?view=detailV2&amp;id=7F422FDD5A80201EAE54B54A3B444C5D22C3B05C&amp;thid=OIP.sv31dX3t__AB8wm3vXfEzAHaE8&amp;exph=440&amp;expw=660&amp;q=Patagonia+Management+Team+Members&amp;selectedindex=4&amp;ajaxhist=0&amp;vt=0&amp;eim=0,1,2,3,4,6,8,10</a:t>
            </a:r>
            <a:endParaRPr lang="en-GB" sz="3500" u="sng" baseline="30000" dirty="0">
              <a:solidFill>
                <a:schemeClr val="tx1">
                  <a:lumMod val="95000"/>
                  <a:lumOff val="5000"/>
                </a:schemeClr>
              </a:solidFill>
            </a:endParaRPr>
          </a:p>
          <a:p>
            <a:pPr marL="0" indent="0" fontAlgn="base">
              <a:lnSpc>
                <a:spcPct val="120000"/>
              </a:lnSpc>
              <a:buNone/>
            </a:pPr>
            <a:r>
              <a:rPr lang="en-GB" sz="3500" baseline="30000" dirty="0">
                <a:solidFill>
                  <a:schemeClr val="tx1">
                    <a:lumMod val="95000"/>
                    <a:lumOff val="5000"/>
                  </a:schemeClr>
                </a:solidFill>
              </a:rPr>
              <a:t>Patagonia (1974) </a:t>
            </a:r>
            <a:r>
              <a:rPr lang="en-GB" sz="3500" i="1" baseline="30000" dirty="0">
                <a:solidFill>
                  <a:schemeClr val="tx1">
                    <a:lumMod val="95000"/>
                    <a:lumOff val="5000"/>
                  </a:schemeClr>
                </a:solidFill>
              </a:rPr>
              <a:t>Workers</a:t>
            </a:r>
            <a:r>
              <a:rPr lang="en-GB" sz="3500" baseline="30000" dirty="0">
                <a:solidFill>
                  <a:schemeClr val="tx1">
                    <a:lumMod val="95000"/>
                    <a:lumOff val="5000"/>
                  </a:schemeClr>
                </a:solidFill>
              </a:rPr>
              <a:t> [picture].</a:t>
            </a:r>
          </a:p>
          <a:p>
            <a:pPr marL="457200" lvl="1" indent="0" fontAlgn="base">
              <a:lnSpc>
                <a:spcPct val="120000"/>
              </a:lnSpc>
              <a:buNone/>
            </a:pPr>
            <a:r>
              <a:rPr lang="en-GB" sz="3500" baseline="30000" dirty="0"/>
              <a:t>Available at: </a:t>
            </a:r>
            <a:r>
              <a:rPr lang="en-GB" sz="3500" u="sng" baseline="30000" dirty="0">
                <a:hlinkClick r:id="rId7"/>
              </a:rPr>
              <a:t>https://upload.wikimedia.org/wikipedia/commons/thumb/d/d6/Tom_Frost_-_Skunkworks_-_1969.jpg/1920px-Tom_Frost_-_Skunkworks_-_1969.jpg</a:t>
            </a:r>
            <a:endParaRPr lang="en-GB" sz="3500" u="sng" baseline="30000" dirty="0"/>
          </a:p>
          <a:p>
            <a:pPr marL="0" indent="0" fontAlgn="base">
              <a:lnSpc>
                <a:spcPct val="120000"/>
              </a:lnSpc>
              <a:buNone/>
            </a:pPr>
            <a:r>
              <a:rPr lang="en-GB" sz="3500" baseline="30000" dirty="0"/>
              <a:t>Wang, J (2010) </a:t>
            </a:r>
            <a:r>
              <a:rPr lang="en-GB" sz="3500" i="1" baseline="30000" dirty="0"/>
              <a:t>Patagonia, from the ground up. </a:t>
            </a:r>
          </a:p>
          <a:p>
            <a:pPr marL="457200" lvl="1" indent="0" fontAlgn="base">
              <a:lnSpc>
                <a:spcPct val="120000"/>
              </a:lnSpc>
              <a:buNone/>
            </a:pPr>
            <a:r>
              <a:rPr lang="en-GB" sz="3500" baseline="30000" dirty="0"/>
              <a:t>Available at: </a:t>
            </a:r>
            <a:r>
              <a:rPr lang="en-GB" sz="3500" u="sng" baseline="30000" dirty="0">
                <a:hlinkClick r:id="rId8"/>
              </a:rPr>
              <a:t>https://www.entrepreneur.com/article/206536</a:t>
            </a:r>
            <a:endParaRPr lang="en-GB" sz="3500" baseline="30000" dirty="0"/>
          </a:p>
          <a:p>
            <a:pPr marL="0" indent="0" fontAlgn="base">
              <a:lnSpc>
                <a:spcPct val="120000"/>
              </a:lnSpc>
              <a:buNone/>
            </a:pPr>
            <a:r>
              <a:rPr lang="en-GB" sz="3500" baseline="30000" dirty="0"/>
              <a:t>Word Stream (2017) </a:t>
            </a:r>
            <a:r>
              <a:rPr lang="en-GB" sz="3500" i="1" baseline="30000" dirty="0"/>
              <a:t>SWOT Analysis </a:t>
            </a:r>
            <a:r>
              <a:rPr lang="en-GB" sz="3500" baseline="30000" dirty="0"/>
              <a:t>[definition]. </a:t>
            </a:r>
          </a:p>
          <a:p>
            <a:pPr marL="457200" lvl="1" indent="0" fontAlgn="base">
              <a:lnSpc>
                <a:spcPct val="120000"/>
              </a:lnSpc>
              <a:buNone/>
            </a:pPr>
            <a:r>
              <a:rPr lang="en-GB" sz="3500" baseline="30000" dirty="0"/>
              <a:t>Available at: </a:t>
            </a:r>
            <a:r>
              <a:rPr lang="en-GB" sz="3500" u="sng" baseline="30000" dirty="0">
                <a:hlinkClick r:id="rId9"/>
              </a:rPr>
              <a:t>https://www.wordstream.com/blog/ws/2017/12/20/swot-analysis</a:t>
            </a:r>
            <a:endParaRPr lang="en-GB" sz="3500" baseline="30000" dirty="0"/>
          </a:p>
          <a:p>
            <a:pPr marL="0" indent="0">
              <a:buNone/>
            </a:pPr>
            <a:endParaRPr lang="en-GB" dirty="0"/>
          </a:p>
        </p:txBody>
      </p:sp>
    </p:spTree>
    <p:extLst>
      <p:ext uri="{BB962C8B-B14F-4D97-AF65-F5344CB8AC3E}">
        <p14:creationId xmlns:p14="http://schemas.microsoft.com/office/powerpoint/2010/main" val="25107188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271</TotalTime>
  <Words>4757</Words>
  <Application>Microsoft Office PowerPoint</Application>
  <PresentationFormat>Widescreen</PresentationFormat>
  <Paragraphs>203</Paragraphs>
  <Slides>19</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Britannic Bold</vt:lpstr>
      <vt:lpstr>Calibri</vt:lpstr>
      <vt:lpstr>Calibri Light</vt:lpstr>
      <vt:lpstr>Courier New</vt:lpstr>
      <vt:lpstr>Wingdings</vt:lpstr>
      <vt:lpstr>office theme</vt:lpstr>
      <vt:lpstr>Aim The intention of this presentation is to investigate a business with importance to their approaches to strategy, organisation, management, group and team work along with corporate social responsibility in relation to sustainability.</vt:lpstr>
      <vt:lpstr>PowerPoint Presentation</vt:lpstr>
      <vt:lpstr>Missions &amp; Goals</vt:lpstr>
      <vt:lpstr>PowerPoint Presentation</vt:lpstr>
      <vt:lpstr>PowerPoint Presentation</vt:lpstr>
      <vt:lpstr>PowerPoint Presentation</vt:lpstr>
      <vt:lpstr>Pestel Applied to Patagonia</vt:lpstr>
      <vt:lpstr>What is leadership? “a relationship through which one person influences the behaviour or actions of other people.”</vt:lpstr>
      <vt:lpstr>Leadership Styles</vt:lpstr>
      <vt:lpstr>Leadership within Patagonia</vt:lpstr>
      <vt:lpstr>Teams and Groups</vt:lpstr>
      <vt:lpstr>A Working Team “The leader picks the right manager and team, and sets the right vision.”</vt:lpstr>
      <vt:lpstr>Corporate Social Responsibility </vt:lpstr>
      <vt:lpstr>Patagonia’s Corporate Social Responsibility “Promoting fair labour practices and safe working conditions throughout Patagonia’s supply chain.” </vt:lpstr>
      <vt:lpstr>Overview Patagonia</vt:lpstr>
      <vt:lpstr>Conclusion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Aim The intention of this presentation is to investigate a business with importance to their approaches to strategy, organisation, management, group and team work along with corporate social responsibility in relation to sustainability.</dc:title>
  <dc:creator>Nicola Bragg (1910223)</dc:creator>
  <cp:lastModifiedBy>Nicola Bragg (1910223)</cp:lastModifiedBy>
  <cp:revision>1</cp:revision>
  <dcterms:created xsi:type="dcterms:W3CDTF">2019-12-19T19:47:01Z</dcterms:created>
  <dcterms:modified xsi:type="dcterms:W3CDTF">2019-12-20T00:18:07Z</dcterms:modified>
</cp:coreProperties>
</file>