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40"/>
  </p:normalViewPr>
  <p:slideViewPr>
    <p:cSldViewPr snapToGrid="0" snapToObjects="1">
      <p:cViewPr varScale="1">
        <p:scale>
          <a:sx n="90" d="100"/>
          <a:sy n="90" d="100"/>
        </p:scale>
        <p:origin x="232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15481F-C110-44D0-9013-8E0C9166E52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1168995-1899-4CBF-8896-2A53652ABC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Critical thinking </a:t>
          </a:r>
        </a:p>
      </dgm:t>
    </dgm:pt>
    <dgm:pt modelId="{A7F1D947-E448-4C10-B818-6D34680C8D71}" type="parTrans" cxnId="{F66C27B6-3A24-4C14-8AE5-DB9604C0F740}">
      <dgm:prSet/>
      <dgm:spPr/>
      <dgm:t>
        <a:bodyPr/>
        <a:lstStyle/>
        <a:p>
          <a:endParaRPr lang="en-US"/>
        </a:p>
      </dgm:t>
    </dgm:pt>
    <dgm:pt modelId="{9AEA2FE3-A8EE-4C45-B1C8-F2ADBBAB360A}" type="sibTrans" cxnId="{F66C27B6-3A24-4C14-8AE5-DB9604C0F7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11C512-46B4-4018-B558-0EF2D16941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Written communication </a:t>
          </a:r>
        </a:p>
      </dgm:t>
    </dgm:pt>
    <dgm:pt modelId="{9CC72289-A1DF-4EDF-AC56-CAC5A906CCE3}" type="parTrans" cxnId="{78E05FF4-664D-40B0-8CF4-8AFD46D00EA9}">
      <dgm:prSet/>
      <dgm:spPr/>
      <dgm:t>
        <a:bodyPr/>
        <a:lstStyle/>
        <a:p>
          <a:endParaRPr lang="en-US"/>
        </a:p>
      </dgm:t>
    </dgm:pt>
    <dgm:pt modelId="{1F182892-7C03-4BE7-A7E0-03CC175C4ABD}" type="sibTrans" cxnId="{78E05FF4-664D-40B0-8CF4-8AFD46D00EA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3D5D06-38EF-4A66-92F2-11E7B28700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Teamwork </a:t>
          </a:r>
        </a:p>
      </dgm:t>
    </dgm:pt>
    <dgm:pt modelId="{F6272A63-C7D8-4E1E-BA18-1A67D3CC9B1A}" type="parTrans" cxnId="{6BB93045-590E-490A-926C-8DA6FAAE5650}">
      <dgm:prSet/>
      <dgm:spPr/>
      <dgm:t>
        <a:bodyPr/>
        <a:lstStyle/>
        <a:p>
          <a:endParaRPr lang="en-US"/>
        </a:p>
      </dgm:t>
    </dgm:pt>
    <dgm:pt modelId="{4BC15844-0982-4353-A459-92462E00DBD7}" type="sibTrans" cxnId="{6BB93045-590E-490A-926C-8DA6FAAE56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E302EFF-CA85-497A-9953-2EEA63D0B2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Problem solving </a:t>
          </a:r>
        </a:p>
      </dgm:t>
    </dgm:pt>
    <dgm:pt modelId="{94D24FF4-EF7E-4B94-9DA4-1633DAD06845}" type="parTrans" cxnId="{9D1D9A33-9580-488B-BA20-94E129240FE1}">
      <dgm:prSet/>
      <dgm:spPr/>
      <dgm:t>
        <a:bodyPr/>
        <a:lstStyle/>
        <a:p>
          <a:endParaRPr lang="en-US"/>
        </a:p>
      </dgm:t>
    </dgm:pt>
    <dgm:pt modelId="{E95FD60A-154E-4FFE-9F7D-F87DB04D11C2}" type="sibTrans" cxnId="{9D1D9A33-9580-488B-BA20-94E129240F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F41916-4861-4520-8DE1-CCE18A825D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Technology </a:t>
          </a:r>
        </a:p>
      </dgm:t>
    </dgm:pt>
    <dgm:pt modelId="{AE4D269E-4BA4-4A39-BF13-ED2C6B7FE87D}" type="parTrans" cxnId="{3E6E2E35-BDE9-490A-B9E0-66ED5CBE7FCD}">
      <dgm:prSet/>
      <dgm:spPr/>
      <dgm:t>
        <a:bodyPr/>
        <a:lstStyle/>
        <a:p>
          <a:endParaRPr lang="en-US"/>
        </a:p>
      </dgm:t>
    </dgm:pt>
    <dgm:pt modelId="{8518F56E-E29C-4CBF-8E34-FB7A3C36543C}" type="sibTrans" cxnId="{3E6E2E35-BDE9-490A-B9E0-66ED5CBE7FCD}">
      <dgm:prSet/>
      <dgm:spPr/>
      <dgm:t>
        <a:bodyPr/>
        <a:lstStyle/>
        <a:p>
          <a:endParaRPr lang="en-US"/>
        </a:p>
      </dgm:t>
    </dgm:pt>
    <dgm:pt modelId="{2B7F73EF-85E7-4FF1-8D45-3B43326F9001}" type="pres">
      <dgm:prSet presAssocID="{9D15481F-C110-44D0-9013-8E0C9166E528}" presName="root" presStyleCnt="0">
        <dgm:presLayoutVars>
          <dgm:dir/>
          <dgm:resizeHandles val="exact"/>
        </dgm:presLayoutVars>
      </dgm:prSet>
      <dgm:spPr/>
    </dgm:pt>
    <dgm:pt modelId="{30C1640A-98C6-41AB-9ED9-B965014C22F9}" type="pres">
      <dgm:prSet presAssocID="{9D15481F-C110-44D0-9013-8E0C9166E528}" presName="container" presStyleCnt="0">
        <dgm:presLayoutVars>
          <dgm:dir/>
          <dgm:resizeHandles val="exact"/>
        </dgm:presLayoutVars>
      </dgm:prSet>
      <dgm:spPr/>
    </dgm:pt>
    <dgm:pt modelId="{34203496-CFE5-428B-BF90-699A09EE8643}" type="pres">
      <dgm:prSet presAssocID="{81168995-1899-4CBF-8896-2A53652ABCF1}" presName="compNode" presStyleCnt="0"/>
      <dgm:spPr/>
    </dgm:pt>
    <dgm:pt modelId="{F8F2B959-5107-4B85-8A50-8B20C2B64CE1}" type="pres">
      <dgm:prSet presAssocID="{81168995-1899-4CBF-8896-2A53652ABCF1}" presName="iconBgRect" presStyleLbl="bgShp" presStyleIdx="0" presStyleCnt="5"/>
      <dgm:spPr/>
    </dgm:pt>
    <dgm:pt modelId="{FD19BCDE-F5DB-4F6D-934B-5F3FC53250E9}" type="pres">
      <dgm:prSet presAssocID="{81168995-1899-4CBF-8896-2A53652ABCF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E9FCBAA-967C-4A9A-82E6-2BA7B09A627F}" type="pres">
      <dgm:prSet presAssocID="{81168995-1899-4CBF-8896-2A53652ABCF1}" presName="spaceRect" presStyleCnt="0"/>
      <dgm:spPr/>
    </dgm:pt>
    <dgm:pt modelId="{E44C5B4B-2FE5-4D58-AAD1-71B6A7998EB9}" type="pres">
      <dgm:prSet presAssocID="{81168995-1899-4CBF-8896-2A53652ABCF1}" presName="textRect" presStyleLbl="revTx" presStyleIdx="0" presStyleCnt="5">
        <dgm:presLayoutVars>
          <dgm:chMax val="1"/>
          <dgm:chPref val="1"/>
        </dgm:presLayoutVars>
      </dgm:prSet>
      <dgm:spPr/>
    </dgm:pt>
    <dgm:pt modelId="{29D3C538-AF48-4609-84D9-02354B7F7C4B}" type="pres">
      <dgm:prSet presAssocID="{9AEA2FE3-A8EE-4C45-B1C8-F2ADBBAB360A}" presName="sibTrans" presStyleLbl="sibTrans2D1" presStyleIdx="0" presStyleCnt="0"/>
      <dgm:spPr/>
    </dgm:pt>
    <dgm:pt modelId="{210FB08D-E5D1-49CA-82FE-07741B68D5AE}" type="pres">
      <dgm:prSet presAssocID="{B911C512-46B4-4018-B558-0EF2D169418B}" presName="compNode" presStyleCnt="0"/>
      <dgm:spPr/>
    </dgm:pt>
    <dgm:pt modelId="{D3737CFB-126B-4720-B6FF-2087154B1142}" type="pres">
      <dgm:prSet presAssocID="{B911C512-46B4-4018-B558-0EF2D169418B}" presName="iconBgRect" presStyleLbl="bgShp" presStyleIdx="1" presStyleCnt="5"/>
      <dgm:spPr/>
    </dgm:pt>
    <dgm:pt modelId="{9C751EF4-A255-458A-A339-3AE4E9E6DC70}" type="pres">
      <dgm:prSet presAssocID="{B911C512-46B4-4018-B558-0EF2D169418B}" presName="iconRect" presStyleLbl="nod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54785EF3-E9C3-4E9B-98CE-0711A29DD138}" type="pres">
      <dgm:prSet presAssocID="{B911C512-46B4-4018-B558-0EF2D169418B}" presName="spaceRect" presStyleCnt="0"/>
      <dgm:spPr/>
    </dgm:pt>
    <dgm:pt modelId="{85995BDC-3ADE-460F-98BC-D78176166D08}" type="pres">
      <dgm:prSet presAssocID="{B911C512-46B4-4018-B558-0EF2D169418B}" presName="textRect" presStyleLbl="revTx" presStyleIdx="1" presStyleCnt="5">
        <dgm:presLayoutVars>
          <dgm:chMax val="1"/>
          <dgm:chPref val="1"/>
        </dgm:presLayoutVars>
      </dgm:prSet>
      <dgm:spPr/>
    </dgm:pt>
    <dgm:pt modelId="{DF964B1F-0D22-4BEF-AE4E-387D507D0B5A}" type="pres">
      <dgm:prSet presAssocID="{1F182892-7C03-4BE7-A7E0-03CC175C4ABD}" presName="sibTrans" presStyleLbl="sibTrans2D1" presStyleIdx="0" presStyleCnt="0"/>
      <dgm:spPr/>
    </dgm:pt>
    <dgm:pt modelId="{54CC5CF7-4ACD-460C-BB52-9A2DC07946D6}" type="pres">
      <dgm:prSet presAssocID="{A63D5D06-38EF-4A66-92F2-11E7B2870027}" presName="compNode" presStyleCnt="0"/>
      <dgm:spPr/>
    </dgm:pt>
    <dgm:pt modelId="{96D3B845-8B86-4CF9-B46E-8CC68C692C87}" type="pres">
      <dgm:prSet presAssocID="{A63D5D06-38EF-4A66-92F2-11E7B2870027}" presName="iconBgRect" presStyleLbl="bgShp" presStyleIdx="2" presStyleCnt="5"/>
      <dgm:spPr/>
    </dgm:pt>
    <dgm:pt modelId="{838DED25-21D7-4F60-9E2D-7DC621BCB00A}" type="pres">
      <dgm:prSet presAssocID="{A63D5D06-38EF-4A66-92F2-11E7B2870027}" presName="iconRect" presStyleLbl="nod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BE2331E-0AE3-49B9-9AFB-AD7571408FDE}" type="pres">
      <dgm:prSet presAssocID="{A63D5D06-38EF-4A66-92F2-11E7B2870027}" presName="spaceRect" presStyleCnt="0"/>
      <dgm:spPr/>
    </dgm:pt>
    <dgm:pt modelId="{4106BE4C-144E-427C-B3A1-4BF712C3E6B0}" type="pres">
      <dgm:prSet presAssocID="{A63D5D06-38EF-4A66-92F2-11E7B2870027}" presName="textRect" presStyleLbl="revTx" presStyleIdx="2" presStyleCnt="5">
        <dgm:presLayoutVars>
          <dgm:chMax val="1"/>
          <dgm:chPref val="1"/>
        </dgm:presLayoutVars>
      </dgm:prSet>
      <dgm:spPr/>
    </dgm:pt>
    <dgm:pt modelId="{935B2299-FD84-4340-BF03-B4F301B79E8B}" type="pres">
      <dgm:prSet presAssocID="{4BC15844-0982-4353-A459-92462E00DBD7}" presName="sibTrans" presStyleLbl="sibTrans2D1" presStyleIdx="0" presStyleCnt="0"/>
      <dgm:spPr/>
    </dgm:pt>
    <dgm:pt modelId="{F26878E7-E0E9-42EF-BB59-A37B9DAB91F8}" type="pres">
      <dgm:prSet presAssocID="{4E302EFF-CA85-497A-9953-2EEA63D0B2E9}" presName="compNode" presStyleCnt="0"/>
      <dgm:spPr/>
    </dgm:pt>
    <dgm:pt modelId="{551A48C3-7D13-4073-8B37-8545914D9CB7}" type="pres">
      <dgm:prSet presAssocID="{4E302EFF-CA85-497A-9953-2EEA63D0B2E9}" presName="iconBgRect" presStyleLbl="bgShp" presStyleIdx="3" presStyleCnt="5"/>
      <dgm:spPr/>
    </dgm:pt>
    <dgm:pt modelId="{23FB4F98-B16C-460F-8B65-51D7C0EDBAA3}" type="pres">
      <dgm:prSet presAssocID="{4E302EFF-CA85-497A-9953-2EEA63D0B2E9}" presName="iconRect" presStyleLbl="nod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B9370BE-7A57-4510-B013-3C5C812C5E9C}" type="pres">
      <dgm:prSet presAssocID="{4E302EFF-CA85-497A-9953-2EEA63D0B2E9}" presName="spaceRect" presStyleCnt="0"/>
      <dgm:spPr/>
    </dgm:pt>
    <dgm:pt modelId="{30905845-1E0C-4AC8-B865-476E0EF44016}" type="pres">
      <dgm:prSet presAssocID="{4E302EFF-CA85-497A-9953-2EEA63D0B2E9}" presName="textRect" presStyleLbl="revTx" presStyleIdx="3" presStyleCnt="5">
        <dgm:presLayoutVars>
          <dgm:chMax val="1"/>
          <dgm:chPref val="1"/>
        </dgm:presLayoutVars>
      </dgm:prSet>
      <dgm:spPr/>
    </dgm:pt>
    <dgm:pt modelId="{1BA956DC-49B1-4D03-BEDC-A26104C3ADF4}" type="pres">
      <dgm:prSet presAssocID="{E95FD60A-154E-4FFE-9F7D-F87DB04D11C2}" presName="sibTrans" presStyleLbl="sibTrans2D1" presStyleIdx="0" presStyleCnt="0"/>
      <dgm:spPr/>
    </dgm:pt>
    <dgm:pt modelId="{238A99A6-F2BC-462C-BDB2-0F032F13AD9D}" type="pres">
      <dgm:prSet presAssocID="{15F41916-4861-4520-8DE1-CCE18A825D97}" presName="compNode" presStyleCnt="0"/>
      <dgm:spPr/>
    </dgm:pt>
    <dgm:pt modelId="{9F81351E-F484-4982-ACE0-EC9B48EDB3A9}" type="pres">
      <dgm:prSet presAssocID="{15F41916-4861-4520-8DE1-CCE18A825D97}" presName="iconBgRect" presStyleLbl="bgShp" presStyleIdx="4" presStyleCnt="5"/>
      <dgm:spPr/>
    </dgm:pt>
    <dgm:pt modelId="{CFC5D705-02CD-4F23-909A-69F9B960B283}" type="pres">
      <dgm:prSet presAssocID="{15F41916-4861-4520-8DE1-CCE18A825D97}" presName="iconRect" presStyleLbl="nod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4EBA9D35-E92E-4588-9276-17A47225BE9C}" type="pres">
      <dgm:prSet presAssocID="{15F41916-4861-4520-8DE1-CCE18A825D97}" presName="spaceRect" presStyleCnt="0"/>
      <dgm:spPr/>
    </dgm:pt>
    <dgm:pt modelId="{50FCC634-315B-4D15-AB72-4B73159ECA0D}" type="pres">
      <dgm:prSet presAssocID="{15F41916-4861-4520-8DE1-CCE18A825D9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02EF00A-2305-A640-84FC-0AFE5867DAC0}" type="presOf" srcId="{9AEA2FE3-A8EE-4C45-B1C8-F2ADBBAB360A}" destId="{29D3C538-AF48-4609-84D9-02354B7F7C4B}" srcOrd="0" destOrd="0" presId="urn:microsoft.com/office/officeart/2018/2/layout/IconCircleList"/>
    <dgm:cxn modelId="{2F05A111-7C2C-E544-A264-75547905677D}" type="presOf" srcId="{4E302EFF-CA85-497A-9953-2EEA63D0B2E9}" destId="{30905845-1E0C-4AC8-B865-476E0EF44016}" srcOrd="0" destOrd="0" presId="urn:microsoft.com/office/officeart/2018/2/layout/IconCircleList"/>
    <dgm:cxn modelId="{5010AD1D-4C05-5C41-A994-A3289A453700}" type="presOf" srcId="{E95FD60A-154E-4FFE-9F7D-F87DB04D11C2}" destId="{1BA956DC-49B1-4D03-BEDC-A26104C3ADF4}" srcOrd="0" destOrd="0" presId="urn:microsoft.com/office/officeart/2018/2/layout/IconCircleList"/>
    <dgm:cxn modelId="{9D1D9A33-9580-488B-BA20-94E129240FE1}" srcId="{9D15481F-C110-44D0-9013-8E0C9166E528}" destId="{4E302EFF-CA85-497A-9953-2EEA63D0B2E9}" srcOrd="3" destOrd="0" parTransId="{94D24FF4-EF7E-4B94-9DA4-1633DAD06845}" sibTransId="{E95FD60A-154E-4FFE-9F7D-F87DB04D11C2}"/>
    <dgm:cxn modelId="{3E6E2E35-BDE9-490A-B9E0-66ED5CBE7FCD}" srcId="{9D15481F-C110-44D0-9013-8E0C9166E528}" destId="{15F41916-4861-4520-8DE1-CCE18A825D97}" srcOrd="4" destOrd="0" parTransId="{AE4D269E-4BA4-4A39-BF13-ED2C6B7FE87D}" sibTransId="{8518F56E-E29C-4CBF-8E34-FB7A3C36543C}"/>
    <dgm:cxn modelId="{6BB93045-590E-490A-926C-8DA6FAAE5650}" srcId="{9D15481F-C110-44D0-9013-8E0C9166E528}" destId="{A63D5D06-38EF-4A66-92F2-11E7B2870027}" srcOrd="2" destOrd="0" parTransId="{F6272A63-C7D8-4E1E-BA18-1A67D3CC9B1A}" sibTransId="{4BC15844-0982-4353-A459-92462E00DBD7}"/>
    <dgm:cxn modelId="{60435F62-EB92-174E-B7C4-117739054680}" type="presOf" srcId="{81168995-1899-4CBF-8896-2A53652ABCF1}" destId="{E44C5B4B-2FE5-4D58-AAD1-71B6A7998EB9}" srcOrd="0" destOrd="0" presId="urn:microsoft.com/office/officeart/2018/2/layout/IconCircleList"/>
    <dgm:cxn modelId="{3EE33769-7A8C-5542-A386-CDA44A5769AF}" type="presOf" srcId="{15F41916-4861-4520-8DE1-CCE18A825D97}" destId="{50FCC634-315B-4D15-AB72-4B73159ECA0D}" srcOrd="0" destOrd="0" presId="urn:microsoft.com/office/officeart/2018/2/layout/IconCircleList"/>
    <dgm:cxn modelId="{D9DD178D-CF7A-9D42-878A-13B8CFA45182}" type="presOf" srcId="{A63D5D06-38EF-4A66-92F2-11E7B2870027}" destId="{4106BE4C-144E-427C-B3A1-4BF712C3E6B0}" srcOrd="0" destOrd="0" presId="urn:microsoft.com/office/officeart/2018/2/layout/IconCircleList"/>
    <dgm:cxn modelId="{9BE3C697-94D7-0642-B685-A38FF15934B9}" type="presOf" srcId="{B911C512-46B4-4018-B558-0EF2D169418B}" destId="{85995BDC-3ADE-460F-98BC-D78176166D08}" srcOrd="0" destOrd="0" presId="urn:microsoft.com/office/officeart/2018/2/layout/IconCircleList"/>
    <dgm:cxn modelId="{331350AB-D661-284D-A666-593E6D44D4CA}" type="presOf" srcId="{9D15481F-C110-44D0-9013-8E0C9166E528}" destId="{2B7F73EF-85E7-4FF1-8D45-3B43326F9001}" srcOrd="0" destOrd="0" presId="urn:microsoft.com/office/officeart/2018/2/layout/IconCircleList"/>
    <dgm:cxn modelId="{F66C27B6-3A24-4C14-8AE5-DB9604C0F740}" srcId="{9D15481F-C110-44D0-9013-8E0C9166E528}" destId="{81168995-1899-4CBF-8896-2A53652ABCF1}" srcOrd="0" destOrd="0" parTransId="{A7F1D947-E448-4C10-B818-6D34680C8D71}" sibTransId="{9AEA2FE3-A8EE-4C45-B1C8-F2ADBBAB360A}"/>
    <dgm:cxn modelId="{E5996BE6-A865-9F47-9ACC-99A8B190C486}" type="presOf" srcId="{4BC15844-0982-4353-A459-92462E00DBD7}" destId="{935B2299-FD84-4340-BF03-B4F301B79E8B}" srcOrd="0" destOrd="0" presId="urn:microsoft.com/office/officeart/2018/2/layout/IconCircleList"/>
    <dgm:cxn modelId="{78E05FF4-664D-40B0-8CF4-8AFD46D00EA9}" srcId="{9D15481F-C110-44D0-9013-8E0C9166E528}" destId="{B911C512-46B4-4018-B558-0EF2D169418B}" srcOrd="1" destOrd="0" parTransId="{9CC72289-A1DF-4EDF-AC56-CAC5A906CCE3}" sibTransId="{1F182892-7C03-4BE7-A7E0-03CC175C4ABD}"/>
    <dgm:cxn modelId="{E6B430F6-989B-0247-90F2-B6F2FD6366C1}" type="presOf" srcId="{1F182892-7C03-4BE7-A7E0-03CC175C4ABD}" destId="{DF964B1F-0D22-4BEF-AE4E-387D507D0B5A}" srcOrd="0" destOrd="0" presId="urn:microsoft.com/office/officeart/2018/2/layout/IconCircleList"/>
    <dgm:cxn modelId="{3C18BEF1-7350-BA4F-8535-F73A3E83BE20}" type="presParOf" srcId="{2B7F73EF-85E7-4FF1-8D45-3B43326F9001}" destId="{30C1640A-98C6-41AB-9ED9-B965014C22F9}" srcOrd="0" destOrd="0" presId="urn:microsoft.com/office/officeart/2018/2/layout/IconCircleList"/>
    <dgm:cxn modelId="{5D80F37D-7DB2-9A46-A0E2-BD9EF020AA8F}" type="presParOf" srcId="{30C1640A-98C6-41AB-9ED9-B965014C22F9}" destId="{34203496-CFE5-428B-BF90-699A09EE8643}" srcOrd="0" destOrd="0" presId="urn:microsoft.com/office/officeart/2018/2/layout/IconCircleList"/>
    <dgm:cxn modelId="{650EB4B7-A1CB-5A47-9ED9-082A08C7C7E1}" type="presParOf" srcId="{34203496-CFE5-428B-BF90-699A09EE8643}" destId="{F8F2B959-5107-4B85-8A50-8B20C2B64CE1}" srcOrd="0" destOrd="0" presId="urn:microsoft.com/office/officeart/2018/2/layout/IconCircleList"/>
    <dgm:cxn modelId="{2E06EF38-21EE-7141-BC56-63E36DAD5A99}" type="presParOf" srcId="{34203496-CFE5-428B-BF90-699A09EE8643}" destId="{FD19BCDE-F5DB-4F6D-934B-5F3FC53250E9}" srcOrd="1" destOrd="0" presId="urn:microsoft.com/office/officeart/2018/2/layout/IconCircleList"/>
    <dgm:cxn modelId="{EDF9E172-511C-7244-B636-E681AA506265}" type="presParOf" srcId="{34203496-CFE5-428B-BF90-699A09EE8643}" destId="{1E9FCBAA-967C-4A9A-82E6-2BA7B09A627F}" srcOrd="2" destOrd="0" presId="urn:microsoft.com/office/officeart/2018/2/layout/IconCircleList"/>
    <dgm:cxn modelId="{34BA838A-E8B5-1D40-95E4-6251D119503D}" type="presParOf" srcId="{34203496-CFE5-428B-BF90-699A09EE8643}" destId="{E44C5B4B-2FE5-4D58-AAD1-71B6A7998EB9}" srcOrd="3" destOrd="0" presId="urn:microsoft.com/office/officeart/2018/2/layout/IconCircleList"/>
    <dgm:cxn modelId="{0ADA1D28-2384-9F45-A062-95E8ABB7EDA3}" type="presParOf" srcId="{30C1640A-98C6-41AB-9ED9-B965014C22F9}" destId="{29D3C538-AF48-4609-84D9-02354B7F7C4B}" srcOrd="1" destOrd="0" presId="urn:microsoft.com/office/officeart/2018/2/layout/IconCircleList"/>
    <dgm:cxn modelId="{572FE158-599A-A84B-A1B5-480578844EBB}" type="presParOf" srcId="{30C1640A-98C6-41AB-9ED9-B965014C22F9}" destId="{210FB08D-E5D1-49CA-82FE-07741B68D5AE}" srcOrd="2" destOrd="0" presId="urn:microsoft.com/office/officeart/2018/2/layout/IconCircleList"/>
    <dgm:cxn modelId="{F6C934A2-BB15-E444-AE7E-BD6666A73FB8}" type="presParOf" srcId="{210FB08D-E5D1-49CA-82FE-07741B68D5AE}" destId="{D3737CFB-126B-4720-B6FF-2087154B1142}" srcOrd="0" destOrd="0" presId="urn:microsoft.com/office/officeart/2018/2/layout/IconCircleList"/>
    <dgm:cxn modelId="{2D8F4940-FF85-A946-AA6E-44D1B66EF048}" type="presParOf" srcId="{210FB08D-E5D1-49CA-82FE-07741B68D5AE}" destId="{9C751EF4-A255-458A-A339-3AE4E9E6DC70}" srcOrd="1" destOrd="0" presId="urn:microsoft.com/office/officeart/2018/2/layout/IconCircleList"/>
    <dgm:cxn modelId="{8BA64971-C0AB-D44C-9C29-E6ACA4FED91D}" type="presParOf" srcId="{210FB08D-E5D1-49CA-82FE-07741B68D5AE}" destId="{54785EF3-E9C3-4E9B-98CE-0711A29DD138}" srcOrd="2" destOrd="0" presId="urn:microsoft.com/office/officeart/2018/2/layout/IconCircleList"/>
    <dgm:cxn modelId="{9838BF0E-1C4F-BD4D-B343-52224A28C4AA}" type="presParOf" srcId="{210FB08D-E5D1-49CA-82FE-07741B68D5AE}" destId="{85995BDC-3ADE-460F-98BC-D78176166D08}" srcOrd="3" destOrd="0" presId="urn:microsoft.com/office/officeart/2018/2/layout/IconCircleList"/>
    <dgm:cxn modelId="{C91AC171-C3AE-1340-B7EC-05607FFF6166}" type="presParOf" srcId="{30C1640A-98C6-41AB-9ED9-B965014C22F9}" destId="{DF964B1F-0D22-4BEF-AE4E-387D507D0B5A}" srcOrd="3" destOrd="0" presId="urn:microsoft.com/office/officeart/2018/2/layout/IconCircleList"/>
    <dgm:cxn modelId="{E71066BA-DF19-A749-B3D4-B749C589FF56}" type="presParOf" srcId="{30C1640A-98C6-41AB-9ED9-B965014C22F9}" destId="{54CC5CF7-4ACD-460C-BB52-9A2DC07946D6}" srcOrd="4" destOrd="0" presId="urn:microsoft.com/office/officeart/2018/2/layout/IconCircleList"/>
    <dgm:cxn modelId="{F8C29288-D33C-C142-939E-D8BDF2F1F4EC}" type="presParOf" srcId="{54CC5CF7-4ACD-460C-BB52-9A2DC07946D6}" destId="{96D3B845-8B86-4CF9-B46E-8CC68C692C87}" srcOrd="0" destOrd="0" presId="urn:microsoft.com/office/officeart/2018/2/layout/IconCircleList"/>
    <dgm:cxn modelId="{663B5492-7C35-F84C-B8A5-4A1CACE4F386}" type="presParOf" srcId="{54CC5CF7-4ACD-460C-BB52-9A2DC07946D6}" destId="{838DED25-21D7-4F60-9E2D-7DC621BCB00A}" srcOrd="1" destOrd="0" presId="urn:microsoft.com/office/officeart/2018/2/layout/IconCircleList"/>
    <dgm:cxn modelId="{6285581F-2768-554F-B39E-E8C078AA7ED2}" type="presParOf" srcId="{54CC5CF7-4ACD-460C-BB52-9A2DC07946D6}" destId="{3BE2331E-0AE3-49B9-9AFB-AD7571408FDE}" srcOrd="2" destOrd="0" presId="urn:microsoft.com/office/officeart/2018/2/layout/IconCircleList"/>
    <dgm:cxn modelId="{4F77FFD7-58F3-284D-AF54-94D14FDF7BF1}" type="presParOf" srcId="{54CC5CF7-4ACD-460C-BB52-9A2DC07946D6}" destId="{4106BE4C-144E-427C-B3A1-4BF712C3E6B0}" srcOrd="3" destOrd="0" presId="urn:microsoft.com/office/officeart/2018/2/layout/IconCircleList"/>
    <dgm:cxn modelId="{9767705B-0CF6-1843-A2BE-D5C62F1168E2}" type="presParOf" srcId="{30C1640A-98C6-41AB-9ED9-B965014C22F9}" destId="{935B2299-FD84-4340-BF03-B4F301B79E8B}" srcOrd="5" destOrd="0" presId="urn:microsoft.com/office/officeart/2018/2/layout/IconCircleList"/>
    <dgm:cxn modelId="{9468311E-0B22-D244-B8C3-D2460D2D3007}" type="presParOf" srcId="{30C1640A-98C6-41AB-9ED9-B965014C22F9}" destId="{F26878E7-E0E9-42EF-BB59-A37B9DAB91F8}" srcOrd="6" destOrd="0" presId="urn:microsoft.com/office/officeart/2018/2/layout/IconCircleList"/>
    <dgm:cxn modelId="{BA54E9B8-3B2F-7E41-B3A8-0DB5EA05EFAC}" type="presParOf" srcId="{F26878E7-E0E9-42EF-BB59-A37B9DAB91F8}" destId="{551A48C3-7D13-4073-8B37-8545914D9CB7}" srcOrd="0" destOrd="0" presId="urn:microsoft.com/office/officeart/2018/2/layout/IconCircleList"/>
    <dgm:cxn modelId="{47F79938-AFD0-0240-8677-0647F97B6118}" type="presParOf" srcId="{F26878E7-E0E9-42EF-BB59-A37B9DAB91F8}" destId="{23FB4F98-B16C-460F-8B65-51D7C0EDBAA3}" srcOrd="1" destOrd="0" presId="urn:microsoft.com/office/officeart/2018/2/layout/IconCircleList"/>
    <dgm:cxn modelId="{CCFD3901-1D05-5142-955B-08F95781908C}" type="presParOf" srcId="{F26878E7-E0E9-42EF-BB59-A37B9DAB91F8}" destId="{3B9370BE-7A57-4510-B013-3C5C812C5E9C}" srcOrd="2" destOrd="0" presId="urn:microsoft.com/office/officeart/2018/2/layout/IconCircleList"/>
    <dgm:cxn modelId="{13C390CC-84C9-2043-9B5F-15500D8F08E4}" type="presParOf" srcId="{F26878E7-E0E9-42EF-BB59-A37B9DAB91F8}" destId="{30905845-1E0C-4AC8-B865-476E0EF44016}" srcOrd="3" destOrd="0" presId="urn:microsoft.com/office/officeart/2018/2/layout/IconCircleList"/>
    <dgm:cxn modelId="{8B07E7EC-C77C-6944-9349-ED0E20F6E820}" type="presParOf" srcId="{30C1640A-98C6-41AB-9ED9-B965014C22F9}" destId="{1BA956DC-49B1-4D03-BEDC-A26104C3ADF4}" srcOrd="7" destOrd="0" presId="urn:microsoft.com/office/officeart/2018/2/layout/IconCircleList"/>
    <dgm:cxn modelId="{99638D2F-3CAC-6C46-A24C-3FDC33938FBD}" type="presParOf" srcId="{30C1640A-98C6-41AB-9ED9-B965014C22F9}" destId="{238A99A6-F2BC-462C-BDB2-0F032F13AD9D}" srcOrd="8" destOrd="0" presId="urn:microsoft.com/office/officeart/2018/2/layout/IconCircleList"/>
    <dgm:cxn modelId="{91C247A1-CD81-2746-A33C-F497C8C60AAE}" type="presParOf" srcId="{238A99A6-F2BC-462C-BDB2-0F032F13AD9D}" destId="{9F81351E-F484-4982-ACE0-EC9B48EDB3A9}" srcOrd="0" destOrd="0" presId="urn:microsoft.com/office/officeart/2018/2/layout/IconCircleList"/>
    <dgm:cxn modelId="{16328C39-5216-8B49-B61E-56A8CBE75024}" type="presParOf" srcId="{238A99A6-F2BC-462C-BDB2-0F032F13AD9D}" destId="{CFC5D705-02CD-4F23-909A-69F9B960B283}" srcOrd="1" destOrd="0" presId="urn:microsoft.com/office/officeart/2018/2/layout/IconCircleList"/>
    <dgm:cxn modelId="{418B2425-389B-1947-94D3-31897D986913}" type="presParOf" srcId="{238A99A6-F2BC-462C-BDB2-0F032F13AD9D}" destId="{4EBA9D35-E92E-4588-9276-17A47225BE9C}" srcOrd="2" destOrd="0" presId="urn:microsoft.com/office/officeart/2018/2/layout/IconCircleList"/>
    <dgm:cxn modelId="{0DF64EDF-388B-A041-9991-65C131229899}" type="presParOf" srcId="{238A99A6-F2BC-462C-BDB2-0F032F13AD9D}" destId="{50FCC634-315B-4D15-AB72-4B73159ECA0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802A3C-62BA-4897-960E-13DEAC42EA5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0024C19-74CF-4051-BE1A-0AD5BA6FA0D7}">
      <dgm:prSet/>
      <dgm:spPr/>
      <dgm:t>
        <a:bodyPr/>
        <a:lstStyle/>
        <a:p>
          <a:r>
            <a:rPr lang="en-US" b="0" i="0"/>
            <a:t>Making sure the environment is safe and secure for public and workers by patrolling and monitoring premises. </a:t>
          </a:r>
          <a:endParaRPr lang="en-US"/>
        </a:p>
      </dgm:t>
    </dgm:pt>
    <dgm:pt modelId="{A4298CF9-9FCA-4290-B089-12A10D50EF51}" type="parTrans" cxnId="{28BDAA3F-9222-4F99-A41C-5D242C9911F2}">
      <dgm:prSet/>
      <dgm:spPr/>
      <dgm:t>
        <a:bodyPr/>
        <a:lstStyle/>
        <a:p>
          <a:endParaRPr lang="en-US"/>
        </a:p>
      </dgm:t>
    </dgm:pt>
    <dgm:pt modelId="{D1E881AB-9FAD-461F-9167-4A0CE604F8E1}" type="sibTrans" cxnId="{28BDAA3F-9222-4F99-A41C-5D242C9911F2}">
      <dgm:prSet/>
      <dgm:spPr/>
      <dgm:t>
        <a:bodyPr/>
        <a:lstStyle/>
        <a:p>
          <a:endParaRPr lang="en-US"/>
        </a:p>
      </dgm:t>
    </dgm:pt>
    <dgm:pt modelId="{4C53F766-862C-412C-8405-981AF0875A98}">
      <dgm:prSet/>
      <dgm:spPr/>
      <dgm:t>
        <a:bodyPr/>
        <a:lstStyle/>
        <a:p>
          <a:r>
            <a:rPr lang="en-US" b="0" i="0"/>
            <a:t>Skills needed are : </a:t>
          </a:r>
          <a:endParaRPr lang="en-US"/>
        </a:p>
      </dgm:t>
    </dgm:pt>
    <dgm:pt modelId="{F7E6BDF0-3B9F-430F-B2B0-4FD1EBA7F8AF}" type="parTrans" cxnId="{EEBCB738-56A3-4C05-9A88-75CCBF24E9CD}">
      <dgm:prSet/>
      <dgm:spPr/>
      <dgm:t>
        <a:bodyPr/>
        <a:lstStyle/>
        <a:p>
          <a:endParaRPr lang="en-US"/>
        </a:p>
      </dgm:t>
    </dgm:pt>
    <dgm:pt modelId="{C3E706C8-41EE-4D6E-95CA-9B3CBF3EE21B}" type="sibTrans" cxnId="{EEBCB738-56A3-4C05-9A88-75CCBF24E9CD}">
      <dgm:prSet/>
      <dgm:spPr/>
      <dgm:t>
        <a:bodyPr/>
        <a:lstStyle/>
        <a:p>
          <a:endParaRPr lang="en-US"/>
        </a:p>
      </dgm:t>
    </dgm:pt>
    <dgm:pt modelId="{09FEBC5F-2693-4A8A-A90F-5D9BFB97A904}">
      <dgm:prSet/>
      <dgm:spPr/>
      <dgm:t>
        <a:bodyPr/>
        <a:lstStyle/>
        <a:p>
          <a:r>
            <a:rPr lang="en-US" b="0" i="0"/>
            <a:t>Honesty </a:t>
          </a:r>
          <a:endParaRPr lang="en-US"/>
        </a:p>
      </dgm:t>
    </dgm:pt>
    <dgm:pt modelId="{C8F4ABD8-EA6F-43F2-8FDE-527A99A99D6E}" type="parTrans" cxnId="{9314CF82-975B-49EB-88A2-AFE5990E1F27}">
      <dgm:prSet/>
      <dgm:spPr/>
      <dgm:t>
        <a:bodyPr/>
        <a:lstStyle/>
        <a:p>
          <a:endParaRPr lang="en-US"/>
        </a:p>
      </dgm:t>
    </dgm:pt>
    <dgm:pt modelId="{B9B17EDC-F3A8-4FC6-A793-3FEA842EA59F}" type="sibTrans" cxnId="{9314CF82-975B-49EB-88A2-AFE5990E1F27}">
      <dgm:prSet/>
      <dgm:spPr/>
      <dgm:t>
        <a:bodyPr/>
        <a:lstStyle/>
        <a:p>
          <a:endParaRPr lang="en-US"/>
        </a:p>
      </dgm:t>
    </dgm:pt>
    <dgm:pt modelId="{74F9BBCE-A5F7-4D00-B875-BA3ABDA706AF}">
      <dgm:prSet/>
      <dgm:spPr/>
      <dgm:t>
        <a:bodyPr/>
        <a:lstStyle/>
        <a:p>
          <a:r>
            <a:rPr lang="en-US" b="0" i="0"/>
            <a:t>Physical fitness </a:t>
          </a:r>
          <a:endParaRPr lang="en-US"/>
        </a:p>
      </dgm:t>
    </dgm:pt>
    <dgm:pt modelId="{7C0EE80D-C4C9-48BA-8727-6C62CEFEAC1B}" type="parTrans" cxnId="{61B15CF7-8AE8-48EE-A963-3161AC2B6B90}">
      <dgm:prSet/>
      <dgm:spPr/>
      <dgm:t>
        <a:bodyPr/>
        <a:lstStyle/>
        <a:p>
          <a:endParaRPr lang="en-US"/>
        </a:p>
      </dgm:t>
    </dgm:pt>
    <dgm:pt modelId="{AFE099F9-5D48-4465-B468-58651A844690}" type="sibTrans" cxnId="{61B15CF7-8AE8-48EE-A963-3161AC2B6B90}">
      <dgm:prSet/>
      <dgm:spPr/>
      <dgm:t>
        <a:bodyPr/>
        <a:lstStyle/>
        <a:p>
          <a:endParaRPr lang="en-US"/>
        </a:p>
      </dgm:t>
    </dgm:pt>
    <dgm:pt modelId="{7D3CA6E6-7F23-40B3-BEAE-D611D5D60DD4}">
      <dgm:prSet/>
      <dgm:spPr/>
      <dgm:t>
        <a:bodyPr/>
        <a:lstStyle/>
        <a:p>
          <a:r>
            <a:rPr lang="en-US" b="0" i="0"/>
            <a:t>Good communication </a:t>
          </a:r>
          <a:endParaRPr lang="en-US"/>
        </a:p>
      </dgm:t>
    </dgm:pt>
    <dgm:pt modelId="{36885B6F-CA24-4599-85E8-AD46142BF776}" type="parTrans" cxnId="{EB10623E-0CF5-4B92-B9E5-DB31EC5BBAF5}">
      <dgm:prSet/>
      <dgm:spPr/>
      <dgm:t>
        <a:bodyPr/>
        <a:lstStyle/>
        <a:p>
          <a:endParaRPr lang="en-US"/>
        </a:p>
      </dgm:t>
    </dgm:pt>
    <dgm:pt modelId="{48BE1475-74DE-4130-8095-60A27455AA55}" type="sibTrans" cxnId="{EB10623E-0CF5-4B92-B9E5-DB31EC5BBAF5}">
      <dgm:prSet/>
      <dgm:spPr/>
      <dgm:t>
        <a:bodyPr/>
        <a:lstStyle/>
        <a:p>
          <a:endParaRPr lang="en-US"/>
        </a:p>
      </dgm:t>
    </dgm:pt>
    <dgm:pt modelId="{8705A39A-92D8-48CF-AE2D-1E2C3E0C7F55}">
      <dgm:prSet/>
      <dgm:spPr/>
      <dgm:t>
        <a:bodyPr/>
        <a:lstStyle/>
        <a:p>
          <a:r>
            <a:rPr lang="en-US" b="0" i="0"/>
            <a:t>Team player </a:t>
          </a:r>
          <a:endParaRPr lang="en-US"/>
        </a:p>
      </dgm:t>
    </dgm:pt>
    <dgm:pt modelId="{DB7ED9E6-D905-4A0F-B28C-146925990321}" type="parTrans" cxnId="{8FB51271-44FA-4FBD-95A8-EF9027586A13}">
      <dgm:prSet/>
      <dgm:spPr/>
      <dgm:t>
        <a:bodyPr/>
        <a:lstStyle/>
        <a:p>
          <a:endParaRPr lang="en-US"/>
        </a:p>
      </dgm:t>
    </dgm:pt>
    <dgm:pt modelId="{48758F12-8464-466A-85E1-2D66396F9A8C}" type="sibTrans" cxnId="{8FB51271-44FA-4FBD-95A8-EF9027586A13}">
      <dgm:prSet/>
      <dgm:spPr/>
      <dgm:t>
        <a:bodyPr/>
        <a:lstStyle/>
        <a:p>
          <a:endParaRPr lang="en-US"/>
        </a:p>
      </dgm:t>
    </dgm:pt>
    <dgm:pt modelId="{EFD9ECB9-7320-B34F-A6AB-640389220986}" type="pres">
      <dgm:prSet presAssocID="{67802A3C-62BA-4897-960E-13DEAC42EA5D}" presName="linear" presStyleCnt="0">
        <dgm:presLayoutVars>
          <dgm:animLvl val="lvl"/>
          <dgm:resizeHandles val="exact"/>
        </dgm:presLayoutVars>
      </dgm:prSet>
      <dgm:spPr/>
    </dgm:pt>
    <dgm:pt modelId="{85AD1414-7D55-3D44-907A-92A892C33912}" type="pres">
      <dgm:prSet presAssocID="{30024C19-74CF-4051-BE1A-0AD5BA6FA0D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11BECD8-F29A-2941-A914-F8C581B4B7DC}" type="pres">
      <dgm:prSet presAssocID="{D1E881AB-9FAD-461F-9167-4A0CE604F8E1}" presName="spacer" presStyleCnt="0"/>
      <dgm:spPr/>
    </dgm:pt>
    <dgm:pt modelId="{D51515D5-E00C-E740-82B9-0386630950B8}" type="pres">
      <dgm:prSet presAssocID="{4C53F766-862C-412C-8405-981AF0875A9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A033CD9-233D-C642-AD66-9827456FAAF9}" type="pres">
      <dgm:prSet presAssocID="{4C53F766-862C-412C-8405-981AF0875A9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F84C034-1764-4E46-9BD8-058CE79D02C7}" type="presOf" srcId="{7D3CA6E6-7F23-40B3-BEAE-D611D5D60DD4}" destId="{CA033CD9-233D-C642-AD66-9827456FAAF9}" srcOrd="0" destOrd="2" presId="urn:microsoft.com/office/officeart/2005/8/layout/vList2"/>
    <dgm:cxn modelId="{EEBCB738-56A3-4C05-9A88-75CCBF24E9CD}" srcId="{67802A3C-62BA-4897-960E-13DEAC42EA5D}" destId="{4C53F766-862C-412C-8405-981AF0875A98}" srcOrd="1" destOrd="0" parTransId="{F7E6BDF0-3B9F-430F-B2B0-4FD1EBA7F8AF}" sibTransId="{C3E706C8-41EE-4D6E-95CA-9B3CBF3EE21B}"/>
    <dgm:cxn modelId="{EB10623E-0CF5-4B92-B9E5-DB31EC5BBAF5}" srcId="{4C53F766-862C-412C-8405-981AF0875A98}" destId="{7D3CA6E6-7F23-40B3-BEAE-D611D5D60DD4}" srcOrd="2" destOrd="0" parTransId="{36885B6F-CA24-4599-85E8-AD46142BF776}" sibTransId="{48BE1475-74DE-4130-8095-60A27455AA55}"/>
    <dgm:cxn modelId="{28BDAA3F-9222-4F99-A41C-5D242C9911F2}" srcId="{67802A3C-62BA-4897-960E-13DEAC42EA5D}" destId="{30024C19-74CF-4051-BE1A-0AD5BA6FA0D7}" srcOrd="0" destOrd="0" parTransId="{A4298CF9-9FCA-4290-B089-12A10D50EF51}" sibTransId="{D1E881AB-9FAD-461F-9167-4A0CE604F8E1}"/>
    <dgm:cxn modelId="{8FB51271-44FA-4FBD-95A8-EF9027586A13}" srcId="{4C53F766-862C-412C-8405-981AF0875A98}" destId="{8705A39A-92D8-48CF-AE2D-1E2C3E0C7F55}" srcOrd="3" destOrd="0" parTransId="{DB7ED9E6-D905-4A0F-B28C-146925990321}" sibTransId="{48758F12-8464-466A-85E1-2D66396F9A8C}"/>
    <dgm:cxn modelId="{9314CF82-975B-49EB-88A2-AFE5990E1F27}" srcId="{4C53F766-862C-412C-8405-981AF0875A98}" destId="{09FEBC5F-2693-4A8A-A90F-5D9BFB97A904}" srcOrd="0" destOrd="0" parTransId="{C8F4ABD8-EA6F-43F2-8FDE-527A99A99D6E}" sibTransId="{B9B17EDC-F3A8-4FC6-A793-3FEA842EA59F}"/>
    <dgm:cxn modelId="{AF17F397-BEBA-1B4D-9DE3-EC280C1BAE09}" type="presOf" srcId="{30024C19-74CF-4051-BE1A-0AD5BA6FA0D7}" destId="{85AD1414-7D55-3D44-907A-92A892C33912}" srcOrd="0" destOrd="0" presId="urn:microsoft.com/office/officeart/2005/8/layout/vList2"/>
    <dgm:cxn modelId="{9B6C61A0-406B-1A4A-97E9-DA6C7052F0DC}" type="presOf" srcId="{8705A39A-92D8-48CF-AE2D-1E2C3E0C7F55}" destId="{CA033CD9-233D-C642-AD66-9827456FAAF9}" srcOrd="0" destOrd="3" presId="urn:microsoft.com/office/officeart/2005/8/layout/vList2"/>
    <dgm:cxn modelId="{CD4024B6-7CA7-554F-B1BD-FD615BA9C64F}" type="presOf" srcId="{67802A3C-62BA-4897-960E-13DEAC42EA5D}" destId="{EFD9ECB9-7320-B34F-A6AB-640389220986}" srcOrd="0" destOrd="0" presId="urn:microsoft.com/office/officeart/2005/8/layout/vList2"/>
    <dgm:cxn modelId="{572F1DE1-A74C-7F47-B841-FC0489B52613}" type="presOf" srcId="{4C53F766-862C-412C-8405-981AF0875A98}" destId="{D51515D5-E00C-E740-82B9-0386630950B8}" srcOrd="0" destOrd="0" presId="urn:microsoft.com/office/officeart/2005/8/layout/vList2"/>
    <dgm:cxn modelId="{2E428AE6-192A-3242-A512-B156315FCC4E}" type="presOf" srcId="{09FEBC5F-2693-4A8A-A90F-5D9BFB97A904}" destId="{CA033CD9-233D-C642-AD66-9827456FAAF9}" srcOrd="0" destOrd="0" presId="urn:microsoft.com/office/officeart/2005/8/layout/vList2"/>
    <dgm:cxn modelId="{8C3345F3-110A-FA41-AC7D-065AD54DD541}" type="presOf" srcId="{74F9BBCE-A5F7-4D00-B875-BA3ABDA706AF}" destId="{CA033CD9-233D-C642-AD66-9827456FAAF9}" srcOrd="0" destOrd="1" presId="urn:microsoft.com/office/officeart/2005/8/layout/vList2"/>
    <dgm:cxn modelId="{61B15CF7-8AE8-48EE-A963-3161AC2B6B90}" srcId="{4C53F766-862C-412C-8405-981AF0875A98}" destId="{74F9BBCE-A5F7-4D00-B875-BA3ABDA706AF}" srcOrd="1" destOrd="0" parTransId="{7C0EE80D-C4C9-48BA-8727-6C62CEFEAC1B}" sibTransId="{AFE099F9-5D48-4465-B468-58651A844690}"/>
    <dgm:cxn modelId="{EA28E7DC-8CA1-D84D-BBBF-ACA23C2B00F2}" type="presParOf" srcId="{EFD9ECB9-7320-B34F-A6AB-640389220986}" destId="{85AD1414-7D55-3D44-907A-92A892C33912}" srcOrd="0" destOrd="0" presId="urn:microsoft.com/office/officeart/2005/8/layout/vList2"/>
    <dgm:cxn modelId="{7FF5E4E1-1386-4748-8AA0-D233D9268E83}" type="presParOf" srcId="{EFD9ECB9-7320-B34F-A6AB-640389220986}" destId="{F11BECD8-F29A-2941-A914-F8C581B4B7DC}" srcOrd="1" destOrd="0" presId="urn:microsoft.com/office/officeart/2005/8/layout/vList2"/>
    <dgm:cxn modelId="{F2E1AC55-15B4-7042-8C6C-81F8EFA340C6}" type="presParOf" srcId="{EFD9ECB9-7320-B34F-A6AB-640389220986}" destId="{D51515D5-E00C-E740-82B9-0386630950B8}" srcOrd="2" destOrd="0" presId="urn:microsoft.com/office/officeart/2005/8/layout/vList2"/>
    <dgm:cxn modelId="{83CBB5D8-38DB-D949-97F6-1569BF587B8D}" type="presParOf" srcId="{EFD9ECB9-7320-B34F-A6AB-640389220986}" destId="{CA033CD9-233D-C642-AD66-9827456FAAF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849B2A-81C6-459D-9984-F910430C63B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8C4245-B464-4A84-8C15-10819C604ACF}">
      <dgm:prSet/>
      <dgm:spPr/>
      <dgm:t>
        <a:bodyPr/>
        <a:lstStyle/>
        <a:p>
          <a:r>
            <a:rPr lang="en-GB"/>
            <a:t>Able to demonstrate and deliver high quality guarding and customer service to both our clients and service users.</a:t>
          </a:r>
          <a:endParaRPr lang="en-US"/>
        </a:p>
      </dgm:t>
    </dgm:pt>
    <dgm:pt modelId="{F545E1DF-D50B-4CF7-B749-80C24F1A5DC1}" type="parTrans" cxnId="{FA2B00D1-1F5A-40C2-9761-1AC70F0D5D67}">
      <dgm:prSet/>
      <dgm:spPr/>
      <dgm:t>
        <a:bodyPr/>
        <a:lstStyle/>
        <a:p>
          <a:endParaRPr lang="en-US"/>
        </a:p>
      </dgm:t>
    </dgm:pt>
    <dgm:pt modelId="{443CAE99-2EAA-4BDE-BD43-F8C73255CD8E}" type="sibTrans" cxnId="{FA2B00D1-1F5A-40C2-9761-1AC70F0D5D67}">
      <dgm:prSet/>
      <dgm:spPr/>
      <dgm:t>
        <a:bodyPr/>
        <a:lstStyle/>
        <a:p>
          <a:endParaRPr lang="en-US"/>
        </a:p>
      </dgm:t>
    </dgm:pt>
    <dgm:pt modelId="{95C9025C-2EE0-46DE-A135-05AE120DDC90}">
      <dgm:prSet/>
      <dgm:spPr/>
      <dgm:t>
        <a:bodyPr/>
        <a:lstStyle/>
        <a:p>
          <a:r>
            <a:rPr lang="en-GB"/>
            <a:t>Reliable, Responsible and Punctual</a:t>
          </a:r>
          <a:endParaRPr lang="en-US"/>
        </a:p>
      </dgm:t>
    </dgm:pt>
    <dgm:pt modelId="{A43196C4-43B3-489C-8D1A-300BCB2C4E39}" type="parTrans" cxnId="{2C4B9848-48BC-4664-BBBB-F31E857BB32C}">
      <dgm:prSet/>
      <dgm:spPr/>
      <dgm:t>
        <a:bodyPr/>
        <a:lstStyle/>
        <a:p>
          <a:endParaRPr lang="en-US"/>
        </a:p>
      </dgm:t>
    </dgm:pt>
    <dgm:pt modelId="{ED8F3902-944F-4443-B338-B95086B9B591}" type="sibTrans" cxnId="{2C4B9848-48BC-4664-BBBB-F31E857BB32C}">
      <dgm:prSet/>
      <dgm:spPr/>
      <dgm:t>
        <a:bodyPr/>
        <a:lstStyle/>
        <a:p>
          <a:endParaRPr lang="en-US"/>
        </a:p>
      </dgm:t>
    </dgm:pt>
    <dgm:pt modelId="{16FC80A3-8397-4BBD-B53A-35EA0B1984AD}">
      <dgm:prSet/>
      <dgm:spPr/>
      <dgm:t>
        <a:bodyPr/>
        <a:lstStyle/>
        <a:p>
          <a:r>
            <a:rPr lang="en-GB"/>
            <a:t>Able to work in a team as well as on your own</a:t>
          </a:r>
          <a:endParaRPr lang="en-US"/>
        </a:p>
      </dgm:t>
    </dgm:pt>
    <dgm:pt modelId="{A3E5699A-59B2-4BB7-9AF7-5A408D27CC73}" type="parTrans" cxnId="{98885145-88A8-4A47-B7AA-BA2CED9ABCAE}">
      <dgm:prSet/>
      <dgm:spPr/>
      <dgm:t>
        <a:bodyPr/>
        <a:lstStyle/>
        <a:p>
          <a:endParaRPr lang="en-US"/>
        </a:p>
      </dgm:t>
    </dgm:pt>
    <dgm:pt modelId="{39A6301E-E7CD-4510-9AC4-AE6D79C0255B}" type="sibTrans" cxnId="{98885145-88A8-4A47-B7AA-BA2CED9ABCAE}">
      <dgm:prSet/>
      <dgm:spPr/>
      <dgm:t>
        <a:bodyPr/>
        <a:lstStyle/>
        <a:p>
          <a:endParaRPr lang="en-US"/>
        </a:p>
      </dgm:t>
    </dgm:pt>
    <dgm:pt modelId="{E3D8FD95-6E63-46A0-96D3-C2FBDF8BA260}">
      <dgm:prSet/>
      <dgm:spPr/>
      <dgm:t>
        <a:bodyPr/>
        <a:lstStyle/>
        <a:p>
          <a:r>
            <a:rPr lang="en-GB"/>
            <a:t>Be calm under pressure and confident in dealing with confrontational situations in a calm and professional manner</a:t>
          </a:r>
          <a:endParaRPr lang="en-US"/>
        </a:p>
      </dgm:t>
    </dgm:pt>
    <dgm:pt modelId="{F0CEE8AC-ED64-4BAF-A69D-7F4AD2EAFC14}" type="parTrans" cxnId="{16CCB8B3-15C0-4F79-9F58-9B5D47C2FB94}">
      <dgm:prSet/>
      <dgm:spPr/>
      <dgm:t>
        <a:bodyPr/>
        <a:lstStyle/>
        <a:p>
          <a:endParaRPr lang="en-US"/>
        </a:p>
      </dgm:t>
    </dgm:pt>
    <dgm:pt modelId="{C54E2D6C-F796-4CAC-B901-9BCB7BBC0D93}" type="sibTrans" cxnId="{16CCB8B3-15C0-4F79-9F58-9B5D47C2FB94}">
      <dgm:prSet/>
      <dgm:spPr/>
      <dgm:t>
        <a:bodyPr/>
        <a:lstStyle/>
        <a:p>
          <a:endParaRPr lang="en-US"/>
        </a:p>
      </dgm:t>
    </dgm:pt>
    <dgm:pt modelId="{9BDE1C40-4BC7-4579-9EFD-759CAB174FD0}">
      <dgm:prSet/>
      <dgm:spPr/>
      <dgm:t>
        <a:bodyPr/>
        <a:lstStyle/>
        <a:p>
          <a:r>
            <a:rPr lang="en-GB"/>
            <a:t>Physically fit to complete patrols internally and externally and able to stand/walk for extended periods when asked</a:t>
          </a:r>
          <a:endParaRPr lang="en-US"/>
        </a:p>
      </dgm:t>
    </dgm:pt>
    <dgm:pt modelId="{516230E2-974F-43DF-AA9D-99C1BFBD6007}" type="parTrans" cxnId="{9041082D-EBC1-4D1B-A2CD-D2B06E1335CF}">
      <dgm:prSet/>
      <dgm:spPr/>
      <dgm:t>
        <a:bodyPr/>
        <a:lstStyle/>
        <a:p>
          <a:endParaRPr lang="en-US"/>
        </a:p>
      </dgm:t>
    </dgm:pt>
    <dgm:pt modelId="{3F8DEEDB-7A8D-4EA6-A2DD-7656C3B1DD04}" type="sibTrans" cxnId="{9041082D-EBC1-4D1B-A2CD-D2B06E1335CF}">
      <dgm:prSet/>
      <dgm:spPr/>
      <dgm:t>
        <a:bodyPr/>
        <a:lstStyle/>
        <a:p>
          <a:endParaRPr lang="en-US"/>
        </a:p>
      </dgm:t>
    </dgm:pt>
    <dgm:pt modelId="{FD4DB6F4-2708-43A5-9610-125D790A783A}">
      <dgm:prSet/>
      <dgm:spPr/>
      <dgm:t>
        <a:bodyPr/>
        <a:lstStyle/>
        <a:p>
          <a:r>
            <a:rPr lang="en-GB"/>
            <a:t>Confident in writing incident and shift reports</a:t>
          </a:r>
          <a:endParaRPr lang="en-US"/>
        </a:p>
      </dgm:t>
    </dgm:pt>
    <dgm:pt modelId="{496C0D9A-D042-4B7C-9024-0883EFEAA728}" type="parTrans" cxnId="{B9B4388C-2929-4784-A6F4-BE50CDD937E1}">
      <dgm:prSet/>
      <dgm:spPr/>
      <dgm:t>
        <a:bodyPr/>
        <a:lstStyle/>
        <a:p>
          <a:endParaRPr lang="en-US"/>
        </a:p>
      </dgm:t>
    </dgm:pt>
    <dgm:pt modelId="{77FE244A-4F64-4C12-97EC-70F9BF9F82EB}" type="sibTrans" cxnId="{B9B4388C-2929-4784-A6F4-BE50CDD937E1}">
      <dgm:prSet/>
      <dgm:spPr/>
      <dgm:t>
        <a:bodyPr/>
        <a:lstStyle/>
        <a:p>
          <a:endParaRPr lang="en-US"/>
        </a:p>
      </dgm:t>
    </dgm:pt>
    <dgm:pt modelId="{A16C8FEB-E857-4EF0-89A0-6CCA7D340587}">
      <dgm:prSet/>
      <dgm:spPr/>
      <dgm:t>
        <a:bodyPr/>
        <a:lstStyle/>
        <a:p>
          <a:r>
            <a:rPr lang="en-GB"/>
            <a:t>The ability to be pro-active and think on your feet use initiative</a:t>
          </a:r>
          <a:endParaRPr lang="en-US"/>
        </a:p>
      </dgm:t>
    </dgm:pt>
    <dgm:pt modelId="{74DB84B0-82C7-4824-AC17-80C9AB6B5608}" type="parTrans" cxnId="{D0B39854-3C4C-4188-95CA-10B6135DB238}">
      <dgm:prSet/>
      <dgm:spPr/>
      <dgm:t>
        <a:bodyPr/>
        <a:lstStyle/>
        <a:p>
          <a:endParaRPr lang="en-US"/>
        </a:p>
      </dgm:t>
    </dgm:pt>
    <dgm:pt modelId="{2F32AA39-58C5-4CB6-AEB9-BD76757071A0}" type="sibTrans" cxnId="{D0B39854-3C4C-4188-95CA-10B6135DB238}">
      <dgm:prSet/>
      <dgm:spPr/>
      <dgm:t>
        <a:bodyPr/>
        <a:lstStyle/>
        <a:p>
          <a:endParaRPr lang="en-US"/>
        </a:p>
      </dgm:t>
    </dgm:pt>
    <dgm:pt modelId="{FA7EEA54-EBFC-48BC-B9AD-C55FBA304ED6}">
      <dgm:prSet/>
      <dgm:spPr/>
      <dgm:t>
        <a:bodyPr/>
        <a:lstStyle/>
        <a:p>
          <a:r>
            <a:rPr lang="en-GB"/>
            <a:t>To have a smart appearance befitting the company</a:t>
          </a:r>
          <a:endParaRPr lang="en-US"/>
        </a:p>
      </dgm:t>
    </dgm:pt>
    <dgm:pt modelId="{3E6E2CEE-FDED-4E7F-90AE-70E1ADEA279C}" type="parTrans" cxnId="{A35D1C81-3939-4AEF-B991-C70F0F43C91D}">
      <dgm:prSet/>
      <dgm:spPr/>
      <dgm:t>
        <a:bodyPr/>
        <a:lstStyle/>
        <a:p>
          <a:endParaRPr lang="en-US"/>
        </a:p>
      </dgm:t>
    </dgm:pt>
    <dgm:pt modelId="{1489E67F-EDC1-4065-BD5A-853FB7E8DBB7}" type="sibTrans" cxnId="{A35D1C81-3939-4AEF-B991-C70F0F43C91D}">
      <dgm:prSet/>
      <dgm:spPr/>
      <dgm:t>
        <a:bodyPr/>
        <a:lstStyle/>
        <a:p>
          <a:endParaRPr lang="en-US"/>
        </a:p>
      </dgm:t>
    </dgm:pt>
    <dgm:pt modelId="{74A9DE7E-01B3-4EED-A96F-7C39794751E9}">
      <dgm:prSet/>
      <dgm:spPr/>
      <dgm:t>
        <a:bodyPr/>
        <a:lstStyle/>
        <a:p>
          <a:r>
            <a:rPr lang="en-GB"/>
            <a:t>Be confident you are able to undertake 100% of all specific duties</a:t>
          </a:r>
          <a:endParaRPr lang="en-US"/>
        </a:p>
      </dgm:t>
    </dgm:pt>
    <dgm:pt modelId="{D1DF6343-4FF9-45ED-AB42-EDACB152AE6B}" type="parTrans" cxnId="{DB60F17A-D37C-4DD7-9489-7B707B9C6C2C}">
      <dgm:prSet/>
      <dgm:spPr/>
      <dgm:t>
        <a:bodyPr/>
        <a:lstStyle/>
        <a:p>
          <a:endParaRPr lang="en-US"/>
        </a:p>
      </dgm:t>
    </dgm:pt>
    <dgm:pt modelId="{729762F6-EBAA-4A01-BE55-573C577800CC}" type="sibTrans" cxnId="{DB60F17A-D37C-4DD7-9489-7B707B9C6C2C}">
      <dgm:prSet/>
      <dgm:spPr/>
      <dgm:t>
        <a:bodyPr/>
        <a:lstStyle/>
        <a:p>
          <a:endParaRPr lang="en-US"/>
        </a:p>
      </dgm:t>
    </dgm:pt>
    <dgm:pt modelId="{E7AF9CB7-756A-4224-9D89-6D88F32A9292}">
      <dgm:prSet/>
      <dgm:spPr/>
      <dgm:t>
        <a:bodyPr/>
        <a:lstStyle/>
        <a:p>
          <a:r>
            <a:rPr lang="en-GB"/>
            <a:t>Be able to provide all the documentation and vetting information requested</a:t>
          </a:r>
          <a:endParaRPr lang="en-US"/>
        </a:p>
      </dgm:t>
    </dgm:pt>
    <dgm:pt modelId="{5D2D3580-857E-43D4-AF19-F30C4BC99F88}" type="parTrans" cxnId="{C199F8EC-882D-44EC-BC71-E6A5BE604DA3}">
      <dgm:prSet/>
      <dgm:spPr/>
      <dgm:t>
        <a:bodyPr/>
        <a:lstStyle/>
        <a:p>
          <a:endParaRPr lang="en-US"/>
        </a:p>
      </dgm:t>
    </dgm:pt>
    <dgm:pt modelId="{A89C48C5-800F-440D-AEBA-CC84163994A6}" type="sibTrans" cxnId="{C199F8EC-882D-44EC-BC71-E6A5BE604DA3}">
      <dgm:prSet/>
      <dgm:spPr/>
      <dgm:t>
        <a:bodyPr/>
        <a:lstStyle/>
        <a:p>
          <a:endParaRPr lang="en-US"/>
        </a:p>
      </dgm:t>
    </dgm:pt>
    <dgm:pt modelId="{E218F240-850F-1149-B16D-E572B34C4030}" type="pres">
      <dgm:prSet presAssocID="{A7849B2A-81C6-459D-9984-F910430C63B6}" presName="vert0" presStyleCnt="0">
        <dgm:presLayoutVars>
          <dgm:dir/>
          <dgm:animOne val="branch"/>
          <dgm:animLvl val="lvl"/>
        </dgm:presLayoutVars>
      </dgm:prSet>
      <dgm:spPr/>
    </dgm:pt>
    <dgm:pt modelId="{55A1B305-37BF-0649-AC05-45953AFC54F8}" type="pres">
      <dgm:prSet presAssocID="{F68C4245-B464-4A84-8C15-10819C604ACF}" presName="thickLine" presStyleLbl="alignNode1" presStyleIdx="0" presStyleCnt="10"/>
      <dgm:spPr/>
    </dgm:pt>
    <dgm:pt modelId="{55E5F868-B2E2-114F-BCD9-E31CA238AB29}" type="pres">
      <dgm:prSet presAssocID="{F68C4245-B464-4A84-8C15-10819C604ACF}" presName="horz1" presStyleCnt="0"/>
      <dgm:spPr/>
    </dgm:pt>
    <dgm:pt modelId="{748DC1D5-8F3C-5545-B4BB-027F48A8060C}" type="pres">
      <dgm:prSet presAssocID="{F68C4245-B464-4A84-8C15-10819C604ACF}" presName="tx1" presStyleLbl="revTx" presStyleIdx="0" presStyleCnt="10"/>
      <dgm:spPr/>
    </dgm:pt>
    <dgm:pt modelId="{67810DFD-F833-2A4F-A084-ECD79038A63A}" type="pres">
      <dgm:prSet presAssocID="{F68C4245-B464-4A84-8C15-10819C604ACF}" presName="vert1" presStyleCnt="0"/>
      <dgm:spPr/>
    </dgm:pt>
    <dgm:pt modelId="{6453BDAD-ED29-9A41-B358-D10267E75319}" type="pres">
      <dgm:prSet presAssocID="{95C9025C-2EE0-46DE-A135-05AE120DDC90}" presName="thickLine" presStyleLbl="alignNode1" presStyleIdx="1" presStyleCnt="10"/>
      <dgm:spPr/>
    </dgm:pt>
    <dgm:pt modelId="{85EF4D03-74F2-C24C-AA82-F5DF8718BC90}" type="pres">
      <dgm:prSet presAssocID="{95C9025C-2EE0-46DE-A135-05AE120DDC90}" presName="horz1" presStyleCnt="0"/>
      <dgm:spPr/>
    </dgm:pt>
    <dgm:pt modelId="{C2717E2E-F69F-9F44-B947-7CD9B73838D3}" type="pres">
      <dgm:prSet presAssocID="{95C9025C-2EE0-46DE-A135-05AE120DDC90}" presName="tx1" presStyleLbl="revTx" presStyleIdx="1" presStyleCnt="10"/>
      <dgm:spPr/>
    </dgm:pt>
    <dgm:pt modelId="{18DD2F02-70BA-8D4A-AC2D-CC2A31D6266B}" type="pres">
      <dgm:prSet presAssocID="{95C9025C-2EE0-46DE-A135-05AE120DDC90}" presName="vert1" presStyleCnt="0"/>
      <dgm:spPr/>
    </dgm:pt>
    <dgm:pt modelId="{8CB9EBDC-2D15-164D-BC74-430EA0CA6F80}" type="pres">
      <dgm:prSet presAssocID="{16FC80A3-8397-4BBD-B53A-35EA0B1984AD}" presName="thickLine" presStyleLbl="alignNode1" presStyleIdx="2" presStyleCnt="10"/>
      <dgm:spPr/>
    </dgm:pt>
    <dgm:pt modelId="{828859C0-7A37-4B45-A73F-044DFFB965F2}" type="pres">
      <dgm:prSet presAssocID="{16FC80A3-8397-4BBD-B53A-35EA0B1984AD}" presName="horz1" presStyleCnt="0"/>
      <dgm:spPr/>
    </dgm:pt>
    <dgm:pt modelId="{7FCC2D16-11DB-3C43-AC65-953556D46693}" type="pres">
      <dgm:prSet presAssocID="{16FC80A3-8397-4BBD-B53A-35EA0B1984AD}" presName="tx1" presStyleLbl="revTx" presStyleIdx="2" presStyleCnt="10"/>
      <dgm:spPr/>
    </dgm:pt>
    <dgm:pt modelId="{55B8E7A4-EFD2-5149-88E3-DEFAC3BDA026}" type="pres">
      <dgm:prSet presAssocID="{16FC80A3-8397-4BBD-B53A-35EA0B1984AD}" presName="vert1" presStyleCnt="0"/>
      <dgm:spPr/>
    </dgm:pt>
    <dgm:pt modelId="{6F2D62D4-4111-6649-9870-6164B012FF9D}" type="pres">
      <dgm:prSet presAssocID="{E3D8FD95-6E63-46A0-96D3-C2FBDF8BA260}" presName="thickLine" presStyleLbl="alignNode1" presStyleIdx="3" presStyleCnt="10"/>
      <dgm:spPr/>
    </dgm:pt>
    <dgm:pt modelId="{FCC0DC89-4560-304B-ADFA-7822E2F2D346}" type="pres">
      <dgm:prSet presAssocID="{E3D8FD95-6E63-46A0-96D3-C2FBDF8BA260}" presName="horz1" presStyleCnt="0"/>
      <dgm:spPr/>
    </dgm:pt>
    <dgm:pt modelId="{75E6DCA1-C5EF-2943-A54E-7233D99542F4}" type="pres">
      <dgm:prSet presAssocID="{E3D8FD95-6E63-46A0-96D3-C2FBDF8BA260}" presName="tx1" presStyleLbl="revTx" presStyleIdx="3" presStyleCnt="10"/>
      <dgm:spPr/>
    </dgm:pt>
    <dgm:pt modelId="{588339FD-18A2-F840-AF33-A0C3FE316558}" type="pres">
      <dgm:prSet presAssocID="{E3D8FD95-6E63-46A0-96D3-C2FBDF8BA260}" presName="vert1" presStyleCnt="0"/>
      <dgm:spPr/>
    </dgm:pt>
    <dgm:pt modelId="{2997081C-F7C8-FB42-A40F-60D8B9DDA3A3}" type="pres">
      <dgm:prSet presAssocID="{9BDE1C40-4BC7-4579-9EFD-759CAB174FD0}" presName="thickLine" presStyleLbl="alignNode1" presStyleIdx="4" presStyleCnt="10"/>
      <dgm:spPr/>
    </dgm:pt>
    <dgm:pt modelId="{68021DC0-A86E-F946-B32A-FCE9A96F623C}" type="pres">
      <dgm:prSet presAssocID="{9BDE1C40-4BC7-4579-9EFD-759CAB174FD0}" presName="horz1" presStyleCnt="0"/>
      <dgm:spPr/>
    </dgm:pt>
    <dgm:pt modelId="{EB60547D-2070-1C49-81C2-F6A2E4E88CFA}" type="pres">
      <dgm:prSet presAssocID="{9BDE1C40-4BC7-4579-9EFD-759CAB174FD0}" presName="tx1" presStyleLbl="revTx" presStyleIdx="4" presStyleCnt="10"/>
      <dgm:spPr/>
    </dgm:pt>
    <dgm:pt modelId="{B1FEAE49-D893-C549-87C6-61635B053C37}" type="pres">
      <dgm:prSet presAssocID="{9BDE1C40-4BC7-4579-9EFD-759CAB174FD0}" presName="vert1" presStyleCnt="0"/>
      <dgm:spPr/>
    </dgm:pt>
    <dgm:pt modelId="{959D98E7-A092-EE43-A98E-E0BDF0E6A579}" type="pres">
      <dgm:prSet presAssocID="{FD4DB6F4-2708-43A5-9610-125D790A783A}" presName="thickLine" presStyleLbl="alignNode1" presStyleIdx="5" presStyleCnt="10"/>
      <dgm:spPr/>
    </dgm:pt>
    <dgm:pt modelId="{E4283F1C-2E78-A243-962B-973C03F097DB}" type="pres">
      <dgm:prSet presAssocID="{FD4DB6F4-2708-43A5-9610-125D790A783A}" presName="horz1" presStyleCnt="0"/>
      <dgm:spPr/>
    </dgm:pt>
    <dgm:pt modelId="{4163F8C9-CD6F-2A4B-AFB2-2CD23A5C2F92}" type="pres">
      <dgm:prSet presAssocID="{FD4DB6F4-2708-43A5-9610-125D790A783A}" presName="tx1" presStyleLbl="revTx" presStyleIdx="5" presStyleCnt="10"/>
      <dgm:spPr/>
    </dgm:pt>
    <dgm:pt modelId="{89F45B7B-F128-634C-A63E-7F17FB2CF799}" type="pres">
      <dgm:prSet presAssocID="{FD4DB6F4-2708-43A5-9610-125D790A783A}" presName="vert1" presStyleCnt="0"/>
      <dgm:spPr/>
    </dgm:pt>
    <dgm:pt modelId="{BAFDEAB3-C469-8A49-9988-AF3F614E5DA7}" type="pres">
      <dgm:prSet presAssocID="{A16C8FEB-E857-4EF0-89A0-6CCA7D340587}" presName="thickLine" presStyleLbl="alignNode1" presStyleIdx="6" presStyleCnt="10"/>
      <dgm:spPr/>
    </dgm:pt>
    <dgm:pt modelId="{75348A90-6983-844E-B231-5A8C0BDC9D66}" type="pres">
      <dgm:prSet presAssocID="{A16C8FEB-E857-4EF0-89A0-6CCA7D340587}" presName="horz1" presStyleCnt="0"/>
      <dgm:spPr/>
    </dgm:pt>
    <dgm:pt modelId="{60FF7376-1F1E-3346-AC7C-6A749326D0BB}" type="pres">
      <dgm:prSet presAssocID="{A16C8FEB-E857-4EF0-89A0-6CCA7D340587}" presName="tx1" presStyleLbl="revTx" presStyleIdx="6" presStyleCnt="10"/>
      <dgm:spPr/>
    </dgm:pt>
    <dgm:pt modelId="{8B9815EF-D87B-B344-9C45-083A2DEAD87D}" type="pres">
      <dgm:prSet presAssocID="{A16C8FEB-E857-4EF0-89A0-6CCA7D340587}" presName="vert1" presStyleCnt="0"/>
      <dgm:spPr/>
    </dgm:pt>
    <dgm:pt modelId="{1886E58B-905C-9D40-812B-075F9004881B}" type="pres">
      <dgm:prSet presAssocID="{FA7EEA54-EBFC-48BC-B9AD-C55FBA304ED6}" presName="thickLine" presStyleLbl="alignNode1" presStyleIdx="7" presStyleCnt="10"/>
      <dgm:spPr/>
    </dgm:pt>
    <dgm:pt modelId="{C69F9577-2CAC-0E4D-AFCE-CE662CAF8FC7}" type="pres">
      <dgm:prSet presAssocID="{FA7EEA54-EBFC-48BC-B9AD-C55FBA304ED6}" presName="horz1" presStyleCnt="0"/>
      <dgm:spPr/>
    </dgm:pt>
    <dgm:pt modelId="{87F16995-A2A6-934C-BA79-4E6D60A4C9F8}" type="pres">
      <dgm:prSet presAssocID="{FA7EEA54-EBFC-48BC-B9AD-C55FBA304ED6}" presName="tx1" presStyleLbl="revTx" presStyleIdx="7" presStyleCnt="10"/>
      <dgm:spPr/>
    </dgm:pt>
    <dgm:pt modelId="{C03BB1D4-1727-1146-9B20-172FD6CC6E33}" type="pres">
      <dgm:prSet presAssocID="{FA7EEA54-EBFC-48BC-B9AD-C55FBA304ED6}" presName="vert1" presStyleCnt="0"/>
      <dgm:spPr/>
    </dgm:pt>
    <dgm:pt modelId="{EF67FC6C-89C5-864B-80C5-ACE3909347E4}" type="pres">
      <dgm:prSet presAssocID="{74A9DE7E-01B3-4EED-A96F-7C39794751E9}" presName="thickLine" presStyleLbl="alignNode1" presStyleIdx="8" presStyleCnt="10"/>
      <dgm:spPr/>
    </dgm:pt>
    <dgm:pt modelId="{871A9B20-FA5B-AF4A-994A-C09FDE6D05C5}" type="pres">
      <dgm:prSet presAssocID="{74A9DE7E-01B3-4EED-A96F-7C39794751E9}" presName="horz1" presStyleCnt="0"/>
      <dgm:spPr/>
    </dgm:pt>
    <dgm:pt modelId="{250DAA14-B21F-B14A-A1CD-7C27535F819B}" type="pres">
      <dgm:prSet presAssocID="{74A9DE7E-01B3-4EED-A96F-7C39794751E9}" presName="tx1" presStyleLbl="revTx" presStyleIdx="8" presStyleCnt="10"/>
      <dgm:spPr/>
    </dgm:pt>
    <dgm:pt modelId="{C885E091-A48D-0B44-BB6F-C7885F169B70}" type="pres">
      <dgm:prSet presAssocID="{74A9DE7E-01B3-4EED-A96F-7C39794751E9}" presName="vert1" presStyleCnt="0"/>
      <dgm:spPr/>
    </dgm:pt>
    <dgm:pt modelId="{B0BAB9EB-5418-5547-9500-072444FF5F3F}" type="pres">
      <dgm:prSet presAssocID="{E7AF9CB7-756A-4224-9D89-6D88F32A9292}" presName="thickLine" presStyleLbl="alignNode1" presStyleIdx="9" presStyleCnt="10"/>
      <dgm:spPr/>
    </dgm:pt>
    <dgm:pt modelId="{AA124D77-A832-214B-B6AD-6F570083E875}" type="pres">
      <dgm:prSet presAssocID="{E7AF9CB7-756A-4224-9D89-6D88F32A9292}" presName="horz1" presStyleCnt="0"/>
      <dgm:spPr/>
    </dgm:pt>
    <dgm:pt modelId="{D7E11398-9209-494D-B6C0-313A4EC8AB56}" type="pres">
      <dgm:prSet presAssocID="{E7AF9CB7-756A-4224-9D89-6D88F32A9292}" presName="tx1" presStyleLbl="revTx" presStyleIdx="9" presStyleCnt="10"/>
      <dgm:spPr/>
    </dgm:pt>
    <dgm:pt modelId="{43BC55E1-2B10-C542-BE5F-AB8340FF9534}" type="pres">
      <dgm:prSet presAssocID="{E7AF9CB7-756A-4224-9D89-6D88F32A9292}" presName="vert1" presStyleCnt="0"/>
      <dgm:spPr/>
    </dgm:pt>
  </dgm:ptLst>
  <dgm:cxnLst>
    <dgm:cxn modelId="{D4CA5006-693E-9741-A919-8F9D1F096EA7}" type="presOf" srcId="{16FC80A3-8397-4BBD-B53A-35EA0B1984AD}" destId="{7FCC2D16-11DB-3C43-AC65-953556D46693}" srcOrd="0" destOrd="0" presId="urn:microsoft.com/office/officeart/2008/layout/LinedList"/>
    <dgm:cxn modelId="{C774EF0A-73B8-1A4B-8AC4-3920A8ACD507}" type="presOf" srcId="{A16C8FEB-E857-4EF0-89A0-6CCA7D340587}" destId="{60FF7376-1F1E-3346-AC7C-6A749326D0BB}" srcOrd="0" destOrd="0" presId="urn:microsoft.com/office/officeart/2008/layout/LinedList"/>
    <dgm:cxn modelId="{9041082D-EBC1-4D1B-A2CD-D2B06E1335CF}" srcId="{A7849B2A-81C6-459D-9984-F910430C63B6}" destId="{9BDE1C40-4BC7-4579-9EFD-759CAB174FD0}" srcOrd="4" destOrd="0" parTransId="{516230E2-974F-43DF-AA9D-99C1BFBD6007}" sibTransId="{3F8DEEDB-7A8D-4EA6-A2DD-7656C3B1DD04}"/>
    <dgm:cxn modelId="{98885145-88A8-4A47-B7AA-BA2CED9ABCAE}" srcId="{A7849B2A-81C6-459D-9984-F910430C63B6}" destId="{16FC80A3-8397-4BBD-B53A-35EA0B1984AD}" srcOrd="2" destOrd="0" parTransId="{A3E5699A-59B2-4BB7-9AF7-5A408D27CC73}" sibTransId="{39A6301E-E7CD-4510-9AC4-AE6D79C0255B}"/>
    <dgm:cxn modelId="{2C4B9848-48BC-4664-BBBB-F31E857BB32C}" srcId="{A7849B2A-81C6-459D-9984-F910430C63B6}" destId="{95C9025C-2EE0-46DE-A135-05AE120DDC90}" srcOrd="1" destOrd="0" parTransId="{A43196C4-43B3-489C-8D1A-300BCB2C4E39}" sibTransId="{ED8F3902-944F-4443-B338-B95086B9B591}"/>
    <dgm:cxn modelId="{E8FB6E4F-19E9-4249-B1B0-F070C4BF739F}" type="presOf" srcId="{A7849B2A-81C6-459D-9984-F910430C63B6}" destId="{E218F240-850F-1149-B16D-E572B34C4030}" srcOrd="0" destOrd="0" presId="urn:microsoft.com/office/officeart/2008/layout/LinedList"/>
    <dgm:cxn modelId="{516DB853-F827-5448-B53B-41A4958475A3}" type="presOf" srcId="{FD4DB6F4-2708-43A5-9610-125D790A783A}" destId="{4163F8C9-CD6F-2A4B-AFB2-2CD23A5C2F92}" srcOrd="0" destOrd="0" presId="urn:microsoft.com/office/officeart/2008/layout/LinedList"/>
    <dgm:cxn modelId="{D0B39854-3C4C-4188-95CA-10B6135DB238}" srcId="{A7849B2A-81C6-459D-9984-F910430C63B6}" destId="{A16C8FEB-E857-4EF0-89A0-6CCA7D340587}" srcOrd="6" destOrd="0" parTransId="{74DB84B0-82C7-4824-AC17-80C9AB6B5608}" sibTransId="{2F32AA39-58C5-4CB6-AEB9-BD76757071A0}"/>
    <dgm:cxn modelId="{D8D5705D-8B7C-6C4F-A7DE-2569CF5FBA54}" type="presOf" srcId="{9BDE1C40-4BC7-4579-9EFD-759CAB174FD0}" destId="{EB60547D-2070-1C49-81C2-F6A2E4E88CFA}" srcOrd="0" destOrd="0" presId="urn:microsoft.com/office/officeart/2008/layout/LinedList"/>
    <dgm:cxn modelId="{683EC960-0DA4-E545-8B07-C29DB85081E1}" type="presOf" srcId="{E3D8FD95-6E63-46A0-96D3-C2FBDF8BA260}" destId="{75E6DCA1-C5EF-2943-A54E-7233D99542F4}" srcOrd="0" destOrd="0" presId="urn:microsoft.com/office/officeart/2008/layout/LinedList"/>
    <dgm:cxn modelId="{DB60F17A-D37C-4DD7-9489-7B707B9C6C2C}" srcId="{A7849B2A-81C6-459D-9984-F910430C63B6}" destId="{74A9DE7E-01B3-4EED-A96F-7C39794751E9}" srcOrd="8" destOrd="0" parTransId="{D1DF6343-4FF9-45ED-AB42-EDACB152AE6B}" sibTransId="{729762F6-EBAA-4A01-BE55-573C577800CC}"/>
    <dgm:cxn modelId="{A35D1C81-3939-4AEF-B991-C70F0F43C91D}" srcId="{A7849B2A-81C6-459D-9984-F910430C63B6}" destId="{FA7EEA54-EBFC-48BC-B9AD-C55FBA304ED6}" srcOrd="7" destOrd="0" parTransId="{3E6E2CEE-FDED-4E7F-90AE-70E1ADEA279C}" sibTransId="{1489E67F-EDC1-4065-BD5A-853FB7E8DBB7}"/>
    <dgm:cxn modelId="{B9B4388C-2929-4784-A6F4-BE50CDD937E1}" srcId="{A7849B2A-81C6-459D-9984-F910430C63B6}" destId="{FD4DB6F4-2708-43A5-9610-125D790A783A}" srcOrd="5" destOrd="0" parTransId="{496C0D9A-D042-4B7C-9024-0883EFEAA728}" sibTransId="{77FE244A-4F64-4C12-97EC-70F9BF9F82EB}"/>
    <dgm:cxn modelId="{A95E7AA4-08B3-B04F-9D90-213C4E46849F}" type="presOf" srcId="{E7AF9CB7-756A-4224-9D89-6D88F32A9292}" destId="{D7E11398-9209-494D-B6C0-313A4EC8AB56}" srcOrd="0" destOrd="0" presId="urn:microsoft.com/office/officeart/2008/layout/LinedList"/>
    <dgm:cxn modelId="{9C3206AA-5E1A-4347-8391-342EA4171C16}" type="presOf" srcId="{74A9DE7E-01B3-4EED-A96F-7C39794751E9}" destId="{250DAA14-B21F-B14A-A1CD-7C27535F819B}" srcOrd="0" destOrd="0" presId="urn:microsoft.com/office/officeart/2008/layout/LinedList"/>
    <dgm:cxn modelId="{16CCB8B3-15C0-4F79-9F58-9B5D47C2FB94}" srcId="{A7849B2A-81C6-459D-9984-F910430C63B6}" destId="{E3D8FD95-6E63-46A0-96D3-C2FBDF8BA260}" srcOrd="3" destOrd="0" parTransId="{F0CEE8AC-ED64-4BAF-A69D-7F4AD2EAFC14}" sibTransId="{C54E2D6C-F796-4CAC-B901-9BCB7BBC0D93}"/>
    <dgm:cxn modelId="{DAB73DC9-1635-0A42-9037-B09D4C270F33}" type="presOf" srcId="{FA7EEA54-EBFC-48BC-B9AD-C55FBA304ED6}" destId="{87F16995-A2A6-934C-BA79-4E6D60A4C9F8}" srcOrd="0" destOrd="0" presId="urn:microsoft.com/office/officeart/2008/layout/LinedList"/>
    <dgm:cxn modelId="{FA2B00D1-1F5A-40C2-9761-1AC70F0D5D67}" srcId="{A7849B2A-81C6-459D-9984-F910430C63B6}" destId="{F68C4245-B464-4A84-8C15-10819C604ACF}" srcOrd="0" destOrd="0" parTransId="{F545E1DF-D50B-4CF7-B749-80C24F1A5DC1}" sibTransId="{443CAE99-2EAA-4BDE-BD43-F8C73255CD8E}"/>
    <dgm:cxn modelId="{C199F8EC-882D-44EC-BC71-E6A5BE604DA3}" srcId="{A7849B2A-81C6-459D-9984-F910430C63B6}" destId="{E7AF9CB7-756A-4224-9D89-6D88F32A9292}" srcOrd="9" destOrd="0" parTransId="{5D2D3580-857E-43D4-AF19-F30C4BC99F88}" sibTransId="{A89C48C5-800F-440D-AEBA-CC84163994A6}"/>
    <dgm:cxn modelId="{AF0CDDF0-BF7F-F740-9E4D-AD43E0F0EFE9}" type="presOf" srcId="{F68C4245-B464-4A84-8C15-10819C604ACF}" destId="{748DC1D5-8F3C-5545-B4BB-027F48A8060C}" srcOrd="0" destOrd="0" presId="urn:microsoft.com/office/officeart/2008/layout/LinedList"/>
    <dgm:cxn modelId="{5124D3F6-3E23-E94D-A4CF-6F6896B6FCAF}" type="presOf" srcId="{95C9025C-2EE0-46DE-A135-05AE120DDC90}" destId="{C2717E2E-F69F-9F44-B947-7CD9B73838D3}" srcOrd="0" destOrd="0" presId="urn:microsoft.com/office/officeart/2008/layout/LinedList"/>
    <dgm:cxn modelId="{2D3E04F7-1A77-E543-951E-F59480DE43BC}" type="presParOf" srcId="{E218F240-850F-1149-B16D-E572B34C4030}" destId="{55A1B305-37BF-0649-AC05-45953AFC54F8}" srcOrd="0" destOrd="0" presId="urn:microsoft.com/office/officeart/2008/layout/LinedList"/>
    <dgm:cxn modelId="{AF85786A-64C8-EE4A-A261-55EF53C966DE}" type="presParOf" srcId="{E218F240-850F-1149-B16D-E572B34C4030}" destId="{55E5F868-B2E2-114F-BCD9-E31CA238AB29}" srcOrd="1" destOrd="0" presId="urn:microsoft.com/office/officeart/2008/layout/LinedList"/>
    <dgm:cxn modelId="{298D8E03-E51B-F34B-883B-15D68461434E}" type="presParOf" srcId="{55E5F868-B2E2-114F-BCD9-E31CA238AB29}" destId="{748DC1D5-8F3C-5545-B4BB-027F48A8060C}" srcOrd="0" destOrd="0" presId="urn:microsoft.com/office/officeart/2008/layout/LinedList"/>
    <dgm:cxn modelId="{C22E1CC4-ADBE-A046-B6A3-129E47DCAEB9}" type="presParOf" srcId="{55E5F868-B2E2-114F-BCD9-E31CA238AB29}" destId="{67810DFD-F833-2A4F-A084-ECD79038A63A}" srcOrd="1" destOrd="0" presId="urn:microsoft.com/office/officeart/2008/layout/LinedList"/>
    <dgm:cxn modelId="{9E500993-88FB-0B42-85D0-20023244CF80}" type="presParOf" srcId="{E218F240-850F-1149-B16D-E572B34C4030}" destId="{6453BDAD-ED29-9A41-B358-D10267E75319}" srcOrd="2" destOrd="0" presId="urn:microsoft.com/office/officeart/2008/layout/LinedList"/>
    <dgm:cxn modelId="{B44911CE-B163-CF48-80A2-44427A7545A2}" type="presParOf" srcId="{E218F240-850F-1149-B16D-E572B34C4030}" destId="{85EF4D03-74F2-C24C-AA82-F5DF8718BC90}" srcOrd="3" destOrd="0" presId="urn:microsoft.com/office/officeart/2008/layout/LinedList"/>
    <dgm:cxn modelId="{1D6B82A4-CDFA-3F43-A61B-062DFA22C3E4}" type="presParOf" srcId="{85EF4D03-74F2-C24C-AA82-F5DF8718BC90}" destId="{C2717E2E-F69F-9F44-B947-7CD9B73838D3}" srcOrd="0" destOrd="0" presId="urn:microsoft.com/office/officeart/2008/layout/LinedList"/>
    <dgm:cxn modelId="{BC830CE0-A939-B647-BD60-B2BC5B2480C9}" type="presParOf" srcId="{85EF4D03-74F2-C24C-AA82-F5DF8718BC90}" destId="{18DD2F02-70BA-8D4A-AC2D-CC2A31D6266B}" srcOrd="1" destOrd="0" presId="urn:microsoft.com/office/officeart/2008/layout/LinedList"/>
    <dgm:cxn modelId="{D6757501-E45F-D14E-BDD3-72A82D05A4FD}" type="presParOf" srcId="{E218F240-850F-1149-B16D-E572B34C4030}" destId="{8CB9EBDC-2D15-164D-BC74-430EA0CA6F80}" srcOrd="4" destOrd="0" presId="urn:microsoft.com/office/officeart/2008/layout/LinedList"/>
    <dgm:cxn modelId="{45745A89-0880-244B-AD06-E24310E77EE9}" type="presParOf" srcId="{E218F240-850F-1149-B16D-E572B34C4030}" destId="{828859C0-7A37-4B45-A73F-044DFFB965F2}" srcOrd="5" destOrd="0" presId="urn:microsoft.com/office/officeart/2008/layout/LinedList"/>
    <dgm:cxn modelId="{709EB11F-1D67-3240-849C-189A00AB491C}" type="presParOf" srcId="{828859C0-7A37-4B45-A73F-044DFFB965F2}" destId="{7FCC2D16-11DB-3C43-AC65-953556D46693}" srcOrd="0" destOrd="0" presId="urn:microsoft.com/office/officeart/2008/layout/LinedList"/>
    <dgm:cxn modelId="{688B96D7-F82E-2249-BC2C-FA6D631429C5}" type="presParOf" srcId="{828859C0-7A37-4B45-A73F-044DFFB965F2}" destId="{55B8E7A4-EFD2-5149-88E3-DEFAC3BDA026}" srcOrd="1" destOrd="0" presId="urn:microsoft.com/office/officeart/2008/layout/LinedList"/>
    <dgm:cxn modelId="{E4FFD116-A839-BF48-97C9-4A13A8B2A55D}" type="presParOf" srcId="{E218F240-850F-1149-B16D-E572B34C4030}" destId="{6F2D62D4-4111-6649-9870-6164B012FF9D}" srcOrd="6" destOrd="0" presId="urn:microsoft.com/office/officeart/2008/layout/LinedList"/>
    <dgm:cxn modelId="{DF7688FC-1EA6-0C46-8606-D614177F5C09}" type="presParOf" srcId="{E218F240-850F-1149-B16D-E572B34C4030}" destId="{FCC0DC89-4560-304B-ADFA-7822E2F2D346}" srcOrd="7" destOrd="0" presId="urn:microsoft.com/office/officeart/2008/layout/LinedList"/>
    <dgm:cxn modelId="{62B71C2A-464F-A841-8A9B-D98E4A1AD1B3}" type="presParOf" srcId="{FCC0DC89-4560-304B-ADFA-7822E2F2D346}" destId="{75E6DCA1-C5EF-2943-A54E-7233D99542F4}" srcOrd="0" destOrd="0" presId="urn:microsoft.com/office/officeart/2008/layout/LinedList"/>
    <dgm:cxn modelId="{5118FBD9-8E54-4A4D-9EE4-15414FF86370}" type="presParOf" srcId="{FCC0DC89-4560-304B-ADFA-7822E2F2D346}" destId="{588339FD-18A2-F840-AF33-A0C3FE316558}" srcOrd="1" destOrd="0" presId="urn:microsoft.com/office/officeart/2008/layout/LinedList"/>
    <dgm:cxn modelId="{0932AB95-6944-B546-B35B-AD61E1443691}" type="presParOf" srcId="{E218F240-850F-1149-B16D-E572B34C4030}" destId="{2997081C-F7C8-FB42-A40F-60D8B9DDA3A3}" srcOrd="8" destOrd="0" presId="urn:microsoft.com/office/officeart/2008/layout/LinedList"/>
    <dgm:cxn modelId="{016BB93D-9F6E-F142-8D51-B288F45342F8}" type="presParOf" srcId="{E218F240-850F-1149-B16D-E572B34C4030}" destId="{68021DC0-A86E-F946-B32A-FCE9A96F623C}" srcOrd="9" destOrd="0" presId="urn:microsoft.com/office/officeart/2008/layout/LinedList"/>
    <dgm:cxn modelId="{D6CF35AB-F511-7342-893C-98C09C6A92B0}" type="presParOf" srcId="{68021DC0-A86E-F946-B32A-FCE9A96F623C}" destId="{EB60547D-2070-1C49-81C2-F6A2E4E88CFA}" srcOrd="0" destOrd="0" presId="urn:microsoft.com/office/officeart/2008/layout/LinedList"/>
    <dgm:cxn modelId="{A9CC9126-8F9B-164E-B420-E0A103F56BA3}" type="presParOf" srcId="{68021DC0-A86E-F946-B32A-FCE9A96F623C}" destId="{B1FEAE49-D893-C549-87C6-61635B053C37}" srcOrd="1" destOrd="0" presId="urn:microsoft.com/office/officeart/2008/layout/LinedList"/>
    <dgm:cxn modelId="{A6CFF496-59C2-884D-A1BF-EBC6354741BC}" type="presParOf" srcId="{E218F240-850F-1149-B16D-E572B34C4030}" destId="{959D98E7-A092-EE43-A98E-E0BDF0E6A579}" srcOrd="10" destOrd="0" presId="urn:microsoft.com/office/officeart/2008/layout/LinedList"/>
    <dgm:cxn modelId="{8D71DC9F-10D0-874B-8814-BBDF3F6225BE}" type="presParOf" srcId="{E218F240-850F-1149-B16D-E572B34C4030}" destId="{E4283F1C-2E78-A243-962B-973C03F097DB}" srcOrd="11" destOrd="0" presId="urn:microsoft.com/office/officeart/2008/layout/LinedList"/>
    <dgm:cxn modelId="{2081A6A1-D67D-4441-BCDB-28A7FE74C831}" type="presParOf" srcId="{E4283F1C-2E78-A243-962B-973C03F097DB}" destId="{4163F8C9-CD6F-2A4B-AFB2-2CD23A5C2F92}" srcOrd="0" destOrd="0" presId="urn:microsoft.com/office/officeart/2008/layout/LinedList"/>
    <dgm:cxn modelId="{BFDA0189-8812-3E45-B242-D862C46C5024}" type="presParOf" srcId="{E4283F1C-2E78-A243-962B-973C03F097DB}" destId="{89F45B7B-F128-634C-A63E-7F17FB2CF799}" srcOrd="1" destOrd="0" presId="urn:microsoft.com/office/officeart/2008/layout/LinedList"/>
    <dgm:cxn modelId="{E4522E95-63E0-CD4B-9E72-59859B2046D4}" type="presParOf" srcId="{E218F240-850F-1149-B16D-E572B34C4030}" destId="{BAFDEAB3-C469-8A49-9988-AF3F614E5DA7}" srcOrd="12" destOrd="0" presId="urn:microsoft.com/office/officeart/2008/layout/LinedList"/>
    <dgm:cxn modelId="{2B17C137-BDE2-554D-9A62-278E92FC96DF}" type="presParOf" srcId="{E218F240-850F-1149-B16D-E572B34C4030}" destId="{75348A90-6983-844E-B231-5A8C0BDC9D66}" srcOrd="13" destOrd="0" presId="urn:microsoft.com/office/officeart/2008/layout/LinedList"/>
    <dgm:cxn modelId="{8DEC6490-A914-F84C-8B67-2E9468117773}" type="presParOf" srcId="{75348A90-6983-844E-B231-5A8C0BDC9D66}" destId="{60FF7376-1F1E-3346-AC7C-6A749326D0BB}" srcOrd="0" destOrd="0" presId="urn:microsoft.com/office/officeart/2008/layout/LinedList"/>
    <dgm:cxn modelId="{B18F9CB4-4E54-CC43-A135-58CFA7F2DD2F}" type="presParOf" srcId="{75348A90-6983-844E-B231-5A8C0BDC9D66}" destId="{8B9815EF-D87B-B344-9C45-083A2DEAD87D}" srcOrd="1" destOrd="0" presId="urn:microsoft.com/office/officeart/2008/layout/LinedList"/>
    <dgm:cxn modelId="{B42B0AFA-A68A-6643-A966-F58C086C1EDD}" type="presParOf" srcId="{E218F240-850F-1149-B16D-E572B34C4030}" destId="{1886E58B-905C-9D40-812B-075F9004881B}" srcOrd="14" destOrd="0" presId="urn:microsoft.com/office/officeart/2008/layout/LinedList"/>
    <dgm:cxn modelId="{BCA264AF-7AB1-7346-9CC1-762BFD27B517}" type="presParOf" srcId="{E218F240-850F-1149-B16D-E572B34C4030}" destId="{C69F9577-2CAC-0E4D-AFCE-CE662CAF8FC7}" srcOrd="15" destOrd="0" presId="urn:microsoft.com/office/officeart/2008/layout/LinedList"/>
    <dgm:cxn modelId="{3152EB79-FD66-2145-80B8-F4CA39286319}" type="presParOf" srcId="{C69F9577-2CAC-0E4D-AFCE-CE662CAF8FC7}" destId="{87F16995-A2A6-934C-BA79-4E6D60A4C9F8}" srcOrd="0" destOrd="0" presId="urn:microsoft.com/office/officeart/2008/layout/LinedList"/>
    <dgm:cxn modelId="{3CBDEF52-2EE5-1149-ADB1-DB4B34010706}" type="presParOf" srcId="{C69F9577-2CAC-0E4D-AFCE-CE662CAF8FC7}" destId="{C03BB1D4-1727-1146-9B20-172FD6CC6E33}" srcOrd="1" destOrd="0" presId="urn:microsoft.com/office/officeart/2008/layout/LinedList"/>
    <dgm:cxn modelId="{4F4CFAE9-C9D4-4B4D-8759-849F3DC926E5}" type="presParOf" srcId="{E218F240-850F-1149-B16D-E572B34C4030}" destId="{EF67FC6C-89C5-864B-80C5-ACE3909347E4}" srcOrd="16" destOrd="0" presId="urn:microsoft.com/office/officeart/2008/layout/LinedList"/>
    <dgm:cxn modelId="{08EC0169-FDD0-8041-924C-B7D116622170}" type="presParOf" srcId="{E218F240-850F-1149-B16D-E572B34C4030}" destId="{871A9B20-FA5B-AF4A-994A-C09FDE6D05C5}" srcOrd="17" destOrd="0" presId="urn:microsoft.com/office/officeart/2008/layout/LinedList"/>
    <dgm:cxn modelId="{C2EB67D4-3AD4-5A40-8C7D-E32C484CA648}" type="presParOf" srcId="{871A9B20-FA5B-AF4A-994A-C09FDE6D05C5}" destId="{250DAA14-B21F-B14A-A1CD-7C27535F819B}" srcOrd="0" destOrd="0" presId="urn:microsoft.com/office/officeart/2008/layout/LinedList"/>
    <dgm:cxn modelId="{48043487-89EB-9945-97C1-88DB7BB74B24}" type="presParOf" srcId="{871A9B20-FA5B-AF4A-994A-C09FDE6D05C5}" destId="{C885E091-A48D-0B44-BB6F-C7885F169B70}" srcOrd="1" destOrd="0" presId="urn:microsoft.com/office/officeart/2008/layout/LinedList"/>
    <dgm:cxn modelId="{CDD4D843-6908-2842-B600-D0FD5FD8989C}" type="presParOf" srcId="{E218F240-850F-1149-B16D-E572B34C4030}" destId="{B0BAB9EB-5418-5547-9500-072444FF5F3F}" srcOrd="18" destOrd="0" presId="urn:microsoft.com/office/officeart/2008/layout/LinedList"/>
    <dgm:cxn modelId="{65708204-14FB-FC41-889F-EDD8D910FAD0}" type="presParOf" srcId="{E218F240-850F-1149-B16D-E572B34C4030}" destId="{AA124D77-A832-214B-B6AD-6F570083E875}" srcOrd="19" destOrd="0" presId="urn:microsoft.com/office/officeart/2008/layout/LinedList"/>
    <dgm:cxn modelId="{0E055384-F78E-9F41-9BA1-B4E22CC00C74}" type="presParOf" srcId="{AA124D77-A832-214B-B6AD-6F570083E875}" destId="{D7E11398-9209-494D-B6C0-313A4EC8AB56}" srcOrd="0" destOrd="0" presId="urn:microsoft.com/office/officeart/2008/layout/LinedList"/>
    <dgm:cxn modelId="{3A79510A-4CF4-A148-9FA2-6BB2C996FBFA}" type="presParOf" srcId="{AA124D77-A832-214B-B6AD-6F570083E875}" destId="{43BC55E1-2B10-C542-BE5F-AB8340FF95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2B959-5107-4B85-8A50-8B20C2B64CE1}">
      <dsp:nvSpPr>
        <dsp:cNvPr id="0" name=""/>
        <dsp:cNvSpPr/>
      </dsp:nvSpPr>
      <dsp:spPr>
        <a:xfrm>
          <a:off x="193985" y="619647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19BCDE-F5DB-4F6D-934B-5F3FC53250E9}">
      <dsp:nvSpPr>
        <dsp:cNvPr id="0" name=""/>
        <dsp:cNvSpPr/>
      </dsp:nvSpPr>
      <dsp:spPr>
        <a:xfrm>
          <a:off x="362146" y="787808"/>
          <a:ext cx="464444" cy="464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C5B4B-2FE5-4D58-AAD1-71B6A7998EB9}">
      <dsp:nvSpPr>
        <dsp:cNvPr id="0" name=""/>
        <dsp:cNvSpPr/>
      </dsp:nvSpPr>
      <dsp:spPr>
        <a:xfrm>
          <a:off x="1166344" y="619647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Critical thinking </a:t>
          </a:r>
        </a:p>
      </dsp:txBody>
      <dsp:txXfrm>
        <a:off x="1166344" y="619647"/>
        <a:ext cx="1887520" cy="800766"/>
      </dsp:txXfrm>
    </dsp:sp>
    <dsp:sp modelId="{D3737CFB-126B-4720-B6FF-2087154B1142}">
      <dsp:nvSpPr>
        <dsp:cNvPr id="0" name=""/>
        <dsp:cNvSpPr/>
      </dsp:nvSpPr>
      <dsp:spPr>
        <a:xfrm>
          <a:off x="3382751" y="619647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51EF4-A255-458A-A339-3AE4E9E6DC70}">
      <dsp:nvSpPr>
        <dsp:cNvPr id="0" name=""/>
        <dsp:cNvSpPr/>
      </dsp:nvSpPr>
      <dsp:spPr>
        <a:xfrm>
          <a:off x="3550912" y="787808"/>
          <a:ext cx="464444" cy="464444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95BDC-3ADE-460F-98BC-D78176166D08}">
      <dsp:nvSpPr>
        <dsp:cNvPr id="0" name=""/>
        <dsp:cNvSpPr/>
      </dsp:nvSpPr>
      <dsp:spPr>
        <a:xfrm>
          <a:off x="4355110" y="619647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Written communication </a:t>
          </a:r>
        </a:p>
      </dsp:txBody>
      <dsp:txXfrm>
        <a:off x="4355110" y="619647"/>
        <a:ext cx="1887520" cy="800766"/>
      </dsp:txXfrm>
    </dsp:sp>
    <dsp:sp modelId="{96D3B845-8B86-4CF9-B46E-8CC68C692C87}">
      <dsp:nvSpPr>
        <dsp:cNvPr id="0" name=""/>
        <dsp:cNvSpPr/>
      </dsp:nvSpPr>
      <dsp:spPr>
        <a:xfrm>
          <a:off x="6571517" y="619647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DED25-21D7-4F60-9E2D-7DC621BCB00A}">
      <dsp:nvSpPr>
        <dsp:cNvPr id="0" name=""/>
        <dsp:cNvSpPr/>
      </dsp:nvSpPr>
      <dsp:spPr>
        <a:xfrm>
          <a:off x="6739678" y="787808"/>
          <a:ext cx="464444" cy="464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6BE4C-144E-427C-B3A1-4BF712C3E6B0}">
      <dsp:nvSpPr>
        <dsp:cNvPr id="0" name=""/>
        <dsp:cNvSpPr/>
      </dsp:nvSpPr>
      <dsp:spPr>
        <a:xfrm>
          <a:off x="7543876" y="619647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Teamwork </a:t>
          </a:r>
        </a:p>
      </dsp:txBody>
      <dsp:txXfrm>
        <a:off x="7543876" y="619647"/>
        <a:ext cx="1887520" cy="800766"/>
      </dsp:txXfrm>
    </dsp:sp>
    <dsp:sp modelId="{551A48C3-7D13-4073-8B37-8545914D9CB7}">
      <dsp:nvSpPr>
        <dsp:cNvPr id="0" name=""/>
        <dsp:cNvSpPr/>
      </dsp:nvSpPr>
      <dsp:spPr>
        <a:xfrm>
          <a:off x="193985" y="2002269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B4F98-B16C-460F-8B65-51D7C0EDBAA3}">
      <dsp:nvSpPr>
        <dsp:cNvPr id="0" name=""/>
        <dsp:cNvSpPr/>
      </dsp:nvSpPr>
      <dsp:spPr>
        <a:xfrm>
          <a:off x="362146" y="2170430"/>
          <a:ext cx="464444" cy="464444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05845-1E0C-4AC8-B865-476E0EF44016}">
      <dsp:nvSpPr>
        <dsp:cNvPr id="0" name=""/>
        <dsp:cNvSpPr/>
      </dsp:nvSpPr>
      <dsp:spPr>
        <a:xfrm>
          <a:off x="1166344" y="2002269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Problem solving </a:t>
          </a:r>
        </a:p>
      </dsp:txBody>
      <dsp:txXfrm>
        <a:off x="1166344" y="2002269"/>
        <a:ext cx="1887520" cy="800766"/>
      </dsp:txXfrm>
    </dsp:sp>
    <dsp:sp modelId="{9F81351E-F484-4982-ACE0-EC9B48EDB3A9}">
      <dsp:nvSpPr>
        <dsp:cNvPr id="0" name=""/>
        <dsp:cNvSpPr/>
      </dsp:nvSpPr>
      <dsp:spPr>
        <a:xfrm>
          <a:off x="3382751" y="2002269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C5D705-02CD-4F23-909A-69F9B960B283}">
      <dsp:nvSpPr>
        <dsp:cNvPr id="0" name=""/>
        <dsp:cNvSpPr/>
      </dsp:nvSpPr>
      <dsp:spPr>
        <a:xfrm>
          <a:off x="3550912" y="2170430"/>
          <a:ext cx="464444" cy="464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CC634-315B-4D15-AB72-4B73159ECA0D}">
      <dsp:nvSpPr>
        <dsp:cNvPr id="0" name=""/>
        <dsp:cNvSpPr/>
      </dsp:nvSpPr>
      <dsp:spPr>
        <a:xfrm>
          <a:off x="4355110" y="2002269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Technology </a:t>
          </a:r>
        </a:p>
      </dsp:txBody>
      <dsp:txXfrm>
        <a:off x="4355110" y="2002269"/>
        <a:ext cx="1887520" cy="800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D1414-7D55-3D44-907A-92A892C33912}">
      <dsp:nvSpPr>
        <dsp:cNvPr id="0" name=""/>
        <dsp:cNvSpPr/>
      </dsp:nvSpPr>
      <dsp:spPr>
        <a:xfrm>
          <a:off x="0" y="426083"/>
          <a:ext cx="6391275" cy="1460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Making sure the environment is safe and secure for public and workers by patrolling and monitoring premises. </a:t>
          </a:r>
          <a:endParaRPr lang="en-US" sz="2600" kern="1200"/>
        </a:p>
      </dsp:txBody>
      <dsp:txXfrm>
        <a:off x="71279" y="497362"/>
        <a:ext cx="6248717" cy="1317602"/>
      </dsp:txXfrm>
    </dsp:sp>
    <dsp:sp modelId="{D51515D5-E00C-E740-82B9-0386630950B8}">
      <dsp:nvSpPr>
        <dsp:cNvPr id="0" name=""/>
        <dsp:cNvSpPr/>
      </dsp:nvSpPr>
      <dsp:spPr>
        <a:xfrm>
          <a:off x="0" y="1961123"/>
          <a:ext cx="6391275" cy="146016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Skills needed are : </a:t>
          </a:r>
          <a:endParaRPr lang="en-US" sz="2600" kern="1200"/>
        </a:p>
      </dsp:txBody>
      <dsp:txXfrm>
        <a:off x="71279" y="2032402"/>
        <a:ext cx="6248717" cy="1317602"/>
      </dsp:txXfrm>
    </dsp:sp>
    <dsp:sp modelId="{CA033CD9-233D-C642-AD66-9827456FAAF9}">
      <dsp:nvSpPr>
        <dsp:cNvPr id="0" name=""/>
        <dsp:cNvSpPr/>
      </dsp:nvSpPr>
      <dsp:spPr>
        <a:xfrm>
          <a:off x="0" y="3421283"/>
          <a:ext cx="6391275" cy="1399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Honesty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Physical fitness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Good communication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Team player </a:t>
          </a:r>
          <a:endParaRPr lang="en-US" sz="2000" kern="1200"/>
        </a:p>
      </dsp:txBody>
      <dsp:txXfrm>
        <a:off x="0" y="3421283"/>
        <a:ext cx="6391275" cy="13993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1B305-37BF-0649-AC05-45953AFC54F8}">
      <dsp:nvSpPr>
        <dsp:cNvPr id="0" name=""/>
        <dsp:cNvSpPr/>
      </dsp:nvSpPr>
      <dsp:spPr>
        <a:xfrm>
          <a:off x="0" y="640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8DC1D5-8F3C-5545-B4BB-027F48A8060C}">
      <dsp:nvSpPr>
        <dsp:cNvPr id="0" name=""/>
        <dsp:cNvSpPr/>
      </dsp:nvSpPr>
      <dsp:spPr>
        <a:xfrm>
          <a:off x="0" y="640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Able to demonstrate and deliver high quality guarding and customer service to both our clients and service users.</a:t>
          </a:r>
          <a:endParaRPr lang="en-US" sz="1400" kern="1200"/>
        </a:p>
      </dsp:txBody>
      <dsp:txXfrm>
        <a:off x="0" y="640"/>
        <a:ext cx="6391275" cy="524540"/>
      </dsp:txXfrm>
    </dsp:sp>
    <dsp:sp modelId="{6453BDAD-ED29-9A41-B358-D10267E75319}">
      <dsp:nvSpPr>
        <dsp:cNvPr id="0" name=""/>
        <dsp:cNvSpPr/>
      </dsp:nvSpPr>
      <dsp:spPr>
        <a:xfrm>
          <a:off x="0" y="525181"/>
          <a:ext cx="6391275" cy="0"/>
        </a:xfrm>
        <a:prstGeom prst="line">
          <a:avLst/>
        </a:prstGeom>
        <a:solidFill>
          <a:schemeClr val="accent2">
            <a:hueOff val="-2196191"/>
            <a:satOff val="100"/>
            <a:lumOff val="0"/>
            <a:alphaOff val="0"/>
          </a:schemeClr>
        </a:solidFill>
        <a:ln w="19050" cap="rnd" cmpd="sng" algn="ctr">
          <a:solidFill>
            <a:schemeClr val="accent2">
              <a:hueOff val="-2196191"/>
              <a:satOff val="10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717E2E-F69F-9F44-B947-7CD9B73838D3}">
      <dsp:nvSpPr>
        <dsp:cNvPr id="0" name=""/>
        <dsp:cNvSpPr/>
      </dsp:nvSpPr>
      <dsp:spPr>
        <a:xfrm>
          <a:off x="0" y="525181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Reliable, Responsible and Punctual</a:t>
          </a:r>
          <a:endParaRPr lang="en-US" sz="1400" kern="1200"/>
        </a:p>
      </dsp:txBody>
      <dsp:txXfrm>
        <a:off x="0" y="525181"/>
        <a:ext cx="6391275" cy="524540"/>
      </dsp:txXfrm>
    </dsp:sp>
    <dsp:sp modelId="{8CB9EBDC-2D15-164D-BC74-430EA0CA6F80}">
      <dsp:nvSpPr>
        <dsp:cNvPr id="0" name=""/>
        <dsp:cNvSpPr/>
      </dsp:nvSpPr>
      <dsp:spPr>
        <a:xfrm>
          <a:off x="0" y="1049721"/>
          <a:ext cx="6391275" cy="0"/>
        </a:xfrm>
        <a:prstGeom prst="line">
          <a:avLst/>
        </a:prstGeom>
        <a:solidFill>
          <a:schemeClr val="accent2">
            <a:hueOff val="-4392383"/>
            <a:satOff val="200"/>
            <a:lumOff val="0"/>
            <a:alphaOff val="0"/>
          </a:schemeClr>
        </a:solidFill>
        <a:ln w="19050" cap="rnd" cmpd="sng" algn="ctr">
          <a:solidFill>
            <a:schemeClr val="accent2">
              <a:hueOff val="-4392383"/>
              <a:satOff val="20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C2D16-11DB-3C43-AC65-953556D46693}">
      <dsp:nvSpPr>
        <dsp:cNvPr id="0" name=""/>
        <dsp:cNvSpPr/>
      </dsp:nvSpPr>
      <dsp:spPr>
        <a:xfrm>
          <a:off x="0" y="1049721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Able to work in a team as well as on your own</a:t>
          </a:r>
          <a:endParaRPr lang="en-US" sz="1400" kern="1200"/>
        </a:p>
      </dsp:txBody>
      <dsp:txXfrm>
        <a:off x="0" y="1049721"/>
        <a:ext cx="6391275" cy="524540"/>
      </dsp:txXfrm>
    </dsp:sp>
    <dsp:sp modelId="{6F2D62D4-4111-6649-9870-6164B012FF9D}">
      <dsp:nvSpPr>
        <dsp:cNvPr id="0" name=""/>
        <dsp:cNvSpPr/>
      </dsp:nvSpPr>
      <dsp:spPr>
        <a:xfrm>
          <a:off x="0" y="1574262"/>
          <a:ext cx="6391275" cy="0"/>
        </a:xfrm>
        <a:prstGeom prst="line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accent2">
              <a:hueOff val="-6588574"/>
              <a:satOff val="30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6DCA1-C5EF-2943-A54E-7233D99542F4}">
      <dsp:nvSpPr>
        <dsp:cNvPr id="0" name=""/>
        <dsp:cNvSpPr/>
      </dsp:nvSpPr>
      <dsp:spPr>
        <a:xfrm>
          <a:off x="0" y="1574262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calm under pressure and confident in dealing with confrontational situations in a calm and professional manner</a:t>
          </a:r>
          <a:endParaRPr lang="en-US" sz="1400" kern="1200"/>
        </a:p>
      </dsp:txBody>
      <dsp:txXfrm>
        <a:off x="0" y="1574262"/>
        <a:ext cx="6391275" cy="524540"/>
      </dsp:txXfrm>
    </dsp:sp>
    <dsp:sp modelId="{2997081C-F7C8-FB42-A40F-60D8B9DDA3A3}">
      <dsp:nvSpPr>
        <dsp:cNvPr id="0" name=""/>
        <dsp:cNvSpPr/>
      </dsp:nvSpPr>
      <dsp:spPr>
        <a:xfrm>
          <a:off x="0" y="2098802"/>
          <a:ext cx="6391275" cy="0"/>
        </a:xfrm>
        <a:prstGeom prst="line">
          <a:avLst/>
        </a:prstGeom>
        <a:solidFill>
          <a:schemeClr val="accent2">
            <a:hueOff val="-8784765"/>
            <a:satOff val="400"/>
            <a:lumOff val="0"/>
            <a:alphaOff val="0"/>
          </a:schemeClr>
        </a:solidFill>
        <a:ln w="19050" cap="rnd" cmpd="sng" algn="ctr">
          <a:solidFill>
            <a:schemeClr val="accent2">
              <a:hueOff val="-8784765"/>
              <a:satOff val="40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0547D-2070-1C49-81C2-F6A2E4E88CFA}">
      <dsp:nvSpPr>
        <dsp:cNvPr id="0" name=""/>
        <dsp:cNvSpPr/>
      </dsp:nvSpPr>
      <dsp:spPr>
        <a:xfrm>
          <a:off x="0" y="2098802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Physically fit to complete patrols internally and externally and able to stand/walk for extended periods when asked</a:t>
          </a:r>
          <a:endParaRPr lang="en-US" sz="1400" kern="1200"/>
        </a:p>
      </dsp:txBody>
      <dsp:txXfrm>
        <a:off x="0" y="2098802"/>
        <a:ext cx="6391275" cy="524540"/>
      </dsp:txXfrm>
    </dsp:sp>
    <dsp:sp modelId="{959D98E7-A092-EE43-A98E-E0BDF0E6A579}">
      <dsp:nvSpPr>
        <dsp:cNvPr id="0" name=""/>
        <dsp:cNvSpPr/>
      </dsp:nvSpPr>
      <dsp:spPr>
        <a:xfrm>
          <a:off x="0" y="2623343"/>
          <a:ext cx="6391275" cy="0"/>
        </a:xfrm>
        <a:prstGeom prst="line">
          <a:avLst/>
        </a:prstGeom>
        <a:solidFill>
          <a:schemeClr val="accent2">
            <a:hueOff val="-10980957"/>
            <a:satOff val="501"/>
            <a:lumOff val="0"/>
            <a:alphaOff val="0"/>
          </a:schemeClr>
        </a:solidFill>
        <a:ln w="19050" cap="rnd" cmpd="sng" algn="ctr">
          <a:solidFill>
            <a:schemeClr val="accent2">
              <a:hueOff val="-10980957"/>
              <a:satOff val="5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3F8C9-CD6F-2A4B-AFB2-2CD23A5C2F92}">
      <dsp:nvSpPr>
        <dsp:cNvPr id="0" name=""/>
        <dsp:cNvSpPr/>
      </dsp:nvSpPr>
      <dsp:spPr>
        <a:xfrm>
          <a:off x="0" y="2623343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Confident in writing incident and shift reports</a:t>
          </a:r>
          <a:endParaRPr lang="en-US" sz="1400" kern="1200"/>
        </a:p>
      </dsp:txBody>
      <dsp:txXfrm>
        <a:off x="0" y="2623343"/>
        <a:ext cx="6391275" cy="524540"/>
      </dsp:txXfrm>
    </dsp:sp>
    <dsp:sp modelId="{BAFDEAB3-C469-8A49-9988-AF3F614E5DA7}">
      <dsp:nvSpPr>
        <dsp:cNvPr id="0" name=""/>
        <dsp:cNvSpPr/>
      </dsp:nvSpPr>
      <dsp:spPr>
        <a:xfrm>
          <a:off x="0" y="3147884"/>
          <a:ext cx="6391275" cy="0"/>
        </a:xfrm>
        <a:prstGeom prst="line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accent2">
              <a:hueOff val="-13177148"/>
              <a:satOff val="6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FF7376-1F1E-3346-AC7C-6A749326D0BB}">
      <dsp:nvSpPr>
        <dsp:cNvPr id="0" name=""/>
        <dsp:cNvSpPr/>
      </dsp:nvSpPr>
      <dsp:spPr>
        <a:xfrm>
          <a:off x="0" y="3147884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ability to be pro-active and think on your feet use initiative</a:t>
          </a:r>
          <a:endParaRPr lang="en-US" sz="1400" kern="1200"/>
        </a:p>
      </dsp:txBody>
      <dsp:txXfrm>
        <a:off x="0" y="3147884"/>
        <a:ext cx="6391275" cy="524540"/>
      </dsp:txXfrm>
    </dsp:sp>
    <dsp:sp modelId="{1886E58B-905C-9D40-812B-075F9004881B}">
      <dsp:nvSpPr>
        <dsp:cNvPr id="0" name=""/>
        <dsp:cNvSpPr/>
      </dsp:nvSpPr>
      <dsp:spPr>
        <a:xfrm>
          <a:off x="0" y="3672424"/>
          <a:ext cx="6391275" cy="0"/>
        </a:xfrm>
        <a:prstGeom prst="line">
          <a:avLst/>
        </a:prstGeom>
        <a:solidFill>
          <a:schemeClr val="accent2">
            <a:hueOff val="-15373339"/>
            <a:satOff val="701"/>
            <a:lumOff val="0"/>
            <a:alphaOff val="0"/>
          </a:schemeClr>
        </a:solidFill>
        <a:ln w="19050" cap="rnd" cmpd="sng" algn="ctr">
          <a:solidFill>
            <a:schemeClr val="accent2">
              <a:hueOff val="-15373339"/>
              <a:satOff val="7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16995-A2A6-934C-BA79-4E6D60A4C9F8}">
      <dsp:nvSpPr>
        <dsp:cNvPr id="0" name=""/>
        <dsp:cNvSpPr/>
      </dsp:nvSpPr>
      <dsp:spPr>
        <a:xfrm>
          <a:off x="0" y="3672424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have a smart appearance befitting the company</a:t>
          </a:r>
          <a:endParaRPr lang="en-US" sz="1400" kern="1200"/>
        </a:p>
      </dsp:txBody>
      <dsp:txXfrm>
        <a:off x="0" y="3672424"/>
        <a:ext cx="6391275" cy="524540"/>
      </dsp:txXfrm>
    </dsp:sp>
    <dsp:sp modelId="{EF67FC6C-89C5-864B-80C5-ACE3909347E4}">
      <dsp:nvSpPr>
        <dsp:cNvPr id="0" name=""/>
        <dsp:cNvSpPr/>
      </dsp:nvSpPr>
      <dsp:spPr>
        <a:xfrm>
          <a:off x="0" y="4196965"/>
          <a:ext cx="6391275" cy="0"/>
        </a:xfrm>
        <a:prstGeom prst="line">
          <a:avLst/>
        </a:prstGeom>
        <a:solidFill>
          <a:schemeClr val="accent2">
            <a:hueOff val="-17569530"/>
            <a:satOff val="801"/>
            <a:lumOff val="0"/>
            <a:alphaOff val="0"/>
          </a:schemeClr>
        </a:solidFill>
        <a:ln w="19050" cap="rnd" cmpd="sng" algn="ctr">
          <a:solidFill>
            <a:schemeClr val="accent2">
              <a:hueOff val="-17569530"/>
              <a:satOff val="8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DAA14-B21F-B14A-A1CD-7C27535F819B}">
      <dsp:nvSpPr>
        <dsp:cNvPr id="0" name=""/>
        <dsp:cNvSpPr/>
      </dsp:nvSpPr>
      <dsp:spPr>
        <a:xfrm>
          <a:off x="0" y="4196965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confident you are able to undertake 100% of all specific duties</a:t>
          </a:r>
          <a:endParaRPr lang="en-US" sz="1400" kern="1200"/>
        </a:p>
      </dsp:txBody>
      <dsp:txXfrm>
        <a:off x="0" y="4196965"/>
        <a:ext cx="6391275" cy="524540"/>
      </dsp:txXfrm>
    </dsp:sp>
    <dsp:sp modelId="{B0BAB9EB-5418-5547-9500-072444FF5F3F}">
      <dsp:nvSpPr>
        <dsp:cNvPr id="0" name=""/>
        <dsp:cNvSpPr/>
      </dsp:nvSpPr>
      <dsp:spPr>
        <a:xfrm>
          <a:off x="0" y="4721505"/>
          <a:ext cx="6391275" cy="0"/>
        </a:xfrm>
        <a:prstGeom prst="line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11398-9209-494D-B6C0-313A4EC8AB56}">
      <dsp:nvSpPr>
        <dsp:cNvPr id="0" name=""/>
        <dsp:cNvSpPr/>
      </dsp:nvSpPr>
      <dsp:spPr>
        <a:xfrm>
          <a:off x="0" y="4721505"/>
          <a:ext cx="6391275" cy="52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able to provide all the documentation and vetting information requested</a:t>
          </a:r>
          <a:endParaRPr lang="en-US" sz="1400" kern="1200"/>
        </a:p>
      </dsp:txBody>
      <dsp:txXfrm>
        <a:off x="0" y="4721505"/>
        <a:ext cx="6391275" cy="524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4/14/21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17975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12192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92A2039-50D4-4D49-A79F-C82A1D913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C1C7165-8A3A-44EB-88D0-4EFA36A00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29" name="Freeform 5">
              <a:extLst>
                <a:ext uri="{FF2B5EF4-FFF2-40B4-BE49-F238E27FC236}">
                  <a16:creationId xmlns:a16="http://schemas.microsoft.com/office/drawing/2014/main" id="{A1081473-BB93-49A4-B605-4E2053739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A016D6-9CBB-AF4C-8F9C-F57E3456D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838200"/>
            <a:ext cx="8825659" cy="9779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100">
                <a:solidFill>
                  <a:srgbClr val="EBEBEB"/>
                </a:solidFill>
              </a:rPr>
              <a:t>Osman Benjamin Kamara</a:t>
            </a:r>
            <a:br>
              <a:rPr lang="en-US" sz="3100">
                <a:solidFill>
                  <a:srgbClr val="EBEBEB"/>
                </a:solidFill>
              </a:rPr>
            </a:br>
            <a:endParaRPr lang="en-US" sz="310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17EC40-AAB5-9E4C-A179-F1E52C7DA3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2757942"/>
            <a:ext cx="8825659" cy="326185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2000">
                <a:solidFill>
                  <a:srgbClr val="404040"/>
                </a:solidFill>
              </a:rPr>
              <a:t>Student number : 1915720</a:t>
            </a:r>
          </a:p>
          <a:p>
            <a:pPr>
              <a:buFont typeface="Wingdings 3" charset="2"/>
              <a:buChar char=""/>
            </a:pPr>
            <a:r>
              <a:rPr lang="en-US" sz="2000">
                <a:solidFill>
                  <a:srgbClr val="404040"/>
                </a:solidFill>
              </a:rPr>
              <a:t>Model number : BMSW4001_LON </a:t>
            </a:r>
          </a:p>
          <a:p>
            <a:pPr>
              <a:buFont typeface="Wingdings 3" charset="2"/>
              <a:buChar char=""/>
            </a:pPr>
            <a:endParaRPr lang="en-US" sz="2000">
              <a:solidFill>
                <a:srgbClr val="404040"/>
              </a:solidFill>
            </a:endParaRPr>
          </a:p>
          <a:p>
            <a:pPr>
              <a:buFont typeface="Wingdings 3" charset="2"/>
              <a:buChar char=""/>
            </a:pPr>
            <a:endParaRPr lang="en-US" sz="200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68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727EE-DF1E-0340-AA12-4747B946D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Academic and employability skills </a:t>
            </a:r>
          </a:p>
        </p:txBody>
      </p:sp>
      <p:pic>
        <p:nvPicPr>
          <p:cNvPr id="2050" name="Picture 2" descr="Employability and Connected Learning Overview – Center for Online Learning,  Research and Service - University of Illinois Springfield - UIS">
            <a:extLst>
              <a:ext uri="{FF2B5EF4-FFF2-40B4-BE49-F238E27FC236}">
                <a16:creationId xmlns:a16="http://schemas.microsoft.com/office/drawing/2014/main" id="{11CCBA45-7D0B-CA48-BADE-A2CAE5763F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0"/>
            <a:ext cx="11744325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219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F2BCE3-2186-4B58-8212-5088DCAC85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867612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9477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A7E3CF-9994-2E4A-A9AE-073E7221E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Security Guard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1BC4013-2D3B-4F38-8FEF-4E3809DC56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27151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6318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5" name="Rectangle 22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Oval 24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8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08BDA3-FA44-164E-9D79-F24FE3E0F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CIS security LTD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C8872EFA-60DD-4E4A-8AB2-45E9B6C4D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255126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7791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1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15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83A33-018A-3143-8B37-1919B9226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SWOT 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3573F5D-F633-AE4E-9BE4-B4620AB70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871430"/>
              </p:ext>
            </p:extLst>
          </p:nvPr>
        </p:nvGraphicFramePr>
        <p:xfrm>
          <a:off x="1109763" y="1411217"/>
          <a:ext cx="6470908" cy="4264704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3438451">
                  <a:extLst>
                    <a:ext uri="{9D8B030D-6E8A-4147-A177-3AD203B41FA5}">
                      <a16:colId xmlns:a16="http://schemas.microsoft.com/office/drawing/2014/main" val="3199274195"/>
                    </a:ext>
                  </a:extLst>
                </a:gridCol>
                <a:gridCol w="3032457">
                  <a:extLst>
                    <a:ext uri="{9D8B030D-6E8A-4147-A177-3AD203B41FA5}">
                      <a16:colId xmlns:a16="http://schemas.microsoft.com/office/drawing/2014/main" val="130271258"/>
                    </a:ext>
                  </a:extLst>
                </a:gridCol>
              </a:tblGrid>
              <a:tr h="2128654">
                <a:tc>
                  <a:txBody>
                    <a:bodyPr/>
                    <a:lstStyle/>
                    <a:p>
                      <a:pPr algn="ctr"/>
                      <a:r>
                        <a:rPr lang="en-US" sz="1500" b="1"/>
                        <a:t>Strengths </a:t>
                      </a:r>
                    </a:p>
                    <a:p>
                      <a:pPr algn="ctr"/>
                      <a:endParaRPr lang="en-US" sz="15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Customer experience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Good communication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Time management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Team player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Clam in a crisis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Good at working alone </a:t>
                      </a:r>
                    </a:p>
                    <a:p>
                      <a:endParaRPr lang="en-US" sz="1500"/>
                    </a:p>
                  </a:txBody>
                  <a:tcPr marL="74953" marR="74953" marT="37476" marB="374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/>
                        <a:t>Weaknesses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Poor paper works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Poor computer skills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Easily bored with routine work </a:t>
                      </a:r>
                    </a:p>
                  </a:txBody>
                  <a:tcPr marL="74953" marR="74953" marT="37476" marB="37476"/>
                </a:tc>
                <a:extLst>
                  <a:ext uri="{0D108BD9-81ED-4DB2-BD59-A6C34878D82A}">
                    <a16:rowId xmlns:a16="http://schemas.microsoft.com/office/drawing/2014/main" val="1449467996"/>
                  </a:ext>
                </a:extLst>
              </a:tr>
              <a:tr h="1903796">
                <a:tc>
                  <a:txBody>
                    <a:bodyPr/>
                    <a:lstStyle/>
                    <a:p>
                      <a:pPr algn="ctr"/>
                      <a:r>
                        <a:rPr lang="en-US" sz="1500"/>
                        <a:t>Opportunities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Change career direction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Experiencing different environment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Better earning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New technology </a:t>
                      </a:r>
                    </a:p>
                    <a:p>
                      <a:pPr algn="ctr"/>
                      <a:endParaRPr lang="en-US" sz="1500"/>
                    </a:p>
                    <a:p>
                      <a:pPr algn="ctr"/>
                      <a:endParaRPr lang="en-US" sz="1500"/>
                    </a:p>
                    <a:p>
                      <a:pPr algn="ctr"/>
                      <a:endParaRPr lang="en-US" sz="1500"/>
                    </a:p>
                  </a:txBody>
                  <a:tcPr marL="74953" marR="74953" marT="37476" marB="3747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/>
                        <a:t>Threats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Change in technology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500"/>
                        <a:t>Environmental protection </a:t>
                      </a:r>
                    </a:p>
                  </a:txBody>
                  <a:tcPr marL="74953" marR="74953" marT="37476" marB="37476"/>
                </a:tc>
                <a:extLst>
                  <a:ext uri="{0D108BD9-81ED-4DB2-BD59-A6C34878D82A}">
                    <a16:rowId xmlns:a16="http://schemas.microsoft.com/office/drawing/2014/main" val="480842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951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AFF5C566-F380-4CA3-8062-AB31BB8B00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57ABE-5A2C-0647-8A9A-13D2C155C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4012327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185</TotalTime>
  <Words>232</Words>
  <Application>Microsoft Macintosh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Osman Benjamin Kamara </vt:lpstr>
      <vt:lpstr>Academic and employability skills </vt:lpstr>
      <vt:lpstr>PowerPoint Presentation</vt:lpstr>
      <vt:lpstr>Security Guard </vt:lpstr>
      <vt:lpstr>CIS security LTD </vt:lpstr>
      <vt:lpstr>SWOT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Osman Kamara </dc:title>
  <dc:creator>tashania henry</dc:creator>
  <cp:lastModifiedBy>tashania henry</cp:lastModifiedBy>
  <cp:revision>11</cp:revision>
  <dcterms:created xsi:type="dcterms:W3CDTF">2021-04-14T12:55:27Z</dcterms:created>
  <dcterms:modified xsi:type="dcterms:W3CDTF">2021-04-14T16:33:33Z</dcterms:modified>
</cp:coreProperties>
</file>