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B45B8-7DA1-4AC5-851C-68E34A5D3AC0}" type="datetimeFigureOut">
              <a:rPr lang="en-GB" smtClean="0"/>
              <a:pPr/>
              <a:t>09/10/2012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5DFED-11F0-43CF-8CD0-529CB04AB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Representation and Subjectivity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Feminist Literary Criticism I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characterises ‘feminist criticism’?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Not a unified methodology (</a:t>
            </a:r>
            <a:r>
              <a:rPr lang="en-GB" dirty="0" err="1" smtClean="0"/>
              <a:t>ie</a:t>
            </a:r>
            <a:r>
              <a:rPr lang="en-GB" dirty="0" smtClean="0"/>
              <a:t>. not made up of any one simply-defined mode of study)</a:t>
            </a:r>
          </a:p>
          <a:p>
            <a:r>
              <a:rPr lang="en-GB" dirty="0" smtClean="0"/>
              <a:t>Many kinds of feminist studies and scholarship, which have also evolved over time, along with other currents of literary criticism</a:t>
            </a:r>
          </a:p>
          <a:p>
            <a:r>
              <a:rPr lang="en-GB" dirty="0" smtClean="0"/>
              <a:t>The ‘canon’ of literature (the texts most commonly studied), and changes in this area</a:t>
            </a:r>
          </a:p>
          <a:p>
            <a:r>
              <a:rPr lang="en-GB" dirty="0" smtClean="0"/>
              <a:t>Deconstruction – what is ‘the woman reader’? (Jonathan Culler)</a:t>
            </a:r>
          </a:p>
          <a:p>
            <a:r>
              <a:rPr lang="en-GB" dirty="0" smtClean="0"/>
              <a:t>Importance of feminist criticism within the field of literary studies and interpretation (Culler and Eagleton)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and how did it begin?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Early significance of Kate Millett’s </a:t>
            </a:r>
            <a:r>
              <a:rPr lang="en-GB" i="1" dirty="0" smtClean="0"/>
              <a:t>Sexual Politics</a:t>
            </a:r>
            <a:r>
              <a:rPr lang="en-GB" dirty="0" smtClean="0"/>
              <a:t> (1970)</a:t>
            </a:r>
          </a:p>
          <a:p>
            <a:r>
              <a:rPr lang="en-GB" dirty="0" smtClean="0"/>
              <a:t>Ideology of ‘patriarchy’ identified and characterised</a:t>
            </a:r>
          </a:p>
          <a:p>
            <a:r>
              <a:rPr lang="en-GB" dirty="0" smtClean="0"/>
              <a:t>Concept of patriarchy as ‘</a:t>
            </a:r>
            <a:r>
              <a:rPr lang="en-GB" dirty="0" err="1" smtClean="0"/>
              <a:t>transhistorical</a:t>
            </a:r>
            <a:r>
              <a:rPr lang="en-GB" dirty="0" smtClean="0"/>
              <a:t>’ (</a:t>
            </a:r>
            <a:r>
              <a:rPr lang="en-GB" dirty="0" err="1" smtClean="0"/>
              <a:t>ie</a:t>
            </a:r>
            <a:r>
              <a:rPr lang="en-GB" dirty="0" smtClean="0"/>
              <a:t>. persisting over many eras and centuries)</a:t>
            </a:r>
          </a:p>
          <a:p>
            <a:r>
              <a:rPr lang="en-GB" dirty="0" smtClean="0"/>
              <a:t>Millett’s oversimplifications and general overstatement? </a:t>
            </a:r>
          </a:p>
          <a:p>
            <a:r>
              <a:rPr lang="en-GB" dirty="0" smtClean="0"/>
              <a:t>Is patriarchy ‘always the same thing’?</a:t>
            </a:r>
          </a:p>
          <a:p>
            <a:r>
              <a:rPr lang="en-GB" dirty="0" smtClean="0"/>
              <a:t>But pioneering works usually do oversimplify, at the same time as they start the ball rolling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Feminist materialist 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Material contexts affecting the production of writing, the printing of works, and the marketing of works</a:t>
            </a:r>
          </a:p>
          <a:p>
            <a:r>
              <a:rPr lang="en-GB" dirty="0" smtClean="0"/>
              <a:t>The space of women </a:t>
            </a:r>
            <a:r>
              <a:rPr lang="en-GB" dirty="0" smtClean="0"/>
              <a:t>(Virginia Woolf</a:t>
            </a:r>
            <a:r>
              <a:rPr lang="en-GB" dirty="0" smtClean="0"/>
              <a:t>)</a:t>
            </a:r>
          </a:p>
          <a:p>
            <a:r>
              <a:rPr lang="en-GB" dirty="0" smtClean="0"/>
              <a:t>Looking at women writers in relation to their material lives as well as their writings </a:t>
            </a:r>
            <a:r>
              <a:rPr lang="en-GB" dirty="0" smtClean="0"/>
              <a:t>(Elaine Showalter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 power of ‘the canon’ of celebrated literature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formal study of literature and women writers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‘English’ as a subject area</a:t>
            </a:r>
          </a:p>
          <a:p>
            <a:r>
              <a:rPr lang="en-GB" dirty="0" smtClean="0"/>
              <a:t>The profession of teaching English in the universities</a:t>
            </a:r>
          </a:p>
          <a:p>
            <a:r>
              <a:rPr lang="en-GB" dirty="0" smtClean="0"/>
              <a:t>The existence of women’s writing from past ages?</a:t>
            </a:r>
          </a:p>
          <a:p>
            <a:r>
              <a:rPr lang="en-GB" dirty="0" smtClean="0"/>
              <a:t>Historical issues </a:t>
            </a:r>
            <a:r>
              <a:rPr lang="en-GB" dirty="0" smtClean="0"/>
              <a:t>of education (for women)</a:t>
            </a:r>
          </a:p>
          <a:p>
            <a:r>
              <a:rPr lang="en-GB" dirty="0" smtClean="0"/>
              <a:t>Historical issues </a:t>
            </a:r>
            <a:r>
              <a:rPr lang="en-GB" dirty="0" smtClean="0"/>
              <a:t>of class (for writers generally, and for women writers)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Forms of literature, and paradigms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kinds of literature might women write and/or find accessible in past centuries?</a:t>
            </a:r>
          </a:p>
          <a:p>
            <a:r>
              <a:rPr lang="en-GB" dirty="0" smtClean="0"/>
              <a:t>What about standard, received paradigms (</a:t>
            </a:r>
            <a:r>
              <a:rPr lang="en-GB" dirty="0" err="1" smtClean="0"/>
              <a:t>eg</a:t>
            </a:r>
            <a:r>
              <a:rPr lang="en-GB" dirty="0" smtClean="0"/>
              <a:t>. ‘the medieval </a:t>
            </a:r>
            <a:r>
              <a:rPr lang="en-GB" dirty="0" smtClean="0"/>
              <a:t>mind,’ ‘Renaissance man’)?</a:t>
            </a:r>
            <a:endParaRPr lang="en-GB" dirty="0" smtClean="0"/>
          </a:p>
          <a:p>
            <a:r>
              <a:rPr lang="en-GB" dirty="0" smtClean="0"/>
              <a:t>Does feminist interpretation pre-empt or </a:t>
            </a:r>
            <a:r>
              <a:rPr lang="en-GB" dirty="0" smtClean="0"/>
              <a:t>aim</a:t>
            </a:r>
            <a:r>
              <a:rPr lang="en-GB" dirty="0" smtClean="0"/>
              <a:t> </a:t>
            </a:r>
            <a:r>
              <a:rPr lang="en-GB" dirty="0" smtClean="0"/>
              <a:t>to supplant male-authored texts?</a:t>
            </a:r>
          </a:p>
          <a:p>
            <a:r>
              <a:rPr lang="en-GB" dirty="0" smtClean="0"/>
              <a:t>Can male authors be feminist in </a:t>
            </a:r>
            <a:r>
              <a:rPr lang="en-GB" dirty="0" smtClean="0"/>
              <a:t>their emphasis, interests </a:t>
            </a:r>
            <a:r>
              <a:rPr lang="en-GB" dirty="0" smtClean="0"/>
              <a:t>or approach?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Complexity and the unconscious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‘patriarchal ideology’ wielded as a ‘conscious weapon’ against women? (Kaplan)</a:t>
            </a:r>
          </a:p>
          <a:p>
            <a:r>
              <a:rPr lang="en-GB" dirty="0" smtClean="0"/>
              <a:t>How much of what we come to believe is embedded within us, </a:t>
            </a:r>
            <a:r>
              <a:rPr lang="en-GB" dirty="0" err="1" smtClean="0"/>
              <a:t>ie</a:t>
            </a:r>
            <a:r>
              <a:rPr lang="en-GB" dirty="0" smtClean="0"/>
              <a:t>. ‘internalised’ at an </a:t>
            </a:r>
            <a:r>
              <a:rPr lang="en-GB" i="1" dirty="0" smtClean="0"/>
              <a:t>unconscious</a:t>
            </a:r>
            <a:r>
              <a:rPr lang="en-GB" dirty="0" smtClean="0"/>
              <a:t> level? </a:t>
            </a:r>
          </a:p>
          <a:p>
            <a:r>
              <a:rPr lang="en-GB" dirty="0" smtClean="0"/>
              <a:t>Freud, and social identity/gender identity</a:t>
            </a:r>
          </a:p>
          <a:p>
            <a:r>
              <a:rPr lang="en-GB" dirty="0" smtClean="0"/>
              <a:t>Freud and ‘biological essentialism’?</a:t>
            </a:r>
          </a:p>
          <a:p>
            <a:r>
              <a:rPr lang="en-GB" dirty="0" smtClean="0"/>
              <a:t>Self-division in people (of either sex)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Texts and their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‘Point of view’ – the view of the author, the explicit and implied views of characters (protagonists), the views of readers? </a:t>
            </a:r>
          </a:p>
          <a:p>
            <a:r>
              <a:rPr lang="en-GB" dirty="0" smtClean="0"/>
              <a:t>Which is ‘authoritative’?</a:t>
            </a:r>
          </a:p>
          <a:p>
            <a:r>
              <a:rPr lang="en-GB" dirty="0" smtClean="0"/>
              <a:t>How far do the above come together as ‘one view’? What about discrepancies? (</a:t>
            </a:r>
            <a:r>
              <a:rPr lang="en-GB" dirty="0" err="1" smtClean="0"/>
              <a:t>eg</a:t>
            </a:r>
            <a:r>
              <a:rPr lang="en-GB" dirty="0" smtClean="0"/>
              <a:t>. interpreting </a:t>
            </a:r>
            <a:r>
              <a:rPr lang="en-GB" i="1" dirty="0" err="1" smtClean="0"/>
              <a:t>Evelina</a:t>
            </a:r>
            <a:r>
              <a:rPr lang="en-GB" dirty="0" smtClean="0"/>
              <a:t> as a feminist text/a </a:t>
            </a:r>
            <a:r>
              <a:rPr lang="en-GB" smtClean="0"/>
              <a:t>courtship novel)</a:t>
            </a:r>
            <a:endParaRPr lang="en-GB" dirty="0" smtClean="0"/>
          </a:p>
          <a:p>
            <a:r>
              <a:rPr lang="en-GB" dirty="0" smtClean="0"/>
              <a:t>Literature as something ‘strange and fragmented’ (Kaplan)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488</Words>
  <Application>Microsoft Office PowerPoint</Application>
  <PresentationFormat>On-screen Show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Representation and Subjectivity</vt:lpstr>
      <vt:lpstr>What characterises ‘feminist criticism’?</vt:lpstr>
      <vt:lpstr>Where and how did it begin?</vt:lpstr>
      <vt:lpstr>Feminist materialist emphasis</vt:lpstr>
      <vt:lpstr>The formal study of literature and women writers</vt:lpstr>
      <vt:lpstr>Forms of literature, and paradigms</vt:lpstr>
      <vt:lpstr>Complexity and the unconscious</vt:lpstr>
      <vt:lpstr>Texts and their complexity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Representation and Subjectivity</dc:title>
  <dc:creator>sm034</dc:creator>
  <cp:lastModifiedBy>sm034</cp:lastModifiedBy>
  <cp:revision>11</cp:revision>
  <dcterms:created xsi:type="dcterms:W3CDTF">2012-10-09T14:53:54Z</dcterms:created>
  <dcterms:modified xsi:type="dcterms:W3CDTF">2012-10-09T15:39:27Z</dcterms:modified>
</cp:coreProperties>
</file>