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1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AC4E-976B-69E2-3FC3-183F2722A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BB69D-F8F1-CEC8-DDA1-24DA2E1DA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7A35B-EAAB-29F0-5932-9058109B0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28E1B-4FD4-7803-353E-EBD0A22FC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A0044-E99A-CEB9-559A-CC25608F9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0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B306F-1289-9DDC-A57B-97B8913F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EBC4-3AD2-2E92-744B-9D942F174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D2A82-CB69-0597-D49D-A96564C48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7CF54-B00B-2A7E-C26D-B94CE0518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380BD-6939-FCF5-4AB7-662C64500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67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6BD4-E725-D6D0-0B2C-C7E5666A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65DEC-4DB9-2330-CA6E-0B42F804E1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DD9B9-DC74-5080-7776-66AC06C02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14150-5525-EF98-704C-883E349D7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3D862-A6E5-273E-F03B-68AE16AAF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57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2A51-A395-C4C3-E039-46AE20293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E4C96-868F-C2AE-FBEB-423E8A088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B82EE-1086-DE5A-3D98-2B1503B48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3BFB37-24F8-9E97-FA18-F109A752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66CB8-D89C-4B05-4BD5-AF37F154E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F2A43-1915-6E38-B8AE-2301B3F2D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75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A3ED3-6C8A-15C2-B1B9-8801BCAF5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1C63B-EC34-A48A-9C13-3E4C40CE4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A40A9-262C-A890-DC27-2B9618971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0F8003-457E-9D64-DF37-66669EC18A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54D39E-2100-4C36-5DE3-376E0ED33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360B31-171D-E6C3-4920-7408ADD5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585B7E-740A-0D7C-BE54-1BAE86970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9A955-F994-AFE1-8B3B-96E92F276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97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04B5E-D08E-61AF-A964-D6B8AAFBF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0CA990-B0C9-81D6-4D9E-3676637DF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8DB1BB-9973-0B1F-359B-843F167B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84785-D996-9C20-0DE2-8C0DE8A0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56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F3A895-3C84-CCF4-3643-0CC8F448B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ABAE00-C184-12B4-E913-076F0A19D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C0587-9FFE-8CED-50C1-95F15D20C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5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9ECF-3B45-7341-16D7-153B53CEA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C322E-4640-6830-F297-5611A5280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09655-3B04-8440-A36E-52F22C14A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255FC-071C-220C-A8C6-71D8001D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DED10-B272-EB11-71E5-BB669ED4C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D8987-0962-C44C-F8B7-C07F5B48F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89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3030C-0F05-923F-43B8-87DA5E47C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A99C43-CD3B-D04E-3597-DB25D02673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46BC0-068B-7A6E-18FF-4864C23ED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56E36-DC89-FED7-2FAA-276868A71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055C5B-6A47-181D-8CDD-0428EED7F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71B20-B980-BA1B-D733-2B3DE722C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646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FF50-4E26-1F62-E25E-9CF7406E4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FBAA5-1F97-0FA9-9194-14884FD2AA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80D32-D2DF-0015-6D15-D8CA390AF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7BEC-CC74-C896-90CB-4E0501AD1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CFA66-A1F2-2C56-FA6D-11654731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6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40051D-0399-BF7C-9A68-BBCAF0E45F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09C418-F3EB-992F-226D-3893B96484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3ADE0-B0DC-1052-FDE1-F97FF160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97340-29C4-E9F0-6481-225BAB841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00620-D39B-D59C-1443-7FA348440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15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77E60-4EE8-D33D-B10B-BDC3C090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E27CF-E8F5-A988-E418-E504328EB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D62C9-17B6-1E3B-3ED8-7B5DC3F963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43A3-F517-9C22-9459-EC34B49CF9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2FB8-CF99-0885-71F3-E3188C1441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88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6CB7-9F27-9FAB-93EE-A30849A6F1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F2D37-0781-2708-4323-665159EA5CD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Measurement Practice</a:t>
            </a:r>
          </a:p>
        </p:txBody>
      </p:sp>
    </p:spTree>
    <p:extLst>
      <p:ext uri="{BB962C8B-B14F-4D97-AF65-F5344CB8AC3E}">
        <p14:creationId xmlns:p14="http://schemas.microsoft.com/office/powerpoint/2010/main" val="205275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B94E-7DDA-E0DA-7FA7-E3C5BA4C9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&amp; Taking Off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FC5C2-CE49-C4CA-3DA6-FBCE3C6A5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could be argued that there are 10 or more reasons why we take off quantities for a project, from initial design to completion and final hand over to the client.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Q. What are some of the 10+ reasons that we take off quantities?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095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6712-2E3A-92AF-D380-45BEB61F5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Q. Why do we ‘take off quantities’?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5584E-51ED-639A-7562-4F486D780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Budgets for feasibility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Cost comparison of different design options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Estimation of the buildings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u="sng" dirty="0"/>
              <a:t>Production of </a:t>
            </a:r>
            <a:r>
              <a:rPr lang="en-GB" u="sng" dirty="0" err="1"/>
              <a:t>BofQ’s</a:t>
            </a: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Tendering for MC/SC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Preparation of estimates by MC/SC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Materials ordering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a quotation for a variation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interim valuations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Final account measurement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358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DE5E50-9333-1FE0-BCF8-9BCAD1AB8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0"/>
            <a:ext cx="94488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043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B4DAB-1133-5F2B-59FC-9548281C0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CW2 - handout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43C6B-BC60-477F-F7B3-AB26FAD03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Moodle….</a:t>
            </a:r>
          </a:p>
        </p:txBody>
      </p:sp>
    </p:spTree>
    <p:extLst>
      <p:ext uri="{BB962C8B-B14F-4D97-AF65-F5344CB8AC3E}">
        <p14:creationId xmlns:p14="http://schemas.microsoft.com/office/powerpoint/2010/main" val="378379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D826-018E-ED87-FB74-5ECA640C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5638"/>
            <a:ext cx="10515600" cy="1325563"/>
          </a:xfrm>
        </p:spPr>
        <p:txBody>
          <a:bodyPr/>
          <a:lstStyle/>
          <a:p>
            <a:r>
              <a:rPr lang="en-GB" dirty="0"/>
              <a:t>Queries with tender documents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1A8F6-D330-413B-8037-ED0E971FE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that all queries are set down and answered in writing</a:t>
            </a:r>
          </a:p>
          <a:p>
            <a:r>
              <a:rPr lang="en-GB" dirty="0"/>
              <a:t>A typical query sheet: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369B3-5BAA-F88E-0ED6-3CB96E1FE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346" y="2366169"/>
            <a:ext cx="5572504" cy="399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552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4D67D-41A0-B6C6-1051-6E056EDC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4876"/>
            <a:ext cx="10515600" cy="54320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Setting down dimensions too NRM2….</a:t>
            </a:r>
          </a:p>
          <a:p>
            <a:pPr marL="0" indent="0">
              <a:buNone/>
            </a:pPr>
            <a:endParaRPr lang="en-GB" u="sng" dirty="0"/>
          </a:p>
          <a:p>
            <a:r>
              <a:rPr lang="en-GB" dirty="0"/>
              <a:t>What is ‘traditional dimension paper’?</a:t>
            </a:r>
          </a:p>
          <a:p>
            <a:r>
              <a:rPr lang="en-GB" dirty="0"/>
              <a:t>What are the 4 columns used for?</a:t>
            </a:r>
          </a:p>
          <a:p>
            <a:r>
              <a:rPr lang="en-GB" dirty="0"/>
              <a:t>What are the 4 forms of dimensions?</a:t>
            </a:r>
          </a:p>
          <a:p>
            <a:r>
              <a:rPr lang="en-GB" dirty="0"/>
              <a:t>How are they expressed on the dimension paper?</a:t>
            </a:r>
          </a:p>
          <a:p>
            <a:r>
              <a:rPr lang="en-GB" dirty="0"/>
              <a:t>With a cubic measurement what is the order of dimensions?</a:t>
            </a:r>
          </a:p>
          <a:p>
            <a:r>
              <a:rPr lang="en-GB" dirty="0"/>
              <a:t>What are waste calculations and where are they written down?</a:t>
            </a:r>
          </a:p>
          <a:p>
            <a:r>
              <a:rPr lang="en-GB" dirty="0"/>
              <a:t>What is a centre line or mean girth?</a:t>
            </a:r>
          </a:p>
          <a:p>
            <a:r>
              <a:rPr lang="en-GB" dirty="0"/>
              <a:t>What is a take-off list?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rest we can pick up as we go along!</a:t>
            </a:r>
          </a:p>
        </p:txBody>
      </p:sp>
    </p:spTree>
    <p:extLst>
      <p:ext uri="{BB962C8B-B14F-4D97-AF65-F5344CB8AC3E}">
        <p14:creationId xmlns:p14="http://schemas.microsoft.com/office/powerpoint/2010/main" val="2044070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020C-A298-BD8F-E809-4BE3C7112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time!!!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DFA3-C68D-C591-C825-76296EA1B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PDF drawing and NRM2, both on Moodle compile a take-off list for the wall element.</a:t>
            </a:r>
          </a:p>
          <a:p>
            <a:r>
              <a:rPr lang="en-GB" dirty="0"/>
              <a:t>Remember to add the NRM2 references alongside the item.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47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Session 1</vt:lpstr>
      <vt:lpstr>Measurement &amp; Taking Off </vt:lpstr>
      <vt:lpstr>Q. Why do we ‘take off quantities’?</vt:lpstr>
      <vt:lpstr>PowerPoint Presentation</vt:lpstr>
      <vt:lpstr>CW2 - handout</vt:lpstr>
      <vt:lpstr>Queries with tender documents</vt:lpstr>
      <vt:lpstr>PowerPoint Presentation</vt:lpstr>
      <vt:lpstr>If time!!!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2</dc:title>
  <dc:creator>Steve Tindall</dc:creator>
  <cp:lastModifiedBy>Steve Tindall</cp:lastModifiedBy>
  <cp:revision>2</cp:revision>
  <dcterms:created xsi:type="dcterms:W3CDTF">2023-10-04T10:21:26Z</dcterms:created>
  <dcterms:modified xsi:type="dcterms:W3CDTF">2024-01-08T10:31:40Z</dcterms:modified>
</cp:coreProperties>
</file>