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8" r:id="rId8"/>
    <p:sldId id="260" r:id="rId9"/>
    <p:sldId id="259" r:id="rId10"/>
    <p:sldId id="263" r:id="rId11"/>
    <p:sldId id="261" r:id="rId12"/>
    <p:sldId id="262" r:id="rId13"/>
    <p:sldId id="264" r:id="rId14"/>
    <p:sldId id="265" r:id="rId15"/>
    <p:sldId id="266" r:id="rId16"/>
    <p:sldId id="267"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E084E7-6F29-4F17-B353-B9279E658AD1}" v="258" dt="2020-11-12T14:46:53.836"/>
    <p1510:client id="{CB967F1E-6EE4-8F6A-3FC9-98CD167246EA}" v="25" dt="2020-11-24T14:59:50.8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S::a.murphy@uwtsd.ac.uk::9ba79fcb-d62b-4ed0-b66e-b4415e918fea" providerId="AD" clId="Web-{CB967F1E-6EE4-8F6A-3FC9-98CD167246EA}"/>
    <pc:docChg chg="modSld">
      <pc:chgData name="Alison Murphy" userId="S::a.murphy@uwtsd.ac.uk::9ba79fcb-d62b-4ed0-b66e-b4415e918fea" providerId="AD" clId="Web-{CB967F1E-6EE4-8F6A-3FC9-98CD167246EA}" dt="2020-11-24T15:00:03.384" v="24"/>
      <pc:docMkLst>
        <pc:docMk/>
      </pc:docMkLst>
      <pc:sldChg chg="addSp delSp modSp mod setBg">
        <pc:chgData name="Alison Murphy" userId="S::a.murphy@uwtsd.ac.uk::9ba79fcb-d62b-4ed0-b66e-b4415e918fea" providerId="AD" clId="Web-{CB967F1E-6EE4-8F6A-3FC9-98CD167246EA}" dt="2020-11-24T15:00:03.384" v="24"/>
        <pc:sldMkLst>
          <pc:docMk/>
          <pc:sldMk cId="118055519" sldId="268"/>
        </pc:sldMkLst>
        <pc:spChg chg="mod">
          <ac:chgData name="Alison Murphy" userId="S::a.murphy@uwtsd.ac.uk::9ba79fcb-d62b-4ed0-b66e-b4415e918fea" providerId="AD" clId="Web-{CB967F1E-6EE4-8F6A-3FC9-98CD167246EA}" dt="2020-11-24T15:00:03.384" v="24"/>
          <ac:spMkLst>
            <pc:docMk/>
            <pc:sldMk cId="118055519" sldId="268"/>
            <ac:spMk id="2" creationId="{93839E01-0FCA-476C-BB54-DFDD571E51AD}"/>
          </ac:spMkLst>
        </pc:spChg>
        <pc:spChg chg="add">
          <ac:chgData name="Alison Murphy" userId="S::a.murphy@uwtsd.ac.uk::9ba79fcb-d62b-4ed0-b66e-b4415e918fea" providerId="AD" clId="Web-{CB967F1E-6EE4-8F6A-3FC9-98CD167246EA}" dt="2020-11-24T15:00:03.384" v="24"/>
          <ac:spMkLst>
            <pc:docMk/>
            <pc:sldMk cId="118055519" sldId="268"/>
            <ac:spMk id="6" creationId="{A4AC5506-6312-4701-8D3C-40187889A947}"/>
          </ac:spMkLst>
        </pc:spChg>
        <pc:spChg chg="add del">
          <ac:chgData name="Alison Murphy" userId="S::a.murphy@uwtsd.ac.uk::9ba79fcb-d62b-4ed0-b66e-b4415e918fea" providerId="AD" clId="Web-{CB967F1E-6EE4-8F6A-3FC9-98CD167246EA}" dt="2020-11-24T14:59:32.775" v="20"/>
          <ac:spMkLst>
            <pc:docMk/>
            <pc:sldMk cId="118055519" sldId="268"/>
            <ac:spMk id="9" creationId="{A4AC5506-6312-4701-8D3C-40187889A947}"/>
          </ac:spMkLst>
        </pc:spChg>
        <pc:graphicFrameChg chg="mod modGraphic">
          <ac:chgData name="Alison Murphy" userId="S::a.murphy@uwtsd.ac.uk::9ba79fcb-d62b-4ed0-b66e-b4415e918fea" providerId="AD" clId="Web-{CB967F1E-6EE4-8F6A-3FC9-98CD167246EA}" dt="2020-11-24T15:00:03.384" v="24"/>
          <ac:graphicFrameMkLst>
            <pc:docMk/>
            <pc:sldMk cId="118055519" sldId="268"/>
            <ac:graphicFrameMk id="4" creationId="{B8C2A605-5E83-4536-A3BC-2D232C834C91}"/>
          </ac:graphicFrameMkLst>
        </pc:graphicFrameChg>
        <pc:graphicFrameChg chg="add del mod">
          <ac:chgData name="Alison Murphy" userId="S::a.murphy@uwtsd.ac.uk::9ba79fcb-d62b-4ed0-b66e-b4415e918fea" providerId="AD" clId="Web-{CB967F1E-6EE4-8F6A-3FC9-98CD167246EA}" dt="2020-11-24T14:56:34.260" v="1"/>
          <ac:graphicFrameMkLst>
            <pc:docMk/>
            <pc:sldMk cId="118055519" sldId="268"/>
            <ac:graphicFrameMk id="5" creationId="{71629921-DED4-4EF9-A788-E5D722050B6E}"/>
          </ac:graphicFrameMkLst>
        </pc:graphicFrameChg>
      </pc:sldChg>
    </pc:docChg>
  </pc:docChgLst>
  <pc:docChgLst>
    <pc:chgData name="Alison Murphy" userId="S::a.murphy@uwtsd.ac.uk::9ba79fcb-d62b-4ed0-b66e-b4415e918fea" providerId="AD" clId="Web-{CED1385E-F292-4D7B-70A2-B297C80CB2A3}"/>
    <pc:docChg chg="modSld">
      <pc:chgData name="Alison Murphy" userId="S::a.murphy@uwtsd.ac.uk::9ba79fcb-d62b-4ed0-b66e-b4415e918fea" providerId="AD" clId="Web-{CED1385E-F292-4D7B-70A2-B297C80CB2A3}" dt="2020-10-15T13:24:47.526" v="1"/>
      <pc:docMkLst>
        <pc:docMk/>
      </pc:docMkLst>
      <pc:sldChg chg="addSp modSp mod setBg">
        <pc:chgData name="Alison Murphy" userId="S::a.murphy@uwtsd.ac.uk::9ba79fcb-d62b-4ed0-b66e-b4415e918fea" providerId="AD" clId="Web-{CED1385E-F292-4D7B-70A2-B297C80CB2A3}" dt="2020-10-15T13:24:28.885" v="0"/>
        <pc:sldMkLst>
          <pc:docMk/>
          <pc:sldMk cId="1145960530" sldId="256"/>
        </pc:sldMkLst>
        <pc:spChg chg="mod">
          <ac:chgData name="Alison Murphy" userId="S::a.murphy@uwtsd.ac.uk::9ba79fcb-d62b-4ed0-b66e-b4415e918fea" providerId="AD" clId="Web-{CED1385E-F292-4D7B-70A2-B297C80CB2A3}" dt="2020-10-15T13:24:28.885" v="0"/>
          <ac:spMkLst>
            <pc:docMk/>
            <pc:sldMk cId="1145960530" sldId="256"/>
            <ac:spMk id="2" creationId="{C2F5C22B-5F8A-48F4-90A5-EA3F9562973D}"/>
          </ac:spMkLst>
        </pc:spChg>
        <pc:spChg chg="mod">
          <ac:chgData name="Alison Murphy" userId="S::a.murphy@uwtsd.ac.uk::9ba79fcb-d62b-4ed0-b66e-b4415e918fea" providerId="AD" clId="Web-{CED1385E-F292-4D7B-70A2-B297C80CB2A3}" dt="2020-10-15T13:24:28.885" v="0"/>
          <ac:spMkLst>
            <pc:docMk/>
            <pc:sldMk cId="1145960530" sldId="256"/>
            <ac:spMk id="3" creationId="{0683BA60-1822-435C-AE49-BD901889A91F}"/>
          </ac:spMkLst>
        </pc:spChg>
        <pc:spChg chg="add">
          <ac:chgData name="Alison Murphy" userId="S::a.murphy@uwtsd.ac.uk::9ba79fcb-d62b-4ed0-b66e-b4415e918fea" providerId="AD" clId="Web-{CED1385E-F292-4D7B-70A2-B297C80CB2A3}" dt="2020-10-15T13:24:28.885" v="0"/>
          <ac:spMkLst>
            <pc:docMk/>
            <pc:sldMk cId="1145960530" sldId="256"/>
            <ac:spMk id="8" creationId="{23962611-DFD5-4092-AAFD-559E3DFCE2C9}"/>
          </ac:spMkLst>
        </pc:spChg>
        <pc:picChg chg="add">
          <ac:chgData name="Alison Murphy" userId="S::a.murphy@uwtsd.ac.uk::9ba79fcb-d62b-4ed0-b66e-b4415e918fea" providerId="AD" clId="Web-{CED1385E-F292-4D7B-70A2-B297C80CB2A3}" dt="2020-10-15T13:24:28.885" v="0"/>
          <ac:picMkLst>
            <pc:docMk/>
            <pc:sldMk cId="1145960530" sldId="256"/>
            <ac:picMk id="10" creationId="{2270F1FA-0425-408F-9861-80BF5AFB276D}"/>
          </ac:picMkLst>
        </pc:picChg>
      </pc:sldChg>
      <pc:sldChg chg="addSp delSp modSp mod setBg">
        <pc:chgData name="Alison Murphy" userId="S::a.murphy@uwtsd.ac.uk::9ba79fcb-d62b-4ed0-b66e-b4415e918fea" providerId="AD" clId="Web-{CED1385E-F292-4D7B-70A2-B297C80CB2A3}" dt="2020-10-15T13:24:47.526" v="1"/>
        <pc:sldMkLst>
          <pc:docMk/>
          <pc:sldMk cId="2265515923" sldId="257"/>
        </pc:sldMkLst>
        <pc:spChg chg="mod">
          <ac:chgData name="Alison Murphy" userId="S::a.murphy@uwtsd.ac.uk::9ba79fcb-d62b-4ed0-b66e-b4415e918fea" providerId="AD" clId="Web-{CED1385E-F292-4D7B-70A2-B297C80CB2A3}" dt="2020-10-15T13:24:47.526" v="1"/>
          <ac:spMkLst>
            <pc:docMk/>
            <pc:sldMk cId="2265515923" sldId="257"/>
            <ac:spMk id="2" creationId="{A5DD45B1-4C86-4CBA-846D-000DDD362748}"/>
          </ac:spMkLst>
        </pc:spChg>
        <pc:spChg chg="del">
          <ac:chgData name="Alison Murphy" userId="S::a.murphy@uwtsd.ac.uk::9ba79fcb-d62b-4ed0-b66e-b4415e918fea" providerId="AD" clId="Web-{CED1385E-F292-4D7B-70A2-B297C80CB2A3}" dt="2020-10-15T13:24:47.526" v="1"/>
          <ac:spMkLst>
            <pc:docMk/>
            <pc:sldMk cId="2265515923" sldId="257"/>
            <ac:spMk id="3" creationId="{BD87F5D1-1CDE-4FD3-926A-B46C5C115659}"/>
          </ac:spMkLst>
        </pc:spChg>
        <pc:spChg chg="add">
          <ac:chgData name="Alison Murphy" userId="S::a.murphy@uwtsd.ac.uk::9ba79fcb-d62b-4ed0-b66e-b4415e918fea" providerId="AD" clId="Web-{CED1385E-F292-4D7B-70A2-B297C80CB2A3}" dt="2020-10-15T13:24:47.526" v="1"/>
          <ac:spMkLst>
            <pc:docMk/>
            <pc:sldMk cId="2265515923" sldId="257"/>
            <ac:spMk id="9" creationId="{2F56F8EA-3356-4455-9899-320874F6E465}"/>
          </ac:spMkLst>
        </pc:spChg>
        <pc:graphicFrameChg chg="add">
          <ac:chgData name="Alison Murphy" userId="S::a.murphy@uwtsd.ac.uk::9ba79fcb-d62b-4ed0-b66e-b4415e918fea" providerId="AD" clId="Web-{CED1385E-F292-4D7B-70A2-B297C80CB2A3}" dt="2020-10-15T13:24:47.526" v="1"/>
          <ac:graphicFrameMkLst>
            <pc:docMk/>
            <pc:sldMk cId="2265515923" sldId="257"/>
            <ac:graphicFrameMk id="5" creationId="{8F26A8DA-039D-449A-88B1-A9EE3164A701}"/>
          </ac:graphicFrameMkLst>
        </pc:graphicFrameChg>
      </pc:sldChg>
    </pc:docChg>
  </pc:docChgLst>
  <pc:docChgLst>
    <pc:chgData name="Alison Murphy" userId="S::a.murphy@uwtsd.ac.uk::9ba79fcb-d62b-4ed0-b66e-b4415e918fea" providerId="AD" clId="Web-{C9965CAF-59A5-1A17-72E2-8B146316F930}"/>
    <pc:docChg chg="modSld">
      <pc:chgData name="Alison Murphy" userId="S::a.murphy@uwtsd.ac.uk::9ba79fcb-d62b-4ed0-b66e-b4415e918fea" providerId="AD" clId="Web-{C9965CAF-59A5-1A17-72E2-8B146316F930}" dt="2020-10-15T13:58:01.508" v="3" actId="20577"/>
      <pc:docMkLst>
        <pc:docMk/>
      </pc:docMkLst>
      <pc:sldChg chg="modSp">
        <pc:chgData name="Alison Murphy" userId="S::a.murphy@uwtsd.ac.uk::9ba79fcb-d62b-4ed0-b66e-b4415e918fea" providerId="AD" clId="Web-{C9965CAF-59A5-1A17-72E2-8B146316F930}" dt="2020-10-15T13:58:01.508" v="3" actId="20577"/>
        <pc:sldMkLst>
          <pc:docMk/>
          <pc:sldMk cId="1145960530" sldId="256"/>
        </pc:sldMkLst>
        <pc:spChg chg="mod">
          <ac:chgData name="Alison Murphy" userId="S::a.murphy@uwtsd.ac.uk::9ba79fcb-d62b-4ed0-b66e-b4415e918fea" providerId="AD" clId="Web-{C9965CAF-59A5-1A17-72E2-8B146316F930}" dt="2020-10-15T13:58:01.508" v="3" actId="20577"/>
          <ac:spMkLst>
            <pc:docMk/>
            <pc:sldMk cId="1145960530" sldId="256"/>
            <ac:spMk id="3" creationId="{0683BA60-1822-435C-AE49-BD901889A91F}"/>
          </ac:spMkLst>
        </pc:spChg>
      </pc:sldChg>
    </pc:docChg>
  </pc:docChgLst>
  <pc:docChgLst>
    <pc:chgData name="Alison Murphy" userId="9ba79fcb-d62b-4ed0-b66e-b4415e918fea" providerId="ADAL" clId="{C5E084E7-6F29-4F17-B353-B9279E658AD1}"/>
    <pc:docChg chg="undo custSel mod addSld delSld modSld sldOrd">
      <pc:chgData name="Alison Murphy" userId="9ba79fcb-d62b-4ed0-b66e-b4415e918fea" providerId="ADAL" clId="{C5E084E7-6F29-4F17-B353-B9279E658AD1}" dt="2020-11-19T12:52:42.538" v="1867"/>
      <pc:docMkLst>
        <pc:docMk/>
      </pc:docMkLst>
      <pc:sldChg chg="addSp delSp modSp mod">
        <pc:chgData name="Alison Murphy" userId="9ba79fcb-d62b-4ed0-b66e-b4415e918fea" providerId="ADAL" clId="{C5E084E7-6F29-4F17-B353-B9279E658AD1}" dt="2020-10-15T13:26:57.576" v="0" actId="26606"/>
        <pc:sldMkLst>
          <pc:docMk/>
          <pc:sldMk cId="2265515923" sldId="257"/>
        </pc:sldMkLst>
        <pc:spChg chg="mod">
          <ac:chgData name="Alison Murphy" userId="9ba79fcb-d62b-4ed0-b66e-b4415e918fea" providerId="ADAL" clId="{C5E084E7-6F29-4F17-B353-B9279E658AD1}" dt="2020-10-15T13:26:57.576" v="0" actId="26606"/>
          <ac:spMkLst>
            <pc:docMk/>
            <pc:sldMk cId="2265515923" sldId="257"/>
            <ac:spMk id="2" creationId="{A5DD45B1-4C86-4CBA-846D-000DDD362748}"/>
          </ac:spMkLst>
        </pc:spChg>
        <pc:spChg chg="del">
          <ac:chgData name="Alison Murphy" userId="9ba79fcb-d62b-4ed0-b66e-b4415e918fea" providerId="ADAL" clId="{C5E084E7-6F29-4F17-B353-B9279E658AD1}" dt="2020-10-15T13:26:57.576" v="0" actId="26606"/>
          <ac:spMkLst>
            <pc:docMk/>
            <pc:sldMk cId="2265515923" sldId="257"/>
            <ac:spMk id="9" creationId="{2F56F8EA-3356-4455-9899-320874F6E465}"/>
          </ac:spMkLst>
        </pc:spChg>
        <pc:spChg chg="add">
          <ac:chgData name="Alison Murphy" userId="9ba79fcb-d62b-4ed0-b66e-b4415e918fea" providerId="ADAL" clId="{C5E084E7-6F29-4F17-B353-B9279E658AD1}" dt="2020-10-15T13:26:57.576" v="0" actId="26606"/>
          <ac:spMkLst>
            <pc:docMk/>
            <pc:sldMk cId="2265515923" sldId="257"/>
            <ac:spMk id="14" creationId="{42285737-90EE-47DC-AC80-8AE156B11969}"/>
          </ac:spMkLst>
        </pc:spChg>
        <pc:grpChg chg="add">
          <ac:chgData name="Alison Murphy" userId="9ba79fcb-d62b-4ed0-b66e-b4415e918fea" providerId="ADAL" clId="{C5E084E7-6F29-4F17-B353-B9279E658AD1}" dt="2020-10-15T13:26:57.576" v="0" actId="26606"/>
          <ac:grpSpMkLst>
            <pc:docMk/>
            <pc:sldMk cId="2265515923" sldId="257"/>
            <ac:grpSpMk id="16" creationId="{B57BDC17-F1B3-455F-BBF1-680AA1F25C06}"/>
          </ac:grpSpMkLst>
        </pc:grpChg>
        <pc:graphicFrameChg chg="mod modGraphic">
          <ac:chgData name="Alison Murphy" userId="9ba79fcb-d62b-4ed0-b66e-b4415e918fea" providerId="ADAL" clId="{C5E084E7-6F29-4F17-B353-B9279E658AD1}" dt="2020-10-15T13:26:57.576" v="0" actId="26606"/>
          <ac:graphicFrameMkLst>
            <pc:docMk/>
            <pc:sldMk cId="2265515923" sldId="257"/>
            <ac:graphicFrameMk id="5" creationId="{8F26A8DA-039D-449A-88B1-A9EE3164A701}"/>
          </ac:graphicFrameMkLst>
        </pc:graphicFrameChg>
      </pc:sldChg>
      <pc:sldChg chg="addSp delSp modSp mod ord setBg">
        <pc:chgData name="Alison Murphy" userId="9ba79fcb-d62b-4ed0-b66e-b4415e918fea" providerId="ADAL" clId="{C5E084E7-6F29-4F17-B353-B9279E658AD1}" dt="2020-11-19T12:52:42.538" v="1867"/>
        <pc:sldMkLst>
          <pc:docMk/>
          <pc:sldMk cId="1150921190" sldId="258"/>
        </pc:sldMkLst>
        <pc:spChg chg="mod">
          <ac:chgData name="Alison Murphy" userId="9ba79fcb-d62b-4ed0-b66e-b4415e918fea" providerId="ADAL" clId="{C5E084E7-6F29-4F17-B353-B9279E658AD1}" dt="2020-10-15T13:27:03.873" v="1" actId="26606"/>
          <ac:spMkLst>
            <pc:docMk/>
            <pc:sldMk cId="1150921190" sldId="258"/>
            <ac:spMk id="2" creationId="{E71E9E96-7B27-4B1D-AD06-54D51B52339F}"/>
          </ac:spMkLst>
        </pc:spChg>
        <pc:spChg chg="del">
          <ac:chgData name="Alison Murphy" userId="9ba79fcb-d62b-4ed0-b66e-b4415e918fea" providerId="ADAL" clId="{C5E084E7-6F29-4F17-B353-B9279E658AD1}" dt="2020-10-15T13:27:03.873" v="1" actId="26606"/>
          <ac:spMkLst>
            <pc:docMk/>
            <pc:sldMk cId="1150921190" sldId="258"/>
            <ac:spMk id="3" creationId="{603BC6A0-1BF3-4577-A579-0B95A5DF7AD4}"/>
          </ac:spMkLst>
        </pc:spChg>
        <pc:spChg chg="add">
          <ac:chgData name="Alison Murphy" userId="9ba79fcb-d62b-4ed0-b66e-b4415e918fea" providerId="ADAL" clId="{C5E084E7-6F29-4F17-B353-B9279E658AD1}" dt="2020-10-15T13:27:03.873" v="1" actId="26606"/>
          <ac:spMkLst>
            <pc:docMk/>
            <pc:sldMk cId="1150921190" sldId="258"/>
            <ac:spMk id="9" creationId="{42285737-90EE-47DC-AC80-8AE156B11969}"/>
          </ac:spMkLst>
        </pc:spChg>
        <pc:grpChg chg="add">
          <ac:chgData name="Alison Murphy" userId="9ba79fcb-d62b-4ed0-b66e-b4415e918fea" providerId="ADAL" clId="{C5E084E7-6F29-4F17-B353-B9279E658AD1}" dt="2020-10-15T13:27:03.873" v="1" actId="26606"/>
          <ac:grpSpMkLst>
            <pc:docMk/>
            <pc:sldMk cId="1150921190" sldId="258"/>
            <ac:grpSpMk id="11" creationId="{B57BDC17-F1B3-455F-BBF1-680AA1F25C06}"/>
          </ac:grpSpMkLst>
        </pc:grpChg>
        <pc:graphicFrameChg chg="add">
          <ac:chgData name="Alison Murphy" userId="9ba79fcb-d62b-4ed0-b66e-b4415e918fea" providerId="ADAL" clId="{C5E084E7-6F29-4F17-B353-B9279E658AD1}" dt="2020-10-15T13:27:03.873" v="1" actId="26606"/>
          <ac:graphicFrameMkLst>
            <pc:docMk/>
            <pc:sldMk cId="1150921190" sldId="258"/>
            <ac:graphicFrameMk id="5" creationId="{4F3A1115-4941-4276-A78C-0E2A78166C75}"/>
          </ac:graphicFrameMkLst>
        </pc:graphicFrameChg>
      </pc:sldChg>
      <pc:sldChg chg="addSp delSp modSp mod setBg setClrOvrMap">
        <pc:chgData name="Alison Murphy" userId="9ba79fcb-d62b-4ed0-b66e-b4415e918fea" providerId="ADAL" clId="{C5E084E7-6F29-4F17-B353-B9279E658AD1}" dt="2020-10-15T13:27:58.045" v="5" actId="26606"/>
        <pc:sldMkLst>
          <pc:docMk/>
          <pc:sldMk cId="3779202079" sldId="259"/>
        </pc:sldMkLst>
        <pc:spChg chg="mod">
          <ac:chgData name="Alison Murphy" userId="9ba79fcb-d62b-4ed0-b66e-b4415e918fea" providerId="ADAL" clId="{C5E084E7-6F29-4F17-B353-B9279E658AD1}" dt="2020-10-15T13:27:58.045" v="5" actId="26606"/>
          <ac:spMkLst>
            <pc:docMk/>
            <pc:sldMk cId="3779202079" sldId="259"/>
            <ac:spMk id="2" creationId="{412C5423-E039-4BEE-BFD1-02515B22FF0B}"/>
          </ac:spMkLst>
        </pc:spChg>
        <pc:spChg chg="mod">
          <ac:chgData name="Alison Murphy" userId="9ba79fcb-d62b-4ed0-b66e-b4415e918fea" providerId="ADAL" clId="{C5E084E7-6F29-4F17-B353-B9279E658AD1}" dt="2020-10-15T13:27:58.045" v="5" actId="26606"/>
          <ac:spMkLst>
            <pc:docMk/>
            <pc:sldMk cId="3779202079" sldId="259"/>
            <ac:spMk id="3" creationId="{FEE68107-F628-4BA6-8875-2ECD18C55533}"/>
          </ac:spMkLst>
        </pc:spChg>
        <pc:spChg chg="add del">
          <ac:chgData name="Alison Murphy" userId="9ba79fcb-d62b-4ed0-b66e-b4415e918fea" providerId="ADAL" clId="{C5E084E7-6F29-4F17-B353-B9279E658AD1}" dt="2020-10-15T13:27:58.005" v="4" actId="26606"/>
          <ac:spMkLst>
            <pc:docMk/>
            <pc:sldMk cId="3779202079" sldId="259"/>
            <ac:spMk id="8" creationId="{C54A3646-77FE-4862-96CE-45260829B18F}"/>
          </ac:spMkLst>
        </pc:spChg>
        <pc:spChg chg="add">
          <ac:chgData name="Alison Murphy" userId="9ba79fcb-d62b-4ed0-b66e-b4415e918fea" providerId="ADAL" clId="{C5E084E7-6F29-4F17-B353-B9279E658AD1}" dt="2020-10-15T13:27:58.045" v="5" actId="26606"/>
          <ac:spMkLst>
            <pc:docMk/>
            <pc:sldMk cId="3779202079" sldId="259"/>
            <ac:spMk id="12" creationId="{FF9DEA15-78BD-4750-AA18-B9F28A6D5AB8}"/>
          </ac:spMkLst>
        </pc:spChg>
        <pc:spChg chg="add del">
          <ac:chgData name="Alison Murphy" userId="9ba79fcb-d62b-4ed0-b66e-b4415e918fea" providerId="ADAL" clId="{C5E084E7-6F29-4F17-B353-B9279E658AD1}" dt="2020-10-15T13:27:58.005" v="4" actId="26606"/>
          <ac:spMkLst>
            <pc:docMk/>
            <pc:sldMk cId="3779202079" sldId="259"/>
            <ac:spMk id="33" creationId="{700D0C16-8549-4373-8B7C-3555082CEA0B}"/>
          </ac:spMkLst>
        </pc:spChg>
        <pc:spChg chg="add del">
          <ac:chgData name="Alison Murphy" userId="9ba79fcb-d62b-4ed0-b66e-b4415e918fea" providerId="ADAL" clId="{C5E084E7-6F29-4F17-B353-B9279E658AD1}" dt="2020-10-15T13:27:58.005" v="4" actId="26606"/>
          <ac:spMkLst>
            <pc:docMk/>
            <pc:sldMk cId="3779202079" sldId="259"/>
            <ac:spMk id="35" creationId="{C7341777-0F86-4E1E-A07F-2076F00D04EC}"/>
          </ac:spMkLst>
        </pc:spChg>
        <pc:spChg chg="add">
          <ac:chgData name="Alison Murphy" userId="9ba79fcb-d62b-4ed0-b66e-b4415e918fea" providerId="ADAL" clId="{C5E084E7-6F29-4F17-B353-B9279E658AD1}" dt="2020-10-15T13:27:58.045" v="5" actId="26606"/>
          <ac:spMkLst>
            <pc:docMk/>
            <pc:sldMk cId="3779202079" sldId="259"/>
            <ac:spMk id="37" creationId="{C7FA33FF-088D-4F16-95A2-2C64D353DEA8}"/>
          </ac:spMkLst>
        </pc:spChg>
        <pc:spChg chg="add">
          <ac:chgData name="Alison Murphy" userId="9ba79fcb-d62b-4ed0-b66e-b4415e918fea" providerId="ADAL" clId="{C5E084E7-6F29-4F17-B353-B9279E658AD1}" dt="2020-10-15T13:27:58.045" v="5" actId="26606"/>
          <ac:spMkLst>
            <pc:docMk/>
            <pc:sldMk cId="3779202079" sldId="259"/>
            <ac:spMk id="38" creationId="{A376EFB1-01CF-419F-ABF1-2AF02BBFCBD1}"/>
          </ac:spMkLst>
        </pc:spChg>
        <pc:grpChg chg="add del">
          <ac:chgData name="Alison Murphy" userId="9ba79fcb-d62b-4ed0-b66e-b4415e918fea" providerId="ADAL" clId="{C5E084E7-6F29-4F17-B353-B9279E658AD1}" dt="2020-10-15T13:27:58.005" v="4" actId="26606"/>
          <ac:grpSpMkLst>
            <pc:docMk/>
            <pc:sldMk cId="3779202079" sldId="259"/>
            <ac:grpSpMk id="10" creationId="{3F6FA249-9C10-48B9-9F72-1F333D8A9486}"/>
          </ac:grpSpMkLst>
        </pc:grpChg>
      </pc:sldChg>
      <pc:sldChg chg="addSp delSp modSp mod setBg">
        <pc:chgData name="Alison Murphy" userId="9ba79fcb-d62b-4ed0-b66e-b4415e918fea" providerId="ADAL" clId="{C5E084E7-6F29-4F17-B353-B9279E658AD1}" dt="2020-11-12T09:32:26.364" v="1338" actId="20577"/>
        <pc:sldMkLst>
          <pc:docMk/>
          <pc:sldMk cId="3001493212" sldId="260"/>
        </pc:sldMkLst>
        <pc:spChg chg="mod">
          <ac:chgData name="Alison Murphy" userId="9ba79fcb-d62b-4ed0-b66e-b4415e918fea" providerId="ADAL" clId="{C5E084E7-6F29-4F17-B353-B9279E658AD1}" dt="2020-10-15T13:27:16.179" v="2" actId="26606"/>
          <ac:spMkLst>
            <pc:docMk/>
            <pc:sldMk cId="3001493212" sldId="260"/>
            <ac:spMk id="2" creationId="{0B7491B9-05DD-427D-80A9-0CFEFA94D753}"/>
          </ac:spMkLst>
        </pc:spChg>
        <pc:spChg chg="del">
          <ac:chgData name="Alison Murphy" userId="9ba79fcb-d62b-4ed0-b66e-b4415e918fea" providerId="ADAL" clId="{C5E084E7-6F29-4F17-B353-B9279E658AD1}" dt="2020-10-15T13:27:16.179" v="2" actId="26606"/>
          <ac:spMkLst>
            <pc:docMk/>
            <pc:sldMk cId="3001493212" sldId="260"/>
            <ac:spMk id="3" creationId="{BF9C2484-3266-4C4D-A0B4-44D29D21D331}"/>
          </ac:spMkLst>
        </pc:spChg>
        <pc:spChg chg="add">
          <ac:chgData name="Alison Murphy" userId="9ba79fcb-d62b-4ed0-b66e-b4415e918fea" providerId="ADAL" clId="{C5E084E7-6F29-4F17-B353-B9279E658AD1}" dt="2020-10-15T13:27:16.179" v="2" actId="26606"/>
          <ac:spMkLst>
            <pc:docMk/>
            <pc:sldMk cId="3001493212" sldId="260"/>
            <ac:spMk id="9" creationId="{42285737-90EE-47DC-AC80-8AE156B11969}"/>
          </ac:spMkLst>
        </pc:spChg>
        <pc:grpChg chg="add">
          <ac:chgData name="Alison Murphy" userId="9ba79fcb-d62b-4ed0-b66e-b4415e918fea" providerId="ADAL" clId="{C5E084E7-6F29-4F17-B353-B9279E658AD1}" dt="2020-10-15T13:27:16.179" v="2" actId="26606"/>
          <ac:grpSpMkLst>
            <pc:docMk/>
            <pc:sldMk cId="3001493212" sldId="260"/>
            <ac:grpSpMk id="11" creationId="{B57BDC17-F1B3-455F-BBF1-680AA1F25C06}"/>
          </ac:grpSpMkLst>
        </pc:grpChg>
        <pc:graphicFrameChg chg="add mod">
          <ac:chgData name="Alison Murphy" userId="9ba79fcb-d62b-4ed0-b66e-b4415e918fea" providerId="ADAL" clId="{C5E084E7-6F29-4F17-B353-B9279E658AD1}" dt="2020-11-12T09:32:26.364" v="1338" actId="20577"/>
          <ac:graphicFrameMkLst>
            <pc:docMk/>
            <pc:sldMk cId="3001493212" sldId="260"/>
            <ac:graphicFrameMk id="5" creationId="{D25F1063-AAD0-4F7D-BEC0-7D5F7C64E2C2}"/>
          </ac:graphicFrameMkLst>
        </pc:graphicFrameChg>
      </pc:sldChg>
      <pc:sldChg chg="addSp delSp modSp mod setBg">
        <pc:chgData name="Alison Murphy" userId="9ba79fcb-d62b-4ed0-b66e-b4415e918fea" providerId="ADAL" clId="{C5E084E7-6F29-4F17-B353-B9279E658AD1}" dt="2020-10-15T13:28:15.263" v="7" actId="26606"/>
        <pc:sldMkLst>
          <pc:docMk/>
          <pc:sldMk cId="3940645686" sldId="261"/>
        </pc:sldMkLst>
        <pc:spChg chg="mod">
          <ac:chgData name="Alison Murphy" userId="9ba79fcb-d62b-4ed0-b66e-b4415e918fea" providerId="ADAL" clId="{C5E084E7-6F29-4F17-B353-B9279E658AD1}" dt="2020-10-15T13:28:15.263" v="7" actId="26606"/>
          <ac:spMkLst>
            <pc:docMk/>
            <pc:sldMk cId="3940645686" sldId="261"/>
            <ac:spMk id="2" creationId="{9F1DB053-9336-42F1-9B94-4A3C417F04F5}"/>
          </ac:spMkLst>
        </pc:spChg>
        <pc:spChg chg="del">
          <ac:chgData name="Alison Murphy" userId="9ba79fcb-d62b-4ed0-b66e-b4415e918fea" providerId="ADAL" clId="{C5E084E7-6F29-4F17-B353-B9279E658AD1}" dt="2020-10-15T13:28:15.263" v="7" actId="26606"/>
          <ac:spMkLst>
            <pc:docMk/>
            <pc:sldMk cId="3940645686" sldId="261"/>
            <ac:spMk id="3" creationId="{7995F148-1DAC-4BB7-AC29-95D6E5B11C49}"/>
          </ac:spMkLst>
        </pc:spChg>
        <pc:spChg chg="add">
          <ac:chgData name="Alison Murphy" userId="9ba79fcb-d62b-4ed0-b66e-b4415e918fea" providerId="ADAL" clId="{C5E084E7-6F29-4F17-B353-B9279E658AD1}" dt="2020-10-15T13:28:15.263" v="7" actId="26606"/>
          <ac:spMkLst>
            <pc:docMk/>
            <pc:sldMk cId="3940645686" sldId="261"/>
            <ac:spMk id="9" creationId="{42285737-90EE-47DC-AC80-8AE156B11969}"/>
          </ac:spMkLst>
        </pc:spChg>
        <pc:grpChg chg="add">
          <ac:chgData name="Alison Murphy" userId="9ba79fcb-d62b-4ed0-b66e-b4415e918fea" providerId="ADAL" clId="{C5E084E7-6F29-4F17-B353-B9279E658AD1}" dt="2020-10-15T13:28:15.263" v="7" actId="26606"/>
          <ac:grpSpMkLst>
            <pc:docMk/>
            <pc:sldMk cId="3940645686" sldId="261"/>
            <ac:grpSpMk id="11" creationId="{B57BDC17-F1B3-455F-BBF1-680AA1F25C06}"/>
          </ac:grpSpMkLst>
        </pc:grpChg>
        <pc:graphicFrameChg chg="add">
          <ac:chgData name="Alison Murphy" userId="9ba79fcb-d62b-4ed0-b66e-b4415e918fea" providerId="ADAL" clId="{C5E084E7-6F29-4F17-B353-B9279E658AD1}" dt="2020-10-15T13:28:15.263" v="7" actId="26606"/>
          <ac:graphicFrameMkLst>
            <pc:docMk/>
            <pc:sldMk cId="3940645686" sldId="261"/>
            <ac:graphicFrameMk id="5" creationId="{BCCFA68D-21CD-4CB5-9217-D614E0DC21F7}"/>
          </ac:graphicFrameMkLst>
        </pc:graphicFrameChg>
      </pc:sldChg>
      <pc:sldChg chg="addSp delSp modSp mod setBg">
        <pc:chgData name="Alison Murphy" userId="9ba79fcb-d62b-4ed0-b66e-b4415e918fea" providerId="ADAL" clId="{C5E084E7-6F29-4F17-B353-B9279E658AD1}" dt="2020-10-15T13:28:25.677" v="8" actId="26606"/>
        <pc:sldMkLst>
          <pc:docMk/>
          <pc:sldMk cId="2098381533" sldId="262"/>
        </pc:sldMkLst>
        <pc:spChg chg="mod">
          <ac:chgData name="Alison Murphy" userId="9ba79fcb-d62b-4ed0-b66e-b4415e918fea" providerId="ADAL" clId="{C5E084E7-6F29-4F17-B353-B9279E658AD1}" dt="2020-10-15T13:28:25.677" v="8" actId="26606"/>
          <ac:spMkLst>
            <pc:docMk/>
            <pc:sldMk cId="2098381533" sldId="262"/>
            <ac:spMk id="2" creationId="{DEB6B7EB-EC4C-4284-B311-1469049CD17F}"/>
          </ac:spMkLst>
        </pc:spChg>
        <pc:spChg chg="del">
          <ac:chgData name="Alison Murphy" userId="9ba79fcb-d62b-4ed0-b66e-b4415e918fea" providerId="ADAL" clId="{C5E084E7-6F29-4F17-B353-B9279E658AD1}" dt="2020-10-15T13:28:25.677" v="8" actId="26606"/>
          <ac:spMkLst>
            <pc:docMk/>
            <pc:sldMk cId="2098381533" sldId="262"/>
            <ac:spMk id="3" creationId="{8B5AC5C0-A7FB-40D3-8540-9620CBC0F307}"/>
          </ac:spMkLst>
        </pc:spChg>
        <pc:spChg chg="add">
          <ac:chgData name="Alison Murphy" userId="9ba79fcb-d62b-4ed0-b66e-b4415e918fea" providerId="ADAL" clId="{C5E084E7-6F29-4F17-B353-B9279E658AD1}" dt="2020-10-15T13:28:25.677" v="8" actId="26606"/>
          <ac:spMkLst>
            <pc:docMk/>
            <pc:sldMk cId="2098381533" sldId="262"/>
            <ac:spMk id="9" creationId="{42285737-90EE-47DC-AC80-8AE156B11969}"/>
          </ac:spMkLst>
        </pc:spChg>
        <pc:grpChg chg="add">
          <ac:chgData name="Alison Murphy" userId="9ba79fcb-d62b-4ed0-b66e-b4415e918fea" providerId="ADAL" clId="{C5E084E7-6F29-4F17-B353-B9279E658AD1}" dt="2020-10-15T13:28:25.677" v="8" actId="26606"/>
          <ac:grpSpMkLst>
            <pc:docMk/>
            <pc:sldMk cId="2098381533" sldId="262"/>
            <ac:grpSpMk id="11" creationId="{B57BDC17-F1B3-455F-BBF1-680AA1F25C06}"/>
          </ac:grpSpMkLst>
        </pc:grpChg>
        <pc:graphicFrameChg chg="add">
          <ac:chgData name="Alison Murphy" userId="9ba79fcb-d62b-4ed0-b66e-b4415e918fea" providerId="ADAL" clId="{C5E084E7-6F29-4F17-B353-B9279E658AD1}" dt="2020-10-15T13:28:25.677" v="8" actId="26606"/>
          <ac:graphicFrameMkLst>
            <pc:docMk/>
            <pc:sldMk cId="2098381533" sldId="262"/>
            <ac:graphicFrameMk id="5" creationId="{134F5C38-E4FC-4C8D-9AE1-CB4872807FC7}"/>
          </ac:graphicFrameMkLst>
        </pc:graphicFrameChg>
      </pc:sldChg>
      <pc:sldChg chg="addSp modSp mod setBg">
        <pc:chgData name="Alison Murphy" userId="9ba79fcb-d62b-4ed0-b66e-b4415e918fea" providerId="ADAL" clId="{C5E084E7-6F29-4F17-B353-B9279E658AD1}" dt="2020-10-15T13:28:04.559" v="6" actId="26606"/>
        <pc:sldMkLst>
          <pc:docMk/>
          <pc:sldMk cId="3239481575" sldId="263"/>
        </pc:sldMkLst>
        <pc:spChg chg="mod">
          <ac:chgData name="Alison Murphy" userId="9ba79fcb-d62b-4ed0-b66e-b4415e918fea" providerId="ADAL" clId="{C5E084E7-6F29-4F17-B353-B9279E658AD1}" dt="2020-10-15T13:28:04.559" v="6" actId="26606"/>
          <ac:spMkLst>
            <pc:docMk/>
            <pc:sldMk cId="3239481575" sldId="263"/>
            <ac:spMk id="2" creationId="{2396FE21-702B-41D5-8038-832098FA08EB}"/>
          </ac:spMkLst>
        </pc:spChg>
        <pc:spChg chg="mod">
          <ac:chgData name="Alison Murphy" userId="9ba79fcb-d62b-4ed0-b66e-b4415e918fea" providerId="ADAL" clId="{C5E084E7-6F29-4F17-B353-B9279E658AD1}" dt="2020-10-15T13:28:04.559" v="6" actId="26606"/>
          <ac:spMkLst>
            <pc:docMk/>
            <pc:sldMk cId="3239481575" sldId="263"/>
            <ac:spMk id="3" creationId="{7DE38AE1-300E-4578-A4A4-C5F1DD003DBA}"/>
          </ac:spMkLst>
        </pc:spChg>
        <pc:spChg chg="add">
          <ac:chgData name="Alison Murphy" userId="9ba79fcb-d62b-4ed0-b66e-b4415e918fea" providerId="ADAL" clId="{C5E084E7-6F29-4F17-B353-B9279E658AD1}" dt="2020-10-15T13:28:04.559" v="6" actId="26606"/>
          <ac:spMkLst>
            <pc:docMk/>
            <pc:sldMk cId="3239481575" sldId="263"/>
            <ac:spMk id="9" creationId="{42285737-90EE-47DC-AC80-8AE156B11969}"/>
          </ac:spMkLst>
        </pc:spChg>
        <pc:grpChg chg="add">
          <ac:chgData name="Alison Murphy" userId="9ba79fcb-d62b-4ed0-b66e-b4415e918fea" providerId="ADAL" clId="{C5E084E7-6F29-4F17-B353-B9279E658AD1}" dt="2020-10-15T13:28:04.559" v="6" actId="26606"/>
          <ac:grpSpMkLst>
            <pc:docMk/>
            <pc:sldMk cId="3239481575" sldId="263"/>
            <ac:grpSpMk id="11" creationId="{B57BDC17-F1B3-455F-BBF1-680AA1F25C06}"/>
          </ac:grpSpMkLst>
        </pc:grpChg>
        <pc:graphicFrameChg chg="add mod ord">
          <ac:chgData name="Alison Murphy" userId="9ba79fcb-d62b-4ed0-b66e-b4415e918fea" providerId="ADAL" clId="{C5E084E7-6F29-4F17-B353-B9279E658AD1}" dt="2020-10-15T13:28:04.559" v="6" actId="26606"/>
          <ac:graphicFrameMkLst>
            <pc:docMk/>
            <pc:sldMk cId="3239481575" sldId="263"/>
            <ac:graphicFrameMk id="4" creationId="{721CD6D9-AB60-4A56-BDA0-08480232B555}"/>
          </ac:graphicFrameMkLst>
        </pc:graphicFrameChg>
      </pc:sldChg>
      <pc:sldChg chg="addSp delSp modSp mod setBg setClrOvrMap">
        <pc:chgData name="Alison Murphy" userId="9ba79fcb-d62b-4ed0-b66e-b4415e918fea" providerId="ADAL" clId="{C5E084E7-6F29-4F17-B353-B9279E658AD1}" dt="2020-10-15T13:28:55.111" v="14" actId="255"/>
        <pc:sldMkLst>
          <pc:docMk/>
          <pc:sldMk cId="2049202001" sldId="264"/>
        </pc:sldMkLst>
        <pc:spChg chg="mod">
          <ac:chgData name="Alison Murphy" userId="9ba79fcb-d62b-4ed0-b66e-b4415e918fea" providerId="ADAL" clId="{C5E084E7-6F29-4F17-B353-B9279E658AD1}" dt="2020-10-15T13:28:55.111" v="14" actId="255"/>
          <ac:spMkLst>
            <pc:docMk/>
            <pc:sldMk cId="2049202001" sldId="264"/>
            <ac:spMk id="2" creationId="{76FAC499-AB0A-42CF-9B1E-0B6321CE1A0A}"/>
          </ac:spMkLst>
        </pc:spChg>
        <pc:spChg chg="mod">
          <ac:chgData name="Alison Murphy" userId="9ba79fcb-d62b-4ed0-b66e-b4415e918fea" providerId="ADAL" clId="{C5E084E7-6F29-4F17-B353-B9279E658AD1}" dt="2020-10-15T13:28:38.318" v="11" actId="26606"/>
          <ac:spMkLst>
            <pc:docMk/>
            <pc:sldMk cId="2049202001" sldId="264"/>
            <ac:spMk id="3" creationId="{E47E0894-E365-48EE-8669-3C9F9E84ADA8}"/>
          </ac:spMkLst>
        </pc:spChg>
        <pc:spChg chg="add del">
          <ac:chgData name="Alison Murphy" userId="9ba79fcb-d62b-4ed0-b66e-b4415e918fea" providerId="ADAL" clId="{C5E084E7-6F29-4F17-B353-B9279E658AD1}" dt="2020-10-15T13:28:38.278" v="10" actId="26606"/>
          <ac:spMkLst>
            <pc:docMk/>
            <pc:sldMk cId="2049202001" sldId="264"/>
            <ac:spMk id="8" creationId="{7264F718-7FAC-4056-9FA9-A603EC682FE7}"/>
          </ac:spMkLst>
        </pc:spChg>
        <pc:spChg chg="add del">
          <ac:chgData name="Alison Murphy" userId="9ba79fcb-d62b-4ed0-b66e-b4415e918fea" providerId="ADAL" clId="{C5E084E7-6F29-4F17-B353-B9279E658AD1}" dt="2020-10-15T13:28:38.278" v="10" actId="26606"/>
          <ac:spMkLst>
            <pc:docMk/>
            <pc:sldMk cId="2049202001" sldId="264"/>
            <ac:spMk id="10" creationId="{F74639F7-E3C7-4165-A83E-6386A86BA1DA}"/>
          </ac:spMkLst>
        </pc:spChg>
        <pc:spChg chg="add del">
          <ac:chgData name="Alison Murphy" userId="9ba79fcb-d62b-4ed0-b66e-b4415e918fea" providerId="ADAL" clId="{C5E084E7-6F29-4F17-B353-B9279E658AD1}" dt="2020-10-15T13:28:38.278" v="10" actId="26606"/>
          <ac:spMkLst>
            <pc:docMk/>
            <pc:sldMk cId="2049202001" sldId="264"/>
            <ac:spMk id="12" creationId="{8B3AF0F1-707A-463E-B5EE-33C63A40CFC9}"/>
          </ac:spMkLst>
        </pc:spChg>
        <pc:spChg chg="add">
          <ac:chgData name="Alison Murphy" userId="9ba79fcb-d62b-4ed0-b66e-b4415e918fea" providerId="ADAL" clId="{C5E084E7-6F29-4F17-B353-B9279E658AD1}" dt="2020-10-15T13:28:38.318" v="11" actId="26606"/>
          <ac:spMkLst>
            <pc:docMk/>
            <pc:sldMk cId="2049202001" sldId="264"/>
            <ac:spMk id="14" creationId="{C7FA33FF-088D-4F16-95A2-2C64D353DEA8}"/>
          </ac:spMkLst>
        </pc:spChg>
        <pc:spChg chg="add">
          <ac:chgData name="Alison Murphy" userId="9ba79fcb-d62b-4ed0-b66e-b4415e918fea" providerId="ADAL" clId="{C5E084E7-6F29-4F17-B353-B9279E658AD1}" dt="2020-10-15T13:28:38.318" v="11" actId="26606"/>
          <ac:spMkLst>
            <pc:docMk/>
            <pc:sldMk cId="2049202001" sldId="264"/>
            <ac:spMk id="15" creationId="{A376EFB1-01CF-419F-ABF1-2AF02BBFCBD1}"/>
          </ac:spMkLst>
        </pc:spChg>
        <pc:spChg chg="add">
          <ac:chgData name="Alison Murphy" userId="9ba79fcb-d62b-4ed0-b66e-b4415e918fea" providerId="ADAL" clId="{C5E084E7-6F29-4F17-B353-B9279E658AD1}" dt="2020-10-15T13:28:38.318" v="11" actId="26606"/>
          <ac:spMkLst>
            <pc:docMk/>
            <pc:sldMk cId="2049202001" sldId="264"/>
            <ac:spMk id="16" creationId="{FF9DEA15-78BD-4750-AA18-B9F28A6D5AB8}"/>
          </ac:spMkLst>
        </pc:spChg>
      </pc:sldChg>
      <pc:sldChg chg="addSp delSp modSp mod setBg">
        <pc:chgData name="Alison Murphy" userId="9ba79fcb-d62b-4ed0-b66e-b4415e918fea" providerId="ADAL" clId="{C5E084E7-6F29-4F17-B353-B9279E658AD1}" dt="2020-10-15T13:29:11.024" v="15" actId="26606"/>
        <pc:sldMkLst>
          <pc:docMk/>
          <pc:sldMk cId="2234630493" sldId="265"/>
        </pc:sldMkLst>
        <pc:spChg chg="mod">
          <ac:chgData name="Alison Murphy" userId="9ba79fcb-d62b-4ed0-b66e-b4415e918fea" providerId="ADAL" clId="{C5E084E7-6F29-4F17-B353-B9279E658AD1}" dt="2020-10-15T13:29:11.024" v="15" actId="26606"/>
          <ac:spMkLst>
            <pc:docMk/>
            <pc:sldMk cId="2234630493" sldId="265"/>
            <ac:spMk id="2" creationId="{3E700E56-30CD-4803-A044-5F48747ECBE0}"/>
          </ac:spMkLst>
        </pc:spChg>
        <pc:spChg chg="del">
          <ac:chgData name="Alison Murphy" userId="9ba79fcb-d62b-4ed0-b66e-b4415e918fea" providerId="ADAL" clId="{C5E084E7-6F29-4F17-B353-B9279E658AD1}" dt="2020-10-15T13:29:11.024" v="15" actId="26606"/>
          <ac:spMkLst>
            <pc:docMk/>
            <pc:sldMk cId="2234630493" sldId="265"/>
            <ac:spMk id="3" creationId="{5F8F67B0-4A01-488F-A9D2-5DDF5B76DA60}"/>
          </ac:spMkLst>
        </pc:spChg>
        <pc:spChg chg="add">
          <ac:chgData name="Alison Murphy" userId="9ba79fcb-d62b-4ed0-b66e-b4415e918fea" providerId="ADAL" clId="{C5E084E7-6F29-4F17-B353-B9279E658AD1}" dt="2020-10-15T13:29:11.024" v="15" actId="26606"/>
          <ac:spMkLst>
            <pc:docMk/>
            <pc:sldMk cId="2234630493" sldId="265"/>
            <ac:spMk id="9" creationId="{42285737-90EE-47DC-AC80-8AE156B11969}"/>
          </ac:spMkLst>
        </pc:spChg>
        <pc:grpChg chg="add">
          <ac:chgData name="Alison Murphy" userId="9ba79fcb-d62b-4ed0-b66e-b4415e918fea" providerId="ADAL" clId="{C5E084E7-6F29-4F17-B353-B9279E658AD1}" dt="2020-10-15T13:29:11.024" v="15" actId="26606"/>
          <ac:grpSpMkLst>
            <pc:docMk/>
            <pc:sldMk cId="2234630493" sldId="265"/>
            <ac:grpSpMk id="11" creationId="{B57BDC17-F1B3-455F-BBF1-680AA1F25C06}"/>
          </ac:grpSpMkLst>
        </pc:grpChg>
        <pc:graphicFrameChg chg="add">
          <ac:chgData name="Alison Murphy" userId="9ba79fcb-d62b-4ed0-b66e-b4415e918fea" providerId="ADAL" clId="{C5E084E7-6F29-4F17-B353-B9279E658AD1}" dt="2020-10-15T13:29:11.024" v="15" actId="26606"/>
          <ac:graphicFrameMkLst>
            <pc:docMk/>
            <pc:sldMk cId="2234630493" sldId="265"/>
            <ac:graphicFrameMk id="5" creationId="{87EA3370-D6D2-451D-9D69-406C104648B6}"/>
          </ac:graphicFrameMkLst>
        </pc:graphicFrameChg>
      </pc:sldChg>
      <pc:sldChg chg="addSp modSp new mod setBg">
        <pc:chgData name="Alison Murphy" userId="9ba79fcb-d62b-4ed0-b66e-b4415e918fea" providerId="ADAL" clId="{C5E084E7-6F29-4F17-B353-B9279E658AD1}" dt="2020-11-05T14:21:05.218" v="558" actId="26606"/>
        <pc:sldMkLst>
          <pc:docMk/>
          <pc:sldMk cId="2279224129" sldId="266"/>
        </pc:sldMkLst>
        <pc:spChg chg="mod">
          <ac:chgData name="Alison Murphy" userId="9ba79fcb-d62b-4ed0-b66e-b4415e918fea" providerId="ADAL" clId="{C5E084E7-6F29-4F17-B353-B9279E658AD1}" dt="2020-11-05T14:21:05.218" v="558" actId="26606"/>
          <ac:spMkLst>
            <pc:docMk/>
            <pc:sldMk cId="2279224129" sldId="266"/>
            <ac:spMk id="2" creationId="{1E855942-AC2A-4B07-8F08-7CBB9FEC0FA6}"/>
          </ac:spMkLst>
        </pc:spChg>
        <pc:spChg chg="mod">
          <ac:chgData name="Alison Murphy" userId="9ba79fcb-d62b-4ed0-b66e-b4415e918fea" providerId="ADAL" clId="{C5E084E7-6F29-4F17-B353-B9279E658AD1}" dt="2020-11-05T14:21:05.218" v="558" actId="26606"/>
          <ac:spMkLst>
            <pc:docMk/>
            <pc:sldMk cId="2279224129" sldId="266"/>
            <ac:spMk id="3" creationId="{030D369D-CBBC-4EE7-B690-24002BEBB35E}"/>
          </ac:spMkLst>
        </pc:spChg>
        <pc:spChg chg="add">
          <ac:chgData name="Alison Murphy" userId="9ba79fcb-d62b-4ed0-b66e-b4415e918fea" providerId="ADAL" clId="{C5E084E7-6F29-4F17-B353-B9279E658AD1}" dt="2020-11-05T14:21:05.218" v="558" actId="26606"/>
          <ac:spMkLst>
            <pc:docMk/>
            <pc:sldMk cId="2279224129" sldId="266"/>
            <ac:spMk id="8" creationId="{C3896A03-3945-419A-B66B-4EE266EDD152}"/>
          </ac:spMkLst>
        </pc:spChg>
        <pc:spChg chg="add">
          <ac:chgData name="Alison Murphy" userId="9ba79fcb-d62b-4ed0-b66e-b4415e918fea" providerId="ADAL" clId="{C5E084E7-6F29-4F17-B353-B9279E658AD1}" dt="2020-11-05T14:21:05.218" v="558" actId="26606"/>
          <ac:spMkLst>
            <pc:docMk/>
            <pc:sldMk cId="2279224129" sldId="266"/>
            <ac:spMk id="10" creationId="{B34F5AD2-EDBD-4BBD-A55C-EAFFD0C7097A}"/>
          </ac:spMkLst>
        </pc:spChg>
        <pc:spChg chg="add">
          <ac:chgData name="Alison Murphy" userId="9ba79fcb-d62b-4ed0-b66e-b4415e918fea" providerId="ADAL" clId="{C5E084E7-6F29-4F17-B353-B9279E658AD1}" dt="2020-11-05T14:21:05.218" v="558" actId="26606"/>
          <ac:spMkLst>
            <pc:docMk/>
            <pc:sldMk cId="2279224129" sldId="266"/>
            <ac:spMk id="12" creationId="{B8EAE243-3A9F-4A46-B0D9-04C723A8A1BD}"/>
          </ac:spMkLst>
        </pc:spChg>
      </pc:sldChg>
      <pc:sldChg chg="addSp delSp modSp del mod setBg">
        <pc:chgData name="Alison Murphy" userId="9ba79fcb-d62b-4ed0-b66e-b4415e918fea" providerId="ADAL" clId="{C5E084E7-6F29-4F17-B353-B9279E658AD1}" dt="2020-11-03T14:48:22.468" v="246" actId="47"/>
        <pc:sldMkLst>
          <pc:docMk/>
          <pc:sldMk cId="3433681104" sldId="266"/>
        </pc:sldMkLst>
        <pc:spChg chg="mod">
          <ac:chgData name="Alison Murphy" userId="9ba79fcb-d62b-4ed0-b66e-b4415e918fea" providerId="ADAL" clId="{C5E084E7-6F29-4F17-B353-B9279E658AD1}" dt="2020-10-15T13:29:16.461" v="16" actId="26606"/>
          <ac:spMkLst>
            <pc:docMk/>
            <pc:sldMk cId="3433681104" sldId="266"/>
            <ac:spMk id="2" creationId="{8AEA6FD2-E22F-41FF-BCA6-4B08F006E643}"/>
          </ac:spMkLst>
        </pc:spChg>
        <pc:spChg chg="del">
          <ac:chgData name="Alison Murphy" userId="9ba79fcb-d62b-4ed0-b66e-b4415e918fea" providerId="ADAL" clId="{C5E084E7-6F29-4F17-B353-B9279E658AD1}" dt="2020-10-15T13:29:16.461" v="16" actId="26606"/>
          <ac:spMkLst>
            <pc:docMk/>
            <pc:sldMk cId="3433681104" sldId="266"/>
            <ac:spMk id="3" creationId="{C8786B54-2C39-4E75-8A5D-A568C4530DB5}"/>
          </ac:spMkLst>
        </pc:spChg>
        <pc:spChg chg="add">
          <ac:chgData name="Alison Murphy" userId="9ba79fcb-d62b-4ed0-b66e-b4415e918fea" providerId="ADAL" clId="{C5E084E7-6F29-4F17-B353-B9279E658AD1}" dt="2020-10-15T13:29:16.461" v="16" actId="26606"/>
          <ac:spMkLst>
            <pc:docMk/>
            <pc:sldMk cId="3433681104" sldId="266"/>
            <ac:spMk id="9" creationId="{42285737-90EE-47DC-AC80-8AE156B11969}"/>
          </ac:spMkLst>
        </pc:spChg>
        <pc:grpChg chg="add">
          <ac:chgData name="Alison Murphy" userId="9ba79fcb-d62b-4ed0-b66e-b4415e918fea" providerId="ADAL" clId="{C5E084E7-6F29-4F17-B353-B9279E658AD1}" dt="2020-10-15T13:29:16.461" v="16" actId="26606"/>
          <ac:grpSpMkLst>
            <pc:docMk/>
            <pc:sldMk cId="3433681104" sldId="266"/>
            <ac:grpSpMk id="11" creationId="{B57BDC17-F1B3-455F-BBF1-680AA1F25C06}"/>
          </ac:grpSpMkLst>
        </pc:grpChg>
        <pc:graphicFrameChg chg="add">
          <ac:chgData name="Alison Murphy" userId="9ba79fcb-d62b-4ed0-b66e-b4415e918fea" providerId="ADAL" clId="{C5E084E7-6F29-4F17-B353-B9279E658AD1}" dt="2020-10-15T13:29:16.461" v="16" actId="26606"/>
          <ac:graphicFrameMkLst>
            <pc:docMk/>
            <pc:sldMk cId="3433681104" sldId="266"/>
            <ac:graphicFrameMk id="5" creationId="{D1455B45-C5D1-44A1-BAB0-2AB7AACAD4EC}"/>
          </ac:graphicFrameMkLst>
        </pc:graphicFrameChg>
      </pc:sldChg>
      <pc:sldChg chg="addSp modSp new mod setBg setClrOvrMap">
        <pc:chgData name="Alison Murphy" userId="9ba79fcb-d62b-4ed0-b66e-b4415e918fea" providerId="ADAL" clId="{C5E084E7-6F29-4F17-B353-B9279E658AD1}" dt="2020-11-12T14:36:14.030" v="1695" actId="20577"/>
        <pc:sldMkLst>
          <pc:docMk/>
          <pc:sldMk cId="2520720409" sldId="267"/>
        </pc:sldMkLst>
        <pc:spChg chg="mod">
          <ac:chgData name="Alison Murphy" userId="9ba79fcb-d62b-4ed0-b66e-b4415e918fea" providerId="ADAL" clId="{C5E084E7-6F29-4F17-B353-B9279E658AD1}" dt="2020-11-05T14:20:39.780" v="557" actId="26606"/>
          <ac:spMkLst>
            <pc:docMk/>
            <pc:sldMk cId="2520720409" sldId="267"/>
            <ac:spMk id="2" creationId="{2093F368-2583-487A-9852-DA479AEB8661}"/>
          </ac:spMkLst>
        </pc:spChg>
        <pc:spChg chg="mod">
          <ac:chgData name="Alison Murphy" userId="9ba79fcb-d62b-4ed0-b66e-b4415e918fea" providerId="ADAL" clId="{C5E084E7-6F29-4F17-B353-B9279E658AD1}" dt="2020-11-12T14:36:14.030" v="1695" actId="20577"/>
          <ac:spMkLst>
            <pc:docMk/>
            <pc:sldMk cId="2520720409" sldId="267"/>
            <ac:spMk id="3" creationId="{B42D28E9-7C65-4400-A340-EFE1D90FB8E9}"/>
          </ac:spMkLst>
        </pc:spChg>
        <pc:spChg chg="add">
          <ac:chgData name="Alison Murphy" userId="9ba79fcb-d62b-4ed0-b66e-b4415e918fea" providerId="ADAL" clId="{C5E084E7-6F29-4F17-B353-B9279E658AD1}" dt="2020-11-05T14:20:39.780" v="557" actId="26606"/>
          <ac:spMkLst>
            <pc:docMk/>
            <pc:sldMk cId="2520720409" sldId="267"/>
            <ac:spMk id="8" creationId="{C7FA33FF-088D-4F16-95A2-2C64D353DEA8}"/>
          </ac:spMkLst>
        </pc:spChg>
        <pc:spChg chg="add">
          <ac:chgData name="Alison Murphy" userId="9ba79fcb-d62b-4ed0-b66e-b4415e918fea" providerId="ADAL" clId="{C5E084E7-6F29-4F17-B353-B9279E658AD1}" dt="2020-11-05T14:20:39.780" v="557" actId="26606"/>
          <ac:spMkLst>
            <pc:docMk/>
            <pc:sldMk cId="2520720409" sldId="267"/>
            <ac:spMk id="10" creationId="{A376EFB1-01CF-419F-ABF1-2AF02BBFCBD1}"/>
          </ac:spMkLst>
        </pc:spChg>
        <pc:spChg chg="add">
          <ac:chgData name="Alison Murphy" userId="9ba79fcb-d62b-4ed0-b66e-b4415e918fea" providerId="ADAL" clId="{C5E084E7-6F29-4F17-B353-B9279E658AD1}" dt="2020-11-05T14:20:39.780" v="557" actId="26606"/>
          <ac:spMkLst>
            <pc:docMk/>
            <pc:sldMk cId="2520720409" sldId="267"/>
            <ac:spMk id="12" creationId="{FF9DEA15-78BD-4750-AA18-B9F28A6D5AB8}"/>
          </ac:spMkLst>
        </pc:spChg>
      </pc:sldChg>
      <pc:sldChg chg="addSp modSp del mod setBg setClrOvrMap">
        <pc:chgData name="Alison Murphy" userId="9ba79fcb-d62b-4ed0-b66e-b4415e918fea" providerId="ADAL" clId="{C5E084E7-6F29-4F17-B353-B9279E658AD1}" dt="2020-11-03T14:48:25.559" v="247" actId="47"/>
        <pc:sldMkLst>
          <pc:docMk/>
          <pc:sldMk cId="3478671074" sldId="267"/>
        </pc:sldMkLst>
        <pc:spChg chg="mod">
          <ac:chgData name="Alison Murphy" userId="9ba79fcb-d62b-4ed0-b66e-b4415e918fea" providerId="ADAL" clId="{C5E084E7-6F29-4F17-B353-B9279E658AD1}" dt="2020-10-15T13:29:29.999" v="17" actId="26606"/>
          <ac:spMkLst>
            <pc:docMk/>
            <pc:sldMk cId="3478671074" sldId="267"/>
            <ac:spMk id="2" creationId="{1B6C52D5-C774-41FF-98AC-FB0D2210BCBD}"/>
          </ac:spMkLst>
        </pc:spChg>
        <pc:spChg chg="mod">
          <ac:chgData name="Alison Murphy" userId="9ba79fcb-d62b-4ed0-b66e-b4415e918fea" providerId="ADAL" clId="{C5E084E7-6F29-4F17-B353-B9279E658AD1}" dt="2020-11-03T14:27:25.036" v="245" actId="20577"/>
          <ac:spMkLst>
            <pc:docMk/>
            <pc:sldMk cId="3478671074" sldId="267"/>
            <ac:spMk id="3" creationId="{7AA2FE2D-FB5F-4393-A302-565463CE58F6}"/>
          </ac:spMkLst>
        </pc:spChg>
        <pc:spChg chg="add">
          <ac:chgData name="Alison Murphy" userId="9ba79fcb-d62b-4ed0-b66e-b4415e918fea" providerId="ADAL" clId="{C5E084E7-6F29-4F17-B353-B9279E658AD1}" dt="2020-10-15T13:29:29.999" v="17" actId="26606"/>
          <ac:spMkLst>
            <pc:docMk/>
            <pc:sldMk cId="3478671074" sldId="267"/>
            <ac:spMk id="8" creationId="{C7FA33FF-088D-4F16-95A2-2C64D353DEA8}"/>
          </ac:spMkLst>
        </pc:spChg>
        <pc:spChg chg="add">
          <ac:chgData name="Alison Murphy" userId="9ba79fcb-d62b-4ed0-b66e-b4415e918fea" providerId="ADAL" clId="{C5E084E7-6F29-4F17-B353-B9279E658AD1}" dt="2020-10-15T13:29:29.999" v="17" actId="26606"/>
          <ac:spMkLst>
            <pc:docMk/>
            <pc:sldMk cId="3478671074" sldId="267"/>
            <ac:spMk id="10" creationId="{A376EFB1-01CF-419F-ABF1-2AF02BBFCBD1}"/>
          </ac:spMkLst>
        </pc:spChg>
        <pc:spChg chg="add">
          <ac:chgData name="Alison Murphy" userId="9ba79fcb-d62b-4ed0-b66e-b4415e918fea" providerId="ADAL" clId="{C5E084E7-6F29-4F17-B353-B9279E658AD1}" dt="2020-10-15T13:29:29.999" v="17" actId="26606"/>
          <ac:spMkLst>
            <pc:docMk/>
            <pc:sldMk cId="3478671074" sldId="267"/>
            <ac:spMk id="12" creationId="{FF9DEA15-78BD-4750-AA18-B9F28A6D5AB8}"/>
          </ac:spMkLst>
        </pc:spChg>
      </pc:sldChg>
      <pc:sldChg chg="addSp delSp modSp new mod">
        <pc:chgData name="Alison Murphy" userId="9ba79fcb-d62b-4ed0-b66e-b4415e918fea" providerId="ADAL" clId="{C5E084E7-6F29-4F17-B353-B9279E658AD1}" dt="2020-11-12T12:59:37.358" v="1481" actId="6549"/>
        <pc:sldMkLst>
          <pc:docMk/>
          <pc:sldMk cId="118055519" sldId="268"/>
        </pc:sldMkLst>
        <pc:spChg chg="mod">
          <ac:chgData name="Alison Murphy" userId="9ba79fcb-d62b-4ed0-b66e-b4415e918fea" providerId="ADAL" clId="{C5E084E7-6F29-4F17-B353-B9279E658AD1}" dt="2020-11-05T14:44:35.976" v="573" actId="20577"/>
          <ac:spMkLst>
            <pc:docMk/>
            <pc:sldMk cId="118055519" sldId="268"/>
            <ac:spMk id="2" creationId="{93839E01-0FCA-476C-BB54-DFDD571E51AD}"/>
          </ac:spMkLst>
        </pc:spChg>
        <pc:spChg chg="del">
          <ac:chgData name="Alison Murphy" userId="9ba79fcb-d62b-4ed0-b66e-b4415e918fea" providerId="ADAL" clId="{C5E084E7-6F29-4F17-B353-B9279E658AD1}" dt="2020-11-05T14:44:51.668" v="574" actId="3680"/>
          <ac:spMkLst>
            <pc:docMk/>
            <pc:sldMk cId="118055519" sldId="268"/>
            <ac:spMk id="3" creationId="{18CE3907-45BA-4055-B0B8-8C2F74E5CB88}"/>
          </ac:spMkLst>
        </pc:spChg>
        <pc:graphicFrameChg chg="add mod ord modGraphic">
          <ac:chgData name="Alison Murphy" userId="9ba79fcb-d62b-4ed0-b66e-b4415e918fea" providerId="ADAL" clId="{C5E084E7-6F29-4F17-B353-B9279E658AD1}" dt="2020-11-12T12:59:37.358" v="1481" actId="6549"/>
          <ac:graphicFrameMkLst>
            <pc:docMk/>
            <pc:sldMk cId="118055519" sldId="268"/>
            <ac:graphicFrameMk id="4" creationId="{B8C2A605-5E83-4536-A3BC-2D232C834C91}"/>
          </ac:graphicFrameMkLst>
        </pc:graphicFrameChg>
      </pc:sldChg>
      <pc:sldChg chg="addSp modSp del mod setBg setClrOvrMap">
        <pc:chgData name="Alison Murphy" userId="9ba79fcb-d62b-4ed0-b66e-b4415e918fea" providerId="ADAL" clId="{C5E084E7-6F29-4F17-B353-B9279E658AD1}" dt="2020-11-03T14:48:31.467" v="249" actId="47"/>
        <pc:sldMkLst>
          <pc:docMk/>
          <pc:sldMk cId="1008575417" sldId="268"/>
        </pc:sldMkLst>
        <pc:spChg chg="mod">
          <ac:chgData name="Alison Murphy" userId="9ba79fcb-d62b-4ed0-b66e-b4415e918fea" providerId="ADAL" clId="{C5E084E7-6F29-4F17-B353-B9279E658AD1}" dt="2020-10-15T13:29:41.506" v="18" actId="26606"/>
          <ac:spMkLst>
            <pc:docMk/>
            <pc:sldMk cId="1008575417" sldId="268"/>
            <ac:spMk id="2" creationId="{D7DB0EC9-1A04-4A9A-A6DD-52F9BB275277}"/>
          </ac:spMkLst>
        </pc:spChg>
        <pc:spChg chg="mod">
          <ac:chgData name="Alison Murphy" userId="9ba79fcb-d62b-4ed0-b66e-b4415e918fea" providerId="ADAL" clId="{C5E084E7-6F29-4F17-B353-B9279E658AD1}" dt="2020-10-15T13:29:59.647" v="19" actId="255"/>
          <ac:spMkLst>
            <pc:docMk/>
            <pc:sldMk cId="1008575417" sldId="268"/>
            <ac:spMk id="3" creationId="{E4FD5153-7E6B-4FF0-822B-9F0EA7042E59}"/>
          </ac:spMkLst>
        </pc:spChg>
        <pc:spChg chg="add">
          <ac:chgData name="Alison Murphy" userId="9ba79fcb-d62b-4ed0-b66e-b4415e918fea" providerId="ADAL" clId="{C5E084E7-6F29-4F17-B353-B9279E658AD1}" dt="2020-10-15T13:29:41.506" v="18" actId="26606"/>
          <ac:spMkLst>
            <pc:docMk/>
            <pc:sldMk cId="1008575417" sldId="268"/>
            <ac:spMk id="8" creationId="{C7FA33FF-088D-4F16-95A2-2C64D353DEA8}"/>
          </ac:spMkLst>
        </pc:spChg>
        <pc:spChg chg="add">
          <ac:chgData name="Alison Murphy" userId="9ba79fcb-d62b-4ed0-b66e-b4415e918fea" providerId="ADAL" clId="{C5E084E7-6F29-4F17-B353-B9279E658AD1}" dt="2020-10-15T13:29:41.506" v="18" actId="26606"/>
          <ac:spMkLst>
            <pc:docMk/>
            <pc:sldMk cId="1008575417" sldId="268"/>
            <ac:spMk id="10" creationId="{A376EFB1-01CF-419F-ABF1-2AF02BBFCBD1}"/>
          </ac:spMkLst>
        </pc:spChg>
        <pc:spChg chg="add">
          <ac:chgData name="Alison Murphy" userId="9ba79fcb-d62b-4ed0-b66e-b4415e918fea" providerId="ADAL" clId="{C5E084E7-6F29-4F17-B353-B9279E658AD1}" dt="2020-10-15T13:29:41.506" v="18" actId="26606"/>
          <ac:spMkLst>
            <pc:docMk/>
            <pc:sldMk cId="1008575417" sldId="268"/>
            <ac:spMk id="12" creationId="{FF9DEA15-78BD-4750-AA18-B9F28A6D5AB8}"/>
          </ac:spMkLst>
        </pc:spChg>
      </pc:sldChg>
      <pc:sldChg chg="addSp modSp del mod setBg setClrOvrMap">
        <pc:chgData name="Alison Murphy" userId="9ba79fcb-d62b-4ed0-b66e-b4415e918fea" providerId="ADAL" clId="{C5E084E7-6F29-4F17-B353-B9279E658AD1}" dt="2020-11-03T14:48:41.712" v="250" actId="47"/>
        <pc:sldMkLst>
          <pc:docMk/>
          <pc:sldMk cId="394888499" sldId="269"/>
        </pc:sldMkLst>
        <pc:spChg chg="mod">
          <ac:chgData name="Alison Murphy" userId="9ba79fcb-d62b-4ed0-b66e-b4415e918fea" providerId="ADAL" clId="{C5E084E7-6F29-4F17-B353-B9279E658AD1}" dt="2020-10-15T13:35:02.920" v="71" actId="26606"/>
          <ac:spMkLst>
            <pc:docMk/>
            <pc:sldMk cId="394888499" sldId="269"/>
            <ac:spMk id="2" creationId="{F37A61E7-6295-4706-B894-DF6D471411C5}"/>
          </ac:spMkLst>
        </pc:spChg>
        <pc:spChg chg="mod">
          <ac:chgData name="Alison Murphy" userId="9ba79fcb-d62b-4ed0-b66e-b4415e918fea" providerId="ADAL" clId="{C5E084E7-6F29-4F17-B353-B9279E658AD1}" dt="2020-10-15T13:55:05.402" v="232" actId="6549"/>
          <ac:spMkLst>
            <pc:docMk/>
            <pc:sldMk cId="394888499" sldId="269"/>
            <ac:spMk id="3" creationId="{7FD129F2-B1CD-4AC2-B8FE-1CA031649504}"/>
          </ac:spMkLst>
        </pc:spChg>
        <pc:spChg chg="add">
          <ac:chgData name="Alison Murphy" userId="9ba79fcb-d62b-4ed0-b66e-b4415e918fea" providerId="ADAL" clId="{C5E084E7-6F29-4F17-B353-B9279E658AD1}" dt="2020-10-15T13:35:02.920" v="71" actId="26606"/>
          <ac:spMkLst>
            <pc:docMk/>
            <pc:sldMk cId="394888499" sldId="269"/>
            <ac:spMk id="8" creationId="{C7FA33FF-088D-4F16-95A2-2C64D353DEA8}"/>
          </ac:spMkLst>
        </pc:spChg>
        <pc:spChg chg="add">
          <ac:chgData name="Alison Murphy" userId="9ba79fcb-d62b-4ed0-b66e-b4415e918fea" providerId="ADAL" clId="{C5E084E7-6F29-4F17-B353-B9279E658AD1}" dt="2020-10-15T13:35:02.920" v="71" actId="26606"/>
          <ac:spMkLst>
            <pc:docMk/>
            <pc:sldMk cId="394888499" sldId="269"/>
            <ac:spMk id="10" creationId="{A376EFB1-01CF-419F-ABF1-2AF02BBFCBD1}"/>
          </ac:spMkLst>
        </pc:spChg>
        <pc:spChg chg="add">
          <ac:chgData name="Alison Murphy" userId="9ba79fcb-d62b-4ed0-b66e-b4415e918fea" providerId="ADAL" clId="{C5E084E7-6F29-4F17-B353-B9279E658AD1}" dt="2020-10-15T13:35:02.920" v="71" actId="26606"/>
          <ac:spMkLst>
            <pc:docMk/>
            <pc:sldMk cId="394888499" sldId="269"/>
            <ac:spMk id="12" creationId="{FF9DEA15-78BD-4750-AA18-B9F28A6D5AB8}"/>
          </ac:spMkLst>
        </pc:spChg>
      </pc:sldChg>
      <pc:sldChg chg="modSp new mod">
        <pc:chgData name="Alison Murphy" userId="9ba79fcb-d62b-4ed0-b66e-b4415e918fea" providerId="ADAL" clId="{C5E084E7-6F29-4F17-B353-B9279E658AD1}" dt="2020-11-12T14:46:53.917" v="1865" actId="27636"/>
        <pc:sldMkLst>
          <pc:docMk/>
          <pc:sldMk cId="1867180292" sldId="269"/>
        </pc:sldMkLst>
        <pc:spChg chg="mod">
          <ac:chgData name="Alison Murphy" userId="9ba79fcb-d62b-4ed0-b66e-b4415e918fea" providerId="ADAL" clId="{C5E084E7-6F29-4F17-B353-B9279E658AD1}" dt="2020-11-12T14:25:51.320" v="1492" actId="20577"/>
          <ac:spMkLst>
            <pc:docMk/>
            <pc:sldMk cId="1867180292" sldId="269"/>
            <ac:spMk id="2" creationId="{122A8404-F292-49F1-8A35-453848F0CF41}"/>
          </ac:spMkLst>
        </pc:spChg>
        <pc:spChg chg="mod">
          <ac:chgData name="Alison Murphy" userId="9ba79fcb-d62b-4ed0-b66e-b4415e918fea" providerId="ADAL" clId="{C5E084E7-6F29-4F17-B353-B9279E658AD1}" dt="2020-11-12T14:46:53.917" v="1865" actId="27636"/>
          <ac:spMkLst>
            <pc:docMk/>
            <pc:sldMk cId="1867180292" sldId="269"/>
            <ac:spMk id="3" creationId="{269D5152-09E6-45CB-A298-F448A89E036F}"/>
          </ac:spMkLst>
        </pc:spChg>
      </pc:sldChg>
      <pc:sldChg chg="new del">
        <pc:chgData name="Alison Murphy" userId="9ba79fcb-d62b-4ed0-b66e-b4415e918fea" providerId="ADAL" clId="{C5E084E7-6F29-4F17-B353-B9279E658AD1}" dt="2020-10-15T13:30:42.383" v="23" actId="680"/>
        <pc:sldMkLst>
          <pc:docMk/>
          <pc:sldMk cId="342837927" sldId="270"/>
        </pc:sldMkLst>
      </pc:sldChg>
      <pc:sldChg chg="addSp modSp new del mod setBg setClrOvrMap">
        <pc:chgData name="Alison Murphy" userId="9ba79fcb-d62b-4ed0-b66e-b4415e918fea" providerId="ADAL" clId="{C5E084E7-6F29-4F17-B353-B9279E658AD1}" dt="2020-11-03T14:48:28.099" v="248" actId="47"/>
        <pc:sldMkLst>
          <pc:docMk/>
          <pc:sldMk cId="1722273131" sldId="270"/>
        </pc:sldMkLst>
        <pc:spChg chg="mod">
          <ac:chgData name="Alison Murphy" userId="9ba79fcb-d62b-4ed0-b66e-b4415e918fea" providerId="ADAL" clId="{C5E084E7-6F29-4F17-B353-B9279E658AD1}" dt="2020-10-15T13:34:15.252" v="68" actId="26606"/>
          <ac:spMkLst>
            <pc:docMk/>
            <pc:sldMk cId="1722273131" sldId="270"/>
            <ac:spMk id="2" creationId="{BD353B90-2C62-4959-8A7B-723619D3FFD3}"/>
          </ac:spMkLst>
        </pc:spChg>
        <pc:spChg chg="mod">
          <ac:chgData name="Alison Murphy" userId="9ba79fcb-d62b-4ed0-b66e-b4415e918fea" providerId="ADAL" clId="{C5E084E7-6F29-4F17-B353-B9279E658AD1}" dt="2020-10-15T13:34:50.041" v="70" actId="255"/>
          <ac:spMkLst>
            <pc:docMk/>
            <pc:sldMk cId="1722273131" sldId="270"/>
            <ac:spMk id="3" creationId="{CBC4E7B2-501A-429D-9A4B-0D81BEA9A59B}"/>
          </ac:spMkLst>
        </pc:spChg>
        <pc:spChg chg="add">
          <ac:chgData name="Alison Murphy" userId="9ba79fcb-d62b-4ed0-b66e-b4415e918fea" providerId="ADAL" clId="{C5E084E7-6F29-4F17-B353-B9279E658AD1}" dt="2020-10-15T13:34:15.252" v="68" actId="26606"/>
          <ac:spMkLst>
            <pc:docMk/>
            <pc:sldMk cId="1722273131" sldId="270"/>
            <ac:spMk id="8" creationId="{C7FA33FF-088D-4F16-95A2-2C64D353DEA8}"/>
          </ac:spMkLst>
        </pc:spChg>
        <pc:spChg chg="add">
          <ac:chgData name="Alison Murphy" userId="9ba79fcb-d62b-4ed0-b66e-b4415e918fea" providerId="ADAL" clId="{C5E084E7-6F29-4F17-B353-B9279E658AD1}" dt="2020-10-15T13:34:15.252" v="68" actId="26606"/>
          <ac:spMkLst>
            <pc:docMk/>
            <pc:sldMk cId="1722273131" sldId="270"/>
            <ac:spMk id="10" creationId="{A376EFB1-01CF-419F-ABF1-2AF02BBFCBD1}"/>
          </ac:spMkLst>
        </pc:spChg>
        <pc:spChg chg="add">
          <ac:chgData name="Alison Murphy" userId="9ba79fcb-d62b-4ed0-b66e-b4415e918fea" providerId="ADAL" clId="{C5E084E7-6F29-4F17-B353-B9279E658AD1}" dt="2020-10-15T13:34:15.252" v="68" actId="26606"/>
          <ac:spMkLst>
            <pc:docMk/>
            <pc:sldMk cId="1722273131" sldId="270"/>
            <ac:spMk id="12" creationId="{FF9DEA15-78BD-4750-AA18-B9F28A6D5AB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74794B-AF1C-4ADA-9935-8C8BF8B960B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DE19A18-FE1C-408D-931B-D6FF6D7DE34A}">
      <dgm:prSet/>
      <dgm:spPr/>
      <dgm:t>
        <a:bodyPr/>
        <a:lstStyle/>
        <a:p>
          <a:r>
            <a:rPr lang="en-GB"/>
            <a:t>Explore educational identities in relation to knowledge, power, culture and social relations</a:t>
          </a:r>
          <a:endParaRPr lang="en-US"/>
        </a:p>
      </dgm:t>
    </dgm:pt>
    <dgm:pt modelId="{222F48CB-B131-4C69-80FB-A8735AF31088}" type="parTrans" cxnId="{B1157E03-BECC-4651-B620-F1FBA47AD676}">
      <dgm:prSet/>
      <dgm:spPr/>
      <dgm:t>
        <a:bodyPr/>
        <a:lstStyle/>
        <a:p>
          <a:endParaRPr lang="en-US"/>
        </a:p>
      </dgm:t>
    </dgm:pt>
    <dgm:pt modelId="{1E4257AE-3274-4856-8A39-8343403EEA4F}" type="sibTrans" cxnId="{B1157E03-BECC-4651-B620-F1FBA47AD676}">
      <dgm:prSet/>
      <dgm:spPr/>
      <dgm:t>
        <a:bodyPr/>
        <a:lstStyle/>
        <a:p>
          <a:endParaRPr lang="en-US"/>
        </a:p>
      </dgm:t>
    </dgm:pt>
    <dgm:pt modelId="{90BF7E0F-15F2-4FFA-87EE-F134D3FA7116}">
      <dgm:prSet/>
      <dgm:spPr/>
      <dgm:t>
        <a:bodyPr/>
        <a:lstStyle/>
        <a:p>
          <a:r>
            <a:rPr lang="en-GB"/>
            <a:t>Evaluate historical and contemporary theoretical accounts of educational cultures, values and practices </a:t>
          </a:r>
          <a:endParaRPr lang="en-US"/>
        </a:p>
      </dgm:t>
    </dgm:pt>
    <dgm:pt modelId="{BA0EBFB2-17A1-4F87-9BBC-23612D38F876}" type="parTrans" cxnId="{2B846B43-401E-4D47-80DA-A74CA04D4280}">
      <dgm:prSet/>
      <dgm:spPr/>
      <dgm:t>
        <a:bodyPr/>
        <a:lstStyle/>
        <a:p>
          <a:endParaRPr lang="en-US"/>
        </a:p>
      </dgm:t>
    </dgm:pt>
    <dgm:pt modelId="{BC9063D9-7C82-427C-A6C7-BB1DDB891BE4}" type="sibTrans" cxnId="{2B846B43-401E-4D47-80DA-A74CA04D4280}">
      <dgm:prSet/>
      <dgm:spPr/>
      <dgm:t>
        <a:bodyPr/>
        <a:lstStyle/>
        <a:p>
          <a:endParaRPr lang="en-US"/>
        </a:p>
      </dgm:t>
    </dgm:pt>
    <dgm:pt modelId="{08C8B211-0F94-47C4-8E76-F0F5CF597C75}" type="pres">
      <dgm:prSet presAssocID="{2874794B-AF1C-4ADA-9935-8C8BF8B960B5}" presName="vert0" presStyleCnt="0">
        <dgm:presLayoutVars>
          <dgm:dir/>
          <dgm:animOne val="branch"/>
          <dgm:animLvl val="lvl"/>
        </dgm:presLayoutVars>
      </dgm:prSet>
      <dgm:spPr/>
    </dgm:pt>
    <dgm:pt modelId="{8C6319AF-F6BC-4FBF-98FF-0B9901788516}" type="pres">
      <dgm:prSet presAssocID="{EDE19A18-FE1C-408D-931B-D6FF6D7DE34A}" presName="thickLine" presStyleLbl="alignNode1" presStyleIdx="0" presStyleCnt="2"/>
      <dgm:spPr/>
    </dgm:pt>
    <dgm:pt modelId="{22B56D7C-4B88-4D68-B3DE-D66BE07130CC}" type="pres">
      <dgm:prSet presAssocID="{EDE19A18-FE1C-408D-931B-D6FF6D7DE34A}" presName="horz1" presStyleCnt="0"/>
      <dgm:spPr/>
    </dgm:pt>
    <dgm:pt modelId="{26A55701-EB8A-41AB-B286-A5829D9ADDED}" type="pres">
      <dgm:prSet presAssocID="{EDE19A18-FE1C-408D-931B-D6FF6D7DE34A}" presName="tx1" presStyleLbl="revTx" presStyleIdx="0" presStyleCnt="2"/>
      <dgm:spPr/>
    </dgm:pt>
    <dgm:pt modelId="{211B9692-F758-4D8F-8BAD-526E6912155A}" type="pres">
      <dgm:prSet presAssocID="{EDE19A18-FE1C-408D-931B-D6FF6D7DE34A}" presName="vert1" presStyleCnt="0"/>
      <dgm:spPr/>
    </dgm:pt>
    <dgm:pt modelId="{C43B78B4-9460-44EA-AD2D-C266200DC29F}" type="pres">
      <dgm:prSet presAssocID="{90BF7E0F-15F2-4FFA-87EE-F134D3FA7116}" presName="thickLine" presStyleLbl="alignNode1" presStyleIdx="1" presStyleCnt="2"/>
      <dgm:spPr/>
    </dgm:pt>
    <dgm:pt modelId="{454146CE-E3B2-407A-BCC3-EFBF11D0330E}" type="pres">
      <dgm:prSet presAssocID="{90BF7E0F-15F2-4FFA-87EE-F134D3FA7116}" presName="horz1" presStyleCnt="0"/>
      <dgm:spPr/>
    </dgm:pt>
    <dgm:pt modelId="{CB3C77F1-3C46-4919-80A1-EC12B3214BBC}" type="pres">
      <dgm:prSet presAssocID="{90BF7E0F-15F2-4FFA-87EE-F134D3FA7116}" presName="tx1" presStyleLbl="revTx" presStyleIdx="1" presStyleCnt="2"/>
      <dgm:spPr/>
    </dgm:pt>
    <dgm:pt modelId="{C509C450-A200-4D55-A9E2-814F85AC4022}" type="pres">
      <dgm:prSet presAssocID="{90BF7E0F-15F2-4FFA-87EE-F134D3FA7116}" presName="vert1" presStyleCnt="0"/>
      <dgm:spPr/>
    </dgm:pt>
  </dgm:ptLst>
  <dgm:cxnLst>
    <dgm:cxn modelId="{B1157E03-BECC-4651-B620-F1FBA47AD676}" srcId="{2874794B-AF1C-4ADA-9935-8C8BF8B960B5}" destId="{EDE19A18-FE1C-408D-931B-D6FF6D7DE34A}" srcOrd="0" destOrd="0" parTransId="{222F48CB-B131-4C69-80FB-A8735AF31088}" sibTransId="{1E4257AE-3274-4856-8A39-8343403EEA4F}"/>
    <dgm:cxn modelId="{E031D409-67C7-4D75-B06F-6B7BA3C8BD58}" type="presOf" srcId="{EDE19A18-FE1C-408D-931B-D6FF6D7DE34A}" destId="{26A55701-EB8A-41AB-B286-A5829D9ADDED}" srcOrd="0" destOrd="0" presId="urn:microsoft.com/office/officeart/2008/layout/LinedList"/>
    <dgm:cxn modelId="{3DC0EB2F-9BD8-4595-9747-0B378C79B36E}" type="presOf" srcId="{90BF7E0F-15F2-4FFA-87EE-F134D3FA7116}" destId="{CB3C77F1-3C46-4919-80A1-EC12B3214BBC}" srcOrd="0" destOrd="0" presId="urn:microsoft.com/office/officeart/2008/layout/LinedList"/>
    <dgm:cxn modelId="{C7FB6A3A-815F-4FCD-A951-E3FF5CB90FF2}" type="presOf" srcId="{2874794B-AF1C-4ADA-9935-8C8BF8B960B5}" destId="{08C8B211-0F94-47C4-8E76-F0F5CF597C75}" srcOrd="0" destOrd="0" presId="urn:microsoft.com/office/officeart/2008/layout/LinedList"/>
    <dgm:cxn modelId="{2B846B43-401E-4D47-80DA-A74CA04D4280}" srcId="{2874794B-AF1C-4ADA-9935-8C8BF8B960B5}" destId="{90BF7E0F-15F2-4FFA-87EE-F134D3FA7116}" srcOrd="1" destOrd="0" parTransId="{BA0EBFB2-17A1-4F87-9BBC-23612D38F876}" sibTransId="{BC9063D9-7C82-427C-A6C7-BB1DDB891BE4}"/>
    <dgm:cxn modelId="{722C8FA9-9F64-4742-8188-4D53A9EF184B}" type="presParOf" srcId="{08C8B211-0F94-47C4-8E76-F0F5CF597C75}" destId="{8C6319AF-F6BC-4FBF-98FF-0B9901788516}" srcOrd="0" destOrd="0" presId="urn:microsoft.com/office/officeart/2008/layout/LinedList"/>
    <dgm:cxn modelId="{198B52B0-52D8-473A-A5BC-3C12A141A4F1}" type="presParOf" srcId="{08C8B211-0F94-47C4-8E76-F0F5CF597C75}" destId="{22B56D7C-4B88-4D68-B3DE-D66BE07130CC}" srcOrd="1" destOrd="0" presId="urn:microsoft.com/office/officeart/2008/layout/LinedList"/>
    <dgm:cxn modelId="{C129DD49-22C7-43B2-AB9F-92341352444F}" type="presParOf" srcId="{22B56D7C-4B88-4D68-B3DE-D66BE07130CC}" destId="{26A55701-EB8A-41AB-B286-A5829D9ADDED}" srcOrd="0" destOrd="0" presId="urn:microsoft.com/office/officeart/2008/layout/LinedList"/>
    <dgm:cxn modelId="{7032BFEC-3426-4FB5-9B2F-E64CC4B135CF}" type="presParOf" srcId="{22B56D7C-4B88-4D68-B3DE-D66BE07130CC}" destId="{211B9692-F758-4D8F-8BAD-526E6912155A}" srcOrd="1" destOrd="0" presId="urn:microsoft.com/office/officeart/2008/layout/LinedList"/>
    <dgm:cxn modelId="{2AD32207-FE7E-403F-BC8B-78BE15A70132}" type="presParOf" srcId="{08C8B211-0F94-47C4-8E76-F0F5CF597C75}" destId="{C43B78B4-9460-44EA-AD2D-C266200DC29F}" srcOrd="2" destOrd="0" presId="urn:microsoft.com/office/officeart/2008/layout/LinedList"/>
    <dgm:cxn modelId="{91E8F92C-DEA7-4785-ABF3-32B78C24324C}" type="presParOf" srcId="{08C8B211-0F94-47C4-8E76-F0F5CF597C75}" destId="{454146CE-E3B2-407A-BCC3-EFBF11D0330E}" srcOrd="3" destOrd="0" presId="urn:microsoft.com/office/officeart/2008/layout/LinedList"/>
    <dgm:cxn modelId="{0BB93EFD-BBB4-41A4-B57B-75C544B96D90}" type="presParOf" srcId="{454146CE-E3B2-407A-BCC3-EFBF11D0330E}" destId="{CB3C77F1-3C46-4919-80A1-EC12B3214BBC}" srcOrd="0" destOrd="0" presId="urn:microsoft.com/office/officeart/2008/layout/LinedList"/>
    <dgm:cxn modelId="{3E112369-DCD9-4263-AC98-E1EF67635E99}" type="presParOf" srcId="{454146CE-E3B2-407A-BCC3-EFBF11D0330E}" destId="{C509C450-A200-4D55-A9E2-814F85AC402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F64619-C44E-4DE1-93A7-2215C4529C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39DCED7-08A3-4801-A88E-5F1B3D10D06A}">
      <dgm:prSet/>
      <dgm:spPr/>
      <dgm:t>
        <a:bodyPr/>
        <a:lstStyle/>
        <a:p>
          <a:r>
            <a:rPr lang="en-GB"/>
            <a:t>Upon the successful completion of this module, the student should be able to demonstrate the ability to:</a:t>
          </a:r>
          <a:endParaRPr lang="en-US"/>
        </a:p>
      </dgm:t>
    </dgm:pt>
    <dgm:pt modelId="{C2B8532F-344C-49E4-B096-D2553065EB46}" type="parTrans" cxnId="{8A5A390A-A5E1-493C-A988-B638FADC1E56}">
      <dgm:prSet/>
      <dgm:spPr/>
      <dgm:t>
        <a:bodyPr/>
        <a:lstStyle/>
        <a:p>
          <a:endParaRPr lang="en-US"/>
        </a:p>
      </dgm:t>
    </dgm:pt>
    <dgm:pt modelId="{7CFB3F53-6E60-4AEC-90ED-51724E7ECDD9}" type="sibTrans" cxnId="{8A5A390A-A5E1-493C-A988-B638FADC1E56}">
      <dgm:prSet/>
      <dgm:spPr/>
      <dgm:t>
        <a:bodyPr/>
        <a:lstStyle/>
        <a:p>
          <a:endParaRPr lang="en-US"/>
        </a:p>
      </dgm:t>
    </dgm:pt>
    <dgm:pt modelId="{81BDBDCF-A0DC-47B9-8AB6-444DB1501728}">
      <dgm:prSet/>
      <dgm:spPr/>
      <dgm:t>
        <a:bodyPr/>
        <a:lstStyle/>
        <a:p>
          <a:r>
            <a:rPr lang="en-GB" dirty="0"/>
            <a:t>Analyse different theoretical definitions of culture and identity</a:t>
          </a:r>
          <a:endParaRPr lang="en-US" dirty="0"/>
        </a:p>
      </dgm:t>
    </dgm:pt>
    <dgm:pt modelId="{BCE84858-74BD-4F3C-99C7-96D4ED997A16}" type="parTrans" cxnId="{69E8549B-4145-4C84-B7FB-20FA6E52A0CA}">
      <dgm:prSet/>
      <dgm:spPr/>
      <dgm:t>
        <a:bodyPr/>
        <a:lstStyle/>
        <a:p>
          <a:endParaRPr lang="en-US"/>
        </a:p>
      </dgm:t>
    </dgm:pt>
    <dgm:pt modelId="{6E82EA96-EBD6-4471-916E-0CE8095B891C}" type="sibTrans" cxnId="{69E8549B-4145-4C84-B7FB-20FA6E52A0CA}">
      <dgm:prSet/>
      <dgm:spPr/>
      <dgm:t>
        <a:bodyPr/>
        <a:lstStyle/>
        <a:p>
          <a:endParaRPr lang="en-US"/>
        </a:p>
      </dgm:t>
    </dgm:pt>
    <dgm:pt modelId="{563EFE2C-35BC-4EF6-82FB-B7C8459B47E2}">
      <dgm:prSet/>
      <dgm:spPr/>
      <dgm:t>
        <a:bodyPr/>
        <a:lstStyle/>
        <a:p>
          <a:r>
            <a:rPr lang="en-GB" dirty="0"/>
            <a:t>Explore educational, sociological and cultural conceptions of self, identity and subjectivity</a:t>
          </a:r>
          <a:endParaRPr lang="en-US" dirty="0"/>
        </a:p>
      </dgm:t>
    </dgm:pt>
    <dgm:pt modelId="{D91E4A37-28A7-4851-A705-48BEF63234DF}" type="parTrans" cxnId="{890999A4-037A-4834-B5D6-284F1C978300}">
      <dgm:prSet/>
      <dgm:spPr/>
      <dgm:t>
        <a:bodyPr/>
        <a:lstStyle/>
        <a:p>
          <a:endParaRPr lang="en-US"/>
        </a:p>
      </dgm:t>
    </dgm:pt>
    <dgm:pt modelId="{92020C6B-09ED-47D5-92DE-61D1F35B8558}" type="sibTrans" cxnId="{890999A4-037A-4834-B5D6-284F1C978300}">
      <dgm:prSet/>
      <dgm:spPr/>
      <dgm:t>
        <a:bodyPr/>
        <a:lstStyle/>
        <a:p>
          <a:endParaRPr lang="en-US"/>
        </a:p>
      </dgm:t>
    </dgm:pt>
    <dgm:pt modelId="{5B471E07-A51B-465F-A296-BCAB76DA8652}">
      <dgm:prSet/>
      <dgm:spPr/>
      <dgm:t>
        <a:bodyPr/>
        <a:lstStyle/>
        <a:p>
          <a:r>
            <a:rPr lang="en-GB"/>
            <a:t>Critically evaluate the ways in which theoretical explanations of identity can be used to evaluate educational processes, practices and institution</a:t>
          </a:r>
          <a:endParaRPr lang="en-US"/>
        </a:p>
      </dgm:t>
    </dgm:pt>
    <dgm:pt modelId="{F60C7293-AC68-447B-AE0D-CE68B55D81DC}" type="parTrans" cxnId="{404F5CBF-EB43-40DE-9B59-7BAD62C0567C}">
      <dgm:prSet/>
      <dgm:spPr/>
      <dgm:t>
        <a:bodyPr/>
        <a:lstStyle/>
        <a:p>
          <a:endParaRPr lang="en-US"/>
        </a:p>
      </dgm:t>
    </dgm:pt>
    <dgm:pt modelId="{7604711D-11F6-4F7E-BA39-7CC5BBF9BFED}" type="sibTrans" cxnId="{404F5CBF-EB43-40DE-9B59-7BAD62C0567C}">
      <dgm:prSet/>
      <dgm:spPr/>
      <dgm:t>
        <a:bodyPr/>
        <a:lstStyle/>
        <a:p>
          <a:endParaRPr lang="en-US"/>
        </a:p>
      </dgm:t>
    </dgm:pt>
    <dgm:pt modelId="{AD5E8B77-0F77-4F82-8EB6-2E1E886C21D3}">
      <dgm:prSet/>
      <dgm:spPr/>
      <dgm:t>
        <a:bodyPr/>
        <a:lstStyle/>
        <a:p>
          <a:r>
            <a:rPr lang="en-GB"/>
            <a:t>Reflect on the formation and development of your own identity; evaluate which formed in and through your educational experiences </a:t>
          </a:r>
          <a:endParaRPr lang="en-US"/>
        </a:p>
      </dgm:t>
    </dgm:pt>
    <dgm:pt modelId="{98D15B94-1A8A-41D3-983F-6E2947158BE1}" type="parTrans" cxnId="{F0C93FAF-3A57-4532-BE05-E1C59248DC2F}">
      <dgm:prSet/>
      <dgm:spPr/>
      <dgm:t>
        <a:bodyPr/>
        <a:lstStyle/>
        <a:p>
          <a:endParaRPr lang="en-US"/>
        </a:p>
      </dgm:t>
    </dgm:pt>
    <dgm:pt modelId="{63AA776E-09E8-423E-9BC9-34F87A4D6B7F}" type="sibTrans" cxnId="{F0C93FAF-3A57-4532-BE05-E1C59248DC2F}">
      <dgm:prSet/>
      <dgm:spPr/>
      <dgm:t>
        <a:bodyPr/>
        <a:lstStyle/>
        <a:p>
          <a:endParaRPr lang="en-US"/>
        </a:p>
      </dgm:t>
    </dgm:pt>
    <dgm:pt modelId="{2504F57E-F9A9-4C0B-932E-B7C8646542B7}" type="pres">
      <dgm:prSet presAssocID="{D3F64619-C44E-4DE1-93A7-2215C4529CD4}" presName="linear" presStyleCnt="0">
        <dgm:presLayoutVars>
          <dgm:animLvl val="lvl"/>
          <dgm:resizeHandles val="exact"/>
        </dgm:presLayoutVars>
      </dgm:prSet>
      <dgm:spPr/>
    </dgm:pt>
    <dgm:pt modelId="{D83EF237-40B6-488A-871B-A54090B2448B}" type="pres">
      <dgm:prSet presAssocID="{539DCED7-08A3-4801-A88E-5F1B3D10D06A}" presName="parentText" presStyleLbl="node1" presStyleIdx="0" presStyleCnt="1">
        <dgm:presLayoutVars>
          <dgm:chMax val="0"/>
          <dgm:bulletEnabled val="1"/>
        </dgm:presLayoutVars>
      </dgm:prSet>
      <dgm:spPr/>
    </dgm:pt>
    <dgm:pt modelId="{A98D30B8-A778-44DB-A616-B3983CD8461E}" type="pres">
      <dgm:prSet presAssocID="{539DCED7-08A3-4801-A88E-5F1B3D10D06A}" presName="childText" presStyleLbl="revTx" presStyleIdx="0" presStyleCnt="1">
        <dgm:presLayoutVars>
          <dgm:bulletEnabled val="1"/>
        </dgm:presLayoutVars>
      </dgm:prSet>
      <dgm:spPr/>
    </dgm:pt>
  </dgm:ptLst>
  <dgm:cxnLst>
    <dgm:cxn modelId="{8A5A390A-A5E1-493C-A988-B638FADC1E56}" srcId="{D3F64619-C44E-4DE1-93A7-2215C4529CD4}" destId="{539DCED7-08A3-4801-A88E-5F1B3D10D06A}" srcOrd="0" destOrd="0" parTransId="{C2B8532F-344C-49E4-B096-D2553065EB46}" sibTransId="{7CFB3F53-6E60-4AEC-90ED-51724E7ECDD9}"/>
    <dgm:cxn modelId="{B9C2921F-99C9-4732-B007-64B8EEE68AAC}" type="presOf" srcId="{AD5E8B77-0F77-4F82-8EB6-2E1E886C21D3}" destId="{A98D30B8-A778-44DB-A616-B3983CD8461E}" srcOrd="0" destOrd="3" presId="urn:microsoft.com/office/officeart/2005/8/layout/vList2"/>
    <dgm:cxn modelId="{77419149-A74E-468D-9D71-84B097B834C5}" type="presOf" srcId="{D3F64619-C44E-4DE1-93A7-2215C4529CD4}" destId="{2504F57E-F9A9-4C0B-932E-B7C8646542B7}" srcOrd="0" destOrd="0" presId="urn:microsoft.com/office/officeart/2005/8/layout/vList2"/>
    <dgm:cxn modelId="{B0386A76-5675-48C7-A29C-B956C6E02945}" type="presOf" srcId="{539DCED7-08A3-4801-A88E-5F1B3D10D06A}" destId="{D83EF237-40B6-488A-871B-A54090B2448B}" srcOrd="0" destOrd="0" presId="urn:microsoft.com/office/officeart/2005/8/layout/vList2"/>
    <dgm:cxn modelId="{69E8549B-4145-4C84-B7FB-20FA6E52A0CA}" srcId="{539DCED7-08A3-4801-A88E-5F1B3D10D06A}" destId="{81BDBDCF-A0DC-47B9-8AB6-444DB1501728}" srcOrd="0" destOrd="0" parTransId="{BCE84858-74BD-4F3C-99C7-96D4ED997A16}" sibTransId="{6E82EA96-EBD6-4471-916E-0CE8095B891C}"/>
    <dgm:cxn modelId="{890999A4-037A-4834-B5D6-284F1C978300}" srcId="{539DCED7-08A3-4801-A88E-5F1B3D10D06A}" destId="{563EFE2C-35BC-4EF6-82FB-B7C8459B47E2}" srcOrd="1" destOrd="0" parTransId="{D91E4A37-28A7-4851-A705-48BEF63234DF}" sibTransId="{92020C6B-09ED-47D5-92DE-61D1F35B8558}"/>
    <dgm:cxn modelId="{F0C93FAF-3A57-4532-BE05-E1C59248DC2F}" srcId="{539DCED7-08A3-4801-A88E-5F1B3D10D06A}" destId="{AD5E8B77-0F77-4F82-8EB6-2E1E886C21D3}" srcOrd="3" destOrd="0" parTransId="{98D15B94-1A8A-41D3-983F-6E2947158BE1}" sibTransId="{63AA776E-09E8-423E-9BC9-34F87A4D6B7F}"/>
    <dgm:cxn modelId="{A3C3B9B5-AD49-48E1-912C-1D32E99DD83F}" type="presOf" srcId="{81BDBDCF-A0DC-47B9-8AB6-444DB1501728}" destId="{A98D30B8-A778-44DB-A616-B3983CD8461E}" srcOrd="0" destOrd="0" presId="urn:microsoft.com/office/officeart/2005/8/layout/vList2"/>
    <dgm:cxn modelId="{404F5CBF-EB43-40DE-9B59-7BAD62C0567C}" srcId="{539DCED7-08A3-4801-A88E-5F1B3D10D06A}" destId="{5B471E07-A51B-465F-A296-BCAB76DA8652}" srcOrd="2" destOrd="0" parTransId="{F60C7293-AC68-447B-AE0D-CE68B55D81DC}" sibTransId="{7604711D-11F6-4F7E-BA39-7CC5BBF9BFED}"/>
    <dgm:cxn modelId="{C35FBDCB-2DDC-4B3B-B722-2A05C771AAFA}" type="presOf" srcId="{563EFE2C-35BC-4EF6-82FB-B7C8459B47E2}" destId="{A98D30B8-A778-44DB-A616-B3983CD8461E}" srcOrd="0" destOrd="1" presId="urn:microsoft.com/office/officeart/2005/8/layout/vList2"/>
    <dgm:cxn modelId="{134A12EA-2C8D-45F4-89C0-A83F10B102EB}" type="presOf" srcId="{5B471E07-A51B-465F-A296-BCAB76DA8652}" destId="{A98D30B8-A778-44DB-A616-B3983CD8461E}" srcOrd="0" destOrd="2" presId="urn:microsoft.com/office/officeart/2005/8/layout/vList2"/>
    <dgm:cxn modelId="{E79F3C0B-D03C-4816-BA35-FEFFE95D8479}" type="presParOf" srcId="{2504F57E-F9A9-4C0B-932E-B7C8646542B7}" destId="{D83EF237-40B6-488A-871B-A54090B2448B}" srcOrd="0" destOrd="0" presId="urn:microsoft.com/office/officeart/2005/8/layout/vList2"/>
    <dgm:cxn modelId="{25AEBD39-989B-41FA-9387-A82417FD8106}" type="presParOf" srcId="{2504F57E-F9A9-4C0B-932E-B7C8646542B7}" destId="{A98D30B8-A778-44DB-A616-B3983CD8461E}"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062A92-FBB4-4307-BE8C-4548D731BB9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A6D3FD6-6BDC-43E7-A475-4DC6306741C2}">
      <dgm:prSet/>
      <dgm:spPr/>
      <dgm:t>
        <a:bodyPr/>
        <a:lstStyle/>
        <a:p>
          <a:r>
            <a:rPr lang="en-GB"/>
            <a:t>Present a poster outlining the features of a particular culture. </a:t>
          </a:r>
          <a:endParaRPr lang="en-US"/>
        </a:p>
      </dgm:t>
    </dgm:pt>
    <dgm:pt modelId="{099D6BC9-5D50-440B-8680-0C85EC5AAEBB}" type="parTrans" cxnId="{96DC0E91-C9F8-414C-87DE-22DF28793018}">
      <dgm:prSet/>
      <dgm:spPr/>
      <dgm:t>
        <a:bodyPr/>
        <a:lstStyle/>
        <a:p>
          <a:endParaRPr lang="en-US"/>
        </a:p>
      </dgm:t>
    </dgm:pt>
    <dgm:pt modelId="{AB84A59F-9A16-4749-909E-8C3E16C0BCAC}" type="sibTrans" cxnId="{96DC0E91-C9F8-414C-87DE-22DF28793018}">
      <dgm:prSet/>
      <dgm:spPr/>
      <dgm:t>
        <a:bodyPr/>
        <a:lstStyle/>
        <a:p>
          <a:endParaRPr lang="en-US"/>
        </a:p>
      </dgm:t>
    </dgm:pt>
    <dgm:pt modelId="{2F1BA115-FED9-4D3B-A443-B2993E81A884}">
      <dgm:prSet/>
      <dgm:spPr/>
      <dgm:t>
        <a:bodyPr/>
        <a:lstStyle/>
        <a:p>
          <a:r>
            <a:rPr lang="en-GB"/>
            <a:t>You will need to submit your poster via Turnitin as well as deliver a 10 minute presentation.</a:t>
          </a:r>
          <a:endParaRPr lang="en-US"/>
        </a:p>
      </dgm:t>
    </dgm:pt>
    <dgm:pt modelId="{4EB9FEA2-0AA2-4BB6-A943-2F937123825B}" type="parTrans" cxnId="{25974FBB-2AEC-4881-B1C9-A73296FD886B}">
      <dgm:prSet/>
      <dgm:spPr/>
      <dgm:t>
        <a:bodyPr/>
        <a:lstStyle/>
        <a:p>
          <a:endParaRPr lang="en-US"/>
        </a:p>
      </dgm:t>
    </dgm:pt>
    <dgm:pt modelId="{85F51B5C-F58F-4D4E-86AD-828F0CF175BA}" type="sibTrans" cxnId="{25974FBB-2AEC-4881-B1C9-A73296FD886B}">
      <dgm:prSet/>
      <dgm:spPr/>
      <dgm:t>
        <a:bodyPr/>
        <a:lstStyle/>
        <a:p>
          <a:endParaRPr lang="en-US"/>
        </a:p>
      </dgm:t>
    </dgm:pt>
    <dgm:pt modelId="{DB88AD16-B08A-4B54-98F7-60661381AE15}">
      <dgm:prSet/>
      <dgm:spPr/>
      <dgm:t>
        <a:bodyPr/>
        <a:lstStyle/>
        <a:p>
          <a:r>
            <a:rPr lang="en-GB" dirty="0"/>
            <a:t>You will need to clearly identify your chosen culture and illustrate how this culture is represented incorporating </a:t>
          </a:r>
          <a:r>
            <a:rPr lang="en-GB" dirty="0">
              <a:highlight>
                <a:srgbClr val="FFFF00"/>
              </a:highlight>
            </a:rPr>
            <a:t>relevant reading, literature </a:t>
          </a:r>
          <a:r>
            <a:rPr lang="en-GB" dirty="0"/>
            <a:t>and media.</a:t>
          </a:r>
          <a:endParaRPr lang="en-US" dirty="0"/>
        </a:p>
      </dgm:t>
    </dgm:pt>
    <dgm:pt modelId="{44773BD7-AE6B-44AA-960B-48493CBB701C}" type="parTrans" cxnId="{63E42C17-9154-4B31-9A66-36DA69CA4468}">
      <dgm:prSet/>
      <dgm:spPr/>
      <dgm:t>
        <a:bodyPr/>
        <a:lstStyle/>
        <a:p>
          <a:endParaRPr lang="en-US"/>
        </a:p>
      </dgm:t>
    </dgm:pt>
    <dgm:pt modelId="{01F3B224-27F2-4681-8D1D-E76281668135}" type="sibTrans" cxnId="{63E42C17-9154-4B31-9A66-36DA69CA4468}">
      <dgm:prSet/>
      <dgm:spPr/>
      <dgm:t>
        <a:bodyPr/>
        <a:lstStyle/>
        <a:p>
          <a:endParaRPr lang="en-US"/>
        </a:p>
      </dgm:t>
    </dgm:pt>
    <dgm:pt modelId="{F28F0849-D8CB-4DFD-B70A-F0ECB35911FB}">
      <dgm:prSet/>
      <dgm:spPr/>
      <dgm:t>
        <a:bodyPr/>
        <a:lstStyle/>
        <a:p>
          <a:r>
            <a:rPr lang="en-GB"/>
            <a:t>You will also need to reflect on the relationship between education and your chosen culture. Reflections on personal experiences can also be used for this. </a:t>
          </a:r>
          <a:endParaRPr lang="en-US"/>
        </a:p>
      </dgm:t>
    </dgm:pt>
    <dgm:pt modelId="{0C16AE9E-5401-43AB-970C-6EC918A6B789}" type="parTrans" cxnId="{2E961643-DDC1-4BD5-90C9-107FE62B8328}">
      <dgm:prSet/>
      <dgm:spPr/>
      <dgm:t>
        <a:bodyPr/>
        <a:lstStyle/>
        <a:p>
          <a:endParaRPr lang="en-US"/>
        </a:p>
      </dgm:t>
    </dgm:pt>
    <dgm:pt modelId="{1445FDDA-D94D-497B-B9BF-22A3BF24357F}" type="sibTrans" cxnId="{2E961643-DDC1-4BD5-90C9-107FE62B8328}">
      <dgm:prSet/>
      <dgm:spPr/>
      <dgm:t>
        <a:bodyPr/>
        <a:lstStyle/>
        <a:p>
          <a:endParaRPr lang="en-US"/>
        </a:p>
      </dgm:t>
    </dgm:pt>
    <dgm:pt modelId="{8CE692C5-86D4-47AD-8AB1-A95671CFD60D}" type="pres">
      <dgm:prSet presAssocID="{86062A92-FBB4-4307-BE8C-4548D731BB9F}" presName="vert0" presStyleCnt="0">
        <dgm:presLayoutVars>
          <dgm:dir/>
          <dgm:animOne val="branch"/>
          <dgm:animLvl val="lvl"/>
        </dgm:presLayoutVars>
      </dgm:prSet>
      <dgm:spPr/>
    </dgm:pt>
    <dgm:pt modelId="{25131016-51D0-461C-BB17-759EAF607A1F}" type="pres">
      <dgm:prSet presAssocID="{3A6D3FD6-6BDC-43E7-A475-4DC6306741C2}" presName="thickLine" presStyleLbl="alignNode1" presStyleIdx="0" presStyleCnt="4"/>
      <dgm:spPr/>
    </dgm:pt>
    <dgm:pt modelId="{6B1BCEB5-C72F-4A4B-980F-B6B6CA58C628}" type="pres">
      <dgm:prSet presAssocID="{3A6D3FD6-6BDC-43E7-A475-4DC6306741C2}" presName="horz1" presStyleCnt="0"/>
      <dgm:spPr/>
    </dgm:pt>
    <dgm:pt modelId="{ED61900B-6699-4E42-A94D-A392354D6C8F}" type="pres">
      <dgm:prSet presAssocID="{3A6D3FD6-6BDC-43E7-A475-4DC6306741C2}" presName="tx1" presStyleLbl="revTx" presStyleIdx="0" presStyleCnt="4"/>
      <dgm:spPr/>
    </dgm:pt>
    <dgm:pt modelId="{6A0024E3-099A-459F-A275-BB3D519C6F2C}" type="pres">
      <dgm:prSet presAssocID="{3A6D3FD6-6BDC-43E7-A475-4DC6306741C2}" presName="vert1" presStyleCnt="0"/>
      <dgm:spPr/>
    </dgm:pt>
    <dgm:pt modelId="{9251165F-80CD-4A57-B2C9-C9A89A4A4774}" type="pres">
      <dgm:prSet presAssocID="{2F1BA115-FED9-4D3B-A443-B2993E81A884}" presName="thickLine" presStyleLbl="alignNode1" presStyleIdx="1" presStyleCnt="4"/>
      <dgm:spPr/>
    </dgm:pt>
    <dgm:pt modelId="{D81EFEEE-A53A-4787-8DC5-C989B1601815}" type="pres">
      <dgm:prSet presAssocID="{2F1BA115-FED9-4D3B-A443-B2993E81A884}" presName="horz1" presStyleCnt="0"/>
      <dgm:spPr/>
    </dgm:pt>
    <dgm:pt modelId="{762D2254-0D6B-4738-948F-75E1B3411A7F}" type="pres">
      <dgm:prSet presAssocID="{2F1BA115-FED9-4D3B-A443-B2993E81A884}" presName="tx1" presStyleLbl="revTx" presStyleIdx="1" presStyleCnt="4"/>
      <dgm:spPr/>
    </dgm:pt>
    <dgm:pt modelId="{8B12DAC4-EEC3-421F-A934-667C29E507B7}" type="pres">
      <dgm:prSet presAssocID="{2F1BA115-FED9-4D3B-A443-B2993E81A884}" presName="vert1" presStyleCnt="0"/>
      <dgm:spPr/>
    </dgm:pt>
    <dgm:pt modelId="{BD14A89C-E435-4D1F-98FD-61948165F3E0}" type="pres">
      <dgm:prSet presAssocID="{DB88AD16-B08A-4B54-98F7-60661381AE15}" presName="thickLine" presStyleLbl="alignNode1" presStyleIdx="2" presStyleCnt="4"/>
      <dgm:spPr/>
    </dgm:pt>
    <dgm:pt modelId="{18E29EA3-41A2-4939-9951-F6A5EEF76F9F}" type="pres">
      <dgm:prSet presAssocID="{DB88AD16-B08A-4B54-98F7-60661381AE15}" presName="horz1" presStyleCnt="0"/>
      <dgm:spPr/>
    </dgm:pt>
    <dgm:pt modelId="{B2EF4B3E-19CE-4B0B-A0D6-6AAC78D5F26F}" type="pres">
      <dgm:prSet presAssocID="{DB88AD16-B08A-4B54-98F7-60661381AE15}" presName="tx1" presStyleLbl="revTx" presStyleIdx="2" presStyleCnt="4"/>
      <dgm:spPr/>
    </dgm:pt>
    <dgm:pt modelId="{4D8A607A-149F-46CA-88C8-302629B80767}" type="pres">
      <dgm:prSet presAssocID="{DB88AD16-B08A-4B54-98F7-60661381AE15}" presName="vert1" presStyleCnt="0"/>
      <dgm:spPr/>
    </dgm:pt>
    <dgm:pt modelId="{02302580-434A-4414-941B-D5A337D2CBA2}" type="pres">
      <dgm:prSet presAssocID="{F28F0849-D8CB-4DFD-B70A-F0ECB35911FB}" presName="thickLine" presStyleLbl="alignNode1" presStyleIdx="3" presStyleCnt="4"/>
      <dgm:spPr/>
    </dgm:pt>
    <dgm:pt modelId="{885678DA-DD8C-4443-BAA9-A91612F57859}" type="pres">
      <dgm:prSet presAssocID="{F28F0849-D8CB-4DFD-B70A-F0ECB35911FB}" presName="horz1" presStyleCnt="0"/>
      <dgm:spPr/>
    </dgm:pt>
    <dgm:pt modelId="{383EA3B7-E344-483C-BBF1-1FD94C4696C9}" type="pres">
      <dgm:prSet presAssocID="{F28F0849-D8CB-4DFD-B70A-F0ECB35911FB}" presName="tx1" presStyleLbl="revTx" presStyleIdx="3" presStyleCnt="4"/>
      <dgm:spPr/>
    </dgm:pt>
    <dgm:pt modelId="{B683163F-7D63-43ED-A85E-51E37BEC3D95}" type="pres">
      <dgm:prSet presAssocID="{F28F0849-D8CB-4DFD-B70A-F0ECB35911FB}" presName="vert1" presStyleCnt="0"/>
      <dgm:spPr/>
    </dgm:pt>
  </dgm:ptLst>
  <dgm:cxnLst>
    <dgm:cxn modelId="{452A3F0B-2C91-4973-8448-9CBFC1283BFE}" type="presOf" srcId="{F28F0849-D8CB-4DFD-B70A-F0ECB35911FB}" destId="{383EA3B7-E344-483C-BBF1-1FD94C4696C9}" srcOrd="0" destOrd="0" presId="urn:microsoft.com/office/officeart/2008/layout/LinedList"/>
    <dgm:cxn modelId="{63E42C17-9154-4B31-9A66-36DA69CA4468}" srcId="{86062A92-FBB4-4307-BE8C-4548D731BB9F}" destId="{DB88AD16-B08A-4B54-98F7-60661381AE15}" srcOrd="2" destOrd="0" parTransId="{44773BD7-AE6B-44AA-960B-48493CBB701C}" sibTransId="{01F3B224-27F2-4681-8D1D-E76281668135}"/>
    <dgm:cxn modelId="{646F1820-4713-44A0-BAAA-291141A810C1}" type="presOf" srcId="{2F1BA115-FED9-4D3B-A443-B2993E81A884}" destId="{762D2254-0D6B-4738-948F-75E1B3411A7F}" srcOrd="0" destOrd="0" presId="urn:microsoft.com/office/officeart/2008/layout/LinedList"/>
    <dgm:cxn modelId="{F0D2925D-43A5-44B3-AE21-641578C55F4B}" type="presOf" srcId="{3A6D3FD6-6BDC-43E7-A475-4DC6306741C2}" destId="{ED61900B-6699-4E42-A94D-A392354D6C8F}" srcOrd="0" destOrd="0" presId="urn:microsoft.com/office/officeart/2008/layout/LinedList"/>
    <dgm:cxn modelId="{2E961643-DDC1-4BD5-90C9-107FE62B8328}" srcId="{86062A92-FBB4-4307-BE8C-4548D731BB9F}" destId="{F28F0849-D8CB-4DFD-B70A-F0ECB35911FB}" srcOrd="3" destOrd="0" parTransId="{0C16AE9E-5401-43AB-970C-6EC918A6B789}" sibTransId="{1445FDDA-D94D-497B-B9BF-22A3BF24357F}"/>
    <dgm:cxn modelId="{96DC0E91-C9F8-414C-87DE-22DF28793018}" srcId="{86062A92-FBB4-4307-BE8C-4548D731BB9F}" destId="{3A6D3FD6-6BDC-43E7-A475-4DC6306741C2}" srcOrd="0" destOrd="0" parTransId="{099D6BC9-5D50-440B-8680-0C85EC5AAEBB}" sibTransId="{AB84A59F-9A16-4749-909E-8C3E16C0BCAC}"/>
    <dgm:cxn modelId="{3B8C1CB3-A3E7-417B-99E5-B9ACFCED95FD}" type="presOf" srcId="{86062A92-FBB4-4307-BE8C-4548D731BB9F}" destId="{8CE692C5-86D4-47AD-8AB1-A95671CFD60D}" srcOrd="0" destOrd="0" presId="urn:microsoft.com/office/officeart/2008/layout/LinedList"/>
    <dgm:cxn modelId="{25974FBB-2AEC-4881-B1C9-A73296FD886B}" srcId="{86062A92-FBB4-4307-BE8C-4548D731BB9F}" destId="{2F1BA115-FED9-4D3B-A443-B2993E81A884}" srcOrd="1" destOrd="0" parTransId="{4EB9FEA2-0AA2-4BB6-A943-2F937123825B}" sibTransId="{85F51B5C-F58F-4D4E-86AD-828F0CF175BA}"/>
    <dgm:cxn modelId="{66408AED-E266-4770-98D3-0C041ED12FD9}" type="presOf" srcId="{DB88AD16-B08A-4B54-98F7-60661381AE15}" destId="{B2EF4B3E-19CE-4B0B-A0D6-6AAC78D5F26F}" srcOrd="0" destOrd="0" presId="urn:microsoft.com/office/officeart/2008/layout/LinedList"/>
    <dgm:cxn modelId="{0E54DE4A-2F1C-4B08-B3BE-F247EB8522DC}" type="presParOf" srcId="{8CE692C5-86D4-47AD-8AB1-A95671CFD60D}" destId="{25131016-51D0-461C-BB17-759EAF607A1F}" srcOrd="0" destOrd="0" presId="urn:microsoft.com/office/officeart/2008/layout/LinedList"/>
    <dgm:cxn modelId="{B59A9A3E-25B9-4EFF-A9C9-D24CD373A8D7}" type="presParOf" srcId="{8CE692C5-86D4-47AD-8AB1-A95671CFD60D}" destId="{6B1BCEB5-C72F-4A4B-980F-B6B6CA58C628}" srcOrd="1" destOrd="0" presId="urn:microsoft.com/office/officeart/2008/layout/LinedList"/>
    <dgm:cxn modelId="{2BD77EC2-4C43-4636-B107-158B4B164788}" type="presParOf" srcId="{6B1BCEB5-C72F-4A4B-980F-B6B6CA58C628}" destId="{ED61900B-6699-4E42-A94D-A392354D6C8F}" srcOrd="0" destOrd="0" presId="urn:microsoft.com/office/officeart/2008/layout/LinedList"/>
    <dgm:cxn modelId="{0DC9A26E-5D2A-47D2-9C91-E38958C30668}" type="presParOf" srcId="{6B1BCEB5-C72F-4A4B-980F-B6B6CA58C628}" destId="{6A0024E3-099A-459F-A275-BB3D519C6F2C}" srcOrd="1" destOrd="0" presId="urn:microsoft.com/office/officeart/2008/layout/LinedList"/>
    <dgm:cxn modelId="{183476D2-A555-4005-9B0F-AA706BF5C2E2}" type="presParOf" srcId="{8CE692C5-86D4-47AD-8AB1-A95671CFD60D}" destId="{9251165F-80CD-4A57-B2C9-C9A89A4A4774}" srcOrd="2" destOrd="0" presId="urn:microsoft.com/office/officeart/2008/layout/LinedList"/>
    <dgm:cxn modelId="{6B56E493-27BB-4750-961A-A0FDD654C09A}" type="presParOf" srcId="{8CE692C5-86D4-47AD-8AB1-A95671CFD60D}" destId="{D81EFEEE-A53A-4787-8DC5-C989B1601815}" srcOrd="3" destOrd="0" presId="urn:microsoft.com/office/officeart/2008/layout/LinedList"/>
    <dgm:cxn modelId="{716D6432-44C0-40ED-89EE-292E19967907}" type="presParOf" srcId="{D81EFEEE-A53A-4787-8DC5-C989B1601815}" destId="{762D2254-0D6B-4738-948F-75E1B3411A7F}" srcOrd="0" destOrd="0" presId="urn:microsoft.com/office/officeart/2008/layout/LinedList"/>
    <dgm:cxn modelId="{3282ABD2-ABBA-48CC-BE19-05E0CF36FFBF}" type="presParOf" srcId="{D81EFEEE-A53A-4787-8DC5-C989B1601815}" destId="{8B12DAC4-EEC3-421F-A934-667C29E507B7}" srcOrd="1" destOrd="0" presId="urn:microsoft.com/office/officeart/2008/layout/LinedList"/>
    <dgm:cxn modelId="{C4934AEE-108D-45BF-98ED-926AF55AC172}" type="presParOf" srcId="{8CE692C5-86D4-47AD-8AB1-A95671CFD60D}" destId="{BD14A89C-E435-4D1F-98FD-61948165F3E0}" srcOrd="4" destOrd="0" presId="urn:microsoft.com/office/officeart/2008/layout/LinedList"/>
    <dgm:cxn modelId="{46E49A1A-20C0-4205-AFEC-FB2ECFB432CF}" type="presParOf" srcId="{8CE692C5-86D4-47AD-8AB1-A95671CFD60D}" destId="{18E29EA3-41A2-4939-9951-F6A5EEF76F9F}" srcOrd="5" destOrd="0" presId="urn:microsoft.com/office/officeart/2008/layout/LinedList"/>
    <dgm:cxn modelId="{5C79DEAF-9F13-4555-89A1-086B5D540BE9}" type="presParOf" srcId="{18E29EA3-41A2-4939-9951-F6A5EEF76F9F}" destId="{B2EF4B3E-19CE-4B0B-A0D6-6AAC78D5F26F}" srcOrd="0" destOrd="0" presId="urn:microsoft.com/office/officeart/2008/layout/LinedList"/>
    <dgm:cxn modelId="{E6F42B57-9C14-47EC-84C6-AF7512F9A217}" type="presParOf" srcId="{18E29EA3-41A2-4939-9951-F6A5EEF76F9F}" destId="{4D8A607A-149F-46CA-88C8-302629B80767}" srcOrd="1" destOrd="0" presId="urn:microsoft.com/office/officeart/2008/layout/LinedList"/>
    <dgm:cxn modelId="{2D929D37-3152-47F7-96C4-35CF8A596816}" type="presParOf" srcId="{8CE692C5-86D4-47AD-8AB1-A95671CFD60D}" destId="{02302580-434A-4414-941B-D5A337D2CBA2}" srcOrd="6" destOrd="0" presId="urn:microsoft.com/office/officeart/2008/layout/LinedList"/>
    <dgm:cxn modelId="{4DFE77D2-09A2-4445-8FBA-F04E4EAAF9D6}" type="presParOf" srcId="{8CE692C5-86D4-47AD-8AB1-A95671CFD60D}" destId="{885678DA-DD8C-4443-BAA9-A91612F57859}" srcOrd="7" destOrd="0" presId="urn:microsoft.com/office/officeart/2008/layout/LinedList"/>
    <dgm:cxn modelId="{E6F92227-99B2-4FD7-8D17-833FE03592AC}" type="presParOf" srcId="{885678DA-DD8C-4443-BAA9-A91612F57859}" destId="{383EA3B7-E344-483C-BBF1-1FD94C4696C9}" srcOrd="0" destOrd="0" presId="urn:microsoft.com/office/officeart/2008/layout/LinedList"/>
    <dgm:cxn modelId="{5DA1F983-E3B4-479E-B290-E340CB81A145}" type="presParOf" srcId="{885678DA-DD8C-4443-BAA9-A91612F57859}" destId="{B683163F-7D63-43ED-A85E-51E37BEC3D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DB87E7-2238-4407-BACE-4C0F4024DC9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68BCFED-20B2-4747-B7D1-B8782AF3CB22}">
      <dgm:prSet/>
      <dgm:spPr/>
      <dgm:t>
        <a:bodyPr/>
        <a:lstStyle/>
        <a:p>
          <a:r>
            <a:rPr lang="en-GB"/>
            <a:t>What is culture?</a:t>
          </a:r>
          <a:endParaRPr lang="en-US"/>
        </a:p>
      </dgm:t>
    </dgm:pt>
    <dgm:pt modelId="{E5FAC461-F274-4C0A-BD0C-BA47677136C6}" type="parTrans" cxnId="{3808F50A-2CE8-4430-A384-92B9011F848B}">
      <dgm:prSet/>
      <dgm:spPr/>
      <dgm:t>
        <a:bodyPr/>
        <a:lstStyle/>
        <a:p>
          <a:endParaRPr lang="en-US"/>
        </a:p>
      </dgm:t>
    </dgm:pt>
    <dgm:pt modelId="{9D733A15-CCC1-4056-9FDB-F5D6AA0BF812}" type="sibTrans" cxnId="{3808F50A-2CE8-4430-A384-92B9011F848B}">
      <dgm:prSet/>
      <dgm:spPr/>
      <dgm:t>
        <a:bodyPr/>
        <a:lstStyle/>
        <a:p>
          <a:endParaRPr lang="en-US"/>
        </a:p>
      </dgm:t>
    </dgm:pt>
    <dgm:pt modelId="{EDF09217-2AA4-48A8-AA03-A199C69CEB16}">
      <dgm:prSet/>
      <dgm:spPr/>
      <dgm:t>
        <a:bodyPr/>
        <a:lstStyle/>
        <a:p>
          <a:r>
            <a:rPr lang="en-GB"/>
            <a:t>Most familiar understanding of the word culture is the whole way of life of a particular group. It tends to focus on the differences between identifiable groups </a:t>
          </a:r>
          <a:endParaRPr lang="en-US"/>
        </a:p>
      </dgm:t>
    </dgm:pt>
    <dgm:pt modelId="{8B4E89D2-0661-458C-83BB-659A07FF9A14}" type="parTrans" cxnId="{9A0A9085-CC4F-4BAA-8C12-EBF57BB5DA0B}">
      <dgm:prSet/>
      <dgm:spPr/>
      <dgm:t>
        <a:bodyPr/>
        <a:lstStyle/>
        <a:p>
          <a:endParaRPr lang="en-US"/>
        </a:p>
      </dgm:t>
    </dgm:pt>
    <dgm:pt modelId="{825FBBA6-F49D-4F18-AEE4-815F5D6D9F0B}" type="sibTrans" cxnId="{9A0A9085-CC4F-4BAA-8C12-EBF57BB5DA0B}">
      <dgm:prSet/>
      <dgm:spPr/>
      <dgm:t>
        <a:bodyPr/>
        <a:lstStyle/>
        <a:p>
          <a:endParaRPr lang="en-US"/>
        </a:p>
      </dgm:t>
    </dgm:pt>
    <dgm:pt modelId="{BB248BEC-EE0E-469E-986F-495074705E56}">
      <dgm:prSet/>
      <dgm:spPr/>
      <dgm:t>
        <a:bodyPr/>
        <a:lstStyle/>
        <a:p>
          <a:r>
            <a:rPr lang="en-GB"/>
            <a:t>A person’s development is affected in profound and multifaceted ways by the culture in which they grow up.</a:t>
          </a:r>
          <a:endParaRPr lang="en-US"/>
        </a:p>
      </dgm:t>
    </dgm:pt>
    <dgm:pt modelId="{9C0FD8B3-E877-4222-A0DE-55D84BBDA7DE}" type="parTrans" cxnId="{F6E6F6C2-E1C7-46F6-BB6D-E4F9C01F74A0}">
      <dgm:prSet/>
      <dgm:spPr/>
      <dgm:t>
        <a:bodyPr/>
        <a:lstStyle/>
        <a:p>
          <a:endParaRPr lang="en-US"/>
        </a:p>
      </dgm:t>
    </dgm:pt>
    <dgm:pt modelId="{2A7F5306-C66D-4DE5-863C-8BBDBF036B00}" type="sibTrans" cxnId="{F6E6F6C2-E1C7-46F6-BB6D-E4F9C01F74A0}">
      <dgm:prSet/>
      <dgm:spPr/>
      <dgm:t>
        <a:bodyPr/>
        <a:lstStyle/>
        <a:p>
          <a:endParaRPr lang="en-US"/>
        </a:p>
      </dgm:t>
    </dgm:pt>
    <dgm:pt modelId="{6A23FA15-C452-4DE2-844D-869595F792FB}">
      <dgm:prSet/>
      <dgm:spPr/>
      <dgm:t>
        <a:bodyPr/>
        <a:lstStyle/>
        <a:p>
          <a:r>
            <a:rPr lang="en-GB"/>
            <a:t>Culture also affects teaching and curriculum development.</a:t>
          </a:r>
          <a:endParaRPr lang="en-US"/>
        </a:p>
      </dgm:t>
    </dgm:pt>
    <dgm:pt modelId="{4AFF351F-D64A-4B3D-9B9A-FC002F074698}" type="parTrans" cxnId="{688919A3-1947-4D2B-9047-254C82ADDCAA}">
      <dgm:prSet/>
      <dgm:spPr/>
      <dgm:t>
        <a:bodyPr/>
        <a:lstStyle/>
        <a:p>
          <a:endParaRPr lang="en-US"/>
        </a:p>
      </dgm:t>
    </dgm:pt>
    <dgm:pt modelId="{A817525B-776B-4F05-B0F3-E0A1C860D610}" type="sibTrans" cxnId="{688919A3-1947-4D2B-9047-254C82ADDCAA}">
      <dgm:prSet/>
      <dgm:spPr/>
      <dgm:t>
        <a:bodyPr/>
        <a:lstStyle/>
        <a:p>
          <a:endParaRPr lang="en-US"/>
        </a:p>
      </dgm:t>
    </dgm:pt>
    <dgm:pt modelId="{B643B9CD-1020-41D1-B127-1D8899812D35}">
      <dgm:prSet/>
      <dgm:spPr/>
      <dgm:t>
        <a:bodyPr/>
        <a:lstStyle/>
        <a:p>
          <a:r>
            <a:rPr lang="en-GB"/>
            <a:t>Culture impacts on identity.</a:t>
          </a:r>
          <a:endParaRPr lang="en-US"/>
        </a:p>
      </dgm:t>
    </dgm:pt>
    <dgm:pt modelId="{BC173D8D-503B-486A-8DFC-F2DE6A8C385E}" type="parTrans" cxnId="{726A82D1-342F-466A-AFF9-87FE36662CD6}">
      <dgm:prSet/>
      <dgm:spPr/>
      <dgm:t>
        <a:bodyPr/>
        <a:lstStyle/>
        <a:p>
          <a:endParaRPr lang="en-US"/>
        </a:p>
      </dgm:t>
    </dgm:pt>
    <dgm:pt modelId="{A72681A9-E830-4286-B67A-98A1DDA3B557}" type="sibTrans" cxnId="{726A82D1-342F-466A-AFF9-87FE36662CD6}">
      <dgm:prSet/>
      <dgm:spPr/>
      <dgm:t>
        <a:bodyPr/>
        <a:lstStyle/>
        <a:p>
          <a:endParaRPr lang="en-US"/>
        </a:p>
      </dgm:t>
    </dgm:pt>
    <dgm:pt modelId="{D3F00E2C-94B1-4111-AFE2-B83621339485}" type="pres">
      <dgm:prSet presAssocID="{62DB87E7-2238-4407-BACE-4C0F4024DC92}" presName="vert0" presStyleCnt="0">
        <dgm:presLayoutVars>
          <dgm:dir/>
          <dgm:animOne val="branch"/>
          <dgm:animLvl val="lvl"/>
        </dgm:presLayoutVars>
      </dgm:prSet>
      <dgm:spPr/>
    </dgm:pt>
    <dgm:pt modelId="{BC19A552-5158-45DC-BDA5-CA0458563D5C}" type="pres">
      <dgm:prSet presAssocID="{468BCFED-20B2-4747-B7D1-B8782AF3CB22}" presName="thickLine" presStyleLbl="alignNode1" presStyleIdx="0" presStyleCnt="5"/>
      <dgm:spPr/>
    </dgm:pt>
    <dgm:pt modelId="{E548DACE-01FE-4CF5-AF17-D5D6CDDCEA26}" type="pres">
      <dgm:prSet presAssocID="{468BCFED-20B2-4747-B7D1-B8782AF3CB22}" presName="horz1" presStyleCnt="0"/>
      <dgm:spPr/>
    </dgm:pt>
    <dgm:pt modelId="{31D69E92-869B-45BE-93EB-C29525D6073B}" type="pres">
      <dgm:prSet presAssocID="{468BCFED-20B2-4747-B7D1-B8782AF3CB22}" presName="tx1" presStyleLbl="revTx" presStyleIdx="0" presStyleCnt="5"/>
      <dgm:spPr/>
    </dgm:pt>
    <dgm:pt modelId="{0C69E4F3-57DD-4B79-898C-D06E57F044B3}" type="pres">
      <dgm:prSet presAssocID="{468BCFED-20B2-4747-B7D1-B8782AF3CB22}" presName="vert1" presStyleCnt="0"/>
      <dgm:spPr/>
    </dgm:pt>
    <dgm:pt modelId="{AF13571B-C26F-4D82-8BD6-0E5327953DC7}" type="pres">
      <dgm:prSet presAssocID="{EDF09217-2AA4-48A8-AA03-A199C69CEB16}" presName="thickLine" presStyleLbl="alignNode1" presStyleIdx="1" presStyleCnt="5"/>
      <dgm:spPr/>
    </dgm:pt>
    <dgm:pt modelId="{4B8A81B0-2C38-4D07-9E04-FBAD99CE8FA0}" type="pres">
      <dgm:prSet presAssocID="{EDF09217-2AA4-48A8-AA03-A199C69CEB16}" presName="horz1" presStyleCnt="0"/>
      <dgm:spPr/>
    </dgm:pt>
    <dgm:pt modelId="{DC536AFF-6745-4A2B-A2AB-5706A582ED7B}" type="pres">
      <dgm:prSet presAssocID="{EDF09217-2AA4-48A8-AA03-A199C69CEB16}" presName="tx1" presStyleLbl="revTx" presStyleIdx="1" presStyleCnt="5"/>
      <dgm:spPr/>
    </dgm:pt>
    <dgm:pt modelId="{5FDD7391-6C12-41EC-9351-813D915A5FDD}" type="pres">
      <dgm:prSet presAssocID="{EDF09217-2AA4-48A8-AA03-A199C69CEB16}" presName="vert1" presStyleCnt="0"/>
      <dgm:spPr/>
    </dgm:pt>
    <dgm:pt modelId="{07E15305-1355-43C6-B2E3-0AE1599082B0}" type="pres">
      <dgm:prSet presAssocID="{BB248BEC-EE0E-469E-986F-495074705E56}" presName="thickLine" presStyleLbl="alignNode1" presStyleIdx="2" presStyleCnt="5"/>
      <dgm:spPr/>
    </dgm:pt>
    <dgm:pt modelId="{F6FC6CE2-AB3E-4CFD-85E8-7FD691F7D8AC}" type="pres">
      <dgm:prSet presAssocID="{BB248BEC-EE0E-469E-986F-495074705E56}" presName="horz1" presStyleCnt="0"/>
      <dgm:spPr/>
    </dgm:pt>
    <dgm:pt modelId="{C8503858-758D-4654-8858-06532E4D6648}" type="pres">
      <dgm:prSet presAssocID="{BB248BEC-EE0E-469E-986F-495074705E56}" presName="tx1" presStyleLbl="revTx" presStyleIdx="2" presStyleCnt="5"/>
      <dgm:spPr/>
    </dgm:pt>
    <dgm:pt modelId="{F4C07DDD-37A1-4C34-BE8E-087B00A29A7A}" type="pres">
      <dgm:prSet presAssocID="{BB248BEC-EE0E-469E-986F-495074705E56}" presName="vert1" presStyleCnt="0"/>
      <dgm:spPr/>
    </dgm:pt>
    <dgm:pt modelId="{5A871651-B829-46A8-8E01-4DC29B73AF92}" type="pres">
      <dgm:prSet presAssocID="{6A23FA15-C452-4DE2-844D-869595F792FB}" presName="thickLine" presStyleLbl="alignNode1" presStyleIdx="3" presStyleCnt="5"/>
      <dgm:spPr/>
    </dgm:pt>
    <dgm:pt modelId="{4BF40A24-179E-4343-A384-78B7A9FA4DBE}" type="pres">
      <dgm:prSet presAssocID="{6A23FA15-C452-4DE2-844D-869595F792FB}" presName="horz1" presStyleCnt="0"/>
      <dgm:spPr/>
    </dgm:pt>
    <dgm:pt modelId="{62EC017A-1F9C-4AA0-A836-A0D27BD385AF}" type="pres">
      <dgm:prSet presAssocID="{6A23FA15-C452-4DE2-844D-869595F792FB}" presName="tx1" presStyleLbl="revTx" presStyleIdx="3" presStyleCnt="5"/>
      <dgm:spPr/>
    </dgm:pt>
    <dgm:pt modelId="{76F9C6B1-310F-4CC5-A60B-4D19AF0DD63C}" type="pres">
      <dgm:prSet presAssocID="{6A23FA15-C452-4DE2-844D-869595F792FB}" presName="vert1" presStyleCnt="0"/>
      <dgm:spPr/>
    </dgm:pt>
    <dgm:pt modelId="{C8C92586-0186-4B86-B397-6F58E5330257}" type="pres">
      <dgm:prSet presAssocID="{B643B9CD-1020-41D1-B127-1D8899812D35}" presName="thickLine" presStyleLbl="alignNode1" presStyleIdx="4" presStyleCnt="5"/>
      <dgm:spPr/>
    </dgm:pt>
    <dgm:pt modelId="{80E4FC85-90C0-4180-B47E-F145B2903B19}" type="pres">
      <dgm:prSet presAssocID="{B643B9CD-1020-41D1-B127-1D8899812D35}" presName="horz1" presStyleCnt="0"/>
      <dgm:spPr/>
    </dgm:pt>
    <dgm:pt modelId="{206DD8F1-1EA7-41F1-A351-83BD150D7062}" type="pres">
      <dgm:prSet presAssocID="{B643B9CD-1020-41D1-B127-1D8899812D35}" presName="tx1" presStyleLbl="revTx" presStyleIdx="4" presStyleCnt="5"/>
      <dgm:spPr/>
    </dgm:pt>
    <dgm:pt modelId="{D4ABD121-A395-4DAA-B0CF-A5B6FE8F33AE}" type="pres">
      <dgm:prSet presAssocID="{B643B9CD-1020-41D1-B127-1D8899812D35}" presName="vert1" presStyleCnt="0"/>
      <dgm:spPr/>
    </dgm:pt>
  </dgm:ptLst>
  <dgm:cxnLst>
    <dgm:cxn modelId="{41E31405-22AF-46CD-8FA6-69A2ABE2A085}" type="presOf" srcId="{EDF09217-2AA4-48A8-AA03-A199C69CEB16}" destId="{DC536AFF-6745-4A2B-A2AB-5706A582ED7B}" srcOrd="0" destOrd="0" presId="urn:microsoft.com/office/officeart/2008/layout/LinedList"/>
    <dgm:cxn modelId="{1B016608-B383-4BD9-9A62-E0A51237DDF4}" type="presOf" srcId="{62DB87E7-2238-4407-BACE-4C0F4024DC92}" destId="{D3F00E2C-94B1-4111-AFE2-B83621339485}" srcOrd="0" destOrd="0" presId="urn:microsoft.com/office/officeart/2008/layout/LinedList"/>
    <dgm:cxn modelId="{3808F50A-2CE8-4430-A384-92B9011F848B}" srcId="{62DB87E7-2238-4407-BACE-4C0F4024DC92}" destId="{468BCFED-20B2-4747-B7D1-B8782AF3CB22}" srcOrd="0" destOrd="0" parTransId="{E5FAC461-F274-4C0A-BD0C-BA47677136C6}" sibTransId="{9D733A15-CCC1-4056-9FDB-F5D6AA0BF812}"/>
    <dgm:cxn modelId="{DDF3031B-6005-46A3-B4CA-19690DCA27A8}" type="presOf" srcId="{468BCFED-20B2-4747-B7D1-B8782AF3CB22}" destId="{31D69E92-869B-45BE-93EB-C29525D6073B}" srcOrd="0" destOrd="0" presId="urn:microsoft.com/office/officeart/2008/layout/LinedList"/>
    <dgm:cxn modelId="{5D859E44-D2F2-4B8A-8660-A4B5D7A99079}" type="presOf" srcId="{BB248BEC-EE0E-469E-986F-495074705E56}" destId="{C8503858-758D-4654-8858-06532E4D6648}" srcOrd="0" destOrd="0" presId="urn:microsoft.com/office/officeart/2008/layout/LinedList"/>
    <dgm:cxn modelId="{9A0A9085-CC4F-4BAA-8C12-EBF57BB5DA0B}" srcId="{62DB87E7-2238-4407-BACE-4C0F4024DC92}" destId="{EDF09217-2AA4-48A8-AA03-A199C69CEB16}" srcOrd="1" destOrd="0" parTransId="{8B4E89D2-0661-458C-83BB-659A07FF9A14}" sibTransId="{825FBBA6-F49D-4F18-AEE4-815F5D6D9F0B}"/>
    <dgm:cxn modelId="{688919A3-1947-4D2B-9047-254C82ADDCAA}" srcId="{62DB87E7-2238-4407-BACE-4C0F4024DC92}" destId="{6A23FA15-C452-4DE2-844D-869595F792FB}" srcOrd="3" destOrd="0" parTransId="{4AFF351F-D64A-4B3D-9B9A-FC002F074698}" sibTransId="{A817525B-776B-4F05-B0F3-E0A1C860D610}"/>
    <dgm:cxn modelId="{5FF9D4B8-7D60-4905-989F-37642A1F9732}" type="presOf" srcId="{B643B9CD-1020-41D1-B127-1D8899812D35}" destId="{206DD8F1-1EA7-41F1-A351-83BD150D7062}" srcOrd="0" destOrd="0" presId="urn:microsoft.com/office/officeart/2008/layout/LinedList"/>
    <dgm:cxn modelId="{F6E6F6C2-E1C7-46F6-BB6D-E4F9C01F74A0}" srcId="{62DB87E7-2238-4407-BACE-4C0F4024DC92}" destId="{BB248BEC-EE0E-469E-986F-495074705E56}" srcOrd="2" destOrd="0" parTransId="{9C0FD8B3-E877-4222-A0DE-55D84BBDA7DE}" sibTransId="{2A7F5306-C66D-4DE5-863C-8BBDBF036B00}"/>
    <dgm:cxn modelId="{726A82D1-342F-466A-AFF9-87FE36662CD6}" srcId="{62DB87E7-2238-4407-BACE-4C0F4024DC92}" destId="{B643B9CD-1020-41D1-B127-1D8899812D35}" srcOrd="4" destOrd="0" parTransId="{BC173D8D-503B-486A-8DFC-F2DE6A8C385E}" sibTransId="{A72681A9-E830-4286-B67A-98A1DDA3B557}"/>
    <dgm:cxn modelId="{F469E1E4-EA46-4566-997A-2A427969E754}" type="presOf" srcId="{6A23FA15-C452-4DE2-844D-869595F792FB}" destId="{62EC017A-1F9C-4AA0-A836-A0D27BD385AF}" srcOrd="0" destOrd="0" presId="urn:microsoft.com/office/officeart/2008/layout/LinedList"/>
    <dgm:cxn modelId="{9E9FDC13-101C-4F83-9373-56BD8D974D00}" type="presParOf" srcId="{D3F00E2C-94B1-4111-AFE2-B83621339485}" destId="{BC19A552-5158-45DC-BDA5-CA0458563D5C}" srcOrd="0" destOrd="0" presId="urn:microsoft.com/office/officeart/2008/layout/LinedList"/>
    <dgm:cxn modelId="{339985FF-5DC0-4DD5-BE65-50330E034433}" type="presParOf" srcId="{D3F00E2C-94B1-4111-AFE2-B83621339485}" destId="{E548DACE-01FE-4CF5-AF17-D5D6CDDCEA26}" srcOrd="1" destOrd="0" presId="urn:microsoft.com/office/officeart/2008/layout/LinedList"/>
    <dgm:cxn modelId="{A44FF03E-63FC-4412-8B10-28F3728B1648}" type="presParOf" srcId="{E548DACE-01FE-4CF5-AF17-D5D6CDDCEA26}" destId="{31D69E92-869B-45BE-93EB-C29525D6073B}" srcOrd="0" destOrd="0" presId="urn:microsoft.com/office/officeart/2008/layout/LinedList"/>
    <dgm:cxn modelId="{5FC56E59-F1CD-49C5-9D95-C6D620C3D30E}" type="presParOf" srcId="{E548DACE-01FE-4CF5-AF17-D5D6CDDCEA26}" destId="{0C69E4F3-57DD-4B79-898C-D06E57F044B3}" srcOrd="1" destOrd="0" presId="urn:microsoft.com/office/officeart/2008/layout/LinedList"/>
    <dgm:cxn modelId="{7F623F6E-09ED-4B74-898A-89591BB2E793}" type="presParOf" srcId="{D3F00E2C-94B1-4111-AFE2-B83621339485}" destId="{AF13571B-C26F-4D82-8BD6-0E5327953DC7}" srcOrd="2" destOrd="0" presId="urn:microsoft.com/office/officeart/2008/layout/LinedList"/>
    <dgm:cxn modelId="{B8AC31FA-0E8E-435B-8698-79CE9ADBAAD0}" type="presParOf" srcId="{D3F00E2C-94B1-4111-AFE2-B83621339485}" destId="{4B8A81B0-2C38-4D07-9E04-FBAD99CE8FA0}" srcOrd="3" destOrd="0" presId="urn:microsoft.com/office/officeart/2008/layout/LinedList"/>
    <dgm:cxn modelId="{6F6B9C8D-5EFC-4C93-AE7D-26CA1B3C158F}" type="presParOf" srcId="{4B8A81B0-2C38-4D07-9E04-FBAD99CE8FA0}" destId="{DC536AFF-6745-4A2B-A2AB-5706A582ED7B}" srcOrd="0" destOrd="0" presId="urn:microsoft.com/office/officeart/2008/layout/LinedList"/>
    <dgm:cxn modelId="{45E85FFA-54E9-4945-9999-AD49B9187799}" type="presParOf" srcId="{4B8A81B0-2C38-4D07-9E04-FBAD99CE8FA0}" destId="{5FDD7391-6C12-41EC-9351-813D915A5FDD}" srcOrd="1" destOrd="0" presId="urn:microsoft.com/office/officeart/2008/layout/LinedList"/>
    <dgm:cxn modelId="{4CE15808-E2E1-4EE0-9DD0-0AD38481F74B}" type="presParOf" srcId="{D3F00E2C-94B1-4111-AFE2-B83621339485}" destId="{07E15305-1355-43C6-B2E3-0AE1599082B0}" srcOrd="4" destOrd="0" presId="urn:microsoft.com/office/officeart/2008/layout/LinedList"/>
    <dgm:cxn modelId="{B8F34E4C-5D1F-4A82-9A2B-38939F475608}" type="presParOf" srcId="{D3F00E2C-94B1-4111-AFE2-B83621339485}" destId="{F6FC6CE2-AB3E-4CFD-85E8-7FD691F7D8AC}" srcOrd="5" destOrd="0" presId="urn:microsoft.com/office/officeart/2008/layout/LinedList"/>
    <dgm:cxn modelId="{89DCD00F-18B2-4A1F-B16E-CEE154FE91B5}" type="presParOf" srcId="{F6FC6CE2-AB3E-4CFD-85E8-7FD691F7D8AC}" destId="{C8503858-758D-4654-8858-06532E4D6648}" srcOrd="0" destOrd="0" presId="urn:microsoft.com/office/officeart/2008/layout/LinedList"/>
    <dgm:cxn modelId="{1F11515D-F073-4BA9-9158-C83A247747FA}" type="presParOf" srcId="{F6FC6CE2-AB3E-4CFD-85E8-7FD691F7D8AC}" destId="{F4C07DDD-37A1-4C34-BE8E-087B00A29A7A}" srcOrd="1" destOrd="0" presId="urn:microsoft.com/office/officeart/2008/layout/LinedList"/>
    <dgm:cxn modelId="{0E1034F4-904A-48EF-AF8D-8251CD5D1C28}" type="presParOf" srcId="{D3F00E2C-94B1-4111-AFE2-B83621339485}" destId="{5A871651-B829-46A8-8E01-4DC29B73AF92}" srcOrd="6" destOrd="0" presId="urn:microsoft.com/office/officeart/2008/layout/LinedList"/>
    <dgm:cxn modelId="{BE84EEE8-AB45-4119-BFB4-CFF1FEBC4854}" type="presParOf" srcId="{D3F00E2C-94B1-4111-AFE2-B83621339485}" destId="{4BF40A24-179E-4343-A384-78B7A9FA4DBE}" srcOrd="7" destOrd="0" presId="urn:microsoft.com/office/officeart/2008/layout/LinedList"/>
    <dgm:cxn modelId="{D7381AC3-B8DE-4C4A-96E6-F300F2F16898}" type="presParOf" srcId="{4BF40A24-179E-4343-A384-78B7A9FA4DBE}" destId="{62EC017A-1F9C-4AA0-A836-A0D27BD385AF}" srcOrd="0" destOrd="0" presId="urn:microsoft.com/office/officeart/2008/layout/LinedList"/>
    <dgm:cxn modelId="{3A0D1574-BA33-4412-B68A-E80779A3939A}" type="presParOf" srcId="{4BF40A24-179E-4343-A384-78B7A9FA4DBE}" destId="{76F9C6B1-310F-4CC5-A60B-4D19AF0DD63C}" srcOrd="1" destOrd="0" presId="urn:microsoft.com/office/officeart/2008/layout/LinedList"/>
    <dgm:cxn modelId="{67E51316-0DF6-4D29-AD05-2BA656B520CE}" type="presParOf" srcId="{D3F00E2C-94B1-4111-AFE2-B83621339485}" destId="{C8C92586-0186-4B86-B397-6F58E5330257}" srcOrd="8" destOrd="0" presId="urn:microsoft.com/office/officeart/2008/layout/LinedList"/>
    <dgm:cxn modelId="{507B0D28-C3C3-4706-A02B-2AAB6F6F5B44}" type="presParOf" srcId="{D3F00E2C-94B1-4111-AFE2-B83621339485}" destId="{80E4FC85-90C0-4180-B47E-F145B2903B19}" srcOrd="9" destOrd="0" presId="urn:microsoft.com/office/officeart/2008/layout/LinedList"/>
    <dgm:cxn modelId="{BEC0E450-DDFA-4029-97A7-C0D6C9A28414}" type="presParOf" srcId="{80E4FC85-90C0-4180-B47E-F145B2903B19}" destId="{206DD8F1-1EA7-41F1-A351-83BD150D7062}" srcOrd="0" destOrd="0" presId="urn:microsoft.com/office/officeart/2008/layout/LinedList"/>
    <dgm:cxn modelId="{3FDB8BEC-EA09-4CD0-84A0-C6F9DF4DA519}" type="presParOf" srcId="{80E4FC85-90C0-4180-B47E-F145B2903B19}" destId="{D4ABD121-A395-4DAA-B0CF-A5B6FE8F33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B549BE-9CD6-4225-A584-3141B638A8C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0D196EB-2163-47BE-9614-9FA91CB24B17}">
      <dgm:prSet/>
      <dgm:spPr/>
      <dgm:t>
        <a:bodyPr/>
        <a:lstStyle/>
        <a:p>
          <a:r>
            <a:rPr lang="en-GB"/>
            <a:t>When considering culture this often means looking at shared understandings and ways of making sense of the world.</a:t>
          </a:r>
          <a:endParaRPr lang="en-US"/>
        </a:p>
      </dgm:t>
    </dgm:pt>
    <dgm:pt modelId="{45C68BB6-12A1-4D52-8B0D-683A8E7D7F0C}" type="parTrans" cxnId="{633C4CA6-6B09-485B-B487-A0D56DA8D158}">
      <dgm:prSet/>
      <dgm:spPr/>
      <dgm:t>
        <a:bodyPr/>
        <a:lstStyle/>
        <a:p>
          <a:endParaRPr lang="en-US"/>
        </a:p>
      </dgm:t>
    </dgm:pt>
    <dgm:pt modelId="{448F04FA-79F1-407B-8C2E-7174DA868C6F}" type="sibTrans" cxnId="{633C4CA6-6B09-485B-B487-A0D56DA8D158}">
      <dgm:prSet/>
      <dgm:spPr/>
      <dgm:t>
        <a:bodyPr/>
        <a:lstStyle/>
        <a:p>
          <a:endParaRPr lang="en-US"/>
        </a:p>
      </dgm:t>
    </dgm:pt>
    <dgm:pt modelId="{B3C1D08C-64E6-41A2-B490-690381206CF9}">
      <dgm:prSet/>
      <dgm:spPr/>
      <dgm:t>
        <a:bodyPr/>
        <a:lstStyle/>
        <a:p>
          <a:r>
            <a:rPr lang="en-GB"/>
            <a:t>It entails looking at:</a:t>
          </a:r>
          <a:endParaRPr lang="en-US"/>
        </a:p>
      </dgm:t>
    </dgm:pt>
    <dgm:pt modelId="{26E66117-B10B-4954-9202-B211237E9CEC}" type="parTrans" cxnId="{229FC348-BBF9-4740-A0BE-9668A3D0F436}">
      <dgm:prSet/>
      <dgm:spPr/>
      <dgm:t>
        <a:bodyPr/>
        <a:lstStyle/>
        <a:p>
          <a:endParaRPr lang="en-US"/>
        </a:p>
      </dgm:t>
    </dgm:pt>
    <dgm:pt modelId="{3A089D30-F44D-419E-A768-6BBE0D3234CF}" type="sibTrans" cxnId="{229FC348-BBF9-4740-A0BE-9668A3D0F436}">
      <dgm:prSet/>
      <dgm:spPr/>
      <dgm:t>
        <a:bodyPr/>
        <a:lstStyle/>
        <a:p>
          <a:endParaRPr lang="en-US"/>
        </a:p>
      </dgm:t>
    </dgm:pt>
    <dgm:pt modelId="{8BDC5F67-DC61-4BAD-ABEF-02EECE4E5D8A}">
      <dgm:prSet/>
      <dgm:spPr/>
      <dgm:t>
        <a:bodyPr/>
        <a:lstStyle/>
        <a:p>
          <a:r>
            <a:rPr lang="en-GB"/>
            <a:t>Norms</a:t>
          </a:r>
          <a:endParaRPr lang="en-US"/>
        </a:p>
      </dgm:t>
    </dgm:pt>
    <dgm:pt modelId="{74615251-0495-4921-A69D-9FFA64DD05AC}" type="parTrans" cxnId="{1BAD95A3-A190-4BD5-ABE5-B2D2B3DDC92A}">
      <dgm:prSet/>
      <dgm:spPr/>
      <dgm:t>
        <a:bodyPr/>
        <a:lstStyle/>
        <a:p>
          <a:endParaRPr lang="en-US"/>
        </a:p>
      </dgm:t>
    </dgm:pt>
    <dgm:pt modelId="{97F94F6A-B8FE-4A96-9BB8-3E4DEB5E37FC}" type="sibTrans" cxnId="{1BAD95A3-A190-4BD5-ABE5-B2D2B3DDC92A}">
      <dgm:prSet/>
      <dgm:spPr/>
      <dgm:t>
        <a:bodyPr/>
        <a:lstStyle/>
        <a:p>
          <a:endParaRPr lang="en-US"/>
        </a:p>
      </dgm:t>
    </dgm:pt>
    <dgm:pt modelId="{8EE70A51-5507-4AC3-88C7-41FBF743F2E8}">
      <dgm:prSet/>
      <dgm:spPr/>
      <dgm:t>
        <a:bodyPr/>
        <a:lstStyle/>
        <a:p>
          <a:r>
            <a:rPr lang="en-GB"/>
            <a:t>Values</a:t>
          </a:r>
          <a:endParaRPr lang="en-US"/>
        </a:p>
      </dgm:t>
    </dgm:pt>
    <dgm:pt modelId="{1D9345A1-CA20-4941-A6B1-3F99803EB2EB}" type="parTrans" cxnId="{F6AA87E9-B266-43C8-B8DA-4E488D826961}">
      <dgm:prSet/>
      <dgm:spPr/>
      <dgm:t>
        <a:bodyPr/>
        <a:lstStyle/>
        <a:p>
          <a:endParaRPr lang="en-US"/>
        </a:p>
      </dgm:t>
    </dgm:pt>
    <dgm:pt modelId="{AFCEB103-AF74-4FC5-94B3-9D0BDA16C6D4}" type="sibTrans" cxnId="{F6AA87E9-B266-43C8-B8DA-4E488D826961}">
      <dgm:prSet/>
      <dgm:spPr/>
      <dgm:t>
        <a:bodyPr/>
        <a:lstStyle/>
        <a:p>
          <a:endParaRPr lang="en-US"/>
        </a:p>
      </dgm:t>
    </dgm:pt>
    <dgm:pt modelId="{88F6D208-A24F-4010-944F-9124A32D6F4D}">
      <dgm:prSet/>
      <dgm:spPr/>
      <dgm:t>
        <a:bodyPr/>
        <a:lstStyle/>
        <a:p>
          <a:r>
            <a:rPr lang="en-GB"/>
            <a:t>Beliefs</a:t>
          </a:r>
          <a:endParaRPr lang="en-US"/>
        </a:p>
      </dgm:t>
    </dgm:pt>
    <dgm:pt modelId="{EBF8D2EE-0863-4FDE-B5D1-76D7F59B02AC}" type="parTrans" cxnId="{91238738-7E05-4C98-970D-7C8BCC69501D}">
      <dgm:prSet/>
      <dgm:spPr/>
      <dgm:t>
        <a:bodyPr/>
        <a:lstStyle/>
        <a:p>
          <a:endParaRPr lang="en-US"/>
        </a:p>
      </dgm:t>
    </dgm:pt>
    <dgm:pt modelId="{3FC241A5-90C4-49BE-85F4-BC44A8E01F53}" type="sibTrans" cxnId="{91238738-7E05-4C98-970D-7C8BCC69501D}">
      <dgm:prSet/>
      <dgm:spPr/>
      <dgm:t>
        <a:bodyPr/>
        <a:lstStyle/>
        <a:p>
          <a:endParaRPr lang="en-US"/>
        </a:p>
      </dgm:t>
    </dgm:pt>
    <dgm:pt modelId="{A04281C8-C0C7-4095-AAF8-1F822CC1DE8D}">
      <dgm:prSet/>
      <dgm:spPr/>
      <dgm:t>
        <a:bodyPr/>
        <a:lstStyle/>
        <a:p>
          <a:r>
            <a:rPr lang="en-GB"/>
            <a:t>Roles</a:t>
          </a:r>
          <a:endParaRPr lang="en-US"/>
        </a:p>
      </dgm:t>
    </dgm:pt>
    <dgm:pt modelId="{A46CD9C0-4BA7-4A51-A2F8-DF73D9B93AD8}" type="parTrans" cxnId="{4D541D5F-E7C2-48CD-A180-EACDAFD35FED}">
      <dgm:prSet/>
      <dgm:spPr/>
      <dgm:t>
        <a:bodyPr/>
        <a:lstStyle/>
        <a:p>
          <a:endParaRPr lang="en-US"/>
        </a:p>
      </dgm:t>
    </dgm:pt>
    <dgm:pt modelId="{1F20D983-C4A9-43DD-BED1-79437EB3AEAE}" type="sibTrans" cxnId="{4D541D5F-E7C2-48CD-A180-EACDAFD35FED}">
      <dgm:prSet/>
      <dgm:spPr/>
      <dgm:t>
        <a:bodyPr/>
        <a:lstStyle/>
        <a:p>
          <a:endParaRPr lang="en-US"/>
        </a:p>
      </dgm:t>
    </dgm:pt>
    <dgm:pt modelId="{CFAD4671-4F15-4831-BD87-2CD4DE20DA69}">
      <dgm:prSet/>
      <dgm:spPr/>
      <dgm:t>
        <a:bodyPr/>
        <a:lstStyle/>
        <a:p>
          <a:r>
            <a:rPr lang="en-GB"/>
            <a:t>Tastes</a:t>
          </a:r>
          <a:endParaRPr lang="en-US"/>
        </a:p>
      </dgm:t>
    </dgm:pt>
    <dgm:pt modelId="{3EB5C06A-160C-4954-8246-371B6461E2D8}" type="parTrans" cxnId="{C2423454-7912-4F0A-AC76-B82E716D745F}">
      <dgm:prSet/>
      <dgm:spPr/>
      <dgm:t>
        <a:bodyPr/>
        <a:lstStyle/>
        <a:p>
          <a:endParaRPr lang="en-US"/>
        </a:p>
      </dgm:t>
    </dgm:pt>
    <dgm:pt modelId="{A2790808-D165-42BA-8952-9E174145A4A8}" type="sibTrans" cxnId="{C2423454-7912-4F0A-AC76-B82E716D745F}">
      <dgm:prSet/>
      <dgm:spPr/>
      <dgm:t>
        <a:bodyPr/>
        <a:lstStyle/>
        <a:p>
          <a:endParaRPr lang="en-US"/>
        </a:p>
      </dgm:t>
    </dgm:pt>
    <dgm:pt modelId="{4A16EE0A-4822-41FD-90DC-C793D3C27876}">
      <dgm:prSet/>
      <dgm:spPr/>
      <dgm:t>
        <a:bodyPr/>
        <a:lstStyle/>
        <a:p>
          <a:r>
            <a:rPr lang="en-GB"/>
            <a:t>Languages</a:t>
          </a:r>
          <a:endParaRPr lang="en-US"/>
        </a:p>
      </dgm:t>
    </dgm:pt>
    <dgm:pt modelId="{EE0FAF24-20D4-4D7B-B353-8610F4A3E5FA}" type="parTrans" cxnId="{C133374B-5A93-4504-A0CE-1C592D140F64}">
      <dgm:prSet/>
      <dgm:spPr/>
      <dgm:t>
        <a:bodyPr/>
        <a:lstStyle/>
        <a:p>
          <a:endParaRPr lang="en-US"/>
        </a:p>
      </dgm:t>
    </dgm:pt>
    <dgm:pt modelId="{D4B21792-8FFB-40FD-BB54-C0D17C41FDB9}" type="sibTrans" cxnId="{C133374B-5A93-4504-A0CE-1C592D140F64}">
      <dgm:prSet/>
      <dgm:spPr/>
      <dgm:t>
        <a:bodyPr/>
        <a:lstStyle/>
        <a:p>
          <a:endParaRPr lang="en-US"/>
        </a:p>
      </dgm:t>
    </dgm:pt>
    <dgm:pt modelId="{4394442F-7CA2-4AC1-AF3C-FCED385A24D3}" type="pres">
      <dgm:prSet presAssocID="{11B549BE-9CD6-4225-A584-3141B638A8CD}" presName="linear" presStyleCnt="0">
        <dgm:presLayoutVars>
          <dgm:animLvl val="lvl"/>
          <dgm:resizeHandles val="exact"/>
        </dgm:presLayoutVars>
      </dgm:prSet>
      <dgm:spPr/>
    </dgm:pt>
    <dgm:pt modelId="{CFDF04F2-1080-4803-9D5B-CA96E3837F93}" type="pres">
      <dgm:prSet presAssocID="{F0D196EB-2163-47BE-9614-9FA91CB24B17}" presName="parentText" presStyleLbl="node1" presStyleIdx="0" presStyleCnt="2">
        <dgm:presLayoutVars>
          <dgm:chMax val="0"/>
          <dgm:bulletEnabled val="1"/>
        </dgm:presLayoutVars>
      </dgm:prSet>
      <dgm:spPr/>
    </dgm:pt>
    <dgm:pt modelId="{0B16427A-6027-40B5-A506-6D68832D7F6F}" type="pres">
      <dgm:prSet presAssocID="{448F04FA-79F1-407B-8C2E-7174DA868C6F}" presName="spacer" presStyleCnt="0"/>
      <dgm:spPr/>
    </dgm:pt>
    <dgm:pt modelId="{3A3AE19F-48CF-4054-9B72-11066BEEAC27}" type="pres">
      <dgm:prSet presAssocID="{B3C1D08C-64E6-41A2-B490-690381206CF9}" presName="parentText" presStyleLbl="node1" presStyleIdx="1" presStyleCnt="2">
        <dgm:presLayoutVars>
          <dgm:chMax val="0"/>
          <dgm:bulletEnabled val="1"/>
        </dgm:presLayoutVars>
      </dgm:prSet>
      <dgm:spPr/>
    </dgm:pt>
    <dgm:pt modelId="{C5C16C18-C5F6-4C6E-9AF3-6EE001F02A92}" type="pres">
      <dgm:prSet presAssocID="{B3C1D08C-64E6-41A2-B490-690381206CF9}" presName="childText" presStyleLbl="revTx" presStyleIdx="0" presStyleCnt="1">
        <dgm:presLayoutVars>
          <dgm:bulletEnabled val="1"/>
        </dgm:presLayoutVars>
      </dgm:prSet>
      <dgm:spPr/>
    </dgm:pt>
  </dgm:ptLst>
  <dgm:cxnLst>
    <dgm:cxn modelId="{91238738-7E05-4C98-970D-7C8BCC69501D}" srcId="{B3C1D08C-64E6-41A2-B490-690381206CF9}" destId="{88F6D208-A24F-4010-944F-9124A32D6F4D}" srcOrd="2" destOrd="0" parTransId="{EBF8D2EE-0863-4FDE-B5D1-76D7F59B02AC}" sibTransId="{3FC241A5-90C4-49BE-85F4-BC44A8E01F53}"/>
    <dgm:cxn modelId="{4A098D3F-488C-42BB-B916-E1F56FAD9945}" type="presOf" srcId="{11B549BE-9CD6-4225-A584-3141B638A8CD}" destId="{4394442F-7CA2-4AC1-AF3C-FCED385A24D3}" srcOrd="0" destOrd="0" presId="urn:microsoft.com/office/officeart/2005/8/layout/vList2"/>
    <dgm:cxn modelId="{4D541D5F-E7C2-48CD-A180-EACDAFD35FED}" srcId="{B3C1D08C-64E6-41A2-B490-690381206CF9}" destId="{A04281C8-C0C7-4095-AAF8-1F822CC1DE8D}" srcOrd="3" destOrd="0" parTransId="{A46CD9C0-4BA7-4A51-A2F8-DF73D9B93AD8}" sibTransId="{1F20D983-C4A9-43DD-BED1-79437EB3AEAE}"/>
    <dgm:cxn modelId="{FBF5B845-B4B6-48E4-B996-73EE3197F669}" type="presOf" srcId="{4A16EE0A-4822-41FD-90DC-C793D3C27876}" destId="{C5C16C18-C5F6-4C6E-9AF3-6EE001F02A92}" srcOrd="0" destOrd="5" presId="urn:microsoft.com/office/officeart/2005/8/layout/vList2"/>
    <dgm:cxn modelId="{F51B5E68-26FA-4F13-B5E0-3B7A882AF019}" type="presOf" srcId="{F0D196EB-2163-47BE-9614-9FA91CB24B17}" destId="{CFDF04F2-1080-4803-9D5B-CA96E3837F93}" srcOrd="0" destOrd="0" presId="urn:microsoft.com/office/officeart/2005/8/layout/vList2"/>
    <dgm:cxn modelId="{229FC348-BBF9-4740-A0BE-9668A3D0F436}" srcId="{11B549BE-9CD6-4225-A584-3141B638A8CD}" destId="{B3C1D08C-64E6-41A2-B490-690381206CF9}" srcOrd="1" destOrd="0" parTransId="{26E66117-B10B-4954-9202-B211237E9CEC}" sibTransId="{3A089D30-F44D-419E-A768-6BBE0D3234CF}"/>
    <dgm:cxn modelId="{C133374B-5A93-4504-A0CE-1C592D140F64}" srcId="{B3C1D08C-64E6-41A2-B490-690381206CF9}" destId="{4A16EE0A-4822-41FD-90DC-C793D3C27876}" srcOrd="5" destOrd="0" parTransId="{EE0FAF24-20D4-4D7B-B353-8610F4A3E5FA}" sibTransId="{D4B21792-8FFB-40FD-BB54-C0D17C41FDB9}"/>
    <dgm:cxn modelId="{9519E04B-E47B-40CA-AB54-0DBE1BE79093}" type="presOf" srcId="{8BDC5F67-DC61-4BAD-ABEF-02EECE4E5D8A}" destId="{C5C16C18-C5F6-4C6E-9AF3-6EE001F02A92}" srcOrd="0" destOrd="0" presId="urn:microsoft.com/office/officeart/2005/8/layout/vList2"/>
    <dgm:cxn modelId="{C2423454-7912-4F0A-AC76-B82E716D745F}" srcId="{B3C1D08C-64E6-41A2-B490-690381206CF9}" destId="{CFAD4671-4F15-4831-BD87-2CD4DE20DA69}" srcOrd="4" destOrd="0" parTransId="{3EB5C06A-160C-4954-8246-371B6461E2D8}" sibTransId="{A2790808-D165-42BA-8952-9E174145A4A8}"/>
    <dgm:cxn modelId="{84BCD67A-AC90-4EAA-A177-5F64AF22B4F4}" type="presOf" srcId="{8EE70A51-5507-4AC3-88C7-41FBF743F2E8}" destId="{C5C16C18-C5F6-4C6E-9AF3-6EE001F02A92}" srcOrd="0" destOrd="1" presId="urn:microsoft.com/office/officeart/2005/8/layout/vList2"/>
    <dgm:cxn modelId="{1BAD95A3-A190-4BD5-ABE5-B2D2B3DDC92A}" srcId="{B3C1D08C-64E6-41A2-B490-690381206CF9}" destId="{8BDC5F67-DC61-4BAD-ABEF-02EECE4E5D8A}" srcOrd="0" destOrd="0" parTransId="{74615251-0495-4921-A69D-9FFA64DD05AC}" sibTransId="{97F94F6A-B8FE-4A96-9BB8-3E4DEB5E37FC}"/>
    <dgm:cxn modelId="{FD5B8DA4-A6D4-466A-A2C1-A6D34ADA49C2}" type="presOf" srcId="{A04281C8-C0C7-4095-AAF8-1F822CC1DE8D}" destId="{C5C16C18-C5F6-4C6E-9AF3-6EE001F02A92}" srcOrd="0" destOrd="3" presId="urn:microsoft.com/office/officeart/2005/8/layout/vList2"/>
    <dgm:cxn modelId="{633C4CA6-6B09-485B-B487-A0D56DA8D158}" srcId="{11B549BE-9CD6-4225-A584-3141B638A8CD}" destId="{F0D196EB-2163-47BE-9614-9FA91CB24B17}" srcOrd="0" destOrd="0" parTransId="{45C68BB6-12A1-4D52-8B0D-683A8E7D7F0C}" sibTransId="{448F04FA-79F1-407B-8C2E-7174DA868C6F}"/>
    <dgm:cxn modelId="{1E7829C1-5BF9-4AE5-BDBC-A310CEC080FC}" type="presOf" srcId="{B3C1D08C-64E6-41A2-B490-690381206CF9}" destId="{3A3AE19F-48CF-4054-9B72-11066BEEAC27}" srcOrd="0" destOrd="0" presId="urn:microsoft.com/office/officeart/2005/8/layout/vList2"/>
    <dgm:cxn modelId="{3498E9E6-67C5-4A44-873A-FBC9ABE45481}" type="presOf" srcId="{CFAD4671-4F15-4831-BD87-2CD4DE20DA69}" destId="{C5C16C18-C5F6-4C6E-9AF3-6EE001F02A92}" srcOrd="0" destOrd="4" presId="urn:microsoft.com/office/officeart/2005/8/layout/vList2"/>
    <dgm:cxn modelId="{F6AA87E9-B266-43C8-B8DA-4E488D826961}" srcId="{B3C1D08C-64E6-41A2-B490-690381206CF9}" destId="{8EE70A51-5507-4AC3-88C7-41FBF743F2E8}" srcOrd="1" destOrd="0" parTransId="{1D9345A1-CA20-4941-A6B1-3F99803EB2EB}" sibTransId="{AFCEB103-AF74-4FC5-94B3-9D0BDA16C6D4}"/>
    <dgm:cxn modelId="{34E9C3F4-689A-4C12-8D58-5E763EC6859E}" type="presOf" srcId="{88F6D208-A24F-4010-944F-9124A32D6F4D}" destId="{C5C16C18-C5F6-4C6E-9AF3-6EE001F02A92}" srcOrd="0" destOrd="2" presId="urn:microsoft.com/office/officeart/2005/8/layout/vList2"/>
    <dgm:cxn modelId="{2231CCBA-8DF5-4640-9B3C-D896391D301F}" type="presParOf" srcId="{4394442F-7CA2-4AC1-AF3C-FCED385A24D3}" destId="{CFDF04F2-1080-4803-9D5B-CA96E3837F93}" srcOrd="0" destOrd="0" presId="urn:microsoft.com/office/officeart/2005/8/layout/vList2"/>
    <dgm:cxn modelId="{E681F4F6-5779-470B-8D25-6025C3A732EE}" type="presParOf" srcId="{4394442F-7CA2-4AC1-AF3C-FCED385A24D3}" destId="{0B16427A-6027-40B5-A506-6D68832D7F6F}" srcOrd="1" destOrd="0" presId="urn:microsoft.com/office/officeart/2005/8/layout/vList2"/>
    <dgm:cxn modelId="{D8D52DE7-F037-49EB-89F7-3070E7C1C42D}" type="presParOf" srcId="{4394442F-7CA2-4AC1-AF3C-FCED385A24D3}" destId="{3A3AE19F-48CF-4054-9B72-11066BEEAC27}" srcOrd="2" destOrd="0" presId="urn:microsoft.com/office/officeart/2005/8/layout/vList2"/>
    <dgm:cxn modelId="{9DAEF1D2-ED97-450E-927B-E67A7FBC5F44}" type="presParOf" srcId="{4394442F-7CA2-4AC1-AF3C-FCED385A24D3}" destId="{C5C16C18-C5F6-4C6E-9AF3-6EE001F02A92}"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FD607D-ECF5-4A1C-9E2B-F36905273BF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EF0D8714-E1A8-4DD2-A564-57DBB1E8D105}">
      <dgm:prSet/>
      <dgm:spPr/>
      <dgm:t>
        <a:bodyPr/>
        <a:lstStyle/>
        <a:p>
          <a:r>
            <a:rPr lang="en-GB"/>
            <a:t>Think about your own response to the task.</a:t>
          </a:r>
          <a:endParaRPr lang="en-US"/>
        </a:p>
      </dgm:t>
    </dgm:pt>
    <dgm:pt modelId="{77558D27-74A7-467A-83AF-231C720B9568}" type="parTrans" cxnId="{44D1E57A-54FD-4023-8D93-A2548B489537}">
      <dgm:prSet/>
      <dgm:spPr/>
      <dgm:t>
        <a:bodyPr/>
        <a:lstStyle/>
        <a:p>
          <a:endParaRPr lang="en-US"/>
        </a:p>
      </dgm:t>
    </dgm:pt>
    <dgm:pt modelId="{54C7A4FB-1BCF-4AF6-B7DF-488839CB0D99}" type="sibTrans" cxnId="{44D1E57A-54FD-4023-8D93-A2548B489537}">
      <dgm:prSet/>
      <dgm:spPr/>
      <dgm:t>
        <a:bodyPr/>
        <a:lstStyle/>
        <a:p>
          <a:endParaRPr lang="en-US"/>
        </a:p>
      </dgm:t>
    </dgm:pt>
    <dgm:pt modelId="{DA419215-6F3F-4692-9E0B-F45618C3D5FC}">
      <dgm:prSet/>
      <dgm:spPr/>
      <dgm:t>
        <a:bodyPr/>
        <a:lstStyle/>
        <a:p>
          <a:r>
            <a:rPr lang="en-GB"/>
            <a:t>What does it tell us about your perception of the term ‘culture’ and that of your classmates?</a:t>
          </a:r>
          <a:endParaRPr lang="en-US"/>
        </a:p>
      </dgm:t>
    </dgm:pt>
    <dgm:pt modelId="{BB738A0F-90D5-4189-AF80-9F5BE303DA5C}" type="parTrans" cxnId="{06A2AEA9-7A46-44F0-8419-A1109CF9EBE3}">
      <dgm:prSet/>
      <dgm:spPr/>
      <dgm:t>
        <a:bodyPr/>
        <a:lstStyle/>
        <a:p>
          <a:endParaRPr lang="en-US"/>
        </a:p>
      </dgm:t>
    </dgm:pt>
    <dgm:pt modelId="{355005DE-E1C8-48CB-8CF5-58F26F3FB252}" type="sibTrans" cxnId="{06A2AEA9-7A46-44F0-8419-A1109CF9EBE3}">
      <dgm:prSet/>
      <dgm:spPr/>
      <dgm:t>
        <a:bodyPr/>
        <a:lstStyle/>
        <a:p>
          <a:endParaRPr lang="en-US"/>
        </a:p>
      </dgm:t>
    </dgm:pt>
    <dgm:pt modelId="{3576084D-89C9-42EB-A114-229A38E7D673}" type="pres">
      <dgm:prSet presAssocID="{92FD607D-ECF5-4A1C-9E2B-F36905273BFD}" presName="vert0" presStyleCnt="0">
        <dgm:presLayoutVars>
          <dgm:dir/>
          <dgm:animOne val="branch"/>
          <dgm:animLvl val="lvl"/>
        </dgm:presLayoutVars>
      </dgm:prSet>
      <dgm:spPr/>
    </dgm:pt>
    <dgm:pt modelId="{C1B71970-141B-45B1-A2DA-D40D2F10B0F0}" type="pres">
      <dgm:prSet presAssocID="{EF0D8714-E1A8-4DD2-A564-57DBB1E8D105}" presName="thickLine" presStyleLbl="alignNode1" presStyleIdx="0" presStyleCnt="2"/>
      <dgm:spPr/>
    </dgm:pt>
    <dgm:pt modelId="{55BDD837-0FD8-471C-B38E-415A484317FE}" type="pres">
      <dgm:prSet presAssocID="{EF0D8714-E1A8-4DD2-A564-57DBB1E8D105}" presName="horz1" presStyleCnt="0"/>
      <dgm:spPr/>
    </dgm:pt>
    <dgm:pt modelId="{04F9E0B7-A433-47AE-B01A-12792AF11748}" type="pres">
      <dgm:prSet presAssocID="{EF0D8714-E1A8-4DD2-A564-57DBB1E8D105}" presName="tx1" presStyleLbl="revTx" presStyleIdx="0" presStyleCnt="2"/>
      <dgm:spPr/>
    </dgm:pt>
    <dgm:pt modelId="{27A16198-0A38-4E5D-847C-0D638FE38A40}" type="pres">
      <dgm:prSet presAssocID="{EF0D8714-E1A8-4DD2-A564-57DBB1E8D105}" presName="vert1" presStyleCnt="0"/>
      <dgm:spPr/>
    </dgm:pt>
    <dgm:pt modelId="{83A76940-EB53-45ED-A4F7-6AE25D157BE9}" type="pres">
      <dgm:prSet presAssocID="{DA419215-6F3F-4692-9E0B-F45618C3D5FC}" presName="thickLine" presStyleLbl="alignNode1" presStyleIdx="1" presStyleCnt="2"/>
      <dgm:spPr/>
    </dgm:pt>
    <dgm:pt modelId="{33A174F7-55A4-4E7F-B6A7-15C2ED1B6B61}" type="pres">
      <dgm:prSet presAssocID="{DA419215-6F3F-4692-9E0B-F45618C3D5FC}" presName="horz1" presStyleCnt="0"/>
      <dgm:spPr/>
    </dgm:pt>
    <dgm:pt modelId="{DD548CF7-58D0-4EDE-8E1F-0E6766FF3575}" type="pres">
      <dgm:prSet presAssocID="{DA419215-6F3F-4692-9E0B-F45618C3D5FC}" presName="tx1" presStyleLbl="revTx" presStyleIdx="1" presStyleCnt="2"/>
      <dgm:spPr/>
    </dgm:pt>
    <dgm:pt modelId="{52E2CFE1-50F3-413B-8525-82F8CE56F485}" type="pres">
      <dgm:prSet presAssocID="{DA419215-6F3F-4692-9E0B-F45618C3D5FC}" presName="vert1" presStyleCnt="0"/>
      <dgm:spPr/>
    </dgm:pt>
  </dgm:ptLst>
  <dgm:cxnLst>
    <dgm:cxn modelId="{44D1E57A-54FD-4023-8D93-A2548B489537}" srcId="{92FD607D-ECF5-4A1C-9E2B-F36905273BFD}" destId="{EF0D8714-E1A8-4DD2-A564-57DBB1E8D105}" srcOrd="0" destOrd="0" parTransId="{77558D27-74A7-467A-83AF-231C720B9568}" sibTransId="{54C7A4FB-1BCF-4AF6-B7DF-488839CB0D99}"/>
    <dgm:cxn modelId="{06A2AEA9-7A46-44F0-8419-A1109CF9EBE3}" srcId="{92FD607D-ECF5-4A1C-9E2B-F36905273BFD}" destId="{DA419215-6F3F-4692-9E0B-F45618C3D5FC}" srcOrd="1" destOrd="0" parTransId="{BB738A0F-90D5-4189-AF80-9F5BE303DA5C}" sibTransId="{355005DE-E1C8-48CB-8CF5-58F26F3FB252}"/>
    <dgm:cxn modelId="{1615B1BB-E27E-4F44-B7E9-A4A8471F779A}" type="presOf" srcId="{EF0D8714-E1A8-4DD2-A564-57DBB1E8D105}" destId="{04F9E0B7-A433-47AE-B01A-12792AF11748}" srcOrd="0" destOrd="0" presId="urn:microsoft.com/office/officeart/2008/layout/LinedList"/>
    <dgm:cxn modelId="{0DF610CB-649A-4225-9EAE-5E2BB2515F44}" type="presOf" srcId="{92FD607D-ECF5-4A1C-9E2B-F36905273BFD}" destId="{3576084D-89C9-42EB-A114-229A38E7D673}" srcOrd="0" destOrd="0" presId="urn:microsoft.com/office/officeart/2008/layout/LinedList"/>
    <dgm:cxn modelId="{B4C35FE1-4CD5-49C3-987E-CC00BC398D18}" type="presOf" srcId="{DA419215-6F3F-4692-9E0B-F45618C3D5FC}" destId="{DD548CF7-58D0-4EDE-8E1F-0E6766FF3575}" srcOrd="0" destOrd="0" presId="urn:microsoft.com/office/officeart/2008/layout/LinedList"/>
    <dgm:cxn modelId="{4D764595-082D-42D0-9DF5-392364C4160B}" type="presParOf" srcId="{3576084D-89C9-42EB-A114-229A38E7D673}" destId="{C1B71970-141B-45B1-A2DA-D40D2F10B0F0}" srcOrd="0" destOrd="0" presId="urn:microsoft.com/office/officeart/2008/layout/LinedList"/>
    <dgm:cxn modelId="{A802EF30-A8C6-4434-B767-6F56E0331FCC}" type="presParOf" srcId="{3576084D-89C9-42EB-A114-229A38E7D673}" destId="{55BDD837-0FD8-471C-B38E-415A484317FE}" srcOrd="1" destOrd="0" presId="urn:microsoft.com/office/officeart/2008/layout/LinedList"/>
    <dgm:cxn modelId="{2AD79EDD-4993-48DD-9897-277FCFEAAA5F}" type="presParOf" srcId="{55BDD837-0FD8-471C-B38E-415A484317FE}" destId="{04F9E0B7-A433-47AE-B01A-12792AF11748}" srcOrd="0" destOrd="0" presId="urn:microsoft.com/office/officeart/2008/layout/LinedList"/>
    <dgm:cxn modelId="{AE9E7298-E8AF-4392-8FC4-DC9993236F20}" type="presParOf" srcId="{55BDD837-0FD8-471C-B38E-415A484317FE}" destId="{27A16198-0A38-4E5D-847C-0D638FE38A40}" srcOrd="1" destOrd="0" presId="urn:microsoft.com/office/officeart/2008/layout/LinedList"/>
    <dgm:cxn modelId="{B0307827-BD1F-495B-8F50-6760B1CF2BEE}" type="presParOf" srcId="{3576084D-89C9-42EB-A114-229A38E7D673}" destId="{83A76940-EB53-45ED-A4F7-6AE25D157BE9}" srcOrd="2" destOrd="0" presId="urn:microsoft.com/office/officeart/2008/layout/LinedList"/>
    <dgm:cxn modelId="{928A7642-8723-4388-9D53-720DB6501659}" type="presParOf" srcId="{3576084D-89C9-42EB-A114-229A38E7D673}" destId="{33A174F7-55A4-4E7F-B6A7-15C2ED1B6B61}" srcOrd="3" destOrd="0" presId="urn:microsoft.com/office/officeart/2008/layout/LinedList"/>
    <dgm:cxn modelId="{43DDFE36-84BC-4083-B03B-E24EFA8630A8}" type="presParOf" srcId="{33A174F7-55A4-4E7F-B6A7-15C2ED1B6B61}" destId="{DD548CF7-58D0-4EDE-8E1F-0E6766FF3575}" srcOrd="0" destOrd="0" presId="urn:microsoft.com/office/officeart/2008/layout/LinedList"/>
    <dgm:cxn modelId="{685BAA6A-FD51-4F69-9C1C-9211B40F0A23}" type="presParOf" srcId="{33A174F7-55A4-4E7F-B6A7-15C2ED1B6B61}" destId="{52E2CFE1-50F3-413B-8525-82F8CE56F48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319AF-F6BC-4FBF-98FF-0B9901788516}">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A55701-EB8A-41AB-B286-A5829D9ADDED}">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Explore educational identities in relation to knowledge, power, culture and social relations</a:t>
          </a:r>
          <a:endParaRPr lang="en-US" sz="4000" kern="1200"/>
        </a:p>
      </dsp:txBody>
      <dsp:txXfrm>
        <a:off x="0" y="0"/>
        <a:ext cx="6492875" cy="2552700"/>
      </dsp:txXfrm>
    </dsp:sp>
    <dsp:sp modelId="{C43B78B4-9460-44EA-AD2D-C266200DC29F}">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3C77F1-3C46-4919-80A1-EC12B3214BBC}">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Evaluate historical and contemporary theoretical accounts of educational cultures, values and practices </a:t>
          </a:r>
          <a:endParaRPr lang="en-US" sz="4000" kern="1200"/>
        </a:p>
      </dsp:txBody>
      <dsp:txXfrm>
        <a:off x="0" y="2552700"/>
        <a:ext cx="6492875" cy="2552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3EF237-40B6-488A-871B-A54090B2448B}">
      <dsp:nvSpPr>
        <dsp:cNvPr id="0" name=""/>
        <dsp:cNvSpPr/>
      </dsp:nvSpPr>
      <dsp:spPr>
        <a:xfrm>
          <a:off x="0" y="102000"/>
          <a:ext cx="6492875" cy="15397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Upon the successful completion of this module, the student should be able to demonstrate the ability to:</a:t>
          </a:r>
          <a:endParaRPr lang="en-US" sz="2800" kern="1200"/>
        </a:p>
      </dsp:txBody>
      <dsp:txXfrm>
        <a:off x="75163" y="177163"/>
        <a:ext cx="6342549" cy="1389393"/>
      </dsp:txXfrm>
    </dsp:sp>
    <dsp:sp modelId="{A98D30B8-A778-44DB-A616-B3983CD8461E}">
      <dsp:nvSpPr>
        <dsp:cNvPr id="0" name=""/>
        <dsp:cNvSpPr/>
      </dsp:nvSpPr>
      <dsp:spPr>
        <a:xfrm>
          <a:off x="0" y="1641720"/>
          <a:ext cx="6492875" cy="336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149"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dirty="0"/>
            <a:t>Analyse different theoretical definitions of culture and identity</a:t>
          </a:r>
          <a:endParaRPr lang="en-US" sz="2200" kern="1200" dirty="0"/>
        </a:p>
        <a:p>
          <a:pPr marL="228600" lvl="1" indent="-228600" algn="l" defTabSz="977900">
            <a:lnSpc>
              <a:spcPct val="90000"/>
            </a:lnSpc>
            <a:spcBef>
              <a:spcPct val="0"/>
            </a:spcBef>
            <a:spcAft>
              <a:spcPct val="20000"/>
            </a:spcAft>
            <a:buChar char="•"/>
          </a:pPr>
          <a:r>
            <a:rPr lang="en-GB" sz="2200" kern="1200" dirty="0"/>
            <a:t>Explore educational, sociological and cultural conceptions of self, identity and subjectivity</a:t>
          </a:r>
          <a:endParaRPr lang="en-US" sz="2200" kern="1200" dirty="0"/>
        </a:p>
        <a:p>
          <a:pPr marL="228600" lvl="1" indent="-228600" algn="l" defTabSz="977900">
            <a:lnSpc>
              <a:spcPct val="90000"/>
            </a:lnSpc>
            <a:spcBef>
              <a:spcPct val="0"/>
            </a:spcBef>
            <a:spcAft>
              <a:spcPct val="20000"/>
            </a:spcAft>
            <a:buChar char="•"/>
          </a:pPr>
          <a:r>
            <a:rPr lang="en-GB" sz="2200" kern="1200"/>
            <a:t>Critically evaluate the ways in which theoretical explanations of identity can be used to evaluate educational processes, practices and institution</a:t>
          </a:r>
          <a:endParaRPr lang="en-US" sz="2200" kern="1200"/>
        </a:p>
        <a:p>
          <a:pPr marL="228600" lvl="1" indent="-228600" algn="l" defTabSz="977900">
            <a:lnSpc>
              <a:spcPct val="90000"/>
            </a:lnSpc>
            <a:spcBef>
              <a:spcPct val="0"/>
            </a:spcBef>
            <a:spcAft>
              <a:spcPct val="20000"/>
            </a:spcAft>
            <a:buChar char="•"/>
          </a:pPr>
          <a:r>
            <a:rPr lang="en-GB" sz="2200" kern="1200"/>
            <a:t>Reflect on the formation and development of your own identity; evaluate which formed in and through your educational experiences </a:t>
          </a:r>
          <a:endParaRPr lang="en-US" sz="2200" kern="1200"/>
        </a:p>
      </dsp:txBody>
      <dsp:txXfrm>
        <a:off x="0" y="1641720"/>
        <a:ext cx="6492875" cy="33616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31016-51D0-461C-BB17-759EAF607A1F}">
      <dsp:nvSpPr>
        <dsp:cNvPr id="0" name=""/>
        <dsp:cNvSpPr/>
      </dsp:nvSpPr>
      <dsp:spPr>
        <a:xfrm>
          <a:off x="0" y="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1900B-6699-4E42-A94D-A392354D6C8F}">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Present a poster outlining the features of a particular culture. </a:t>
          </a:r>
          <a:endParaRPr lang="en-US" sz="2100" kern="1200"/>
        </a:p>
      </dsp:txBody>
      <dsp:txXfrm>
        <a:off x="0" y="0"/>
        <a:ext cx="6492875" cy="1276350"/>
      </dsp:txXfrm>
    </dsp:sp>
    <dsp:sp modelId="{9251165F-80CD-4A57-B2C9-C9A89A4A4774}">
      <dsp:nvSpPr>
        <dsp:cNvPr id="0" name=""/>
        <dsp:cNvSpPr/>
      </dsp:nvSpPr>
      <dsp:spPr>
        <a:xfrm>
          <a:off x="0" y="127635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2D2254-0D6B-4738-948F-75E1B3411A7F}">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You will need to submit your poster via Turnitin as well as deliver a 10 minute presentation.</a:t>
          </a:r>
          <a:endParaRPr lang="en-US" sz="2100" kern="1200"/>
        </a:p>
      </dsp:txBody>
      <dsp:txXfrm>
        <a:off x="0" y="1276350"/>
        <a:ext cx="6492875" cy="1276350"/>
      </dsp:txXfrm>
    </dsp:sp>
    <dsp:sp modelId="{BD14A89C-E435-4D1F-98FD-61948165F3E0}">
      <dsp:nvSpPr>
        <dsp:cNvPr id="0" name=""/>
        <dsp:cNvSpPr/>
      </dsp:nvSpPr>
      <dsp:spPr>
        <a:xfrm>
          <a:off x="0" y="255270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F4B3E-19CE-4B0B-A0D6-6AAC78D5F26F}">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You will need to clearly identify your chosen culture and illustrate how this culture is represented incorporating </a:t>
          </a:r>
          <a:r>
            <a:rPr lang="en-GB" sz="2100" kern="1200" dirty="0">
              <a:highlight>
                <a:srgbClr val="FFFF00"/>
              </a:highlight>
            </a:rPr>
            <a:t>relevant reading, literature </a:t>
          </a:r>
          <a:r>
            <a:rPr lang="en-GB" sz="2100" kern="1200" dirty="0"/>
            <a:t>and media.</a:t>
          </a:r>
          <a:endParaRPr lang="en-US" sz="2100" kern="1200" dirty="0"/>
        </a:p>
      </dsp:txBody>
      <dsp:txXfrm>
        <a:off x="0" y="2552700"/>
        <a:ext cx="6492875" cy="1276350"/>
      </dsp:txXfrm>
    </dsp:sp>
    <dsp:sp modelId="{02302580-434A-4414-941B-D5A337D2CBA2}">
      <dsp:nvSpPr>
        <dsp:cNvPr id="0" name=""/>
        <dsp:cNvSpPr/>
      </dsp:nvSpPr>
      <dsp:spPr>
        <a:xfrm>
          <a:off x="0" y="382905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3EA3B7-E344-483C-BBF1-1FD94C4696C9}">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You will also need to reflect on the relationship between education and your chosen culture. Reflections on personal experiences can also be used for this. </a:t>
          </a:r>
          <a:endParaRPr lang="en-US" sz="2100" kern="1200"/>
        </a:p>
      </dsp:txBody>
      <dsp:txXfrm>
        <a:off x="0" y="3829050"/>
        <a:ext cx="6492875" cy="1276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9A552-5158-45DC-BDA5-CA0458563D5C}">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D69E92-869B-45BE-93EB-C29525D6073B}">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What is culture?</a:t>
          </a:r>
          <a:endParaRPr lang="en-US" sz="2000" kern="1200"/>
        </a:p>
      </dsp:txBody>
      <dsp:txXfrm>
        <a:off x="0" y="623"/>
        <a:ext cx="6492875" cy="1020830"/>
      </dsp:txXfrm>
    </dsp:sp>
    <dsp:sp modelId="{AF13571B-C26F-4D82-8BD6-0E5327953DC7}">
      <dsp:nvSpPr>
        <dsp:cNvPr id="0" name=""/>
        <dsp:cNvSpPr/>
      </dsp:nvSpPr>
      <dsp:spPr>
        <a:xfrm>
          <a:off x="0" y="1021453"/>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536AFF-6745-4A2B-A2AB-5706A582ED7B}">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familiar understanding of the word culture is the whole way of life of a particular group. It tends to focus on the differences between identifiable groups </a:t>
          </a:r>
          <a:endParaRPr lang="en-US" sz="2000" kern="1200"/>
        </a:p>
      </dsp:txBody>
      <dsp:txXfrm>
        <a:off x="0" y="1021453"/>
        <a:ext cx="6492875" cy="1020830"/>
      </dsp:txXfrm>
    </dsp:sp>
    <dsp:sp modelId="{07E15305-1355-43C6-B2E3-0AE1599082B0}">
      <dsp:nvSpPr>
        <dsp:cNvPr id="0" name=""/>
        <dsp:cNvSpPr/>
      </dsp:nvSpPr>
      <dsp:spPr>
        <a:xfrm>
          <a:off x="0" y="2042284"/>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503858-758D-4654-8858-06532E4D6648}">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 person’s development is affected in profound and multifaceted ways by the culture in which they grow up.</a:t>
          </a:r>
          <a:endParaRPr lang="en-US" sz="2000" kern="1200"/>
        </a:p>
      </dsp:txBody>
      <dsp:txXfrm>
        <a:off x="0" y="2042284"/>
        <a:ext cx="6492875" cy="1020830"/>
      </dsp:txXfrm>
    </dsp:sp>
    <dsp:sp modelId="{5A871651-B829-46A8-8E01-4DC29B73AF92}">
      <dsp:nvSpPr>
        <dsp:cNvPr id="0" name=""/>
        <dsp:cNvSpPr/>
      </dsp:nvSpPr>
      <dsp:spPr>
        <a:xfrm>
          <a:off x="0" y="3063115"/>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EC017A-1F9C-4AA0-A836-A0D27BD385AF}">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Culture also affects teaching and curriculum development.</a:t>
          </a:r>
          <a:endParaRPr lang="en-US" sz="2000" kern="1200"/>
        </a:p>
      </dsp:txBody>
      <dsp:txXfrm>
        <a:off x="0" y="3063115"/>
        <a:ext cx="6492875" cy="1020830"/>
      </dsp:txXfrm>
    </dsp:sp>
    <dsp:sp modelId="{C8C92586-0186-4B86-B397-6F58E5330257}">
      <dsp:nvSpPr>
        <dsp:cNvPr id="0" name=""/>
        <dsp:cNvSpPr/>
      </dsp:nvSpPr>
      <dsp:spPr>
        <a:xfrm>
          <a:off x="0" y="4083946"/>
          <a:ext cx="6492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6DD8F1-1EA7-41F1-A351-83BD150D7062}">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Culture impacts on identity.</a:t>
          </a:r>
          <a:endParaRPr lang="en-US" sz="2000" kern="1200"/>
        </a:p>
      </dsp:txBody>
      <dsp:txXfrm>
        <a:off x="0" y="4083946"/>
        <a:ext cx="6492875" cy="10208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F04F2-1080-4803-9D5B-CA96E3837F93}">
      <dsp:nvSpPr>
        <dsp:cNvPr id="0" name=""/>
        <dsp:cNvSpPr/>
      </dsp:nvSpPr>
      <dsp:spPr>
        <a:xfrm>
          <a:off x="0" y="36029"/>
          <a:ext cx="6492875" cy="1429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When considering culture this often means looking at shared understandings and ways of making sense of the world.</a:t>
          </a:r>
          <a:endParaRPr lang="en-US" sz="2600" kern="1200"/>
        </a:p>
      </dsp:txBody>
      <dsp:txXfrm>
        <a:off x="69794" y="105823"/>
        <a:ext cx="6353287" cy="1290152"/>
      </dsp:txXfrm>
    </dsp:sp>
    <dsp:sp modelId="{3A3AE19F-48CF-4054-9B72-11066BEEAC27}">
      <dsp:nvSpPr>
        <dsp:cNvPr id="0" name=""/>
        <dsp:cNvSpPr/>
      </dsp:nvSpPr>
      <dsp:spPr>
        <a:xfrm>
          <a:off x="0" y="1540650"/>
          <a:ext cx="6492875" cy="14297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entails looking at:</a:t>
          </a:r>
          <a:endParaRPr lang="en-US" sz="2600" kern="1200"/>
        </a:p>
      </dsp:txBody>
      <dsp:txXfrm>
        <a:off x="69794" y="1610444"/>
        <a:ext cx="6353287" cy="1290152"/>
      </dsp:txXfrm>
    </dsp:sp>
    <dsp:sp modelId="{C5C16C18-C5F6-4C6E-9AF3-6EE001F02A92}">
      <dsp:nvSpPr>
        <dsp:cNvPr id="0" name=""/>
        <dsp:cNvSpPr/>
      </dsp:nvSpPr>
      <dsp:spPr>
        <a:xfrm>
          <a:off x="0" y="2970390"/>
          <a:ext cx="6492875" cy="2098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149"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Norms</a:t>
          </a:r>
          <a:endParaRPr lang="en-US" sz="2000" kern="1200"/>
        </a:p>
        <a:p>
          <a:pPr marL="228600" lvl="1" indent="-228600" algn="l" defTabSz="889000">
            <a:lnSpc>
              <a:spcPct val="90000"/>
            </a:lnSpc>
            <a:spcBef>
              <a:spcPct val="0"/>
            </a:spcBef>
            <a:spcAft>
              <a:spcPct val="20000"/>
            </a:spcAft>
            <a:buChar char="•"/>
          </a:pPr>
          <a:r>
            <a:rPr lang="en-GB" sz="2000" kern="1200"/>
            <a:t>Values</a:t>
          </a:r>
          <a:endParaRPr lang="en-US" sz="2000" kern="1200"/>
        </a:p>
        <a:p>
          <a:pPr marL="228600" lvl="1" indent="-228600" algn="l" defTabSz="889000">
            <a:lnSpc>
              <a:spcPct val="90000"/>
            </a:lnSpc>
            <a:spcBef>
              <a:spcPct val="0"/>
            </a:spcBef>
            <a:spcAft>
              <a:spcPct val="20000"/>
            </a:spcAft>
            <a:buChar char="•"/>
          </a:pPr>
          <a:r>
            <a:rPr lang="en-GB" sz="2000" kern="1200"/>
            <a:t>Beliefs</a:t>
          </a:r>
          <a:endParaRPr lang="en-US" sz="2000" kern="1200"/>
        </a:p>
        <a:p>
          <a:pPr marL="228600" lvl="1" indent="-228600" algn="l" defTabSz="889000">
            <a:lnSpc>
              <a:spcPct val="90000"/>
            </a:lnSpc>
            <a:spcBef>
              <a:spcPct val="0"/>
            </a:spcBef>
            <a:spcAft>
              <a:spcPct val="20000"/>
            </a:spcAft>
            <a:buChar char="•"/>
          </a:pPr>
          <a:r>
            <a:rPr lang="en-GB" sz="2000" kern="1200"/>
            <a:t>Roles</a:t>
          </a:r>
          <a:endParaRPr lang="en-US" sz="2000" kern="1200"/>
        </a:p>
        <a:p>
          <a:pPr marL="228600" lvl="1" indent="-228600" algn="l" defTabSz="889000">
            <a:lnSpc>
              <a:spcPct val="90000"/>
            </a:lnSpc>
            <a:spcBef>
              <a:spcPct val="0"/>
            </a:spcBef>
            <a:spcAft>
              <a:spcPct val="20000"/>
            </a:spcAft>
            <a:buChar char="•"/>
          </a:pPr>
          <a:r>
            <a:rPr lang="en-GB" sz="2000" kern="1200"/>
            <a:t>Tastes</a:t>
          </a:r>
          <a:endParaRPr lang="en-US" sz="2000" kern="1200"/>
        </a:p>
        <a:p>
          <a:pPr marL="228600" lvl="1" indent="-228600" algn="l" defTabSz="889000">
            <a:lnSpc>
              <a:spcPct val="90000"/>
            </a:lnSpc>
            <a:spcBef>
              <a:spcPct val="0"/>
            </a:spcBef>
            <a:spcAft>
              <a:spcPct val="20000"/>
            </a:spcAft>
            <a:buChar char="•"/>
          </a:pPr>
          <a:r>
            <a:rPr lang="en-GB" sz="2000" kern="1200"/>
            <a:t>Languages</a:t>
          </a:r>
          <a:endParaRPr lang="en-US" sz="2000" kern="1200"/>
        </a:p>
      </dsp:txBody>
      <dsp:txXfrm>
        <a:off x="0" y="2970390"/>
        <a:ext cx="6492875" cy="20989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71970-141B-45B1-A2DA-D40D2F10B0F0}">
      <dsp:nvSpPr>
        <dsp:cNvPr id="0" name=""/>
        <dsp:cNvSpPr/>
      </dsp:nvSpPr>
      <dsp:spPr>
        <a:xfrm>
          <a:off x="0" y="0"/>
          <a:ext cx="649287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F9E0B7-A433-47AE-B01A-12792AF11748}">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Think about your own response to the task.</a:t>
          </a:r>
          <a:endParaRPr lang="en-US" sz="4000" kern="1200"/>
        </a:p>
      </dsp:txBody>
      <dsp:txXfrm>
        <a:off x="0" y="0"/>
        <a:ext cx="6492875" cy="2552700"/>
      </dsp:txXfrm>
    </dsp:sp>
    <dsp:sp modelId="{83A76940-EB53-45ED-A4F7-6AE25D157BE9}">
      <dsp:nvSpPr>
        <dsp:cNvPr id="0" name=""/>
        <dsp:cNvSpPr/>
      </dsp:nvSpPr>
      <dsp:spPr>
        <a:xfrm>
          <a:off x="0" y="2552700"/>
          <a:ext cx="649287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548CF7-58D0-4EDE-8E1F-0E6766FF3575}">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What does it tell us about your perception of the term ‘culture’ and that of your classmates?</a:t>
          </a:r>
          <a:endParaRPr lang="en-US" sz="4000" kern="1200"/>
        </a:p>
      </dsp:txBody>
      <dsp:txXfrm>
        <a:off x="0" y="2552700"/>
        <a:ext cx="6492875" cy="25527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81E5D-4012-449D-B12E-48546B4258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6A835E-742A-4853-B4A4-C30E101F27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199026-481C-4D4D-B978-358345D961D4}"/>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5" name="Footer Placeholder 4">
            <a:extLst>
              <a:ext uri="{FF2B5EF4-FFF2-40B4-BE49-F238E27FC236}">
                <a16:creationId xmlns:a16="http://schemas.microsoft.com/office/drawing/2014/main" id="{76224200-D77B-4C8C-B260-43DA3D688D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C47F91-4306-430A-965D-A5068BC17570}"/>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1509792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63A64-DD2A-4178-AAED-C736621977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C63FB1-C471-43E9-9845-0BA5052D95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0351D4-4D48-474F-B5DF-6F323EC1C104}"/>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5" name="Footer Placeholder 4">
            <a:extLst>
              <a:ext uri="{FF2B5EF4-FFF2-40B4-BE49-F238E27FC236}">
                <a16:creationId xmlns:a16="http://schemas.microsoft.com/office/drawing/2014/main" id="{2F0C88B7-1DC4-4749-A363-80C332A5FF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9B066C-90F5-4999-99CD-3CCF45D81583}"/>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4127182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69439-A66B-41DE-87D9-24546B2D60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C2124A-18EA-45FE-BB2D-335E1978BD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80D7D1-956E-4B6E-9485-AD22087B06F0}"/>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5" name="Footer Placeholder 4">
            <a:extLst>
              <a:ext uri="{FF2B5EF4-FFF2-40B4-BE49-F238E27FC236}">
                <a16:creationId xmlns:a16="http://schemas.microsoft.com/office/drawing/2014/main" id="{F75B478F-B862-425D-A01B-1F35000D34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0F74A7-C47C-45B5-B4C9-4199FBA43C7E}"/>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2349133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75E23-5139-4E88-B15F-E3397C9C72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733125-265D-43A1-9027-3195EF77C8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94BA91-1C49-4FD8-BAD4-3860C22538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2FFF97-80E2-4C2D-ACA9-0C07C5667A92}"/>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6" name="Footer Placeholder 5">
            <a:extLst>
              <a:ext uri="{FF2B5EF4-FFF2-40B4-BE49-F238E27FC236}">
                <a16:creationId xmlns:a16="http://schemas.microsoft.com/office/drawing/2014/main" id="{9A33A01A-BABE-4B11-BA1B-46A8AD788A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1FF425-C402-4D22-99FF-28CD2EFEA5AE}"/>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849669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A8D0F-8D5A-4D0B-9850-CBA89ED9A6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628A6A-C02E-4D2D-86C1-317FA9D828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C650C3-A90B-442F-8E60-A351A76B11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71E3B8-531D-45AE-AD83-FA02EE25FF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C31B5D-A5ED-4BD3-A6ED-017446EB12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AE5F65-C286-4304-800C-F8DAD1EF91C5}"/>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8" name="Footer Placeholder 7">
            <a:extLst>
              <a:ext uri="{FF2B5EF4-FFF2-40B4-BE49-F238E27FC236}">
                <a16:creationId xmlns:a16="http://schemas.microsoft.com/office/drawing/2014/main" id="{E067D9DA-5D93-46E7-82E8-582BAF59EA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8FBF3-4266-4FD3-9D62-A2EF943C2079}"/>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2864569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D996D-8E61-410B-8CF3-428F72B6E4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F2ED16-B44F-44B7-8135-FBA9DBA50F67}"/>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4" name="Footer Placeholder 3">
            <a:extLst>
              <a:ext uri="{FF2B5EF4-FFF2-40B4-BE49-F238E27FC236}">
                <a16:creationId xmlns:a16="http://schemas.microsoft.com/office/drawing/2014/main" id="{C12986A6-2150-4E92-87F5-793957328F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A84032-CE69-4131-BA37-7465A35AB19B}"/>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1297472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9CE6F5-ADAF-48BA-B102-68C72CF3667C}"/>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3" name="Footer Placeholder 2">
            <a:extLst>
              <a:ext uri="{FF2B5EF4-FFF2-40B4-BE49-F238E27FC236}">
                <a16:creationId xmlns:a16="http://schemas.microsoft.com/office/drawing/2014/main" id="{F4F36EB8-A159-42F7-8D74-E17F77406A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621B99-0F47-4D9D-9C14-217808F04528}"/>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2640123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24C8E-B0A9-4690-8A32-039234DA5A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7FE655-E7EC-4F12-B473-A2A445BB94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32FCBC-1D3F-4E13-B1C8-B43003252A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CA7C91-58CE-4640-A125-DDF9BC0CB701}"/>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6" name="Footer Placeholder 5">
            <a:extLst>
              <a:ext uri="{FF2B5EF4-FFF2-40B4-BE49-F238E27FC236}">
                <a16:creationId xmlns:a16="http://schemas.microsoft.com/office/drawing/2014/main" id="{89857E4F-7625-4CF3-8083-7BBEB4F2E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8F5D09-0B05-4544-8481-7C07A024381B}"/>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4125755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C8FC0-747A-461A-AFC2-FF013B2655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550F4F-08DB-4734-B0EC-9ED3436B99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85D40B-9363-4A37-926B-5EE87F0FC7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45AEC6-2332-4208-93CD-E99C294FD413}"/>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6" name="Footer Placeholder 5">
            <a:extLst>
              <a:ext uri="{FF2B5EF4-FFF2-40B4-BE49-F238E27FC236}">
                <a16:creationId xmlns:a16="http://schemas.microsoft.com/office/drawing/2014/main" id="{595CB690-6AF6-4731-B1CD-96BD2F9B80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FD53FB-120A-437B-A275-8605109D0F81}"/>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568716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665A4-2AA9-4E50-813D-22CB8586B2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91399A-EFE3-4DED-AA0D-603A204F53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B7DC3D-123C-4144-89B0-D4A8D7B6B8E4}"/>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5" name="Footer Placeholder 4">
            <a:extLst>
              <a:ext uri="{FF2B5EF4-FFF2-40B4-BE49-F238E27FC236}">
                <a16:creationId xmlns:a16="http://schemas.microsoft.com/office/drawing/2014/main" id="{26A731A6-D51B-46AA-A783-0A9C1128A9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12E92-5ADA-4E91-87ED-879559225069}"/>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3217574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9A28D1-3B3A-4D2F-91E0-74DC853995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FE4FF1-DB59-412F-85E7-F4BE7EFE92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22223D-86B4-432F-BBF0-9EFA716A8D65}"/>
              </a:ext>
            </a:extLst>
          </p:cNvPr>
          <p:cNvSpPr>
            <a:spLocks noGrp="1"/>
          </p:cNvSpPr>
          <p:nvPr>
            <p:ph type="dt" sz="half" idx="10"/>
          </p:nvPr>
        </p:nvSpPr>
        <p:spPr/>
        <p:txBody>
          <a:bodyPr/>
          <a:lstStyle/>
          <a:p>
            <a:fld id="{0F0A7D14-4AFC-4EB7-AFC4-7B993D9BFCAA}" type="datetimeFigureOut">
              <a:rPr lang="en-GB" smtClean="0"/>
              <a:t>24/11/2020</a:t>
            </a:fld>
            <a:endParaRPr lang="en-GB"/>
          </a:p>
        </p:txBody>
      </p:sp>
      <p:sp>
        <p:nvSpPr>
          <p:cNvPr id="5" name="Footer Placeholder 4">
            <a:extLst>
              <a:ext uri="{FF2B5EF4-FFF2-40B4-BE49-F238E27FC236}">
                <a16:creationId xmlns:a16="http://schemas.microsoft.com/office/drawing/2014/main" id="{FE5AE105-E478-46DA-BF08-65C257D7D4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6EB9C8-DF1D-4A8C-8311-9ECC44493FBC}"/>
              </a:ext>
            </a:extLst>
          </p:cNvPr>
          <p:cNvSpPr>
            <a:spLocks noGrp="1"/>
          </p:cNvSpPr>
          <p:nvPr>
            <p:ph type="sldNum" sz="quarter" idx="12"/>
          </p:nvPr>
        </p:nvSpPr>
        <p:spPr/>
        <p:txBody>
          <a:bodyPr/>
          <a:lstStyle/>
          <a:p>
            <a:fld id="{149B9DF6-6DEC-42C0-8409-BE2E9C4635FF}" type="slidenum">
              <a:rPr lang="en-GB" smtClean="0"/>
              <a:t>‹#›</a:t>
            </a:fld>
            <a:endParaRPr lang="en-GB"/>
          </a:p>
        </p:txBody>
      </p:sp>
    </p:spTree>
    <p:extLst>
      <p:ext uri="{BB962C8B-B14F-4D97-AF65-F5344CB8AC3E}">
        <p14:creationId xmlns:p14="http://schemas.microsoft.com/office/powerpoint/2010/main" val="2855723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6EFEAA-7E10-4A65-98B0-742A02398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667D59-A045-42BF-A9B9-2B7DBB46A7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FAD2A9-EFF5-4933-BC01-A13934A4EA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0A7D14-4AFC-4EB7-AFC4-7B993D9BFCAA}" type="datetimeFigureOut">
              <a:rPr lang="en-GB" smtClean="0"/>
              <a:t>24/11/2020</a:t>
            </a:fld>
            <a:endParaRPr lang="en-GB"/>
          </a:p>
        </p:txBody>
      </p:sp>
      <p:sp>
        <p:nvSpPr>
          <p:cNvPr id="5" name="Footer Placeholder 4">
            <a:extLst>
              <a:ext uri="{FF2B5EF4-FFF2-40B4-BE49-F238E27FC236}">
                <a16:creationId xmlns:a16="http://schemas.microsoft.com/office/drawing/2014/main" id="{935CEC8D-972D-47DF-80B1-F2FFE0415A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A44C94-DAF6-4719-BBE4-55E99CBF9A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9B9DF6-6DEC-42C0-8409-BE2E9C4635FF}" type="slidenum">
              <a:rPr lang="en-GB" smtClean="0"/>
              <a:t>‹#›</a:t>
            </a:fld>
            <a:endParaRPr lang="en-GB"/>
          </a:p>
        </p:txBody>
      </p:sp>
    </p:spTree>
    <p:extLst>
      <p:ext uri="{BB962C8B-B14F-4D97-AF65-F5344CB8AC3E}">
        <p14:creationId xmlns:p14="http://schemas.microsoft.com/office/powerpoint/2010/main" val="1714627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urriculumforwales.gov.wales/2017/11/23/a-new-school-curriculum-needs-a-new-learning-culture-it-starts-here/" TargetMode="External"/><Relationship Id="rId2" Type="http://schemas.openxmlformats.org/officeDocument/2006/relationships/hyperlink" Target="https://senedd.wales/laid%20documents/cr-ld12870/cr-ld12870%20-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2F5C22B-5F8A-48F4-90A5-EA3F9562973D}"/>
              </a:ext>
            </a:extLst>
          </p:cNvPr>
          <p:cNvSpPr>
            <a:spLocks noGrp="1"/>
          </p:cNvSpPr>
          <p:nvPr>
            <p:ph type="ctrTitle"/>
          </p:nvPr>
        </p:nvSpPr>
        <p:spPr>
          <a:xfrm>
            <a:off x="3045368" y="2043663"/>
            <a:ext cx="6105194" cy="2031055"/>
          </a:xfrm>
        </p:spPr>
        <p:txBody>
          <a:bodyPr>
            <a:normAutofit/>
          </a:bodyPr>
          <a:lstStyle/>
          <a:p>
            <a:r>
              <a:rPr lang="en-GB">
                <a:solidFill>
                  <a:srgbClr val="FFFFFF"/>
                </a:solidFill>
              </a:rPr>
              <a:t>Culture, Identity and Education</a:t>
            </a:r>
          </a:p>
        </p:txBody>
      </p:sp>
      <p:sp>
        <p:nvSpPr>
          <p:cNvPr id="3" name="Subtitle 2">
            <a:extLst>
              <a:ext uri="{FF2B5EF4-FFF2-40B4-BE49-F238E27FC236}">
                <a16:creationId xmlns:a16="http://schemas.microsoft.com/office/drawing/2014/main" id="{0683BA60-1822-435C-AE49-BD901889A91F}"/>
              </a:ext>
            </a:extLst>
          </p:cNvPr>
          <p:cNvSpPr>
            <a:spLocks noGrp="1"/>
          </p:cNvSpPr>
          <p:nvPr>
            <p:ph type="subTitle" idx="1"/>
          </p:nvPr>
        </p:nvSpPr>
        <p:spPr>
          <a:xfrm>
            <a:off x="3045368" y="4074718"/>
            <a:ext cx="6105194" cy="682079"/>
          </a:xfrm>
        </p:spPr>
        <p:txBody>
          <a:bodyPr vert="horz" lIns="91440" tIns="45720" rIns="91440" bIns="45720" rtlCol="0" anchor="t">
            <a:noAutofit/>
          </a:bodyPr>
          <a:lstStyle/>
          <a:p>
            <a:r>
              <a:rPr lang="en-GB" sz="1600">
                <a:solidFill>
                  <a:srgbClr val="FFFFFF"/>
                </a:solidFill>
              </a:rPr>
              <a:t>M5X02165</a:t>
            </a:r>
            <a:endParaRPr lang="en-GB" sz="1600">
              <a:solidFill>
                <a:srgbClr val="FFFFFF"/>
              </a:solidFill>
              <a:cs typeface="Calibri"/>
            </a:endParaRPr>
          </a:p>
          <a:p>
            <a:r>
              <a:rPr lang="en-GB" sz="1600">
                <a:solidFill>
                  <a:srgbClr val="FFFFFF"/>
                </a:solidFill>
              </a:rPr>
              <a:t>Lecture 1 – Introduction to the Module</a:t>
            </a:r>
            <a:endParaRPr lang="en-GB" sz="1600">
              <a:solidFill>
                <a:srgbClr val="FFFFFF"/>
              </a:solidFill>
              <a:cs typeface="Calibri"/>
            </a:endParaRPr>
          </a:p>
        </p:txBody>
      </p:sp>
    </p:spTree>
    <p:extLst>
      <p:ext uri="{BB962C8B-B14F-4D97-AF65-F5344CB8AC3E}">
        <p14:creationId xmlns:p14="http://schemas.microsoft.com/office/powerpoint/2010/main" val="1145960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A5DD45B1-4C86-4CBA-846D-000DDD362748}"/>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Module Aims</a:t>
            </a:r>
          </a:p>
        </p:txBody>
      </p:sp>
      <p:graphicFrame>
        <p:nvGraphicFramePr>
          <p:cNvPr id="5" name="Content Placeholder 2">
            <a:extLst>
              <a:ext uri="{FF2B5EF4-FFF2-40B4-BE49-F238E27FC236}">
                <a16:creationId xmlns:a16="http://schemas.microsoft.com/office/drawing/2014/main" id="{8F26A8DA-039D-449A-88B1-A9EE3164A701}"/>
              </a:ext>
            </a:extLst>
          </p:cNvPr>
          <p:cNvGraphicFramePr>
            <a:graphicFrameLocks noGrp="1"/>
          </p:cNvGraphicFramePr>
          <p:nvPr>
            <p:ph idx="1"/>
            <p:extLst>
              <p:ext uri="{D42A27DB-BD31-4B8C-83A1-F6EECF244321}">
                <p14:modId xmlns:p14="http://schemas.microsoft.com/office/powerpoint/2010/main" val="343405553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5515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E71E9E96-7B27-4B1D-AD06-54D51B52339F}"/>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Module Learning Outcomes</a:t>
            </a:r>
          </a:p>
        </p:txBody>
      </p:sp>
      <p:graphicFrame>
        <p:nvGraphicFramePr>
          <p:cNvPr id="5" name="Content Placeholder 2">
            <a:extLst>
              <a:ext uri="{FF2B5EF4-FFF2-40B4-BE49-F238E27FC236}">
                <a16:creationId xmlns:a16="http://schemas.microsoft.com/office/drawing/2014/main" id="{4F3A1115-4941-4276-A78C-0E2A78166C75}"/>
              </a:ext>
            </a:extLst>
          </p:cNvPr>
          <p:cNvGraphicFramePr>
            <a:graphicFrameLocks noGrp="1"/>
          </p:cNvGraphicFramePr>
          <p:nvPr>
            <p:ph idx="1"/>
            <p:extLst>
              <p:ext uri="{D42A27DB-BD31-4B8C-83A1-F6EECF244321}">
                <p14:modId xmlns:p14="http://schemas.microsoft.com/office/powerpoint/2010/main" val="327383535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0921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839E01-0FCA-476C-BB54-DFDD571E51A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Module outline</a:t>
            </a:r>
          </a:p>
        </p:txBody>
      </p:sp>
      <p:graphicFrame>
        <p:nvGraphicFramePr>
          <p:cNvPr id="4" name="Table 4">
            <a:extLst>
              <a:ext uri="{FF2B5EF4-FFF2-40B4-BE49-F238E27FC236}">
                <a16:creationId xmlns:a16="http://schemas.microsoft.com/office/drawing/2014/main" id="{B8C2A605-5E83-4536-A3BC-2D232C834C91}"/>
              </a:ext>
            </a:extLst>
          </p:cNvPr>
          <p:cNvGraphicFramePr>
            <a:graphicFrameLocks noGrp="1"/>
          </p:cNvGraphicFramePr>
          <p:nvPr>
            <p:ph idx="1"/>
            <p:extLst>
              <p:ext uri="{D42A27DB-BD31-4B8C-83A1-F6EECF244321}">
                <p14:modId xmlns:p14="http://schemas.microsoft.com/office/powerpoint/2010/main" val="991098412"/>
              </p:ext>
            </p:extLst>
          </p:nvPr>
        </p:nvGraphicFramePr>
        <p:xfrm>
          <a:off x="643467" y="1829770"/>
          <a:ext cx="10905068" cy="4085115"/>
        </p:xfrm>
        <a:graphic>
          <a:graphicData uri="http://schemas.openxmlformats.org/drawingml/2006/table">
            <a:tbl>
              <a:tblPr firstRow="1" bandRow="1">
                <a:tableStyleId>{5C22544A-7EE6-4342-B048-85BDC9FD1C3A}</a:tableStyleId>
              </a:tblPr>
              <a:tblGrid>
                <a:gridCol w="1628033">
                  <a:extLst>
                    <a:ext uri="{9D8B030D-6E8A-4147-A177-3AD203B41FA5}">
                      <a16:colId xmlns:a16="http://schemas.microsoft.com/office/drawing/2014/main" val="977324665"/>
                    </a:ext>
                  </a:extLst>
                </a:gridCol>
                <a:gridCol w="2464279">
                  <a:extLst>
                    <a:ext uri="{9D8B030D-6E8A-4147-A177-3AD203B41FA5}">
                      <a16:colId xmlns:a16="http://schemas.microsoft.com/office/drawing/2014/main" val="1325118259"/>
                    </a:ext>
                  </a:extLst>
                </a:gridCol>
                <a:gridCol w="3702769">
                  <a:extLst>
                    <a:ext uri="{9D8B030D-6E8A-4147-A177-3AD203B41FA5}">
                      <a16:colId xmlns:a16="http://schemas.microsoft.com/office/drawing/2014/main" val="2520715919"/>
                    </a:ext>
                  </a:extLst>
                </a:gridCol>
                <a:gridCol w="3109987">
                  <a:extLst>
                    <a:ext uri="{9D8B030D-6E8A-4147-A177-3AD203B41FA5}">
                      <a16:colId xmlns:a16="http://schemas.microsoft.com/office/drawing/2014/main" val="679571663"/>
                    </a:ext>
                  </a:extLst>
                </a:gridCol>
              </a:tblGrid>
              <a:tr h="792634">
                <a:tc>
                  <a:txBody>
                    <a:bodyPr/>
                    <a:lstStyle/>
                    <a:p>
                      <a:endParaRPr lang="en-GB" sz="1500"/>
                    </a:p>
                  </a:txBody>
                  <a:tcPr marL="76215" marR="76215" marT="38107" marB="38107"/>
                </a:tc>
                <a:tc>
                  <a:txBody>
                    <a:bodyPr/>
                    <a:lstStyle/>
                    <a:p>
                      <a:r>
                        <a:rPr lang="en-GB" sz="1500"/>
                        <a:t>Synchronous delivery</a:t>
                      </a:r>
                    </a:p>
                    <a:p>
                      <a:r>
                        <a:rPr lang="en-GB" sz="1500"/>
                        <a:t>Wednesday 9-12</a:t>
                      </a:r>
                    </a:p>
                  </a:txBody>
                  <a:tcPr marL="76215" marR="76215" marT="38107" marB="38107"/>
                </a:tc>
                <a:tc>
                  <a:txBody>
                    <a:bodyPr/>
                    <a:lstStyle/>
                    <a:p>
                      <a:r>
                        <a:rPr lang="en-GB" sz="1500"/>
                        <a:t>Synchronous delivery</a:t>
                      </a:r>
                    </a:p>
                    <a:p>
                      <a:r>
                        <a:rPr lang="en-GB" sz="1500"/>
                        <a:t>Thursday 9-12</a:t>
                      </a:r>
                    </a:p>
                    <a:p>
                      <a:endParaRPr lang="en-GB" sz="1500"/>
                    </a:p>
                  </a:txBody>
                  <a:tcPr marL="76215" marR="76215" marT="38107" marB="38107"/>
                </a:tc>
                <a:tc>
                  <a:txBody>
                    <a:bodyPr/>
                    <a:lstStyle/>
                    <a:p>
                      <a:r>
                        <a:rPr lang="en-GB" sz="1500"/>
                        <a:t>Asynchronous delivery</a:t>
                      </a:r>
                    </a:p>
                  </a:txBody>
                  <a:tcPr marL="76215" marR="76215" marT="38107" marB="38107"/>
                </a:tc>
                <a:extLst>
                  <a:ext uri="{0D108BD9-81ED-4DB2-BD59-A6C34878D82A}">
                    <a16:rowId xmlns:a16="http://schemas.microsoft.com/office/drawing/2014/main" val="4001676632"/>
                  </a:ext>
                </a:extLst>
              </a:tr>
              <a:tr h="1021279">
                <a:tc>
                  <a:txBody>
                    <a:bodyPr/>
                    <a:lstStyle/>
                    <a:p>
                      <a:r>
                        <a:rPr lang="en-GB" sz="1500"/>
                        <a:t>Week beginning 1.12.20</a:t>
                      </a:r>
                    </a:p>
                  </a:txBody>
                  <a:tcPr marL="76215" marR="76215" marT="38107" marB="38107"/>
                </a:tc>
                <a:tc>
                  <a:txBody>
                    <a:bodyPr/>
                    <a:lstStyle/>
                    <a:p>
                      <a:r>
                        <a:rPr lang="en-GB" sz="1500"/>
                        <a:t>Introduction to the module</a:t>
                      </a:r>
                    </a:p>
                    <a:p>
                      <a:r>
                        <a:rPr lang="en-GB" sz="1500"/>
                        <a:t>What is culture?</a:t>
                      </a:r>
                    </a:p>
                    <a:p>
                      <a:r>
                        <a:rPr lang="en-GB" sz="1500"/>
                        <a:t>Theoretical ideas around culture</a:t>
                      </a:r>
                    </a:p>
                  </a:txBody>
                  <a:tcPr marL="76215" marR="76215" marT="38107" marB="38107"/>
                </a:tc>
                <a:tc>
                  <a:txBody>
                    <a:bodyPr/>
                    <a:lstStyle/>
                    <a:p>
                      <a:r>
                        <a:rPr lang="en-GB" sz="1500"/>
                        <a:t>Culture in the school and the curriculum</a:t>
                      </a:r>
                    </a:p>
                    <a:p>
                      <a:r>
                        <a:rPr lang="en-GB" sz="1500"/>
                        <a:t>Creating an academic poster – Assessment 1</a:t>
                      </a:r>
                    </a:p>
                  </a:txBody>
                  <a:tcPr marL="76215" marR="76215" marT="38107" marB="38107"/>
                </a:tc>
                <a:tc>
                  <a:txBody>
                    <a:bodyPr/>
                    <a:lstStyle/>
                    <a:p>
                      <a:r>
                        <a:rPr lang="en-GB" sz="1500"/>
                        <a:t>Gypsy Traveller Culture</a:t>
                      </a:r>
                    </a:p>
                    <a:p>
                      <a:r>
                        <a:rPr lang="en-GB" sz="1500"/>
                        <a:t>Reading and PPT</a:t>
                      </a:r>
                    </a:p>
                    <a:p>
                      <a:endParaRPr lang="en-GB" sz="1500"/>
                    </a:p>
                  </a:txBody>
                  <a:tcPr marL="76215" marR="76215" marT="38107" marB="38107"/>
                </a:tc>
                <a:extLst>
                  <a:ext uri="{0D108BD9-81ED-4DB2-BD59-A6C34878D82A}">
                    <a16:rowId xmlns:a16="http://schemas.microsoft.com/office/drawing/2014/main" val="4089342432"/>
                  </a:ext>
                </a:extLst>
              </a:tr>
              <a:tr h="1249923">
                <a:tc>
                  <a:txBody>
                    <a:bodyPr/>
                    <a:lstStyle/>
                    <a:p>
                      <a:r>
                        <a:rPr lang="en-GB" sz="1500"/>
                        <a:t>Week beginning 7.12.20</a:t>
                      </a:r>
                    </a:p>
                  </a:txBody>
                  <a:tcPr marL="76215" marR="76215" marT="38107" marB="38107"/>
                </a:tc>
                <a:tc>
                  <a:txBody>
                    <a:bodyPr/>
                    <a:lstStyle/>
                    <a:p>
                      <a:r>
                        <a:rPr lang="en-GB" sz="1500"/>
                        <a:t>What is identity?</a:t>
                      </a:r>
                    </a:p>
                    <a:p>
                      <a:r>
                        <a:rPr lang="en-GB" sz="1500"/>
                        <a:t>Theoretical ideas around identity and identity development</a:t>
                      </a:r>
                    </a:p>
                  </a:txBody>
                  <a:tcPr marL="76215" marR="76215" marT="38107" marB="38107"/>
                </a:tc>
                <a:tc>
                  <a:txBody>
                    <a:bodyPr/>
                    <a:lstStyle/>
                    <a:p>
                      <a:r>
                        <a:rPr lang="en-GB" sz="1500"/>
                        <a:t>Exploring factors which impact on identity:</a:t>
                      </a:r>
                    </a:p>
                    <a:p>
                      <a:r>
                        <a:rPr lang="en-GB" sz="1500"/>
                        <a:t>Gender</a:t>
                      </a:r>
                    </a:p>
                  </a:txBody>
                  <a:tcPr marL="76215" marR="76215" marT="38107" marB="38107"/>
                </a:tc>
                <a:tc>
                  <a:txBody>
                    <a:bodyPr/>
                    <a:lstStyle/>
                    <a:p>
                      <a:pPr lvl="0" algn="l">
                        <a:lnSpc>
                          <a:spcPct val="100000"/>
                        </a:lnSpc>
                        <a:spcBef>
                          <a:spcPts val="0"/>
                        </a:spcBef>
                        <a:spcAft>
                          <a:spcPts val="0"/>
                        </a:spcAft>
                        <a:buNone/>
                      </a:pPr>
                      <a:r>
                        <a:rPr lang="en-GB" sz="1500" b="0" i="0" u="none" strike="noStrike" noProof="0">
                          <a:latin typeface="Calibri"/>
                        </a:rPr>
                        <a:t>Race, culture, identity and education</a:t>
                      </a:r>
                    </a:p>
                    <a:p>
                      <a:pPr lvl="0" algn="l">
                        <a:lnSpc>
                          <a:spcPct val="100000"/>
                        </a:lnSpc>
                        <a:spcBef>
                          <a:spcPts val="0"/>
                        </a:spcBef>
                        <a:spcAft>
                          <a:spcPts val="0"/>
                        </a:spcAft>
                        <a:buNone/>
                      </a:pPr>
                      <a:r>
                        <a:rPr lang="en-GB" sz="1500" b="0" i="0" u="none" strike="noStrike" noProof="0">
                          <a:latin typeface="Calibri"/>
                        </a:rPr>
                        <a:t>Video analysis</a:t>
                      </a:r>
                    </a:p>
                    <a:p>
                      <a:pPr lvl="0" algn="l">
                        <a:lnSpc>
                          <a:spcPct val="100000"/>
                        </a:lnSpc>
                        <a:spcBef>
                          <a:spcPts val="0"/>
                        </a:spcBef>
                        <a:spcAft>
                          <a:spcPts val="0"/>
                        </a:spcAft>
                        <a:buNone/>
                      </a:pPr>
                      <a:r>
                        <a:rPr lang="en-GB" sz="1500" b="0" i="0" u="none" strike="noStrike" noProof="0">
                          <a:latin typeface="Calibri"/>
                        </a:rPr>
                        <a:t>Reading – Diversity and difference in early childhood education: issues for theory and practice</a:t>
                      </a:r>
                    </a:p>
                  </a:txBody>
                  <a:tcPr marL="76215" marR="76215" marT="38107" marB="38107"/>
                </a:tc>
                <a:extLst>
                  <a:ext uri="{0D108BD9-81ED-4DB2-BD59-A6C34878D82A}">
                    <a16:rowId xmlns:a16="http://schemas.microsoft.com/office/drawing/2014/main" val="32198672"/>
                  </a:ext>
                </a:extLst>
              </a:tr>
              <a:tr h="1021279">
                <a:tc>
                  <a:txBody>
                    <a:bodyPr/>
                    <a:lstStyle/>
                    <a:p>
                      <a:r>
                        <a:rPr lang="en-GB" sz="1500"/>
                        <a:t>Week beginning 4.1.21</a:t>
                      </a:r>
                    </a:p>
                  </a:txBody>
                  <a:tcPr marL="76215" marR="76215" marT="38107" marB="38107"/>
                </a:tc>
                <a:tc>
                  <a:txBody>
                    <a:bodyPr/>
                    <a:lstStyle/>
                    <a:p>
                      <a:r>
                        <a:rPr lang="en-GB" sz="1500"/>
                        <a:t>Individual Tutorials  via TEAMS</a:t>
                      </a:r>
                    </a:p>
                  </a:txBody>
                  <a:tcPr marL="76215" marR="76215" marT="38107" marB="38107"/>
                </a:tc>
                <a:tc>
                  <a:txBody>
                    <a:bodyPr/>
                    <a:lstStyle/>
                    <a:p>
                      <a:r>
                        <a:rPr lang="en-GB" sz="1500"/>
                        <a:t>Exploring further factors which impact on identity</a:t>
                      </a:r>
                    </a:p>
                    <a:p>
                      <a:r>
                        <a:rPr lang="en-GB" sz="1500"/>
                        <a:t>AM research on national identity</a:t>
                      </a:r>
                    </a:p>
                    <a:p>
                      <a:endParaRPr lang="en-GB" sz="1500"/>
                    </a:p>
                  </a:txBody>
                  <a:tcPr marL="76215" marR="76215" marT="38107" marB="38107"/>
                </a:tc>
                <a:tc>
                  <a:txBody>
                    <a:bodyPr/>
                    <a:lstStyle/>
                    <a:p>
                      <a:pPr lvl="0">
                        <a:buNone/>
                      </a:pPr>
                      <a:r>
                        <a:rPr lang="en-GB" sz="1500" b="0" i="0" u="none" strike="noStrike" noProof="0">
                          <a:latin typeface="Calibri"/>
                        </a:rPr>
                        <a:t> Welsh language and identity</a:t>
                      </a:r>
                    </a:p>
                  </a:txBody>
                  <a:tcPr marL="76215" marR="76215" marT="38107" marB="38107"/>
                </a:tc>
                <a:extLst>
                  <a:ext uri="{0D108BD9-81ED-4DB2-BD59-A6C34878D82A}">
                    <a16:rowId xmlns:a16="http://schemas.microsoft.com/office/drawing/2014/main" val="2899678192"/>
                  </a:ext>
                </a:extLst>
              </a:tr>
            </a:tbl>
          </a:graphicData>
        </a:graphic>
      </p:graphicFrame>
    </p:spTree>
    <p:extLst>
      <p:ext uri="{BB962C8B-B14F-4D97-AF65-F5344CB8AC3E}">
        <p14:creationId xmlns:p14="http://schemas.microsoft.com/office/powerpoint/2010/main" val="118055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B7491B9-05DD-427D-80A9-0CFEFA94D753}"/>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Assessment - Presentation</a:t>
            </a:r>
          </a:p>
        </p:txBody>
      </p:sp>
      <p:graphicFrame>
        <p:nvGraphicFramePr>
          <p:cNvPr id="5" name="Content Placeholder 2">
            <a:extLst>
              <a:ext uri="{FF2B5EF4-FFF2-40B4-BE49-F238E27FC236}">
                <a16:creationId xmlns:a16="http://schemas.microsoft.com/office/drawing/2014/main" id="{D25F1063-AAD0-4F7D-BEC0-7D5F7C64E2C2}"/>
              </a:ext>
            </a:extLst>
          </p:cNvPr>
          <p:cNvGraphicFramePr>
            <a:graphicFrameLocks noGrp="1"/>
          </p:cNvGraphicFramePr>
          <p:nvPr>
            <p:ph idx="1"/>
            <p:extLst>
              <p:ext uri="{D42A27DB-BD31-4B8C-83A1-F6EECF244321}">
                <p14:modId xmlns:p14="http://schemas.microsoft.com/office/powerpoint/2010/main" val="141672902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1493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2C5423-E039-4BEE-BFD1-02515B22FF0B}"/>
              </a:ext>
            </a:extLst>
          </p:cNvPr>
          <p:cNvSpPr>
            <a:spLocks noGrp="1"/>
          </p:cNvSpPr>
          <p:nvPr>
            <p:ph type="title"/>
          </p:nvPr>
        </p:nvSpPr>
        <p:spPr>
          <a:xfrm>
            <a:off x="804671" y="640263"/>
            <a:ext cx="3284331" cy="5254510"/>
          </a:xfrm>
        </p:spPr>
        <p:txBody>
          <a:bodyPr>
            <a:normAutofit/>
          </a:bodyPr>
          <a:lstStyle/>
          <a:p>
            <a:r>
              <a:rPr lang="en-GB"/>
              <a:t>Assessment - Essay</a:t>
            </a:r>
          </a:p>
        </p:txBody>
      </p:sp>
      <p:sp>
        <p:nvSpPr>
          <p:cNvPr id="3" name="Content Placeholder 2">
            <a:extLst>
              <a:ext uri="{FF2B5EF4-FFF2-40B4-BE49-F238E27FC236}">
                <a16:creationId xmlns:a16="http://schemas.microsoft.com/office/drawing/2014/main" id="{FEE68107-F628-4BA6-8875-2ECD18C55533}"/>
              </a:ext>
            </a:extLst>
          </p:cNvPr>
          <p:cNvSpPr>
            <a:spLocks noGrp="1"/>
          </p:cNvSpPr>
          <p:nvPr>
            <p:ph idx="1"/>
          </p:nvPr>
        </p:nvSpPr>
        <p:spPr>
          <a:xfrm>
            <a:off x="5358384" y="640263"/>
            <a:ext cx="6028944" cy="5254510"/>
          </a:xfrm>
        </p:spPr>
        <p:txBody>
          <a:bodyPr anchor="ctr">
            <a:normAutofit/>
          </a:bodyPr>
          <a:lstStyle/>
          <a:p>
            <a:r>
              <a:rPr lang="en-GB" sz="2200">
                <a:solidFill>
                  <a:schemeClr val="bg1"/>
                </a:solidFill>
              </a:rPr>
              <a:t>Critically evaluate the factors that affect the formation of identity in early childhood and adolescence. (2000 words)</a:t>
            </a:r>
          </a:p>
        </p:txBody>
      </p:sp>
    </p:spTree>
    <p:extLst>
      <p:ext uri="{BB962C8B-B14F-4D97-AF65-F5344CB8AC3E}">
        <p14:creationId xmlns:p14="http://schemas.microsoft.com/office/powerpoint/2010/main" val="377920207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graphicFrame>
        <p:nvGraphicFramePr>
          <p:cNvPr id="4" name="Table 4">
            <a:extLst>
              <a:ext uri="{FF2B5EF4-FFF2-40B4-BE49-F238E27FC236}">
                <a16:creationId xmlns:a16="http://schemas.microsoft.com/office/drawing/2014/main" id="{721CD6D9-AB60-4A56-BDA0-08480232B555}"/>
              </a:ext>
            </a:extLst>
          </p:cNvPr>
          <p:cNvGraphicFramePr>
            <a:graphicFrameLocks noGrp="1"/>
          </p:cNvGraphicFramePr>
          <p:nvPr>
            <p:extLst>
              <p:ext uri="{D42A27DB-BD31-4B8C-83A1-F6EECF244321}">
                <p14:modId xmlns:p14="http://schemas.microsoft.com/office/powerpoint/2010/main" val="3619600461"/>
              </p:ext>
            </p:extLst>
          </p:nvPr>
        </p:nvGraphicFramePr>
        <p:xfrm>
          <a:off x="5722938" y="3113088"/>
          <a:ext cx="5070475" cy="2638419"/>
        </p:xfrm>
        <a:graphic>
          <a:graphicData uri="http://schemas.openxmlformats.org/drawingml/2006/table">
            <a:tbl>
              <a:tblPr firstRow="1">
                <a:tableStyleId>{5C22544A-7EE6-4342-B048-85BDC9FD1C3A}</a:tableStyleId>
              </a:tblPr>
              <a:tblGrid>
                <a:gridCol w="5070475">
                  <a:extLst>
                    <a:ext uri="{9D8B030D-6E8A-4147-A177-3AD203B41FA5}">
                      <a16:colId xmlns:a16="http://schemas.microsoft.com/office/drawing/2014/main" val="2633668751"/>
                    </a:ext>
                  </a:extLst>
                </a:gridCol>
              </a:tblGrid>
              <a:tr h="315463">
                <a:tc>
                  <a:txBody>
                    <a:bodyPr/>
                    <a:lstStyle/>
                    <a:p>
                      <a:r>
                        <a:rPr lang="en-GB" sz="1100"/>
                        <a:t>Statements</a:t>
                      </a:r>
                    </a:p>
                  </a:txBody>
                  <a:tcPr marL="55211" marR="55211" marT="27605" marB="27605"/>
                </a:tc>
                <a:extLst>
                  <a:ext uri="{0D108BD9-81ED-4DB2-BD59-A6C34878D82A}">
                    <a16:rowId xmlns:a16="http://schemas.microsoft.com/office/drawing/2014/main" val="919139321"/>
                  </a:ext>
                </a:extLst>
              </a:tr>
              <a:tr h="315463">
                <a:tc>
                  <a:txBody>
                    <a:bodyPr/>
                    <a:lstStyle/>
                    <a:p>
                      <a:r>
                        <a:rPr lang="en-GB" sz="1100"/>
                        <a:t>When she was with her fellow students at university Aimee felt uncultured.</a:t>
                      </a:r>
                    </a:p>
                  </a:txBody>
                  <a:tcPr marL="55211" marR="55211" marT="27605" marB="27605"/>
                </a:tc>
                <a:extLst>
                  <a:ext uri="{0D108BD9-81ED-4DB2-BD59-A6C34878D82A}">
                    <a16:rowId xmlns:a16="http://schemas.microsoft.com/office/drawing/2014/main" val="1076222840"/>
                  </a:ext>
                </a:extLst>
              </a:tr>
              <a:tr h="315463">
                <a:tc>
                  <a:txBody>
                    <a:bodyPr/>
                    <a:lstStyle/>
                    <a:p>
                      <a:r>
                        <a:rPr lang="en-GB" sz="1100"/>
                        <a:t>The culture of the classroom promoted a safe and calm learning environment.</a:t>
                      </a:r>
                    </a:p>
                  </a:txBody>
                  <a:tcPr marL="55211" marR="55211" marT="27605" marB="27605"/>
                </a:tc>
                <a:extLst>
                  <a:ext uri="{0D108BD9-81ED-4DB2-BD59-A6C34878D82A}">
                    <a16:rowId xmlns:a16="http://schemas.microsoft.com/office/drawing/2014/main" val="1970529970"/>
                  </a:ext>
                </a:extLst>
              </a:tr>
              <a:tr h="315463">
                <a:tc>
                  <a:txBody>
                    <a:bodyPr/>
                    <a:lstStyle/>
                    <a:p>
                      <a:r>
                        <a:rPr lang="en-GB" sz="1100"/>
                        <a:t>You must visit a country to experience the culture.</a:t>
                      </a:r>
                    </a:p>
                  </a:txBody>
                  <a:tcPr marL="55211" marR="55211" marT="27605" marB="27605"/>
                </a:tc>
                <a:extLst>
                  <a:ext uri="{0D108BD9-81ED-4DB2-BD59-A6C34878D82A}">
                    <a16:rowId xmlns:a16="http://schemas.microsoft.com/office/drawing/2014/main" val="2300079625"/>
                  </a:ext>
                </a:extLst>
              </a:tr>
              <a:tr h="530552">
                <a:tc>
                  <a:txBody>
                    <a:bodyPr/>
                    <a:lstStyle/>
                    <a:p>
                      <a:r>
                        <a:rPr lang="en-GB" sz="1100"/>
                        <a:t>The police chief claimed that ‘ASBO culture’ was the cause of a significant rise in crime in the area.</a:t>
                      </a:r>
                    </a:p>
                  </a:txBody>
                  <a:tcPr marL="55211" marR="55211" marT="27605" marB="27605"/>
                </a:tc>
                <a:extLst>
                  <a:ext uri="{0D108BD9-81ED-4DB2-BD59-A6C34878D82A}">
                    <a16:rowId xmlns:a16="http://schemas.microsoft.com/office/drawing/2014/main" val="3128857182"/>
                  </a:ext>
                </a:extLst>
              </a:tr>
              <a:tr h="530552">
                <a:tc>
                  <a:txBody>
                    <a:bodyPr/>
                    <a:lstStyle/>
                    <a:p>
                      <a:r>
                        <a:rPr lang="en-GB" sz="1100"/>
                        <a:t>The staffroom culture of silence supported the increase in incidents </a:t>
                      </a:r>
                      <a:r>
                        <a:rPr lang="en-GB" sz="1100" err="1"/>
                        <a:t>fo</a:t>
                      </a:r>
                      <a:r>
                        <a:rPr lang="en-GB" sz="1100"/>
                        <a:t> bullying in the school.</a:t>
                      </a:r>
                    </a:p>
                  </a:txBody>
                  <a:tcPr marL="55211" marR="55211" marT="27605" marB="27605"/>
                </a:tc>
                <a:extLst>
                  <a:ext uri="{0D108BD9-81ED-4DB2-BD59-A6C34878D82A}">
                    <a16:rowId xmlns:a16="http://schemas.microsoft.com/office/drawing/2014/main" val="2546762335"/>
                  </a:ext>
                </a:extLst>
              </a:tr>
              <a:tr h="315463">
                <a:tc>
                  <a:txBody>
                    <a:bodyPr/>
                    <a:lstStyle/>
                    <a:p>
                      <a:r>
                        <a:rPr lang="en-GB" sz="1100"/>
                        <a:t>I don’t like the way that they treat girls but I suppose that its their culture.</a:t>
                      </a:r>
                    </a:p>
                  </a:txBody>
                  <a:tcPr marL="55211" marR="55211" marT="27605" marB="27605"/>
                </a:tc>
                <a:extLst>
                  <a:ext uri="{0D108BD9-81ED-4DB2-BD59-A6C34878D82A}">
                    <a16:rowId xmlns:a16="http://schemas.microsoft.com/office/drawing/2014/main" val="3360745762"/>
                  </a:ext>
                </a:extLst>
              </a:tr>
            </a:tbl>
          </a:graphicData>
        </a:graphic>
      </p:graphicFrame>
      <p:sp>
        <p:nvSpPr>
          <p:cNvPr id="2" name="Title 1">
            <a:extLst>
              <a:ext uri="{FF2B5EF4-FFF2-40B4-BE49-F238E27FC236}">
                <a16:creationId xmlns:a16="http://schemas.microsoft.com/office/drawing/2014/main" id="{2396FE21-702B-41D5-8038-832098FA08EB}"/>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Task</a:t>
            </a:r>
          </a:p>
        </p:txBody>
      </p:sp>
      <p:sp>
        <p:nvSpPr>
          <p:cNvPr id="3" name="Content Placeholder 2">
            <a:extLst>
              <a:ext uri="{FF2B5EF4-FFF2-40B4-BE49-F238E27FC236}">
                <a16:creationId xmlns:a16="http://schemas.microsoft.com/office/drawing/2014/main" id="{7DE38AE1-300E-4578-A4A4-C5F1DD003DBA}"/>
              </a:ext>
            </a:extLst>
          </p:cNvPr>
          <p:cNvSpPr>
            <a:spLocks noGrp="1"/>
          </p:cNvSpPr>
          <p:nvPr>
            <p:ph idx="1"/>
          </p:nvPr>
        </p:nvSpPr>
        <p:spPr>
          <a:xfrm>
            <a:off x="5722938" y="728663"/>
            <a:ext cx="5070475" cy="2301875"/>
          </a:xfrm>
        </p:spPr>
        <p:txBody>
          <a:bodyPr wrap="square" anchor="t">
            <a:normAutofit/>
          </a:bodyPr>
          <a:lstStyle/>
          <a:p>
            <a:r>
              <a:rPr lang="en-GB"/>
              <a:t>What do these statements say about culture? Take some time to reflect and we will discuss</a:t>
            </a:r>
          </a:p>
          <a:p>
            <a:pPr marL="0" indent="0">
              <a:buNone/>
            </a:pPr>
            <a:endParaRPr lang="en-GB"/>
          </a:p>
        </p:txBody>
      </p:sp>
    </p:spTree>
    <p:extLst>
      <p:ext uri="{BB962C8B-B14F-4D97-AF65-F5344CB8AC3E}">
        <p14:creationId xmlns:p14="http://schemas.microsoft.com/office/powerpoint/2010/main" val="3239481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F1DB053-9336-42F1-9B94-4A3C417F04F5}"/>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Defining Key Terms</a:t>
            </a:r>
          </a:p>
        </p:txBody>
      </p:sp>
      <p:graphicFrame>
        <p:nvGraphicFramePr>
          <p:cNvPr id="5" name="Content Placeholder 2">
            <a:extLst>
              <a:ext uri="{FF2B5EF4-FFF2-40B4-BE49-F238E27FC236}">
                <a16:creationId xmlns:a16="http://schemas.microsoft.com/office/drawing/2014/main" id="{BCCFA68D-21CD-4CB5-9217-D614E0DC21F7}"/>
              </a:ext>
            </a:extLst>
          </p:cNvPr>
          <p:cNvGraphicFramePr>
            <a:graphicFrameLocks noGrp="1"/>
          </p:cNvGraphicFramePr>
          <p:nvPr>
            <p:ph idx="1"/>
            <p:extLst>
              <p:ext uri="{D42A27DB-BD31-4B8C-83A1-F6EECF244321}">
                <p14:modId xmlns:p14="http://schemas.microsoft.com/office/powerpoint/2010/main" val="338788993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645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DEB6B7EB-EC4C-4284-B311-1469049CD17F}"/>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What is culture?</a:t>
            </a:r>
          </a:p>
        </p:txBody>
      </p:sp>
      <p:graphicFrame>
        <p:nvGraphicFramePr>
          <p:cNvPr id="5" name="Content Placeholder 2">
            <a:extLst>
              <a:ext uri="{FF2B5EF4-FFF2-40B4-BE49-F238E27FC236}">
                <a16:creationId xmlns:a16="http://schemas.microsoft.com/office/drawing/2014/main" id="{134F5C38-E4FC-4C8D-9AE1-CB4872807FC7}"/>
              </a:ext>
            </a:extLst>
          </p:cNvPr>
          <p:cNvGraphicFramePr>
            <a:graphicFrameLocks noGrp="1"/>
          </p:cNvGraphicFramePr>
          <p:nvPr>
            <p:ph idx="1"/>
            <p:extLst>
              <p:ext uri="{D42A27DB-BD31-4B8C-83A1-F6EECF244321}">
                <p14:modId xmlns:p14="http://schemas.microsoft.com/office/powerpoint/2010/main" val="239887757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8381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FAC499-AB0A-42CF-9B1E-0B6321CE1A0A}"/>
              </a:ext>
            </a:extLst>
          </p:cNvPr>
          <p:cNvSpPr>
            <a:spLocks noGrp="1"/>
          </p:cNvSpPr>
          <p:nvPr>
            <p:ph type="title"/>
          </p:nvPr>
        </p:nvSpPr>
        <p:spPr>
          <a:xfrm>
            <a:off x="804671" y="640263"/>
            <a:ext cx="3284331" cy="5254510"/>
          </a:xfrm>
        </p:spPr>
        <p:txBody>
          <a:bodyPr>
            <a:normAutofit/>
          </a:bodyPr>
          <a:lstStyle/>
          <a:p>
            <a:r>
              <a:rPr lang="en-GB" sz="4000"/>
              <a:t>Task (10 mins)</a:t>
            </a:r>
          </a:p>
        </p:txBody>
      </p:sp>
      <p:sp>
        <p:nvSpPr>
          <p:cNvPr id="3" name="Content Placeholder 2">
            <a:extLst>
              <a:ext uri="{FF2B5EF4-FFF2-40B4-BE49-F238E27FC236}">
                <a16:creationId xmlns:a16="http://schemas.microsoft.com/office/drawing/2014/main" id="{E47E0894-E365-48EE-8669-3C9F9E84ADA8}"/>
              </a:ext>
            </a:extLst>
          </p:cNvPr>
          <p:cNvSpPr>
            <a:spLocks noGrp="1"/>
          </p:cNvSpPr>
          <p:nvPr>
            <p:ph idx="1"/>
          </p:nvPr>
        </p:nvSpPr>
        <p:spPr>
          <a:xfrm>
            <a:off x="5358384" y="640263"/>
            <a:ext cx="6028944" cy="5254510"/>
          </a:xfrm>
        </p:spPr>
        <p:txBody>
          <a:bodyPr anchor="ctr">
            <a:normAutofit/>
          </a:bodyPr>
          <a:lstStyle/>
          <a:p>
            <a:r>
              <a:rPr lang="en-GB" sz="2200">
                <a:solidFill>
                  <a:schemeClr val="bg1"/>
                </a:solidFill>
              </a:rPr>
              <a:t>Locate or draw three artefacts that you believe tell us something important about your own contemporary culture (be prepared to show your artefacts or sheet to the rest of the class and explain your choice)</a:t>
            </a:r>
          </a:p>
        </p:txBody>
      </p:sp>
    </p:spTree>
    <p:extLst>
      <p:ext uri="{BB962C8B-B14F-4D97-AF65-F5344CB8AC3E}">
        <p14:creationId xmlns:p14="http://schemas.microsoft.com/office/powerpoint/2010/main" val="204920200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3E700E56-30CD-4803-A044-5F48747ECBE0}"/>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What does this tell us?</a:t>
            </a:r>
          </a:p>
        </p:txBody>
      </p:sp>
      <p:graphicFrame>
        <p:nvGraphicFramePr>
          <p:cNvPr id="5" name="Content Placeholder 2">
            <a:extLst>
              <a:ext uri="{FF2B5EF4-FFF2-40B4-BE49-F238E27FC236}">
                <a16:creationId xmlns:a16="http://schemas.microsoft.com/office/drawing/2014/main" id="{87EA3370-D6D2-451D-9D69-406C104648B6}"/>
              </a:ext>
            </a:extLst>
          </p:cNvPr>
          <p:cNvGraphicFramePr>
            <a:graphicFrameLocks noGrp="1"/>
          </p:cNvGraphicFramePr>
          <p:nvPr>
            <p:ph idx="1"/>
            <p:extLst>
              <p:ext uri="{D42A27DB-BD31-4B8C-83A1-F6EECF244321}">
                <p14:modId xmlns:p14="http://schemas.microsoft.com/office/powerpoint/2010/main" val="169439433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4630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55942-AC2A-4B07-8F08-7CBB9FEC0FA6}"/>
              </a:ext>
            </a:extLst>
          </p:cNvPr>
          <p:cNvSpPr>
            <a:spLocks noGrp="1"/>
          </p:cNvSpPr>
          <p:nvPr>
            <p:ph type="title"/>
          </p:nvPr>
        </p:nvSpPr>
        <p:spPr>
          <a:xfrm>
            <a:off x="1156851" y="637762"/>
            <a:ext cx="2898276" cy="5576770"/>
          </a:xfrm>
        </p:spPr>
        <p:txBody>
          <a:bodyPr anchor="t">
            <a:normAutofit/>
          </a:bodyPr>
          <a:lstStyle/>
          <a:p>
            <a:r>
              <a:rPr lang="en-GB">
                <a:solidFill>
                  <a:schemeClr val="bg1"/>
                </a:solidFill>
              </a:rPr>
              <a:t>Culture is …</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0D369D-CBBC-4EE7-B690-24002BEBB35E}"/>
              </a:ext>
            </a:extLst>
          </p:cNvPr>
          <p:cNvSpPr>
            <a:spLocks noGrp="1"/>
          </p:cNvSpPr>
          <p:nvPr>
            <p:ph idx="1"/>
          </p:nvPr>
        </p:nvSpPr>
        <p:spPr>
          <a:xfrm>
            <a:off x="5439976" y="850052"/>
            <a:ext cx="5605373" cy="5326911"/>
          </a:xfrm>
        </p:spPr>
        <p:txBody>
          <a:bodyPr>
            <a:normAutofit/>
          </a:bodyPr>
          <a:lstStyle/>
          <a:p>
            <a:r>
              <a:rPr lang="en-GB" sz="2400"/>
              <a:t>‘the actual grounded terrain of practices, representations, languages and customs of any specific society. I also mean the contradictory forms of common sense which have taken root in and helped to shape popular life’ (Hall, 1996:494)</a:t>
            </a:r>
          </a:p>
          <a:p>
            <a:pPr marL="0" indent="0">
              <a:buNone/>
            </a:pPr>
            <a:endParaRPr lang="en-GB" sz="2400"/>
          </a:p>
        </p:txBody>
      </p:sp>
    </p:spTree>
    <p:extLst>
      <p:ext uri="{BB962C8B-B14F-4D97-AF65-F5344CB8AC3E}">
        <p14:creationId xmlns:p14="http://schemas.microsoft.com/office/powerpoint/2010/main" val="2279224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93F368-2583-487A-9852-DA479AEB8661}"/>
              </a:ext>
            </a:extLst>
          </p:cNvPr>
          <p:cNvSpPr>
            <a:spLocks noGrp="1"/>
          </p:cNvSpPr>
          <p:nvPr>
            <p:ph type="title"/>
          </p:nvPr>
        </p:nvSpPr>
        <p:spPr>
          <a:xfrm>
            <a:off x="804671" y="640263"/>
            <a:ext cx="3284331" cy="5254510"/>
          </a:xfrm>
        </p:spPr>
        <p:txBody>
          <a:bodyPr>
            <a:normAutofit/>
          </a:bodyPr>
          <a:lstStyle/>
          <a:p>
            <a:r>
              <a:rPr lang="en-GB" dirty="0"/>
              <a:t>The use of the word culture in educational contexts…</a:t>
            </a:r>
          </a:p>
        </p:txBody>
      </p:sp>
      <p:sp>
        <p:nvSpPr>
          <p:cNvPr id="3" name="Content Placeholder 2">
            <a:extLst>
              <a:ext uri="{FF2B5EF4-FFF2-40B4-BE49-F238E27FC236}">
                <a16:creationId xmlns:a16="http://schemas.microsoft.com/office/drawing/2014/main" id="{B42D28E9-7C65-4400-A340-EFE1D90FB8E9}"/>
              </a:ext>
            </a:extLst>
          </p:cNvPr>
          <p:cNvSpPr>
            <a:spLocks noGrp="1"/>
          </p:cNvSpPr>
          <p:nvPr>
            <p:ph idx="1"/>
          </p:nvPr>
        </p:nvSpPr>
        <p:spPr>
          <a:xfrm>
            <a:off x="5358384" y="640263"/>
            <a:ext cx="6028944" cy="5254510"/>
          </a:xfrm>
        </p:spPr>
        <p:txBody>
          <a:bodyPr anchor="ctr">
            <a:normAutofit/>
          </a:bodyPr>
          <a:lstStyle/>
          <a:p>
            <a:r>
              <a:rPr lang="en-GB" sz="2200" dirty="0">
                <a:solidFill>
                  <a:schemeClr val="bg1"/>
                </a:solidFill>
              </a:rPr>
              <a:t>School culture </a:t>
            </a:r>
          </a:p>
          <a:p>
            <a:r>
              <a:rPr lang="en-GB" sz="2200" dirty="0">
                <a:solidFill>
                  <a:schemeClr val="bg1"/>
                </a:solidFill>
              </a:rPr>
              <a:t>Learning culture</a:t>
            </a:r>
          </a:p>
          <a:p>
            <a:pPr lvl="1"/>
            <a:r>
              <a:rPr lang="en-GB" sz="2200" dirty="0">
                <a:solidFill>
                  <a:schemeClr val="bg1"/>
                </a:solidFill>
              </a:rPr>
              <a:t>‘A thriving learning culture in schools across Wales is essential if our new curriculum is to be successfully implemented.’ (Welsh Government, 2017: 1)</a:t>
            </a:r>
          </a:p>
          <a:p>
            <a:r>
              <a:rPr lang="en-GB" sz="2200" dirty="0">
                <a:solidFill>
                  <a:schemeClr val="bg1"/>
                </a:solidFill>
              </a:rPr>
              <a:t>Classroom culture</a:t>
            </a:r>
          </a:p>
          <a:p>
            <a:r>
              <a:rPr lang="en-GB" sz="2200" dirty="0">
                <a:solidFill>
                  <a:schemeClr val="bg1"/>
                </a:solidFill>
              </a:rPr>
              <a:t>Inclusive culture</a:t>
            </a:r>
          </a:p>
          <a:p>
            <a:r>
              <a:rPr lang="en-GB" sz="2200" dirty="0">
                <a:solidFill>
                  <a:schemeClr val="bg1"/>
                </a:solidFill>
              </a:rPr>
              <a:t>Welsh culture</a:t>
            </a:r>
          </a:p>
          <a:p>
            <a:pPr lvl="1"/>
            <a:r>
              <a:rPr lang="en-GB" sz="2200" dirty="0">
                <a:solidFill>
                  <a:schemeClr val="bg1"/>
                </a:solidFill>
              </a:rPr>
              <a:t>‘the need to reflect dynamic Welsh cultures in a multi-racial society.’ (Culture, Welsh Language and Communications Committee, 2019:18)</a:t>
            </a:r>
          </a:p>
          <a:p>
            <a:endParaRPr lang="en-GB" sz="2200" dirty="0">
              <a:solidFill>
                <a:schemeClr val="bg1"/>
              </a:solidFill>
            </a:endParaRPr>
          </a:p>
        </p:txBody>
      </p:sp>
    </p:spTree>
    <p:extLst>
      <p:ext uri="{BB962C8B-B14F-4D97-AF65-F5344CB8AC3E}">
        <p14:creationId xmlns:p14="http://schemas.microsoft.com/office/powerpoint/2010/main" val="25207204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A8404-F292-49F1-8A35-453848F0CF4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69D5152-09E6-45CB-A298-F448A89E036F}"/>
              </a:ext>
            </a:extLst>
          </p:cNvPr>
          <p:cNvSpPr>
            <a:spLocks noGrp="1"/>
          </p:cNvSpPr>
          <p:nvPr>
            <p:ph idx="1"/>
          </p:nvPr>
        </p:nvSpPr>
        <p:spPr/>
        <p:txBody>
          <a:bodyPr>
            <a:normAutofit fontScale="92500" lnSpcReduction="10000"/>
          </a:bodyPr>
          <a:lstStyle/>
          <a:p>
            <a:r>
              <a:rPr lang="en-GB" dirty="0"/>
              <a:t>Culture, Welsh Language and Communications Committee (2019) </a:t>
            </a:r>
            <a:r>
              <a:rPr lang="en-GB" i="1" dirty="0"/>
              <a:t>Teaching of Welsh History</a:t>
            </a:r>
            <a:r>
              <a:rPr lang="en-GB" dirty="0"/>
              <a:t>. Cardiff: National Assembly for Wales. Available at: </a:t>
            </a:r>
            <a:r>
              <a:rPr lang="en-GB" dirty="0">
                <a:hlinkClick r:id="rId2"/>
              </a:rPr>
              <a:t>https://senedd.wales/laid%20documents/cr-ld12870/cr-ld12870%20-e.pdf</a:t>
            </a:r>
            <a:endParaRPr lang="en-GB" dirty="0"/>
          </a:p>
          <a:p>
            <a:r>
              <a:rPr lang="en-GB" dirty="0"/>
              <a:t>Hall , S. (1996) ‘Cultural studies: two paradigms’ in</a:t>
            </a:r>
            <a:r>
              <a:rPr lang="en-GB" i="1" dirty="0"/>
              <a:t> </a:t>
            </a:r>
            <a:r>
              <a:rPr lang="en-GB" dirty="0"/>
              <a:t>Story J. (ed)</a:t>
            </a:r>
            <a:r>
              <a:rPr lang="en-GB" i="1" dirty="0"/>
              <a:t>What is Cultural Studies? A Reader.</a:t>
            </a:r>
            <a:r>
              <a:rPr lang="en-GB" dirty="0"/>
              <a:t> London , Arnold Press.</a:t>
            </a:r>
          </a:p>
          <a:p>
            <a:r>
              <a:rPr lang="en-GB" dirty="0"/>
              <a:t>Welsh Government (2017) </a:t>
            </a:r>
            <a:r>
              <a:rPr lang="en-GB" i="1" dirty="0"/>
              <a:t>Curriculum for Wales </a:t>
            </a:r>
            <a:r>
              <a:rPr lang="en-GB" dirty="0"/>
              <a:t>[Blog] Available at </a:t>
            </a:r>
            <a:r>
              <a:rPr lang="en-GB" dirty="0">
                <a:hlinkClick r:id="rId3"/>
              </a:rPr>
              <a:t>https://curriculumforwales.gov.wales/2017/11/23/a-new-school-curriculum-needs-a-new-learning-culture-it-starts-here/</a:t>
            </a:r>
            <a:r>
              <a:rPr lang="en-GB" dirty="0"/>
              <a:t> (Accessed 10</a:t>
            </a:r>
            <a:r>
              <a:rPr lang="en-GB" baseline="30000" dirty="0"/>
              <a:t>th</a:t>
            </a:r>
            <a:r>
              <a:rPr lang="en-GB" dirty="0"/>
              <a:t> November 2020</a:t>
            </a:r>
          </a:p>
          <a:p>
            <a:pPr marL="0" indent="0">
              <a:buNone/>
            </a:pPr>
            <a:endParaRPr lang="en-GB" dirty="0"/>
          </a:p>
          <a:p>
            <a:r>
              <a:rPr lang="en-GB" dirty="0">
                <a:solidFill>
                  <a:schemeClr val="bg1"/>
                </a:solidFill>
              </a:rPr>
              <a:t>Welsh Government, 2017)</a:t>
            </a:r>
            <a:endParaRPr lang="en-GB" dirty="0"/>
          </a:p>
          <a:p>
            <a:endParaRPr lang="en-GB" dirty="0"/>
          </a:p>
        </p:txBody>
      </p:sp>
    </p:spTree>
    <p:extLst>
      <p:ext uri="{BB962C8B-B14F-4D97-AF65-F5344CB8AC3E}">
        <p14:creationId xmlns:p14="http://schemas.microsoft.com/office/powerpoint/2010/main" val="1867180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7" ma:contentTypeDescription="Create a new document." ma:contentTypeScope="" ma:versionID="7adcb4638a542ca19a62bceab5490bd9">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6516c1c5c15cc56ef3a680daf9ca887d"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3E04608-BD95-42D9-A002-B11BD2C7F2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2C74E59-CDB7-4178-A124-304EE59AA37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FD9F5B7-2EF3-4EF3-AC2F-D104F1BB7F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285</TotalTime>
  <Words>838</Words>
  <Application>Microsoft Office PowerPoint</Application>
  <PresentationFormat>Widescreen</PresentationFormat>
  <Paragraphs>87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Culture, Identity and Education</vt:lpstr>
      <vt:lpstr>Module Aims</vt:lpstr>
      <vt:lpstr>Module Learning Outcomes</vt:lpstr>
      <vt:lpstr>Module outline</vt:lpstr>
      <vt:lpstr>Assessment - Presentation</vt:lpstr>
      <vt:lpstr>Assessment - Essay</vt:lpstr>
      <vt:lpstr>Task</vt:lpstr>
      <vt:lpstr>Defining Key Terms</vt:lpstr>
      <vt:lpstr>What is culture?</vt:lpstr>
      <vt:lpstr>Task (10 mins)</vt:lpstr>
      <vt:lpstr>What does this tell us?</vt:lpstr>
      <vt:lpstr>Culture is …</vt:lpstr>
      <vt:lpstr>The use of the word culture in educational contexts…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Identity and Education</dc:title>
  <dc:creator>Alison Murphy</dc:creator>
  <cp:lastModifiedBy>Alison Murphy</cp:lastModifiedBy>
  <cp:revision>23</cp:revision>
  <dcterms:created xsi:type="dcterms:W3CDTF">2020-11-05T14:21:05Z</dcterms:created>
  <dcterms:modified xsi:type="dcterms:W3CDTF">2020-11-24T15:00:03Z</dcterms:modified>
</cp:coreProperties>
</file>