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7" r:id="rId3"/>
  </p:sldIdLst>
  <p:sldSz type="A3" cy="12801600" cx="96012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clrMru>
    <a:srgbClr val="FCD0EF"/>
    <a:srgbClr val="BEA5F1"/>
    <a:srgbClr val="B9E1FF"/>
    <a:srgbClr val="FBE2D1"/>
    <a:srgbClr val="E1DCEE"/>
    <a:srgbClr val="F1FDDB"/>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p:normalViewPr>
    <p:restoredLeft sz="15620"/>
    <p:restoredTop sz="94660"/>
  </p:normalViewPr>
  <p:slideViewPr>
    <p:cSldViewPr snapToGrid="0">
      <p:cViewPr>
        <p:scale>
          <a:sx n="82" d="100"/>
          <a:sy n="82" d="100"/>
        </p:scale>
        <p:origin x="1358" y="48"/>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tableStyles" Target="tableStyles.xml"/><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9" name=""/>
        <p:cNvGrpSpPr/>
        <p:nvPr/>
      </p:nvGrpSpPr>
      <p:grpSpPr>
        <a:xfrm>
          <a:off x="0" y="0"/>
          <a:ext cx="0" cy="0"/>
          <a:chOff x="0" y="0"/>
          <a:chExt cx="0" cy="0"/>
        </a:xfrm>
      </p:grpSpPr>
      <p:sp>
        <p:nvSpPr>
          <p:cNvPr id="1048646"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GB"/>
          </a:p>
        </p:txBody>
      </p:sp>
      <p:sp>
        <p:nvSpPr>
          <p:cNvPr id="1048647"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A8E15810-B117-42BF-BC60-98B9C6027F5B}" type="datetimeFigureOut">
              <a:rPr lang="en-GB" smtClean="0"/>
              <a:t>02/11/2025</a:t>
            </a:fld>
            <a:endParaRPr lang="en-GB"/>
          </a:p>
        </p:txBody>
      </p:sp>
      <p:sp>
        <p:nvSpPr>
          <p:cNvPr id="1048648" name="Slide Image Placeholder 3"/>
          <p:cNvSpPr>
            <a:spLocks noChangeAspect="1" noRot="1" noGrp="1"/>
          </p:cNvSpPr>
          <p:nvPr>
            <p:ph type="sldImg" idx="2"/>
          </p:nvPr>
        </p:nvSpPr>
        <p:spPr>
          <a:xfrm>
            <a:off x="2271713" y="1143000"/>
            <a:ext cx="2314575" cy="3086100"/>
          </a:xfrm>
          <a:prstGeom prst="rect"/>
          <a:noFill/>
          <a:ln w="12700">
            <a:solidFill>
              <a:prstClr val="black"/>
            </a:solidFill>
          </a:ln>
        </p:spPr>
        <p:txBody>
          <a:bodyPr anchor="ctr" bIns="45720" lIns="91440" rIns="91440" rtlCol="0" tIns="45720" vert="horz"/>
          <a:p>
            <a:endParaRPr lang="en-GB"/>
          </a:p>
        </p:txBody>
      </p:sp>
      <p:sp>
        <p:nvSpPr>
          <p:cNvPr id="1048649"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48650"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GB"/>
          </a:p>
        </p:txBody>
      </p:sp>
      <p:sp>
        <p:nvSpPr>
          <p:cNvPr id="1048651"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5BFFFD9D-A183-4A42-AFAF-CC31B4F2044A}" type="slidenum">
              <a:rPr lang="en-GB" smtClean="0"/>
              <a:t>‹#›</a:t>
            </a:fld>
            <a:endParaRPr lang="en-GB"/>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8" name=""/>
        <p:cNvGrpSpPr/>
        <p:nvPr/>
      </p:nvGrpSpPr>
      <p:grpSpPr>
        <a:xfrm>
          <a:off x="0" y="0"/>
          <a:ext cx="0" cy="0"/>
          <a:chOff x="0" y="0"/>
          <a:chExt cx="0" cy="0"/>
        </a:xfrm>
      </p:grpSpPr>
      <p:sp>
        <p:nvSpPr>
          <p:cNvPr id="1048591" name="Slide Image Placeholder 1"/>
          <p:cNvSpPr>
            <a:spLocks noChangeAspect="1" noRot="1" noGrp="1"/>
          </p:cNvSpPr>
          <p:nvPr>
            <p:ph type="sldImg"/>
          </p:nvPr>
        </p:nvSpPr>
        <p:spPr/>
      </p:sp>
      <p:sp>
        <p:nvSpPr>
          <p:cNvPr id="1048592" name="Notes Placeholder 2"/>
          <p:cNvSpPr>
            <a:spLocks noGrp="1"/>
          </p:cNvSpPr>
          <p:nvPr>
            <p:ph type="body" idx="1"/>
          </p:nvPr>
        </p:nvSpPr>
        <p:spPr/>
        <p:txBody>
          <a:bodyPr/>
          <a:p>
            <a:endParaRPr dirty="0" lang="en-GB"/>
          </a:p>
        </p:txBody>
      </p:sp>
      <p:sp>
        <p:nvSpPr>
          <p:cNvPr id="1048593" name="Slide Number Placeholder 3"/>
          <p:cNvSpPr>
            <a:spLocks noGrp="1"/>
          </p:cNvSpPr>
          <p:nvPr>
            <p:ph type="sldNum" sz="quarter" idx="5"/>
          </p:nvPr>
        </p:nvSpPr>
        <p:spPr/>
        <p:txBody>
          <a:bodyPr/>
          <a:p>
            <a:fld id="{5BFFFD9D-A183-4A42-AFAF-CC31B4F2044A}"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9" name=""/>
        <p:cNvGrpSpPr/>
        <p:nvPr/>
      </p:nvGrpSpPr>
      <p:grpSpPr>
        <a:xfrm>
          <a:off x="0" y="0"/>
          <a:ext cx="0" cy="0"/>
          <a:chOff x="0" y="0"/>
          <a:chExt cx="0" cy="0"/>
        </a:xfrm>
      </p:grpSpPr>
      <p:sp>
        <p:nvSpPr>
          <p:cNvPr id="1048594" name="Title 1"/>
          <p:cNvSpPr>
            <a:spLocks noGrp="1"/>
          </p:cNvSpPr>
          <p:nvPr>
            <p:ph type="ctrTitle"/>
          </p:nvPr>
        </p:nvSpPr>
        <p:spPr>
          <a:xfrm>
            <a:off x="720090" y="2095078"/>
            <a:ext cx="8161020" cy="4456853"/>
          </a:xfrm>
        </p:spPr>
        <p:txBody>
          <a:bodyPr anchor="b"/>
          <a:lstStyle>
            <a:lvl1pPr algn="ctr">
              <a:defRPr sz="6300"/>
            </a:lvl1pPr>
          </a:lstStyle>
          <a:p>
            <a:r>
              <a:rPr lang="en-GB"/>
              <a:t>Click to edit Master title style</a:t>
            </a:r>
            <a:endParaRPr dirty="0" lang="en-US"/>
          </a:p>
        </p:txBody>
      </p:sp>
      <p:sp>
        <p:nvSpPr>
          <p:cNvPr id="1048595" name="Subtitle 2"/>
          <p:cNvSpPr>
            <a:spLocks noGrp="1"/>
          </p:cNvSpPr>
          <p:nvPr>
            <p:ph type="subTitle" idx="1"/>
          </p:nvPr>
        </p:nvSpPr>
        <p:spPr>
          <a:xfrm>
            <a:off x="1200150" y="6723804"/>
            <a:ext cx="7200900" cy="3090756"/>
          </a:xfrm>
        </p:spPr>
        <p:txBody>
          <a:bodyPr/>
          <a:lstStyle>
            <a:lvl1pPr algn="ctr" indent="0" marL="0">
              <a:buNone/>
              <a:defRPr sz="2520"/>
            </a:lvl1pPr>
            <a:lvl2pPr algn="ctr" indent="0" marL="480060">
              <a:buNone/>
              <a:defRPr sz="2100"/>
            </a:lvl2pPr>
            <a:lvl3pPr algn="ctr" indent="0" marL="960120">
              <a:buNone/>
              <a:defRPr sz="1890"/>
            </a:lvl3pPr>
            <a:lvl4pPr algn="ctr" indent="0" marL="1440180">
              <a:buNone/>
              <a:defRPr sz="1680"/>
            </a:lvl4pPr>
            <a:lvl5pPr algn="ctr" indent="0" marL="1920240">
              <a:buNone/>
              <a:defRPr sz="1680"/>
            </a:lvl5pPr>
            <a:lvl6pPr algn="ctr" indent="0" marL="2400300">
              <a:buNone/>
              <a:defRPr sz="1680"/>
            </a:lvl6pPr>
            <a:lvl7pPr algn="ctr" indent="0" marL="2880360">
              <a:buNone/>
              <a:defRPr sz="1680"/>
            </a:lvl7pPr>
            <a:lvl8pPr algn="ctr" indent="0" marL="3360420">
              <a:buNone/>
              <a:defRPr sz="1680"/>
            </a:lvl8pPr>
            <a:lvl9pPr algn="ctr" indent="0" marL="3840480">
              <a:buNone/>
              <a:defRPr sz="1680"/>
            </a:lvl9pPr>
          </a:lstStyle>
          <a:p>
            <a:r>
              <a:rPr lang="en-GB"/>
              <a:t>Click to edit Master subtitle style</a:t>
            </a:r>
            <a:endParaRPr dirty="0" lang="en-US"/>
          </a:p>
        </p:txBody>
      </p:sp>
      <p:sp>
        <p:nvSpPr>
          <p:cNvPr id="1048596" name="Date Placeholder 3"/>
          <p:cNvSpPr>
            <a:spLocks noGrp="1"/>
          </p:cNvSpPr>
          <p:nvPr>
            <p:ph type="dt" sz="half" idx="10"/>
          </p:nvPr>
        </p:nvSpPr>
        <p:spPr/>
        <p:txBody>
          <a:bodyPr/>
          <a:p>
            <a:fld id="{0923C7A9-D1C4-4FF1-990B-F5BDBBEA7F9F}" type="datetimeFigureOut">
              <a:rPr lang="en-GB" smtClean="0"/>
              <a:t>02/11/2025</a:t>
            </a:fld>
            <a:endParaRPr lang="en-GB"/>
          </a:p>
        </p:txBody>
      </p:sp>
      <p:sp>
        <p:nvSpPr>
          <p:cNvPr id="1048597" name="Footer Placeholder 4"/>
          <p:cNvSpPr>
            <a:spLocks noGrp="1"/>
          </p:cNvSpPr>
          <p:nvPr>
            <p:ph type="ftr" sz="quarter" idx="11"/>
          </p:nvPr>
        </p:nvSpPr>
        <p:spPr/>
        <p:txBody>
          <a:bodyPr/>
          <a:p>
            <a:endParaRPr lang="en-GB"/>
          </a:p>
        </p:txBody>
      </p:sp>
      <p:sp>
        <p:nvSpPr>
          <p:cNvPr id="1048598" name="Slide Number Placeholder 5"/>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2" name=""/>
        <p:cNvGrpSpPr/>
        <p:nvPr/>
      </p:nvGrpSpPr>
      <p:grpSpPr>
        <a:xfrm>
          <a:off x="0" y="0"/>
          <a:ext cx="0" cy="0"/>
          <a:chOff x="0" y="0"/>
          <a:chExt cx="0" cy="0"/>
        </a:xfrm>
      </p:grpSpPr>
      <p:sp>
        <p:nvSpPr>
          <p:cNvPr id="1048608" name="Title 1"/>
          <p:cNvSpPr>
            <a:spLocks noGrp="1"/>
          </p:cNvSpPr>
          <p:nvPr>
            <p:ph type="title"/>
          </p:nvPr>
        </p:nvSpPr>
        <p:spPr/>
        <p:txBody>
          <a:bodyPr/>
          <a:p>
            <a:r>
              <a:rPr lang="en-GB"/>
              <a:t>Click to edit Master title style</a:t>
            </a:r>
            <a:endParaRPr dirty="0" lang="en-US"/>
          </a:p>
        </p:txBody>
      </p:sp>
      <p:sp>
        <p:nvSpPr>
          <p:cNvPr id="1048609" name="Content Placeholder 2"/>
          <p:cNvSpPr>
            <a:spLocks noGrp="1"/>
          </p:cNvSpPr>
          <p:nvPr>
            <p:ph idx="1"/>
          </p:nvPr>
        </p:nvSpPr>
        <p:spPr/>
        <p:txBody>
          <a:bodyPr/>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610" name="Date Placeholder 3"/>
          <p:cNvSpPr>
            <a:spLocks noGrp="1"/>
          </p:cNvSpPr>
          <p:nvPr>
            <p:ph type="dt" sz="half" idx="10"/>
          </p:nvPr>
        </p:nvSpPr>
        <p:spPr/>
        <p:txBody>
          <a:bodyPr/>
          <a:p>
            <a:fld id="{0923C7A9-D1C4-4FF1-990B-F5BDBBEA7F9F}" type="datetimeFigureOut">
              <a:rPr lang="en-GB" smtClean="0"/>
              <a:t>02/11/2025</a:t>
            </a:fld>
            <a:endParaRPr lang="en-GB"/>
          </a:p>
        </p:txBody>
      </p:sp>
      <p:sp>
        <p:nvSpPr>
          <p:cNvPr id="1048611" name="Footer Placeholder 4"/>
          <p:cNvSpPr>
            <a:spLocks noGrp="1"/>
          </p:cNvSpPr>
          <p:nvPr>
            <p:ph type="ftr" sz="quarter" idx="11"/>
          </p:nvPr>
        </p:nvSpPr>
        <p:spPr/>
        <p:txBody>
          <a:bodyPr/>
          <a:p>
            <a:endParaRPr lang="en-GB"/>
          </a:p>
        </p:txBody>
      </p:sp>
      <p:sp>
        <p:nvSpPr>
          <p:cNvPr id="1048612" name="Slide Number Placeholder 5"/>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25" name=""/>
        <p:cNvGrpSpPr/>
        <p:nvPr/>
      </p:nvGrpSpPr>
      <p:grpSpPr>
        <a:xfrm>
          <a:off x="0" y="0"/>
          <a:ext cx="0" cy="0"/>
          <a:chOff x="0" y="0"/>
          <a:chExt cx="0" cy="0"/>
        </a:xfrm>
      </p:grpSpPr>
      <p:sp>
        <p:nvSpPr>
          <p:cNvPr id="1048624" name="Title 1"/>
          <p:cNvSpPr>
            <a:spLocks noGrp="1"/>
          </p:cNvSpPr>
          <p:nvPr>
            <p:ph type="title"/>
          </p:nvPr>
        </p:nvSpPr>
        <p:spPr>
          <a:xfrm>
            <a:off x="655082" y="3191514"/>
            <a:ext cx="8281035" cy="5325109"/>
          </a:xfrm>
        </p:spPr>
        <p:txBody>
          <a:bodyPr anchor="b"/>
          <a:lstStyle>
            <a:lvl1pPr>
              <a:defRPr sz="6300"/>
            </a:lvl1pPr>
          </a:lstStyle>
          <a:p>
            <a:r>
              <a:rPr lang="en-GB"/>
              <a:t>Click to edit Master title style</a:t>
            </a:r>
            <a:endParaRPr dirty="0" lang="en-US"/>
          </a:p>
        </p:txBody>
      </p:sp>
      <p:sp>
        <p:nvSpPr>
          <p:cNvPr id="1048625" name="Text Placeholder 2"/>
          <p:cNvSpPr>
            <a:spLocks noGrp="1"/>
          </p:cNvSpPr>
          <p:nvPr>
            <p:ph type="body" idx="1"/>
          </p:nvPr>
        </p:nvSpPr>
        <p:spPr>
          <a:xfrm>
            <a:off x="655082" y="8567000"/>
            <a:ext cx="8281035" cy="2800349"/>
          </a:xfrm>
        </p:spPr>
        <p:txBody>
          <a:bodyPr/>
          <a:lstStyle>
            <a:lvl1pPr indent="0" marL="0">
              <a:buNone/>
              <a:defRPr sz="2520">
                <a:solidFill>
                  <a:schemeClr val="tx1"/>
                </a:solidFill>
              </a:defRPr>
            </a:lvl1pPr>
            <a:lvl2pPr indent="0" marL="480060">
              <a:buNone/>
              <a:defRPr sz="2100">
                <a:solidFill>
                  <a:schemeClr val="tx1">
                    <a:tint val="75000"/>
                  </a:schemeClr>
                </a:solidFill>
              </a:defRPr>
            </a:lvl2pPr>
            <a:lvl3pPr indent="0" marL="960120">
              <a:buNone/>
              <a:defRPr sz="1890">
                <a:solidFill>
                  <a:schemeClr val="tx1">
                    <a:tint val="75000"/>
                  </a:schemeClr>
                </a:solidFill>
              </a:defRPr>
            </a:lvl3pPr>
            <a:lvl4pPr indent="0" marL="1440180">
              <a:buNone/>
              <a:defRPr sz="1680">
                <a:solidFill>
                  <a:schemeClr val="tx1">
                    <a:tint val="75000"/>
                  </a:schemeClr>
                </a:solidFill>
              </a:defRPr>
            </a:lvl4pPr>
            <a:lvl5pPr indent="0" marL="1920240">
              <a:buNone/>
              <a:defRPr sz="1680">
                <a:solidFill>
                  <a:schemeClr val="tx1">
                    <a:tint val="75000"/>
                  </a:schemeClr>
                </a:solidFill>
              </a:defRPr>
            </a:lvl5pPr>
            <a:lvl6pPr indent="0" marL="2400300">
              <a:buNone/>
              <a:defRPr sz="1680">
                <a:solidFill>
                  <a:schemeClr val="tx1">
                    <a:tint val="75000"/>
                  </a:schemeClr>
                </a:solidFill>
              </a:defRPr>
            </a:lvl6pPr>
            <a:lvl7pPr indent="0" marL="2880360">
              <a:buNone/>
              <a:defRPr sz="1680">
                <a:solidFill>
                  <a:schemeClr val="tx1">
                    <a:tint val="75000"/>
                  </a:schemeClr>
                </a:solidFill>
              </a:defRPr>
            </a:lvl7pPr>
            <a:lvl8pPr indent="0" marL="3360420">
              <a:buNone/>
              <a:defRPr sz="1680">
                <a:solidFill>
                  <a:schemeClr val="tx1">
                    <a:tint val="75000"/>
                  </a:schemeClr>
                </a:solidFill>
              </a:defRPr>
            </a:lvl8pPr>
            <a:lvl9pPr indent="0" marL="3840480">
              <a:buNone/>
              <a:defRPr sz="1680">
                <a:solidFill>
                  <a:schemeClr val="tx1">
                    <a:tint val="75000"/>
                  </a:schemeClr>
                </a:solidFill>
              </a:defRPr>
            </a:lvl9pPr>
          </a:lstStyle>
          <a:p>
            <a:pPr lvl="0"/>
            <a:r>
              <a:rPr lang="en-GB"/>
              <a:t>Click to edit Master text styles</a:t>
            </a:r>
          </a:p>
        </p:txBody>
      </p:sp>
      <p:sp>
        <p:nvSpPr>
          <p:cNvPr id="1048626" name="Date Placeholder 3"/>
          <p:cNvSpPr>
            <a:spLocks noGrp="1"/>
          </p:cNvSpPr>
          <p:nvPr>
            <p:ph type="dt" sz="half" idx="10"/>
          </p:nvPr>
        </p:nvSpPr>
        <p:spPr/>
        <p:txBody>
          <a:bodyPr/>
          <a:p>
            <a:fld id="{0923C7A9-D1C4-4FF1-990B-F5BDBBEA7F9F}" type="datetimeFigureOut">
              <a:rPr lang="en-GB" smtClean="0"/>
              <a:t>02/11/2025</a:t>
            </a:fld>
            <a:endParaRPr lang="en-GB"/>
          </a:p>
        </p:txBody>
      </p:sp>
      <p:sp>
        <p:nvSpPr>
          <p:cNvPr id="1048627" name="Footer Placeholder 4"/>
          <p:cNvSpPr>
            <a:spLocks noGrp="1"/>
          </p:cNvSpPr>
          <p:nvPr>
            <p:ph type="ftr" sz="quarter" idx="11"/>
          </p:nvPr>
        </p:nvSpPr>
        <p:spPr/>
        <p:txBody>
          <a:bodyPr/>
          <a:p>
            <a:endParaRPr lang="en-GB"/>
          </a:p>
        </p:txBody>
      </p:sp>
      <p:sp>
        <p:nvSpPr>
          <p:cNvPr id="1048628" name="Slide Number Placeholder 5"/>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5" name=""/>
        <p:cNvGrpSpPr/>
        <p:nvPr/>
      </p:nvGrpSpPr>
      <p:grpSpPr>
        <a:xfrm>
          <a:off x="0" y="0"/>
          <a:ext cx="0" cy="0"/>
          <a:chOff x="0" y="0"/>
          <a:chExt cx="0" cy="0"/>
        </a:xfrm>
      </p:grpSpPr>
      <p:sp>
        <p:nvSpPr>
          <p:cNvPr id="1048581" name="Title 1"/>
          <p:cNvSpPr>
            <a:spLocks noGrp="1"/>
          </p:cNvSpPr>
          <p:nvPr>
            <p:ph type="title"/>
          </p:nvPr>
        </p:nvSpPr>
        <p:spPr/>
        <p:txBody>
          <a:bodyPr/>
          <a:p>
            <a:r>
              <a:rPr lang="en-GB"/>
              <a:t>Click to edit Master title style</a:t>
            </a:r>
            <a:endParaRPr dirty="0" lang="en-US"/>
          </a:p>
        </p:txBody>
      </p:sp>
      <p:sp>
        <p:nvSpPr>
          <p:cNvPr id="1048582" name="Content Placeholder 2"/>
          <p:cNvSpPr>
            <a:spLocks noGrp="1"/>
          </p:cNvSpPr>
          <p:nvPr>
            <p:ph sz="half" idx="1"/>
          </p:nvPr>
        </p:nvSpPr>
        <p:spPr>
          <a:xfrm>
            <a:off x="660083" y="3407833"/>
            <a:ext cx="4080510" cy="8122498"/>
          </a:xfrm>
        </p:spPr>
        <p:txBody>
          <a:bodyPr/>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583" name="Content Placeholder 3"/>
          <p:cNvSpPr>
            <a:spLocks noGrp="1"/>
          </p:cNvSpPr>
          <p:nvPr>
            <p:ph sz="half" idx="2"/>
          </p:nvPr>
        </p:nvSpPr>
        <p:spPr>
          <a:xfrm>
            <a:off x="4860608" y="3407833"/>
            <a:ext cx="4080510" cy="8122498"/>
          </a:xfrm>
        </p:spPr>
        <p:txBody>
          <a:bodyPr/>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584" name="Date Placeholder 4"/>
          <p:cNvSpPr>
            <a:spLocks noGrp="1"/>
          </p:cNvSpPr>
          <p:nvPr>
            <p:ph type="dt" sz="half" idx="10"/>
          </p:nvPr>
        </p:nvSpPr>
        <p:spPr/>
        <p:txBody>
          <a:bodyPr/>
          <a:p>
            <a:fld id="{0923C7A9-D1C4-4FF1-990B-F5BDBBEA7F9F}" type="datetimeFigureOut">
              <a:rPr lang="en-GB" smtClean="0"/>
              <a:t>02/11/2025</a:t>
            </a:fld>
            <a:endParaRPr lang="en-GB"/>
          </a:p>
        </p:txBody>
      </p:sp>
      <p:sp>
        <p:nvSpPr>
          <p:cNvPr id="1048585" name="Footer Placeholder 5"/>
          <p:cNvSpPr>
            <a:spLocks noGrp="1"/>
          </p:cNvSpPr>
          <p:nvPr>
            <p:ph type="ftr" sz="quarter" idx="11"/>
          </p:nvPr>
        </p:nvSpPr>
        <p:spPr/>
        <p:txBody>
          <a:bodyPr/>
          <a:p>
            <a:endParaRPr lang="en-GB"/>
          </a:p>
        </p:txBody>
      </p:sp>
      <p:sp>
        <p:nvSpPr>
          <p:cNvPr id="1048586" name="Slide Number Placeholder 6"/>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26" name=""/>
        <p:cNvGrpSpPr/>
        <p:nvPr/>
      </p:nvGrpSpPr>
      <p:grpSpPr>
        <a:xfrm>
          <a:off x="0" y="0"/>
          <a:ext cx="0" cy="0"/>
          <a:chOff x="0" y="0"/>
          <a:chExt cx="0" cy="0"/>
        </a:xfrm>
      </p:grpSpPr>
      <p:sp>
        <p:nvSpPr>
          <p:cNvPr id="1048629" name="Title 1"/>
          <p:cNvSpPr>
            <a:spLocks noGrp="1"/>
          </p:cNvSpPr>
          <p:nvPr>
            <p:ph type="title"/>
          </p:nvPr>
        </p:nvSpPr>
        <p:spPr>
          <a:xfrm>
            <a:off x="661333" y="681570"/>
            <a:ext cx="8281035" cy="2474384"/>
          </a:xfrm>
        </p:spPr>
        <p:txBody>
          <a:bodyPr/>
          <a:p>
            <a:r>
              <a:rPr lang="en-GB"/>
              <a:t>Click to edit Master title style</a:t>
            </a:r>
            <a:endParaRPr dirty="0" lang="en-US"/>
          </a:p>
        </p:txBody>
      </p:sp>
      <p:sp>
        <p:nvSpPr>
          <p:cNvPr id="1048630" name="Text Placeholder 2"/>
          <p:cNvSpPr>
            <a:spLocks noGrp="1"/>
          </p:cNvSpPr>
          <p:nvPr>
            <p:ph type="body" idx="1"/>
          </p:nvPr>
        </p:nvSpPr>
        <p:spPr>
          <a:xfrm>
            <a:off x="661334" y="3138171"/>
            <a:ext cx="4061757" cy="1537969"/>
          </a:xfrm>
        </p:spPr>
        <p:txBody>
          <a:bodyPr anchor="b"/>
          <a:lstStyle>
            <a:lvl1pPr indent="0" marL="0">
              <a:buNone/>
              <a:defRPr b="1" sz="2520"/>
            </a:lvl1pPr>
            <a:lvl2pPr indent="0" marL="480060">
              <a:buNone/>
              <a:defRPr b="1" sz="2100"/>
            </a:lvl2pPr>
            <a:lvl3pPr indent="0" marL="960120">
              <a:buNone/>
              <a:defRPr b="1" sz="1890"/>
            </a:lvl3pPr>
            <a:lvl4pPr indent="0" marL="1440180">
              <a:buNone/>
              <a:defRPr b="1" sz="1680"/>
            </a:lvl4pPr>
            <a:lvl5pPr indent="0" marL="1920240">
              <a:buNone/>
              <a:defRPr b="1" sz="1680"/>
            </a:lvl5pPr>
            <a:lvl6pPr indent="0" marL="2400300">
              <a:buNone/>
              <a:defRPr b="1" sz="1680"/>
            </a:lvl6pPr>
            <a:lvl7pPr indent="0" marL="2880360">
              <a:buNone/>
              <a:defRPr b="1" sz="1680"/>
            </a:lvl7pPr>
            <a:lvl8pPr indent="0" marL="3360420">
              <a:buNone/>
              <a:defRPr b="1" sz="1680"/>
            </a:lvl8pPr>
            <a:lvl9pPr indent="0" marL="3840480">
              <a:buNone/>
              <a:defRPr b="1" sz="1680"/>
            </a:lvl9pPr>
          </a:lstStyle>
          <a:p>
            <a:pPr lvl="0"/>
            <a:r>
              <a:rPr lang="en-GB"/>
              <a:t>Click to edit Master text styles</a:t>
            </a:r>
          </a:p>
        </p:txBody>
      </p:sp>
      <p:sp>
        <p:nvSpPr>
          <p:cNvPr id="1048631" name="Content Placeholder 3"/>
          <p:cNvSpPr>
            <a:spLocks noGrp="1"/>
          </p:cNvSpPr>
          <p:nvPr>
            <p:ph sz="half" idx="2"/>
          </p:nvPr>
        </p:nvSpPr>
        <p:spPr>
          <a:xfrm>
            <a:off x="661334" y="4676140"/>
            <a:ext cx="4061757" cy="6877898"/>
          </a:xfrm>
        </p:spPr>
        <p:txBody>
          <a:bodyPr/>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632" name="Text Placeholder 4"/>
          <p:cNvSpPr>
            <a:spLocks noGrp="1"/>
          </p:cNvSpPr>
          <p:nvPr>
            <p:ph type="body" sz="quarter" idx="3"/>
          </p:nvPr>
        </p:nvSpPr>
        <p:spPr>
          <a:xfrm>
            <a:off x="4860608" y="3138171"/>
            <a:ext cx="4081761" cy="1537969"/>
          </a:xfrm>
        </p:spPr>
        <p:txBody>
          <a:bodyPr anchor="b"/>
          <a:lstStyle>
            <a:lvl1pPr indent="0" marL="0">
              <a:buNone/>
              <a:defRPr b="1" sz="2520"/>
            </a:lvl1pPr>
            <a:lvl2pPr indent="0" marL="480060">
              <a:buNone/>
              <a:defRPr b="1" sz="2100"/>
            </a:lvl2pPr>
            <a:lvl3pPr indent="0" marL="960120">
              <a:buNone/>
              <a:defRPr b="1" sz="1890"/>
            </a:lvl3pPr>
            <a:lvl4pPr indent="0" marL="1440180">
              <a:buNone/>
              <a:defRPr b="1" sz="1680"/>
            </a:lvl4pPr>
            <a:lvl5pPr indent="0" marL="1920240">
              <a:buNone/>
              <a:defRPr b="1" sz="1680"/>
            </a:lvl5pPr>
            <a:lvl6pPr indent="0" marL="2400300">
              <a:buNone/>
              <a:defRPr b="1" sz="1680"/>
            </a:lvl6pPr>
            <a:lvl7pPr indent="0" marL="2880360">
              <a:buNone/>
              <a:defRPr b="1" sz="1680"/>
            </a:lvl7pPr>
            <a:lvl8pPr indent="0" marL="3360420">
              <a:buNone/>
              <a:defRPr b="1" sz="1680"/>
            </a:lvl8pPr>
            <a:lvl9pPr indent="0" marL="3840480">
              <a:buNone/>
              <a:defRPr b="1" sz="1680"/>
            </a:lvl9pPr>
          </a:lstStyle>
          <a:p>
            <a:pPr lvl="0"/>
            <a:r>
              <a:rPr lang="en-GB"/>
              <a:t>Click to edit Master text styles</a:t>
            </a:r>
          </a:p>
        </p:txBody>
      </p:sp>
      <p:sp>
        <p:nvSpPr>
          <p:cNvPr id="1048633" name="Content Placeholder 5"/>
          <p:cNvSpPr>
            <a:spLocks noGrp="1"/>
          </p:cNvSpPr>
          <p:nvPr>
            <p:ph sz="quarter" idx="4"/>
          </p:nvPr>
        </p:nvSpPr>
        <p:spPr>
          <a:xfrm>
            <a:off x="4860608" y="4676140"/>
            <a:ext cx="4081761" cy="6877898"/>
          </a:xfrm>
        </p:spPr>
        <p:txBody>
          <a:bodyPr/>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634" name="Date Placeholder 6"/>
          <p:cNvSpPr>
            <a:spLocks noGrp="1"/>
          </p:cNvSpPr>
          <p:nvPr>
            <p:ph type="dt" sz="half" idx="10"/>
          </p:nvPr>
        </p:nvSpPr>
        <p:spPr/>
        <p:txBody>
          <a:bodyPr/>
          <a:p>
            <a:fld id="{0923C7A9-D1C4-4FF1-990B-F5BDBBEA7F9F}" type="datetimeFigureOut">
              <a:rPr lang="en-GB" smtClean="0"/>
              <a:t>02/11/2025</a:t>
            </a:fld>
            <a:endParaRPr lang="en-GB"/>
          </a:p>
        </p:txBody>
      </p:sp>
      <p:sp>
        <p:nvSpPr>
          <p:cNvPr id="1048635" name="Footer Placeholder 7"/>
          <p:cNvSpPr>
            <a:spLocks noGrp="1"/>
          </p:cNvSpPr>
          <p:nvPr>
            <p:ph type="ftr" sz="quarter" idx="11"/>
          </p:nvPr>
        </p:nvSpPr>
        <p:spPr/>
        <p:txBody>
          <a:bodyPr/>
          <a:p>
            <a:endParaRPr lang="en-GB"/>
          </a:p>
        </p:txBody>
      </p:sp>
      <p:sp>
        <p:nvSpPr>
          <p:cNvPr id="1048636" name="Slide Number Placeholder 8"/>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20" name=""/>
        <p:cNvGrpSpPr/>
        <p:nvPr/>
      </p:nvGrpSpPr>
      <p:grpSpPr>
        <a:xfrm>
          <a:off x="0" y="0"/>
          <a:ext cx="0" cy="0"/>
          <a:chOff x="0" y="0"/>
          <a:chExt cx="0" cy="0"/>
        </a:xfrm>
      </p:grpSpPr>
      <p:sp>
        <p:nvSpPr>
          <p:cNvPr id="1048599" name="Title 1"/>
          <p:cNvSpPr>
            <a:spLocks noGrp="1"/>
          </p:cNvSpPr>
          <p:nvPr>
            <p:ph type="title"/>
          </p:nvPr>
        </p:nvSpPr>
        <p:spPr/>
        <p:txBody>
          <a:bodyPr/>
          <a:p>
            <a:r>
              <a:rPr lang="en-GB"/>
              <a:t>Click to edit Master title style</a:t>
            </a:r>
            <a:endParaRPr dirty="0" lang="en-US"/>
          </a:p>
        </p:txBody>
      </p:sp>
      <p:sp>
        <p:nvSpPr>
          <p:cNvPr id="1048600" name="Date Placeholder 2"/>
          <p:cNvSpPr>
            <a:spLocks noGrp="1"/>
          </p:cNvSpPr>
          <p:nvPr>
            <p:ph type="dt" sz="half" idx="10"/>
          </p:nvPr>
        </p:nvSpPr>
        <p:spPr/>
        <p:txBody>
          <a:bodyPr/>
          <a:p>
            <a:fld id="{0923C7A9-D1C4-4FF1-990B-F5BDBBEA7F9F}" type="datetimeFigureOut">
              <a:rPr lang="en-GB" smtClean="0"/>
              <a:t>02/11/2025</a:t>
            </a:fld>
            <a:endParaRPr lang="en-GB"/>
          </a:p>
        </p:txBody>
      </p:sp>
      <p:sp>
        <p:nvSpPr>
          <p:cNvPr id="1048601" name="Footer Placeholder 3"/>
          <p:cNvSpPr>
            <a:spLocks noGrp="1"/>
          </p:cNvSpPr>
          <p:nvPr>
            <p:ph type="ftr" sz="quarter" idx="11"/>
          </p:nvPr>
        </p:nvSpPr>
        <p:spPr/>
        <p:txBody>
          <a:bodyPr/>
          <a:p>
            <a:endParaRPr lang="en-GB"/>
          </a:p>
        </p:txBody>
      </p:sp>
      <p:sp>
        <p:nvSpPr>
          <p:cNvPr id="1048602" name="Slide Number Placeholder 4"/>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7" name=""/>
        <p:cNvGrpSpPr/>
        <p:nvPr/>
      </p:nvGrpSpPr>
      <p:grpSpPr>
        <a:xfrm>
          <a:off x="0" y="0"/>
          <a:ext cx="0" cy="0"/>
          <a:chOff x="0" y="0"/>
          <a:chExt cx="0" cy="0"/>
        </a:xfrm>
      </p:grpSpPr>
      <p:sp>
        <p:nvSpPr>
          <p:cNvPr id="1048637" name="Date Placeholder 1"/>
          <p:cNvSpPr>
            <a:spLocks noGrp="1"/>
          </p:cNvSpPr>
          <p:nvPr>
            <p:ph type="dt" sz="half" idx="10"/>
          </p:nvPr>
        </p:nvSpPr>
        <p:spPr/>
        <p:txBody>
          <a:bodyPr/>
          <a:p>
            <a:fld id="{0923C7A9-D1C4-4FF1-990B-F5BDBBEA7F9F}" type="datetimeFigureOut">
              <a:rPr lang="en-GB" smtClean="0"/>
              <a:t>02/11/2025</a:t>
            </a:fld>
            <a:endParaRPr lang="en-GB"/>
          </a:p>
        </p:txBody>
      </p:sp>
      <p:sp>
        <p:nvSpPr>
          <p:cNvPr id="1048638" name="Footer Placeholder 2"/>
          <p:cNvSpPr>
            <a:spLocks noGrp="1"/>
          </p:cNvSpPr>
          <p:nvPr>
            <p:ph type="ftr" sz="quarter" idx="11"/>
          </p:nvPr>
        </p:nvSpPr>
        <p:spPr/>
        <p:txBody>
          <a:bodyPr/>
          <a:p>
            <a:endParaRPr lang="en-GB"/>
          </a:p>
        </p:txBody>
      </p:sp>
      <p:sp>
        <p:nvSpPr>
          <p:cNvPr id="1048639" name="Slide Number Placeholder 3"/>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28" name=""/>
        <p:cNvGrpSpPr/>
        <p:nvPr/>
      </p:nvGrpSpPr>
      <p:grpSpPr>
        <a:xfrm>
          <a:off x="0" y="0"/>
          <a:ext cx="0" cy="0"/>
          <a:chOff x="0" y="0"/>
          <a:chExt cx="0" cy="0"/>
        </a:xfrm>
      </p:grpSpPr>
      <p:sp>
        <p:nvSpPr>
          <p:cNvPr id="1048640" name="Title 1"/>
          <p:cNvSpPr>
            <a:spLocks noGrp="1"/>
          </p:cNvSpPr>
          <p:nvPr>
            <p:ph type="title"/>
          </p:nvPr>
        </p:nvSpPr>
        <p:spPr>
          <a:xfrm>
            <a:off x="661333" y="853440"/>
            <a:ext cx="3096637" cy="2987040"/>
          </a:xfrm>
        </p:spPr>
        <p:txBody>
          <a:bodyPr anchor="b"/>
          <a:lstStyle>
            <a:lvl1pPr>
              <a:defRPr sz="3360"/>
            </a:lvl1pPr>
          </a:lstStyle>
          <a:p>
            <a:r>
              <a:rPr lang="en-GB"/>
              <a:t>Click to edit Master title style</a:t>
            </a:r>
            <a:endParaRPr dirty="0" lang="en-US"/>
          </a:p>
        </p:txBody>
      </p:sp>
      <p:sp>
        <p:nvSpPr>
          <p:cNvPr id="1048641"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642" name="Text Placeholder 3"/>
          <p:cNvSpPr>
            <a:spLocks noGrp="1"/>
          </p:cNvSpPr>
          <p:nvPr>
            <p:ph type="body" sz="half" idx="2"/>
          </p:nvPr>
        </p:nvSpPr>
        <p:spPr>
          <a:xfrm>
            <a:off x="661333" y="3840480"/>
            <a:ext cx="3096637" cy="7114964"/>
          </a:xfrm>
        </p:spPr>
        <p:txBody>
          <a:bodyPr/>
          <a:lstStyle>
            <a:lvl1pPr indent="0" marL="0">
              <a:buNone/>
              <a:defRPr sz="1680"/>
            </a:lvl1pPr>
            <a:lvl2pPr indent="0" marL="480060">
              <a:buNone/>
              <a:defRPr sz="1470"/>
            </a:lvl2pPr>
            <a:lvl3pPr indent="0" marL="960120">
              <a:buNone/>
              <a:defRPr sz="1260"/>
            </a:lvl3pPr>
            <a:lvl4pPr indent="0" marL="1440180">
              <a:buNone/>
              <a:defRPr sz="1050"/>
            </a:lvl4pPr>
            <a:lvl5pPr indent="0" marL="1920240">
              <a:buNone/>
              <a:defRPr sz="1050"/>
            </a:lvl5pPr>
            <a:lvl6pPr indent="0" marL="2400300">
              <a:buNone/>
              <a:defRPr sz="1050"/>
            </a:lvl6pPr>
            <a:lvl7pPr indent="0" marL="2880360">
              <a:buNone/>
              <a:defRPr sz="1050"/>
            </a:lvl7pPr>
            <a:lvl8pPr indent="0" marL="3360420">
              <a:buNone/>
              <a:defRPr sz="1050"/>
            </a:lvl8pPr>
            <a:lvl9pPr indent="0" marL="3840480">
              <a:buNone/>
              <a:defRPr sz="1050"/>
            </a:lvl9pPr>
          </a:lstStyle>
          <a:p>
            <a:pPr lvl="0"/>
            <a:r>
              <a:rPr lang="en-GB"/>
              <a:t>Click to edit Master text styles</a:t>
            </a:r>
          </a:p>
        </p:txBody>
      </p:sp>
      <p:sp>
        <p:nvSpPr>
          <p:cNvPr id="1048643" name="Date Placeholder 4"/>
          <p:cNvSpPr>
            <a:spLocks noGrp="1"/>
          </p:cNvSpPr>
          <p:nvPr>
            <p:ph type="dt" sz="half" idx="10"/>
          </p:nvPr>
        </p:nvSpPr>
        <p:spPr/>
        <p:txBody>
          <a:bodyPr/>
          <a:p>
            <a:fld id="{0923C7A9-D1C4-4FF1-990B-F5BDBBEA7F9F}" type="datetimeFigureOut">
              <a:rPr lang="en-GB" smtClean="0"/>
              <a:t>02/11/2025</a:t>
            </a:fld>
            <a:endParaRPr lang="en-GB"/>
          </a:p>
        </p:txBody>
      </p:sp>
      <p:sp>
        <p:nvSpPr>
          <p:cNvPr id="1048644" name="Footer Placeholder 5"/>
          <p:cNvSpPr>
            <a:spLocks noGrp="1"/>
          </p:cNvSpPr>
          <p:nvPr>
            <p:ph type="ftr" sz="quarter" idx="11"/>
          </p:nvPr>
        </p:nvSpPr>
        <p:spPr/>
        <p:txBody>
          <a:bodyPr/>
          <a:p>
            <a:endParaRPr lang="en-GB"/>
          </a:p>
        </p:txBody>
      </p:sp>
      <p:sp>
        <p:nvSpPr>
          <p:cNvPr id="1048645" name="Slide Number Placeholder 6"/>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23" name=""/>
        <p:cNvGrpSpPr/>
        <p:nvPr/>
      </p:nvGrpSpPr>
      <p:grpSpPr>
        <a:xfrm>
          <a:off x="0" y="0"/>
          <a:ext cx="0" cy="0"/>
          <a:chOff x="0" y="0"/>
          <a:chExt cx="0" cy="0"/>
        </a:xfrm>
      </p:grpSpPr>
      <p:sp>
        <p:nvSpPr>
          <p:cNvPr id="1048613" name="Title 1"/>
          <p:cNvSpPr>
            <a:spLocks noGrp="1"/>
          </p:cNvSpPr>
          <p:nvPr>
            <p:ph type="title"/>
          </p:nvPr>
        </p:nvSpPr>
        <p:spPr>
          <a:xfrm>
            <a:off x="661333" y="853440"/>
            <a:ext cx="3096637" cy="2987040"/>
          </a:xfrm>
        </p:spPr>
        <p:txBody>
          <a:bodyPr anchor="b"/>
          <a:lstStyle>
            <a:lvl1pPr>
              <a:defRPr sz="3360"/>
            </a:lvl1pPr>
          </a:lstStyle>
          <a:p>
            <a:r>
              <a:rPr lang="en-GB"/>
              <a:t>Click to edit Master title style</a:t>
            </a:r>
            <a:endParaRPr dirty="0" lang="en-US"/>
          </a:p>
        </p:txBody>
      </p:sp>
      <p:sp>
        <p:nvSpPr>
          <p:cNvPr id="1048614" name="Picture Placeholder 2"/>
          <p:cNvSpPr>
            <a:spLocks noChangeAspect="1" noGrp="1"/>
          </p:cNvSpPr>
          <p:nvPr>
            <p:ph type="pic" idx="1"/>
          </p:nvPr>
        </p:nvSpPr>
        <p:spPr>
          <a:xfrm>
            <a:off x="4081760" y="1843196"/>
            <a:ext cx="4860608" cy="9097433"/>
          </a:xfrm>
        </p:spPr>
        <p:txBody>
          <a:bodyPr anchor="t"/>
          <a:lstStyle>
            <a:lvl1pPr indent="0" marL="0">
              <a:buNone/>
              <a:defRPr sz="3360"/>
            </a:lvl1pPr>
            <a:lvl2pPr indent="0" marL="480060">
              <a:buNone/>
              <a:defRPr sz="2940"/>
            </a:lvl2pPr>
            <a:lvl3pPr indent="0" marL="960120">
              <a:buNone/>
              <a:defRPr sz="2520"/>
            </a:lvl3pPr>
            <a:lvl4pPr indent="0" marL="1440180">
              <a:buNone/>
              <a:defRPr sz="2100"/>
            </a:lvl4pPr>
            <a:lvl5pPr indent="0" marL="1920240">
              <a:buNone/>
              <a:defRPr sz="2100"/>
            </a:lvl5pPr>
            <a:lvl6pPr indent="0" marL="2400300">
              <a:buNone/>
              <a:defRPr sz="2100"/>
            </a:lvl6pPr>
            <a:lvl7pPr indent="0" marL="2880360">
              <a:buNone/>
              <a:defRPr sz="2100"/>
            </a:lvl7pPr>
            <a:lvl8pPr indent="0" marL="3360420">
              <a:buNone/>
              <a:defRPr sz="2100"/>
            </a:lvl8pPr>
            <a:lvl9pPr indent="0" marL="3840480">
              <a:buNone/>
              <a:defRPr sz="2100"/>
            </a:lvl9pPr>
          </a:lstStyle>
          <a:p>
            <a:r>
              <a:rPr lang="en-GB"/>
              <a:t>Click icon to add picture</a:t>
            </a:r>
            <a:endParaRPr dirty="0" lang="en-US"/>
          </a:p>
        </p:txBody>
      </p:sp>
      <p:sp>
        <p:nvSpPr>
          <p:cNvPr id="1048615" name="Text Placeholder 3"/>
          <p:cNvSpPr>
            <a:spLocks noGrp="1"/>
          </p:cNvSpPr>
          <p:nvPr>
            <p:ph type="body" sz="half" idx="2"/>
          </p:nvPr>
        </p:nvSpPr>
        <p:spPr>
          <a:xfrm>
            <a:off x="661333" y="3840480"/>
            <a:ext cx="3096637" cy="7114964"/>
          </a:xfrm>
        </p:spPr>
        <p:txBody>
          <a:bodyPr/>
          <a:lstStyle>
            <a:lvl1pPr indent="0" marL="0">
              <a:buNone/>
              <a:defRPr sz="1680"/>
            </a:lvl1pPr>
            <a:lvl2pPr indent="0" marL="480060">
              <a:buNone/>
              <a:defRPr sz="1470"/>
            </a:lvl2pPr>
            <a:lvl3pPr indent="0" marL="960120">
              <a:buNone/>
              <a:defRPr sz="1260"/>
            </a:lvl3pPr>
            <a:lvl4pPr indent="0" marL="1440180">
              <a:buNone/>
              <a:defRPr sz="1050"/>
            </a:lvl4pPr>
            <a:lvl5pPr indent="0" marL="1920240">
              <a:buNone/>
              <a:defRPr sz="1050"/>
            </a:lvl5pPr>
            <a:lvl6pPr indent="0" marL="2400300">
              <a:buNone/>
              <a:defRPr sz="1050"/>
            </a:lvl6pPr>
            <a:lvl7pPr indent="0" marL="2880360">
              <a:buNone/>
              <a:defRPr sz="1050"/>
            </a:lvl7pPr>
            <a:lvl8pPr indent="0" marL="3360420">
              <a:buNone/>
              <a:defRPr sz="1050"/>
            </a:lvl8pPr>
            <a:lvl9pPr indent="0" marL="3840480">
              <a:buNone/>
              <a:defRPr sz="1050"/>
            </a:lvl9pPr>
          </a:lstStyle>
          <a:p>
            <a:pPr lvl="0"/>
            <a:r>
              <a:rPr lang="en-GB"/>
              <a:t>Click to edit Master text styles</a:t>
            </a:r>
          </a:p>
        </p:txBody>
      </p:sp>
      <p:sp>
        <p:nvSpPr>
          <p:cNvPr id="1048616" name="Date Placeholder 4"/>
          <p:cNvSpPr>
            <a:spLocks noGrp="1"/>
          </p:cNvSpPr>
          <p:nvPr>
            <p:ph type="dt" sz="half" idx="10"/>
          </p:nvPr>
        </p:nvSpPr>
        <p:spPr/>
        <p:txBody>
          <a:bodyPr/>
          <a:p>
            <a:fld id="{0923C7A9-D1C4-4FF1-990B-F5BDBBEA7F9F}" type="datetimeFigureOut">
              <a:rPr lang="en-GB" smtClean="0"/>
              <a:t>02/11/2025</a:t>
            </a:fld>
            <a:endParaRPr lang="en-GB"/>
          </a:p>
        </p:txBody>
      </p:sp>
      <p:sp>
        <p:nvSpPr>
          <p:cNvPr id="1048617" name="Footer Placeholder 5"/>
          <p:cNvSpPr>
            <a:spLocks noGrp="1"/>
          </p:cNvSpPr>
          <p:nvPr>
            <p:ph type="ftr" sz="quarter" idx="11"/>
          </p:nvPr>
        </p:nvSpPr>
        <p:spPr/>
        <p:txBody>
          <a:bodyPr/>
          <a:p>
            <a:endParaRPr lang="en-GB"/>
          </a:p>
        </p:txBody>
      </p:sp>
      <p:sp>
        <p:nvSpPr>
          <p:cNvPr id="1048618" name="Slide Number Placeholder 6"/>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24" name=""/>
        <p:cNvGrpSpPr/>
        <p:nvPr/>
      </p:nvGrpSpPr>
      <p:grpSpPr>
        <a:xfrm>
          <a:off x="0" y="0"/>
          <a:ext cx="0" cy="0"/>
          <a:chOff x="0" y="0"/>
          <a:chExt cx="0" cy="0"/>
        </a:xfrm>
      </p:grpSpPr>
      <p:sp>
        <p:nvSpPr>
          <p:cNvPr id="1048619" name="Title 1"/>
          <p:cNvSpPr>
            <a:spLocks noGrp="1"/>
          </p:cNvSpPr>
          <p:nvPr>
            <p:ph type="title"/>
          </p:nvPr>
        </p:nvSpPr>
        <p:spPr/>
        <p:txBody>
          <a:bodyPr/>
          <a:p>
            <a:r>
              <a:rPr lang="en-GB"/>
              <a:t>Click to edit Master title style</a:t>
            </a:r>
            <a:endParaRPr dirty="0" lang="en-US"/>
          </a:p>
        </p:txBody>
      </p:sp>
      <p:sp>
        <p:nvSpPr>
          <p:cNvPr id="1048620" name="Vertical Text Placeholder 2"/>
          <p:cNvSpPr>
            <a:spLocks noGrp="1"/>
          </p:cNvSpPr>
          <p:nvPr>
            <p:ph type="body" orient="vert" idx="1"/>
          </p:nvPr>
        </p:nvSpPr>
        <p:spPr/>
        <p:txBody>
          <a:bodyPr vert="eaVert"/>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621" name="Date Placeholder 3"/>
          <p:cNvSpPr>
            <a:spLocks noGrp="1"/>
          </p:cNvSpPr>
          <p:nvPr>
            <p:ph type="dt" sz="half" idx="10"/>
          </p:nvPr>
        </p:nvSpPr>
        <p:spPr/>
        <p:txBody>
          <a:bodyPr/>
          <a:p>
            <a:fld id="{0923C7A9-D1C4-4FF1-990B-F5BDBBEA7F9F}" type="datetimeFigureOut">
              <a:rPr lang="en-GB" smtClean="0"/>
              <a:t>02/11/2025</a:t>
            </a:fld>
            <a:endParaRPr lang="en-GB"/>
          </a:p>
        </p:txBody>
      </p:sp>
      <p:sp>
        <p:nvSpPr>
          <p:cNvPr id="1048622" name="Footer Placeholder 4"/>
          <p:cNvSpPr>
            <a:spLocks noGrp="1"/>
          </p:cNvSpPr>
          <p:nvPr>
            <p:ph type="ftr" sz="quarter" idx="11"/>
          </p:nvPr>
        </p:nvSpPr>
        <p:spPr/>
        <p:txBody>
          <a:bodyPr/>
          <a:p>
            <a:endParaRPr lang="en-GB"/>
          </a:p>
        </p:txBody>
      </p:sp>
      <p:sp>
        <p:nvSpPr>
          <p:cNvPr id="1048623" name="Slide Number Placeholder 5"/>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1" name=""/>
        <p:cNvGrpSpPr/>
        <p:nvPr/>
      </p:nvGrpSpPr>
      <p:grpSpPr>
        <a:xfrm>
          <a:off x="0" y="0"/>
          <a:ext cx="0" cy="0"/>
          <a:chOff x="0" y="0"/>
          <a:chExt cx="0" cy="0"/>
        </a:xfrm>
      </p:grpSpPr>
      <p:sp>
        <p:nvSpPr>
          <p:cNvPr id="1048603" name="Vertical Title 1"/>
          <p:cNvSpPr>
            <a:spLocks noGrp="1"/>
          </p:cNvSpPr>
          <p:nvPr>
            <p:ph type="title" orient="vert"/>
          </p:nvPr>
        </p:nvSpPr>
        <p:spPr>
          <a:xfrm>
            <a:off x="6870859" y="681567"/>
            <a:ext cx="2070259" cy="10848764"/>
          </a:xfrm>
        </p:spPr>
        <p:txBody>
          <a:bodyPr vert="eaVert"/>
          <a:p>
            <a:r>
              <a:rPr lang="en-GB"/>
              <a:t>Click to edit Master title style</a:t>
            </a:r>
            <a:endParaRPr dirty="0" lang="en-US"/>
          </a:p>
        </p:txBody>
      </p:sp>
      <p:sp>
        <p:nvSpPr>
          <p:cNvPr id="1048604" name="Vertical Text Placeholder 2"/>
          <p:cNvSpPr>
            <a:spLocks noGrp="1"/>
          </p:cNvSpPr>
          <p:nvPr>
            <p:ph type="body" orient="vert" idx="1"/>
          </p:nvPr>
        </p:nvSpPr>
        <p:spPr>
          <a:xfrm>
            <a:off x="660083" y="681567"/>
            <a:ext cx="6090761" cy="10848764"/>
          </a:xfrm>
        </p:spPr>
        <p:txBody>
          <a:bodyPr vert="eaVert"/>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605" name="Date Placeholder 3"/>
          <p:cNvSpPr>
            <a:spLocks noGrp="1"/>
          </p:cNvSpPr>
          <p:nvPr>
            <p:ph type="dt" sz="half" idx="10"/>
          </p:nvPr>
        </p:nvSpPr>
        <p:spPr/>
        <p:txBody>
          <a:bodyPr/>
          <a:p>
            <a:fld id="{0923C7A9-D1C4-4FF1-990B-F5BDBBEA7F9F}" type="datetimeFigureOut">
              <a:rPr lang="en-GB" smtClean="0"/>
              <a:t>02/11/2025</a:t>
            </a:fld>
            <a:endParaRPr lang="en-GB"/>
          </a:p>
        </p:txBody>
      </p:sp>
      <p:sp>
        <p:nvSpPr>
          <p:cNvPr id="1048606" name="Footer Placeholder 4"/>
          <p:cNvSpPr>
            <a:spLocks noGrp="1"/>
          </p:cNvSpPr>
          <p:nvPr>
            <p:ph type="ftr" sz="quarter" idx="11"/>
          </p:nvPr>
        </p:nvSpPr>
        <p:spPr/>
        <p:txBody>
          <a:bodyPr/>
          <a:p>
            <a:endParaRPr lang="en-GB"/>
          </a:p>
        </p:txBody>
      </p:sp>
      <p:sp>
        <p:nvSpPr>
          <p:cNvPr id="1048607" name="Slide Number Placeholder 5"/>
          <p:cNvSpPr>
            <a:spLocks noGrp="1"/>
          </p:cNvSpPr>
          <p:nvPr>
            <p:ph type="sldNum" sz="quarter" idx="12"/>
          </p:nvPr>
        </p:nvSpPr>
        <p:spPr/>
        <p:txBody>
          <a:bodyPr/>
          <a:p>
            <a:fld id="{E35DEA85-5843-40EE-8BF0-EDA472B04BE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3" name=""/>
        <p:cNvGrpSpPr/>
        <p:nvPr/>
      </p:nvGrpSpPr>
      <p:grpSpPr>
        <a:xfrm>
          <a:off x="0" y="0"/>
          <a:ext cx="0" cy="0"/>
          <a:chOff x="0" y="0"/>
          <a:chExt cx="0" cy="0"/>
        </a:xfrm>
      </p:grpSpPr>
      <p:sp>
        <p:nvSpPr>
          <p:cNvPr id="1048576" name="Title Placeholder 1"/>
          <p:cNvSpPr>
            <a:spLocks noGrp="1"/>
          </p:cNvSpPr>
          <p:nvPr>
            <p:ph type="title"/>
          </p:nvPr>
        </p:nvSpPr>
        <p:spPr>
          <a:xfrm>
            <a:off x="660083" y="681570"/>
            <a:ext cx="8281035" cy="2474384"/>
          </a:xfrm>
          <a:prstGeom prst="rect"/>
        </p:spPr>
        <p:txBody>
          <a:bodyPr anchor="ctr" bIns="45720" lIns="91440" rIns="91440" rtlCol="0" tIns="45720" vert="horz">
            <a:normAutofit/>
          </a:bodyPr>
          <a:p>
            <a:r>
              <a:rPr lang="en-GB"/>
              <a:t>Click to edit Master title style</a:t>
            </a:r>
            <a:endParaRPr dirty="0" lang="en-US"/>
          </a:p>
        </p:txBody>
      </p:sp>
      <p:sp>
        <p:nvSpPr>
          <p:cNvPr id="1048577" name="Text Placeholder 2"/>
          <p:cNvSpPr>
            <a:spLocks noGrp="1"/>
          </p:cNvSpPr>
          <p:nvPr>
            <p:ph type="body" idx="1"/>
          </p:nvPr>
        </p:nvSpPr>
        <p:spPr>
          <a:xfrm>
            <a:off x="660083" y="3407833"/>
            <a:ext cx="8281035" cy="8122498"/>
          </a:xfrm>
          <a:prstGeom prst="rect"/>
        </p:spPr>
        <p:txBody>
          <a:bodyPr bIns="45720" lIns="91440" rIns="91440" rtlCol="0" tIns="45720" vert="horz">
            <a:normAutofit/>
          </a:bodyPr>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lang="en-US"/>
          </a:p>
        </p:txBody>
      </p:sp>
      <p:sp>
        <p:nvSpPr>
          <p:cNvPr id="1048578" name="Date Placeholder 3"/>
          <p:cNvSpPr>
            <a:spLocks noGrp="1"/>
          </p:cNvSpPr>
          <p:nvPr>
            <p:ph type="dt" sz="half" idx="2"/>
          </p:nvPr>
        </p:nvSpPr>
        <p:spPr>
          <a:xfrm>
            <a:off x="660083" y="11865189"/>
            <a:ext cx="2160270" cy="681567"/>
          </a:xfrm>
          <a:prstGeom prst="rect"/>
        </p:spPr>
        <p:txBody>
          <a:bodyPr anchor="ctr" bIns="45720" lIns="91440" rIns="91440" rtlCol="0" tIns="45720" vert="horz"/>
          <a:lstStyle>
            <a:lvl1pPr algn="l">
              <a:defRPr sz="1260">
                <a:solidFill>
                  <a:schemeClr val="tx1">
                    <a:tint val="75000"/>
                  </a:schemeClr>
                </a:solidFill>
              </a:defRPr>
            </a:lvl1pPr>
          </a:lstStyle>
          <a:p>
            <a:fld id="{0923C7A9-D1C4-4FF1-990B-F5BDBBEA7F9F}" type="datetimeFigureOut">
              <a:rPr lang="en-GB" smtClean="0"/>
              <a:t>02/11/2025</a:t>
            </a:fld>
            <a:endParaRPr lang="en-GB"/>
          </a:p>
        </p:txBody>
      </p:sp>
      <p:sp>
        <p:nvSpPr>
          <p:cNvPr id="1048579" name="Footer Placeholder 4"/>
          <p:cNvSpPr>
            <a:spLocks noGrp="1"/>
          </p:cNvSpPr>
          <p:nvPr>
            <p:ph type="ftr" sz="quarter" idx="3"/>
          </p:nvPr>
        </p:nvSpPr>
        <p:spPr>
          <a:xfrm>
            <a:off x="3180398" y="11865189"/>
            <a:ext cx="3240405" cy="681567"/>
          </a:xfrm>
          <a:prstGeom prst="rect"/>
        </p:spPr>
        <p:txBody>
          <a:bodyPr anchor="ctr" bIns="45720" lIns="91440" rIns="91440" rtlCol="0" tIns="45720" vert="horz"/>
          <a:lstStyle>
            <a:lvl1pPr algn="ctr">
              <a:defRPr sz="1260">
                <a:solidFill>
                  <a:schemeClr val="tx1">
                    <a:tint val="75000"/>
                  </a:schemeClr>
                </a:solidFill>
              </a:defRPr>
            </a:lvl1pPr>
          </a:lstStyle>
          <a:p>
            <a:endParaRPr lang="en-GB"/>
          </a:p>
        </p:txBody>
      </p:sp>
      <p:sp>
        <p:nvSpPr>
          <p:cNvPr id="1048580" name="Slide Number Placeholder 5"/>
          <p:cNvSpPr>
            <a:spLocks noGrp="1"/>
          </p:cNvSpPr>
          <p:nvPr>
            <p:ph type="sldNum" sz="quarter" idx="4"/>
          </p:nvPr>
        </p:nvSpPr>
        <p:spPr>
          <a:xfrm>
            <a:off x="6780848" y="11865189"/>
            <a:ext cx="2160270" cy="681567"/>
          </a:xfrm>
          <a:prstGeom prst="rect"/>
        </p:spPr>
        <p:txBody>
          <a:bodyPr anchor="ctr" bIns="45720" lIns="91440" rIns="91440" rtlCol="0" tIns="45720" vert="horz"/>
          <a:lstStyle>
            <a:lvl1pPr algn="r">
              <a:defRPr sz="1260">
                <a:solidFill>
                  <a:schemeClr val="tx1">
                    <a:tint val="75000"/>
                  </a:schemeClr>
                </a:solidFill>
              </a:defRPr>
            </a:lvl1pPr>
          </a:lstStyle>
          <a:p>
            <a:fld id="{E35DEA85-5843-40EE-8BF0-EDA472B04BE4}" type="slidenum">
              <a:rPr lang="en-GB" smtClean="0"/>
              <a:t>‹#›</a:t>
            </a:fld>
            <a:endParaRPr lang="en-GB"/>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60120" eaLnBrk="1" hangingPunct="1" latinLnBrk="0" rtl="0">
        <a:lnSpc>
          <a:spcPct val="90000"/>
        </a:lnSpc>
        <a:spcBef>
          <a:spcPct val="0"/>
        </a:spcBef>
        <a:buNone/>
        <a:defRPr sz="4620" kern="1200">
          <a:solidFill>
            <a:schemeClr val="tx1"/>
          </a:solidFill>
          <a:latin typeface="+mj-lt"/>
          <a:ea typeface="+mj-ea"/>
          <a:cs typeface="+mj-cs"/>
        </a:defRPr>
      </a:lvl1pPr>
    </p:titleStyle>
    <p:bodyStyle>
      <a:lvl1pPr algn="l" defTabSz="960120" eaLnBrk="1" hangingPunct="1" indent="-240030" latinLnBrk="0" marL="240030" rtl="0">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algn="l" defTabSz="960120" eaLnBrk="1" hangingPunct="1" indent="-240030" latinLnBrk="0" marL="720090" rtl="0">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algn="l" defTabSz="960120" eaLnBrk="1" hangingPunct="1" indent="-240030" latinLnBrk="0" marL="1200150" rtl="0">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algn="l" defTabSz="960120" eaLnBrk="1" hangingPunct="1" indent="-240030" latinLnBrk="0" marL="1680210" rtl="0">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algn="l" defTabSz="960120" eaLnBrk="1" hangingPunct="1" indent="-240030" latinLnBrk="0" marL="2160270" rtl="0">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algn="l" defTabSz="960120" eaLnBrk="1" hangingPunct="1" indent="-240030" latinLnBrk="0" marL="2640330" rtl="0">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algn="l" defTabSz="960120" eaLnBrk="1" hangingPunct="1" indent="-240030" latinLnBrk="0" marL="3120390" rtl="0">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algn="l" defTabSz="960120" eaLnBrk="1" hangingPunct="1" indent="-240030" latinLnBrk="0" marL="3600450" rtl="0">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algn="l" defTabSz="960120" eaLnBrk="1" hangingPunct="1" indent="-240030" latinLnBrk="0" marL="4080510" rtl="0">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algn="l" defTabSz="960120" eaLnBrk="1" hangingPunct="1" latinLnBrk="0" marL="0" rtl="0">
        <a:defRPr sz="1890" kern="1200">
          <a:solidFill>
            <a:schemeClr val="tx1"/>
          </a:solidFill>
          <a:latin typeface="+mn-lt"/>
          <a:ea typeface="+mn-ea"/>
          <a:cs typeface="+mn-cs"/>
        </a:defRPr>
      </a:lvl1pPr>
      <a:lvl2pPr algn="l" defTabSz="960120" eaLnBrk="1" hangingPunct="1" latinLnBrk="0" marL="480060" rtl="0">
        <a:defRPr sz="1890" kern="1200">
          <a:solidFill>
            <a:schemeClr val="tx1"/>
          </a:solidFill>
          <a:latin typeface="+mn-lt"/>
          <a:ea typeface="+mn-ea"/>
          <a:cs typeface="+mn-cs"/>
        </a:defRPr>
      </a:lvl2pPr>
      <a:lvl3pPr algn="l" defTabSz="960120" eaLnBrk="1" hangingPunct="1" latinLnBrk="0" marL="960120" rtl="0">
        <a:defRPr sz="1890" kern="1200">
          <a:solidFill>
            <a:schemeClr val="tx1"/>
          </a:solidFill>
          <a:latin typeface="+mn-lt"/>
          <a:ea typeface="+mn-ea"/>
          <a:cs typeface="+mn-cs"/>
        </a:defRPr>
      </a:lvl3pPr>
      <a:lvl4pPr algn="l" defTabSz="960120" eaLnBrk="1" hangingPunct="1" latinLnBrk="0" marL="1440180" rtl="0">
        <a:defRPr sz="1890" kern="1200">
          <a:solidFill>
            <a:schemeClr val="tx1"/>
          </a:solidFill>
          <a:latin typeface="+mn-lt"/>
          <a:ea typeface="+mn-ea"/>
          <a:cs typeface="+mn-cs"/>
        </a:defRPr>
      </a:lvl4pPr>
      <a:lvl5pPr algn="l" defTabSz="960120" eaLnBrk="1" hangingPunct="1" latinLnBrk="0" marL="1920240" rtl="0">
        <a:defRPr sz="1890" kern="1200">
          <a:solidFill>
            <a:schemeClr val="tx1"/>
          </a:solidFill>
          <a:latin typeface="+mn-lt"/>
          <a:ea typeface="+mn-ea"/>
          <a:cs typeface="+mn-cs"/>
        </a:defRPr>
      </a:lvl5pPr>
      <a:lvl6pPr algn="l" defTabSz="960120" eaLnBrk="1" hangingPunct="1" latinLnBrk="0" marL="2400300" rtl="0">
        <a:defRPr sz="1890" kern="1200">
          <a:solidFill>
            <a:schemeClr val="tx1"/>
          </a:solidFill>
          <a:latin typeface="+mn-lt"/>
          <a:ea typeface="+mn-ea"/>
          <a:cs typeface="+mn-cs"/>
        </a:defRPr>
      </a:lvl6pPr>
      <a:lvl7pPr algn="l" defTabSz="960120" eaLnBrk="1" hangingPunct="1" latinLnBrk="0" marL="2880360" rtl="0">
        <a:defRPr sz="1890" kern="1200">
          <a:solidFill>
            <a:schemeClr val="tx1"/>
          </a:solidFill>
          <a:latin typeface="+mn-lt"/>
          <a:ea typeface="+mn-ea"/>
          <a:cs typeface="+mn-cs"/>
        </a:defRPr>
      </a:lvl7pPr>
      <a:lvl8pPr algn="l" defTabSz="960120" eaLnBrk="1" hangingPunct="1" latinLnBrk="0" marL="3360420" rtl="0">
        <a:defRPr sz="1890" kern="1200">
          <a:solidFill>
            <a:schemeClr val="tx1"/>
          </a:solidFill>
          <a:latin typeface="+mn-lt"/>
          <a:ea typeface="+mn-ea"/>
          <a:cs typeface="+mn-cs"/>
        </a:defRPr>
      </a:lvl8pPr>
      <a:lvl9pPr algn="l" defTabSz="960120" eaLnBrk="1" hangingPunct="1" latinLnBrk="0" marL="3840480" rtl="0">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hyperlink" Target="mailto:2432885@student.uwtsd.ac.uk" TargetMode="External"/><Relationship Id="rId2" Type="http://schemas.openxmlformats.org/officeDocument/2006/relationships/hyperlink" Target="https://www.gov.uk/government/news/national-pelvic-health-service-to-support-women" TargetMode="External"/><Relationship Id="rId3" Type="http://schemas.openxmlformats.org/officeDocument/2006/relationships/hyperlink" Target="https://www.nhs.uk/pregnancy/keeping-well/exercise/" TargetMode="External"/><Relationship Id="rId4" Type="http://schemas.openxmlformats.org/officeDocument/2006/relationships/image" Target="../media/image1.jpeg"/><Relationship Id="rId5" Type="http://schemas.openxmlformats.org/officeDocument/2006/relationships/image" Target="../media/image2.jpeg"/><Relationship Id="rId6" Type="http://schemas.openxmlformats.org/officeDocument/2006/relationships/image" Target="../media/image3.jpeg"/><Relationship Id="rId7" Type="http://schemas.openxmlformats.org/officeDocument/2006/relationships/slideLayout" Target="../slideLayouts/slideLayout4.xml"/><Relationship Id="rId8"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6" name=""/>
        <p:cNvGrpSpPr/>
        <p:nvPr/>
      </p:nvGrpSpPr>
      <p:grpSpPr>
        <a:xfrm>
          <a:off x="0" y="0"/>
          <a:ext cx="0" cy="0"/>
          <a:chOff x="0" y="0"/>
          <a:chExt cx="0" cy="0"/>
        </a:xfrm>
      </p:grpSpPr>
      <p:sp>
        <p:nvSpPr>
          <p:cNvPr id="1048587" name="Title 9"/>
          <p:cNvSpPr>
            <a:spLocks noGrp="1"/>
          </p:cNvSpPr>
          <p:nvPr>
            <p:ph type="title"/>
          </p:nvPr>
        </p:nvSpPr>
        <p:spPr>
          <a:xfrm>
            <a:off x="7631" y="0"/>
            <a:ext cx="9585940" cy="962361"/>
          </a:xfrm>
        </p:spPr>
        <p:style>
          <a:lnRef idx="2">
            <a:schemeClr val="accent2"/>
          </a:lnRef>
          <a:fillRef idx="1">
            <a:schemeClr val="lt1"/>
          </a:fillRef>
          <a:effectRef idx="0">
            <a:schemeClr val="accent2"/>
          </a:effectRef>
          <a:fontRef idx="minor">
            <a:schemeClr val="dk1"/>
          </a:fontRef>
        </p:style>
        <p:txBody>
          <a:bodyPr>
            <a:noAutofit/>
          </a:bodyPr>
          <a:p>
            <a:pPr algn="ctr">
              <a:lnSpc>
                <a:spcPct val="150000"/>
              </a:lnSpc>
            </a:pPr>
            <a:r>
              <a:rPr b="1" dirty="0" sz="1200" lang="en-GB">
                <a:solidFill>
                  <a:schemeClr val="accent2"/>
                </a:solidFill>
                <a:latin typeface="Amasis MT Pro Black" panose="02040A04050005020304" pitchFamily="18" charset="0"/>
              </a:rPr>
              <a:t>Effectiveness of Postpartum Pelvic Floor Exercises on Urinary Incontinence Among Women Aged 20–40 in the UK: A Systematic Review</a:t>
            </a:r>
            <a:br>
              <a:rPr dirty="0" sz="1000" kern="100" lang="en-GB">
                <a:effectLst/>
                <a:latin typeface="Arial" panose="020B0604020202020204" pitchFamily="34" charset="0"/>
                <a:ea typeface="Calibri" panose="020F0502020204030204" pitchFamily="34" charset="0"/>
                <a:cs typeface="Latha" panose="020B0604020202020204" pitchFamily="34" charset="0"/>
              </a:rPr>
            </a:br>
            <a:r>
              <a:rPr b="1" dirty="0" sz="1000" kern="100" lang="en-GB">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Student Name: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M</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uskan</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Abderaheman</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Khalifa</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GB">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Student ID: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2</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4</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3</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2</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8</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8</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5</a:t>
            </a:r>
            <a:r>
              <a:rPr b="1" dirty="0" sz="1000" kern="100" lang="en-GB">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University email ID: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hlinkClick r:id="rId1"/>
              </a:rPr>
              <a:t>2432885@student.uwtsd.ac.uk</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GB">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Programme Name:</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MS</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C</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P</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u</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b</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l</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i</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c</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h</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e</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a</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l</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t</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h</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a</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n</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d</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s</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o</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c</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i</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a</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l</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c</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a</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r</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e</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i</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n</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 </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p</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r</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a</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c</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t</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i</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c</a:t>
            </a:r>
            <a:r>
              <a:rPr b="1" dirty="0" sz="1000" kern="100" lang="en-US">
                <a:solidFill>
                  <a:schemeClr val="accent6">
                    <a:lumMod val="75000"/>
                  </a:schemeClr>
                </a:solidFill>
                <a:effectLst/>
                <a:latin typeface="Arial" panose="020B0604020202020204" pitchFamily="34" charset="0"/>
                <a:ea typeface="Calibri" panose="020F0502020204030204" pitchFamily="34" charset="0"/>
                <a:cs typeface="Latha" panose="020B0604020202020204" pitchFamily="34" charset="0"/>
              </a:rPr>
              <a:t>e</a:t>
            </a:r>
            <a:endParaRPr b="1" dirty="0" sz="1000" lang="en-GB">
              <a:solidFill>
                <a:schemeClr val="accent6">
                  <a:lumMod val="75000"/>
                </a:schemeClr>
              </a:solidFill>
            </a:endParaRPr>
          </a:p>
        </p:txBody>
      </p:sp>
      <p:graphicFrame>
        <p:nvGraphicFramePr>
          <p:cNvPr id="4194304" name="Table 12"/>
          <p:cNvGraphicFramePr>
            <a:graphicFrameLocks noGrp="1"/>
          </p:cNvGraphicFramePr>
          <p:nvPr/>
        </p:nvGraphicFramePr>
        <p:xfrm>
          <a:off x="1734379" y="1010365"/>
          <a:ext cx="3896138" cy="2947717"/>
        </p:xfrm>
        <a:graphic>
          <a:graphicData uri="http://schemas.openxmlformats.org/drawingml/2006/table">
            <a:tbl>
              <a:tblPr firstRow="1" bandRow="1">
                <a:tableStyleId>{72833802-FEF1-4C79-8D5D-14CF1EAF98D9}</a:tableStyleId>
              </a:tblPr>
              <a:tblGrid>
                <a:gridCol w="3896138"/>
              </a:tblGrid>
              <a:tr h="265477">
                <a:tc>
                  <a:txBody>
                    <a:bodyPr/>
                    <a:p>
                      <a:pPr algn="just" indent="0" marL="0">
                        <a:buFont typeface="Wingdings" panose="05000000000000000000" pitchFamily="2" charset="2"/>
                        <a:buNone/>
                      </a:pPr>
                      <a:r>
                        <a:rPr baseline="0" dirty="0" sz="1100" lang="en-GB" u="sng">
                          <a:solidFill>
                            <a:schemeClr val="tx1"/>
                          </a:solidFill>
                          <a:effectLst>
                            <a:outerShdw algn="tl" blurRad="38100" dir="2700000" dist="38100">
                              <a:srgbClr val="000000">
                                <a:alpha val="43137"/>
                              </a:srgbClr>
                            </a:outerShdw>
                          </a:effectLst>
                          <a:latin typeface="Algerian" panose="04020705040A02060702" pitchFamily="82" charset="0"/>
                          <a:cs typeface="Arial" panose="020B0604020202020204" pitchFamily="34" charset="0"/>
                        </a:rPr>
                        <a:t>Introduction</a:t>
                      </a:r>
                    </a:p>
                  </a:txBody>
                  <a:tcPr>
                    <a:lnL w="6350" cap="flat" cmpd="sng" algn="ctr">
                      <a:noFill/>
                      <a:prstDash val="solid"/>
                      <a:miter lim="800000"/>
                    </a:lnL>
                    <a:lnR w="6350" cap="flat" cmpd="sng" algn="ctr">
                      <a:noFill/>
                      <a:prstDash val="solid"/>
                      <a:miter lim="800000"/>
                    </a:lnR>
                    <a:lnT w="6350" cap="flat" cmpd="sng" algn="ctr">
                      <a:noFill/>
                      <a:prstDash val="solid"/>
                      <a:miter lim="800000"/>
                    </a:lnT>
                    <a:lnB w="6350" cap="flat" cmpd="sng" algn="ctr">
                      <a:noFill/>
                      <a:prstDash val="solid"/>
                      <a:miter lim="800000"/>
                    </a:lnB>
                    <a:lnTlToBr w="12700" cmpd="sng">
                      <a:noFill/>
                      <a:prstDash val="solid"/>
                    </a:lnTlToBr>
                    <a:lnBlToTr w="12700" cmpd="sng">
                      <a:noFill/>
                      <a:prstDash val="solid"/>
                    </a:lnBlToTr>
                    <a:solidFill>
                      <a:schemeClr val="accent6">
                        <a:lumMod val="60000"/>
                        <a:lumOff val="40000"/>
                      </a:schemeClr>
                    </a:solidFill>
                  </a:tcPr>
                </a:tc>
              </a:tr>
              <a:tr h="2368420">
                <a:tc>
                  <a:txBody>
                    <a:bodyPr/>
                    <a:p>
                      <a:pPr algn="just" indent="-171450" lvl="0" marL="171450">
                        <a:buFont typeface="Wingdings" panose="05000000000000000000" pitchFamily="2" charset="2"/>
                        <a:buChar char="§"/>
                      </a:pPr>
                      <a:r>
                        <a:rPr dirty="0" sz="1000" kern="1200" lang="en-GB">
                          <a:solidFill>
                            <a:schemeClr val="tx1"/>
                          </a:solidFill>
                          <a:effectLst/>
                          <a:latin typeface="+mn-lt"/>
                          <a:ea typeface="+mn-ea"/>
                          <a:cs typeface="+mn-cs"/>
                        </a:rPr>
                        <a:t>Urinary incontinence (UI) is the involuntary leakage of urine. This common and often distressing condition significantly affects a woman’s quality of life, self-esteem, and daily functioning (</a:t>
                      </a:r>
                      <a:r>
                        <a:rPr dirty="0" sz="1000" kern="1200" lang="en-GB" err="1">
                          <a:solidFill>
                            <a:schemeClr val="tx1"/>
                          </a:solidFill>
                          <a:effectLst/>
                          <a:latin typeface="+mn-lt"/>
                          <a:ea typeface="+mn-ea"/>
                          <a:cs typeface="+mn-cs"/>
                        </a:rPr>
                        <a:t>AlQuaiz</a:t>
                      </a:r>
                      <a:r>
                        <a:rPr dirty="0" sz="1000" kern="1200" lang="en-GB">
                          <a:solidFill>
                            <a:schemeClr val="tx1"/>
                          </a:solidFill>
                          <a:effectLst/>
                          <a:latin typeface="+mn-lt"/>
                          <a:ea typeface="+mn-ea"/>
                          <a:cs typeface="+mn-cs"/>
                        </a:rPr>
                        <a:t> et al, 2023).</a:t>
                      </a:r>
                    </a:p>
                    <a:p>
                      <a:pPr algn="just" indent="-171450" lvl="0" marL="171450">
                        <a:buFont typeface="Wingdings" panose="05000000000000000000" pitchFamily="2" charset="2"/>
                        <a:buChar char="§"/>
                      </a:pPr>
                      <a:r>
                        <a:rPr dirty="0" sz="1000" kern="1200" lang="en-GB">
                          <a:solidFill>
                            <a:schemeClr val="tx1"/>
                          </a:solidFill>
                          <a:effectLst/>
                          <a:latin typeface="+mn-lt"/>
                          <a:ea typeface="+mn-ea"/>
                          <a:cs typeface="+mn-cs"/>
                        </a:rPr>
                        <a:t>Postpartum urinary incontinence frequently occurs due to pelvic floor muscle weakening during pregnancy and childbirth, particularly following vaginal delivery (Soave et al, 2019).</a:t>
                      </a:r>
                    </a:p>
                    <a:p>
                      <a:pPr algn="just" indent="-171450" lvl="0" marL="171450">
                        <a:buFont typeface="Wingdings" panose="05000000000000000000" pitchFamily="2" charset="2"/>
                        <a:buChar char="§"/>
                      </a:pPr>
                      <a:r>
                        <a:rPr dirty="0" sz="1000" kern="1200" lang="en-GB">
                          <a:solidFill>
                            <a:schemeClr val="tx1"/>
                          </a:solidFill>
                          <a:effectLst/>
                          <a:latin typeface="+mn-lt"/>
                          <a:ea typeface="+mn-ea"/>
                          <a:cs typeface="+mn-cs"/>
                        </a:rPr>
                        <a:t>Pelvic Floor Muscle Training (PFMT), often referred to as Kegel exercises, is a first-line, non-invasive intervention recommended to strengthen the pelvic muscles and improve bladder control (Cross, 2023).</a:t>
                      </a:r>
                    </a:p>
                    <a:p>
                      <a:pPr algn="just" indent="-171450" lvl="0" marL="171450">
                        <a:buFont typeface="Wingdings" panose="05000000000000000000" pitchFamily="2" charset="2"/>
                        <a:buChar char="§"/>
                      </a:pPr>
                      <a:r>
                        <a:rPr dirty="0" sz="1000" kern="1200" lang="en-GB">
                          <a:solidFill>
                            <a:schemeClr val="tx1"/>
                          </a:solidFill>
                          <a:effectLst/>
                          <a:latin typeface="+mn-lt"/>
                          <a:ea typeface="+mn-ea"/>
                          <a:cs typeface="+mn-cs"/>
                        </a:rPr>
                        <a:t>Regular and correctly performed PFMT has been shown to significantly reduce symptoms of stress and mixed urinary incontinence among postpartum women (Ayubi et al, 2024).</a:t>
                      </a:r>
                    </a:p>
                    <a:p>
                      <a:pPr algn="just" indent="-171450" lvl="0" marL="171450">
                        <a:buFont typeface="Wingdings" panose="05000000000000000000" pitchFamily="2" charset="2"/>
                        <a:buChar char="§"/>
                      </a:pPr>
                      <a:r>
                        <a:rPr dirty="0" sz="1000" kern="1200" lang="en-GB">
                          <a:solidFill>
                            <a:schemeClr val="tx1"/>
                          </a:solidFill>
                          <a:effectLst/>
                          <a:latin typeface="+mn-lt"/>
                          <a:ea typeface="+mn-ea"/>
                          <a:cs typeface="+mn-cs"/>
                        </a:rPr>
                        <a:t>The effectiveness of PFMT depends on several factors, such as exercise technique, frequency, duration, supervision, and individual adherence (Ayubi et al, 2024).</a:t>
                      </a:r>
                    </a:p>
                  </a:txBody>
                  <a:tcPr>
                    <a:lnT w="6350" cap="flat" cmpd="sng" algn="ctr">
                      <a:noFill/>
                      <a:prstDash val="solid"/>
                      <a:miter lim="800000"/>
                    </a:lnT>
                    <a:gradFill flip="none" rotWithShape="1">
                      <a:gsLst>
                        <a:gs pos="0">
                          <a:srgbClr val="FCD0EF"/>
                        </a:gs>
                        <a:gs pos="50000">
                          <a:srgbClr val="E1DCEE"/>
                        </a:gs>
                        <a:gs pos="100000">
                          <a:srgbClr val="F1FDDB"/>
                        </a:gs>
                      </a:gsLst>
                      <a:path path="circle">
                        <a:fillToRect l="100000" t="100000"/>
                      </a:path>
                      <a:tileRect r="-100000" b="-100000"/>
                    </a:gradFill>
                  </a:tcPr>
                </a:tc>
              </a:tr>
            </a:tbl>
          </a:graphicData>
        </a:graphic>
      </p:graphicFrame>
      <p:graphicFrame>
        <p:nvGraphicFramePr>
          <p:cNvPr id="4194305" name="Table 13"/>
          <p:cNvGraphicFramePr>
            <a:graphicFrameLocks noGrp="1"/>
          </p:cNvGraphicFramePr>
          <p:nvPr/>
        </p:nvGraphicFramePr>
        <p:xfrm>
          <a:off x="5697433" y="1010365"/>
          <a:ext cx="3896138" cy="3550920"/>
        </p:xfrm>
        <a:graphic>
          <a:graphicData uri="http://schemas.openxmlformats.org/drawingml/2006/table">
            <a:tbl>
              <a:tblPr firstRow="1" bandRow="1">
                <a:effectLst>
                  <a:outerShdw algn="ctr" blurRad="50800" dir="5400000" dist="50800" rotWithShape="0">
                    <a:schemeClr val="accent5">
                      <a:lumMod val="20000"/>
                      <a:lumOff val="80000"/>
                    </a:schemeClr>
                  </a:outerShdw>
                </a:effectLst>
                <a:tableStyleId>{F5AB1C69-6EDB-4FF4-983F-18BD219EF322}</a:tableStyleId>
              </a:tblPr>
              <a:tblGrid>
                <a:gridCol w="3896138"/>
              </a:tblGrid>
              <a:tr h="0">
                <a:tc>
                  <a:txBody>
                    <a:bodyPr/>
                    <a:p>
                      <a:pPr algn="just"/>
                      <a:r>
                        <a:rPr baseline="0" dirty="0" sz="1100" lang="en-GB" u="sng">
                          <a:solidFill>
                            <a:schemeClr val="accent4"/>
                          </a:solidFill>
                          <a:effectLst>
                            <a:outerShdw algn="tl" blurRad="38100" dir="2700000" dist="38100">
                              <a:srgbClr val="000000">
                                <a:alpha val="43137"/>
                              </a:srgbClr>
                            </a:outerShdw>
                          </a:effectLst>
                          <a:latin typeface="Algerian" panose="04020705040A02060702" pitchFamily="82" charset="0"/>
                          <a:cs typeface="Arial" panose="020B0604020202020204" pitchFamily="34" charset="0"/>
                        </a:rPr>
                        <a:t>Research Aim, Objectives and Question</a:t>
                      </a:r>
                    </a:p>
                  </a:txBody>
                  <a:tcPr>
                    <a:solidFill>
                      <a:schemeClr val="accent1"/>
                    </a:solidFill>
                  </a:tcPr>
                </a:tc>
              </a:tr>
              <a:tr h="3266954">
                <a:tc>
                  <a:txBody>
                    <a:bodyPr/>
                    <a:p>
                      <a:pPr algn="just"/>
                      <a:r>
                        <a:rPr b="1" dirty="0" sz="1000" kern="1200" lang="en-GB">
                          <a:solidFill>
                            <a:schemeClr val="dk1"/>
                          </a:solidFill>
                          <a:effectLst/>
                          <a:highlight>
                            <a:srgbClr val="FFFF00"/>
                          </a:highlight>
                          <a:latin typeface="Arial" panose="020B0604020202020204" pitchFamily="34" charset="0"/>
                          <a:ea typeface="+mn-ea"/>
                          <a:cs typeface="Arial" panose="020B0604020202020204" pitchFamily="34" charset="0"/>
                        </a:rPr>
                        <a:t>Aim:</a:t>
                      </a:r>
                    </a:p>
                    <a:p>
                      <a:pPr algn="just"/>
                      <a:r>
                        <a:rPr dirty="0" sz="1000" kern="1200" lang="en-GB">
                          <a:solidFill>
                            <a:schemeClr val="dk1"/>
                          </a:solidFill>
                          <a:effectLst/>
                          <a:latin typeface="+mn-lt"/>
                          <a:ea typeface="+mn-ea"/>
                          <a:cs typeface="+mn-cs"/>
                        </a:rPr>
                        <a:t>To evaluate the effectiveness of postpartum pelvic floor exercises in reducing or managing urinary incontinence among women aged 20–40 in the UK.</a:t>
                      </a:r>
                    </a:p>
                    <a:p>
                      <a:pPr algn="just"/>
                      <a:r>
                        <a:rPr b="1" dirty="0" sz="1000" kern="1200" lang="en-GB">
                          <a:solidFill>
                            <a:schemeClr val="dk1"/>
                          </a:solidFill>
                          <a:effectLst/>
                          <a:highlight>
                            <a:srgbClr val="FFFF00"/>
                          </a:highlight>
                          <a:latin typeface="Arial" panose="020B0604020202020204" pitchFamily="34" charset="0"/>
                          <a:ea typeface="+mn-ea"/>
                          <a:cs typeface="Arial" panose="020B0604020202020204" pitchFamily="34" charset="0"/>
                        </a:rPr>
                        <a:t>Objectives:</a:t>
                      </a:r>
                      <a:endParaRPr dirty="0" sz="1000" kern="1200" lang="en-GB">
                        <a:solidFill>
                          <a:schemeClr val="dk1"/>
                        </a:solidFill>
                        <a:effectLst/>
                        <a:highlight>
                          <a:srgbClr val="FFFF00"/>
                        </a:highlight>
                        <a:latin typeface="Arial" panose="020B0604020202020204" pitchFamily="34" charset="0"/>
                        <a:ea typeface="+mn-ea"/>
                        <a:cs typeface="Arial" panose="020B0604020202020204" pitchFamily="34" charset="0"/>
                      </a:endParaRPr>
                    </a:p>
                    <a:p>
                      <a:pPr algn="just" indent="-228600" lvl="0" marL="228600">
                        <a:buFont typeface="+mj-lt"/>
                        <a:buAutoNum type="arabicParenR"/>
                      </a:pPr>
                      <a:r>
                        <a:rPr dirty="0" sz="1000" kern="1200" lang="en-GB">
                          <a:solidFill>
                            <a:schemeClr val="dk1"/>
                          </a:solidFill>
                          <a:effectLst/>
                          <a:latin typeface="+mn-lt"/>
                          <a:ea typeface="+mn-ea"/>
                          <a:cs typeface="+mn-cs"/>
                        </a:rPr>
                        <a:t>To comprehensively analyse and synthesise current evidence on the effectiveness of postpartum pelvic floor exercises in reducing urinary incontinence among UK women aged 20–40.</a:t>
                      </a:r>
                    </a:p>
                    <a:p>
                      <a:pPr algn="just" indent="-228600" lvl="0" marL="228600">
                        <a:buFont typeface="+mj-lt"/>
                        <a:buAutoNum type="arabicParenR"/>
                      </a:pPr>
                      <a:r>
                        <a:rPr dirty="0" sz="1000" kern="1200" lang="en-GB">
                          <a:solidFill>
                            <a:schemeClr val="dk1"/>
                          </a:solidFill>
                          <a:effectLst/>
                          <a:latin typeface="+mn-lt"/>
                          <a:ea typeface="+mn-ea"/>
                          <a:cs typeface="+mn-cs"/>
                        </a:rPr>
                        <a:t>To identify the most effective types, frequencies, and durations of pelvic floor exercises for improving urinary continence postpartum.</a:t>
                      </a:r>
                    </a:p>
                    <a:p>
                      <a:pPr algn="just" indent="-228600" lvl="0" marL="228600">
                        <a:buFont typeface="+mj-lt"/>
                        <a:buAutoNum type="arabicParenR"/>
                      </a:pPr>
                      <a:r>
                        <a:rPr dirty="0" sz="1000" kern="1200" lang="en-GB">
                          <a:solidFill>
                            <a:schemeClr val="dk1"/>
                          </a:solidFill>
                          <a:effectLst/>
                          <a:latin typeface="+mn-lt"/>
                          <a:ea typeface="+mn-ea"/>
                          <a:cs typeface="+mn-cs"/>
                        </a:rPr>
                        <a:t>To assess the quality and methodological rigour of studies investigating postpartum pelvic floor exercises in this population.</a:t>
                      </a:r>
                    </a:p>
                    <a:p>
                      <a:pPr algn="just" indent="-228600" lvl="0" marL="228600">
                        <a:buFont typeface="+mj-lt"/>
                        <a:buAutoNum type="arabicParenR"/>
                      </a:pPr>
                      <a:r>
                        <a:rPr dirty="0" sz="1000" kern="1200" lang="en-GB">
                          <a:solidFill>
                            <a:schemeClr val="dk1"/>
                          </a:solidFill>
                          <a:effectLst/>
                          <a:latin typeface="+mn-lt"/>
                          <a:ea typeface="+mn-ea"/>
                          <a:cs typeface="+mn-cs"/>
                        </a:rPr>
                        <a:t>To provide professional recommendations for healthcare practitioners, policymakers, and postpartum care programs based on the review findings.</a:t>
                      </a:r>
                    </a:p>
                    <a:p>
                      <a:pPr algn="just" defTabSz="960120" eaLnBrk="1" fontAlgn="auto" hangingPunct="1" indent="0" latinLnBrk="0" lvl="0" marL="0" marR="0" rtl="0">
                        <a:lnSpc>
                          <a:spcPct val="100000"/>
                        </a:lnSpc>
                        <a:spcBef>
                          <a:spcPts val="0"/>
                        </a:spcBef>
                        <a:spcAft>
                          <a:spcPts val="0"/>
                        </a:spcAft>
                        <a:buClrTx/>
                        <a:buSzTx/>
                        <a:buFontTx/>
                        <a:buNone/>
                      </a:pPr>
                      <a:r>
                        <a:rPr b="1" dirty="0" sz="1000" kern="1200" lang="en-GB">
                          <a:solidFill>
                            <a:schemeClr val="dk1"/>
                          </a:solidFill>
                          <a:effectLst/>
                          <a:highlight>
                            <a:srgbClr val="FFFF00"/>
                          </a:highlight>
                          <a:latin typeface="Arial" panose="020B0604020202020204" pitchFamily="34" charset="0"/>
                          <a:ea typeface="+mn-ea"/>
                          <a:cs typeface="Arial" panose="020B0604020202020204" pitchFamily="34" charset="0"/>
                        </a:rPr>
                        <a:t>Research Question:</a:t>
                      </a:r>
                    </a:p>
                    <a:p>
                      <a:pPr algn="just" defTabSz="960120" eaLnBrk="1" fontAlgn="auto" hangingPunct="1" indent="0" latinLnBrk="0" lvl="0" marL="0" marR="0" rtl="0">
                        <a:lnSpc>
                          <a:spcPct val="100000"/>
                        </a:lnSpc>
                        <a:spcBef>
                          <a:spcPts val="0"/>
                        </a:spcBef>
                        <a:spcAft>
                          <a:spcPts val="0"/>
                        </a:spcAft>
                        <a:buClrTx/>
                        <a:buSzTx/>
                        <a:buFontTx/>
                        <a:buNone/>
                      </a:pPr>
                      <a:r>
                        <a:rPr dirty="0" sz="1000" kern="1200" lang="en-GB">
                          <a:solidFill>
                            <a:schemeClr val="dk1"/>
                          </a:solidFill>
                          <a:effectLst/>
                          <a:latin typeface="+mn-lt"/>
                          <a:ea typeface="+mn-ea"/>
                          <a:cs typeface="+mn-cs"/>
                        </a:rPr>
                        <a:t>How effective are postpartum pelvic floor exercises in preventing or reducing urinary incontinence among women aged 20–40 in the UK?</a:t>
                      </a:r>
                    </a:p>
                  </a:txBody>
                  <a:tcPr>
                    <a:gradFill>
                      <a:gsLst>
                        <a:gs pos="0">
                          <a:schemeClr val="accent1">
                            <a:lumMod val="5000"/>
                            <a:lumOff val="95000"/>
                          </a:schemeClr>
                        </a:gs>
                        <a:gs pos="13000">
                          <a:srgbClr val="FCD0EF"/>
                        </a:gs>
                        <a:gs pos="52000">
                          <a:schemeClr val="accent1">
                            <a:lumMod val="45000"/>
                            <a:lumOff val="55000"/>
                          </a:schemeClr>
                        </a:gs>
                        <a:gs pos="79000">
                          <a:srgbClr val="F1FDDB"/>
                        </a:gs>
                      </a:gsLst>
                      <a:lin ang="8100000" scaled="1"/>
                    </a:gradFill>
                  </a:tcPr>
                </a:tc>
              </a:tr>
            </a:tbl>
          </a:graphicData>
        </a:graphic>
      </p:graphicFrame>
      <p:graphicFrame>
        <p:nvGraphicFramePr>
          <p:cNvPr id="4194306" name="Table 14"/>
          <p:cNvGraphicFramePr>
            <a:graphicFrameLocks noGrp="1"/>
          </p:cNvGraphicFramePr>
          <p:nvPr/>
        </p:nvGraphicFramePr>
        <p:xfrm>
          <a:off x="-1" y="3996938"/>
          <a:ext cx="5630517" cy="2740414"/>
        </p:xfrm>
        <a:graphic>
          <a:graphicData uri="http://schemas.openxmlformats.org/drawingml/2006/table">
            <a:tbl>
              <a:tblPr firstRow="1" bandRow="1">
                <a:tableStyleId>{F5AB1C69-6EDB-4FF4-983F-18BD219EF322}</a:tableStyleId>
              </a:tblPr>
              <a:tblGrid>
                <a:gridCol w="5630517"/>
              </a:tblGrid>
              <a:tr h="239080">
                <a:tc>
                  <a:txBody>
                    <a:bodyPr/>
                    <a:p>
                      <a:pPr algn="just" indent="0" marL="0">
                        <a:buFont typeface="Wingdings" panose="05000000000000000000" pitchFamily="2" charset="2"/>
                        <a:buNone/>
                      </a:pPr>
                      <a:r>
                        <a:rPr baseline="0" dirty="0" sz="1100" lang="en-GB" u="sng">
                          <a:solidFill>
                            <a:schemeClr val="bg1"/>
                          </a:solidFill>
                          <a:effectLst>
                            <a:outerShdw algn="tl" blurRad="38100" dir="2700000" dist="38100">
                              <a:srgbClr val="000000">
                                <a:alpha val="43137"/>
                              </a:srgbClr>
                            </a:outerShdw>
                          </a:effectLst>
                          <a:latin typeface="Algerian" panose="04020705040A02060702" pitchFamily="82" charset="0"/>
                          <a:cs typeface="Arial" panose="020B0604020202020204" pitchFamily="34" charset="0"/>
                        </a:rPr>
                        <a:t>Prevalence of URINARY INCONTINENCE</a:t>
                      </a:r>
                    </a:p>
                  </a:txBody>
                  <a:tcPr>
                    <a:solidFill>
                      <a:schemeClr val="accent2"/>
                    </a:solidFill>
                  </a:tcPr>
                </a:tc>
              </a:tr>
              <a:tr h="2481334">
                <a:tc>
                  <a:txBody>
                    <a:bodyPr/>
                    <a:p>
                      <a:pPr algn="just" indent="-171450" lvl="0" marL="171450">
                        <a:buFont typeface="Wingdings" panose="05000000000000000000" pitchFamily="2" charset="2"/>
                        <a:buChar char="§"/>
                      </a:pPr>
                      <a:r>
                        <a:rPr dirty="0" sz="1000" kern="1200" lang="en-GB">
                          <a:solidFill>
                            <a:schemeClr val="dk1"/>
                          </a:solidFill>
                          <a:effectLst/>
                          <a:latin typeface="+mn-lt"/>
                          <a:ea typeface="+mn-ea"/>
                          <a:cs typeface="+mn-cs"/>
                        </a:rPr>
                        <a:t>According to the GOV.UK (2023), urinary incontinence affects approximately 1 in 7 women six months after childbirth in the UK, with higher rates observed among those who had vaginal deliveries.</a:t>
                      </a:r>
                    </a:p>
                    <a:p>
                      <a:pPr algn="just" indent="-171450" lvl="0" marL="171450">
                        <a:buFont typeface="Wingdings" panose="05000000000000000000" pitchFamily="2" charset="2"/>
                        <a:buChar char="§"/>
                      </a:pPr>
                      <a:r>
                        <a:rPr dirty="0" sz="1000" kern="1200" lang="en-GB">
                          <a:solidFill>
                            <a:schemeClr val="dk1"/>
                          </a:solidFill>
                          <a:effectLst/>
                          <a:latin typeface="+mn-lt"/>
                          <a:ea typeface="+mn-ea"/>
                          <a:cs typeface="+mn-cs"/>
                        </a:rPr>
                        <a:t>According to the GOV.UK (2023), approximately one in three women experiences some form of incontinence three months after childbirth; however, many do not seek medical help due to embarrassment or a lack of awareness.</a:t>
                      </a:r>
                    </a:p>
                    <a:p>
                      <a:pPr algn="just" indent="-171450" lvl="0" marL="171450">
                        <a:buFont typeface="Wingdings" panose="05000000000000000000" pitchFamily="2" charset="2"/>
                        <a:buChar char="§"/>
                      </a:pPr>
                      <a:r>
                        <a:rPr dirty="0" sz="1000" kern="1200" lang="en-GB">
                          <a:solidFill>
                            <a:schemeClr val="dk1"/>
                          </a:solidFill>
                          <a:effectLst/>
                          <a:latin typeface="+mn-lt"/>
                          <a:ea typeface="+mn-ea"/>
                          <a:cs typeface="+mn-cs"/>
                        </a:rPr>
                        <a:t>The NHS (2023) recommends pelvic floor exercises both during pregnancy and after childbirth as a key preventive and rehabilitative measure.</a:t>
                      </a:r>
                    </a:p>
                    <a:p>
                      <a:pPr algn="just" indent="-171450" lvl="0" marL="171450">
                        <a:buFont typeface="Wingdings" panose="05000000000000000000" pitchFamily="2" charset="2"/>
                        <a:buChar char="§"/>
                      </a:pPr>
                      <a:r>
                        <a:rPr dirty="0" sz="1000" kern="1200" lang="en-GB">
                          <a:solidFill>
                            <a:schemeClr val="dk1"/>
                          </a:solidFill>
                          <a:effectLst/>
                          <a:latin typeface="+mn-lt"/>
                          <a:ea typeface="+mn-ea"/>
                          <a:cs typeface="+mn-cs"/>
                        </a:rPr>
                        <a:t>Despite these recommendations, research shows low adherence and inconsistent engagement with PFMT programs among postpartum women (Harper et al, 2024).</a:t>
                      </a:r>
                    </a:p>
                    <a:p>
                      <a:pPr algn="just" indent="-171450" lvl="0" marL="171450">
                        <a:buFont typeface="Wingdings" panose="05000000000000000000" pitchFamily="2" charset="2"/>
                        <a:buChar char="§"/>
                      </a:pPr>
                      <a:r>
                        <a:rPr dirty="0" sz="1000" kern="1200" lang="en-GB">
                          <a:solidFill>
                            <a:schemeClr val="dk1"/>
                          </a:solidFill>
                          <a:effectLst/>
                          <a:latin typeface="+mn-lt"/>
                          <a:ea typeface="+mn-ea"/>
                          <a:cs typeface="+mn-cs"/>
                        </a:rPr>
                        <a:t>Urinary incontinence has substantial physical, emotional, and socioeconomic consequences, affecting women’s mental well-being, relationships, and work participation (Frigerio et al, 2022).</a:t>
                      </a:r>
                    </a:p>
                    <a:p>
                      <a:pPr algn="just" indent="-171450" lvl="0" marL="171450">
                        <a:buFont typeface="Wingdings" panose="05000000000000000000" pitchFamily="2" charset="2"/>
                        <a:buChar char="§"/>
                      </a:pPr>
                      <a:r>
                        <a:rPr dirty="0" sz="1000" kern="1200" lang="en-GB">
                          <a:solidFill>
                            <a:schemeClr val="dk1"/>
                          </a:solidFill>
                          <a:effectLst/>
                          <a:latin typeface="+mn-lt"/>
                          <a:ea typeface="+mn-ea"/>
                          <a:cs typeface="+mn-cs"/>
                        </a:rPr>
                        <a:t>Strengthening the evidence base for effective postpartum interventions is crucial to support national health goals in maternal and women’s health (Harper et al, 2024).</a:t>
                      </a:r>
                    </a:p>
                  </a:txBody>
                  <a:tcPr>
                    <a:gradFill>
                      <a:gsLst>
                        <a:gs pos="0">
                          <a:schemeClr val="accent1">
                            <a:lumMod val="5000"/>
                            <a:lumOff val="95000"/>
                          </a:schemeClr>
                        </a:gs>
                        <a:gs pos="28000">
                          <a:schemeClr val="accent6">
                            <a:lumMod val="20000"/>
                            <a:lumOff val="80000"/>
                          </a:schemeClr>
                        </a:gs>
                        <a:gs pos="50000">
                          <a:schemeClr val="accent2">
                            <a:lumMod val="40000"/>
                            <a:lumOff val="60000"/>
                          </a:schemeClr>
                        </a:gs>
                        <a:gs pos="65000">
                          <a:schemeClr val="accent1">
                            <a:lumMod val="30000"/>
                            <a:lumOff val="70000"/>
                          </a:schemeClr>
                        </a:gs>
                      </a:gsLst>
                      <a:lin ang="8100000" scaled="1"/>
                    </a:gradFill>
                  </a:tcPr>
                </a:tc>
              </a:tr>
            </a:tbl>
          </a:graphicData>
        </a:graphic>
      </p:graphicFrame>
      <p:graphicFrame>
        <p:nvGraphicFramePr>
          <p:cNvPr id="4194307" name="Table 15"/>
          <p:cNvGraphicFramePr>
            <a:graphicFrameLocks noGrp="1"/>
          </p:cNvGraphicFramePr>
          <p:nvPr/>
        </p:nvGraphicFramePr>
        <p:xfrm>
          <a:off x="5108713" y="6815064"/>
          <a:ext cx="4503776" cy="2788920"/>
        </p:xfrm>
        <a:graphic>
          <a:graphicData uri="http://schemas.openxmlformats.org/drawingml/2006/table">
            <a:tbl>
              <a:tblPr firstRow="1" bandRow="1">
                <a:tableStyleId>{F5AB1C69-6EDB-4FF4-983F-18BD219EF322}</a:tableStyleId>
              </a:tblPr>
              <a:tblGrid>
                <a:gridCol w="4503776"/>
              </a:tblGrid>
              <a:tr h="249926">
                <a:tc>
                  <a:txBody>
                    <a:bodyPr/>
                    <a:p>
                      <a:pPr algn="just" indent="0" marL="0">
                        <a:buFont typeface="Arial" panose="020B0604020202020204" pitchFamily="34" charset="0"/>
                        <a:buNone/>
                      </a:pPr>
                      <a:r>
                        <a:rPr baseline="0" dirty="0" sz="1100" lang="en-GB" u="sng">
                          <a:solidFill>
                            <a:schemeClr val="tx1"/>
                          </a:solidFill>
                          <a:effectLst>
                            <a:outerShdw algn="tl" blurRad="38100" dir="2700000" dist="38100">
                              <a:srgbClr val="000000">
                                <a:alpha val="43137"/>
                              </a:srgbClr>
                            </a:outerShdw>
                          </a:effectLst>
                          <a:latin typeface="Algerian" panose="04020705040A02060702" pitchFamily="82" charset="0"/>
                          <a:cs typeface="Arial" panose="020B0604020202020204" pitchFamily="34" charset="0"/>
                        </a:rPr>
                        <a:t>Rationale of the Study</a:t>
                      </a:r>
                    </a:p>
                  </a:txBody>
                  <a:tcPr>
                    <a:solidFill>
                      <a:srgbClr val="BEA5F1"/>
                    </a:solidFill>
                  </a:tcPr>
                </a:tc>
              </a:tr>
              <a:tr h="2490488">
                <a:tc>
                  <a:txBody>
                    <a:bodyPr/>
                    <a:p>
                      <a:pPr algn="just" lvl="0"/>
                      <a:r>
                        <a:rPr b="1" dirty="0" sz="1000" kern="1200" lang="en-GB">
                          <a:solidFill>
                            <a:schemeClr val="dk1"/>
                          </a:solidFill>
                          <a:effectLst/>
                          <a:latin typeface="+mn-lt"/>
                          <a:ea typeface="+mn-ea"/>
                          <a:cs typeface="+mn-cs"/>
                        </a:rPr>
                        <a:t>High Prevalence and Underreporting:</a:t>
                      </a:r>
                      <a:r>
                        <a:rPr dirty="0" sz="1000" kern="1200" lang="en-GB">
                          <a:solidFill>
                            <a:schemeClr val="dk1"/>
                          </a:solidFill>
                          <a:effectLst/>
                          <a:latin typeface="+mn-lt"/>
                          <a:ea typeface="+mn-ea"/>
                          <a:cs typeface="+mn-cs"/>
                        </a:rPr>
                        <a:t> Despite being common, postpartum urinary incontinence remains underdiagnosed and undertreated, partly due to stigma and lack of education (Cox et al, 2023).</a:t>
                      </a:r>
                    </a:p>
                    <a:p>
                      <a:pPr algn="just" lvl="0"/>
                      <a:r>
                        <a:rPr b="1" dirty="0" sz="1000" kern="1200" lang="en-GB">
                          <a:solidFill>
                            <a:schemeClr val="dk1"/>
                          </a:solidFill>
                          <a:effectLst/>
                          <a:latin typeface="+mn-lt"/>
                          <a:ea typeface="+mn-ea"/>
                          <a:cs typeface="+mn-cs"/>
                        </a:rPr>
                        <a:t>Importance of Non-Surgical Interventions:</a:t>
                      </a:r>
                      <a:r>
                        <a:rPr dirty="0" sz="1000" kern="1200" lang="en-GB">
                          <a:solidFill>
                            <a:schemeClr val="dk1"/>
                          </a:solidFill>
                          <a:effectLst/>
                          <a:latin typeface="+mn-lt"/>
                          <a:ea typeface="+mn-ea"/>
                          <a:cs typeface="+mn-cs"/>
                        </a:rPr>
                        <a:t> PFMT offers a safe, cost-effective, and non-invasive method to prevent or manage urinary incontinence, reducing the need for pharmacological or surgical treatments (Cox et al, 2023).</a:t>
                      </a:r>
                    </a:p>
                    <a:p>
                      <a:pPr algn="just" lvl="0"/>
                      <a:r>
                        <a:rPr b="1" dirty="0" sz="1000" kern="1200" lang="en-GB">
                          <a:solidFill>
                            <a:schemeClr val="dk1"/>
                          </a:solidFill>
                          <a:effectLst/>
                          <a:latin typeface="+mn-lt"/>
                          <a:ea typeface="+mn-ea"/>
                          <a:cs typeface="+mn-cs"/>
                        </a:rPr>
                        <a:t>Improving Maternal Health Outcomes:</a:t>
                      </a:r>
                      <a:r>
                        <a:rPr dirty="0" sz="1000" kern="1200" lang="en-GB">
                          <a:solidFill>
                            <a:schemeClr val="dk1"/>
                          </a:solidFill>
                          <a:effectLst/>
                          <a:latin typeface="+mn-lt"/>
                          <a:ea typeface="+mn-ea"/>
                          <a:cs typeface="+mn-cs"/>
                        </a:rPr>
                        <a:t> Effective postpartum pelvic floor programs can enhance recovery, physical comfort, and quality of life for mothers (Hadizadeh-</a:t>
                      </a:r>
                      <a:r>
                        <a:rPr dirty="0" sz="1000" kern="1200" lang="en-GB" err="1">
                          <a:solidFill>
                            <a:schemeClr val="dk1"/>
                          </a:solidFill>
                          <a:effectLst/>
                          <a:latin typeface="+mn-lt"/>
                          <a:ea typeface="+mn-ea"/>
                          <a:cs typeface="+mn-cs"/>
                        </a:rPr>
                        <a:t>Talasaz</a:t>
                      </a:r>
                      <a:r>
                        <a:rPr dirty="0" sz="1000" kern="1200" lang="en-GB">
                          <a:solidFill>
                            <a:schemeClr val="dk1"/>
                          </a:solidFill>
                          <a:effectLst/>
                          <a:latin typeface="+mn-lt"/>
                          <a:ea typeface="+mn-ea"/>
                          <a:cs typeface="+mn-cs"/>
                        </a:rPr>
                        <a:t> et al, 2019).</a:t>
                      </a:r>
                    </a:p>
                    <a:p>
                      <a:pPr algn="just" lvl="0"/>
                      <a:r>
                        <a:rPr b="1" dirty="0" sz="1000" kern="1200" lang="en-GB">
                          <a:solidFill>
                            <a:schemeClr val="dk1"/>
                          </a:solidFill>
                          <a:effectLst/>
                          <a:latin typeface="+mn-lt"/>
                          <a:ea typeface="+mn-ea"/>
                          <a:cs typeface="+mn-cs"/>
                        </a:rPr>
                        <a:t>Public Health Relevance:</a:t>
                      </a:r>
                      <a:r>
                        <a:rPr dirty="0" sz="1000" kern="1200" lang="en-GB">
                          <a:solidFill>
                            <a:schemeClr val="dk1"/>
                          </a:solidFill>
                          <a:effectLst/>
                          <a:latin typeface="+mn-lt"/>
                          <a:ea typeface="+mn-ea"/>
                          <a:cs typeface="+mn-cs"/>
                        </a:rPr>
                        <a:t> Strengthening postpartum care through evidence-based PFMT can contribute to national efforts to improve women’s health outcomes and reduce healthcare costs (</a:t>
                      </a:r>
                      <a:r>
                        <a:rPr dirty="0" sz="1000" kern="1200" lang="en-GB" err="1">
                          <a:solidFill>
                            <a:schemeClr val="dk1"/>
                          </a:solidFill>
                          <a:effectLst/>
                          <a:latin typeface="+mn-lt"/>
                          <a:ea typeface="+mn-ea"/>
                          <a:cs typeface="+mn-cs"/>
                        </a:rPr>
                        <a:t>Viñaspre</a:t>
                      </a:r>
                      <a:r>
                        <a:rPr dirty="0" sz="1000" kern="1200" lang="en-GB">
                          <a:solidFill>
                            <a:schemeClr val="dk1"/>
                          </a:solidFill>
                          <a:effectLst/>
                          <a:latin typeface="+mn-lt"/>
                          <a:ea typeface="+mn-ea"/>
                          <a:cs typeface="+mn-cs"/>
                        </a:rPr>
                        <a:t> et al, 2021).</a:t>
                      </a:r>
                    </a:p>
                    <a:p>
                      <a:pPr algn="just" lvl="0"/>
                      <a:r>
                        <a:rPr b="1" dirty="0" sz="1000" kern="1200" lang="en-GB">
                          <a:solidFill>
                            <a:schemeClr val="dk1"/>
                          </a:solidFill>
                          <a:effectLst/>
                          <a:latin typeface="+mn-lt"/>
                          <a:ea typeface="+mn-ea"/>
                          <a:cs typeface="+mn-cs"/>
                        </a:rPr>
                        <a:t>Promoting Awareness and Engagement:</a:t>
                      </a:r>
                      <a:r>
                        <a:rPr dirty="0" sz="1000" kern="1200" lang="en-GB">
                          <a:solidFill>
                            <a:schemeClr val="dk1"/>
                          </a:solidFill>
                          <a:effectLst/>
                          <a:latin typeface="+mn-lt"/>
                          <a:ea typeface="+mn-ea"/>
                          <a:cs typeface="+mn-cs"/>
                        </a:rPr>
                        <a:t> Understanding the barriers and facilitators to PFMT adherence can inform more accessible and motivating interventions (Hadizadeh-</a:t>
                      </a:r>
                      <a:r>
                        <a:rPr dirty="0" sz="1000" kern="1200" lang="en-GB" err="1">
                          <a:solidFill>
                            <a:schemeClr val="dk1"/>
                          </a:solidFill>
                          <a:effectLst/>
                          <a:latin typeface="+mn-lt"/>
                          <a:ea typeface="+mn-ea"/>
                          <a:cs typeface="+mn-cs"/>
                        </a:rPr>
                        <a:t>Talasaz</a:t>
                      </a:r>
                      <a:r>
                        <a:rPr dirty="0" sz="1000" kern="1200" lang="en-GB">
                          <a:solidFill>
                            <a:schemeClr val="dk1"/>
                          </a:solidFill>
                          <a:effectLst/>
                          <a:latin typeface="+mn-lt"/>
                          <a:ea typeface="+mn-ea"/>
                          <a:cs typeface="+mn-cs"/>
                        </a:rPr>
                        <a:t> et al, 2019).</a:t>
                      </a:r>
                    </a:p>
                  </a:txBody>
                  <a:tcPr>
                    <a:gradFill flip="none" rotWithShape="1">
                      <a:gsLst>
                        <a:gs pos="0">
                          <a:schemeClr val="accent1">
                            <a:lumMod val="5000"/>
                            <a:lumOff val="95000"/>
                          </a:schemeClr>
                        </a:gs>
                        <a:gs pos="35000">
                          <a:schemeClr val="accent4">
                            <a:lumMod val="20000"/>
                            <a:lumOff val="80000"/>
                          </a:schemeClr>
                        </a:gs>
                        <a:gs pos="83000">
                          <a:srgbClr val="E1DCEE"/>
                        </a:gs>
                        <a:gs pos="100000">
                          <a:schemeClr val="accent1">
                            <a:lumMod val="30000"/>
                            <a:lumOff val="70000"/>
                          </a:schemeClr>
                        </a:gs>
                      </a:gsLst>
                      <a:lin ang="8100000" scaled="1"/>
                    </a:gradFill>
                  </a:tcPr>
                </a:tc>
              </a:tr>
            </a:tbl>
          </a:graphicData>
        </a:graphic>
      </p:graphicFrame>
      <p:graphicFrame>
        <p:nvGraphicFramePr>
          <p:cNvPr id="4194308" name="Table 16"/>
          <p:cNvGraphicFramePr>
            <a:graphicFrameLocks noGrp="1"/>
          </p:cNvGraphicFramePr>
          <p:nvPr/>
        </p:nvGraphicFramePr>
        <p:xfrm>
          <a:off x="15260" y="6815064"/>
          <a:ext cx="5093453" cy="2788920"/>
        </p:xfrm>
        <a:graphic>
          <a:graphicData uri="http://schemas.openxmlformats.org/drawingml/2006/table">
            <a:tbl>
              <a:tblPr firstRow="1" bandRow="1">
                <a:tableStyleId>{F5AB1C69-6EDB-4FF4-983F-18BD219EF322}</a:tableStyleId>
              </a:tblPr>
              <a:tblGrid>
                <a:gridCol w="5093453"/>
              </a:tblGrid>
              <a:tr h="234058">
                <a:tc>
                  <a:txBody>
                    <a:bodyPr/>
                    <a:p>
                      <a:pPr algn="just"/>
                      <a:r>
                        <a:rPr baseline="0" dirty="0" sz="1100" lang="en-GB" u="sng">
                          <a:solidFill>
                            <a:srgbClr val="FCD0EF"/>
                          </a:solidFill>
                          <a:effectLst>
                            <a:outerShdw algn="tl" blurRad="38100" dir="2700000" dist="38100">
                              <a:srgbClr val="000000">
                                <a:alpha val="43137"/>
                              </a:srgbClr>
                            </a:outerShdw>
                          </a:effectLst>
                          <a:latin typeface="Algerian" panose="04020705040A02060702" pitchFamily="82" charset="0"/>
                          <a:cs typeface="Arial" panose="020B0604020202020204" pitchFamily="34" charset="0"/>
                        </a:rPr>
                        <a:t>Research Impact</a:t>
                      </a:r>
                    </a:p>
                  </a:txBody>
                  <a:tcPr>
                    <a:solidFill>
                      <a:schemeClr val="accent5"/>
                    </a:solidFill>
                  </a:tcPr>
                </a:tc>
              </a:tr>
              <a:tr h="2010145">
                <a:tc>
                  <a:txBody>
                    <a:bodyPr/>
                    <a:p>
                      <a:pPr algn="just" lvl="0"/>
                      <a:r>
                        <a:rPr b="1" dirty="0" sz="1000" kern="1200" lang="en-GB">
                          <a:solidFill>
                            <a:schemeClr val="dk1"/>
                          </a:solidFill>
                          <a:effectLst/>
                          <a:latin typeface="+mn-lt"/>
                          <a:ea typeface="+mn-ea"/>
                          <a:cs typeface="+mn-cs"/>
                        </a:rPr>
                        <a:t>Postpartum Women:</a:t>
                      </a:r>
                      <a:r>
                        <a:rPr dirty="0" sz="1000" kern="1200" lang="en-GB">
                          <a:solidFill>
                            <a:schemeClr val="dk1"/>
                          </a:solidFill>
                          <a:effectLst/>
                          <a:latin typeface="+mn-lt"/>
                          <a:ea typeface="+mn-ea"/>
                          <a:cs typeface="+mn-cs"/>
                        </a:rPr>
                        <a:t> This research will help postpartum women aged 20–40 access evidence-based, effective exercise programs that reduce urinary incontinence, restore confidence, and improve physical and emotional well-being (</a:t>
                      </a:r>
                      <a:r>
                        <a:rPr dirty="0" sz="1000" kern="1200" lang="en-GB" err="1">
                          <a:solidFill>
                            <a:schemeClr val="dk1"/>
                          </a:solidFill>
                          <a:effectLst/>
                          <a:latin typeface="+mn-lt"/>
                          <a:ea typeface="+mn-ea"/>
                          <a:cs typeface="+mn-cs"/>
                        </a:rPr>
                        <a:t>Ryhtae</a:t>
                      </a:r>
                      <a:r>
                        <a:rPr dirty="0" sz="1000" kern="1200" lang="en-GB">
                          <a:solidFill>
                            <a:schemeClr val="dk1"/>
                          </a:solidFill>
                          <a:effectLst/>
                          <a:latin typeface="+mn-lt"/>
                          <a:ea typeface="+mn-ea"/>
                          <a:cs typeface="+mn-cs"/>
                        </a:rPr>
                        <a:t> et al, 2023).</a:t>
                      </a:r>
                    </a:p>
                    <a:p>
                      <a:pPr algn="just" lvl="0"/>
                      <a:r>
                        <a:rPr b="1" dirty="0" sz="1000" kern="1200" lang="en-GB">
                          <a:solidFill>
                            <a:schemeClr val="dk1"/>
                          </a:solidFill>
                          <a:effectLst/>
                          <a:latin typeface="+mn-lt"/>
                          <a:ea typeface="+mn-ea"/>
                          <a:cs typeface="+mn-cs"/>
                        </a:rPr>
                        <a:t>Impact on Public Health:</a:t>
                      </a:r>
                      <a:r>
                        <a:rPr dirty="0" sz="1000" kern="1200" lang="en-GB">
                          <a:solidFill>
                            <a:schemeClr val="dk1"/>
                          </a:solidFill>
                          <a:effectLst/>
                          <a:latin typeface="+mn-lt"/>
                          <a:ea typeface="+mn-ea"/>
                          <a:cs typeface="+mn-cs"/>
                        </a:rPr>
                        <a:t> Findings will guide NHS and public health initiatives to design cost-effective, community-based PFMT programs that promote early postpartum rehabilitation and long-term maternal health (Yang et al, 2022).</a:t>
                      </a:r>
                    </a:p>
                    <a:p>
                      <a:pPr algn="just" lvl="0"/>
                      <a:r>
                        <a:rPr b="1" dirty="0" sz="1000" kern="1200" lang="en-GB">
                          <a:solidFill>
                            <a:schemeClr val="dk1"/>
                          </a:solidFill>
                          <a:effectLst/>
                          <a:latin typeface="+mn-lt"/>
                          <a:ea typeface="+mn-ea"/>
                          <a:cs typeface="+mn-cs"/>
                        </a:rPr>
                        <a:t>Policy and Health Strategies:</a:t>
                      </a:r>
                      <a:r>
                        <a:rPr dirty="0" sz="1000" kern="1200" lang="en-GB">
                          <a:solidFill>
                            <a:schemeClr val="dk1"/>
                          </a:solidFill>
                          <a:effectLst/>
                          <a:latin typeface="+mn-lt"/>
                          <a:ea typeface="+mn-ea"/>
                          <a:cs typeface="+mn-cs"/>
                        </a:rPr>
                        <a:t> The study will provide evidence to inform national women’s health and maternity policies, supporting the integration of structured PFMT education and follow-up into routine postpartum care (</a:t>
                      </a:r>
                      <a:r>
                        <a:rPr dirty="0" sz="1000" kern="1200" lang="en-GB" err="1">
                          <a:solidFill>
                            <a:schemeClr val="dk1"/>
                          </a:solidFill>
                          <a:effectLst/>
                          <a:latin typeface="+mn-lt"/>
                          <a:ea typeface="+mn-ea"/>
                          <a:cs typeface="+mn-cs"/>
                        </a:rPr>
                        <a:t>Hauwaert</a:t>
                      </a:r>
                      <a:r>
                        <a:rPr dirty="0" sz="1000" kern="1200" lang="en-GB">
                          <a:solidFill>
                            <a:schemeClr val="dk1"/>
                          </a:solidFill>
                          <a:effectLst/>
                          <a:latin typeface="+mn-lt"/>
                          <a:ea typeface="+mn-ea"/>
                          <a:cs typeface="+mn-cs"/>
                        </a:rPr>
                        <a:t> et al, 2025).</a:t>
                      </a:r>
                    </a:p>
                    <a:p>
                      <a:pPr algn="just" lvl="0"/>
                      <a:r>
                        <a:rPr b="1" dirty="0" sz="1000" kern="1200" lang="en-GB">
                          <a:solidFill>
                            <a:schemeClr val="dk1"/>
                          </a:solidFill>
                          <a:effectLst/>
                          <a:latin typeface="+mn-lt"/>
                          <a:ea typeface="+mn-ea"/>
                          <a:cs typeface="+mn-cs"/>
                        </a:rPr>
                        <a:t>Healthcare Professionals:</a:t>
                      </a:r>
                      <a:r>
                        <a:rPr dirty="0" sz="1000" kern="1200" lang="en-GB">
                          <a:solidFill>
                            <a:schemeClr val="dk1"/>
                          </a:solidFill>
                          <a:effectLst/>
                          <a:latin typeface="+mn-lt"/>
                          <a:ea typeface="+mn-ea"/>
                          <a:cs typeface="+mn-cs"/>
                        </a:rPr>
                        <a:t> The research will equip healthcare providers, such as midwives, physiotherapists, and nurses, with practical insights into delivering, supervising, and promoting adherence to PFMT programs (Shir, 2022).</a:t>
                      </a:r>
                    </a:p>
                    <a:p>
                      <a:pPr algn="just" lvl="0"/>
                      <a:r>
                        <a:rPr b="1" dirty="0" sz="1000" kern="1200" lang="en-GB">
                          <a:solidFill>
                            <a:schemeClr val="dk1"/>
                          </a:solidFill>
                          <a:effectLst/>
                          <a:latin typeface="+mn-lt"/>
                          <a:ea typeface="+mn-ea"/>
                          <a:cs typeface="+mn-cs"/>
                        </a:rPr>
                        <a:t>Academic Impact:</a:t>
                      </a:r>
                      <a:r>
                        <a:rPr dirty="0" sz="1000" kern="1200" lang="en-GB">
                          <a:solidFill>
                            <a:schemeClr val="dk1"/>
                          </a:solidFill>
                          <a:effectLst/>
                          <a:latin typeface="+mn-lt"/>
                          <a:ea typeface="+mn-ea"/>
                          <a:cs typeface="+mn-cs"/>
                        </a:rPr>
                        <a:t> By raising awareness and reducing stigma around postpartum urinary incontinence, this study will encourage open discussions on maternal health and contribute to the academic evidence base on women’s pelvic health in the UK (Lopes et al, 2025).</a:t>
                      </a:r>
                    </a:p>
                  </a:txBody>
                  <a:tcPr>
                    <a:gradFill>
                      <a:gsLst>
                        <a:gs pos="0">
                          <a:schemeClr val="accent1">
                            <a:lumMod val="5000"/>
                            <a:lumOff val="95000"/>
                          </a:schemeClr>
                        </a:gs>
                        <a:gs pos="35000">
                          <a:srgbClr val="B9E1FF"/>
                        </a:gs>
                        <a:gs pos="83000">
                          <a:srgbClr val="FBE2D1"/>
                        </a:gs>
                        <a:gs pos="100000">
                          <a:schemeClr val="accent1">
                            <a:lumMod val="30000"/>
                            <a:lumOff val="70000"/>
                          </a:schemeClr>
                        </a:gs>
                      </a:gsLst>
                      <a:lin ang="8100000" scaled="1"/>
                    </a:gradFill>
                  </a:tcPr>
                </a:tc>
              </a:tr>
            </a:tbl>
          </a:graphicData>
        </a:graphic>
      </p:graphicFrame>
      <p:graphicFrame>
        <p:nvGraphicFramePr>
          <p:cNvPr id="4194309" name="Table 17"/>
          <p:cNvGraphicFramePr>
            <a:graphicFrameLocks noGrp="1"/>
          </p:cNvGraphicFramePr>
          <p:nvPr/>
        </p:nvGraphicFramePr>
        <p:xfrm>
          <a:off x="15260" y="9655661"/>
          <a:ext cx="9585940" cy="2987040"/>
        </p:xfrm>
        <a:graphic>
          <a:graphicData uri="http://schemas.openxmlformats.org/drawingml/2006/table">
            <a:tbl>
              <a:tblPr firstRow="1" bandRow="1">
                <a:tableStyleId>{F5AB1C69-6EDB-4FF4-983F-18BD219EF322}</a:tableStyleId>
              </a:tblPr>
              <a:tblGrid>
                <a:gridCol w="9585940"/>
              </a:tblGrid>
              <a:tr h="211113">
                <a:tc>
                  <a:txBody>
                    <a:bodyPr/>
                    <a:p>
                      <a:pPr algn="just" indent="0" marL="0">
                        <a:buFont typeface="+mj-lt"/>
                        <a:buNone/>
                      </a:pPr>
                      <a:r>
                        <a:rPr baseline="0" b="1" dirty="0" sz="900" lang="en-GB" u="sng">
                          <a:solidFill>
                            <a:schemeClr val="tx1"/>
                          </a:solidFill>
                          <a:effectLst>
                            <a:outerShdw algn="tl" blurRad="38100" dir="2700000" dist="38100">
                              <a:srgbClr val="000000">
                                <a:alpha val="43137"/>
                              </a:srgbClr>
                            </a:outerShdw>
                          </a:effectLst>
                          <a:latin typeface="Arial" panose="020B0604020202020204" pitchFamily="34" charset="0"/>
                          <a:cs typeface="Arial" panose="020B0604020202020204" pitchFamily="34" charset="0"/>
                        </a:rPr>
                        <a:t>Reference list</a:t>
                      </a:r>
                    </a:p>
                  </a:txBody>
                  <a:tcPr>
                    <a:solidFill>
                      <a:srgbClr val="FCD0EF"/>
                    </a:solidFill>
                  </a:tcPr>
                </a:tc>
              </a:tr>
              <a:tr h="2730207">
                <a:tc>
                  <a:txBody>
                    <a:bodyPr/>
                    <a:p>
                      <a:pPr algn="just" indent="-228600" marL="228600">
                        <a:buFont typeface="+mj-lt"/>
                        <a:buAutoNum type="arabicPeriod"/>
                      </a:pPr>
                      <a:r>
                        <a:rPr dirty="0" sz="700" kern="1200" lang="en-GB" err="1">
                          <a:solidFill>
                            <a:schemeClr val="dk1"/>
                          </a:solidFill>
                          <a:effectLst/>
                          <a:latin typeface="+mn-lt"/>
                          <a:ea typeface="+mn-ea"/>
                          <a:cs typeface="+mn-cs"/>
                        </a:rPr>
                        <a:t>AlQuaiz</a:t>
                      </a:r>
                      <a:r>
                        <a:rPr dirty="0" sz="700" kern="1200" lang="en-GB">
                          <a:solidFill>
                            <a:schemeClr val="dk1"/>
                          </a:solidFill>
                          <a:effectLst/>
                          <a:latin typeface="+mn-lt"/>
                          <a:ea typeface="+mn-ea"/>
                          <a:cs typeface="+mn-cs"/>
                        </a:rPr>
                        <a:t>, A.M., Kazi, A., </a:t>
                      </a:r>
                      <a:r>
                        <a:rPr dirty="0" sz="700" kern="1200" lang="en-GB" err="1">
                          <a:solidFill>
                            <a:schemeClr val="dk1"/>
                          </a:solidFill>
                          <a:effectLst/>
                          <a:latin typeface="+mn-lt"/>
                          <a:ea typeface="+mn-ea"/>
                          <a:cs typeface="+mn-cs"/>
                        </a:rPr>
                        <a:t>AlYousefi</a:t>
                      </a:r>
                      <a:r>
                        <a:rPr dirty="0" sz="700" kern="1200" lang="en-GB">
                          <a:solidFill>
                            <a:schemeClr val="dk1"/>
                          </a:solidFill>
                          <a:effectLst/>
                          <a:latin typeface="+mn-lt"/>
                          <a:ea typeface="+mn-ea"/>
                          <a:cs typeface="+mn-cs"/>
                        </a:rPr>
                        <a:t>, N., </a:t>
                      </a:r>
                      <a:r>
                        <a:rPr dirty="0" sz="700" kern="1200" lang="en-GB" err="1">
                          <a:solidFill>
                            <a:schemeClr val="dk1"/>
                          </a:solidFill>
                          <a:effectLst/>
                          <a:latin typeface="+mn-lt"/>
                          <a:ea typeface="+mn-ea"/>
                          <a:cs typeface="+mn-cs"/>
                        </a:rPr>
                        <a:t>Alwatban</a:t>
                      </a:r>
                      <a:r>
                        <a:rPr dirty="0" sz="700" kern="1200" lang="en-GB">
                          <a:solidFill>
                            <a:schemeClr val="dk1"/>
                          </a:solidFill>
                          <a:effectLst/>
                          <a:latin typeface="+mn-lt"/>
                          <a:ea typeface="+mn-ea"/>
                          <a:cs typeface="+mn-cs"/>
                        </a:rPr>
                        <a:t>, L., </a:t>
                      </a:r>
                      <a:r>
                        <a:rPr dirty="0" sz="700" kern="1200" lang="en-GB" err="1">
                          <a:solidFill>
                            <a:schemeClr val="dk1"/>
                          </a:solidFill>
                          <a:effectLst/>
                          <a:latin typeface="+mn-lt"/>
                          <a:ea typeface="+mn-ea"/>
                          <a:cs typeface="+mn-cs"/>
                        </a:rPr>
                        <a:t>AlHabib</a:t>
                      </a:r>
                      <a:r>
                        <a:rPr dirty="0" sz="700" kern="1200" lang="en-GB">
                          <a:solidFill>
                            <a:schemeClr val="dk1"/>
                          </a:solidFill>
                          <a:effectLst/>
                          <a:latin typeface="+mn-lt"/>
                          <a:ea typeface="+mn-ea"/>
                          <a:cs typeface="+mn-cs"/>
                        </a:rPr>
                        <a:t>, Y. and </a:t>
                      </a:r>
                      <a:r>
                        <a:rPr dirty="0" sz="700" kern="1200" lang="en-GB" err="1">
                          <a:solidFill>
                            <a:schemeClr val="dk1"/>
                          </a:solidFill>
                          <a:effectLst/>
                          <a:latin typeface="+mn-lt"/>
                          <a:ea typeface="+mn-ea"/>
                          <a:cs typeface="+mn-cs"/>
                        </a:rPr>
                        <a:t>Turkistani</a:t>
                      </a:r>
                      <a:r>
                        <a:rPr dirty="0" sz="700" kern="1200" lang="en-GB">
                          <a:solidFill>
                            <a:schemeClr val="dk1"/>
                          </a:solidFill>
                          <a:effectLst/>
                          <a:latin typeface="+mn-lt"/>
                          <a:ea typeface="+mn-ea"/>
                          <a:cs typeface="+mn-cs"/>
                        </a:rPr>
                        <a:t>, I., (2023), June. Urinary incontinence affects the quality of life and increases psychological distress and low self-esteem. In </a:t>
                      </a:r>
                      <a:r>
                        <a:rPr dirty="0" sz="700" i="1" kern="1200" lang="en-GB">
                          <a:solidFill>
                            <a:schemeClr val="dk1"/>
                          </a:solidFill>
                          <a:effectLst/>
                          <a:latin typeface="+mn-lt"/>
                          <a:ea typeface="+mn-ea"/>
                          <a:cs typeface="+mn-cs"/>
                        </a:rPr>
                        <a:t>Healthcare</a:t>
                      </a:r>
                      <a:r>
                        <a:rPr dirty="0" sz="700" kern="1200" lang="en-GB">
                          <a:solidFill>
                            <a:schemeClr val="dk1"/>
                          </a:solidFill>
                          <a:effectLst/>
                          <a:latin typeface="+mn-lt"/>
                          <a:ea typeface="+mn-ea"/>
                          <a:cs typeface="+mn-cs"/>
                        </a:rPr>
                        <a:t> (Vol. 11, No. 12, p. 1772). MDPI.</a:t>
                      </a:r>
                    </a:p>
                    <a:p>
                      <a:pPr algn="just" indent="-228600" marL="228600">
                        <a:buFont typeface="+mj-lt"/>
                        <a:buAutoNum type="arabicPeriod"/>
                      </a:pPr>
                      <a:r>
                        <a:rPr dirty="0" sz="700" kern="1200" lang="en-GB">
                          <a:solidFill>
                            <a:schemeClr val="dk1"/>
                          </a:solidFill>
                          <a:effectLst/>
                          <a:latin typeface="+mn-lt"/>
                          <a:ea typeface="+mn-ea"/>
                          <a:cs typeface="+mn-cs"/>
                        </a:rPr>
                        <a:t>Ayubi, N., </a:t>
                      </a:r>
                      <a:r>
                        <a:rPr dirty="0" sz="700" kern="1200" lang="en-GB" err="1">
                          <a:solidFill>
                            <a:schemeClr val="dk1"/>
                          </a:solidFill>
                          <a:effectLst/>
                          <a:latin typeface="+mn-lt"/>
                          <a:ea typeface="+mn-ea"/>
                          <a:cs typeface="+mn-cs"/>
                        </a:rPr>
                        <a:t>Padmasari</a:t>
                      </a:r>
                      <a:r>
                        <a:rPr dirty="0" sz="700" kern="1200" lang="en-GB">
                          <a:solidFill>
                            <a:schemeClr val="dk1"/>
                          </a:solidFill>
                          <a:effectLst/>
                          <a:latin typeface="+mn-lt"/>
                          <a:ea typeface="+mn-ea"/>
                          <a:cs typeface="+mn-cs"/>
                        </a:rPr>
                        <a:t>, D.F., </a:t>
                      </a:r>
                      <a:r>
                        <a:rPr dirty="0" sz="700" kern="1200" lang="en-GB" err="1">
                          <a:solidFill>
                            <a:schemeClr val="dk1"/>
                          </a:solidFill>
                          <a:effectLst/>
                          <a:latin typeface="+mn-lt"/>
                          <a:ea typeface="+mn-ea"/>
                          <a:cs typeface="+mn-cs"/>
                        </a:rPr>
                        <a:t>Komaini</a:t>
                      </a:r>
                      <a:r>
                        <a:rPr dirty="0" sz="700" kern="1200" lang="en-GB">
                          <a:solidFill>
                            <a:schemeClr val="dk1"/>
                          </a:solidFill>
                          <a:effectLst/>
                          <a:latin typeface="+mn-lt"/>
                          <a:ea typeface="+mn-ea"/>
                          <a:cs typeface="+mn-cs"/>
                        </a:rPr>
                        <a:t>, A., Putri, D.R.S., Syafawi, A., Mario, D.T., </a:t>
                      </a:r>
                      <a:r>
                        <a:rPr dirty="0" sz="700" kern="1200" lang="en-GB" err="1">
                          <a:solidFill>
                            <a:schemeClr val="dk1"/>
                          </a:solidFill>
                          <a:effectLst/>
                          <a:latin typeface="+mn-lt"/>
                          <a:ea typeface="+mn-ea"/>
                          <a:cs typeface="+mn-cs"/>
                        </a:rPr>
                        <a:t>Gemaini</a:t>
                      </a:r>
                      <a:r>
                        <a:rPr dirty="0" sz="700" kern="1200" lang="en-GB">
                          <a:solidFill>
                            <a:schemeClr val="dk1"/>
                          </a:solidFill>
                          <a:effectLst/>
                          <a:latin typeface="+mn-lt"/>
                          <a:ea typeface="+mn-ea"/>
                          <a:cs typeface="+mn-cs"/>
                        </a:rPr>
                        <a:t>, A., Ridwan, M., </a:t>
                      </a:r>
                      <a:r>
                        <a:rPr dirty="0" sz="700" kern="1200" lang="en-GB" err="1">
                          <a:solidFill>
                            <a:schemeClr val="dk1"/>
                          </a:solidFill>
                          <a:effectLst/>
                          <a:latin typeface="+mn-lt"/>
                          <a:ea typeface="+mn-ea"/>
                          <a:cs typeface="+mn-cs"/>
                        </a:rPr>
                        <a:t>Daulay</a:t>
                      </a:r>
                      <a:r>
                        <a:rPr dirty="0" sz="700" kern="1200" lang="en-GB">
                          <a:solidFill>
                            <a:schemeClr val="dk1"/>
                          </a:solidFill>
                          <a:effectLst/>
                          <a:latin typeface="+mn-lt"/>
                          <a:ea typeface="+mn-ea"/>
                          <a:cs typeface="+mn-cs"/>
                        </a:rPr>
                        <a:t>, D.A.A., Ming, J.W. and </a:t>
                      </a:r>
                      <a:r>
                        <a:rPr dirty="0" sz="700" kern="1200" lang="en-GB" err="1">
                          <a:solidFill>
                            <a:schemeClr val="dk1"/>
                          </a:solidFill>
                          <a:effectLst/>
                          <a:latin typeface="+mn-lt"/>
                          <a:ea typeface="+mn-ea"/>
                          <a:cs typeface="+mn-cs"/>
                        </a:rPr>
                        <a:t>Prihanto</a:t>
                      </a:r>
                      <a:r>
                        <a:rPr dirty="0" sz="700" kern="1200" lang="en-GB">
                          <a:solidFill>
                            <a:schemeClr val="dk1"/>
                          </a:solidFill>
                          <a:effectLst/>
                          <a:latin typeface="+mn-lt"/>
                          <a:ea typeface="+mn-ea"/>
                          <a:cs typeface="+mn-cs"/>
                        </a:rPr>
                        <a:t>, J.B., (2024). The effectiveness of pelvic floor muscle training on decreasing urinary incontinence in pregnant or postnatal women: A systematic review. </a:t>
                      </a:r>
                      <a:r>
                        <a:rPr dirty="0" sz="700" i="1" kern="1200" lang="en-GB">
                          <a:solidFill>
                            <a:schemeClr val="dk1"/>
                          </a:solidFill>
                          <a:effectLst/>
                          <a:latin typeface="+mn-lt"/>
                          <a:ea typeface="+mn-ea"/>
                          <a:cs typeface="+mn-cs"/>
                        </a:rPr>
                        <a:t>Retos: </a:t>
                      </a:r>
                      <a:r>
                        <a:rPr dirty="0" sz="700" i="1" kern="1200" lang="en-GB" err="1">
                          <a:solidFill>
                            <a:schemeClr val="dk1"/>
                          </a:solidFill>
                          <a:effectLst/>
                          <a:latin typeface="+mn-lt"/>
                          <a:ea typeface="+mn-ea"/>
                          <a:cs typeface="+mn-cs"/>
                        </a:rPr>
                        <a:t>nuevas</a:t>
                      </a:r>
                      <a:r>
                        <a:rPr dirty="0" sz="700" i="1" kern="1200" lang="en-GB">
                          <a:solidFill>
                            <a:schemeClr val="dk1"/>
                          </a:solidFill>
                          <a:effectLst/>
                          <a:latin typeface="+mn-lt"/>
                          <a:ea typeface="+mn-ea"/>
                          <a:cs typeface="+mn-cs"/>
                        </a:rPr>
                        <a:t> </a:t>
                      </a:r>
                      <a:r>
                        <a:rPr dirty="0" sz="700" i="1" kern="1200" lang="en-GB" err="1">
                          <a:solidFill>
                            <a:schemeClr val="dk1"/>
                          </a:solidFill>
                          <a:effectLst/>
                          <a:latin typeface="+mn-lt"/>
                          <a:ea typeface="+mn-ea"/>
                          <a:cs typeface="+mn-cs"/>
                        </a:rPr>
                        <a:t>tendencias</a:t>
                      </a:r>
                      <a:r>
                        <a:rPr dirty="0" sz="700" i="1" kern="1200" lang="en-GB">
                          <a:solidFill>
                            <a:schemeClr val="dk1"/>
                          </a:solidFill>
                          <a:effectLst/>
                          <a:latin typeface="+mn-lt"/>
                          <a:ea typeface="+mn-ea"/>
                          <a:cs typeface="+mn-cs"/>
                        </a:rPr>
                        <a:t> </a:t>
                      </a:r>
                      <a:r>
                        <a:rPr dirty="0" sz="700" i="1" kern="1200" lang="en-GB" err="1">
                          <a:solidFill>
                            <a:schemeClr val="dk1"/>
                          </a:solidFill>
                          <a:effectLst/>
                          <a:latin typeface="+mn-lt"/>
                          <a:ea typeface="+mn-ea"/>
                          <a:cs typeface="+mn-cs"/>
                        </a:rPr>
                        <a:t>en</a:t>
                      </a:r>
                      <a:r>
                        <a:rPr dirty="0" sz="700" i="1" kern="1200" lang="en-GB">
                          <a:solidFill>
                            <a:schemeClr val="dk1"/>
                          </a:solidFill>
                          <a:effectLst/>
                          <a:latin typeface="+mn-lt"/>
                          <a:ea typeface="+mn-ea"/>
                          <a:cs typeface="+mn-cs"/>
                        </a:rPr>
                        <a:t> </a:t>
                      </a:r>
                      <a:r>
                        <a:rPr dirty="0" sz="700" i="1" kern="1200" lang="en-GB" err="1">
                          <a:solidFill>
                            <a:schemeClr val="dk1"/>
                          </a:solidFill>
                          <a:effectLst/>
                          <a:latin typeface="+mn-lt"/>
                          <a:ea typeface="+mn-ea"/>
                          <a:cs typeface="+mn-cs"/>
                        </a:rPr>
                        <a:t>educación</a:t>
                      </a:r>
                      <a:r>
                        <a:rPr dirty="0" sz="700" i="1" kern="1200" lang="en-GB">
                          <a:solidFill>
                            <a:schemeClr val="dk1"/>
                          </a:solidFill>
                          <a:effectLst/>
                          <a:latin typeface="+mn-lt"/>
                          <a:ea typeface="+mn-ea"/>
                          <a:cs typeface="+mn-cs"/>
                        </a:rPr>
                        <a:t> </a:t>
                      </a:r>
                      <a:r>
                        <a:rPr dirty="0" sz="700" i="1" kern="1200" lang="en-GB" err="1">
                          <a:solidFill>
                            <a:schemeClr val="dk1"/>
                          </a:solidFill>
                          <a:effectLst/>
                          <a:latin typeface="+mn-lt"/>
                          <a:ea typeface="+mn-ea"/>
                          <a:cs typeface="+mn-cs"/>
                        </a:rPr>
                        <a:t>física</a:t>
                      </a:r>
                      <a:r>
                        <a:rPr dirty="0" sz="700" i="1" kern="1200" lang="en-GB">
                          <a:solidFill>
                            <a:schemeClr val="dk1"/>
                          </a:solidFill>
                          <a:effectLst/>
                          <a:latin typeface="+mn-lt"/>
                          <a:ea typeface="+mn-ea"/>
                          <a:cs typeface="+mn-cs"/>
                        </a:rPr>
                        <a:t>, </a:t>
                      </a:r>
                      <a:r>
                        <a:rPr dirty="0" sz="700" i="1" kern="1200" lang="en-GB" err="1">
                          <a:solidFill>
                            <a:schemeClr val="dk1"/>
                          </a:solidFill>
                          <a:effectLst/>
                          <a:latin typeface="+mn-lt"/>
                          <a:ea typeface="+mn-ea"/>
                          <a:cs typeface="+mn-cs"/>
                        </a:rPr>
                        <a:t>deporte</a:t>
                      </a:r>
                      <a:r>
                        <a:rPr dirty="0" sz="700" i="1" kern="1200" lang="en-GB">
                          <a:solidFill>
                            <a:schemeClr val="dk1"/>
                          </a:solidFill>
                          <a:effectLst/>
                          <a:latin typeface="+mn-lt"/>
                          <a:ea typeface="+mn-ea"/>
                          <a:cs typeface="+mn-cs"/>
                        </a:rPr>
                        <a:t> y </a:t>
                      </a:r>
                      <a:r>
                        <a:rPr dirty="0" sz="700" i="1" kern="1200" lang="en-GB" err="1">
                          <a:solidFill>
                            <a:schemeClr val="dk1"/>
                          </a:solidFill>
                          <a:effectLst/>
                          <a:latin typeface="+mn-lt"/>
                          <a:ea typeface="+mn-ea"/>
                          <a:cs typeface="+mn-cs"/>
                        </a:rPr>
                        <a:t>recreación</a:t>
                      </a:r>
                      <a:r>
                        <a:rPr dirty="0" sz="700" kern="1200" lang="en-GB">
                          <a:solidFill>
                            <a:schemeClr val="dk1"/>
                          </a:solidFill>
                          <a:effectLst/>
                          <a:latin typeface="+mn-lt"/>
                          <a:ea typeface="+mn-ea"/>
                          <a:cs typeface="+mn-cs"/>
                        </a:rPr>
                        <a:t>, (54), pp.506-512.</a:t>
                      </a:r>
                    </a:p>
                    <a:p>
                      <a:pPr algn="just" indent="-228600" marL="228600">
                        <a:buFont typeface="+mj-lt"/>
                        <a:buAutoNum type="arabicPeriod"/>
                      </a:pPr>
                      <a:r>
                        <a:rPr dirty="0" sz="700" kern="1200" lang="en-GB">
                          <a:solidFill>
                            <a:schemeClr val="dk1"/>
                          </a:solidFill>
                          <a:effectLst/>
                          <a:latin typeface="+mn-lt"/>
                          <a:ea typeface="+mn-ea"/>
                          <a:cs typeface="+mn-cs"/>
                        </a:rPr>
                        <a:t>Cross, D., (2023). </a:t>
                      </a:r>
                      <a:r>
                        <a:rPr dirty="0" sz="700" i="1" kern="1200" lang="en-GB">
                          <a:solidFill>
                            <a:schemeClr val="dk1"/>
                          </a:solidFill>
                          <a:effectLst/>
                          <a:latin typeface="+mn-lt"/>
                          <a:ea typeface="+mn-ea"/>
                          <a:cs typeface="+mn-cs"/>
                        </a:rPr>
                        <a:t>Kegel exercises, pelvic floor muscle strength and resistance training: An exploratory pre-post intervention study of women experiencing stress urinary incontinence</a:t>
                      </a:r>
                      <a:r>
                        <a:rPr dirty="0" sz="700" kern="1200" lang="en-GB">
                          <a:solidFill>
                            <a:schemeClr val="dk1"/>
                          </a:solidFill>
                          <a:effectLst/>
                          <a:latin typeface="+mn-lt"/>
                          <a:ea typeface="+mn-ea"/>
                          <a:cs typeface="+mn-cs"/>
                        </a:rPr>
                        <a:t>. Charles Darwin University (Australia).</a:t>
                      </a:r>
                    </a:p>
                    <a:p>
                      <a:pPr algn="just" indent="-228600" marL="228600">
                        <a:buFont typeface="+mj-lt"/>
                        <a:buAutoNum type="arabicPeriod"/>
                      </a:pPr>
                      <a:r>
                        <a:rPr dirty="0" sz="700" kern="1200" lang="en-GB">
                          <a:solidFill>
                            <a:schemeClr val="dk1"/>
                          </a:solidFill>
                          <a:effectLst/>
                          <a:latin typeface="+mn-lt"/>
                          <a:ea typeface="+mn-ea"/>
                          <a:cs typeface="+mn-cs"/>
                        </a:rPr>
                        <a:t>Cox, J.M., Sánchez-</a:t>
                      </a:r>
                      <a:r>
                        <a:rPr dirty="0" sz="700" kern="1200" lang="en-GB" err="1">
                          <a:solidFill>
                            <a:schemeClr val="dk1"/>
                          </a:solidFill>
                          <a:effectLst/>
                          <a:latin typeface="+mn-lt"/>
                          <a:ea typeface="+mn-ea"/>
                          <a:cs typeface="+mn-cs"/>
                        </a:rPr>
                        <a:t>Polán</a:t>
                      </a:r>
                      <a:r>
                        <a:rPr dirty="0" sz="700" kern="1200" lang="en-GB">
                          <a:solidFill>
                            <a:schemeClr val="dk1"/>
                          </a:solidFill>
                          <a:effectLst/>
                          <a:latin typeface="+mn-lt"/>
                          <a:ea typeface="+mn-ea"/>
                          <a:cs typeface="+mn-cs"/>
                        </a:rPr>
                        <a:t>, M., Mota, P., Barakat, R. and Nagpal, T.S., (2023). A scoping review exploring stigma associated with postpartum urinary incontinence. </a:t>
                      </a:r>
                      <a:r>
                        <a:rPr dirty="0" sz="700" i="1" kern="1200" lang="en-GB">
                          <a:solidFill>
                            <a:schemeClr val="dk1"/>
                          </a:solidFill>
                          <a:effectLst/>
                          <a:latin typeface="+mn-lt"/>
                          <a:ea typeface="+mn-ea"/>
                          <a:cs typeface="+mn-cs"/>
                        </a:rPr>
                        <a:t>International </a:t>
                      </a:r>
                      <a:r>
                        <a:rPr dirty="0" sz="700" i="1" kern="1200" lang="en-GB" err="1">
                          <a:solidFill>
                            <a:schemeClr val="dk1"/>
                          </a:solidFill>
                          <a:effectLst/>
                          <a:latin typeface="+mn-lt"/>
                          <a:ea typeface="+mn-ea"/>
                          <a:cs typeface="+mn-cs"/>
                        </a:rPr>
                        <a:t>urogynecology</a:t>
                      </a:r>
                      <a:r>
                        <a:rPr dirty="0" sz="700" i="1" kern="1200" lang="en-GB">
                          <a:solidFill>
                            <a:schemeClr val="dk1"/>
                          </a:solidFill>
                          <a:effectLst/>
                          <a:latin typeface="+mn-lt"/>
                          <a:ea typeface="+mn-ea"/>
                          <a:cs typeface="+mn-cs"/>
                        </a:rPr>
                        <a:t> journal</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34</a:t>
                      </a:r>
                      <a:r>
                        <a:rPr dirty="0" sz="700" kern="1200" lang="en-GB">
                          <a:solidFill>
                            <a:schemeClr val="dk1"/>
                          </a:solidFill>
                          <a:effectLst/>
                          <a:latin typeface="+mn-lt"/>
                          <a:ea typeface="+mn-ea"/>
                          <a:cs typeface="+mn-cs"/>
                        </a:rPr>
                        <a:t>(9), pp.1997-2005.</a:t>
                      </a:r>
                    </a:p>
                    <a:p>
                      <a:pPr algn="just" indent="-228600" marL="228600">
                        <a:buFont typeface="+mj-lt"/>
                        <a:buAutoNum type="arabicPeriod"/>
                      </a:pPr>
                      <a:r>
                        <a:rPr dirty="0" sz="700" kern="1200" lang="en-GB">
                          <a:solidFill>
                            <a:schemeClr val="dk1"/>
                          </a:solidFill>
                          <a:effectLst/>
                          <a:latin typeface="+mn-lt"/>
                          <a:ea typeface="+mn-ea"/>
                          <a:cs typeface="+mn-cs"/>
                        </a:rPr>
                        <a:t>de </a:t>
                      </a:r>
                      <a:r>
                        <a:rPr dirty="0" sz="700" kern="1200" lang="en-GB" err="1">
                          <a:solidFill>
                            <a:schemeClr val="dk1"/>
                          </a:solidFill>
                          <a:effectLst/>
                          <a:latin typeface="+mn-lt"/>
                          <a:ea typeface="+mn-ea"/>
                          <a:cs typeface="+mn-cs"/>
                        </a:rPr>
                        <a:t>Viñaspre</a:t>
                      </a:r>
                      <a:r>
                        <a:rPr dirty="0" sz="700" kern="1200" lang="en-GB">
                          <a:solidFill>
                            <a:schemeClr val="dk1"/>
                          </a:solidFill>
                          <a:effectLst/>
                          <a:latin typeface="+mn-lt"/>
                          <a:ea typeface="+mn-ea"/>
                          <a:cs typeface="+mn-cs"/>
                        </a:rPr>
                        <a:t>, R.R., Garrido, A.E. and Alvarez, M.A., (2021). Training women's pelvic floor muscles during pregnancy and postpartum at primary health </a:t>
                      </a:r>
                      <a:r>
                        <a:rPr dirty="0" sz="700" kern="1200" lang="en-GB" err="1">
                          <a:solidFill>
                            <a:schemeClr val="dk1"/>
                          </a:solidFill>
                          <a:effectLst/>
                          <a:latin typeface="+mn-lt"/>
                          <a:ea typeface="+mn-ea"/>
                          <a:cs typeface="+mn-cs"/>
                        </a:rPr>
                        <a:t>centers</a:t>
                      </a:r>
                      <a:r>
                        <a:rPr dirty="0" sz="700" kern="1200" lang="en-GB">
                          <a:solidFill>
                            <a:schemeClr val="dk1"/>
                          </a:solidFill>
                          <a:effectLst/>
                          <a:latin typeface="+mn-lt"/>
                          <a:ea typeface="+mn-ea"/>
                          <a:cs typeface="+mn-cs"/>
                        </a:rPr>
                        <a:t>: a best practice implementation project. </a:t>
                      </a:r>
                      <a:r>
                        <a:rPr dirty="0" sz="700" i="1" kern="1200" lang="en-GB">
                          <a:solidFill>
                            <a:schemeClr val="dk1"/>
                          </a:solidFill>
                          <a:effectLst/>
                          <a:latin typeface="+mn-lt"/>
                          <a:ea typeface="+mn-ea"/>
                          <a:cs typeface="+mn-cs"/>
                        </a:rPr>
                        <a:t>JBI Evidence Implementation</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19</a:t>
                      </a:r>
                      <a:r>
                        <a:rPr dirty="0" sz="700" kern="1200" lang="en-GB">
                          <a:solidFill>
                            <a:schemeClr val="dk1"/>
                          </a:solidFill>
                          <a:effectLst/>
                          <a:latin typeface="+mn-lt"/>
                          <a:ea typeface="+mn-ea"/>
                          <a:cs typeface="+mn-cs"/>
                        </a:rPr>
                        <a:t>(3), pp.245-256.</a:t>
                      </a:r>
                    </a:p>
                    <a:p>
                      <a:pPr algn="just" indent="-228600" marL="228600">
                        <a:buFont typeface="+mj-lt"/>
                        <a:buAutoNum type="arabicPeriod"/>
                      </a:pPr>
                      <a:r>
                        <a:rPr dirty="0" sz="700" kern="1200" lang="en-GB">
                          <a:solidFill>
                            <a:schemeClr val="dk1"/>
                          </a:solidFill>
                          <a:effectLst/>
                          <a:latin typeface="+mn-lt"/>
                          <a:ea typeface="+mn-ea"/>
                          <a:cs typeface="+mn-cs"/>
                        </a:rPr>
                        <a:t>Frigerio, M., Barba, M., Cola, A., Braga, A., </a:t>
                      </a:r>
                      <a:r>
                        <a:rPr dirty="0" sz="700" kern="1200" lang="en-GB" err="1">
                          <a:solidFill>
                            <a:schemeClr val="dk1"/>
                          </a:solidFill>
                          <a:effectLst/>
                          <a:latin typeface="+mn-lt"/>
                          <a:ea typeface="+mn-ea"/>
                          <a:cs typeface="+mn-cs"/>
                        </a:rPr>
                        <a:t>Celardo</a:t>
                      </a:r>
                      <a:r>
                        <a:rPr dirty="0" sz="700" kern="1200" lang="en-GB">
                          <a:solidFill>
                            <a:schemeClr val="dk1"/>
                          </a:solidFill>
                          <a:effectLst/>
                          <a:latin typeface="+mn-lt"/>
                          <a:ea typeface="+mn-ea"/>
                          <a:cs typeface="+mn-cs"/>
                        </a:rPr>
                        <a:t>, A., Munno, G.M., Schettino, M.T., </a:t>
                      </a:r>
                      <a:r>
                        <a:rPr dirty="0" sz="700" kern="1200" lang="en-GB" err="1">
                          <a:solidFill>
                            <a:schemeClr val="dk1"/>
                          </a:solidFill>
                          <a:effectLst/>
                          <a:latin typeface="+mn-lt"/>
                          <a:ea typeface="+mn-ea"/>
                          <a:cs typeface="+mn-cs"/>
                        </a:rPr>
                        <a:t>Vagnetti</a:t>
                      </a:r>
                      <a:r>
                        <a:rPr dirty="0" sz="700" kern="1200" lang="en-GB">
                          <a:solidFill>
                            <a:schemeClr val="dk1"/>
                          </a:solidFill>
                          <a:effectLst/>
                          <a:latin typeface="+mn-lt"/>
                          <a:ea typeface="+mn-ea"/>
                          <a:cs typeface="+mn-cs"/>
                        </a:rPr>
                        <a:t>, P., De Simone, F., Di Lucia, A. and Grassini, G., (2022). Quality of life, psychological wellbeing, and sexuality in women with urinary incontinence—Where are we now: A narrative review. </a:t>
                      </a:r>
                      <a:r>
                        <a:rPr dirty="0" sz="700" i="1" kern="1200" lang="en-GB">
                          <a:solidFill>
                            <a:schemeClr val="dk1"/>
                          </a:solidFill>
                          <a:effectLst/>
                          <a:latin typeface="+mn-lt"/>
                          <a:ea typeface="+mn-ea"/>
                          <a:cs typeface="+mn-cs"/>
                        </a:rPr>
                        <a:t>Medicina</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58</a:t>
                      </a:r>
                      <a:r>
                        <a:rPr dirty="0" sz="700" kern="1200" lang="en-GB">
                          <a:solidFill>
                            <a:schemeClr val="dk1"/>
                          </a:solidFill>
                          <a:effectLst/>
                          <a:latin typeface="+mn-lt"/>
                          <a:ea typeface="+mn-ea"/>
                          <a:cs typeface="+mn-cs"/>
                        </a:rPr>
                        <a:t>(4), p.525.</a:t>
                      </a:r>
                    </a:p>
                    <a:p>
                      <a:pPr algn="just" indent="-228600" marL="228600">
                        <a:buFont typeface="+mj-lt"/>
                        <a:buAutoNum type="arabicPeriod"/>
                      </a:pPr>
                      <a:r>
                        <a:rPr dirty="0" sz="700" kern="1200" lang="en-GB">
                          <a:solidFill>
                            <a:schemeClr val="dk1"/>
                          </a:solidFill>
                          <a:effectLst/>
                          <a:latin typeface="+mn-lt"/>
                          <a:ea typeface="+mn-ea"/>
                          <a:cs typeface="+mn-cs"/>
                        </a:rPr>
                        <a:t>GOV. UK (2023), National pelvic health service to support women. </a:t>
                      </a:r>
                      <a:r>
                        <a:rPr dirty="0" sz="700" kern="1200" lang="en-GB" u="sng">
                          <a:solidFill>
                            <a:schemeClr val="dk1"/>
                          </a:solidFill>
                          <a:effectLst/>
                          <a:latin typeface="+mn-lt"/>
                          <a:ea typeface="+mn-ea"/>
                          <a:cs typeface="+mn-cs"/>
                          <a:hlinkClick r:id="rId2"/>
                        </a:rPr>
                        <a:t>https://www.gov.uk/government/news/national-pelvic-health-service-to-support-women</a:t>
                      </a:r>
                      <a:endParaRPr dirty="0" sz="700" kern="1200" lang="en-GB">
                        <a:solidFill>
                          <a:schemeClr val="dk1"/>
                        </a:solidFill>
                        <a:effectLst/>
                        <a:latin typeface="+mn-lt"/>
                        <a:ea typeface="+mn-ea"/>
                        <a:cs typeface="+mn-cs"/>
                      </a:endParaRPr>
                    </a:p>
                    <a:p>
                      <a:pPr algn="just" indent="-228600" marL="228600">
                        <a:buFont typeface="+mj-lt"/>
                        <a:buAutoNum type="arabicPeriod"/>
                      </a:pPr>
                      <a:r>
                        <a:rPr dirty="0" sz="700" kern="1200" lang="en-GB">
                          <a:solidFill>
                            <a:schemeClr val="dk1"/>
                          </a:solidFill>
                          <a:effectLst/>
                          <a:latin typeface="+mn-lt"/>
                          <a:ea typeface="+mn-ea"/>
                          <a:cs typeface="+mn-cs"/>
                        </a:rPr>
                        <a:t>Harper, R.C., Armstrong, M., Sheppard, S., Stewart, C. and Clark, C.J., (2024). The Pelvic (floor) Reminders (to) Explore Perinatal (women’s) Acceptability (of) Reminders (to) Exercise (PREPARE) study: protocol for a feasibility trial.</a:t>
                      </a:r>
                    </a:p>
                    <a:p>
                      <a:pPr algn="just" indent="-228600" marL="228600">
                        <a:buFont typeface="+mj-lt"/>
                        <a:buAutoNum type="arabicPeriod"/>
                      </a:pPr>
                      <a:r>
                        <a:rPr dirty="0" sz="700" kern="1200" lang="en-GB">
                          <a:solidFill>
                            <a:schemeClr val="dk1"/>
                          </a:solidFill>
                          <a:effectLst/>
                          <a:latin typeface="+mn-lt"/>
                          <a:ea typeface="+mn-ea"/>
                          <a:cs typeface="+mn-cs"/>
                        </a:rPr>
                        <a:t>Hadizadeh-</a:t>
                      </a:r>
                      <a:r>
                        <a:rPr dirty="0" sz="700" kern="1200" lang="en-GB" err="1">
                          <a:solidFill>
                            <a:schemeClr val="dk1"/>
                          </a:solidFill>
                          <a:effectLst/>
                          <a:latin typeface="+mn-lt"/>
                          <a:ea typeface="+mn-ea"/>
                          <a:cs typeface="+mn-cs"/>
                        </a:rPr>
                        <a:t>Talasaz</a:t>
                      </a:r>
                      <a:r>
                        <a:rPr dirty="0" sz="700" kern="1200" lang="en-GB">
                          <a:solidFill>
                            <a:schemeClr val="dk1"/>
                          </a:solidFill>
                          <a:effectLst/>
                          <a:latin typeface="+mn-lt"/>
                          <a:ea typeface="+mn-ea"/>
                          <a:cs typeface="+mn-cs"/>
                        </a:rPr>
                        <a:t>, Z., Sadeghi, R. and </a:t>
                      </a:r>
                      <a:r>
                        <a:rPr dirty="0" sz="700" kern="1200" lang="en-GB" err="1">
                          <a:solidFill>
                            <a:schemeClr val="dk1"/>
                          </a:solidFill>
                          <a:effectLst/>
                          <a:latin typeface="+mn-lt"/>
                          <a:ea typeface="+mn-ea"/>
                          <a:cs typeface="+mn-cs"/>
                        </a:rPr>
                        <a:t>Khadivzadeh</a:t>
                      </a:r>
                      <a:r>
                        <a:rPr dirty="0" sz="700" kern="1200" lang="en-GB">
                          <a:solidFill>
                            <a:schemeClr val="dk1"/>
                          </a:solidFill>
                          <a:effectLst/>
                          <a:latin typeface="+mn-lt"/>
                          <a:ea typeface="+mn-ea"/>
                          <a:cs typeface="+mn-cs"/>
                        </a:rPr>
                        <a:t>, T., (2019). Effect of pelvic floor muscle training on postpartum sexual function and quality of life: A systematic review and meta-analysis of clinical trials. </a:t>
                      </a:r>
                      <a:r>
                        <a:rPr dirty="0" sz="700" i="1" kern="1200" lang="en-GB">
                          <a:solidFill>
                            <a:schemeClr val="dk1"/>
                          </a:solidFill>
                          <a:effectLst/>
                          <a:latin typeface="+mn-lt"/>
                          <a:ea typeface="+mn-ea"/>
                          <a:cs typeface="+mn-cs"/>
                        </a:rPr>
                        <a:t>Taiwanese Journal of Obstetrics and </a:t>
                      </a:r>
                      <a:r>
                        <a:rPr dirty="0" sz="700" i="1" kern="1200" lang="en-GB" err="1">
                          <a:solidFill>
                            <a:schemeClr val="dk1"/>
                          </a:solidFill>
                          <a:effectLst/>
                          <a:latin typeface="+mn-lt"/>
                          <a:ea typeface="+mn-ea"/>
                          <a:cs typeface="+mn-cs"/>
                        </a:rPr>
                        <a:t>Gynecology</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58</a:t>
                      </a:r>
                      <a:r>
                        <a:rPr dirty="0" sz="700" kern="1200" lang="en-GB">
                          <a:solidFill>
                            <a:schemeClr val="dk1"/>
                          </a:solidFill>
                          <a:effectLst/>
                          <a:latin typeface="+mn-lt"/>
                          <a:ea typeface="+mn-ea"/>
                          <a:cs typeface="+mn-cs"/>
                        </a:rPr>
                        <a:t>(6), pp.737-747.</a:t>
                      </a:r>
                    </a:p>
                    <a:p>
                      <a:pPr algn="just" indent="-228600" marL="228600">
                        <a:buFont typeface="+mj-lt"/>
                        <a:buAutoNum type="arabicPeriod"/>
                      </a:pPr>
                      <a:r>
                        <a:rPr dirty="0" sz="700" kern="1200" lang="en-GB">
                          <a:solidFill>
                            <a:schemeClr val="dk1"/>
                          </a:solidFill>
                          <a:effectLst/>
                          <a:latin typeface="+mn-lt"/>
                          <a:ea typeface="+mn-ea"/>
                          <a:cs typeface="+mn-cs"/>
                        </a:rPr>
                        <a:t>Lopes, F.D., Henriques, C., Lopes, M.D.S. and Mendes, I.M., (2025). Quality of life of women with urinary incontinence in the postpartum period: an integrative literature review. </a:t>
                      </a:r>
                      <a:r>
                        <a:rPr dirty="0" sz="700" i="1" kern="1200" lang="en-GB">
                          <a:solidFill>
                            <a:schemeClr val="dk1"/>
                          </a:solidFill>
                          <a:effectLst/>
                          <a:latin typeface="+mn-lt"/>
                          <a:ea typeface="+mn-ea"/>
                          <a:cs typeface="+mn-cs"/>
                        </a:rPr>
                        <a:t>Frontiers in Global Women's Health</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6</a:t>
                      </a:r>
                      <a:r>
                        <a:rPr dirty="0" sz="700" kern="1200" lang="en-GB">
                          <a:solidFill>
                            <a:schemeClr val="dk1"/>
                          </a:solidFill>
                          <a:effectLst/>
                          <a:latin typeface="+mn-lt"/>
                          <a:ea typeface="+mn-ea"/>
                          <a:cs typeface="+mn-cs"/>
                        </a:rPr>
                        <a:t>, p.1562572.</a:t>
                      </a:r>
                    </a:p>
                    <a:p>
                      <a:pPr algn="just" indent="-228600" marL="228600">
                        <a:buFont typeface="+mj-lt"/>
                        <a:buAutoNum type="arabicPeriod"/>
                      </a:pPr>
                      <a:r>
                        <a:rPr dirty="0" sz="700" kern="1200" lang="en-GB">
                          <a:solidFill>
                            <a:schemeClr val="dk1"/>
                          </a:solidFill>
                          <a:effectLst/>
                          <a:latin typeface="+mn-lt"/>
                          <a:ea typeface="+mn-ea"/>
                          <a:cs typeface="+mn-cs"/>
                        </a:rPr>
                        <a:t>NHS (2023), </a:t>
                      </a:r>
                      <a:r>
                        <a:rPr dirty="0" sz="700" kern="1200" lang="en-GB" u="sng">
                          <a:solidFill>
                            <a:schemeClr val="dk1"/>
                          </a:solidFill>
                          <a:effectLst/>
                          <a:latin typeface="+mn-lt"/>
                          <a:ea typeface="+mn-ea"/>
                          <a:cs typeface="+mn-cs"/>
                          <a:hlinkClick r:id="rId3"/>
                        </a:rPr>
                        <a:t>https://www.nhs.uk/pregnancy/keeping-well/exercise/</a:t>
                      </a:r>
                      <a:endParaRPr dirty="0" sz="700" kern="1200" lang="en-GB">
                        <a:solidFill>
                          <a:schemeClr val="dk1"/>
                        </a:solidFill>
                        <a:effectLst/>
                        <a:latin typeface="+mn-lt"/>
                        <a:ea typeface="+mn-ea"/>
                        <a:cs typeface="+mn-cs"/>
                      </a:endParaRPr>
                    </a:p>
                    <a:p>
                      <a:pPr algn="just" indent="-228600" marL="228600">
                        <a:buFont typeface="+mj-lt"/>
                        <a:buAutoNum type="arabicPeriod"/>
                      </a:pPr>
                      <a:r>
                        <a:rPr dirty="0" sz="700" kern="1200" lang="en-GB" err="1">
                          <a:solidFill>
                            <a:schemeClr val="dk1"/>
                          </a:solidFill>
                          <a:effectLst/>
                          <a:latin typeface="+mn-lt"/>
                          <a:ea typeface="+mn-ea"/>
                          <a:cs typeface="+mn-cs"/>
                        </a:rPr>
                        <a:t>Ryhtae</a:t>
                      </a:r>
                      <a:r>
                        <a:rPr dirty="0" sz="700" kern="1200" lang="en-GB">
                          <a:solidFill>
                            <a:schemeClr val="dk1"/>
                          </a:solidFill>
                          <a:effectLst/>
                          <a:latin typeface="+mn-lt"/>
                          <a:ea typeface="+mn-ea"/>
                          <a:cs typeface="+mn-cs"/>
                        </a:rPr>
                        <a:t>, I., </a:t>
                      </a:r>
                      <a:r>
                        <a:rPr dirty="0" sz="700" kern="1200" lang="en-GB" err="1">
                          <a:solidFill>
                            <a:schemeClr val="dk1"/>
                          </a:solidFill>
                          <a:effectLst/>
                          <a:latin typeface="+mn-lt"/>
                          <a:ea typeface="+mn-ea"/>
                          <a:cs typeface="+mn-cs"/>
                        </a:rPr>
                        <a:t>Axelin</a:t>
                      </a:r>
                      <a:r>
                        <a:rPr dirty="0" sz="700" kern="1200" lang="en-GB">
                          <a:solidFill>
                            <a:schemeClr val="dk1"/>
                          </a:solidFill>
                          <a:effectLst/>
                          <a:latin typeface="+mn-lt"/>
                          <a:ea typeface="+mn-ea"/>
                          <a:cs typeface="+mn-cs"/>
                        </a:rPr>
                        <a:t>, A., </a:t>
                      </a:r>
                      <a:r>
                        <a:rPr dirty="0" sz="700" kern="1200" lang="en-GB" err="1">
                          <a:solidFill>
                            <a:schemeClr val="dk1"/>
                          </a:solidFill>
                          <a:effectLst/>
                          <a:latin typeface="+mn-lt"/>
                          <a:ea typeface="+mn-ea"/>
                          <a:cs typeface="+mn-cs"/>
                        </a:rPr>
                        <a:t>Parisod</a:t>
                      </a:r>
                      <a:r>
                        <a:rPr dirty="0" sz="700" kern="1200" lang="en-GB">
                          <a:solidFill>
                            <a:schemeClr val="dk1"/>
                          </a:solidFill>
                          <a:effectLst/>
                          <a:latin typeface="+mn-lt"/>
                          <a:ea typeface="+mn-ea"/>
                          <a:cs typeface="+mn-cs"/>
                        </a:rPr>
                        <a:t>, H., Holopainen, A. and Hamari, L., (2023). Effectiveness of exercise interventions on urinary incontinence and pelvic organ prolapse in pregnant and postpartum women: Umbrella review and clinical guideline development. </a:t>
                      </a:r>
                      <a:r>
                        <a:rPr dirty="0" sz="700" i="1" kern="1200" lang="en-GB">
                          <a:solidFill>
                            <a:schemeClr val="dk1"/>
                          </a:solidFill>
                          <a:effectLst/>
                          <a:latin typeface="+mn-lt"/>
                          <a:ea typeface="+mn-ea"/>
                          <a:cs typeface="+mn-cs"/>
                        </a:rPr>
                        <a:t>JBI evidence implementation</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21</a:t>
                      </a:r>
                      <a:r>
                        <a:rPr dirty="0" sz="700" kern="1200" lang="en-GB">
                          <a:solidFill>
                            <a:schemeClr val="dk1"/>
                          </a:solidFill>
                          <a:effectLst/>
                          <a:latin typeface="+mn-lt"/>
                          <a:ea typeface="+mn-ea"/>
                          <a:cs typeface="+mn-cs"/>
                        </a:rPr>
                        <a:t>(4), pp.394-408.</a:t>
                      </a:r>
                    </a:p>
                    <a:p>
                      <a:pPr algn="just" indent="-228600" marL="228600">
                        <a:buFont typeface="+mj-lt"/>
                        <a:buAutoNum type="arabicPeriod"/>
                      </a:pPr>
                      <a:r>
                        <a:rPr dirty="0" sz="700" kern="1200" lang="en-GB">
                          <a:solidFill>
                            <a:schemeClr val="dk1"/>
                          </a:solidFill>
                          <a:effectLst/>
                          <a:latin typeface="+mn-lt"/>
                          <a:ea typeface="+mn-ea"/>
                          <a:cs typeface="+mn-cs"/>
                        </a:rPr>
                        <a:t>Shir, H.L., (2022). Antenatal Pelvic Floor Education: A Review of the Midwifery Role in Promoting Pelvic Floor Health.</a:t>
                      </a:r>
                    </a:p>
                    <a:p>
                      <a:pPr algn="just" indent="-228600" marL="228600">
                        <a:buFont typeface="+mj-lt"/>
                        <a:buAutoNum type="arabicPeriod"/>
                      </a:pPr>
                      <a:r>
                        <a:rPr dirty="0" sz="700" kern="1200" lang="en-GB">
                          <a:solidFill>
                            <a:schemeClr val="dk1"/>
                          </a:solidFill>
                          <a:effectLst/>
                          <a:latin typeface="+mn-lt"/>
                          <a:ea typeface="+mn-ea"/>
                          <a:cs typeface="+mn-cs"/>
                        </a:rPr>
                        <a:t>Soave, I., Scarani, S., Mallozzi, M., Nobili, F., Marci, R. and Caserta, D., (2019). Pelvic floor muscle training for prevention and treatment of urinary incontinence during pregnancy and after childbirth and its effect on urinary system and supportive structures assessed by objective measurement techniques. </a:t>
                      </a:r>
                      <a:r>
                        <a:rPr dirty="0" sz="700" i="1" kern="1200" lang="en-GB">
                          <a:solidFill>
                            <a:schemeClr val="dk1"/>
                          </a:solidFill>
                          <a:effectLst/>
                          <a:latin typeface="+mn-lt"/>
                          <a:ea typeface="+mn-ea"/>
                          <a:cs typeface="+mn-cs"/>
                        </a:rPr>
                        <a:t>Archives of </a:t>
                      </a:r>
                      <a:r>
                        <a:rPr dirty="0" sz="700" i="1" kern="1200" lang="en-GB" err="1">
                          <a:solidFill>
                            <a:schemeClr val="dk1"/>
                          </a:solidFill>
                          <a:effectLst/>
                          <a:latin typeface="+mn-lt"/>
                          <a:ea typeface="+mn-ea"/>
                          <a:cs typeface="+mn-cs"/>
                        </a:rPr>
                        <a:t>gynecology</a:t>
                      </a:r>
                      <a:r>
                        <a:rPr dirty="0" sz="700" i="1" kern="1200" lang="en-GB">
                          <a:solidFill>
                            <a:schemeClr val="dk1"/>
                          </a:solidFill>
                          <a:effectLst/>
                          <a:latin typeface="+mn-lt"/>
                          <a:ea typeface="+mn-ea"/>
                          <a:cs typeface="+mn-cs"/>
                        </a:rPr>
                        <a:t> and obstetrics</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299</a:t>
                      </a:r>
                      <a:r>
                        <a:rPr dirty="0" sz="700" kern="1200" lang="en-GB">
                          <a:solidFill>
                            <a:schemeClr val="dk1"/>
                          </a:solidFill>
                          <a:effectLst/>
                          <a:latin typeface="+mn-lt"/>
                          <a:ea typeface="+mn-ea"/>
                          <a:cs typeface="+mn-cs"/>
                        </a:rPr>
                        <a:t>(3), pp.609-623.</a:t>
                      </a:r>
                    </a:p>
                    <a:p>
                      <a:pPr algn="just" indent="-228600" marL="228600">
                        <a:buFont typeface="+mj-lt"/>
                        <a:buAutoNum type="arabicPeriod"/>
                      </a:pPr>
                      <a:r>
                        <a:rPr dirty="0" sz="700" kern="1200" lang="en-GB">
                          <a:solidFill>
                            <a:schemeClr val="dk1"/>
                          </a:solidFill>
                          <a:effectLst/>
                          <a:latin typeface="+mn-lt"/>
                          <a:ea typeface="+mn-ea"/>
                          <a:cs typeface="+mn-cs"/>
                        </a:rPr>
                        <a:t>Van </a:t>
                      </a:r>
                      <a:r>
                        <a:rPr dirty="0" sz="700" kern="1200" lang="en-GB" err="1">
                          <a:solidFill>
                            <a:schemeClr val="dk1"/>
                          </a:solidFill>
                          <a:effectLst/>
                          <a:latin typeface="+mn-lt"/>
                          <a:ea typeface="+mn-ea"/>
                          <a:cs typeface="+mn-cs"/>
                        </a:rPr>
                        <a:t>Hauwaert</a:t>
                      </a:r>
                      <a:r>
                        <a:rPr dirty="0" sz="700" kern="1200" lang="en-GB">
                          <a:solidFill>
                            <a:schemeClr val="dk1"/>
                          </a:solidFill>
                          <a:effectLst/>
                          <a:latin typeface="+mn-lt"/>
                          <a:ea typeface="+mn-ea"/>
                          <a:cs typeface="+mn-cs"/>
                        </a:rPr>
                        <a:t>, R., Tomé, A., de Almeida, R.P.P., Vilela, F., Coutinho, A.L., Alpoim, D., de Jesus, R.S.F. and Virga, E., (2025). Physical Exercise and Pelvic Floor Muscle Training: A Vital Tool in Mitigating Pelvic Floor Dysfunction During Pregnancy and Postpartum. </a:t>
                      </a:r>
                      <a:r>
                        <a:rPr dirty="0" sz="700" i="1" kern="1200" lang="en-GB">
                          <a:solidFill>
                            <a:schemeClr val="dk1"/>
                          </a:solidFill>
                          <a:effectLst/>
                          <a:latin typeface="+mn-lt"/>
                          <a:ea typeface="+mn-ea"/>
                          <a:cs typeface="+mn-cs"/>
                        </a:rPr>
                        <a:t>Global Innovations in Physical Education and Health</a:t>
                      </a:r>
                      <a:r>
                        <a:rPr dirty="0" sz="700" kern="1200" lang="en-GB">
                          <a:solidFill>
                            <a:schemeClr val="dk1"/>
                          </a:solidFill>
                          <a:effectLst/>
                          <a:latin typeface="+mn-lt"/>
                          <a:ea typeface="+mn-ea"/>
                          <a:cs typeface="+mn-cs"/>
                        </a:rPr>
                        <a:t>, pp.169-202.</a:t>
                      </a:r>
                    </a:p>
                    <a:p>
                      <a:pPr algn="just" indent="-228600" marL="228600">
                        <a:buFont typeface="+mj-lt"/>
                        <a:buAutoNum type="arabicPeriod"/>
                      </a:pPr>
                      <a:r>
                        <a:rPr dirty="0" sz="700" kern="1200" lang="en-GB">
                          <a:solidFill>
                            <a:schemeClr val="dk1"/>
                          </a:solidFill>
                          <a:effectLst/>
                          <a:latin typeface="+mn-lt"/>
                          <a:ea typeface="+mn-ea"/>
                          <a:cs typeface="+mn-cs"/>
                        </a:rPr>
                        <a:t>Yang, X., Zhang, A., Sayer, L., Bassett, S. and Woodward, S., (2022). The effectiveness of group-based pelvic floor muscle training in preventing and treating urinary incontinence for antenatal and postnatal women: a systematic review. </a:t>
                      </a:r>
                      <a:r>
                        <a:rPr dirty="0" sz="700" i="1" kern="1200" lang="en-GB">
                          <a:solidFill>
                            <a:schemeClr val="dk1"/>
                          </a:solidFill>
                          <a:effectLst/>
                          <a:latin typeface="+mn-lt"/>
                          <a:ea typeface="+mn-ea"/>
                          <a:cs typeface="+mn-cs"/>
                        </a:rPr>
                        <a:t>International </a:t>
                      </a:r>
                      <a:r>
                        <a:rPr dirty="0" sz="700" i="1" kern="1200" lang="en-GB" err="1">
                          <a:solidFill>
                            <a:schemeClr val="dk1"/>
                          </a:solidFill>
                          <a:effectLst/>
                          <a:latin typeface="+mn-lt"/>
                          <a:ea typeface="+mn-ea"/>
                          <a:cs typeface="+mn-cs"/>
                        </a:rPr>
                        <a:t>urogynecology</a:t>
                      </a:r>
                      <a:r>
                        <a:rPr dirty="0" sz="700" i="1" kern="1200" lang="en-GB">
                          <a:solidFill>
                            <a:schemeClr val="dk1"/>
                          </a:solidFill>
                          <a:effectLst/>
                          <a:latin typeface="+mn-lt"/>
                          <a:ea typeface="+mn-ea"/>
                          <a:cs typeface="+mn-cs"/>
                        </a:rPr>
                        <a:t> journal</a:t>
                      </a:r>
                      <a:r>
                        <a:rPr dirty="0" sz="700" kern="1200" lang="en-GB">
                          <a:solidFill>
                            <a:schemeClr val="dk1"/>
                          </a:solidFill>
                          <a:effectLst/>
                          <a:latin typeface="+mn-lt"/>
                          <a:ea typeface="+mn-ea"/>
                          <a:cs typeface="+mn-cs"/>
                        </a:rPr>
                        <a:t>, </a:t>
                      </a:r>
                      <a:r>
                        <a:rPr dirty="0" sz="700" i="1" kern="1200" lang="en-GB">
                          <a:solidFill>
                            <a:schemeClr val="dk1"/>
                          </a:solidFill>
                          <a:effectLst/>
                          <a:latin typeface="+mn-lt"/>
                          <a:ea typeface="+mn-ea"/>
                          <a:cs typeface="+mn-cs"/>
                        </a:rPr>
                        <a:t>33</a:t>
                      </a:r>
                      <a:r>
                        <a:rPr dirty="0" sz="700" kern="1200" lang="en-GB">
                          <a:solidFill>
                            <a:schemeClr val="dk1"/>
                          </a:solidFill>
                          <a:effectLst/>
                          <a:latin typeface="+mn-lt"/>
                          <a:ea typeface="+mn-ea"/>
                          <a:cs typeface="+mn-cs"/>
                        </a:rPr>
                        <a:t>(6), pp.1407-1420.</a:t>
                      </a:r>
                    </a:p>
                  </a:txBody>
                  <a:tcPr>
                    <a:gradFill>
                      <a:gsLst>
                        <a:gs pos="0">
                          <a:schemeClr val="accent1">
                            <a:lumMod val="5000"/>
                            <a:lumOff val="95000"/>
                          </a:schemeClr>
                        </a:gs>
                        <a:gs pos="35000">
                          <a:schemeClr val="accent6">
                            <a:lumMod val="20000"/>
                            <a:lumOff val="80000"/>
                          </a:schemeClr>
                        </a:gs>
                        <a:gs pos="83000">
                          <a:schemeClr val="accent1">
                            <a:lumMod val="45000"/>
                            <a:lumOff val="55000"/>
                          </a:schemeClr>
                        </a:gs>
                        <a:gs pos="100000">
                          <a:schemeClr val="accent1">
                            <a:lumMod val="30000"/>
                            <a:lumOff val="70000"/>
                          </a:schemeClr>
                        </a:gs>
                      </a:gsLst>
                      <a:lin ang="8100000" scaled="1"/>
                    </a:gradFill>
                  </a:tcPr>
                </a:tc>
              </a:tr>
            </a:tbl>
          </a:graphicData>
        </a:graphic>
      </p:graphicFrame>
      <p:sp>
        <p:nvSpPr>
          <p:cNvPr id="1048588" name="TextBox 1"/>
          <p:cNvSpPr txBox="1"/>
          <p:nvPr/>
        </p:nvSpPr>
        <p:spPr>
          <a:xfrm>
            <a:off x="7775079" y="6561148"/>
            <a:ext cx="1810861" cy="253916"/>
          </a:xfrm>
          <a:prstGeom prst="rect"/>
          <a:noFill/>
        </p:spPr>
        <p:txBody>
          <a:bodyPr rtlCol="0" wrap="square">
            <a:spAutoFit/>
          </a:bodyPr>
          <a:p>
            <a:pPr algn="ctr"/>
            <a:r>
              <a:rPr b="1" dirty="0" sz="1050" lang="en-GB">
                <a:latin typeface="Arial" panose="020B0604020202020204" pitchFamily="34" charset="0"/>
                <a:cs typeface="Arial" panose="020B0604020202020204" pitchFamily="34" charset="0"/>
              </a:rPr>
              <a:t>(Pelvic Power, 2023)</a:t>
            </a:r>
          </a:p>
        </p:txBody>
      </p:sp>
      <p:sp>
        <p:nvSpPr>
          <p:cNvPr id="1048589" name="TextBox 2"/>
          <p:cNvSpPr txBox="1"/>
          <p:nvPr/>
        </p:nvSpPr>
        <p:spPr>
          <a:xfrm>
            <a:off x="214610" y="3780486"/>
            <a:ext cx="1253501" cy="253916"/>
          </a:xfrm>
          <a:prstGeom prst="rect"/>
          <a:noFill/>
        </p:spPr>
        <p:txBody>
          <a:bodyPr rtlCol="0" wrap="square">
            <a:spAutoFit/>
          </a:bodyPr>
          <a:p>
            <a:r>
              <a:rPr b="1" dirty="0" sz="1050" lang="en-GB">
                <a:latin typeface="Arial" panose="020B0604020202020204" pitchFamily="34" charset="0"/>
                <a:cs typeface="Arial" panose="020B0604020202020204" pitchFamily="34" charset="0"/>
              </a:rPr>
              <a:t>(RG Stone, 2024)</a:t>
            </a:r>
          </a:p>
        </p:txBody>
      </p:sp>
      <p:sp>
        <p:nvSpPr>
          <p:cNvPr id="1048590" name="TextBox 7"/>
          <p:cNvSpPr txBox="1"/>
          <p:nvPr/>
        </p:nvSpPr>
        <p:spPr>
          <a:xfrm>
            <a:off x="5630516" y="6509275"/>
            <a:ext cx="1978426" cy="253916"/>
          </a:xfrm>
          <a:prstGeom prst="rect"/>
          <a:noFill/>
        </p:spPr>
        <p:txBody>
          <a:bodyPr rtlCol="0" wrap="square">
            <a:spAutoFit/>
          </a:bodyPr>
          <a:p>
            <a:r>
              <a:rPr b="1" dirty="0" sz="1050" lang="en-GB">
                <a:latin typeface="Arial" panose="020B0604020202020204" pitchFamily="34" charset="0"/>
                <a:cs typeface="Arial" panose="020B0604020202020204" pitchFamily="34" charset="0"/>
              </a:rPr>
              <a:t>(San Bernardino, 2018)</a:t>
            </a:r>
          </a:p>
        </p:txBody>
      </p:sp>
      <p:pic>
        <p:nvPicPr>
          <p:cNvPr id="2097152" name="Picture 2" descr="The Hidden Health Impact of Urinary Incontinence - What You Need to Know"/>
          <p:cNvPicPr>
            <a:picLocks noChangeAspect="1" noChangeArrowheads="1"/>
          </p:cNvPicPr>
          <p:nvPr/>
        </p:nvPicPr>
        <p:blipFill rotWithShape="1">
          <a:blip xmlns:r="http://schemas.openxmlformats.org/officeDocument/2006/relationships" r:embed="rId4"/>
          <a:srcRect l="13689" r="14085"/>
          <a:stretch>
            <a:fillRect/>
          </a:stretch>
        </p:blipFill>
        <p:spPr bwMode="auto">
          <a:xfrm>
            <a:off x="15260" y="1040073"/>
            <a:ext cx="1652203" cy="2740413"/>
          </a:xfrm>
          <a:prstGeom prst="rect"/>
          <a:noFill/>
        </p:spPr>
      </p:pic>
      <p:pic>
        <p:nvPicPr>
          <p:cNvPr id="2097153" name="Picture 4" descr="Pelvic Floor Exercise for Urinary Incontinence - Inland Empire Women's  Center"/>
          <p:cNvPicPr>
            <a:picLocks noChangeAspect="1" noChangeArrowheads="1"/>
          </p:cNvPicPr>
          <p:nvPr/>
        </p:nvPicPr>
        <p:blipFill>
          <a:blip xmlns:r="http://schemas.openxmlformats.org/officeDocument/2006/relationships" r:embed="rId5"/>
          <a:srcRect/>
          <a:stretch>
            <a:fillRect/>
          </a:stretch>
        </p:blipFill>
        <p:spPr bwMode="auto">
          <a:xfrm>
            <a:off x="5630516" y="4600141"/>
            <a:ext cx="1978426" cy="1909134"/>
          </a:xfrm>
          <a:prstGeom prst="rect"/>
          <a:noFill/>
        </p:spPr>
      </p:pic>
      <p:pic>
        <p:nvPicPr>
          <p:cNvPr id="2097154" name="Picture 6" descr="Pelvic Power: Strengthening Your Pelvic Floor After Childbirth"/>
          <p:cNvPicPr>
            <a:picLocks noChangeAspect="1" noChangeArrowheads="1"/>
          </p:cNvPicPr>
          <p:nvPr/>
        </p:nvPicPr>
        <p:blipFill>
          <a:blip xmlns:r="http://schemas.openxmlformats.org/officeDocument/2006/relationships" r:embed="rId6"/>
          <a:srcRect/>
          <a:stretch>
            <a:fillRect/>
          </a:stretch>
        </p:blipFill>
        <p:spPr bwMode="auto">
          <a:xfrm>
            <a:off x="7645502" y="4565581"/>
            <a:ext cx="1940438" cy="1943694"/>
          </a:xfrm>
          <a:prstGeom prst="rect"/>
          <a:noFill/>
        </p:spPr>
      </p:pic>
    </p:spTree>
  </p:cSld>
  <p:clrMapOvr>
    <a:masterClrMapping/>
  </p:clrMapOvr>
</p:sld>
</file>

<file path=ppt/theme/theme1.xml><?xml version="1.0" encoding="utf-8"?>
<a:theme xmlns:a="http://schemas.openxmlformats.org/drawingml/2006/main" name="Office Theme">
  <a:themeElements>
    <a:clrScheme name="Office Them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Black"/>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SM-G960F</dc:creator>
  <cp:lastModifiedBy>GAZALA SHAHJADA</cp:lastModifiedBy>
  <dcterms:created xsi:type="dcterms:W3CDTF">2024-07-04T19:09:47Z</dcterms:created>
  <dcterms:modified xsi:type="dcterms:W3CDTF">2025-11-02T22:06:58Z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b182aff46d1e42e69b1a80e20ce58eee</vt:lpwstr>
  </property>
</Properties>
</file>