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66" r:id="rId4"/>
    <p:sldId id="257" r:id="rId5"/>
    <p:sldId id="258" r:id="rId6"/>
    <p:sldId id="259" r:id="rId7"/>
    <p:sldId id="260" r:id="rId8"/>
    <p:sldId id="279" r:id="rId9"/>
    <p:sldId id="261" r:id="rId10"/>
    <p:sldId id="262" r:id="rId11"/>
    <p:sldId id="264" r:id="rId12"/>
    <p:sldId id="267" r:id="rId13"/>
    <p:sldId id="269" r:id="rId14"/>
    <p:sldId id="270" r:id="rId15"/>
    <p:sldId id="271" r:id="rId16"/>
    <p:sldId id="268" r:id="rId17"/>
    <p:sldId id="272" r:id="rId18"/>
    <p:sldId id="273" r:id="rId19"/>
    <p:sldId id="282" r:id="rId20"/>
    <p:sldId id="274" r:id="rId21"/>
    <p:sldId id="281" r:id="rId22"/>
    <p:sldId id="275" r:id="rId23"/>
    <p:sldId id="276" r:id="rId24"/>
    <p:sldId id="277" r:id="rId25"/>
    <p:sldId id="278" r:id="rId26"/>
    <p:sldId id="283" r:id="rId27"/>
    <p:sldId id="263" r:id="rId28"/>
    <p:sldId id="280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Knight" initials="SK" lastIdx="1" clrIdx="0">
    <p:extLst>
      <p:ext uri="{19B8F6BF-5375-455C-9EA6-DF929625EA0E}">
        <p15:presenceInfo xmlns:p15="http://schemas.microsoft.com/office/powerpoint/2012/main" userId="2278e95794f693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9506B5-E7A6-4233-93EF-32270DAE86F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60C40C0-2DA3-4AD9-9BE6-ACC0E8DD7215}">
      <dgm:prSet/>
      <dgm:spPr/>
      <dgm:t>
        <a:bodyPr/>
        <a:lstStyle/>
        <a:p>
          <a:r>
            <a:rPr lang="en-GB"/>
            <a:t>Look at alternate therapies for children with autism, choose one and research this</a:t>
          </a:r>
          <a:endParaRPr lang="en-US"/>
        </a:p>
      </dgm:t>
    </dgm:pt>
    <dgm:pt modelId="{E7035760-38C6-478A-B056-BB18C44671E5}" type="parTrans" cxnId="{B78EED14-2512-49C2-8A66-A239BFF82D7C}">
      <dgm:prSet/>
      <dgm:spPr/>
      <dgm:t>
        <a:bodyPr/>
        <a:lstStyle/>
        <a:p>
          <a:endParaRPr lang="en-US"/>
        </a:p>
      </dgm:t>
    </dgm:pt>
    <dgm:pt modelId="{7B6F0A9D-F7B8-4498-BF67-902DB937A50E}" type="sibTrans" cxnId="{B78EED14-2512-49C2-8A66-A239BFF82D7C}">
      <dgm:prSet/>
      <dgm:spPr/>
      <dgm:t>
        <a:bodyPr/>
        <a:lstStyle/>
        <a:p>
          <a:endParaRPr lang="en-US"/>
        </a:p>
      </dgm:t>
    </dgm:pt>
    <dgm:pt modelId="{2BB2CEE6-E1FD-440A-831A-4906D26CD711}">
      <dgm:prSet/>
      <dgm:spPr/>
      <dgm:t>
        <a:bodyPr/>
        <a:lstStyle/>
        <a:p>
          <a:r>
            <a:rPr lang="en-GB"/>
            <a:t>What did each of you find?</a:t>
          </a:r>
          <a:endParaRPr lang="en-US"/>
        </a:p>
      </dgm:t>
    </dgm:pt>
    <dgm:pt modelId="{0BA9AF81-CC76-4AA5-BBE8-DCA368F5A61C}" type="parTrans" cxnId="{BE7E32D2-77B6-40CF-AA3A-BD6D8D3A55D2}">
      <dgm:prSet/>
      <dgm:spPr/>
      <dgm:t>
        <a:bodyPr/>
        <a:lstStyle/>
        <a:p>
          <a:endParaRPr lang="en-US"/>
        </a:p>
      </dgm:t>
    </dgm:pt>
    <dgm:pt modelId="{7D97B826-C4AA-4855-8509-A78AB415C4A6}" type="sibTrans" cxnId="{BE7E32D2-77B6-40CF-AA3A-BD6D8D3A55D2}">
      <dgm:prSet/>
      <dgm:spPr/>
      <dgm:t>
        <a:bodyPr/>
        <a:lstStyle/>
        <a:p>
          <a:endParaRPr lang="en-US"/>
        </a:p>
      </dgm:t>
    </dgm:pt>
    <dgm:pt modelId="{BFB983EE-1641-4A1D-B2DA-C65D74BF03FE}" type="pres">
      <dgm:prSet presAssocID="{869506B5-E7A6-4233-93EF-32270DAE86F7}" presName="linear" presStyleCnt="0">
        <dgm:presLayoutVars>
          <dgm:animLvl val="lvl"/>
          <dgm:resizeHandles val="exact"/>
        </dgm:presLayoutVars>
      </dgm:prSet>
      <dgm:spPr/>
    </dgm:pt>
    <dgm:pt modelId="{84F59738-9D28-4A22-83F5-CAB5CC5A2221}" type="pres">
      <dgm:prSet presAssocID="{760C40C0-2DA3-4AD9-9BE6-ACC0E8DD721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5769A5E-BBCD-4BB7-A38B-F08661111AEB}" type="pres">
      <dgm:prSet presAssocID="{7B6F0A9D-F7B8-4498-BF67-902DB937A50E}" presName="spacer" presStyleCnt="0"/>
      <dgm:spPr/>
    </dgm:pt>
    <dgm:pt modelId="{FBFB6736-F944-4E12-B093-71E08C8A6134}" type="pres">
      <dgm:prSet presAssocID="{2BB2CEE6-E1FD-440A-831A-4906D26CD71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78EED14-2512-49C2-8A66-A239BFF82D7C}" srcId="{869506B5-E7A6-4233-93EF-32270DAE86F7}" destId="{760C40C0-2DA3-4AD9-9BE6-ACC0E8DD7215}" srcOrd="0" destOrd="0" parTransId="{E7035760-38C6-478A-B056-BB18C44671E5}" sibTransId="{7B6F0A9D-F7B8-4498-BF67-902DB937A50E}"/>
    <dgm:cxn modelId="{A55BAA25-D5F7-4F27-A414-3C687D0429C2}" type="presOf" srcId="{760C40C0-2DA3-4AD9-9BE6-ACC0E8DD7215}" destId="{84F59738-9D28-4A22-83F5-CAB5CC5A2221}" srcOrd="0" destOrd="0" presId="urn:microsoft.com/office/officeart/2005/8/layout/vList2"/>
    <dgm:cxn modelId="{5BBE72C7-87A1-4A28-9508-39F546ABEDD6}" type="presOf" srcId="{869506B5-E7A6-4233-93EF-32270DAE86F7}" destId="{BFB983EE-1641-4A1D-B2DA-C65D74BF03FE}" srcOrd="0" destOrd="0" presId="urn:microsoft.com/office/officeart/2005/8/layout/vList2"/>
    <dgm:cxn modelId="{BE7E32D2-77B6-40CF-AA3A-BD6D8D3A55D2}" srcId="{869506B5-E7A6-4233-93EF-32270DAE86F7}" destId="{2BB2CEE6-E1FD-440A-831A-4906D26CD711}" srcOrd="1" destOrd="0" parTransId="{0BA9AF81-CC76-4AA5-BBE8-DCA368F5A61C}" sibTransId="{7D97B826-C4AA-4855-8509-A78AB415C4A6}"/>
    <dgm:cxn modelId="{1E00FFE4-A37B-443A-9DAD-8AE6D8567B89}" type="presOf" srcId="{2BB2CEE6-E1FD-440A-831A-4906D26CD711}" destId="{FBFB6736-F944-4E12-B093-71E08C8A6134}" srcOrd="0" destOrd="0" presId="urn:microsoft.com/office/officeart/2005/8/layout/vList2"/>
    <dgm:cxn modelId="{0CCCC304-67ED-4631-AFA5-DAEF658219A7}" type="presParOf" srcId="{BFB983EE-1641-4A1D-B2DA-C65D74BF03FE}" destId="{84F59738-9D28-4A22-83F5-CAB5CC5A2221}" srcOrd="0" destOrd="0" presId="urn:microsoft.com/office/officeart/2005/8/layout/vList2"/>
    <dgm:cxn modelId="{238B035C-59A4-44BD-BD35-F5546779A279}" type="presParOf" srcId="{BFB983EE-1641-4A1D-B2DA-C65D74BF03FE}" destId="{35769A5E-BBCD-4BB7-A38B-F08661111AEB}" srcOrd="1" destOrd="0" presId="urn:microsoft.com/office/officeart/2005/8/layout/vList2"/>
    <dgm:cxn modelId="{1BB617C3-B6D1-4068-9CA5-25853F7BBE38}" type="presParOf" srcId="{BFB983EE-1641-4A1D-B2DA-C65D74BF03FE}" destId="{FBFB6736-F944-4E12-B093-71E08C8A613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AD3EB3-28AA-4D96-AC14-BF9D7470994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595547-660C-419E-96A4-AF046B9A10D6}">
      <dgm:prSet/>
      <dgm:spPr/>
      <dgm:t>
        <a:bodyPr/>
        <a:lstStyle/>
        <a:p>
          <a:r>
            <a:rPr lang="en-GB" b="0" i="0"/>
            <a:t>Children with autism may need support with:</a:t>
          </a:r>
          <a:endParaRPr lang="en-US"/>
        </a:p>
      </dgm:t>
    </dgm:pt>
    <dgm:pt modelId="{0BA7C29B-E3C1-4668-A1FF-532C481B025B}" type="parTrans" cxnId="{05CC8C48-696C-453D-848B-1B7E202996F0}">
      <dgm:prSet/>
      <dgm:spPr/>
      <dgm:t>
        <a:bodyPr/>
        <a:lstStyle/>
        <a:p>
          <a:endParaRPr lang="en-US"/>
        </a:p>
      </dgm:t>
    </dgm:pt>
    <dgm:pt modelId="{27D35338-8DFE-464B-8335-F2B4E9935DD3}" type="sibTrans" cxnId="{05CC8C48-696C-453D-848B-1B7E202996F0}">
      <dgm:prSet/>
      <dgm:spPr/>
      <dgm:t>
        <a:bodyPr/>
        <a:lstStyle/>
        <a:p>
          <a:endParaRPr lang="en-US"/>
        </a:p>
      </dgm:t>
    </dgm:pt>
    <dgm:pt modelId="{F524411C-7934-44D2-A9A0-98B69F493EB2}">
      <dgm:prSet/>
      <dgm:spPr/>
      <dgm:t>
        <a:bodyPr/>
        <a:lstStyle/>
        <a:p>
          <a:r>
            <a:rPr lang="en-GB"/>
            <a:t>c</a:t>
          </a:r>
          <a:r>
            <a:rPr lang="en-GB" b="0" i="0"/>
            <a:t>ommunication skills</a:t>
          </a:r>
          <a:endParaRPr lang="en-US"/>
        </a:p>
      </dgm:t>
    </dgm:pt>
    <dgm:pt modelId="{F0F8C183-2546-45E9-A74B-26FEB5EB7F4C}" type="parTrans" cxnId="{2517CE9C-BCA3-4CB6-B307-71C89904498E}">
      <dgm:prSet/>
      <dgm:spPr/>
      <dgm:t>
        <a:bodyPr/>
        <a:lstStyle/>
        <a:p>
          <a:endParaRPr lang="en-US"/>
        </a:p>
      </dgm:t>
    </dgm:pt>
    <dgm:pt modelId="{7CA65D1A-1A25-4407-A184-41083AA8A883}" type="sibTrans" cxnId="{2517CE9C-BCA3-4CB6-B307-71C89904498E}">
      <dgm:prSet/>
      <dgm:spPr/>
      <dgm:t>
        <a:bodyPr/>
        <a:lstStyle/>
        <a:p>
          <a:endParaRPr lang="en-US"/>
        </a:p>
      </dgm:t>
    </dgm:pt>
    <dgm:pt modelId="{02794456-EACB-4F72-82B7-91AEBA38717A}">
      <dgm:prSet/>
      <dgm:spPr/>
      <dgm:t>
        <a:bodyPr/>
        <a:lstStyle/>
        <a:p>
          <a:r>
            <a:rPr lang="en-GB"/>
            <a:t>s</a:t>
          </a:r>
          <a:r>
            <a:rPr lang="en-GB" b="0" i="0"/>
            <a:t>elf-help skills (such as toilet training or eating)</a:t>
          </a:r>
          <a:endParaRPr lang="en-US"/>
        </a:p>
      </dgm:t>
    </dgm:pt>
    <dgm:pt modelId="{D5FE0FBA-AB69-4DD4-A481-F59617CB4E5B}" type="parTrans" cxnId="{3ABE7D78-B5B8-4CDC-8EB3-913B411C607C}">
      <dgm:prSet/>
      <dgm:spPr/>
      <dgm:t>
        <a:bodyPr/>
        <a:lstStyle/>
        <a:p>
          <a:endParaRPr lang="en-US"/>
        </a:p>
      </dgm:t>
    </dgm:pt>
    <dgm:pt modelId="{EAB4E07A-6DDC-4341-97B8-C4479DB23404}" type="sibTrans" cxnId="{3ABE7D78-B5B8-4CDC-8EB3-913B411C607C}">
      <dgm:prSet/>
      <dgm:spPr/>
      <dgm:t>
        <a:bodyPr/>
        <a:lstStyle/>
        <a:p>
          <a:endParaRPr lang="en-US"/>
        </a:p>
      </dgm:t>
    </dgm:pt>
    <dgm:pt modelId="{4A8EFBFB-2924-4403-9171-10A3AD3E030C}">
      <dgm:prSet/>
      <dgm:spPr/>
      <dgm:t>
        <a:bodyPr/>
        <a:lstStyle/>
        <a:p>
          <a:r>
            <a:rPr lang="en-GB"/>
            <a:t>s</a:t>
          </a:r>
          <a:r>
            <a:rPr lang="en-GB" b="0" i="0"/>
            <a:t>ocial skills and play skills</a:t>
          </a:r>
          <a:endParaRPr lang="en-US"/>
        </a:p>
      </dgm:t>
    </dgm:pt>
    <dgm:pt modelId="{178AEB2C-D121-4B1F-BC59-995CDD5B85AB}" type="parTrans" cxnId="{10EDB3E8-7748-485F-A1BB-4F0EE6712C3A}">
      <dgm:prSet/>
      <dgm:spPr/>
      <dgm:t>
        <a:bodyPr/>
        <a:lstStyle/>
        <a:p>
          <a:endParaRPr lang="en-US"/>
        </a:p>
      </dgm:t>
    </dgm:pt>
    <dgm:pt modelId="{415C94B5-2A60-45C9-B38B-ADAD0FFD8EFE}" type="sibTrans" cxnId="{10EDB3E8-7748-485F-A1BB-4F0EE6712C3A}">
      <dgm:prSet/>
      <dgm:spPr/>
      <dgm:t>
        <a:bodyPr/>
        <a:lstStyle/>
        <a:p>
          <a:endParaRPr lang="en-US"/>
        </a:p>
      </dgm:t>
    </dgm:pt>
    <dgm:pt modelId="{3F4D0353-97F3-4766-B833-ACC4DB4D81F0}">
      <dgm:prSet/>
      <dgm:spPr/>
      <dgm:t>
        <a:bodyPr/>
        <a:lstStyle/>
        <a:p>
          <a:r>
            <a:rPr lang="en-GB" b="0" i="0"/>
            <a:t>Behaviour that is affecting their quality of life</a:t>
          </a:r>
          <a:endParaRPr lang="en-US"/>
        </a:p>
      </dgm:t>
    </dgm:pt>
    <dgm:pt modelId="{6CD46AE9-DF60-4D0F-814D-085F7CCCEDA6}" type="parTrans" cxnId="{F1C1B99C-3FDB-4DAE-8105-66B2129BD4B1}">
      <dgm:prSet/>
      <dgm:spPr/>
      <dgm:t>
        <a:bodyPr/>
        <a:lstStyle/>
        <a:p>
          <a:endParaRPr lang="en-US"/>
        </a:p>
      </dgm:t>
    </dgm:pt>
    <dgm:pt modelId="{D4DC5687-574D-49B7-B70A-EAAC43363407}" type="sibTrans" cxnId="{F1C1B99C-3FDB-4DAE-8105-66B2129BD4B1}">
      <dgm:prSet/>
      <dgm:spPr/>
      <dgm:t>
        <a:bodyPr/>
        <a:lstStyle/>
        <a:p>
          <a:endParaRPr lang="en-US"/>
        </a:p>
      </dgm:t>
    </dgm:pt>
    <dgm:pt modelId="{9390A34C-5A37-42D4-AE8D-5C3BC5A9D949}">
      <dgm:prSet/>
      <dgm:spPr/>
      <dgm:t>
        <a:bodyPr/>
        <a:lstStyle/>
        <a:p>
          <a:r>
            <a:rPr lang="en-GB" b="0" i="0"/>
            <a:t>Specific learning, language or school skills</a:t>
          </a:r>
          <a:endParaRPr lang="en-US"/>
        </a:p>
      </dgm:t>
    </dgm:pt>
    <dgm:pt modelId="{FDF8E852-6D9B-4C9C-9BA0-E677499E6045}" type="parTrans" cxnId="{531C9A79-BD1E-4F54-B94B-51B7D3D46539}">
      <dgm:prSet/>
      <dgm:spPr/>
      <dgm:t>
        <a:bodyPr/>
        <a:lstStyle/>
        <a:p>
          <a:endParaRPr lang="en-US"/>
        </a:p>
      </dgm:t>
    </dgm:pt>
    <dgm:pt modelId="{490CC8A5-48E9-4745-B60B-B040F919CE50}" type="sibTrans" cxnId="{531C9A79-BD1E-4F54-B94B-51B7D3D46539}">
      <dgm:prSet/>
      <dgm:spPr/>
      <dgm:t>
        <a:bodyPr/>
        <a:lstStyle/>
        <a:p>
          <a:endParaRPr lang="en-US"/>
        </a:p>
      </dgm:t>
    </dgm:pt>
    <dgm:pt modelId="{7ADBE15F-7539-4F7F-BAA0-3AF2EAC7AD10}">
      <dgm:prSet/>
      <dgm:spPr/>
      <dgm:t>
        <a:bodyPr/>
        <a:lstStyle/>
        <a:p>
          <a:r>
            <a:rPr lang="en-GB"/>
            <a:t>T</a:t>
          </a:r>
          <a:r>
            <a:rPr lang="en-GB" b="0" i="0"/>
            <a:t>ransition to nursery or school.</a:t>
          </a:r>
          <a:endParaRPr lang="en-US"/>
        </a:p>
      </dgm:t>
    </dgm:pt>
    <dgm:pt modelId="{64038C7C-C895-43FB-899E-DA9392E712F5}" type="parTrans" cxnId="{B76BDD6B-3BB6-4776-A368-E2C022DEDB69}">
      <dgm:prSet/>
      <dgm:spPr/>
      <dgm:t>
        <a:bodyPr/>
        <a:lstStyle/>
        <a:p>
          <a:endParaRPr lang="en-US"/>
        </a:p>
      </dgm:t>
    </dgm:pt>
    <dgm:pt modelId="{72849C5A-AA6C-48E7-A3E5-04F18D002AF1}" type="sibTrans" cxnId="{B76BDD6B-3BB6-4776-A368-E2C022DEDB69}">
      <dgm:prSet/>
      <dgm:spPr/>
      <dgm:t>
        <a:bodyPr/>
        <a:lstStyle/>
        <a:p>
          <a:endParaRPr lang="en-US"/>
        </a:p>
      </dgm:t>
    </dgm:pt>
    <dgm:pt modelId="{3130FE56-BB04-4C30-8D8E-37529834FCB4}" type="pres">
      <dgm:prSet presAssocID="{B5AD3EB3-28AA-4D96-AC14-BF9D74709944}" presName="linear" presStyleCnt="0">
        <dgm:presLayoutVars>
          <dgm:animLvl val="lvl"/>
          <dgm:resizeHandles val="exact"/>
        </dgm:presLayoutVars>
      </dgm:prSet>
      <dgm:spPr/>
    </dgm:pt>
    <dgm:pt modelId="{50619824-F93C-465B-83BB-818F9EB09E56}" type="pres">
      <dgm:prSet presAssocID="{54595547-660C-419E-96A4-AF046B9A10D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03B0A86-1286-4563-AD68-ABD5D1F21854}" type="pres">
      <dgm:prSet presAssocID="{27D35338-8DFE-464B-8335-F2B4E9935DD3}" presName="spacer" presStyleCnt="0"/>
      <dgm:spPr/>
    </dgm:pt>
    <dgm:pt modelId="{A50275D5-3486-4BCA-8FD5-E740713C57A7}" type="pres">
      <dgm:prSet presAssocID="{F524411C-7934-44D2-A9A0-98B69F493EB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BD25477-E785-490F-9C76-AB9DF2104009}" type="pres">
      <dgm:prSet presAssocID="{7CA65D1A-1A25-4407-A184-41083AA8A883}" presName="spacer" presStyleCnt="0"/>
      <dgm:spPr/>
    </dgm:pt>
    <dgm:pt modelId="{5657A311-A94F-4F98-B099-532F500840C3}" type="pres">
      <dgm:prSet presAssocID="{02794456-EACB-4F72-82B7-91AEBA38717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8A35899-442E-4DDE-979C-D528056054B4}" type="pres">
      <dgm:prSet presAssocID="{EAB4E07A-6DDC-4341-97B8-C4479DB23404}" presName="spacer" presStyleCnt="0"/>
      <dgm:spPr/>
    </dgm:pt>
    <dgm:pt modelId="{76061D26-760D-440B-92C3-002CC1A56B4B}" type="pres">
      <dgm:prSet presAssocID="{4A8EFBFB-2924-4403-9171-10A3AD3E030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C74CB27-DCEE-4EF2-9B95-AE3FEA121437}" type="pres">
      <dgm:prSet presAssocID="{415C94B5-2A60-45C9-B38B-ADAD0FFD8EFE}" presName="spacer" presStyleCnt="0"/>
      <dgm:spPr/>
    </dgm:pt>
    <dgm:pt modelId="{578698F7-AC37-47A1-BBB9-9E82048EEC47}" type="pres">
      <dgm:prSet presAssocID="{3F4D0353-97F3-4766-B833-ACC4DB4D81F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55CCE72-E1A3-421D-93F2-8286BBDAF6DE}" type="pres">
      <dgm:prSet presAssocID="{D4DC5687-574D-49B7-B70A-EAAC43363407}" presName="spacer" presStyleCnt="0"/>
      <dgm:spPr/>
    </dgm:pt>
    <dgm:pt modelId="{CBC2D1AD-A360-49D5-9FA3-AD2BB281FD62}" type="pres">
      <dgm:prSet presAssocID="{9390A34C-5A37-42D4-AE8D-5C3BC5A9D94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23ADBE9-A705-4E82-814A-40FED960D71E}" type="pres">
      <dgm:prSet presAssocID="{490CC8A5-48E9-4745-B60B-B040F919CE50}" presName="spacer" presStyleCnt="0"/>
      <dgm:spPr/>
    </dgm:pt>
    <dgm:pt modelId="{1A046112-B168-41AD-A8D9-DA71E97DA055}" type="pres">
      <dgm:prSet presAssocID="{7ADBE15F-7539-4F7F-BAA0-3AF2EAC7AD1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6E20929-C721-480F-B03A-9A9DB88A2055}" type="presOf" srcId="{7ADBE15F-7539-4F7F-BAA0-3AF2EAC7AD10}" destId="{1A046112-B168-41AD-A8D9-DA71E97DA055}" srcOrd="0" destOrd="0" presId="urn:microsoft.com/office/officeart/2005/8/layout/vList2"/>
    <dgm:cxn modelId="{EBDDC55B-00EC-4656-B23C-1886B2C87021}" type="presOf" srcId="{54595547-660C-419E-96A4-AF046B9A10D6}" destId="{50619824-F93C-465B-83BB-818F9EB09E56}" srcOrd="0" destOrd="0" presId="urn:microsoft.com/office/officeart/2005/8/layout/vList2"/>
    <dgm:cxn modelId="{05CC8C48-696C-453D-848B-1B7E202996F0}" srcId="{B5AD3EB3-28AA-4D96-AC14-BF9D74709944}" destId="{54595547-660C-419E-96A4-AF046B9A10D6}" srcOrd="0" destOrd="0" parTransId="{0BA7C29B-E3C1-4668-A1FF-532C481B025B}" sibTransId="{27D35338-8DFE-464B-8335-F2B4E9935DD3}"/>
    <dgm:cxn modelId="{B76BDD6B-3BB6-4776-A368-E2C022DEDB69}" srcId="{B5AD3EB3-28AA-4D96-AC14-BF9D74709944}" destId="{7ADBE15F-7539-4F7F-BAA0-3AF2EAC7AD10}" srcOrd="6" destOrd="0" parTransId="{64038C7C-C895-43FB-899E-DA9392E712F5}" sibTransId="{72849C5A-AA6C-48E7-A3E5-04F18D002AF1}"/>
    <dgm:cxn modelId="{81B5F26E-A23D-419A-AC98-4B4110ED573D}" type="presOf" srcId="{B5AD3EB3-28AA-4D96-AC14-BF9D74709944}" destId="{3130FE56-BB04-4C30-8D8E-37529834FCB4}" srcOrd="0" destOrd="0" presId="urn:microsoft.com/office/officeart/2005/8/layout/vList2"/>
    <dgm:cxn modelId="{3ABE7D78-B5B8-4CDC-8EB3-913B411C607C}" srcId="{B5AD3EB3-28AA-4D96-AC14-BF9D74709944}" destId="{02794456-EACB-4F72-82B7-91AEBA38717A}" srcOrd="2" destOrd="0" parTransId="{D5FE0FBA-AB69-4DD4-A481-F59617CB4E5B}" sibTransId="{EAB4E07A-6DDC-4341-97B8-C4479DB23404}"/>
    <dgm:cxn modelId="{531C9A79-BD1E-4F54-B94B-51B7D3D46539}" srcId="{B5AD3EB3-28AA-4D96-AC14-BF9D74709944}" destId="{9390A34C-5A37-42D4-AE8D-5C3BC5A9D949}" srcOrd="5" destOrd="0" parTransId="{FDF8E852-6D9B-4C9C-9BA0-E677499E6045}" sibTransId="{490CC8A5-48E9-4745-B60B-B040F919CE50}"/>
    <dgm:cxn modelId="{AF9DE57F-3243-4CDB-A974-5EC8F24AD3B6}" type="presOf" srcId="{02794456-EACB-4F72-82B7-91AEBA38717A}" destId="{5657A311-A94F-4F98-B099-532F500840C3}" srcOrd="0" destOrd="0" presId="urn:microsoft.com/office/officeart/2005/8/layout/vList2"/>
    <dgm:cxn modelId="{7CDF6483-E428-4AD7-AD23-91B8FBF789A0}" type="presOf" srcId="{3F4D0353-97F3-4766-B833-ACC4DB4D81F0}" destId="{578698F7-AC37-47A1-BBB9-9E82048EEC47}" srcOrd="0" destOrd="0" presId="urn:microsoft.com/office/officeart/2005/8/layout/vList2"/>
    <dgm:cxn modelId="{252C278F-5DD0-4A34-803A-A74DB47993A8}" type="presOf" srcId="{9390A34C-5A37-42D4-AE8D-5C3BC5A9D949}" destId="{CBC2D1AD-A360-49D5-9FA3-AD2BB281FD62}" srcOrd="0" destOrd="0" presId="urn:microsoft.com/office/officeart/2005/8/layout/vList2"/>
    <dgm:cxn modelId="{F1C1B99C-3FDB-4DAE-8105-66B2129BD4B1}" srcId="{B5AD3EB3-28AA-4D96-AC14-BF9D74709944}" destId="{3F4D0353-97F3-4766-B833-ACC4DB4D81F0}" srcOrd="4" destOrd="0" parTransId="{6CD46AE9-DF60-4D0F-814D-085F7CCCEDA6}" sibTransId="{D4DC5687-574D-49B7-B70A-EAAC43363407}"/>
    <dgm:cxn modelId="{2517CE9C-BCA3-4CB6-B307-71C89904498E}" srcId="{B5AD3EB3-28AA-4D96-AC14-BF9D74709944}" destId="{F524411C-7934-44D2-A9A0-98B69F493EB2}" srcOrd="1" destOrd="0" parTransId="{F0F8C183-2546-45E9-A74B-26FEB5EB7F4C}" sibTransId="{7CA65D1A-1A25-4407-A184-41083AA8A883}"/>
    <dgm:cxn modelId="{E5F619A1-CA6F-4899-9FDE-BAB35A9FD106}" type="presOf" srcId="{F524411C-7934-44D2-A9A0-98B69F493EB2}" destId="{A50275D5-3486-4BCA-8FD5-E740713C57A7}" srcOrd="0" destOrd="0" presId="urn:microsoft.com/office/officeart/2005/8/layout/vList2"/>
    <dgm:cxn modelId="{E542A8A4-7648-4962-94FB-A01801180DFE}" type="presOf" srcId="{4A8EFBFB-2924-4403-9171-10A3AD3E030C}" destId="{76061D26-760D-440B-92C3-002CC1A56B4B}" srcOrd="0" destOrd="0" presId="urn:microsoft.com/office/officeart/2005/8/layout/vList2"/>
    <dgm:cxn modelId="{10EDB3E8-7748-485F-A1BB-4F0EE6712C3A}" srcId="{B5AD3EB3-28AA-4D96-AC14-BF9D74709944}" destId="{4A8EFBFB-2924-4403-9171-10A3AD3E030C}" srcOrd="3" destOrd="0" parTransId="{178AEB2C-D121-4B1F-BC59-995CDD5B85AB}" sibTransId="{415C94B5-2A60-45C9-B38B-ADAD0FFD8EFE}"/>
    <dgm:cxn modelId="{17A7B4DE-7E61-4EE3-8363-9178B194F122}" type="presParOf" srcId="{3130FE56-BB04-4C30-8D8E-37529834FCB4}" destId="{50619824-F93C-465B-83BB-818F9EB09E56}" srcOrd="0" destOrd="0" presId="urn:microsoft.com/office/officeart/2005/8/layout/vList2"/>
    <dgm:cxn modelId="{26365791-9EAB-4879-9694-5F8BBF49D02B}" type="presParOf" srcId="{3130FE56-BB04-4C30-8D8E-37529834FCB4}" destId="{F03B0A86-1286-4563-AD68-ABD5D1F21854}" srcOrd="1" destOrd="0" presId="urn:microsoft.com/office/officeart/2005/8/layout/vList2"/>
    <dgm:cxn modelId="{8179B0BE-6634-4C76-828B-DEB2CB42F5E1}" type="presParOf" srcId="{3130FE56-BB04-4C30-8D8E-37529834FCB4}" destId="{A50275D5-3486-4BCA-8FD5-E740713C57A7}" srcOrd="2" destOrd="0" presId="urn:microsoft.com/office/officeart/2005/8/layout/vList2"/>
    <dgm:cxn modelId="{63A94FA5-82B5-41BD-9C8B-EC48DDA0BE93}" type="presParOf" srcId="{3130FE56-BB04-4C30-8D8E-37529834FCB4}" destId="{ABD25477-E785-490F-9C76-AB9DF2104009}" srcOrd="3" destOrd="0" presId="urn:microsoft.com/office/officeart/2005/8/layout/vList2"/>
    <dgm:cxn modelId="{5D8BCA92-CB4F-43C1-B8AF-9241EEA2FDC3}" type="presParOf" srcId="{3130FE56-BB04-4C30-8D8E-37529834FCB4}" destId="{5657A311-A94F-4F98-B099-532F500840C3}" srcOrd="4" destOrd="0" presId="urn:microsoft.com/office/officeart/2005/8/layout/vList2"/>
    <dgm:cxn modelId="{6FACE306-161A-469E-8C40-E6811DF23ECB}" type="presParOf" srcId="{3130FE56-BB04-4C30-8D8E-37529834FCB4}" destId="{48A35899-442E-4DDE-979C-D528056054B4}" srcOrd="5" destOrd="0" presId="urn:microsoft.com/office/officeart/2005/8/layout/vList2"/>
    <dgm:cxn modelId="{40F21D1A-A3DA-4597-AFC1-24ED5DC80134}" type="presParOf" srcId="{3130FE56-BB04-4C30-8D8E-37529834FCB4}" destId="{76061D26-760D-440B-92C3-002CC1A56B4B}" srcOrd="6" destOrd="0" presId="urn:microsoft.com/office/officeart/2005/8/layout/vList2"/>
    <dgm:cxn modelId="{E3B81A61-CCBF-4918-AE17-FEBC4DD6E67E}" type="presParOf" srcId="{3130FE56-BB04-4C30-8D8E-37529834FCB4}" destId="{8C74CB27-DCEE-4EF2-9B95-AE3FEA121437}" srcOrd="7" destOrd="0" presId="urn:microsoft.com/office/officeart/2005/8/layout/vList2"/>
    <dgm:cxn modelId="{C36327A1-2891-47E9-8EF4-FC21F1850400}" type="presParOf" srcId="{3130FE56-BB04-4C30-8D8E-37529834FCB4}" destId="{578698F7-AC37-47A1-BBB9-9E82048EEC47}" srcOrd="8" destOrd="0" presId="urn:microsoft.com/office/officeart/2005/8/layout/vList2"/>
    <dgm:cxn modelId="{22A4EA1E-C520-449E-87C7-CCE742A32090}" type="presParOf" srcId="{3130FE56-BB04-4C30-8D8E-37529834FCB4}" destId="{955CCE72-E1A3-421D-93F2-8286BBDAF6DE}" srcOrd="9" destOrd="0" presId="urn:microsoft.com/office/officeart/2005/8/layout/vList2"/>
    <dgm:cxn modelId="{3CE0D97B-27EF-47DC-B9C8-FB82351F2246}" type="presParOf" srcId="{3130FE56-BB04-4C30-8D8E-37529834FCB4}" destId="{CBC2D1AD-A360-49D5-9FA3-AD2BB281FD62}" srcOrd="10" destOrd="0" presId="urn:microsoft.com/office/officeart/2005/8/layout/vList2"/>
    <dgm:cxn modelId="{5954350E-940F-4D77-980B-8EB07F36E513}" type="presParOf" srcId="{3130FE56-BB04-4C30-8D8E-37529834FCB4}" destId="{D23ADBE9-A705-4E82-814A-40FED960D71E}" srcOrd="11" destOrd="0" presId="urn:microsoft.com/office/officeart/2005/8/layout/vList2"/>
    <dgm:cxn modelId="{6A61F63A-F18B-4BBC-A277-D9E7C2E9EBB1}" type="presParOf" srcId="{3130FE56-BB04-4C30-8D8E-37529834FCB4}" destId="{1A046112-B168-41AD-A8D9-DA71E97DA05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8A8080-B357-403B-8CDB-31DEA8A9FC5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3E13E6-D1FA-4C34-8ADC-EABE75FBDEB0}">
      <dgm:prSet/>
      <dgm:spPr/>
      <dgm:t>
        <a:bodyPr/>
        <a:lstStyle/>
        <a:p>
          <a:r>
            <a:rPr lang="en-GB"/>
            <a:t>Children with autism may not get the nutrients they need</a:t>
          </a:r>
          <a:endParaRPr lang="en-US"/>
        </a:p>
      </dgm:t>
    </dgm:pt>
    <dgm:pt modelId="{8AC1D556-C3B0-442F-8992-68F1CBFA0B4C}" type="parTrans" cxnId="{05034DC4-D5E2-4909-8F0B-67C05C0085D9}">
      <dgm:prSet/>
      <dgm:spPr/>
      <dgm:t>
        <a:bodyPr/>
        <a:lstStyle/>
        <a:p>
          <a:endParaRPr lang="en-US"/>
        </a:p>
      </dgm:t>
    </dgm:pt>
    <dgm:pt modelId="{8AE4B8E4-2C23-446C-B75E-A88E7F154A72}" type="sibTrans" cxnId="{05034DC4-D5E2-4909-8F0B-67C05C0085D9}">
      <dgm:prSet/>
      <dgm:spPr/>
      <dgm:t>
        <a:bodyPr/>
        <a:lstStyle/>
        <a:p>
          <a:endParaRPr lang="en-US"/>
        </a:p>
      </dgm:t>
    </dgm:pt>
    <dgm:pt modelId="{A9379D27-2CC6-42FA-8CAE-F4DD90A3E253}">
      <dgm:prSet/>
      <dgm:spPr/>
      <dgm:t>
        <a:bodyPr/>
        <a:lstStyle/>
        <a:p>
          <a:r>
            <a:rPr lang="en-GB"/>
            <a:t>Some children will only eat certain foods</a:t>
          </a:r>
          <a:endParaRPr lang="en-US"/>
        </a:p>
      </dgm:t>
    </dgm:pt>
    <dgm:pt modelId="{2F4A7A98-257E-4BCA-9B57-9704C23BF561}" type="parTrans" cxnId="{AB38459D-A828-4218-B7F6-C8DCF3C3E6B6}">
      <dgm:prSet/>
      <dgm:spPr/>
      <dgm:t>
        <a:bodyPr/>
        <a:lstStyle/>
        <a:p>
          <a:endParaRPr lang="en-US"/>
        </a:p>
      </dgm:t>
    </dgm:pt>
    <dgm:pt modelId="{B0DB1B32-0F9B-445B-8CD6-403CE7D98CEF}" type="sibTrans" cxnId="{AB38459D-A828-4218-B7F6-C8DCF3C3E6B6}">
      <dgm:prSet/>
      <dgm:spPr/>
      <dgm:t>
        <a:bodyPr/>
        <a:lstStyle/>
        <a:p>
          <a:endParaRPr lang="en-US"/>
        </a:p>
      </dgm:t>
    </dgm:pt>
    <dgm:pt modelId="{016D09F4-914F-4EBB-A113-66A821BB2534}">
      <dgm:prSet/>
      <dgm:spPr/>
      <dgm:t>
        <a:bodyPr/>
        <a:lstStyle/>
        <a:p>
          <a:r>
            <a:rPr lang="en-GB"/>
            <a:t>This is normally a sensory (feel) issue</a:t>
          </a:r>
          <a:endParaRPr lang="en-US"/>
        </a:p>
      </dgm:t>
    </dgm:pt>
    <dgm:pt modelId="{331D6ABA-C2E8-4200-8112-8169E7DBA33C}" type="parTrans" cxnId="{A9DC8994-FD77-4796-89EB-824496A09AF5}">
      <dgm:prSet/>
      <dgm:spPr/>
      <dgm:t>
        <a:bodyPr/>
        <a:lstStyle/>
        <a:p>
          <a:endParaRPr lang="en-US"/>
        </a:p>
      </dgm:t>
    </dgm:pt>
    <dgm:pt modelId="{4F1296BC-D731-4F1E-BCD0-34699AD262BC}" type="sibTrans" cxnId="{A9DC8994-FD77-4796-89EB-824496A09AF5}">
      <dgm:prSet/>
      <dgm:spPr/>
      <dgm:t>
        <a:bodyPr/>
        <a:lstStyle/>
        <a:p>
          <a:endParaRPr lang="en-US"/>
        </a:p>
      </dgm:t>
    </dgm:pt>
    <dgm:pt modelId="{9A444229-4EFF-41A7-BF62-B91F9EE5F56D}">
      <dgm:prSet/>
      <dgm:spPr/>
      <dgm:t>
        <a:bodyPr/>
        <a:lstStyle/>
        <a:p>
          <a:r>
            <a:rPr lang="en-GB"/>
            <a:t>Gluten- or casein-free diet can improve symptoms of ASD</a:t>
          </a:r>
          <a:endParaRPr lang="en-US"/>
        </a:p>
      </dgm:t>
    </dgm:pt>
    <dgm:pt modelId="{CA2BBBED-117F-4E3F-B819-3A627B69EE37}" type="parTrans" cxnId="{2F2FD2FF-77A2-49FC-ACAD-046243F70AB1}">
      <dgm:prSet/>
      <dgm:spPr/>
      <dgm:t>
        <a:bodyPr/>
        <a:lstStyle/>
        <a:p>
          <a:endParaRPr lang="en-US"/>
        </a:p>
      </dgm:t>
    </dgm:pt>
    <dgm:pt modelId="{1D3687B9-2072-4B8D-A37F-19735962A104}" type="sibTrans" cxnId="{2F2FD2FF-77A2-49FC-ACAD-046243F70AB1}">
      <dgm:prSet/>
      <dgm:spPr/>
      <dgm:t>
        <a:bodyPr/>
        <a:lstStyle/>
        <a:p>
          <a:endParaRPr lang="en-US"/>
        </a:p>
      </dgm:t>
    </dgm:pt>
    <dgm:pt modelId="{ECFB53D5-D364-4BC3-AB4D-D12AF9D10C53}" type="pres">
      <dgm:prSet presAssocID="{458A8080-B357-403B-8CDB-31DEA8A9FC5F}" presName="linear" presStyleCnt="0">
        <dgm:presLayoutVars>
          <dgm:animLvl val="lvl"/>
          <dgm:resizeHandles val="exact"/>
        </dgm:presLayoutVars>
      </dgm:prSet>
      <dgm:spPr/>
    </dgm:pt>
    <dgm:pt modelId="{126EC9E7-97B0-4F8E-9518-E22A22065665}" type="pres">
      <dgm:prSet presAssocID="{113E13E6-D1FA-4C34-8ADC-EABE75FBDEB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099E099-3536-43DA-8E41-0F9B33BF120F}" type="pres">
      <dgm:prSet presAssocID="{8AE4B8E4-2C23-446C-B75E-A88E7F154A72}" presName="spacer" presStyleCnt="0"/>
      <dgm:spPr/>
    </dgm:pt>
    <dgm:pt modelId="{A0C327A6-C736-45E8-8445-7F9088085E83}" type="pres">
      <dgm:prSet presAssocID="{A9379D27-2CC6-42FA-8CAE-F4DD90A3E25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C8048C-33F0-4C8C-A793-CFD9429E20EA}" type="pres">
      <dgm:prSet presAssocID="{B0DB1B32-0F9B-445B-8CD6-403CE7D98CEF}" presName="spacer" presStyleCnt="0"/>
      <dgm:spPr/>
    </dgm:pt>
    <dgm:pt modelId="{48F35B66-A00E-4E46-AFBD-D51DFFE116F2}" type="pres">
      <dgm:prSet presAssocID="{016D09F4-914F-4EBB-A113-66A821BB25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353906B-8968-457C-A25E-7FAD51362448}" type="pres">
      <dgm:prSet presAssocID="{4F1296BC-D731-4F1E-BCD0-34699AD262BC}" presName="spacer" presStyleCnt="0"/>
      <dgm:spPr/>
    </dgm:pt>
    <dgm:pt modelId="{E138A070-2486-4EEE-AAD5-CD8DCE6D1D33}" type="pres">
      <dgm:prSet presAssocID="{9A444229-4EFF-41A7-BF62-B91F9EE5F56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4A25912-62ED-40C2-94AC-D07A03AC9F16}" type="presOf" srcId="{458A8080-B357-403B-8CDB-31DEA8A9FC5F}" destId="{ECFB53D5-D364-4BC3-AB4D-D12AF9D10C53}" srcOrd="0" destOrd="0" presId="urn:microsoft.com/office/officeart/2005/8/layout/vList2"/>
    <dgm:cxn modelId="{EAD2F01F-46FF-4067-BB6B-8EE19A2F2E75}" type="presOf" srcId="{113E13E6-D1FA-4C34-8ADC-EABE75FBDEB0}" destId="{126EC9E7-97B0-4F8E-9518-E22A22065665}" srcOrd="0" destOrd="0" presId="urn:microsoft.com/office/officeart/2005/8/layout/vList2"/>
    <dgm:cxn modelId="{F568D66F-4547-450F-B811-BC36B3D65F73}" type="presOf" srcId="{A9379D27-2CC6-42FA-8CAE-F4DD90A3E253}" destId="{A0C327A6-C736-45E8-8445-7F9088085E83}" srcOrd="0" destOrd="0" presId="urn:microsoft.com/office/officeart/2005/8/layout/vList2"/>
    <dgm:cxn modelId="{A9DC8994-FD77-4796-89EB-824496A09AF5}" srcId="{458A8080-B357-403B-8CDB-31DEA8A9FC5F}" destId="{016D09F4-914F-4EBB-A113-66A821BB2534}" srcOrd="2" destOrd="0" parTransId="{331D6ABA-C2E8-4200-8112-8169E7DBA33C}" sibTransId="{4F1296BC-D731-4F1E-BCD0-34699AD262BC}"/>
    <dgm:cxn modelId="{AB38459D-A828-4218-B7F6-C8DCF3C3E6B6}" srcId="{458A8080-B357-403B-8CDB-31DEA8A9FC5F}" destId="{A9379D27-2CC6-42FA-8CAE-F4DD90A3E253}" srcOrd="1" destOrd="0" parTransId="{2F4A7A98-257E-4BCA-9B57-9704C23BF561}" sibTransId="{B0DB1B32-0F9B-445B-8CD6-403CE7D98CEF}"/>
    <dgm:cxn modelId="{05034DC4-D5E2-4909-8F0B-67C05C0085D9}" srcId="{458A8080-B357-403B-8CDB-31DEA8A9FC5F}" destId="{113E13E6-D1FA-4C34-8ADC-EABE75FBDEB0}" srcOrd="0" destOrd="0" parTransId="{8AC1D556-C3B0-442F-8992-68F1CBFA0B4C}" sibTransId="{8AE4B8E4-2C23-446C-B75E-A88E7F154A72}"/>
    <dgm:cxn modelId="{565075CD-D10F-48CA-ACA0-C9BDE6EA993A}" type="presOf" srcId="{016D09F4-914F-4EBB-A113-66A821BB2534}" destId="{48F35B66-A00E-4E46-AFBD-D51DFFE116F2}" srcOrd="0" destOrd="0" presId="urn:microsoft.com/office/officeart/2005/8/layout/vList2"/>
    <dgm:cxn modelId="{2B4DFECE-1454-4EA9-9472-D21A2CF15571}" type="presOf" srcId="{9A444229-4EFF-41A7-BF62-B91F9EE5F56D}" destId="{E138A070-2486-4EEE-AAD5-CD8DCE6D1D33}" srcOrd="0" destOrd="0" presId="urn:microsoft.com/office/officeart/2005/8/layout/vList2"/>
    <dgm:cxn modelId="{2F2FD2FF-77A2-49FC-ACAD-046243F70AB1}" srcId="{458A8080-B357-403B-8CDB-31DEA8A9FC5F}" destId="{9A444229-4EFF-41A7-BF62-B91F9EE5F56D}" srcOrd="3" destOrd="0" parTransId="{CA2BBBED-117F-4E3F-B819-3A627B69EE37}" sibTransId="{1D3687B9-2072-4B8D-A37F-19735962A104}"/>
    <dgm:cxn modelId="{9912F787-742B-4428-A0A1-83D98DA1EA4E}" type="presParOf" srcId="{ECFB53D5-D364-4BC3-AB4D-D12AF9D10C53}" destId="{126EC9E7-97B0-4F8E-9518-E22A22065665}" srcOrd="0" destOrd="0" presId="urn:microsoft.com/office/officeart/2005/8/layout/vList2"/>
    <dgm:cxn modelId="{49E1BECE-06BB-42EE-96A3-8C125B89BEE8}" type="presParOf" srcId="{ECFB53D5-D364-4BC3-AB4D-D12AF9D10C53}" destId="{E099E099-3536-43DA-8E41-0F9B33BF120F}" srcOrd="1" destOrd="0" presId="urn:microsoft.com/office/officeart/2005/8/layout/vList2"/>
    <dgm:cxn modelId="{B8D1DAAC-24D7-411B-B46A-ED11589F9F33}" type="presParOf" srcId="{ECFB53D5-D364-4BC3-AB4D-D12AF9D10C53}" destId="{A0C327A6-C736-45E8-8445-7F9088085E83}" srcOrd="2" destOrd="0" presId="urn:microsoft.com/office/officeart/2005/8/layout/vList2"/>
    <dgm:cxn modelId="{98316B9E-9892-4840-823A-DA48DC2ADDF1}" type="presParOf" srcId="{ECFB53D5-D364-4BC3-AB4D-D12AF9D10C53}" destId="{3CC8048C-33F0-4C8C-A793-CFD9429E20EA}" srcOrd="3" destOrd="0" presId="urn:microsoft.com/office/officeart/2005/8/layout/vList2"/>
    <dgm:cxn modelId="{DD2BC426-A1E8-45BA-88AC-199DA4B9EF19}" type="presParOf" srcId="{ECFB53D5-D364-4BC3-AB4D-D12AF9D10C53}" destId="{48F35B66-A00E-4E46-AFBD-D51DFFE116F2}" srcOrd="4" destOrd="0" presId="urn:microsoft.com/office/officeart/2005/8/layout/vList2"/>
    <dgm:cxn modelId="{C1445CDB-E8E4-4D0F-B185-F6E88E757A2B}" type="presParOf" srcId="{ECFB53D5-D364-4BC3-AB4D-D12AF9D10C53}" destId="{0353906B-8968-457C-A25E-7FAD51362448}" srcOrd="5" destOrd="0" presId="urn:microsoft.com/office/officeart/2005/8/layout/vList2"/>
    <dgm:cxn modelId="{C2C918A1-3DBF-4955-9E25-E91583ACF4F2}" type="presParOf" srcId="{ECFB53D5-D364-4BC3-AB4D-D12AF9D10C53}" destId="{E138A070-2486-4EEE-AAD5-CD8DCE6D1D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E47EC8-99C3-4E95-A626-7F15FCCB944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E16A41-B0D5-43E3-BC39-D9BD39E6B17D}">
      <dgm:prSet/>
      <dgm:spPr/>
      <dgm:t>
        <a:bodyPr/>
        <a:lstStyle/>
        <a:p>
          <a:r>
            <a:rPr lang="en-GB"/>
            <a:t>Used to help children learn to use all their senses together </a:t>
          </a:r>
          <a:endParaRPr lang="en-US"/>
        </a:p>
      </dgm:t>
    </dgm:pt>
    <dgm:pt modelId="{EE5DAEA0-BF8C-46A1-B550-3AFE4B9C7E36}" type="parTrans" cxnId="{CE9C1D84-D27F-417A-AD7E-442958E87AB8}">
      <dgm:prSet/>
      <dgm:spPr/>
      <dgm:t>
        <a:bodyPr/>
        <a:lstStyle/>
        <a:p>
          <a:endParaRPr lang="en-US"/>
        </a:p>
      </dgm:t>
    </dgm:pt>
    <dgm:pt modelId="{178DB02E-734E-4CF7-AA82-3A73445C5964}" type="sibTrans" cxnId="{CE9C1D84-D27F-417A-AD7E-442958E87AB8}">
      <dgm:prSet/>
      <dgm:spPr/>
      <dgm:t>
        <a:bodyPr/>
        <a:lstStyle/>
        <a:p>
          <a:endParaRPr lang="en-US"/>
        </a:p>
      </dgm:t>
    </dgm:pt>
    <dgm:pt modelId="{F2630B3B-CED2-4AF5-9E8B-B04CA410D7F1}">
      <dgm:prSet/>
      <dgm:spPr/>
      <dgm:t>
        <a:bodyPr/>
        <a:lstStyle/>
        <a:p>
          <a:r>
            <a:rPr lang="en-GB"/>
            <a:t>Touch, </a:t>
          </a:r>
          <a:endParaRPr lang="en-US"/>
        </a:p>
      </dgm:t>
    </dgm:pt>
    <dgm:pt modelId="{CDD7103B-F779-4C3C-8FE6-0E3A7068B5B5}" type="parTrans" cxnId="{759D2AE1-33B8-4079-9437-6DCD94C6123E}">
      <dgm:prSet/>
      <dgm:spPr/>
      <dgm:t>
        <a:bodyPr/>
        <a:lstStyle/>
        <a:p>
          <a:endParaRPr lang="en-US"/>
        </a:p>
      </dgm:t>
    </dgm:pt>
    <dgm:pt modelId="{C074B436-2400-473A-8272-9DB7B4A2D15A}" type="sibTrans" cxnId="{759D2AE1-33B8-4079-9437-6DCD94C6123E}">
      <dgm:prSet/>
      <dgm:spPr/>
      <dgm:t>
        <a:bodyPr/>
        <a:lstStyle/>
        <a:p>
          <a:endParaRPr lang="en-US"/>
        </a:p>
      </dgm:t>
    </dgm:pt>
    <dgm:pt modelId="{5532D95C-CC6A-4EC1-B410-36408326A875}">
      <dgm:prSet/>
      <dgm:spPr/>
      <dgm:t>
        <a:bodyPr/>
        <a:lstStyle/>
        <a:p>
          <a:r>
            <a:rPr lang="en-GB"/>
            <a:t>Smell</a:t>
          </a:r>
          <a:endParaRPr lang="en-US"/>
        </a:p>
      </dgm:t>
    </dgm:pt>
    <dgm:pt modelId="{E4364C7D-783C-408B-8CE5-FF3AA6BCBEA3}" type="parTrans" cxnId="{D35B08CF-0BAD-4584-B592-FF5C7055838B}">
      <dgm:prSet/>
      <dgm:spPr/>
      <dgm:t>
        <a:bodyPr/>
        <a:lstStyle/>
        <a:p>
          <a:endParaRPr lang="en-US"/>
        </a:p>
      </dgm:t>
    </dgm:pt>
    <dgm:pt modelId="{6B1710FF-A5FB-4F52-89B5-0AE30E3BF427}" type="sibTrans" cxnId="{D35B08CF-0BAD-4584-B592-FF5C7055838B}">
      <dgm:prSet/>
      <dgm:spPr/>
      <dgm:t>
        <a:bodyPr/>
        <a:lstStyle/>
        <a:p>
          <a:endParaRPr lang="en-US"/>
        </a:p>
      </dgm:t>
    </dgm:pt>
    <dgm:pt modelId="{A1DD6D93-4AFF-4E87-A6FE-816E47CD9F5C}">
      <dgm:prSet/>
      <dgm:spPr/>
      <dgm:t>
        <a:bodyPr/>
        <a:lstStyle/>
        <a:p>
          <a:r>
            <a:rPr lang="en-GB"/>
            <a:t>Taste</a:t>
          </a:r>
          <a:endParaRPr lang="en-US"/>
        </a:p>
      </dgm:t>
    </dgm:pt>
    <dgm:pt modelId="{4AC98D88-BC27-4AC5-A67C-B8EB3C59C9DC}" type="parTrans" cxnId="{17A52321-29D6-4D7A-862F-ECC12DA8AC03}">
      <dgm:prSet/>
      <dgm:spPr/>
      <dgm:t>
        <a:bodyPr/>
        <a:lstStyle/>
        <a:p>
          <a:endParaRPr lang="en-US"/>
        </a:p>
      </dgm:t>
    </dgm:pt>
    <dgm:pt modelId="{07D47811-15FC-46E6-99A2-B0AC7D829AC5}" type="sibTrans" cxnId="{17A52321-29D6-4D7A-862F-ECC12DA8AC03}">
      <dgm:prSet/>
      <dgm:spPr/>
      <dgm:t>
        <a:bodyPr/>
        <a:lstStyle/>
        <a:p>
          <a:endParaRPr lang="en-US"/>
        </a:p>
      </dgm:t>
    </dgm:pt>
    <dgm:pt modelId="{C8A38970-64D6-4783-9C2B-992992944FCE}">
      <dgm:prSet/>
      <dgm:spPr/>
      <dgm:t>
        <a:bodyPr/>
        <a:lstStyle/>
        <a:p>
          <a:r>
            <a:rPr lang="en-GB"/>
            <a:t>Sight</a:t>
          </a:r>
          <a:endParaRPr lang="en-US"/>
        </a:p>
      </dgm:t>
    </dgm:pt>
    <dgm:pt modelId="{4EFA2C94-2900-4AE3-B88F-10334C527D57}" type="parTrans" cxnId="{D2C2D7D5-BA8C-468D-84D6-43883F90393C}">
      <dgm:prSet/>
      <dgm:spPr/>
      <dgm:t>
        <a:bodyPr/>
        <a:lstStyle/>
        <a:p>
          <a:endParaRPr lang="en-US"/>
        </a:p>
      </dgm:t>
    </dgm:pt>
    <dgm:pt modelId="{25B4CB12-67B3-4041-A3E2-9EBCB31EADA0}" type="sibTrans" cxnId="{D2C2D7D5-BA8C-468D-84D6-43883F90393C}">
      <dgm:prSet/>
      <dgm:spPr/>
      <dgm:t>
        <a:bodyPr/>
        <a:lstStyle/>
        <a:p>
          <a:endParaRPr lang="en-US"/>
        </a:p>
      </dgm:t>
    </dgm:pt>
    <dgm:pt modelId="{4E189620-745B-4732-8E9C-74049FE2DB6D}">
      <dgm:prSet/>
      <dgm:spPr/>
      <dgm:t>
        <a:bodyPr/>
        <a:lstStyle/>
        <a:p>
          <a:r>
            <a:rPr lang="en-GB"/>
            <a:t>Hearing</a:t>
          </a:r>
          <a:endParaRPr lang="en-US"/>
        </a:p>
      </dgm:t>
    </dgm:pt>
    <dgm:pt modelId="{A9C26B04-60ED-4E89-AD66-F9E440634D5A}" type="parTrans" cxnId="{954D4F7E-58EE-45BF-A677-410D261828DD}">
      <dgm:prSet/>
      <dgm:spPr/>
      <dgm:t>
        <a:bodyPr/>
        <a:lstStyle/>
        <a:p>
          <a:endParaRPr lang="en-US"/>
        </a:p>
      </dgm:t>
    </dgm:pt>
    <dgm:pt modelId="{AD6BC312-6029-41D0-8A22-42E6143137FB}" type="sibTrans" cxnId="{954D4F7E-58EE-45BF-A677-410D261828DD}">
      <dgm:prSet/>
      <dgm:spPr/>
      <dgm:t>
        <a:bodyPr/>
        <a:lstStyle/>
        <a:p>
          <a:endParaRPr lang="en-US"/>
        </a:p>
      </dgm:t>
    </dgm:pt>
    <dgm:pt modelId="{9D5995BF-5E2C-4EF1-941A-AE9B889AE027}">
      <dgm:prSet/>
      <dgm:spPr/>
      <dgm:t>
        <a:bodyPr/>
        <a:lstStyle/>
        <a:p>
          <a:r>
            <a:rPr lang="en-GB"/>
            <a:t>This therapy can improve difficulties associated with autism, like challenging behaviour or repetitive behaviour.</a:t>
          </a:r>
          <a:endParaRPr lang="en-US"/>
        </a:p>
      </dgm:t>
    </dgm:pt>
    <dgm:pt modelId="{789A8179-1EFE-4802-BB04-A27D75C6851B}" type="parTrans" cxnId="{E598A4B2-269F-44B3-83B2-709F382E3E35}">
      <dgm:prSet/>
      <dgm:spPr/>
      <dgm:t>
        <a:bodyPr/>
        <a:lstStyle/>
        <a:p>
          <a:endParaRPr lang="en-US"/>
        </a:p>
      </dgm:t>
    </dgm:pt>
    <dgm:pt modelId="{7B4F2AA2-FAFC-40C4-BEE0-3153C6A1FAC7}" type="sibTrans" cxnId="{E598A4B2-269F-44B3-83B2-709F382E3E35}">
      <dgm:prSet/>
      <dgm:spPr/>
      <dgm:t>
        <a:bodyPr/>
        <a:lstStyle/>
        <a:p>
          <a:endParaRPr lang="en-US"/>
        </a:p>
      </dgm:t>
    </dgm:pt>
    <dgm:pt modelId="{28ECDE03-C28D-41B5-9372-4AE51D906287}" type="pres">
      <dgm:prSet presAssocID="{25E47EC8-99C3-4E95-A626-7F15FCCB9447}" presName="linear" presStyleCnt="0">
        <dgm:presLayoutVars>
          <dgm:animLvl val="lvl"/>
          <dgm:resizeHandles val="exact"/>
        </dgm:presLayoutVars>
      </dgm:prSet>
      <dgm:spPr/>
    </dgm:pt>
    <dgm:pt modelId="{F43DEA28-2F85-4E3B-99C2-216480E83BF4}" type="pres">
      <dgm:prSet presAssocID="{F6E16A41-B0D5-43E3-BC39-D9BD39E6B17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0BB560F-F34B-4315-8348-C0FF30C31D4E}" type="pres">
      <dgm:prSet presAssocID="{F6E16A41-B0D5-43E3-BC39-D9BD39E6B17D}" presName="childText" presStyleLbl="revTx" presStyleIdx="0" presStyleCnt="1">
        <dgm:presLayoutVars>
          <dgm:bulletEnabled val="1"/>
        </dgm:presLayoutVars>
      </dgm:prSet>
      <dgm:spPr/>
    </dgm:pt>
    <dgm:pt modelId="{44C015F0-36C5-475A-8F2D-0CA573F9DD93}" type="pres">
      <dgm:prSet presAssocID="{9D5995BF-5E2C-4EF1-941A-AE9B889AE02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B625419-606C-4D59-80A2-75DE14A32966}" type="presOf" srcId="{F2630B3B-CED2-4AF5-9E8B-B04CA410D7F1}" destId="{E0BB560F-F34B-4315-8348-C0FF30C31D4E}" srcOrd="0" destOrd="0" presId="urn:microsoft.com/office/officeart/2005/8/layout/vList2"/>
    <dgm:cxn modelId="{9E66B71A-247A-48EA-9E8C-8BC01469B408}" type="presOf" srcId="{C8A38970-64D6-4783-9C2B-992992944FCE}" destId="{E0BB560F-F34B-4315-8348-C0FF30C31D4E}" srcOrd="0" destOrd="3" presId="urn:microsoft.com/office/officeart/2005/8/layout/vList2"/>
    <dgm:cxn modelId="{17A52321-29D6-4D7A-862F-ECC12DA8AC03}" srcId="{F6E16A41-B0D5-43E3-BC39-D9BD39E6B17D}" destId="{A1DD6D93-4AFF-4E87-A6FE-816E47CD9F5C}" srcOrd="2" destOrd="0" parTransId="{4AC98D88-BC27-4AC5-A67C-B8EB3C59C9DC}" sibTransId="{07D47811-15FC-46E6-99A2-B0AC7D829AC5}"/>
    <dgm:cxn modelId="{B2D09833-6D1A-4A2F-88A2-73D82404E8DF}" type="presOf" srcId="{F6E16A41-B0D5-43E3-BC39-D9BD39E6B17D}" destId="{F43DEA28-2F85-4E3B-99C2-216480E83BF4}" srcOrd="0" destOrd="0" presId="urn:microsoft.com/office/officeart/2005/8/layout/vList2"/>
    <dgm:cxn modelId="{26FC2941-9C93-47A2-8E45-F328313CFE11}" type="presOf" srcId="{5532D95C-CC6A-4EC1-B410-36408326A875}" destId="{E0BB560F-F34B-4315-8348-C0FF30C31D4E}" srcOrd="0" destOrd="1" presId="urn:microsoft.com/office/officeart/2005/8/layout/vList2"/>
    <dgm:cxn modelId="{25D20357-8B2A-4DF1-809C-261BF383696A}" type="presOf" srcId="{25E47EC8-99C3-4E95-A626-7F15FCCB9447}" destId="{28ECDE03-C28D-41B5-9372-4AE51D906287}" srcOrd="0" destOrd="0" presId="urn:microsoft.com/office/officeart/2005/8/layout/vList2"/>
    <dgm:cxn modelId="{954D4F7E-58EE-45BF-A677-410D261828DD}" srcId="{F6E16A41-B0D5-43E3-BC39-D9BD39E6B17D}" destId="{4E189620-745B-4732-8E9C-74049FE2DB6D}" srcOrd="4" destOrd="0" parTransId="{A9C26B04-60ED-4E89-AD66-F9E440634D5A}" sibTransId="{AD6BC312-6029-41D0-8A22-42E6143137FB}"/>
    <dgm:cxn modelId="{EBFC6680-2854-4889-ADA3-80CFE1B0EB2D}" type="presOf" srcId="{A1DD6D93-4AFF-4E87-A6FE-816E47CD9F5C}" destId="{E0BB560F-F34B-4315-8348-C0FF30C31D4E}" srcOrd="0" destOrd="2" presId="urn:microsoft.com/office/officeart/2005/8/layout/vList2"/>
    <dgm:cxn modelId="{CE9C1D84-D27F-417A-AD7E-442958E87AB8}" srcId="{25E47EC8-99C3-4E95-A626-7F15FCCB9447}" destId="{F6E16A41-B0D5-43E3-BC39-D9BD39E6B17D}" srcOrd="0" destOrd="0" parTransId="{EE5DAEA0-BF8C-46A1-B550-3AFE4B9C7E36}" sibTransId="{178DB02E-734E-4CF7-AA82-3A73445C5964}"/>
    <dgm:cxn modelId="{2FB8C390-16DB-4012-BC5A-3FE942C43E3B}" type="presOf" srcId="{4E189620-745B-4732-8E9C-74049FE2DB6D}" destId="{E0BB560F-F34B-4315-8348-C0FF30C31D4E}" srcOrd="0" destOrd="4" presId="urn:microsoft.com/office/officeart/2005/8/layout/vList2"/>
    <dgm:cxn modelId="{E598A4B2-269F-44B3-83B2-709F382E3E35}" srcId="{25E47EC8-99C3-4E95-A626-7F15FCCB9447}" destId="{9D5995BF-5E2C-4EF1-941A-AE9B889AE027}" srcOrd="1" destOrd="0" parTransId="{789A8179-1EFE-4802-BB04-A27D75C6851B}" sibTransId="{7B4F2AA2-FAFC-40C4-BEE0-3153C6A1FAC7}"/>
    <dgm:cxn modelId="{D35B08CF-0BAD-4584-B592-FF5C7055838B}" srcId="{F6E16A41-B0D5-43E3-BC39-D9BD39E6B17D}" destId="{5532D95C-CC6A-4EC1-B410-36408326A875}" srcOrd="1" destOrd="0" parTransId="{E4364C7D-783C-408B-8CE5-FF3AA6BCBEA3}" sibTransId="{6B1710FF-A5FB-4F52-89B5-0AE30E3BF427}"/>
    <dgm:cxn modelId="{1DC835D3-D100-4D26-9476-B26B5588E48D}" type="presOf" srcId="{9D5995BF-5E2C-4EF1-941A-AE9B889AE027}" destId="{44C015F0-36C5-475A-8F2D-0CA573F9DD93}" srcOrd="0" destOrd="0" presId="urn:microsoft.com/office/officeart/2005/8/layout/vList2"/>
    <dgm:cxn modelId="{D2C2D7D5-BA8C-468D-84D6-43883F90393C}" srcId="{F6E16A41-B0D5-43E3-BC39-D9BD39E6B17D}" destId="{C8A38970-64D6-4783-9C2B-992992944FCE}" srcOrd="3" destOrd="0" parTransId="{4EFA2C94-2900-4AE3-B88F-10334C527D57}" sibTransId="{25B4CB12-67B3-4041-A3E2-9EBCB31EADA0}"/>
    <dgm:cxn modelId="{759D2AE1-33B8-4079-9437-6DCD94C6123E}" srcId="{F6E16A41-B0D5-43E3-BC39-D9BD39E6B17D}" destId="{F2630B3B-CED2-4AF5-9E8B-B04CA410D7F1}" srcOrd="0" destOrd="0" parTransId="{CDD7103B-F779-4C3C-8FE6-0E3A7068B5B5}" sibTransId="{C074B436-2400-473A-8272-9DB7B4A2D15A}"/>
    <dgm:cxn modelId="{5C126A2E-EE74-47A3-BDC1-8F0311443CEF}" type="presParOf" srcId="{28ECDE03-C28D-41B5-9372-4AE51D906287}" destId="{F43DEA28-2F85-4E3B-99C2-216480E83BF4}" srcOrd="0" destOrd="0" presId="urn:microsoft.com/office/officeart/2005/8/layout/vList2"/>
    <dgm:cxn modelId="{244B8EB0-2D78-474B-902D-593AF8D723BE}" type="presParOf" srcId="{28ECDE03-C28D-41B5-9372-4AE51D906287}" destId="{E0BB560F-F34B-4315-8348-C0FF30C31D4E}" srcOrd="1" destOrd="0" presId="urn:microsoft.com/office/officeart/2005/8/layout/vList2"/>
    <dgm:cxn modelId="{AFA3FB85-BE8D-4EA9-B8A1-E0DAAF2BDB42}" type="presParOf" srcId="{28ECDE03-C28D-41B5-9372-4AE51D906287}" destId="{44C015F0-36C5-475A-8F2D-0CA573F9DD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8A38B26-61D8-4C6F-808D-9EA6F7E2833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497B31-CB42-4BDD-BBF7-04534D3D3DA6}">
      <dgm:prSet/>
      <dgm:spPr/>
      <dgm:t>
        <a:bodyPr/>
        <a:lstStyle/>
        <a:p>
          <a:r>
            <a:rPr lang="en-GB"/>
            <a:t>Can help regulate the sensory system</a:t>
          </a:r>
          <a:endParaRPr lang="en-US"/>
        </a:p>
      </dgm:t>
    </dgm:pt>
    <dgm:pt modelId="{121746EC-9E19-4839-A822-BD43277F8558}" type="parTrans" cxnId="{D6A8FBEB-1355-4DF6-9473-A82F3DE44940}">
      <dgm:prSet/>
      <dgm:spPr/>
      <dgm:t>
        <a:bodyPr/>
        <a:lstStyle/>
        <a:p>
          <a:endParaRPr lang="en-US"/>
        </a:p>
      </dgm:t>
    </dgm:pt>
    <dgm:pt modelId="{D35C10C3-1A15-47AE-B533-0C008F67D84A}" type="sibTrans" cxnId="{D6A8FBEB-1355-4DF6-9473-A82F3DE44940}">
      <dgm:prSet/>
      <dgm:spPr/>
      <dgm:t>
        <a:bodyPr/>
        <a:lstStyle/>
        <a:p>
          <a:endParaRPr lang="en-US"/>
        </a:p>
      </dgm:t>
    </dgm:pt>
    <dgm:pt modelId="{1EA27AB2-072B-470A-866F-05A295DEB606}">
      <dgm:prSet/>
      <dgm:spPr/>
      <dgm:t>
        <a:bodyPr/>
        <a:lstStyle/>
        <a:p>
          <a:r>
            <a:rPr lang="en-GB"/>
            <a:t>Promotes bonding and connection</a:t>
          </a:r>
          <a:endParaRPr lang="en-US"/>
        </a:p>
      </dgm:t>
    </dgm:pt>
    <dgm:pt modelId="{DA79C716-1FC5-40D6-A3F8-F948375A3A79}" type="parTrans" cxnId="{EEA1CAE4-302D-4FE5-B508-6C8E0FBD7930}">
      <dgm:prSet/>
      <dgm:spPr/>
      <dgm:t>
        <a:bodyPr/>
        <a:lstStyle/>
        <a:p>
          <a:endParaRPr lang="en-US"/>
        </a:p>
      </dgm:t>
    </dgm:pt>
    <dgm:pt modelId="{9902016B-7043-4A75-9E50-1BCBC401A255}" type="sibTrans" cxnId="{EEA1CAE4-302D-4FE5-B508-6C8E0FBD7930}">
      <dgm:prSet/>
      <dgm:spPr/>
      <dgm:t>
        <a:bodyPr/>
        <a:lstStyle/>
        <a:p>
          <a:endParaRPr lang="en-US"/>
        </a:p>
      </dgm:t>
    </dgm:pt>
    <dgm:pt modelId="{E171A78D-69C7-4A40-BCD1-7FE13F12D93B}">
      <dgm:prSet/>
      <dgm:spPr/>
      <dgm:t>
        <a:bodyPr/>
        <a:lstStyle/>
        <a:p>
          <a:r>
            <a:rPr lang="en-GB"/>
            <a:t>Deep pressure massage is demonstrated by a therapist (with calming voice explaining what is happening)</a:t>
          </a:r>
          <a:endParaRPr lang="en-US"/>
        </a:p>
      </dgm:t>
    </dgm:pt>
    <dgm:pt modelId="{68E55E00-4A3D-47BE-9C6A-70E52A2C5D80}" type="parTrans" cxnId="{71BA7344-E5C6-4011-B60F-101F15A1D6B4}">
      <dgm:prSet/>
      <dgm:spPr/>
      <dgm:t>
        <a:bodyPr/>
        <a:lstStyle/>
        <a:p>
          <a:endParaRPr lang="en-US"/>
        </a:p>
      </dgm:t>
    </dgm:pt>
    <dgm:pt modelId="{70462022-E1D7-4AA9-B63F-724CA84CDD7C}" type="sibTrans" cxnId="{71BA7344-E5C6-4011-B60F-101F15A1D6B4}">
      <dgm:prSet/>
      <dgm:spPr/>
      <dgm:t>
        <a:bodyPr/>
        <a:lstStyle/>
        <a:p>
          <a:endParaRPr lang="en-US"/>
        </a:p>
      </dgm:t>
    </dgm:pt>
    <dgm:pt modelId="{FB262D52-351F-4D97-8CA2-09CEB0D85DD7}">
      <dgm:prSet/>
      <dgm:spPr/>
      <dgm:t>
        <a:bodyPr/>
        <a:lstStyle/>
        <a:p>
          <a:r>
            <a:rPr lang="en-GB"/>
            <a:t>It can boost the effects of other therapies</a:t>
          </a:r>
          <a:endParaRPr lang="en-US"/>
        </a:p>
      </dgm:t>
    </dgm:pt>
    <dgm:pt modelId="{67A35430-A1CD-4301-9D07-22F515FC589F}" type="parTrans" cxnId="{3D911252-522E-49CC-833C-2A2545B25D69}">
      <dgm:prSet/>
      <dgm:spPr/>
      <dgm:t>
        <a:bodyPr/>
        <a:lstStyle/>
        <a:p>
          <a:endParaRPr lang="en-US"/>
        </a:p>
      </dgm:t>
    </dgm:pt>
    <dgm:pt modelId="{C671671B-C93E-4A53-952C-EF4EA6F2CC16}" type="sibTrans" cxnId="{3D911252-522E-49CC-833C-2A2545B25D69}">
      <dgm:prSet/>
      <dgm:spPr/>
      <dgm:t>
        <a:bodyPr/>
        <a:lstStyle/>
        <a:p>
          <a:endParaRPr lang="en-US"/>
        </a:p>
      </dgm:t>
    </dgm:pt>
    <dgm:pt modelId="{F9393593-ADA5-4361-8EF4-D4BBA010AD47}" type="pres">
      <dgm:prSet presAssocID="{F8A38B26-61D8-4C6F-808D-9EA6F7E28334}" presName="linear" presStyleCnt="0">
        <dgm:presLayoutVars>
          <dgm:animLvl val="lvl"/>
          <dgm:resizeHandles val="exact"/>
        </dgm:presLayoutVars>
      </dgm:prSet>
      <dgm:spPr/>
    </dgm:pt>
    <dgm:pt modelId="{D291F385-FB4A-4D58-A365-24FA56D86741}" type="pres">
      <dgm:prSet presAssocID="{50497B31-CB42-4BDD-BBF7-04534D3D3DA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361DF7B-1BC4-4317-AB6B-5CF7EAE041DD}" type="pres">
      <dgm:prSet presAssocID="{D35C10C3-1A15-47AE-B533-0C008F67D84A}" presName="spacer" presStyleCnt="0"/>
      <dgm:spPr/>
    </dgm:pt>
    <dgm:pt modelId="{0A3F9BFA-933D-454D-8682-11A641892BF1}" type="pres">
      <dgm:prSet presAssocID="{1EA27AB2-072B-470A-866F-05A295DEB60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2ECFA9-3B89-4E08-B2B4-D6380FBDFB4B}" type="pres">
      <dgm:prSet presAssocID="{9902016B-7043-4A75-9E50-1BCBC401A255}" presName="spacer" presStyleCnt="0"/>
      <dgm:spPr/>
    </dgm:pt>
    <dgm:pt modelId="{43B2A538-0325-44E1-BF40-CFC8BDEA05A3}" type="pres">
      <dgm:prSet presAssocID="{E171A78D-69C7-4A40-BCD1-7FE13F12D93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8EC4044-D11F-4FC4-B09F-18E01C35C835}" type="pres">
      <dgm:prSet presAssocID="{70462022-E1D7-4AA9-B63F-724CA84CDD7C}" presName="spacer" presStyleCnt="0"/>
      <dgm:spPr/>
    </dgm:pt>
    <dgm:pt modelId="{18EC412F-16F4-4AF4-9D5A-6E8C02BA9894}" type="pres">
      <dgm:prSet presAssocID="{FB262D52-351F-4D97-8CA2-09CEB0D85DD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1262B21-57E8-4B04-8FEC-B79D535FC875}" type="presOf" srcId="{1EA27AB2-072B-470A-866F-05A295DEB606}" destId="{0A3F9BFA-933D-454D-8682-11A641892BF1}" srcOrd="0" destOrd="0" presId="urn:microsoft.com/office/officeart/2005/8/layout/vList2"/>
    <dgm:cxn modelId="{71BA7344-E5C6-4011-B60F-101F15A1D6B4}" srcId="{F8A38B26-61D8-4C6F-808D-9EA6F7E28334}" destId="{E171A78D-69C7-4A40-BCD1-7FE13F12D93B}" srcOrd="2" destOrd="0" parTransId="{68E55E00-4A3D-47BE-9C6A-70E52A2C5D80}" sibTransId="{70462022-E1D7-4AA9-B63F-724CA84CDD7C}"/>
    <dgm:cxn modelId="{6117A947-332B-480F-AAD5-37BBFBC541F2}" type="presOf" srcId="{E171A78D-69C7-4A40-BCD1-7FE13F12D93B}" destId="{43B2A538-0325-44E1-BF40-CFC8BDEA05A3}" srcOrd="0" destOrd="0" presId="urn:microsoft.com/office/officeart/2005/8/layout/vList2"/>
    <dgm:cxn modelId="{3D911252-522E-49CC-833C-2A2545B25D69}" srcId="{F8A38B26-61D8-4C6F-808D-9EA6F7E28334}" destId="{FB262D52-351F-4D97-8CA2-09CEB0D85DD7}" srcOrd="3" destOrd="0" parTransId="{67A35430-A1CD-4301-9D07-22F515FC589F}" sibTransId="{C671671B-C93E-4A53-952C-EF4EA6F2CC16}"/>
    <dgm:cxn modelId="{1DD06D93-2214-40B4-92A8-7EEE70485139}" type="presOf" srcId="{F8A38B26-61D8-4C6F-808D-9EA6F7E28334}" destId="{F9393593-ADA5-4361-8EF4-D4BBA010AD47}" srcOrd="0" destOrd="0" presId="urn:microsoft.com/office/officeart/2005/8/layout/vList2"/>
    <dgm:cxn modelId="{12169CA0-73E2-478A-8C80-C6BAC3365C55}" type="presOf" srcId="{50497B31-CB42-4BDD-BBF7-04534D3D3DA6}" destId="{D291F385-FB4A-4D58-A365-24FA56D86741}" srcOrd="0" destOrd="0" presId="urn:microsoft.com/office/officeart/2005/8/layout/vList2"/>
    <dgm:cxn modelId="{10194EBB-FD54-4DD6-9BEB-0ED4915F0838}" type="presOf" srcId="{FB262D52-351F-4D97-8CA2-09CEB0D85DD7}" destId="{18EC412F-16F4-4AF4-9D5A-6E8C02BA9894}" srcOrd="0" destOrd="0" presId="urn:microsoft.com/office/officeart/2005/8/layout/vList2"/>
    <dgm:cxn modelId="{EEA1CAE4-302D-4FE5-B508-6C8E0FBD7930}" srcId="{F8A38B26-61D8-4C6F-808D-9EA6F7E28334}" destId="{1EA27AB2-072B-470A-866F-05A295DEB606}" srcOrd="1" destOrd="0" parTransId="{DA79C716-1FC5-40D6-A3F8-F948375A3A79}" sibTransId="{9902016B-7043-4A75-9E50-1BCBC401A255}"/>
    <dgm:cxn modelId="{D6A8FBEB-1355-4DF6-9473-A82F3DE44940}" srcId="{F8A38B26-61D8-4C6F-808D-9EA6F7E28334}" destId="{50497B31-CB42-4BDD-BBF7-04534D3D3DA6}" srcOrd="0" destOrd="0" parTransId="{121746EC-9E19-4839-A822-BD43277F8558}" sibTransId="{D35C10C3-1A15-47AE-B533-0C008F67D84A}"/>
    <dgm:cxn modelId="{D2724DB0-232B-4B25-97FB-DFA8F3E67E76}" type="presParOf" srcId="{F9393593-ADA5-4361-8EF4-D4BBA010AD47}" destId="{D291F385-FB4A-4D58-A365-24FA56D86741}" srcOrd="0" destOrd="0" presId="urn:microsoft.com/office/officeart/2005/8/layout/vList2"/>
    <dgm:cxn modelId="{91E62FBD-A389-4BEC-93E0-319F663290DE}" type="presParOf" srcId="{F9393593-ADA5-4361-8EF4-D4BBA010AD47}" destId="{7361DF7B-1BC4-4317-AB6B-5CF7EAE041DD}" srcOrd="1" destOrd="0" presId="urn:microsoft.com/office/officeart/2005/8/layout/vList2"/>
    <dgm:cxn modelId="{3C92946F-E74B-48B1-847C-148E3DA98D2A}" type="presParOf" srcId="{F9393593-ADA5-4361-8EF4-D4BBA010AD47}" destId="{0A3F9BFA-933D-454D-8682-11A641892BF1}" srcOrd="2" destOrd="0" presId="urn:microsoft.com/office/officeart/2005/8/layout/vList2"/>
    <dgm:cxn modelId="{36649E76-459C-42CE-8500-8BC85073B3B8}" type="presParOf" srcId="{F9393593-ADA5-4361-8EF4-D4BBA010AD47}" destId="{B92ECFA9-3B89-4E08-B2B4-D6380FBDFB4B}" srcOrd="3" destOrd="0" presId="urn:microsoft.com/office/officeart/2005/8/layout/vList2"/>
    <dgm:cxn modelId="{A4E6457A-4FFB-4989-8DCA-3038E50560F0}" type="presParOf" srcId="{F9393593-ADA5-4361-8EF4-D4BBA010AD47}" destId="{43B2A538-0325-44E1-BF40-CFC8BDEA05A3}" srcOrd="4" destOrd="0" presId="urn:microsoft.com/office/officeart/2005/8/layout/vList2"/>
    <dgm:cxn modelId="{E77309BB-AD91-4912-8683-A5C2DFBC60B5}" type="presParOf" srcId="{F9393593-ADA5-4361-8EF4-D4BBA010AD47}" destId="{C8EC4044-D11F-4FC4-B09F-18E01C35C835}" srcOrd="5" destOrd="0" presId="urn:microsoft.com/office/officeart/2005/8/layout/vList2"/>
    <dgm:cxn modelId="{37F4226B-9E05-47C2-BB4F-6C4705966299}" type="presParOf" srcId="{F9393593-ADA5-4361-8EF4-D4BBA010AD47}" destId="{18EC412F-16F4-4AF4-9D5A-6E8C02BA989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94EC1C-9516-4B3D-9DCF-EFFDF5BD2365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4BFE15D-7AE2-4499-847C-667CA050D137}">
      <dgm:prSet/>
      <dgm:spPr/>
      <dgm:t>
        <a:bodyPr/>
        <a:lstStyle/>
        <a:p>
          <a:r>
            <a:rPr lang="en-GB"/>
            <a:t>A registered charity based in Wales</a:t>
          </a:r>
          <a:endParaRPr lang="en-US"/>
        </a:p>
      </dgm:t>
    </dgm:pt>
    <dgm:pt modelId="{82C84EE9-88AC-461E-BE6B-7622F7297BBC}" type="parTrans" cxnId="{D6863646-A876-428F-96F3-A847E7AC6B9A}">
      <dgm:prSet/>
      <dgm:spPr/>
      <dgm:t>
        <a:bodyPr/>
        <a:lstStyle/>
        <a:p>
          <a:endParaRPr lang="en-US"/>
        </a:p>
      </dgm:t>
    </dgm:pt>
    <dgm:pt modelId="{BA8895E8-C56A-4DC5-B863-C6D5F1659DD7}" type="sibTrans" cxnId="{D6863646-A876-428F-96F3-A847E7AC6B9A}">
      <dgm:prSet/>
      <dgm:spPr/>
      <dgm:t>
        <a:bodyPr/>
        <a:lstStyle/>
        <a:p>
          <a:endParaRPr lang="en-US"/>
        </a:p>
      </dgm:t>
    </dgm:pt>
    <dgm:pt modelId="{F0A6492F-93BC-45EC-B813-F9461C51E740}">
      <dgm:prSet/>
      <dgm:spPr/>
      <dgm:t>
        <a:bodyPr/>
        <a:lstStyle/>
        <a:p>
          <a:r>
            <a:rPr lang="en-GB"/>
            <a:t>A creative movement programme</a:t>
          </a:r>
          <a:endParaRPr lang="en-US"/>
        </a:p>
      </dgm:t>
    </dgm:pt>
    <dgm:pt modelId="{272866EC-03B1-48DC-A028-64CC2FF2258C}" type="parTrans" cxnId="{D8B13944-903E-44A5-BCD6-4160A519788F}">
      <dgm:prSet/>
      <dgm:spPr/>
      <dgm:t>
        <a:bodyPr/>
        <a:lstStyle/>
        <a:p>
          <a:endParaRPr lang="en-US"/>
        </a:p>
      </dgm:t>
    </dgm:pt>
    <dgm:pt modelId="{3049AB1D-38AE-4608-A3FD-4DA161123C35}" type="sibTrans" cxnId="{D8B13944-903E-44A5-BCD6-4160A519788F}">
      <dgm:prSet/>
      <dgm:spPr/>
      <dgm:t>
        <a:bodyPr/>
        <a:lstStyle/>
        <a:p>
          <a:endParaRPr lang="en-US"/>
        </a:p>
      </dgm:t>
    </dgm:pt>
    <dgm:pt modelId="{DEB6B426-A9B9-4356-92C2-11878051D19E}">
      <dgm:prSet/>
      <dgm:spPr/>
      <dgm:t>
        <a:bodyPr/>
        <a:lstStyle/>
        <a:p>
          <a:r>
            <a:rPr lang="en-GB"/>
            <a:t>Aids self development</a:t>
          </a:r>
          <a:endParaRPr lang="en-US"/>
        </a:p>
      </dgm:t>
    </dgm:pt>
    <dgm:pt modelId="{9EED1C4E-278A-4FDB-93DA-8F3CCBBC0D7A}" type="parTrans" cxnId="{624E8348-D167-4E58-86F7-54F3F0B96F21}">
      <dgm:prSet/>
      <dgm:spPr/>
      <dgm:t>
        <a:bodyPr/>
        <a:lstStyle/>
        <a:p>
          <a:endParaRPr lang="en-US"/>
        </a:p>
      </dgm:t>
    </dgm:pt>
    <dgm:pt modelId="{6F99EF72-F5ED-4670-92F4-779943ABD843}" type="sibTrans" cxnId="{624E8348-D167-4E58-86F7-54F3F0B96F21}">
      <dgm:prSet/>
      <dgm:spPr/>
      <dgm:t>
        <a:bodyPr/>
        <a:lstStyle/>
        <a:p>
          <a:endParaRPr lang="en-US"/>
        </a:p>
      </dgm:t>
    </dgm:pt>
    <dgm:pt modelId="{630C47DB-6A21-4B0A-8BEC-8A6A182E43AF}">
      <dgm:prSet/>
      <dgm:spPr/>
      <dgm:t>
        <a:bodyPr/>
        <a:lstStyle/>
        <a:p>
          <a:r>
            <a:rPr lang="en-GB"/>
            <a:t>Assists life long learning</a:t>
          </a:r>
          <a:endParaRPr lang="en-US"/>
        </a:p>
      </dgm:t>
    </dgm:pt>
    <dgm:pt modelId="{343BCEE9-2A39-461E-8997-B78BC5267944}" type="parTrans" cxnId="{9D95FE9A-8814-417E-B451-C2F9D8580196}">
      <dgm:prSet/>
      <dgm:spPr/>
      <dgm:t>
        <a:bodyPr/>
        <a:lstStyle/>
        <a:p>
          <a:endParaRPr lang="en-US"/>
        </a:p>
      </dgm:t>
    </dgm:pt>
    <dgm:pt modelId="{60A4317B-8B2C-4BDE-B6C5-8686577245F0}" type="sibTrans" cxnId="{9D95FE9A-8814-417E-B451-C2F9D8580196}">
      <dgm:prSet/>
      <dgm:spPr/>
      <dgm:t>
        <a:bodyPr/>
        <a:lstStyle/>
        <a:p>
          <a:endParaRPr lang="en-US"/>
        </a:p>
      </dgm:t>
    </dgm:pt>
    <dgm:pt modelId="{84F7978D-140B-43D1-B687-B955FA597164}">
      <dgm:prSet/>
      <dgm:spPr/>
      <dgm:t>
        <a:bodyPr/>
        <a:lstStyle/>
        <a:p>
          <a:r>
            <a:rPr lang="en-GB"/>
            <a:t>Increases movement skills</a:t>
          </a:r>
          <a:endParaRPr lang="en-US"/>
        </a:p>
      </dgm:t>
    </dgm:pt>
    <dgm:pt modelId="{A3255E02-B6FD-4D8A-A4E4-36B03B8BD5EE}" type="parTrans" cxnId="{5A3EE482-3FBF-44FA-A408-CDA69E676ED6}">
      <dgm:prSet/>
      <dgm:spPr/>
      <dgm:t>
        <a:bodyPr/>
        <a:lstStyle/>
        <a:p>
          <a:endParaRPr lang="en-US"/>
        </a:p>
      </dgm:t>
    </dgm:pt>
    <dgm:pt modelId="{3FF711CE-0F3C-4057-878F-5B0DD8BF4D9A}" type="sibTrans" cxnId="{5A3EE482-3FBF-44FA-A408-CDA69E676ED6}">
      <dgm:prSet/>
      <dgm:spPr/>
      <dgm:t>
        <a:bodyPr/>
        <a:lstStyle/>
        <a:p>
          <a:endParaRPr lang="en-US"/>
        </a:p>
      </dgm:t>
    </dgm:pt>
    <dgm:pt modelId="{807889B8-8EE9-4F70-BD9F-B82588D322F6}">
      <dgm:prSet/>
      <dgm:spPr/>
      <dgm:t>
        <a:bodyPr/>
        <a:lstStyle/>
        <a:p>
          <a:r>
            <a:rPr lang="en-GB"/>
            <a:t>Helps social development</a:t>
          </a:r>
          <a:endParaRPr lang="en-US"/>
        </a:p>
      </dgm:t>
    </dgm:pt>
    <dgm:pt modelId="{C8B17513-17C5-4A11-B647-F793536C67E4}" type="parTrans" cxnId="{E05B3886-2728-42C5-8F91-B9E01F968EF9}">
      <dgm:prSet/>
      <dgm:spPr/>
      <dgm:t>
        <a:bodyPr/>
        <a:lstStyle/>
        <a:p>
          <a:endParaRPr lang="en-US"/>
        </a:p>
      </dgm:t>
    </dgm:pt>
    <dgm:pt modelId="{B4BBDE2A-EAE7-4440-B8F8-8F09BD485491}" type="sibTrans" cxnId="{E05B3886-2728-42C5-8F91-B9E01F968EF9}">
      <dgm:prSet/>
      <dgm:spPr/>
      <dgm:t>
        <a:bodyPr/>
        <a:lstStyle/>
        <a:p>
          <a:endParaRPr lang="en-US"/>
        </a:p>
      </dgm:t>
    </dgm:pt>
    <dgm:pt modelId="{8ABA9C3A-3E12-49DC-A3AE-751AEB807DF7}">
      <dgm:prSet/>
      <dgm:spPr/>
      <dgm:t>
        <a:bodyPr/>
        <a:lstStyle/>
        <a:p>
          <a:r>
            <a:rPr lang="en-GB"/>
            <a:t>Lights</a:t>
          </a:r>
          <a:endParaRPr lang="en-US"/>
        </a:p>
      </dgm:t>
    </dgm:pt>
    <dgm:pt modelId="{428EC1E0-3240-467F-A83C-06BC083FEE92}" type="parTrans" cxnId="{E761CA3F-7F96-4E2C-B1C4-288747D63F26}">
      <dgm:prSet/>
      <dgm:spPr/>
      <dgm:t>
        <a:bodyPr/>
        <a:lstStyle/>
        <a:p>
          <a:endParaRPr lang="en-US"/>
        </a:p>
      </dgm:t>
    </dgm:pt>
    <dgm:pt modelId="{8FDDBD9D-ECF2-4343-B90C-9A764C98A9D0}" type="sibTrans" cxnId="{E761CA3F-7F96-4E2C-B1C4-288747D63F26}">
      <dgm:prSet/>
      <dgm:spPr/>
      <dgm:t>
        <a:bodyPr/>
        <a:lstStyle/>
        <a:p>
          <a:endParaRPr lang="en-US"/>
        </a:p>
      </dgm:t>
    </dgm:pt>
    <dgm:pt modelId="{74E7FCDD-4D34-40E6-ADD0-A353AA35C8D1}">
      <dgm:prSet/>
      <dgm:spPr/>
      <dgm:t>
        <a:bodyPr/>
        <a:lstStyle/>
        <a:p>
          <a:r>
            <a:rPr lang="en-GB"/>
            <a:t>Sounds</a:t>
          </a:r>
          <a:endParaRPr lang="en-US"/>
        </a:p>
      </dgm:t>
    </dgm:pt>
    <dgm:pt modelId="{A6DF71E2-066C-4CDD-8940-C02913B13904}" type="parTrans" cxnId="{A00B80F5-C165-49D9-8E92-19123E7F78AF}">
      <dgm:prSet/>
      <dgm:spPr/>
      <dgm:t>
        <a:bodyPr/>
        <a:lstStyle/>
        <a:p>
          <a:endParaRPr lang="en-US"/>
        </a:p>
      </dgm:t>
    </dgm:pt>
    <dgm:pt modelId="{B154A6D5-ED40-4606-9E71-A3E542FBA882}" type="sibTrans" cxnId="{A00B80F5-C165-49D9-8E92-19123E7F78AF}">
      <dgm:prSet/>
      <dgm:spPr/>
      <dgm:t>
        <a:bodyPr/>
        <a:lstStyle/>
        <a:p>
          <a:endParaRPr lang="en-US"/>
        </a:p>
      </dgm:t>
    </dgm:pt>
    <dgm:pt modelId="{347BD70A-D077-47BD-8D8D-9E5402D98F2F}">
      <dgm:prSet/>
      <dgm:spPr/>
      <dgm:t>
        <a:bodyPr/>
        <a:lstStyle/>
        <a:p>
          <a:r>
            <a:rPr lang="en-GB"/>
            <a:t>Singing</a:t>
          </a:r>
          <a:endParaRPr lang="en-US"/>
        </a:p>
      </dgm:t>
    </dgm:pt>
    <dgm:pt modelId="{BEDCC439-E787-402C-A68A-21EAF10E53B7}" type="parTrans" cxnId="{4589B0CA-2F36-4CBA-A089-53CE8D4F2BB9}">
      <dgm:prSet/>
      <dgm:spPr/>
      <dgm:t>
        <a:bodyPr/>
        <a:lstStyle/>
        <a:p>
          <a:endParaRPr lang="en-US"/>
        </a:p>
      </dgm:t>
    </dgm:pt>
    <dgm:pt modelId="{F0569CF3-5D72-4677-B813-856098ABCE75}" type="sibTrans" cxnId="{4589B0CA-2F36-4CBA-A089-53CE8D4F2BB9}">
      <dgm:prSet/>
      <dgm:spPr/>
      <dgm:t>
        <a:bodyPr/>
        <a:lstStyle/>
        <a:p>
          <a:endParaRPr lang="en-US"/>
        </a:p>
      </dgm:t>
    </dgm:pt>
    <dgm:pt modelId="{042A8620-996D-47AC-813F-D58141C2ABCA}">
      <dgm:prSet/>
      <dgm:spPr/>
      <dgm:t>
        <a:bodyPr/>
        <a:lstStyle/>
        <a:p>
          <a:r>
            <a:rPr lang="en-GB"/>
            <a:t>Touch</a:t>
          </a:r>
          <a:endParaRPr lang="en-US"/>
        </a:p>
      </dgm:t>
    </dgm:pt>
    <dgm:pt modelId="{25E3A165-C0F0-426D-A8D8-3CF6A5C92BF4}" type="parTrans" cxnId="{283C1000-4DA9-4351-8B90-E521556FCF64}">
      <dgm:prSet/>
      <dgm:spPr/>
      <dgm:t>
        <a:bodyPr/>
        <a:lstStyle/>
        <a:p>
          <a:endParaRPr lang="en-US"/>
        </a:p>
      </dgm:t>
    </dgm:pt>
    <dgm:pt modelId="{9EAA02E4-DB7D-4EDE-8DDB-D8469D0496BC}" type="sibTrans" cxnId="{283C1000-4DA9-4351-8B90-E521556FCF64}">
      <dgm:prSet/>
      <dgm:spPr/>
      <dgm:t>
        <a:bodyPr/>
        <a:lstStyle/>
        <a:p>
          <a:endParaRPr lang="en-US"/>
        </a:p>
      </dgm:t>
    </dgm:pt>
    <dgm:pt modelId="{A9B005A5-66A7-46BC-8956-F384895AC9AA}">
      <dgm:prSet/>
      <dgm:spPr/>
      <dgm:t>
        <a:bodyPr/>
        <a:lstStyle/>
        <a:p>
          <a:r>
            <a:rPr lang="en-GB"/>
            <a:t>Massage</a:t>
          </a:r>
          <a:endParaRPr lang="en-US"/>
        </a:p>
      </dgm:t>
    </dgm:pt>
    <dgm:pt modelId="{4D9A13BB-AFA1-4629-A86A-379BB409C41C}" type="parTrans" cxnId="{39006F72-16DC-4A31-B43F-722B735B3A27}">
      <dgm:prSet/>
      <dgm:spPr/>
      <dgm:t>
        <a:bodyPr/>
        <a:lstStyle/>
        <a:p>
          <a:endParaRPr lang="en-US"/>
        </a:p>
      </dgm:t>
    </dgm:pt>
    <dgm:pt modelId="{9015A735-87F9-49E7-8419-1CC755948015}" type="sibTrans" cxnId="{39006F72-16DC-4A31-B43F-722B735B3A27}">
      <dgm:prSet/>
      <dgm:spPr/>
      <dgm:t>
        <a:bodyPr/>
        <a:lstStyle/>
        <a:p>
          <a:endParaRPr lang="en-US"/>
        </a:p>
      </dgm:t>
    </dgm:pt>
    <dgm:pt modelId="{D8614DBB-2BC6-4818-8DE2-91E421F30CEB}" type="pres">
      <dgm:prSet presAssocID="{3794EC1C-9516-4B3D-9DCF-EFFDF5BD2365}" presName="vert0" presStyleCnt="0">
        <dgm:presLayoutVars>
          <dgm:dir/>
          <dgm:animOne val="branch"/>
          <dgm:animLvl val="lvl"/>
        </dgm:presLayoutVars>
      </dgm:prSet>
      <dgm:spPr/>
    </dgm:pt>
    <dgm:pt modelId="{6B00F56C-E379-41B5-A625-589508EE94BD}" type="pres">
      <dgm:prSet presAssocID="{34BFE15D-7AE2-4499-847C-667CA050D137}" presName="thickLine" presStyleLbl="alignNode1" presStyleIdx="0" presStyleCnt="11"/>
      <dgm:spPr/>
    </dgm:pt>
    <dgm:pt modelId="{CB16E1B1-24F5-42F7-9C3A-61E162FE4B8A}" type="pres">
      <dgm:prSet presAssocID="{34BFE15D-7AE2-4499-847C-667CA050D137}" presName="horz1" presStyleCnt="0"/>
      <dgm:spPr/>
    </dgm:pt>
    <dgm:pt modelId="{058D71AF-0263-4DE8-A362-CA54BC31BB6E}" type="pres">
      <dgm:prSet presAssocID="{34BFE15D-7AE2-4499-847C-667CA050D137}" presName="tx1" presStyleLbl="revTx" presStyleIdx="0" presStyleCnt="11"/>
      <dgm:spPr/>
    </dgm:pt>
    <dgm:pt modelId="{1BA1CCC7-2A06-442C-BA19-9D656B25F547}" type="pres">
      <dgm:prSet presAssocID="{34BFE15D-7AE2-4499-847C-667CA050D137}" presName="vert1" presStyleCnt="0"/>
      <dgm:spPr/>
    </dgm:pt>
    <dgm:pt modelId="{12BB9F8B-F998-4347-8A43-4EB0976F1195}" type="pres">
      <dgm:prSet presAssocID="{F0A6492F-93BC-45EC-B813-F9461C51E740}" presName="thickLine" presStyleLbl="alignNode1" presStyleIdx="1" presStyleCnt="11"/>
      <dgm:spPr/>
    </dgm:pt>
    <dgm:pt modelId="{E86814C4-F43B-4DF2-91CE-4D34AB95AFDC}" type="pres">
      <dgm:prSet presAssocID="{F0A6492F-93BC-45EC-B813-F9461C51E740}" presName="horz1" presStyleCnt="0"/>
      <dgm:spPr/>
    </dgm:pt>
    <dgm:pt modelId="{E9542269-EB50-4170-8060-0E11E343F94D}" type="pres">
      <dgm:prSet presAssocID="{F0A6492F-93BC-45EC-B813-F9461C51E740}" presName="tx1" presStyleLbl="revTx" presStyleIdx="1" presStyleCnt="11"/>
      <dgm:spPr/>
    </dgm:pt>
    <dgm:pt modelId="{12485F84-135D-4AC4-87E9-2F910E1AC4CA}" type="pres">
      <dgm:prSet presAssocID="{F0A6492F-93BC-45EC-B813-F9461C51E740}" presName="vert1" presStyleCnt="0"/>
      <dgm:spPr/>
    </dgm:pt>
    <dgm:pt modelId="{22DD9FA7-EBEA-4905-B079-22BE65253C52}" type="pres">
      <dgm:prSet presAssocID="{DEB6B426-A9B9-4356-92C2-11878051D19E}" presName="thickLine" presStyleLbl="alignNode1" presStyleIdx="2" presStyleCnt="11"/>
      <dgm:spPr/>
    </dgm:pt>
    <dgm:pt modelId="{E534FB31-C395-4955-AFB3-561668270C57}" type="pres">
      <dgm:prSet presAssocID="{DEB6B426-A9B9-4356-92C2-11878051D19E}" presName="horz1" presStyleCnt="0"/>
      <dgm:spPr/>
    </dgm:pt>
    <dgm:pt modelId="{FD4C4459-275D-4233-84B7-FE6B2AB528F0}" type="pres">
      <dgm:prSet presAssocID="{DEB6B426-A9B9-4356-92C2-11878051D19E}" presName="tx1" presStyleLbl="revTx" presStyleIdx="2" presStyleCnt="11"/>
      <dgm:spPr/>
    </dgm:pt>
    <dgm:pt modelId="{CF76581A-9A85-4325-90DD-4D867E7174BF}" type="pres">
      <dgm:prSet presAssocID="{DEB6B426-A9B9-4356-92C2-11878051D19E}" presName="vert1" presStyleCnt="0"/>
      <dgm:spPr/>
    </dgm:pt>
    <dgm:pt modelId="{BB296954-B5CA-4DC2-AA28-E89027B1EE3B}" type="pres">
      <dgm:prSet presAssocID="{630C47DB-6A21-4B0A-8BEC-8A6A182E43AF}" presName="thickLine" presStyleLbl="alignNode1" presStyleIdx="3" presStyleCnt="11"/>
      <dgm:spPr/>
    </dgm:pt>
    <dgm:pt modelId="{4751FDC0-9C58-45DE-8C82-11D6683EA984}" type="pres">
      <dgm:prSet presAssocID="{630C47DB-6A21-4B0A-8BEC-8A6A182E43AF}" presName="horz1" presStyleCnt="0"/>
      <dgm:spPr/>
    </dgm:pt>
    <dgm:pt modelId="{43D350BF-7D52-46C0-8504-9DDBE7B92406}" type="pres">
      <dgm:prSet presAssocID="{630C47DB-6A21-4B0A-8BEC-8A6A182E43AF}" presName="tx1" presStyleLbl="revTx" presStyleIdx="3" presStyleCnt="11"/>
      <dgm:spPr/>
    </dgm:pt>
    <dgm:pt modelId="{82ED0C53-B29B-49E5-B806-B7A33E85107E}" type="pres">
      <dgm:prSet presAssocID="{630C47DB-6A21-4B0A-8BEC-8A6A182E43AF}" presName="vert1" presStyleCnt="0"/>
      <dgm:spPr/>
    </dgm:pt>
    <dgm:pt modelId="{1DBBD009-7A96-48C1-B8DB-CA847B133348}" type="pres">
      <dgm:prSet presAssocID="{84F7978D-140B-43D1-B687-B955FA597164}" presName="thickLine" presStyleLbl="alignNode1" presStyleIdx="4" presStyleCnt="11"/>
      <dgm:spPr/>
    </dgm:pt>
    <dgm:pt modelId="{3AF8F268-EDAB-4542-AC05-B89F90BA630C}" type="pres">
      <dgm:prSet presAssocID="{84F7978D-140B-43D1-B687-B955FA597164}" presName="horz1" presStyleCnt="0"/>
      <dgm:spPr/>
    </dgm:pt>
    <dgm:pt modelId="{45899F48-15B1-4F44-B5F4-05C74B5A0B4F}" type="pres">
      <dgm:prSet presAssocID="{84F7978D-140B-43D1-B687-B955FA597164}" presName="tx1" presStyleLbl="revTx" presStyleIdx="4" presStyleCnt="11"/>
      <dgm:spPr/>
    </dgm:pt>
    <dgm:pt modelId="{E65DAD9A-4360-43BD-BA63-4526463790FB}" type="pres">
      <dgm:prSet presAssocID="{84F7978D-140B-43D1-B687-B955FA597164}" presName="vert1" presStyleCnt="0"/>
      <dgm:spPr/>
    </dgm:pt>
    <dgm:pt modelId="{634A9DC1-11DD-4DD6-887C-B9D90E22C885}" type="pres">
      <dgm:prSet presAssocID="{807889B8-8EE9-4F70-BD9F-B82588D322F6}" presName="thickLine" presStyleLbl="alignNode1" presStyleIdx="5" presStyleCnt="11"/>
      <dgm:spPr/>
    </dgm:pt>
    <dgm:pt modelId="{521B31DB-49B0-4032-8951-679CBB3ED1B3}" type="pres">
      <dgm:prSet presAssocID="{807889B8-8EE9-4F70-BD9F-B82588D322F6}" presName="horz1" presStyleCnt="0"/>
      <dgm:spPr/>
    </dgm:pt>
    <dgm:pt modelId="{DEA39423-5098-4661-BE34-3F1C45479C3B}" type="pres">
      <dgm:prSet presAssocID="{807889B8-8EE9-4F70-BD9F-B82588D322F6}" presName="tx1" presStyleLbl="revTx" presStyleIdx="5" presStyleCnt="11"/>
      <dgm:spPr/>
    </dgm:pt>
    <dgm:pt modelId="{E77DE76A-95FA-465F-8D81-B2B16570589B}" type="pres">
      <dgm:prSet presAssocID="{807889B8-8EE9-4F70-BD9F-B82588D322F6}" presName="vert1" presStyleCnt="0"/>
      <dgm:spPr/>
    </dgm:pt>
    <dgm:pt modelId="{E87E6347-3646-4996-8D76-3C64937649BD}" type="pres">
      <dgm:prSet presAssocID="{8ABA9C3A-3E12-49DC-A3AE-751AEB807DF7}" presName="thickLine" presStyleLbl="alignNode1" presStyleIdx="6" presStyleCnt="11"/>
      <dgm:spPr/>
    </dgm:pt>
    <dgm:pt modelId="{F2174D1C-5265-4D3F-BFBC-EB56D64FCA13}" type="pres">
      <dgm:prSet presAssocID="{8ABA9C3A-3E12-49DC-A3AE-751AEB807DF7}" presName="horz1" presStyleCnt="0"/>
      <dgm:spPr/>
    </dgm:pt>
    <dgm:pt modelId="{96AE25DC-87A6-44A7-B06C-E067BF9F586B}" type="pres">
      <dgm:prSet presAssocID="{8ABA9C3A-3E12-49DC-A3AE-751AEB807DF7}" presName="tx1" presStyleLbl="revTx" presStyleIdx="6" presStyleCnt="11"/>
      <dgm:spPr/>
    </dgm:pt>
    <dgm:pt modelId="{30BD703B-6A47-4387-8755-9E921D511F9F}" type="pres">
      <dgm:prSet presAssocID="{8ABA9C3A-3E12-49DC-A3AE-751AEB807DF7}" presName="vert1" presStyleCnt="0"/>
      <dgm:spPr/>
    </dgm:pt>
    <dgm:pt modelId="{B07D7719-4EDD-43AB-B2A1-F0E7401DDAF3}" type="pres">
      <dgm:prSet presAssocID="{74E7FCDD-4D34-40E6-ADD0-A353AA35C8D1}" presName="thickLine" presStyleLbl="alignNode1" presStyleIdx="7" presStyleCnt="11"/>
      <dgm:spPr/>
    </dgm:pt>
    <dgm:pt modelId="{53488BE5-EFC9-47B7-A1BD-5608BFD83ECE}" type="pres">
      <dgm:prSet presAssocID="{74E7FCDD-4D34-40E6-ADD0-A353AA35C8D1}" presName="horz1" presStyleCnt="0"/>
      <dgm:spPr/>
    </dgm:pt>
    <dgm:pt modelId="{E37AF652-462D-49E0-BF33-20BC55BB1654}" type="pres">
      <dgm:prSet presAssocID="{74E7FCDD-4D34-40E6-ADD0-A353AA35C8D1}" presName="tx1" presStyleLbl="revTx" presStyleIdx="7" presStyleCnt="11"/>
      <dgm:spPr/>
    </dgm:pt>
    <dgm:pt modelId="{FC3F323A-B2E4-4E40-87DF-EFD0DD6ADE2E}" type="pres">
      <dgm:prSet presAssocID="{74E7FCDD-4D34-40E6-ADD0-A353AA35C8D1}" presName="vert1" presStyleCnt="0"/>
      <dgm:spPr/>
    </dgm:pt>
    <dgm:pt modelId="{D75D334D-58CD-4EB0-A6AE-302233D9519B}" type="pres">
      <dgm:prSet presAssocID="{347BD70A-D077-47BD-8D8D-9E5402D98F2F}" presName="thickLine" presStyleLbl="alignNode1" presStyleIdx="8" presStyleCnt="11"/>
      <dgm:spPr/>
    </dgm:pt>
    <dgm:pt modelId="{A48F5222-B75B-459A-9F1F-18BE51882DC9}" type="pres">
      <dgm:prSet presAssocID="{347BD70A-D077-47BD-8D8D-9E5402D98F2F}" presName="horz1" presStyleCnt="0"/>
      <dgm:spPr/>
    </dgm:pt>
    <dgm:pt modelId="{58440845-9AA7-44AC-8473-FBFEDB5CB6C5}" type="pres">
      <dgm:prSet presAssocID="{347BD70A-D077-47BD-8D8D-9E5402D98F2F}" presName="tx1" presStyleLbl="revTx" presStyleIdx="8" presStyleCnt="11"/>
      <dgm:spPr/>
    </dgm:pt>
    <dgm:pt modelId="{690F2A59-DE0D-43C4-B855-FB3855162E86}" type="pres">
      <dgm:prSet presAssocID="{347BD70A-D077-47BD-8D8D-9E5402D98F2F}" presName="vert1" presStyleCnt="0"/>
      <dgm:spPr/>
    </dgm:pt>
    <dgm:pt modelId="{71C4A6EA-B932-40DA-8B19-0F9EA619DCA7}" type="pres">
      <dgm:prSet presAssocID="{042A8620-996D-47AC-813F-D58141C2ABCA}" presName="thickLine" presStyleLbl="alignNode1" presStyleIdx="9" presStyleCnt="11"/>
      <dgm:spPr/>
    </dgm:pt>
    <dgm:pt modelId="{0A9FB059-E582-4E48-B75E-2B8067C2A85F}" type="pres">
      <dgm:prSet presAssocID="{042A8620-996D-47AC-813F-D58141C2ABCA}" presName="horz1" presStyleCnt="0"/>
      <dgm:spPr/>
    </dgm:pt>
    <dgm:pt modelId="{1938032E-E79C-4C1F-8324-65C773FAB6C7}" type="pres">
      <dgm:prSet presAssocID="{042A8620-996D-47AC-813F-D58141C2ABCA}" presName="tx1" presStyleLbl="revTx" presStyleIdx="9" presStyleCnt="11"/>
      <dgm:spPr/>
    </dgm:pt>
    <dgm:pt modelId="{414B97A7-262A-49D5-B539-730B39F6854F}" type="pres">
      <dgm:prSet presAssocID="{042A8620-996D-47AC-813F-D58141C2ABCA}" presName="vert1" presStyleCnt="0"/>
      <dgm:spPr/>
    </dgm:pt>
    <dgm:pt modelId="{B7749FD0-5E83-4724-9F57-1B1F8D57B537}" type="pres">
      <dgm:prSet presAssocID="{A9B005A5-66A7-46BC-8956-F384895AC9AA}" presName="thickLine" presStyleLbl="alignNode1" presStyleIdx="10" presStyleCnt="11"/>
      <dgm:spPr/>
    </dgm:pt>
    <dgm:pt modelId="{4589662D-31D2-4CC2-9F58-FEE07D580FF3}" type="pres">
      <dgm:prSet presAssocID="{A9B005A5-66A7-46BC-8956-F384895AC9AA}" presName="horz1" presStyleCnt="0"/>
      <dgm:spPr/>
    </dgm:pt>
    <dgm:pt modelId="{5554C7D9-975E-4710-B8B5-CA5026C79EDE}" type="pres">
      <dgm:prSet presAssocID="{A9B005A5-66A7-46BC-8956-F384895AC9AA}" presName="tx1" presStyleLbl="revTx" presStyleIdx="10" presStyleCnt="11"/>
      <dgm:spPr/>
    </dgm:pt>
    <dgm:pt modelId="{AA48BBDD-E952-4E4A-A8EC-9F80D79903FD}" type="pres">
      <dgm:prSet presAssocID="{A9B005A5-66A7-46BC-8956-F384895AC9AA}" presName="vert1" presStyleCnt="0"/>
      <dgm:spPr/>
    </dgm:pt>
  </dgm:ptLst>
  <dgm:cxnLst>
    <dgm:cxn modelId="{283C1000-4DA9-4351-8B90-E521556FCF64}" srcId="{3794EC1C-9516-4B3D-9DCF-EFFDF5BD2365}" destId="{042A8620-996D-47AC-813F-D58141C2ABCA}" srcOrd="9" destOrd="0" parTransId="{25E3A165-C0F0-426D-A8D8-3CF6A5C92BF4}" sibTransId="{9EAA02E4-DB7D-4EDE-8DDB-D8469D0496BC}"/>
    <dgm:cxn modelId="{49B34F06-5DD1-43AF-86AE-03CEBD524A96}" type="presOf" srcId="{DEB6B426-A9B9-4356-92C2-11878051D19E}" destId="{FD4C4459-275D-4233-84B7-FE6B2AB528F0}" srcOrd="0" destOrd="0" presId="urn:microsoft.com/office/officeart/2008/layout/LinedList"/>
    <dgm:cxn modelId="{971E4409-A330-4C90-8BA6-74534332EB27}" type="presOf" srcId="{A9B005A5-66A7-46BC-8956-F384895AC9AA}" destId="{5554C7D9-975E-4710-B8B5-CA5026C79EDE}" srcOrd="0" destOrd="0" presId="urn:microsoft.com/office/officeart/2008/layout/LinedList"/>
    <dgm:cxn modelId="{9D19A20B-1903-454C-9DCB-ACE675976A0D}" type="presOf" srcId="{F0A6492F-93BC-45EC-B813-F9461C51E740}" destId="{E9542269-EB50-4170-8060-0E11E343F94D}" srcOrd="0" destOrd="0" presId="urn:microsoft.com/office/officeart/2008/layout/LinedList"/>
    <dgm:cxn modelId="{77172C1C-8F3B-4096-A685-FC2F1DC730FF}" type="presOf" srcId="{84F7978D-140B-43D1-B687-B955FA597164}" destId="{45899F48-15B1-4F44-B5F4-05C74B5A0B4F}" srcOrd="0" destOrd="0" presId="urn:microsoft.com/office/officeart/2008/layout/LinedList"/>
    <dgm:cxn modelId="{C053181E-CEF7-41CC-A669-5563C97E174C}" type="presOf" srcId="{807889B8-8EE9-4F70-BD9F-B82588D322F6}" destId="{DEA39423-5098-4661-BE34-3F1C45479C3B}" srcOrd="0" destOrd="0" presId="urn:microsoft.com/office/officeart/2008/layout/LinedList"/>
    <dgm:cxn modelId="{1AFEA732-C6C9-415F-A28F-5759192AD684}" type="presOf" srcId="{042A8620-996D-47AC-813F-D58141C2ABCA}" destId="{1938032E-E79C-4C1F-8324-65C773FAB6C7}" srcOrd="0" destOrd="0" presId="urn:microsoft.com/office/officeart/2008/layout/LinedList"/>
    <dgm:cxn modelId="{D2B65D3B-65FE-4F05-A908-5DA5D9061EFA}" type="presOf" srcId="{8ABA9C3A-3E12-49DC-A3AE-751AEB807DF7}" destId="{96AE25DC-87A6-44A7-B06C-E067BF9F586B}" srcOrd="0" destOrd="0" presId="urn:microsoft.com/office/officeart/2008/layout/LinedList"/>
    <dgm:cxn modelId="{E761CA3F-7F96-4E2C-B1C4-288747D63F26}" srcId="{3794EC1C-9516-4B3D-9DCF-EFFDF5BD2365}" destId="{8ABA9C3A-3E12-49DC-A3AE-751AEB807DF7}" srcOrd="6" destOrd="0" parTransId="{428EC1E0-3240-467F-A83C-06BC083FEE92}" sibTransId="{8FDDBD9D-ECF2-4343-B90C-9A764C98A9D0}"/>
    <dgm:cxn modelId="{BD58D641-16EA-4198-91F4-8630A7977D19}" type="presOf" srcId="{3794EC1C-9516-4B3D-9DCF-EFFDF5BD2365}" destId="{D8614DBB-2BC6-4818-8DE2-91E421F30CEB}" srcOrd="0" destOrd="0" presId="urn:microsoft.com/office/officeart/2008/layout/LinedList"/>
    <dgm:cxn modelId="{D8B13944-903E-44A5-BCD6-4160A519788F}" srcId="{3794EC1C-9516-4B3D-9DCF-EFFDF5BD2365}" destId="{F0A6492F-93BC-45EC-B813-F9461C51E740}" srcOrd="1" destOrd="0" parTransId="{272866EC-03B1-48DC-A028-64CC2FF2258C}" sibTransId="{3049AB1D-38AE-4608-A3FD-4DA161123C35}"/>
    <dgm:cxn modelId="{D6863646-A876-428F-96F3-A847E7AC6B9A}" srcId="{3794EC1C-9516-4B3D-9DCF-EFFDF5BD2365}" destId="{34BFE15D-7AE2-4499-847C-667CA050D137}" srcOrd="0" destOrd="0" parTransId="{82C84EE9-88AC-461E-BE6B-7622F7297BBC}" sibTransId="{BA8895E8-C56A-4DC5-B863-C6D5F1659DD7}"/>
    <dgm:cxn modelId="{624E8348-D167-4E58-86F7-54F3F0B96F21}" srcId="{3794EC1C-9516-4B3D-9DCF-EFFDF5BD2365}" destId="{DEB6B426-A9B9-4356-92C2-11878051D19E}" srcOrd="2" destOrd="0" parTransId="{9EED1C4E-278A-4FDB-93DA-8F3CCBBC0D7A}" sibTransId="{6F99EF72-F5ED-4670-92F4-779943ABD843}"/>
    <dgm:cxn modelId="{783C124D-DAE8-4D18-8D0E-AE1F2C1A2E04}" type="presOf" srcId="{74E7FCDD-4D34-40E6-ADD0-A353AA35C8D1}" destId="{E37AF652-462D-49E0-BF33-20BC55BB1654}" srcOrd="0" destOrd="0" presId="urn:microsoft.com/office/officeart/2008/layout/LinedList"/>
    <dgm:cxn modelId="{39006F72-16DC-4A31-B43F-722B735B3A27}" srcId="{3794EC1C-9516-4B3D-9DCF-EFFDF5BD2365}" destId="{A9B005A5-66A7-46BC-8956-F384895AC9AA}" srcOrd="10" destOrd="0" parTransId="{4D9A13BB-AFA1-4629-A86A-379BB409C41C}" sibTransId="{9015A735-87F9-49E7-8419-1CC755948015}"/>
    <dgm:cxn modelId="{5A3EE482-3FBF-44FA-A408-CDA69E676ED6}" srcId="{3794EC1C-9516-4B3D-9DCF-EFFDF5BD2365}" destId="{84F7978D-140B-43D1-B687-B955FA597164}" srcOrd="4" destOrd="0" parTransId="{A3255E02-B6FD-4D8A-A4E4-36B03B8BD5EE}" sibTransId="{3FF711CE-0F3C-4057-878F-5B0DD8BF4D9A}"/>
    <dgm:cxn modelId="{E05B3886-2728-42C5-8F91-B9E01F968EF9}" srcId="{3794EC1C-9516-4B3D-9DCF-EFFDF5BD2365}" destId="{807889B8-8EE9-4F70-BD9F-B82588D322F6}" srcOrd="5" destOrd="0" parTransId="{C8B17513-17C5-4A11-B647-F793536C67E4}" sibTransId="{B4BBDE2A-EAE7-4440-B8F8-8F09BD485491}"/>
    <dgm:cxn modelId="{83B86B90-829D-4613-BD3F-4180DF9577EC}" type="presOf" srcId="{630C47DB-6A21-4B0A-8BEC-8A6A182E43AF}" destId="{43D350BF-7D52-46C0-8504-9DDBE7B92406}" srcOrd="0" destOrd="0" presId="urn:microsoft.com/office/officeart/2008/layout/LinedList"/>
    <dgm:cxn modelId="{9D95FE9A-8814-417E-B451-C2F9D8580196}" srcId="{3794EC1C-9516-4B3D-9DCF-EFFDF5BD2365}" destId="{630C47DB-6A21-4B0A-8BEC-8A6A182E43AF}" srcOrd="3" destOrd="0" parTransId="{343BCEE9-2A39-461E-8997-B78BC5267944}" sibTransId="{60A4317B-8B2C-4BDE-B6C5-8686577245F0}"/>
    <dgm:cxn modelId="{4589B0CA-2F36-4CBA-A089-53CE8D4F2BB9}" srcId="{3794EC1C-9516-4B3D-9DCF-EFFDF5BD2365}" destId="{347BD70A-D077-47BD-8D8D-9E5402D98F2F}" srcOrd="8" destOrd="0" parTransId="{BEDCC439-E787-402C-A68A-21EAF10E53B7}" sibTransId="{F0569CF3-5D72-4677-B813-856098ABCE75}"/>
    <dgm:cxn modelId="{F1FE50EC-84A3-4833-BD4A-1AD3C7717821}" type="presOf" srcId="{347BD70A-D077-47BD-8D8D-9E5402D98F2F}" destId="{58440845-9AA7-44AC-8473-FBFEDB5CB6C5}" srcOrd="0" destOrd="0" presId="urn:microsoft.com/office/officeart/2008/layout/LinedList"/>
    <dgm:cxn modelId="{A00B80F5-C165-49D9-8E92-19123E7F78AF}" srcId="{3794EC1C-9516-4B3D-9DCF-EFFDF5BD2365}" destId="{74E7FCDD-4D34-40E6-ADD0-A353AA35C8D1}" srcOrd="7" destOrd="0" parTransId="{A6DF71E2-066C-4CDD-8940-C02913B13904}" sibTransId="{B154A6D5-ED40-4606-9E71-A3E542FBA882}"/>
    <dgm:cxn modelId="{59D1E9FE-E32F-4E6C-BCCD-90E457BC9F10}" type="presOf" srcId="{34BFE15D-7AE2-4499-847C-667CA050D137}" destId="{058D71AF-0263-4DE8-A362-CA54BC31BB6E}" srcOrd="0" destOrd="0" presId="urn:microsoft.com/office/officeart/2008/layout/LinedList"/>
    <dgm:cxn modelId="{5364E0E9-2705-489B-80A4-0EC355E54FF9}" type="presParOf" srcId="{D8614DBB-2BC6-4818-8DE2-91E421F30CEB}" destId="{6B00F56C-E379-41B5-A625-589508EE94BD}" srcOrd="0" destOrd="0" presId="urn:microsoft.com/office/officeart/2008/layout/LinedList"/>
    <dgm:cxn modelId="{82B9EC05-F13C-4BFD-9FE2-BC3772A23FA8}" type="presParOf" srcId="{D8614DBB-2BC6-4818-8DE2-91E421F30CEB}" destId="{CB16E1B1-24F5-42F7-9C3A-61E162FE4B8A}" srcOrd="1" destOrd="0" presId="urn:microsoft.com/office/officeart/2008/layout/LinedList"/>
    <dgm:cxn modelId="{16762FB4-9AE9-45BD-B07C-03BA45080328}" type="presParOf" srcId="{CB16E1B1-24F5-42F7-9C3A-61E162FE4B8A}" destId="{058D71AF-0263-4DE8-A362-CA54BC31BB6E}" srcOrd="0" destOrd="0" presId="urn:microsoft.com/office/officeart/2008/layout/LinedList"/>
    <dgm:cxn modelId="{551371DD-71F3-45FF-B14D-D53348BBFF5E}" type="presParOf" srcId="{CB16E1B1-24F5-42F7-9C3A-61E162FE4B8A}" destId="{1BA1CCC7-2A06-442C-BA19-9D656B25F547}" srcOrd="1" destOrd="0" presId="urn:microsoft.com/office/officeart/2008/layout/LinedList"/>
    <dgm:cxn modelId="{2136104C-5464-4331-B862-4C5D18DF51F3}" type="presParOf" srcId="{D8614DBB-2BC6-4818-8DE2-91E421F30CEB}" destId="{12BB9F8B-F998-4347-8A43-4EB0976F1195}" srcOrd="2" destOrd="0" presId="urn:microsoft.com/office/officeart/2008/layout/LinedList"/>
    <dgm:cxn modelId="{DC0A6437-8B92-4214-B486-DFC1C0FF1EAC}" type="presParOf" srcId="{D8614DBB-2BC6-4818-8DE2-91E421F30CEB}" destId="{E86814C4-F43B-4DF2-91CE-4D34AB95AFDC}" srcOrd="3" destOrd="0" presId="urn:microsoft.com/office/officeart/2008/layout/LinedList"/>
    <dgm:cxn modelId="{E30E2CB7-233B-4E3B-A1FF-116B192DCA3C}" type="presParOf" srcId="{E86814C4-F43B-4DF2-91CE-4D34AB95AFDC}" destId="{E9542269-EB50-4170-8060-0E11E343F94D}" srcOrd="0" destOrd="0" presId="urn:microsoft.com/office/officeart/2008/layout/LinedList"/>
    <dgm:cxn modelId="{A7BD9E55-245E-4AA0-B612-6F9BFF4A6460}" type="presParOf" srcId="{E86814C4-F43B-4DF2-91CE-4D34AB95AFDC}" destId="{12485F84-135D-4AC4-87E9-2F910E1AC4CA}" srcOrd="1" destOrd="0" presId="urn:microsoft.com/office/officeart/2008/layout/LinedList"/>
    <dgm:cxn modelId="{1759CAE8-4888-4BC8-BABF-D17BE0D2FF97}" type="presParOf" srcId="{D8614DBB-2BC6-4818-8DE2-91E421F30CEB}" destId="{22DD9FA7-EBEA-4905-B079-22BE65253C52}" srcOrd="4" destOrd="0" presId="urn:microsoft.com/office/officeart/2008/layout/LinedList"/>
    <dgm:cxn modelId="{B3160EAC-CF29-4541-8EC3-D7C3B40DFB25}" type="presParOf" srcId="{D8614DBB-2BC6-4818-8DE2-91E421F30CEB}" destId="{E534FB31-C395-4955-AFB3-561668270C57}" srcOrd="5" destOrd="0" presId="urn:microsoft.com/office/officeart/2008/layout/LinedList"/>
    <dgm:cxn modelId="{E5866DB2-418B-4170-8C23-AD072B392BD6}" type="presParOf" srcId="{E534FB31-C395-4955-AFB3-561668270C57}" destId="{FD4C4459-275D-4233-84B7-FE6B2AB528F0}" srcOrd="0" destOrd="0" presId="urn:microsoft.com/office/officeart/2008/layout/LinedList"/>
    <dgm:cxn modelId="{ADD68006-4B14-4849-84BA-0E55A4CBD7B2}" type="presParOf" srcId="{E534FB31-C395-4955-AFB3-561668270C57}" destId="{CF76581A-9A85-4325-90DD-4D867E7174BF}" srcOrd="1" destOrd="0" presId="urn:microsoft.com/office/officeart/2008/layout/LinedList"/>
    <dgm:cxn modelId="{B54AF806-7550-42FD-AFA1-8B6DC5F4947D}" type="presParOf" srcId="{D8614DBB-2BC6-4818-8DE2-91E421F30CEB}" destId="{BB296954-B5CA-4DC2-AA28-E89027B1EE3B}" srcOrd="6" destOrd="0" presId="urn:microsoft.com/office/officeart/2008/layout/LinedList"/>
    <dgm:cxn modelId="{DD580A3E-881C-4B03-B378-F1FBBAAC8A7E}" type="presParOf" srcId="{D8614DBB-2BC6-4818-8DE2-91E421F30CEB}" destId="{4751FDC0-9C58-45DE-8C82-11D6683EA984}" srcOrd="7" destOrd="0" presId="urn:microsoft.com/office/officeart/2008/layout/LinedList"/>
    <dgm:cxn modelId="{1A7B115F-C720-4843-8E7B-55AA082FA0A1}" type="presParOf" srcId="{4751FDC0-9C58-45DE-8C82-11D6683EA984}" destId="{43D350BF-7D52-46C0-8504-9DDBE7B92406}" srcOrd="0" destOrd="0" presId="urn:microsoft.com/office/officeart/2008/layout/LinedList"/>
    <dgm:cxn modelId="{CCBFB886-A71C-4FF8-AA38-96483EDE30D5}" type="presParOf" srcId="{4751FDC0-9C58-45DE-8C82-11D6683EA984}" destId="{82ED0C53-B29B-49E5-B806-B7A33E85107E}" srcOrd="1" destOrd="0" presId="urn:microsoft.com/office/officeart/2008/layout/LinedList"/>
    <dgm:cxn modelId="{01E6E6CD-9E61-4313-829F-F5CEA28041FE}" type="presParOf" srcId="{D8614DBB-2BC6-4818-8DE2-91E421F30CEB}" destId="{1DBBD009-7A96-48C1-B8DB-CA847B133348}" srcOrd="8" destOrd="0" presId="urn:microsoft.com/office/officeart/2008/layout/LinedList"/>
    <dgm:cxn modelId="{83130E97-87B0-4CC8-B6F8-673552392F6C}" type="presParOf" srcId="{D8614DBB-2BC6-4818-8DE2-91E421F30CEB}" destId="{3AF8F268-EDAB-4542-AC05-B89F90BA630C}" srcOrd="9" destOrd="0" presId="urn:microsoft.com/office/officeart/2008/layout/LinedList"/>
    <dgm:cxn modelId="{2E37922A-CCBD-4838-96D7-22DB0EC3E531}" type="presParOf" srcId="{3AF8F268-EDAB-4542-AC05-B89F90BA630C}" destId="{45899F48-15B1-4F44-B5F4-05C74B5A0B4F}" srcOrd="0" destOrd="0" presId="urn:microsoft.com/office/officeart/2008/layout/LinedList"/>
    <dgm:cxn modelId="{3348F200-EAB2-4F27-A312-92A089D22FBE}" type="presParOf" srcId="{3AF8F268-EDAB-4542-AC05-B89F90BA630C}" destId="{E65DAD9A-4360-43BD-BA63-4526463790FB}" srcOrd="1" destOrd="0" presId="urn:microsoft.com/office/officeart/2008/layout/LinedList"/>
    <dgm:cxn modelId="{77225523-EB7D-472C-A159-010381416C61}" type="presParOf" srcId="{D8614DBB-2BC6-4818-8DE2-91E421F30CEB}" destId="{634A9DC1-11DD-4DD6-887C-B9D90E22C885}" srcOrd="10" destOrd="0" presId="urn:microsoft.com/office/officeart/2008/layout/LinedList"/>
    <dgm:cxn modelId="{3BC96D94-807D-45D2-BDC4-8E08E5586C33}" type="presParOf" srcId="{D8614DBB-2BC6-4818-8DE2-91E421F30CEB}" destId="{521B31DB-49B0-4032-8951-679CBB3ED1B3}" srcOrd="11" destOrd="0" presId="urn:microsoft.com/office/officeart/2008/layout/LinedList"/>
    <dgm:cxn modelId="{AAE8D46C-A387-465D-9C1D-B806228644D9}" type="presParOf" srcId="{521B31DB-49B0-4032-8951-679CBB3ED1B3}" destId="{DEA39423-5098-4661-BE34-3F1C45479C3B}" srcOrd="0" destOrd="0" presId="urn:microsoft.com/office/officeart/2008/layout/LinedList"/>
    <dgm:cxn modelId="{17129229-5122-4294-AE0D-EEB02287B439}" type="presParOf" srcId="{521B31DB-49B0-4032-8951-679CBB3ED1B3}" destId="{E77DE76A-95FA-465F-8D81-B2B16570589B}" srcOrd="1" destOrd="0" presId="urn:microsoft.com/office/officeart/2008/layout/LinedList"/>
    <dgm:cxn modelId="{31D2A0EA-699D-4492-9EBF-8879F6742057}" type="presParOf" srcId="{D8614DBB-2BC6-4818-8DE2-91E421F30CEB}" destId="{E87E6347-3646-4996-8D76-3C64937649BD}" srcOrd="12" destOrd="0" presId="urn:microsoft.com/office/officeart/2008/layout/LinedList"/>
    <dgm:cxn modelId="{FA95D28A-A056-4DF3-93FB-E24C5D13E7F5}" type="presParOf" srcId="{D8614DBB-2BC6-4818-8DE2-91E421F30CEB}" destId="{F2174D1C-5265-4D3F-BFBC-EB56D64FCA13}" srcOrd="13" destOrd="0" presId="urn:microsoft.com/office/officeart/2008/layout/LinedList"/>
    <dgm:cxn modelId="{E829DBF9-C0A2-4224-9D62-4D6CFD3F22F9}" type="presParOf" srcId="{F2174D1C-5265-4D3F-BFBC-EB56D64FCA13}" destId="{96AE25DC-87A6-44A7-B06C-E067BF9F586B}" srcOrd="0" destOrd="0" presId="urn:microsoft.com/office/officeart/2008/layout/LinedList"/>
    <dgm:cxn modelId="{C1CBE393-60AB-4F4C-ADAF-8954EF85F2D7}" type="presParOf" srcId="{F2174D1C-5265-4D3F-BFBC-EB56D64FCA13}" destId="{30BD703B-6A47-4387-8755-9E921D511F9F}" srcOrd="1" destOrd="0" presId="urn:microsoft.com/office/officeart/2008/layout/LinedList"/>
    <dgm:cxn modelId="{CC79A058-CF72-4DA5-90D2-6798F3587EBA}" type="presParOf" srcId="{D8614DBB-2BC6-4818-8DE2-91E421F30CEB}" destId="{B07D7719-4EDD-43AB-B2A1-F0E7401DDAF3}" srcOrd="14" destOrd="0" presId="urn:microsoft.com/office/officeart/2008/layout/LinedList"/>
    <dgm:cxn modelId="{255F8744-0026-40DA-B729-7D09EA48D064}" type="presParOf" srcId="{D8614DBB-2BC6-4818-8DE2-91E421F30CEB}" destId="{53488BE5-EFC9-47B7-A1BD-5608BFD83ECE}" srcOrd="15" destOrd="0" presId="urn:microsoft.com/office/officeart/2008/layout/LinedList"/>
    <dgm:cxn modelId="{8425FFC8-57DE-43C2-8A56-DD0B14B7D286}" type="presParOf" srcId="{53488BE5-EFC9-47B7-A1BD-5608BFD83ECE}" destId="{E37AF652-462D-49E0-BF33-20BC55BB1654}" srcOrd="0" destOrd="0" presId="urn:microsoft.com/office/officeart/2008/layout/LinedList"/>
    <dgm:cxn modelId="{872851C3-731C-4B3A-86A3-D4CC20A0FE05}" type="presParOf" srcId="{53488BE5-EFC9-47B7-A1BD-5608BFD83ECE}" destId="{FC3F323A-B2E4-4E40-87DF-EFD0DD6ADE2E}" srcOrd="1" destOrd="0" presId="urn:microsoft.com/office/officeart/2008/layout/LinedList"/>
    <dgm:cxn modelId="{2EEA570B-F91A-475B-9132-9D984A6C9711}" type="presParOf" srcId="{D8614DBB-2BC6-4818-8DE2-91E421F30CEB}" destId="{D75D334D-58CD-4EB0-A6AE-302233D9519B}" srcOrd="16" destOrd="0" presId="urn:microsoft.com/office/officeart/2008/layout/LinedList"/>
    <dgm:cxn modelId="{227E24E5-FFBD-475B-939C-AF9F622F6FB3}" type="presParOf" srcId="{D8614DBB-2BC6-4818-8DE2-91E421F30CEB}" destId="{A48F5222-B75B-459A-9F1F-18BE51882DC9}" srcOrd="17" destOrd="0" presId="urn:microsoft.com/office/officeart/2008/layout/LinedList"/>
    <dgm:cxn modelId="{39736841-CD47-4C19-BCCE-6EA1AAB4F4C5}" type="presParOf" srcId="{A48F5222-B75B-459A-9F1F-18BE51882DC9}" destId="{58440845-9AA7-44AC-8473-FBFEDB5CB6C5}" srcOrd="0" destOrd="0" presId="urn:microsoft.com/office/officeart/2008/layout/LinedList"/>
    <dgm:cxn modelId="{6B379F68-322F-43FB-8922-EA646B1A48E7}" type="presParOf" srcId="{A48F5222-B75B-459A-9F1F-18BE51882DC9}" destId="{690F2A59-DE0D-43C4-B855-FB3855162E86}" srcOrd="1" destOrd="0" presId="urn:microsoft.com/office/officeart/2008/layout/LinedList"/>
    <dgm:cxn modelId="{F59E4283-721E-47C3-8BF9-A88C8A6E29E4}" type="presParOf" srcId="{D8614DBB-2BC6-4818-8DE2-91E421F30CEB}" destId="{71C4A6EA-B932-40DA-8B19-0F9EA619DCA7}" srcOrd="18" destOrd="0" presId="urn:microsoft.com/office/officeart/2008/layout/LinedList"/>
    <dgm:cxn modelId="{84EF0BD5-E146-4717-AF6F-B87BF8E8F0E0}" type="presParOf" srcId="{D8614DBB-2BC6-4818-8DE2-91E421F30CEB}" destId="{0A9FB059-E582-4E48-B75E-2B8067C2A85F}" srcOrd="19" destOrd="0" presId="urn:microsoft.com/office/officeart/2008/layout/LinedList"/>
    <dgm:cxn modelId="{D5AD7128-F1FF-4DCD-A46F-5C15C4F9E4E7}" type="presParOf" srcId="{0A9FB059-E582-4E48-B75E-2B8067C2A85F}" destId="{1938032E-E79C-4C1F-8324-65C773FAB6C7}" srcOrd="0" destOrd="0" presId="urn:microsoft.com/office/officeart/2008/layout/LinedList"/>
    <dgm:cxn modelId="{D5A496B0-8921-420C-BACD-156D725F85EC}" type="presParOf" srcId="{0A9FB059-E582-4E48-B75E-2B8067C2A85F}" destId="{414B97A7-262A-49D5-B539-730B39F6854F}" srcOrd="1" destOrd="0" presId="urn:microsoft.com/office/officeart/2008/layout/LinedList"/>
    <dgm:cxn modelId="{B82BB179-5F2F-4826-909B-462E1C877AB8}" type="presParOf" srcId="{D8614DBB-2BC6-4818-8DE2-91E421F30CEB}" destId="{B7749FD0-5E83-4724-9F57-1B1F8D57B537}" srcOrd="20" destOrd="0" presId="urn:microsoft.com/office/officeart/2008/layout/LinedList"/>
    <dgm:cxn modelId="{277BE9E9-174B-417B-AA53-230F929A3AA6}" type="presParOf" srcId="{D8614DBB-2BC6-4818-8DE2-91E421F30CEB}" destId="{4589662D-31D2-4CC2-9F58-FEE07D580FF3}" srcOrd="21" destOrd="0" presId="urn:microsoft.com/office/officeart/2008/layout/LinedList"/>
    <dgm:cxn modelId="{70ACDAC4-A874-46F2-BDAF-6602E0D70253}" type="presParOf" srcId="{4589662D-31D2-4CC2-9F58-FEE07D580FF3}" destId="{5554C7D9-975E-4710-B8B5-CA5026C79EDE}" srcOrd="0" destOrd="0" presId="urn:microsoft.com/office/officeart/2008/layout/LinedList"/>
    <dgm:cxn modelId="{B4C3DDB7-CB4B-4CFE-B19C-71DE14E9B004}" type="presParOf" srcId="{4589662D-31D2-4CC2-9F58-FEE07D580FF3}" destId="{AA48BBDD-E952-4E4A-A8EC-9F80D79903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3DFBA33-0128-4174-AB5F-37A09DEF66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EB30F7-9554-4C82-AD52-43DE18EEC095}">
      <dgm:prSet/>
      <dgm:spPr/>
      <dgm:t>
        <a:bodyPr/>
        <a:lstStyle/>
        <a:p>
          <a:r>
            <a:rPr lang="en-GB"/>
            <a:t>Imaginal exposure and cognitive processing</a:t>
          </a:r>
          <a:endParaRPr lang="en-US"/>
        </a:p>
      </dgm:t>
    </dgm:pt>
    <dgm:pt modelId="{6478051A-C8D4-44DA-B058-29C46EDB1410}" type="parTrans" cxnId="{A8CEEB48-638E-4FB1-A0FC-7D00AD0F85F3}">
      <dgm:prSet/>
      <dgm:spPr/>
      <dgm:t>
        <a:bodyPr/>
        <a:lstStyle/>
        <a:p>
          <a:endParaRPr lang="en-US"/>
        </a:p>
      </dgm:t>
    </dgm:pt>
    <dgm:pt modelId="{26A1B2A8-2BD0-48D6-8867-11E7406021E5}" type="sibTrans" cxnId="{A8CEEB48-638E-4FB1-A0FC-7D00AD0F85F3}">
      <dgm:prSet/>
      <dgm:spPr/>
      <dgm:t>
        <a:bodyPr/>
        <a:lstStyle/>
        <a:p>
          <a:endParaRPr lang="en-US"/>
        </a:p>
      </dgm:t>
    </dgm:pt>
    <dgm:pt modelId="{CCC40DEB-A652-4452-9BC4-BE09D34BAD56}">
      <dgm:prSet/>
      <dgm:spPr/>
      <dgm:t>
        <a:bodyPr/>
        <a:lstStyle/>
        <a:p>
          <a:r>
            <a:rPr lang="en-GB"/>
            <a:t>Psychological technique</a:t>
          </a:r>
          <a:endParaRPr lang="en-US"/>
        </a:p>
      </dgm:t>
    </dgm:pt>
    <dgm:pt modelId="{D63349B6-20EA-4EFB-8B74-108FC23839F6}" type="parTrans" cxnId="{B8809402-0CF6-49CB-97A1-52E647241A14}">
      <dgm:prSet/>
      <dgm:spPr/>
      <dgm:t>
        <a:bodyPr/>
        <a:lstStyle/>
        <a:p>
          <a:endParaRPr lang="en-US"/>
        </a:p>
      </dgm:t>
    </dgm:pt>
    <dgm:pt modelId="{5E1DDB97-47B3-4083-9DF9-141B6086EF0B}" type="sibTrans" cxnId="{B8809402-0CF6-49CB-97A1-52E647241A14}">
      <dgm:prSet/>
      <dgm:spPr/>
      <dgm:t>
        <a:bodyPr/>
        <a:lstStyle/>
        <a:p>
          <a:endParaRPr lang="en-US"/>
        </a:p>
      </dgm:t>
    </dgm:pt>
    <dgm:pt modelId="{BD2C64CD-E9B9-462F-ACB8-7BCFD2FF8D65}">
      <dgm:prSet/>
      <dgm:spPr/>
      <dgm:t>
        <a:bodyPr/>
        <a:lstStyle/>
        <a:p>
          <a:r>
            <a:rPr lang="en-GB"/>
            <a:t>Exposure to painful memories</a:t>
          </a:r>
          <a:endParaRPr lang="en-US"/>
        </a:p>
      </dgm:t>
    </dgm:pt>
    <dgm:pt modelId="{160CB37D-E251-458D-8D41-4B4E55FD09C0}" type="parTrans" cxnId="{FA785DE6-A29D-48B3-B9D5-B72CC0413885}">
      <dgm:prSet/>
      <dgm:spPr/>
      <dgm:t>
        <a:bodyPr/>
        <a:lstStyle/>
        <a:p>
          <a:endParaRPr lang="en-US"/>
        </a:p>
      </dgm:t>
    </dgm:pt>
    <dgm:pt modelId="{58D8D564-142D-428B-ABB1-CF6E13668DDB}" type="sibTrans" cxnId="{FA785DE6-A29D-48B3-B9D5-B72CC0413885}">
      <dgm:prSet/>
      <dgm:spPr/>
      <dgm:t>
        <a:bodyPr/>
        <a:lstStyle/>
        <a:p>
          <a:endParaRPr lang="en-US"/>
        </a:p>
      </dgm:t>
    </dgm:pt>
    <dgm:pt modelId="{F784BA92-5C61-4635-BA05-61512C9EC042}">
      <dgm:prSet/>
      <dgm:spPr/>
      <dgm:t>
        <a:bodyPr/>
        <a:lstStyle/>
        <a:p>
          <a:r>
            <a:rPr lang="en-GB"/>
            <a:t>The story of a traumatic experience will be told repeatedly through verbal, written, or artistic means.</a:t>
          </a:r>
          <a:endParaRPr lang="en-US"/>
        </a:p>
      </dgm:t>
    </dgm:pt>
    <dgm:pt modelId="{036A04ED-113E-4B62-BC28-F716F8EF62ED}" type="parTrans" cxnId="{CE53D0CC-DF71-436C-840F-7CB366D6F9EA}">
      <dgm:prSet/>
      <dgm:spPr/>
      <dgm:t>
        <a:bodyPr/>
        <a:lstStyle/>
        <a:p>
          <a:endParaRPr lang="en-US"/>
        </a:p>
      </dgm:t>
    </dgm:pt>
    <dgm:pt modelId="{F04FB032-0354-4019-BD72-75563936569D}" type="sibTrans" cxnId="{CE53D0CC-DF71-436C-840F-7CB366D6F9EA}">
      <dgm:prSet/>
      <dgm:spPr/>
      <dgm:t>
        <a:bodyPr/>
        <a:lstStyle/>
        <a:p>
          <a:endParaRPr lang="en-US"/>
        </a:p>
      </dgm:t>
    </dgm:pt>
    <dgm:pt modelId="{6935FB7D-BA8A-4EA9-BB00-F08F954B8AA5}" type="pres">
      <dgm:prSet presAssocID="{83DFBA33-0128-4174-AB5F-37A09DEF6644}" presName="root" presStyleCnt="0">
        <dgm:presLayoutVars>
          <dgm:dir/>
          <dgm:resizeHandles val="exact"/>
        </dgm:presLayoutVars>
      </dgm:prSet>
      <dgm:spPr/>
    </dgm:pt>
    <dgm:pt modelId="{13BEDF02-4331-4B07-9F3B-5410F50954C8}" type="pres">
      <dgm:prSet presAssocID="{17EB30F7-9554-4C82-AD52-43DE18EEC095}" presName="compNode" presStyleCnt="0"/>
      <dgm:spPr/>
    </dgm:pt>
    <dgm:pt modelId="{6D82DD2B-DE90-44A9-AF9E-F498F6E175E5}" type="pres">
      <dgm:prSet presAssocID="{17EB30F7-9554-4C82-AD52-43DE18EEC095}" presName="bgRect" presStyleLbl="bgShp" presStyleIdx="0" presStyleCnt="4"/>
      <dgm:spPr/>
    </dgm:pt>
    <dgm:pt modelId="{E685C3A0-CA18-49C6-A5E2-631C7C77CD7D}" type="pres">
      <dgm:prSet presAssocID="{17EB30F7-9554-4C82-AD52-43DE18EEC0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3450615-1A83-4799-B6B4-0A4C8CFF74F2}" type="pres">
      <dgm:prSet presAssocID="{17EB30F7-9554-4C82-AD52-43DE18EEC095}" presName="spaceRect" presStyleCnt="0"/>
      <dgm:spPr/>
    </dgm:pt>
    <dgm:pt modelId="{10B69329-8A26-4BD1-85E6-3DD92A66D18B}" type="pres">
      <dgm:prSet presAssocID="{17EB30F7-9554-4C82-AD52-43DE18EEC095}" presName="parTx" presStyleLbl="revTx" presStyleIdx="0" presStyleCnt="4">
        <dgm:presLayoutVars>
          <dgm:chMax val="0"/>
          <dgm:chPref val="0"/>
        </dgm:presLayoutVars>
      </dgm:prSet>
      <dgm:spPr/>
    </dgm:pt>
    <dgm:pt modelId="{E7DAE2A5-54D8-48EB-B504-3F8AD2DDE437}" type="pres">
      <dgm:prSet presAssocID="{26A1B2A8-2BD0-48D6-8867-11E7406021E5}" presName="sibTrans" presStyleCnt="0"/>
      <dgm:spPr/>
    </dgm:pt>
    <dgm:pt modelId="{1E618E70-8EE9-4F6A-B659-AFC73A8C6AB1}" type="pres">
      <dgm:prSet presAssocID="{CCC40DEB-A652-4452-9BC4-BE09D34BAD56}" presName="compNode" presStyleCnt="0"/>
      <dgm:spPr/>
    </dgm:pt>
    <dgm:pt modelId="{8E50C8B5-E0D2-4665-B1E3-BB47EE70158C}" type="pres">
      <dgm:prSet presAssocID="{CCC40DEB-A652-4452-9BC4-BE09D34BAD56}" presName="bgRect" presStyleLbl="bgShp" presStyleIdx="1" presStyleCnt="4"/>
      <dgm:spPr/>
    </dgm:pt>
    <dgm:pt modelId="{29A07156-4965-4CB4-9DCC-C1BCE6643E8D}" type="pres">
      <dgm:prSet presAssocID="{CCC40DEB-A652-4452-9BC4-BE09D34BAD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5DD2714-744F-47A4-A87A-7D30CB910E8E}" type="pres">
      <dgm:prSet presAssocID="{CCC40DEB-A652-4452-9BC4-BE09D34BAD56}" presName="spaceRect" presStyleCnt="0"/>
      <dgm:spPr/>
    </dgm:pt>
    <dgm:pt modelId="{A12F220F-0629-44C0-A2AD-AABD3832A4CD}" type="pres">
      <dgm:prSet presAssocID="{CCC40DEB-A652-4452-9BC4-BE09D34BAD56}" presName="parTx" presStyleLbl="revTx" presStyleIdx="1" presStyleCnt="4">
        <dgm:presLayoutVars>
          <dgm:chMax val="0"/>
          <dgm:chPref val="0"/>
        </dgm:presLayoutVars>
      </dgm:prSet>
      <dgm:spPr/>
    </dgm:pt>
    <dgm:pt modelId="{EC80FDE8-F850-48F1-9884-E7A8676BBBF3}" type="pres">
      <dgm:prSet presAssocID="{5E1DDB97-47B3-4083-9DF9-141B6086EF0B}" presName="sibTrans" presStyleCnt="0"/>
      <dgm:spPr/>
    </dgm:pt>
    <dgm:pt modelId="{8BB53F84-C420-4BD9-878E-D022A1FCD090}" type="pres">
      <dgm:prSet presAssocID="{BD2C64CD-E9B9-462F-ACB8-7BCFD2FF8D65}" presName="compNode" presStyleCnt="0"/>
      <dgm:spPr/>
    </dgm:pt>
    <dgm:pt modelId="{897AC27C-8B7F-4F23-BF56-28FBB73B806A}" type="pres">
      <dgm:prSet presAssocID="{BD2C64CD-E9B9-462F-ACB8-7BCFD2FF8D65}" presName="bgRect" presStyleLbl="bgShp" presStyleIdx="2" presStyleCnt="4"/>
      <dgm:spPr/>
    </dgm:pt>
    <dgm:pt modelId="{F4118362-467C-42C1-8A33-F7232C6E3027}" type="pres">
      <dgm:prSet presAssocID="{BD2C64CD-E9B9-462F-ACB8-7BCFD2FF8D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9DA329FF-4B00-4DC5-9760-EE66B90426A9}" type="pres">
      <dgm:prSet presAssocID="{BD2C64CD-E9B9-462F-ACB8-7BCFD2FF8D65}" presName="spaceRect" presStyleCnt="0"/>
      <dgm:spPr/>
    </dgm:pt>
    <dgm:pt modelId="{C90D2561-BED2-43E0-9FE2-2420FD0B158F}" type="pres">
      <dgm:prSet presAssocID="{BD2C64CD-E9B9-462F-ACB8-7BCFD2FF8D65}" presName="parTx" presStyleLbl="revTx" presStyleIdx="2" presStyleCnt="4">
        <dgm:presLayoutVars>
          <dgm:chMax val="0"/>
          <dgm:chPref val="0"/>
        </dgm:presLayoutVars>
      </dgm:prSet>
      <dgm:spPr/>
    </dgm:pt>
    <dgm:pt modelId="{06CD6484-DB7B-42CA-87F3-D9039B304487}" type="pres">
      <dgm:prSet presAssocID="{58D8D564-142D-428B-ABB1-CF6E13668DDB}" presName="sibTrans" presStyleCnt="0"/>
      <dgm:spPr/>
    </dgm:pt>
    <dgm:pt modelId="{D3BC0E56-E85B-4560-8A61-FCEF250FB55C}" type="pres">
      <dgm:prSet presAssocID="{F784BA92-5C61-4635-BA05-61512C9EC042}" presName="compNode" presStyleCnt="0"/>
      <dgm:spPr/>
    </dgm:pt>
    <dgm:pt modelId="{FC387DEB-4FE0-44D3-ACCE-2440F5D12D72}" type="pres">
      <dgm:prSet presAssocID="{F784BA92-5C61-4635-BA05-61512C9EC042}" presName="bgRect" presStyleLbl="bgShp" presStyleIdx="3" presStyleCnt="4"/>
      <dgm:spPr/>
    </dgm:pt>
    <dgm:pt modelId="{86B16BB6-010E-437C-BF96-E5AF918963FA}" type="pres">
      <dgm:prSet presAssocID="{F784BA92-5C61-4635-BA05-61512C9EC04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A71907AE-DBFA-4539-AFF3-C36CE25FEE41}" type="pres">
      <dgm:prSet presAssocID="{F784BA92-5C61-4635-BA05-61512C9EC042}" presName="spaceRect" presStyleCnt="0"/>
      <dgm:spPr/>
    </dgm:pt>
    <dgm:pt modelId="{FFB56F78-D563-4A92-B88A-DC04347A9186}" type="pres">
      <dgm:prSet presAssocID="{F784BA92-5C61-4635-BA05-61512C9EC04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8809402-0CF6-49CB-97A1-52E647241A14}" srcId="{83DFBA33-0128-4174-AB5F-37A09DEF6644}" destId="{CCC40DEB-A652-4452-9BC4-BE09D34BAD56}" srcOrd="1" destOrd="0" parTransId="{D63349B6-20EA-4EFB-8B74-108FC23839F6}" sibTransId="{5E1DDB97-47B3-4083-9DF9-141B6086EF0B}"/>
    <dgm:cxn modelId="{A7BCE11B-C3F0-451F-883A-A3235F2A573F}" type="presOf" srcId="{F784BA92-5C61-4635-BA05-61512C9EC042}" destId="{FFB56F78-D563-4A92-B88A-DC04347A9186}" srcOrd="0" destOrd="0" presId="urn:microsoft.com/office/officeart/2018/2/layout/IconVerticalSolidList"/>
    <dgm:cxn modelId="{A8CEEB48-638E-4FB1-A0FC-7D00AD0F85F3}" srcId="{83DFBA33-0128-4174-AB5F-37A09DEF6644}" destId="{17EB30F7-9554-4C82-AD52-43DE18EEC095}" srcOrd="0" destOrd="0" parTransId="{6478051A-C8D4-44DA-B058-29C46EDB1410}" sibTransId="{26A1B2A8-2BD0-48D6-8867-11E7406021E5}"/>
    <dgm:cxn modelId="{A95E0B7E-1668-439C-896D-A3D3A42BE1CB}" type="presOf" srcId="{CCC40DEB-A652-4452-9BC4-BE09D34BAD56}" destId="{A12F220F-0629-44C0-A2AD-AABD3832A4CD}" srcOrd="0" destOrd="0" presId="urn:microsoft.com/office/officeart/2018/2/layout/IconVerticalSolidList"/>
    <dgm:cxn modelId="{964736B3-7DA7-4450-908C-DCD2DEB4D1F1}" type="presOf" srcId="{BD2C64CD-E9B9-462F-ACB8-7BCFD2FF8D65}" destId="{C90D2561-BED2-43E0-9FE2-2420FD0B158F}" srcOrd="0" destOrd="0" presId="urn:microsoft.com/office/officeart/2018/2/layout/IconVerticalSolidList"/>
    <dgm:cxn modelId="{CE53D0CC-DF71-436C-840F-7CB366D6F9EA}" srcId="{83DFBA33-0128-4174-AB5F-37A09DEF6644}" destId="{F784BA92-5C61-4635-BA05-61512C9EC042}" srcOrd="3" destOrd="0" parTransId="{036A04ED-113E-4B62-BC28-F716F8EF62ED}" sibTransId="{F04FB032-0354-4019-BD72-75563936569D}"/>
    <dgm:cxn modelId="{FA785DE6-A29D-48B3-B9D5-B72CC0413885}" srcId="{83DFBA33-0128-4174-AB5F-37A09DEF6644}" destId="{BD2C64CD-E9B9-462F-ACB8-7BCFD2FF8D65}" srcOrd="2" destOrd="0" parTransId="{160CB37D-E251-458D-8D41-4B4E55FD09C0}" sibTransId="{58D8D564-142D-428B-ABB1-CF6E13668DDB}"/>
    <dgm:cxn modelId="{960DCBF5-0605-4FE9-B5C5-48EA93B5D573}" type="presOf" srcId="{17EB30F7-9554-4C82-AD52-43DE18EEC095}" destId="{10B69329-8A26-4BD1-85E6-3DD92A66D18B}" srcOrd="0" destOrd="0" presId="urn:microsoft.com/office/officeart/2018/2/layout/IconVerticalSolidList"/>
    <dgm:cxn modelId="{EE7861F9-8591-474F-B585-060AFF1FA0FD}" type="presOf" srcId="{83DFBA33-0128-4174-AB5F-37A09DEF6644}" destId="{6935FB7D-BA8A-4EA9-BB00-F08F954B8AA5}" srcOrd="0" destOrd="0" presId="urn:microsoft.com/office/officeart/2018/2/layout/IconVerticalSolidList"/>
    <dgm:cxn modelId="{C67B22F5-A993-4ED2-9CC2-5D240637C011}" type="presParOf" srcId="{6935FB7D-BA8A-4EA9-BB00-F08F954B8AA5}" destId="{13BEDF02-4331-4B07-9F3B-5410F50954C8}" srcOrd="0" destOrd="0" presId="urn:microsoft.com/office/officeart/2018/2/layout/IconVerticalSolidList"/>
    <dgm:cxn modelId="{694ACC50-A2B6-411E-B79F-8BFC4F4656B4}" type="presParOf" srcId="{13BEDF02-4331-4B07-9F3B-5410F50954C8}" destId="{6D82DD2B-DE90-44A9-AF9E-F498F6E175E5}" srcOrd="0" destOrd="0" presId="urn:microsoft.com/office/officeart/2018/2/layout/IconVerticalSolidList"/>
    <dgm:cxn modelId="{84ED2707-9E47-407E-99AF-5A8389F80033}" type="presParOf" srcId="{13BEDF02-4331-4B07-9F3B-5410F50954C8}" destId="{E685C3A0-CA18-49C6-A5E2-631C7C77CD7D}" srcOrd="1" destOrd="0" presId="urn:microsoft.com/office/officeart/2018/2/layout/IconVerticalSolidList"/>
    <dgm:cxn modelId="{D481BEEF-F453-4CC7-A1E4-52A476AF025D}" type="presParOf" srcId="{13BEDF02-4331-4B07-9F3B-5410F50954C8}" destId="{F3450615-1A83-4799-B6B4-0A4C8CFF74F2}" srcOrd="2" destOrd="0" presId="urn:microsoft.com/office/officeart/2018/2/layout/IconVerticalSolidList"/>
    <dgm:cxn modelId="{52F489E7-F81D-4CAF-9284-DA973274DC1B}" type="presParOf" srcId="{13BEDF02-4331-4B07-9F3B-5410F50954C8}" destId="{10B69329-8A26-4BD1-85E6-3DD92A66D18B}" srcOrd="3" destOrd="0" presId="urn:microsoft.com/office/officeart/2018/2/layout/IconVerticalSolidList"/>
    <dgm:cxn modelId="{8BBD3B9E-DB0B-46F5-A2FF-F90A850BE72F}" type="presParOf" srcId="{6935FB7D-BA8A-4EA9-BB00-F08F954B8AA5}" destId="{E7DAE2A5-54D8-48EB-B504-3F8AD2DDE437}" srcOrd="1" destOrd="0" presId="urn:microsoft.com/office/officeart/2018/2/layout/IconVerticalSolidList"/>
    <dgm:cxn modelId="{7E29B101-D3DE-4B69-8C48-D5171F14F0CA}" type="presParOf" srcId="{6935FB7D-BA8A-4EA9-BB00-F08F954B8AA5}" destId="{1E618E70-8EE9-4F6A-B659-AFC73A8C6AB1}" srcOrd="2" destOrd="0" presId="urn:microsoft.com/office/officeart/2018/2/layout/IconVerticalSolidList"/>
    <dgm:cxn modelId="{FAB356FD-9D01-4A6D-B476-D1CD59794544}" type="presParOf" srcId="{1E618E70-8EE9-4F6A-B659-AFC73A8C6AB1}" destId="{8E50C8B5-E0D2-4665-B1E3-BB47EE70158C}" srcOrd="0" destOrd="0" presId="urn:microsoft.com/office/officeart/2018/2/layout/IconVerticalSolidList"/>
    <dgm:cxn modelId="{E05472F3-A79C-4305-89C7-3A154587F22C}" type="presParOf" srcId="{1E618E70-8EE9-4F6A-B659-AFC73A8C6AB1}" destId="{29A07156-4965-4CB4-9DCC-C1BCE6643E8D}" srcOrd="1" destOrd="0" presId="urn:microsoft.com/office/officeart/2018/2/layout/IconVerticalSolidList"/>
    <dgm:cxn modelId="{F1A34789-B84E-4A70-8568-CEA50A6CA086}" type="presParOf" srcId="{1E618E70-8EE9-4F6A-B659-AFC73A8C6AB1}" destId="{55DD2714-744F-47A4-A87A-7D30CB910E8E}" srcOrd="2" destOrd="0" presId="urn:microsoft.com/office/officeart/2018/2/layout/IconVerticalSolidList"/>
    <dgm:cxn modelId="{3BF28D6B-F773-45B0-AD03-F7CFFD6B4092}" type="presParOf" srcId="{1E618E70-8EE9-4F6A-B659-AFC73A8C6AB1}" destId="{A12F220F-0629-44C0-A2AD-AABD3832A4CD}" srcOrd="3" destOrd="0" presId="urn:microsoft.com/office/officeart/2018/2/layout/IconVerticalSolidList"/>
    <dgm:cxn modelId="{66A2A0F7-99C3-4F18-9303-65E3DA6B9C73}" type="presParOf" srcId="{6935FB7D-BA8A-4EA9-BB00-F08F954B8AA5}" destId="{EC80FDE8-F850-48F1-9884-E7A8676BBBF3}" srcOrd="3" destOrd="0" presId="urn:microsoft.com/office/officeart/2018/2/layout/IconVerticalSolidList"/>
    <dgm:cxn modelId="{C7E16947-4C09-4D24-BEDF-97FCC28CA01C}" type="presParOf" srcId="{6935FB7D-BA8A-4EA9-BB00-F08F954B8AA5}" destId="{8BB53F84-C420-4BD9-878E-D022A1FCD090}" srcOrd="4" destOrd="0" presId="urn:microsoft.com/office/officeart/2018/2/layout/IconVerticalSolidList"/>
    <dgm:cxn modelId="{2B1117FF-F144-4070-AB7F-4CABC8AEC26E}" type="presParOf" srcId="{8BB53F84-C420-4BD9-878E-D022A1FCD090}" destId="{897AC27C-8B7F-4F23-BF56-28FBB73B806A}" srcOrd="0" destOrd="0" presId="urn:microsoft.com/office/officeart/2018/2/layout/IconVerticalSolidList"/>
    <dgm:cxn modelId="{9A2032AB-77FB-4083-953F-B3FADA5FF9F7}" type="presParOf" srcId="{8BB53F84-C420-4BD9-878E-D022A1FCD090}" destId="{F4118362-467C-42C1-8A33-F7232C6E3027}" srcOrd="1" destOrd="0" presId="urn:microsoft.com/office/officeart/2018/2/layout/IconVerticalSolidList"/>
    <dgm:cxn modelId="{F55891EA-84F6-4A6F-ADE0-1BDE189B0E1B}" type="presParOf" srcId="{8BB53F84-C420-4BD9-878E-D022A1FCD090}" destId="{9DA329FF-4B00-4DC5-9760-EE66B90426A9}" srcOrd="2" destOrd="0" presId="urn:microsoft.com/office/officeart/2018/2/layout/IconVerticalSolidList"/>
    <dgm:cxn modelId="{538B14F9-C35A-48C7-81F7-33FF7DEDC593}" type="presParOf" srcId="{8BB53F84-C420-4BD9-878E-D022A1FCD090}" destId="{C90D2561-BED2-43E0-9FE2-2420FD0B158F}" srcOrd="3" destOrd="0" presId="urn:microsoft.com/office/officeart/2018/2/layout/IconVerticalSolidList"/>
    <dgm:cxn modelId="{F3437DF5-BD67-45A7-81F9-4B88E3090B4B}" type="presParOf" srcId="{6935FB7D-BA8A-4EA9-BB00-F08F954B8AA5}" destId="{06CD6484-DB7B-42CA-87F3-D9039B304487}" srcOrd="5" destOrd="0" presId="urn:microsoft.com/office/officeart/2018/2/layout/IconVerticalSolidList"/>
    <dgm:cxn modelId="{FCFF7CDC-A9E2-47FB-A03E-46BD21A5571C}" type="presParOf" srcId="{6935FB7D-BA8A-4EA9-BB00-F08F954B8AA5}" destId="{D3BC0E56-E85B-4560-8A61-FCEF250FB55C}" srcOrd="6" destOrd="0" presId="urn:microsoft.com/office/officeart/2018/2/layout/IconVerticalSolidList"/>
    <dgm:cxn modelId="{E4AE4D5E-EC02-4116-B4A5-3A2124309F4A}" type="presParOf" srcId="{D3BC0E56-E85B-4560-8A61-FCEF250FB55C}" destId="{FC387DEB-4FE0-44D3-ACCE-2440F5D12D72}" srcOrd="0" destOrd="0" presId="urn:microsoft.com/office/officeart/2018/2/layout/IconVerticalSolidList"/>
    <dgm:cxn modelId="{061E1A27-DC29-42A8-962A-912D4B0A3DCC}" type="presParOf" srcId="{D3BC0E56-E85B-4560-8A61-FCEF250FB55C}" destId="{86B16BB6-010E-437C-BF96-E5AF918963FA}" srcOrd="1" destOrd="0" presId="urn:microsoft.com/office/officeart/2018/2/layout/IconVerticalSolidList"/>
    <dgm:cxn modelId="{17C7DF6D-D761-4CC2-BB21-9148D74156FD}" type="presParOf" srcId="{D3BC0E56-E85B-4560-8A61-FCEF250FB55C}" destId="{A71907AE-DBFA-4539-AFF3-C36CE25FEE41}" srcOrd="2" destOrd="0" presId="urn:microsoft.com/office/officeart/2018/2/layout/IconVerticalSolidList"/>
    <dgm:cxn modelId="{27AC42E2-0293-4F99-B6E0-AED657F9D873}" type="presParOf" srcId="{D3BC0E56-E85B-4560-8A61-FCEF250FB55C}" destId="{FFB56F78-D563-4A92-B88A-DC04347A91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59738-9D28-4A22-83F5-CAB5CC5A2221}">
      <dsp:nvSpPr>
        <dsp:cNvPr id="0" name=""/>
        <dsp:cNvSpPr/>
      </dsp:nvSpPr>
      <dsp:spPr>
        <a:xfrm>
          <a:off x="0" y="11229"/>
          <a:ext cx="6832212" cy="25693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Look at alternate therapies for children with autism, choose one and research this</a:t>
          </a:r>
          <a:endParaRPr lang="en-US" sz="3600" kern="1200"/>
        </a:p>
      </dsp:txBody>
      <dsp:txXfrm>
        <a:off x="125424" y="136653"/>
        <a:ext cx="6581364" cy="2318471"/>
      </dsp:txXfrm>
    </dsp:sp>
    <dsp:sp modelId="{FBFB6736-F944-4E12-B093-71E08C8A6134}">
      <dsp:nvSpPr>
        <dsp:cNvPr id="0" name=""/>
        <dsp:cNvSpPr/>
      </dsp:nvSpPr>
      <dsp:spPr>
        <a:xfrm>
          <a:off x="0" y="2684229"/>
          <a:ext cx="6832212" cy="2569319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did each of you find?</a:t>
          </a:r>
          <a:endParaRPr lang="en-US" sz="3600" kern="1200"/>
        </a:p>
      </dsp:txBody>
      <dsp:txXfrm>
        <a:off x="125424" y="2809653"/>
        <a:ext cx="6581364" cy="23184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19824-F93C-465B-83BB-818F9EB09E56}">
      <dsp:nvSpPr>
        <dsp:cNvPr id="0" name=""/>
        <dsp:cNvSpPr/>
      </dsp:nvSpPr>
      <dsp:spPr>
        <a:xfrm>
          <a:off x="0" y="502876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Children with autism may need support with:</a:t>
          </a:r>
          <a:endParaRPr lang="en-US" sz="2300" kern="1200"/>
        </a:p>
      </dsp:txBody>
      <dsp:txXfrm>
        <a:off x="26930" y="529806"/>
        <a:ext cx="6778352" cy="497795"/>
      </dsp:txXfrm>
    </dsp:sp>
    <dsp:sp modelId="{A50275D5-3486-4BCA-8FD5-E740713C57A7}">
      <dsp:nvSpPr>
        <dsp:cNvPr id="0" name=""/>
        <dsp:cNvSpPr/>
      </dsp:nvSpPr>
      <dsp:spPr>
        <a:xfrm>
          <a:off x="0" y="1120771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148264"/>
                <a:satOff val="-3314"/>
                <a:lumOff val="-3137"/>
                <a:alphaOff val="0"/>
                <a:tint val="96000"/>
                <a:lumMod val="104000"/>
              </a:schemeClr>
            </a:gs>
            <a:gs pos="100000">
              <a:schemeClr val="accent2">
                <a:hueOff val="148264"/>
                <a:satOff val="-3314"/>
                <a:lumOff val="-3137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</a:t>
          </a:r>
          <a:r>
            <a:rPr lang="en-GB" sz="2300" b="0" i="0" kern="1200"/>
            <a:t>ommunication skills</a:t>
          </a:r>
          <a:endParaRPr lang="en-US" sz="2300" kern="1200"/>
        </a:p>
      </dsp:txBody>
      <dsp:txXfrm>
        <a:off x="26930" y="1147701"/>
        <a:ext cx="6778352" cy="497795"/>
      </dsp:txXfrm>
    </dsp:sp>
    <dsp:sp modelId="{5657A311-A94F-4F98-B099-532F500840C3}">
      <dsp:nvSpPr>
        <dsp:cNvPr id="0" name=""/>
        <dsp:cNvSpPr/>
      </dsp:nvSpPr>
      <dsp:spPr>
        <a:xfrm>
          <a:off x="0" y="1738666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296529"/>
                <a:satOff val="-6628"/>
                <a:lumOff val="-6274"/>
                <a:alphaOff val="0"/>
                <a:tint val="96000"/>
                <a:lumMod val="104000"/>
              </a:schemeClr>
            </a:gs>
            <a:gs pos="100000">
              <a:schemeClr val="accent2">
                <a:hueOff val="296529"/>
                <a:satOff val="-6628"/>
                <a:lumOff val="-627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</a:t>
          </a:r>
          <a:r>
            <a:rPr lang="en-GB" sz="2300" b="0" i="0" kern="1200"/>
            <a:t>elf-help skills (such as toilet training or eating)</a:t>
          </a:r>
          <a:endParaRPr lang="en-US" sz="2300" kern="1200"/>
        </a:p>
      </dsp:txBody>
      <dsp:txXfrm>
        <a:off x="26930" y="1765596"/>
        <a:ext cx="6778352" cy="497795"/>
      </dsp:txXfrm>
    </dsp:sp>
    <dsp:sp modelId="{76061D26-760D-440B-92C3-002CC1A56B4B}">
      <dsp:nvSpPr>
        <dsp:cNvPr id="0" name=""/>
        <dsp:cNvSpPr/>
      </dsp:nvSpPr>
      <dsp:spPr>
        <a:xfrm>
          <a:off x="0" y="2356561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444793"/>
                <a:satOff val="-9942"/>
                <a:lumOff val="-9412"/>
                <a:alphaOff val="0"/>
                <a:tint val="96000"/>
                <a:lumMod val="104000"/>
              </a:schemeClr>
            </a:gs>
            <a:gs pos="100000">
              <a:schemeClr val="accent2">
                <a:hueOff val="444793"/>
                <a:satOff val="-9942"/>
                <a:lumOff val="-941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</a:t>
          </a:r>
          <a:r>
            <a:rPr lang="en-GB" sz="2300" b="0" i="0" kern="1200"/>
            <a:t>ocial skills and play skills</a:t>
          </a:r>
          <a:endParaRPr lang="en-US" sz="2300" kern="1200"/>
        </a:p>
      </dsp:txBody>
      <dsp:txXfrm>
        <a:off x="26930" y="2383491"/>
        <a:ext cx="6778352" cy="497795"/>
      </dsp:txXfrm>
    </dsp:sp>
    <dsp:sp modelId="{578698F7-AC37-47A1-BBB9-9E82048EEC47}">
      <dsp:nvSpPr>
        <dsp:cNvPr id="0" name=""/>
        <dsp:cNvSpPr/>
      </dsp:nvSpPr>
      <dsp:spPr>
        <a:xfrm>
          <a:off x="0" y="2974456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593057"/>
                <a:satOff val="-13255"/>
                <a:lumOff val="-12549"/>
                <a:alphaOff val="0"/>
                <a:tint val="96000"/>
                <a:lumMod val="104000"/>
              </a:schemeClr>
            </a:gs>
            <a:gs pos="100000">
              <a:schemeClr val="accent2">
                <a:hueOff val="593057"/>
                <a:satOff val="-13255"/>
                <a:lumOff val="-1254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Behaviour that is affecting their quality of life</a:t>
          </a:r>
          <a:endParaRPr lang="en-US" sz="2300" kern="1200"/>
        </a:p>
      </dsp:txBody>
      <dsp:txXfrm>
        <a:off x="26930" y="3001386"/>
        <a:ext cx="6778352" cy="497795"/>
      </dsp:txXfrm>
    </dsp:sp>
    <dsp:sp modelId="{CBC2D1AD-A360-49D5-9FA3-AD2BB281FD62}">
      <dsp:nvSpPr>
        <dsp:cNvPr id="0" name=""/>
        <dsp:cNvSpPr/>
      </dsp:nvSpPr>
      <dsp:spPr>
        <a:xfrm>
          <a:off x="0" y="3592352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741322"/>
                <a:satOff val="-16569"/>
                <a:lumOff val="-15686"/>
                <a:alphaOff val="0"/>
                <a:tint val="96000"/>
                <a:lumMod val="104000"/>
              </a:schemeClr>
            </a:gs>
            <a:gs pos="100000">
              <a:schemeClr val="accent2">
                <a:hueOff val="741322"/>
                <a:satOff val="-16569"/>
                <a:lumOff val="-1568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Specific learning, language or school skills</a:t>
          </a:r>
          <a:endParaRPr lang="en-US" sz="2300" kern="1200"/>
        </a:p>
      </dsp:txBody>
      <dsp:txXfrm>
        <a:off x="26930" y="3619282"/>
        <a:ext cx="6778352" cy="497795"/>
      </dsp:txXfrm>
    </dsp:sp>
    <dsp:sp modelId="{1A046112-B168-41AD-A8D9-DA71E97DA055}">
      <dsp:nvSpPr>
        <dsp:cNvPr id="0" name=""/>
        <dsp:cNvSpPr/>
      </dsp:nvSpPr>
      <dsp:spPr>
        <a:xfrm>
          <a:off x="0" y="4210247"/>
          <a:ext cx="6832212" cy="551655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</a:t>
          </a:r>
          <a:r>
            <a:rPr lang="en-GB" sz="2300" b="0" i="0" kern="1200"/>
            <a:t>ransition to nursery or school.</a:t>
          </a:r>
          <a:endParaRPr lang="en-US" sz="2300" kern="1200"/>
        </a:p>
      </dsp:txBody>
      <dsp:txXfrm>
        <a:off x="26930" y="4237177"/>
        <a:ext cx="6778352" cy="4977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6EC9E7-97B0-4F8E-9518-E22A22065665}">
      <dsp:nvSpPr>
        <dsp:cNvPr id="0" name=""/>
        <dsp:cNvSpPr/>
      </dsp:nvSpPr>
      <dsp:spPr>
        <a:xfrm>
          <a:off x="0" y="32109"/>
          <a:ext cx="6832212" cy="12331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Children with autism may not get the nutrients they need</a:t>
          </a:r>
          <a:endParaRPr lang="en-US" sz="3100" kern="1200"/>
        </a:p>
      </dsp:txBody>
      <dsp:txXfrm>
        <a:off x="60199" y="92308"/>
        <a:ext cx="6711814" cy="1112781"/>
      </dsp:txXfrm>
    </dsp:sp>
    <dsp:sp modelId="{A0C327A6-C736-45E8-8445-7F9088085E83}">
      <dsp:nvSpPr>
        <dsp:cNvPr id="0" name=""/>
        <dsp:cNvSpPr/>
      </dsp:nvSpPr>
      <dsp:spPr>
        <a:xfrm>
          <a:off x="0" y="1354569"/>
          <a:ext cx="6832212" cy="1233179"/>
        </a:xfrm>
        <a:prstGeom prst="roundRect">
          <a:avLst/>
        </a:prstGeom>
        <a:gradFill rotWithShape="0">
          <a:gsLst>
            <a:gs pos="0">
              <a:schemeClr val="accent2">
                <a:hueOff val="296529"/>
                <a:satOff val="-6628"/>
                <a:lumOff val="-6274"/>
                <a:alphaOff val="0"/>
                <a:tint val="96000"/>
                <a:lumMod val="104000"/>
              </a:schemeClr>
            </a:gs>
            <a:gs pos="100000">
              <a:schemeClr val="accent2">
                <a:hueOff val="296529"/>
                <a:satOff val="-6628"/>
                <a:lumOff val="-627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Some children will only eat certain foods</a:t>
          </a:r>
          <a:endParaRPr lang="en-US" sz="3100" kern="1200"/>
        </a:p>
      </dsp:txBody>
      <dsp:txXfrm>
        <a:off x="60199" y="1414768"/>
        <a:ext cx="6711814" cy="1112781"/>
      </dsp:txXfrm>
    </dsp:sp>
    <dsp:sp modelId="{48F35B66-A00E-4E46-AFBD-D51DFFE116F2}">
      <dsp:nvSpPr>
        <dsp:cNvPr id="0" name=""/>
        <dsp:cNvSpPr/>
      </dsp:nvSpPr>
      <dsp:spPr>
        <a:xfrm>
          <a:off x="0" y="2677029"/>
          <a:ext cx="6832212" cy="1233179"/>
        </a:xfrm>
        <a:prstGeom prst="roundRect">
          <a:avLst/>
        </a:prstGeom>
        <a:gradFill rotWithShape="0">
          <a:gsLst>
            <a:gs pos="0">
              <a:schemeClr val="accent2">
                <a:hueOff val="593057"/>
                <a:satOff val="-13255"/>
                <a:lumOff val="-12549"/>
                <a:alphaOff val="0"/>
                <a:tint val="96000"/>
                <a:lumMod val="104000"/>
              </a:schemeClr>
            </a:gs>
            <a:gs pos="100000">
              <a:schemeClr val="accent2">
                <a:hueOff val="593057"/>
                <a:satOff val="-13255"/>
                <a:lumOff val="-1254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This is normally a sensory (feel) issue</a:t>
          </a:r>
          <a:endParaRPr lang="en-US" sz="3100" kern="1200"/>
        </a:p>
      </dsp:txBody>
      <dsp:txXfrm>
        <a:off x="60199" y="2737228"/>
        <a:ext cx="6711814" cy="1112781"/>
      </dsp:txXfrm>
    </dsp:sp>
    <dsp:sp modelId="{E138A070-2486-4EEE-AAD5-CD8DCE6D1D33}">
      <dsp:nvSpPr>
        <dsp:cNvPr id="0" name=""/>
        <dsp:cNvSpPr/>
      </dsp:nvSpPr>
      <dsp:spPr>
        <a:xfrm>
          <a:off x="0" y="3999489"/>
          <a:ext cx="6832212" cy="1233179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Gluten- or casein-free diet can improve symptoms of ASD</a:t>
          </a:r>
          <a:endParaRPr lang="en-US" sz="3100" kern="1200"/>
        </a:p>
      </dsp:txBody>
      <dsp:txXfrm>
        <a:off x="60199" y="4059688"/>
        <a:ext cx="6711814" cy="11127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DEA28-2F85-4E3B-99C2-216480E83BF4}">
      <dsp:nvSpPr>
        <dsp:cNvPr id="0" name=""/>
        <dsp:cNvSpPr/>
      </dsp:nvSpPr>
      <dsp:spPr>
        <a:xfrm>
          <a:off x="0" y="316813"/>
          <a:ext cx="6832212" cy="14544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Used to help children learn to use all their senses together </a:t>
          </a:r>
          <a:endParaRPr lang="en-US" sz="2600" kern="1200"/>
        </a:p>
      </dsp:txBody>
      <dsp:txXfrm>
        <a:off x="71001" y="387814"/>
        <a:ext cx="6690210" cy="1312454"/>
      </dsp:txXfrm>
    </dsp:sp>
    <dsp:sp modelId="{E0BB560F-F34B-4315-8348-C0FF30C31D4E}">
      <dsp:nvSpPr>
        <dsp:cNvPr id="0" name=""/>
        <dsp:cNvSpPr/>
      </dsp:nvSpPr>
      <dsp:spPr>
        <a:xfrm>
          <a:off x="0" y="1771269"/>
          <a:ext cx="6832212" cy="1722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23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Touch,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Smell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Taste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Sight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Hearing</a:t>
          </a:r>
          <a:endParaRPr lang="en-US" sz="2000" kern="1200"/>
        </a:p>
      </dsp:txBody>
      <dsp:txXfrm>
        <a:off x="0" y="1771269"/>
        <a:ext cx="6832212" cy="1722240"/>
      </dsp:txXfrm>
    </dsp:sp>
    <dsp:sp modelId="{44C015F0-36C5-475A-8F2D-0CA573F9DD93}">
      <dsp:nvSpPr>
        <dsp:cNvPr id="0" name=""/>
        <dsp:cNvSpPr/>
      </dsp:nvSpPr>
      <dsp:spPr>
        <a:xfrm>
          <a:off x="0" y="3493509"/>
          <a:ext cx="6832212" cy="1454456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therapy can improve difficulties associated with autism, like challenging behaviour or repetitive behaviour.</a:t>
          </a:r>
          <a:endParaRPr lang="en-US" sz="2600" kern="1200"/>
        </a:p>
      </dsp:txBody>
      <dsp:txXfrm>
        <a:off x="71001" y="3564510"/>
        <a:ext cx="6690210" cy="13124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1F385-FB4A-4D58-A365-24FA56D86741}">
      <dsp:nvSpPr>
        <dsp:cNvPr id="0" name=""/>
        <dsp:cNvSpPr/>
      </dsp:nvSpPr>
      <dsp:spPr>
        <a:xfrm>
          <a:off x="0" y="96875"/>
          <a:ext cx="6832212" cy="122023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help regulate the sensory system</a:t>
          </a:r>
          <a:endParaRPr lang="en-US" sz="2200" kern="1200"/>
        </a:p>
      </dsp:txBody>
      <dsp:txXfrm>
        <a:off x="59567" y="156442"/>
        <a:ext cx="6713078" cy="1101102"/>
      </dsp:txXfrm>
    </dsp:sp>
    <dsp:sp modelId="{0A3F9BFA-933D-454D-8682-11A641892BF1}">
      <dsp:nvSpPr>
        <dsp:cNvPr id="0" name=""/>
        <dsp:cNvSpPr/>
      </dsp:nvSpPr>
      <dsp:spPr>
        <a:xfrm>
          <a:off x="0" y="1380472"/>
          <a:ext cx="6832212" cy="1220236"/>
        </a:xfrm>
        <a:prstGeom prst="roundRect">
          <a:avLst/>
        </a:prstGeom>
        <a:gradFill rotWithShape="0">
          <a:gsLst>
            <a:gs pos="0">
              <a:schemeClr val="accent2">
                <a:hueOff val="296529"/>
                <a:satOff val="-6628"/>
                <a:lumOff val="-6274"/>
                <a:alphaOff val="0"/>
                <a:tint val="96000"/>
                <a:lumMod val="104000"/>
              </a:schemeClr>
            </a:gs>
            <a:gs pos="100000">
              <a:schemeClr val="accent2">
                <a:hueOff val="296529"/>
                <a:satOff val="-6628"/>
                <a:lumOff val="-627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Promotes bonding and connection</a:t>
          </a:r>
          <a:endParaRPr lang="en-US" sz="2200" kern="1200"/>
        </a:p>
      </dsp:txBody>
      <dsp:txXfrm>
        <a:off x="59567" y="1440039"/>
        <a:ext cx="6713078" cy="1101102"/>
      </dsp:txXfrm>
    </dsp:sp>
    <dsp:sp modelId="{43B2A538-0325-44E1-BF40-CFC8BDEA05A3}">
      <dsp:nvSpPr>
        <dsp:cNvPr id="0" name=""/>
        <dsp:cNvSpPr/>
      </dsp:nvSpPr>
      <dsp:spPr>
        <a:xfrm>
          <a:off x="0" y="2664069"/>
          <a:ext cx="6832212" cy="1220236"/>
        </a:xfrm>
        <a:prstGeom prst="roundRect">
          <a:avLst/>
        </a:prstGeom>
        <a:gradFill rotWithShape="0">
          <a:gsLst>
            <a:gs pos="0">
              <a:schemeClr val="accent2">
                <a:hueOff val="593057"/>
                <a:satOff val="-13255"/>
                <a:lumOff val="-12549"/>
                <a:alphaOff val="0"/>
                <a:tint val="96000"/>
                <a:lumMod val="104000"/>
              </a:schemeClr>
            </a:gs>
            <a:gs pos="100000">
              <a:schemeClr val="accent2">
                <a:hueOff val="593057"/>
                <a:satOff val="-13255"/>
                <a:lumOff val="-1254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Deep pressure massage is demonstrated by a therapist (with calming voice explaining what is happening)</a:t>
          </a:r>
          <a:endParaRPr lang="en-US" sz="2200" kern="1200"/>
        </a:p>
      </dsp:txBody>
      <dsp:txXfrm>
        <a:off x="59567" y="2723636"/>
        <a:ext cx="6713078" cy="1101102"/>
      </dsp:txXfrm>
    </dsp:sp>
    <dsp:sp modelId="{18EC412F-16F4-4AF4-9D5A-6E8C02BA9894}">
      <dsp:nvSpPr>
        <dsp:cNvPr id="0" name=""/>
        <dsp:cNvSpPr/>
      </dsp:nvSpPr>
      <dsp:spPr>
        <a:xfrm>
          <a:off x="0" y="3947666"/>
          <a:ext cx="6832212" cy="1220236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can boost the effects of other therapies</a:t>
          </a:r>
          <a:endParaRPr lang="en-US" sz="2200" kern="1200"/>
        </a:p>
      </dsp:txBody>
      <dsp:txXfrm>
        <a:off x="59567" y="4007233"/>
        <a:ext cx="6713078" cy="11011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00F56C-E379-41B5-A625-589508EE94BD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8D71AF-0263-4DE8-A362-CA54BC31BB6E}">
      <dsp:nvSpPr>
        <dsp:cNvPr id="0" name=""/>
        <dsp:cNvSpPr/>
      </dsp:nvSpPr>
      <dsp:spPr>
        <a:xfrm>
          <a:off x="0" y="2570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registered charity based in Wales</a:t>
          </a:r>
          <a:endParaRPr lang="en-US" sz="2200" kern="1200"/>
        </a:p>
      </dsp:txBody>
      <dsp:txXfrm>
        <a:off x="0" y="2570"/>
        <a:ext cx="6832212" cy="478148"/>
      </dsp:txXfrm>
    </dsp:sp>
    <dsp:sp modelId="{12BB9F8B-F998-4347-8A43-4EB0976F1195}">
      <dsp:nvSpPr>
        <dsp:cNvPr id="0" name=""/>
        <dsp:cNvSpPr/>
      </dsp:nvSpPr>
      <dsp:spPr>
        <a:xfrm>
          <a:off x="0" y="480719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542269-EB50-4170-8060-0E11E343F94D}">
      <dsp:nvSpPr>
        <dsp:cNvPr id="0" name=""/>
        <dsp:cNvSpPr/>
      </dsp:nvSpPr>
      <dsp:spPr>
        <a:xfrm>
          <a:off x="0" y="480719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creative movement programme</a:t>
          </a:r>
          <a:endParaRPr lang="en-US" sz="2200" kern="1200"/>
        </a:p>
      </dsp:txBody>
      <dsp:txXfrm>
        <a:off x="0" y="480719"/>
        <a:ext cx="6832212" cy="478148"/>
      </dsp:txXfrm>
    </dsp:sp>
    <dsp:sp modelId="{22DD9FA7-EBEA-4905-B079-22BE65253C52}">
      <dsp:nvSpPr>
        <dsp:cNvPr id="0" name=""/>
        <dsp:cNvSpPr/>
      </dsp:nvSpPr>
      <dsp:spPr>
        <a:xfrm>
          <a:off x="0" y="958868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4C4459-275D-4233-84B7-FE6B2AB528F0}">
      <dsp:nvSpPr>
        <dsp:cNvPr id="0" name=""/>
        <dsp:cNvSpPr/>
      </dsp:nvSpPr>
      <dsp:spPr>
        <a:xfrm>
          <a:off x="0" y="958868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Aids self development</a:t>
          </a:r>
          <a:endParaRPr lang="en-US" sz="2200" kern="1200"/>
        </a:p>
      </dsp:txBody>
      <dsp:txXfrm>
        <a:off x="0" y="958868"/>
        <a:ext cx="6832212" cy="478148"/>
      </dsp:txXfrm>
    </dsp:sp>
    <dsp:sp modelId="{BB296954-B5CA-4DC2-AA28-E89027B1EE3B}">
      <dsp:nvSpPr>
        <dsp:cNvPr id="0" name=""/>
        <dsp:cNvSpPr/>
      </dsp:nvSpPr>
      <dsp:spPr>
        <a:xfrm>
          <a:off x="0" y="1437017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D350BF-7D52-46C0-8504-9DDBE7B92406}">
      <dsp:nvSpPr>
        <dsp:cNvPr id="0" name=""/>
        <dsp:cNvSpPr/>
      </dsp:nvSpPr>
      <dsp:spPr>
        <a:xfrm>
          <a:off x="0" y="1437017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Assists life long learning</a:t>
          </a:r>
          <a:endParaRPr lang="en-US" sz="2200" kern="1200"/>
        </a:p>
      </dsp:txBody>
      <dsp:txXfrm>
        <a:off x="0" y="1437017"/>
        <a:ext cx="6832212" cy="478148"/>
      </dsp:txXfrm>
    </dsp:sp>
    <dsp:sp modelId="{1DBBD009-7A96-48C1-B8DB-CA847B133348}">
      <dsp:nvSpPr>
        <dsp:cNvPr id="0" name=""/>
        <dsp:cNvSpPr/>
      </dsp:nvSpPr>
      <dsp:spPr>
        <a:xfrm>
          <a:off x="0" y="1915166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899F48-15B1-4F44-B5F4-05C74B5A0B4F}">
      <dsp:nvSpPr>
        <dsp:cNvPr id="0" name=""/>
        <dsp:cNvSpPr/>
      </dsp:nvSpPr>
      <dsp:spPr>
        <a:xfrm>
          <a:off x="0" y="1915166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Increases movement skills</a:t>
          </a:r>
          <a:endParaRPr lang="en-US" sz="2200" kern="1200"/>
        </a:p>
      </dsp:txBody>
      <dsp:txXfrm>
        <a:off x="0" y="1915166"/>
        <a:ext cx="6832212" cy="478148"/>
      </dsp:txXfrm>
    </dsp:sp>
    <dsp:sp modelId="{634A9DC1-11DD-4DD6-887C-B9D90E22C885}">
      <dsp:nvSpPr>
        <dsp:cNvPr id="0" name=""/>
        <dsp:cNvSpPr/>
      </dsp:nvSpPr>
      <dsp:spPr>
        <a:xfrm>
          <a:off x="0" y="2393315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A39423-5098-4661-BE34-3F1C45479C3B}">
      <dsp:nvSpPr>
        <dsp:cNvPr id="0" name=""/>
        <dsp:cNvSpPr/>
      </dsp:nvSpPr>
      <dsp:spPr>
        <a:xfrm>
          <a:off x="0" y="2393315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Helps social development</a:t>
          </a:r>
          <a:endParaRPr lang="en-US" sz="2200" kern="1200"/>
        </a:p>
      </dsp:txBody>
      <dsp:txXfrm>
        <a:off x="0" y="2393315"/>
        <a:ext cx="6832212" cy="478148"/>
      </dsp:txXfrm>
    </dsp:sp>
    <dsp:sp modelId="{E87E6347-3646-4996-8D76-3C64937649BD}">
      <dsp:nvSpPr>
        <dsp:cNvPr id="0" name=""/>
        <dsp:cNvSpPr/>
      </dsp:nvSpPr>
      <dsp:spPr>
        <a:xfrm>
          <a:off x="0" y="2871463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AE25DC-87A6-44A7-B06C-E067BF9F586B}">
      <dsp:nvSpPr>
        <dsp:cNvPr id="0" name=""/>
        <dsp:cNvSpPr/>
      </dsp:nvSpPr>
      <dsp:spPr>
        <a:xfrm>
          <a:off x="0" y="2871463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Lights</a:t>
          </a:r>
          <a:endParaRPr lang="en-US" sz="2200" kern="1200"/>
        </a:p>
      </dsp:txBody>
      <dsp:txXfrm>
        <a:off x="0" y="2871463"/>
        <a:ext cx="6832212" cy="478148"/>
      </dsp:txXfrm>
    </dsp:sp>
    <dsp:sp modelId="{B07D7719-4EDD-43AB-B2A1-F0E7401DDAF3}">
      <dsp:nvSpPr>
        <dsp:cNvPr id="0" name=""/>
        <dsp:cNvSpPr/>
      </dsp:nvSpPr>
      <dsp:spPr>
        <a:xfrm>
          <a:off x="0" y="3349612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7AF652-462D-49E0-BF33-20BC55BB1654}">
      <dsp:nvSpPr>
        <dsp:cNvPr id="0" name=""/>
        <dsp:cNvSpPr/>
      </dsp:nvSpPr>
      <dsp:spPr>
        <a:xfrm>
          <a:off x="0" y="3349612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Sounds</a:t>
          </a:r>
          <a:endParaRPr lang="en-US" sz="2200" kern="1200"/>
        </a:p>
      </dsp:txBody>
      <dsp:txXfrm>
        <a:off x="0" y="3349612"/>
        <a:ext cx="6832212" cy="478148"/>
      </dsp:txXfrm>
    </dsp:sp>
    <dsp:sp modelId="{D75D334D-58CD-4EB0-A6AE-302233D9519B}">
      <dsp:nvSpPr>
        <dsp:cNvPr id="0" name=""/>
        <dsp:cNvSpPr/>
      </dsp:nvSpPr>
      <dsp:spPr>
        <a:xfrm>
          <a:off x="0" y="3827761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440845-9AA7-44AC-8473-FBFEDB5CB6C5}">
      <dsp:nvSpPr>
        <dsp:cNvPr id="0" name=""/>
        <dsp:cNvSpPr/>
      </dsp:nvSpPr>
      <dsp:spPr>
        <a:xfrm>
          <a:off x="0" y="3827761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Singing</a:t>
          </a:r>
          <a:endParaRPr lang="en-US" sz="2200" kern="1200"/>
        </a:p>
      </dsp:txBody>
      <dsp:txXfrm>
        <a:off x="0" y="3827761"/>
        <a:ext cx="6832212" cy="478148"/>
      </dsp:txXfrm>
    </dsp:sp>
    <dsp:sp modelId="{71C4A6EA-B932-40DA-8B19-0F9EA619DCA7}">
      <dsp:nvSpPr>
        <dsp:cNvPr id="0" name=""/>
        <dsp:cNvSpPr/>
      </dsp:nvSpPr>
      <dsp:spPr>
        <a:xfrm>
          <a:off x="0" y="4305910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38032E-E79C-4C1F-8324-65C773FAB6C7}">
      <dsp:nvSpPr>
        <dsp:cNvPr id="0" name=""/>
        <dsp:cNvSpPr/>
      </dsp:nvSpPr>
      <dsp:spPr>
        <a:xfrm>
          <a:off x="0" y="4305910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Touch</a:t>
          </a:r>
          <a:endParaRPr lang="en-US" sz="2200" kern="1200"/>
        </a:p>
      </dsp:txBody>
      <dsp:txXfrm>
        <a:off x="0" y="4305910"/>
        <a:ext cx="6832212" cy="478148"/>
      </dsp:txXfrm>
    </dsp:sp>
    <dsp:sp modelId="{B7749FD0-5E83-4724-9F57-1B1F8D57B537}">
      <dsp:nvSpPr>
        <dsp:cNvPr id="0" name=""/>
        <dsp:cNvSpPr/>
      </dsp:nvSpPr>
      <dsp:spPr>
        <a:xfrm>
          <a:off x="0" y="4784059"/>
          <a:ext cx="683221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54C7D9-975E-4710-B8B5-CA5026C79EDE}">
      <dsp:nvSpPr>
        <dsp:cNvPr id="0" name=""/>
        <dsp:cNvSpPr/>
      </dsp:nvSpPr>
      <dsp:spPr>
        <a:xfrm>
          <a:off x="0" y="4784059"/>
          <a:ext cx="6832212" cy="478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Massage</a:t>
          </a:r>
          <a:endParaRPr lang="en-US" sz="2200" kern="1200"/>
        </a:p>
      </dsp:txBody>
      <dsp:txXfrm>
        <a:off x="0" y="4784059"/>
        <a:ext cx="6832212" cy="4781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2DD2B-DE90-44A9-AF9E-F498F6E175E5}">
      <dsp:nvSpPr>
        <dsp:cNvPr id="0" name=""/>
        <dsp:cNvSpPr/>
      </dsp:nvSpPr>
      <dsp:spPr>
        <a:xfrm>
          <a:off x="0" y="2185"/>
          <a:ext cx="6832212" cy="11074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5C3A0-CA18-49C6-A5E2-631C7C77CD7D}">
      <dsp:nvSpPr>
        <dsp:cNvPr id="0" name=""/>
        <dsp:cNvSpPr/>
      </dsp:nvSpPr>
      <dsp:spPr>
        <a:xfrm>
          <a:off x="335004" y="251362"/>
          <a:ext cx="609099" cy="609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69329-8A26-4BD1-85E6-3DD92A66D18B}">
      <dsp:nvSpPr>
        <dsp:cNvPr id="0" name=""/>
        <dsp:cNvSpPr/>
      </dsp:nvSpPr>
      <dsp:spPr>
        <a:xfrm>
          <a:off x="1279109" y="2185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Imaginal exposure and cognitive processing</a:t>
          </a:r>
          <a:endParaRPr lang="en-US" sz="2000" kern="1200"/>
        </a:p>
      </dsp:txBody>
      <dsp:txXfrm>
        <a:off x="1279109" y="2185"/>
        <a:ext cx="5553102" cy="1107454"/>
      </dsp:txXfrm>
    </dsp:sp>
    <dsp:sp modelId="{8E50C8B5-E0D2-4665-B1E3-BB47EE70158C}">
      <dsp:nvSpPr>
        <dsp:cNvPr id="0" name=""/>
        <dsp:cNvSpPr/>
      </dsp:nvSpPr>
      <dsp:spPr>
        <a:xfrm>
          <a:off x="0" y="1386503"/>
          <a:ext cx="6832212" cy="11074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A07156-4965-4CB4-9DCC-C1BCE6643E8D}">
      <dsp:nvSpPr>
        <dsp:cNvPr id="0" name=""/>
        <dsp:cNvSpPr/>
      </dsp:nvSpPr>
      <dsp:spPr>
        <a:xfrm>
          <a:off x="335004" y="1635680"/>
          <a:ext cx="609099" cy="609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F220F-0629-44C0-A2AD-AABD3832A4CD}">
      <dsp:nvSpPr>
        <dsp:cNvPr id="0" name=""/>
        <dsp:cNvSpPr/>
      </dsp:nvSpPr>
      <dsp:spPr>
        <a:xfrm>
          <a:off x="1279109" y="1386503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Psychological technique</a:t>
          </a:r>
          <a:endParaRPr lang="en-US" sz="2000" kern="1200"/>
        </a:p>
      </dsp:txBody>
      <dsp:txXfrm>
        <a:off x="1279109" y="1386503"/>
        <a:ext cx="5553102" cy="1107454"/>
      </dsp:txXfrm>
    </dsp:sp>
    <dsp:sp modelId="{897AC27C-8B7F-4F23-BF56-28FBB73B806A}">
      <dsp:nvSpPr>
        <dsp:cNvPr id="0" name=""/>
        <dsp:cNvSpPr/>
      </dsp:nvSpPr>
      <dsp:spPr>
        <a:xfrm>
          <a:off x="0" y="2770821"/>
          <a:ext cx="6832212" cy="11074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18362-467C-42C1-8A33-F7232C6E3027}">
      <dsp:nvSpPr>
        <dsp:cNvPr id="0" name=""/>
        <dsp:cNvSpPr/>
      </dsp:nvSpPr>
      <dsp:spPr>
        <a:xfrm>
          <a:off x="335004" y="3019998"/>
          <a:ext cx="609099" cy="609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0D2561-BED2-43E0-9FE2-2420FD0B158F}">
      <dsp:nvSpPr>
        <dsp:cNvPr id="0" name=""/>
        <dsp:cNvSpPr/>
      </dsp:nvSpPr>
      <dsp:spPr>
        <a:xfrm>
          <a:off x="1279109" y="2770821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Exposure to painful memories</a:t>
          </a:r>
          <a:endParaRPr lang="en-US" sz="2000" kern="1200"/>
        </a:p>
      </dsp:txBody>
      <dsp:txXfrm>
        <a:off x="1279109" y="2770821"/>
        <a:ext cx="5553102" cy="1107454"/>
      </dsp:txXfrm>
    </dsp:sp>
    <dsp:sp modelId="{FC387DEB-4FE0-44D3-ACCE-2440F5D12D72}">
      <dsp:nvSpPr>
        <dsp:cNvPr id="0" name=""/>
        <dsp:cNvSpPr/>
      </dsp:nvSpPr>
      <dsp:spPr>
        <a:xfrm>
          <a:off x="0" y="4155139"/>
          <a:ext cx="6832212" cy="11074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16BB6-010E-437C-BF96-E5AF918963FA}">
      <dsp:nvSpPr>
        <dsp:cNvPr id="0" name=""/>
        <dsp:cNvSpPr/>
      </dsp:nvSpPr>
      <dsp:spPr>
        <a:xfrm>
          <a:off x="335004" y="4404316"/>
          <a:ext cx="609099" cy="609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56F78-D563-4A92-B88A-DC04347A9186}">
      <dsp:nvSpPr>
        <dsp:cNvPr id="0" name=""/>
        <dsp:cNvSpPr/>
      </dsp:nvSpPr>
      <dsp:spPr>
        <a:xfrm>
          <a:off x="1279109" y="4155139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story of a traumatic experience will be told repeatedly through verbal, written, or artistic means.</a:t>
          </a:r>
          <a:endParaRPr lang="en-US" sz="2000" kern="1200"/>
        </a:p>
      </dsp:txBody>
      <dsp:txXfrm>
        <a:off x="1279109" y="4155139"/>
        <a:ext cx="5553102" cy="1107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speaks.org/applied-behavior-analysis-aba-0" TargetMode="External"/><Relationship Id="rId2" Type="http://schemas.openxmlformats.org/officeDocument/2006/relationships/hyperlink" Target="https://www.appliedbehavioranalysisedu.org/what-is-deep-pressure-stimula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ublication/307856664_Historical_and_philosophical_bases_of_the_cognitive-behavioral_therapies" TargetMode="External"/><Relationship Id="rId4" Type="http://schemas.openxmlformats.org/officeDocument/2006/relationships/hyperlink" Target="https://childmind.org/article/controversy-around-applied-behavior-analysis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boundtherapy.org/" TargetMode="External"/><Relationship Id="rId2" Type="http://schemas.openxmlformats.org/officeDocument/2006/relationships/hyperlink" Target="https://bmjopen.bmj.com/content/bmjopen/9/5/e025006.full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4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E3AEB-F34E-46F8-84A0-8111A534C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7215" y="1318590"/>
            <a:ext cx="5102159" cy="4220820"/>
          </a:xfrm>
        </p:spPr>
        <p:txBody>
          <a:bodyPr anchor="ctr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Working therapeutically with children and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B07B9A-5585-467B-B853-170186450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2032" y="804334"/>
            <a:ext cx="3675634" cy="524933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Session 6</a:t>
            </a:r>
          </a:p>
          <a:p>
            <a:r>
              <a:rPr lang="en-GB">
                <a:solidFill>
                  <a:schemeClr val="tx1"/>
                </a:solidFill>
              </a:rPr>
              <a:t>Sarah Knight</a:t>
            </a:r>
          </a:p>
          <a:p>
            <a:r>
              <a:rPr lang="en-GB">
                <a:solidFill>
                  <a:schemeClr val="tx1"/>
                </a:solidFill>
              </a:rPr>
              <a:t>19/03/2021</a:t>
            </a:r>
          </a:p>
        </p:txBody>
      </p:sp>
    </p:spTree>
    <p:extLst>
      <p:ext uri="{BB962C8B-B14F-4D97-AF65-F5344CB8AC3E}">
        <p14:creationId xmlns:p14="http://schemas.microsoft.com/office/powerpoint/2010/main" val="3324553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DA72D-0871-4EA8-9A99-40988DA2D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Aims and objectives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6E80F-6DD4-473D-95B0-4EF5CDC76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443800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Aims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Look at support needed by children with autism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Consider alternative therapies for children with autism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Think about therapies for children with autism who have experienced trauma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Objectives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Identify support needed by children with autism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Acknowledge alternative therapies for children with autism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 Recognise therapies for children with autism who have experienced trauma.</a:t>
            </a:r>
          </a:p>
        </p:txBody>
      </p:sp>
    </p:spTree>
    <p:extLst>
      <p:ext uri="{BB962C8B-B14F-4D97-AF65-F5344CB8AC3E}">
        <p14:creationId xmlns:p14="http://schemas.microsoft.com/office/powerpoint/2010/main" val="568750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BDD57-F57B-4F46-B805-B73D66DC4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Recap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2FA618-84F9-4FC9-9DB4-899E9496A4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75290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3224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FA0FD-CE9A-4CD1-825B-593A8DD77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Support for children with autism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2F3479-FC3B-47D1-A7E8-A71FB93B61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2798734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774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2959F-0D11-4583-A736-3C839FB87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Communication skills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5593C-DEB7-4E23-869E-5A768476F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Speech therapy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Establish Functional, Spontaneous Communication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To communicate basic needs and wants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Voice output (assisted technology)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Picture exchange communication system (PECS)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Sign language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Objects of reference.</a:t>
            </a:r>
          </a:p>
        </p:txBody>
      </p:sp>
    </p:spTree>
    <p:extLst>
      <p:ext uri="{BB962C8B-B14F-4D97-AF65-F5344CB8AC3E}">
        <p14:creationId xmlns:p14="http://schemas.microsoft.com/office/powerpoint/2010/main" val="4148290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FC6C9-F44A-4BE0-A490-B92F2670E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Communication skills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53A00-95B8-4D6F-B490-13F7BD1C6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Social instruction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Visual supports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Social stories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Video modelling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Peer interaction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Conversational skills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Teach perspective taking.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515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8E88CE-CEC2-4E5B-8F74-03779AC0F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Communication skills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709F9-E6C2-4280-A2F1-6780DE7FE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Speech therapist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Teach family members strategies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Work with educators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/>
          </a:p>
          <a:p>
            <a:r>
              <a:rPr lang="en-GB" sz="2400" dirty="0"/>
              <a:t>Keeps consistency.</a:t>
            </a:r>
          </a:p>
        </p:txBody>
      </p:sp>
    </p:spTree>
    <p:extLst>
      <p:ext uri="{BB962C8B-B14F-4D97-AF65-F5344CB8AC3E}">
        <p14:creationId xmlns:p14="http://schemas.microsoft.com/office/powerpoint/2010/main" val="3787839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6BCB06-1B89-4C8B-A89C-F8E6844B5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Applied Behaviour Analysis (ABA)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41A66-18C2-40DD-9A0E-1ABDA6C32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Task</a:t>
            </a:r>
          </a:p>
          <a:p>
            <a:endParaRPr lang="en-GB" sz="2400" dirty="0"/>
          </a:p>
          <a:p>
            <a:r>
              <a:rPr lang="en-GB" sz="2400" dirty="0"/>
              <a:t>Research ABA</a:t>
            </a:r>
          </a:p>
          <a:p>
            <a:r>
              <a:rPr lang="en-GB" sz="2400" dirty="0"/>
              <a:t>Look at how it works with children with autism.</a:t>
            </a:r>
          </a:p>
        </p:txBody>
      </p:sp>
    </p:spTree>
    <p:extLst>
      <p:ext uri="{BB962C8B-B14F-4D97-AF65-F5344CB8AC3E}">
        <p14:creationId xmlns:p14="http://schemas.microsoft.com/office/powerpoint/2010/main" val="3841806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6DECF-7C4B-404A-A741-C47B2210E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Self help skills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CB52E-9EF0-49AD-B9D7-46E151019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5042" y="221227"/>
            <a:ext cx="6769569" cy="6527916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>
                    <a:lumMod val="75000"/>
                  </a:schemeClr>
                </a:solidFill>
              </a:rPr>
              <a:t>Applied behaviour analysis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</a:rPr>
              <a:t>Theory based approach, teaching socially appropriate behaviours in real-life surroundings, strengthening negative behaviours, providing intervention for social skills and communication (Autism Speaks, no date).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</a:rPr>
              <a:t>Individually centred and focuses on enjoyment, builds on individuals strengths (Child Mind Institute, 2020).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</a:rPr>
              <a:t>Criticisms of ABA: repetition, hard on the children, skills acquired do not always apply to other situations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</a:rPr>
              <a:t>Approaches have changed from the initial Discrete Trial Training (DTT).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950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9765E-BC8E-4CD6-8303-D8DAE8D2B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 dirty="0"/>
              <a:t>Other therapies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2CE5A-003B-4C07-AE41-7E75534B8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150" y="130629"/>
            <a:ext cx="6514462" cy="6502399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000" dirty="0"/>
              <a:t>Cognitive Behaviour Therapy: Improves skills, enabling the person to transfer these skills to real-life experiences (Dobson et al, 2010). Used to manage social anxiety, social phobia, a fear of social performance (Hope et al, 2000).</a:t>
            </a:r>
          </a:p>
          <a:p>
            <a:endParaRPr lang="en-GB" sz="2000" dirty="0"/>
          </a:p>
          <a:p>
            <a:r>
              <a:rPr lang="en-GB" sz="2000" dirty="0"/>
              <a:t>Verbal Behaviour Analysis: Language intervention strategy based on B.F. Skinner’s theory, works well with attachment issues, separation anxiety and epilepsy. (Gottschalk, 2013).</a:t>
            </a:r>
          </a:p>
          <a:p>
            <a:endParaRPr lang="en-GB" sz="2000" dirty="0"/>
          </a:p>
          <a:p>
            <a:r>
              <a:rPr lang="en-GB" sz="2000" dirty="0"/>
              <a:t>ACT Therapy: Teaches individuals to accept a thought and then defuse it using techniques such as; language, mindfulness and metaphors.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493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0CEDE-CB94-45D9-BAE6-65400AD80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Nutritional/dietary therapy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F0FC9E-670E-4319-8F88-AE7DCA3BBE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5564031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7060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7B57-00D9-4686-B6AF-B1DCCC587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 dirty="0"/>
              <a:t>Relaxation therapy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C99D9-C835-4BB1-B6D4-6C2F8E112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>
            <a:normAutofit/>
          </a:bodyPr>
          <a:lstStyle/>
          <a:p>
            <a:r>
              <a:rPr lang="en-GB" sz="2400" dirty="0"/>
              <a:t>Mindfulness</a:t>
            </a:r>
          </a:p>
          <a:p>
            <a:r>
              <a:rPr lang="en-GB" sz="2400" dirty="0"/>
              <a:t>Meditation</a:t>
            </a:r>
          </a:p>
          <a:p>
            <a:r>
              <a:rPr lang="en-GB" sz="2400" dirty="0"/>
              <a:t>Yoga</a:t>
            </a:r>
          </a:p>
          <a:p>
            <a:r>
              <a:rPr lang="en-GB" sz="2400" dirty="0"/>
              <a:t>Sensory rooms</a:t>
            </a:r>
          </a:p>
          <a:p>
            <a:r>
              <a:rPr lang="en-GB" sz="2400" dirty="0"/>
              <a:t>Apps (iPad).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84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4BCE8-5698-40DF-963C-74BC67014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Sensory integration therapy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517EC-1B9F-4B8E-9E8B-AD8FFF2A95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31922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3836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A1659-93D9-4397-892F-40BF072C9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Massage therapy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877AC6-7F89-48BF-A665-68E7EEFD6A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81308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5560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9B454-DA19-42B4-9863-68FFFFF5A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Deep pressure therapy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25198-DEE0-4599-9DD4-6537ECF4A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6024" y="507999"/>
            <a:ext cx="6498587" cy="5943131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Can be a weighted bag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Weighted blanket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Gentle hugs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Squeezing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Holding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When you apply deep pressure the body switches from running its sympathetic nervous system to its parasympathetic nervous system. This is the so-called switch from “fight or flight” to “rest and digest” (ABA, no date).</a:t>
            </a:r>
          </a:p>
          <a:p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0720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F6E44-89EE-4486-9963-A19B5BBC2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 dirty="0"/>
              <a:t>Hyperbaric oxygen therapy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CAFF-2E0B-4E1F-B32E-190A283C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Task</a:t>
            </a:r>
          </a:p>
          <a:p>
            <a:endParaRPr lang="en-GB" sz="2400" dirty="0"/>
          </a:p>
          <a:p>
            <a:r>
              <a:rPr lang="en-GB" sz="2400" dirty="0"/>
              <a:t>Research hyperbaric oxygen therapy</a:t>
            </a:r>
          </a:p>
          <a:p>
            <a:r>
              <a:rPr lang="en-GB" sz="2400" dirty="0"/>
              <a:t>Does it work with ASD?</a:t>
            </a:r>
          </a:p>
        </p:txBody>
      </p:sp>
    </p:spTree>
    <p:extLst>
      <p:ext uri="{BB962C8B-B14F-4D97-AF65-F5344CB8AC3E}">
        <p14:creationId xmlns:p14="http://schemas.microsoft.com/office/powerpoint/2010/main" val="2319432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9DCCE-EBB3-43CB-8687-8417141FC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Touch Trust therapy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1E83DC-E4A7-40E5-98DE-78118048AE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2011264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15213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659AF-0FD1-4BEA-A178-AA1C90913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Rebound therapy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1CDF6-F97B-43BC-AB58-D73F8D477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2416" y="2133599"/>
            <a:ext cx="8232196" cy="4466741"/>
          </a:xfrm>
        </p:spPr>
        <p:txBody>
          <a:bodyPr>
            <a:noAutofit/>
          </a:bodyPr>
          <a:lstStyle/>
          <a:p>
            <a:r>
              <a:rPr lang="en-GB" sz="2400" dirty="0"/>
              <a:t>Use of trampolines</a:t>
            </a:r>
          </a:p>
          <a:p>
            <a:r>
              <a:rPr lang="en-GB" sz="2400" dirty="0"/>
              <a:t>Enhanced movement patterns </a:t>
            </a:r>
          </a:p>
          <a:p>
            <a:r>
              <a:rPr lang="en-GB" sz="2400" dirty="0"/>
              <a:t>Therapeutic positioning</a:t>
            </a:r>
          </a:p>
          <a:p>
            <a:r>
              <a:rPr lang="en-GB" sz="2400" dirty="0"/>
              <a:t>Exercise and recreation </a:t>
            </a:r>
          </a:p>
          <a:p>
            <a:r>
              <a:rPr lang="en-GB" sz="2400" dirty="0"/>
              <a:t>Develop and promote motor skills</a:t>
            </a:r>
          </a:p>
          <a:p>
            <a:r>
              <a:rPr lang="en-GB" sz="2400" dirty="0"/>
              <a:t>Body awareness</a:t>
            </a:r>
          </a:p>
          <a:p>
            <a:r>
              <a:rPr lang="en-GB" sz="2400" dirty="0"/>
              <a:t>Balance</a:t>
            </a:r>
          </a:p>
          <a:p>
            <a:r>
              <a:rPr lang="en-GB" sz="2400" dirty="0"/>
              <a:t>Coordination</a:t>
            </a:r>
          </a:p>
          <a:p>
            <a:r>
              <a:rPr lang="en-GB" sz="2400" dirty="0"/>
              <a:t>Communication (Rebound Therapy, no date).</a:t>
            </a:r>
          </a:p>
        </p:txBody>
      </p:sp>
    </p:spTree>
    <p:extLst>
      <p:ext uri="{BB962C8B-B14F-4D97-AF65-F5344CB8AC3E}">
        <p14:creationId xmlns:p14="http://schemas.microsoft.com/office/powerpoint/2010/main" val="729100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871F8-A1A9-429C-9C5E-7323F1458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Autism and trauma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8CD78-D2A0-4A01-9DA6-9107CDC44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More likely to experience a traumatic event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Social and communication difficulties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Environmental factors - family stress and isolation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Cultural attitudes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Increased interaction with multiple service systems. 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The stress of traumatic events contributes to lifelong psychological and physical health concerns.</a:t>
            </a:r>
          </a:p>
        </p:txBody>
      </p:sp>
    </p:spTree>
    <p:extLst>
      <p:ext uri="{BB962C8B-B14F-4D97-AF65-F5344CB8AC3E}">
        <p14:creationId xmlns:p14="http://schemas.microsoft.com/office/powerpoint/2010/main" val="7416896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E3AD7-94DA-47E8-8192-F74F8D1BA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3100">
                <a:solidFill>
                  <a:schemeClr val="tx2">
                    <a:lumMod val="75000"/>
                  </a:schemeClr>
                </a:solidFill>
              </a:rPr>
              <a:t>Therapy for children with autism who experience trauma/mental health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B4D6E-3E89-4A45-92D8-BEC3728C2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Cognitive behaviour therapy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Family therapy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Play therapy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Psychoeducation used within therapy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Trauma narrative (imaginal exposure and cognitive processing) used within therapy.</a:t>
            </a:r>
          </a:p>
          <a:p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010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EC578-88C2-4E7F-B70E-C2DE5D596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 dirty="0"/>
              <a:t>Systemic Autism-related Family Enabling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C547D-2407-46B3-A12F-10BB3E644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b="1" dirty="0"/>
              <a:t>Task</a:t>
            </a:r>
          </a:p>
          <a:p>
            <a:endParaRPr lang="en-GB" sz="2400" dirty="0"/>
          </a:p>
          <a:p>
            <a:r>
              <a:rPr lang="en-GB" sz="2400" dirty="0"/>
              <a:t>In groups research Systemic Autism-related Family Enabling (SAFE).</a:t>
            </a:r>
          </a:p>
        </p:txBody>
      </p:sp>
    </p:spTree>
    <p:extLst>
      <p:ext uri="{BB962C8B-B14F-4D97-AF65-F5344CB8AC3E}">
        <p14:creationId xmlns:p14="http://schemas.microsoft.com/office/powerpoint/2010/main" val="2671761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34987-FEF5-4729-8EA0-609D8B19A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Family therapy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A23A3-28EE-44C2-A49C-AA8C750C7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857" y="1399025"/>
            <a:ext cx="8341756" cy="520131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Systemic Autism-related Family Enabling (SAFE) - family therapy intervention designed specifically for families of children with autism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Psychotherapeutic approach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Conduct disorder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Attention-deficit/hyperactivity disorder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Anorexia nervosa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Visual, playful approach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Collaborators to solve problems and effect change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SAFE activities are adaptable, family led and can be used flexibly according to the needs of the family and the age of the child (McKenzie et al, 2019).</a:t>
            </a:r>
          </a:p>
        </p:txBody>
      </p:sp>
    </p:spTree>
    <p:extLst>
      <p:ext uri="{BB962C8B-B14F-4D97-AF65-F5344CB8AC3E}">
        <p14:creationId xmlns:p14="http://schemas.microsoft.com/office/powerpoint/2010/main" val="36129766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D980E-2B6D-496B-8516-AF46E9683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Play therapy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29293-2D41-44E9-919C-F8F6A41E6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chemeClr val="tx2">
                    <a:lumMod val="75000"/>
                  </a:schemeClr>
                </a:solidFill>
              </a:rPr>
              <a:t>Floortime</a:t>
            </a: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 therapy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Play-based technique 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Builds on autistic children's own interests or obsessions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Develops relationships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Develops social/communication skills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Builds skills.</a:t>
            </a:r>
          </a:p>
        </p:txBody>
      </p:sp>
    </p:spTree>
    <p:extLst>
      <p:ext uri="{BB962C8B-B14F-4D97-AF65-F5344CB8AC3E}">
        <p14:creationId xmlns:p14="http://schemas.microsoft.com/office/powerpoint/2010/main" val="1953063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735A9-F90A-4F42-B7C5-CDDE534C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Psychoeducation therapy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436E1-8B54-4C2E-A311-D1970D1AF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238" y="379933"/>
            <a:ext cx="6531374" cy="6473311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Parenting skills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Relaxation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Affective regulation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Cognitive coping</a:t>
            </a:r>
          </a:p>
          <a:p>
            <a:endParaRPr lang="en-GB" sz="24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Use of visual aids when discussing trauma symptoms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Social stories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Role play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Sensory interaction</a:t>
            </a: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Involvement of the caregiver.</a:t>
            </a:r>
          </a:p>
          <a:p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9205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D408B-5F57-41C5-8FC6-6975710AF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Trauma narrative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54EBAE-B8BC-485D-8F62-CF5B7EA2A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598353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90713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92ED3-CA84-480D-8D93-DF2BE8711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 dirty="0"/>
              <a:t>Goodluck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DA5BC-2B73-40F2-A135-ECE245ACD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>
            <a:normAutofit/>
          </a:bodyPr>
          <a:lstStyle/>
          <a:p>
            <a:r>
              <a:rPr lang="en-GB" sz="4000" dirty="0"/>
              <a:t>No asynchronous session today</a:t>
            </a:r>
          </a:p>
          <a:p>
            <a:r>
              <a:rPr lang="en-GB" sz="4000" dirty="0"/>
              <a:t>Goodluck </a:t>
            </a:r>
          </a:p>
          <a:p>
            <a:r>
              <a:rPr lang="en-GB" sz="4000" dirty="0"/>
              <a:t>Thank you</a:t>
            </a:r>
          </a:p>
          <a:p>
            <a:r>
              <a:rPr lang="en-GB" sz="4000" dirty="0"/>
              <a:t>Be proud.</a:t>
            </a:r>
          </a:p>
        </p:txBody>
      </p:sp>
    </p:spTree>
    <p:extLst>
      <p:ext uri="{BB962C8B-B14F-4D97-AF65-F5344CB8AC3E}">
        <p14:creationId xmlns:p14="http://schemas.microsoft.com/office/powerpoint/2010/main" val="4943045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C5C96-DA2D-4CFC-8ECF-53CC8990B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07251-0EC9-48A7-9527-E64DDC4CB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191" y="1590261"/>
            <a:ext cx="10338421" cy="511533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ABA.  (no date)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Deep Pressure Stimulation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 Available at:  </a:t>
            </a:r>
            <a:r>
              <a:rPr lang="en-GB" dirty="0">
                <a:hlinkClick r:id="rId2"/>
              </a:rPr>
              <a:t>What is Deep Pressure Stimulation? (appliedbehavioranalysisedu.org)</a:t>
            </a:r>
            <a:r>
              <a:rPr lang="en-GB" dirty="0"/>
              <a:t> (Accessed:  11</a:t>
            </a:r>
            <a:r>
              <a:rPr lang="en-GB" baseline="30000" dirty="0"/>
              <a:t>th</a:t>
            </a:r>
            <a:r>
              <a:rPr lang="en-GB" dirty="0"/>
              <a:t> March 2021).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Autism Speaks.  (no date)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Applied Behaviour Analysis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’.  Available at: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https://www.autismspeaks.org/applied-behavior-analysis-aba-0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(First accessed:  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 Mind Institute.  (2020)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Controversy Around Applied Behaviour Analysis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’.  Available at: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https://childmind.org/article/controversy-around-applied-behavior-analysis/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(First accessed 2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Dobson, D.  and Dozois (2010) ‘Historical and Philosophical Bases of the Cognitive-Behavioural Therapies Chapter’,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Journal of Cognitive-Behavioural Therapies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2, pp.  .3-39.  Available at: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https://www.researchgate.net/publication/307856664_Historical_and_philosophical_bases_of_the_cognitive-behavioral_therapies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(First accessed:  5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Gottschalk, L. 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Content Analysis of Verbal Behaviour:  New Findings and Clinical Applications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Oxon: 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Hope, D., Heimberg, R.,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Juster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H.,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Turk.C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(2000)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Managing Social Anxiety:  A Cognitive-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Therapy Approach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Client Workbook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 New York:  Oxford University Press.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5664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AEB5E-7A52-4A7A-938D-717727555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79417-2BC1-4FAF-85E6-E9C7D8F2C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McKenzie, R., </a:t>
            </a:r>
            <a:r>
              <a:rPr lang="en-GB" dirty="0" err="1"/>
              <a:t>Dallos</a:t>
            </a:r>
            <a:r>
              <a:rPr lang="en-GB" dirty="0"/>
              <a:t>, R., </a:t>
            </a:r>
            <a:r>
              <a:rPr lang="en-GB" dirty="0" err="1"/>
              <a:t>Stedmon</a:t>
            </a:r>
            <a:r>
              <a:rPr lang="en-GB" dirty="0"/>
              <a:t>, J., </a:t>
            </a:r>
            <a:r>
              <a:rPr lang="en-GB" dirty="0" err="1"/>
              <a:t>Hancocks</a:t>
            </a:r>
            <a:r>
              <a:rPr lang="en-GB" dirty="0"/>
              <a:t>. H., Vickery, P., Ewing, P., Barton, A., </a:t>
            </a:r>
            <a:r>
              <a:rPr lang="en-GB" dirty="0" err="1"/>
              <a:t>Vasallo</a:t>
            </a:r>
            <a:r>
              <a:rPr lang="en-GB" dirty="0"/>
              <a:t>, T.  and </a:t>
            </a:r>
            <a:r>
              <a:rPr lang="en-GB" dirty="0" err="1"/>
              <a:t>Myhill</a:t>
            </a:r>
            <a:r>
              <a:rPr lang="en-GB" dirty="0"/>
              <a:t>, G.  (2019) ‘SAFE, a New </a:t>
            </a:r>
            <a:r>
              <a:rPr lang="en-GB" dirty="0" err="1"/>
              <a:t>Yherapeutic</a:t>
            </a:r>
            <a:r>
              <a:rPr lang="en-GB" dirty="0"/>
              <a:t> Intervention for Families of Children with Autism: Study Protocol for a Feasibility Randomised Controlled Trial’, BMJ Open, pp,  1-11.  Available at:  </a:t>
            </a:r>
            <a:r>
              <a:rPr lang="pt-BR" dirty="0">
                <a:hlinkClick r:id="rId2"/>
              </a:rPr>
              <a:t>e025006.full.pdf (bmj.com)</a:t>
            </a:r>
            <a:r>
              <a:rPr lang="pt-BR" dirty="0"/>
              <a:t> (Accessed:  14th March 2021).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Rebound Therapy.  (no date). 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Rebound Therapy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dirty="0">
                <a:hlinkClick r:id="rId3"/>
              </a:rPr>
              <a:t>Rebound Therapy - Founded 1972 in the UK</a:t>
            </a:r>
            <a:r>
              <a:rPr lang="en-GB" dirty="0"/>
              <a:t> (Accessed:  11</a:t>
            </a:r>
            <a:r>
              <a:rPr lang="en-GB" baseline="30000" dirty="0"/>
              <a:t>th</a:t>
            </a:r>
            <a:r>
              <a:rPr lang="en-GB" dirty="0"/>
              <a:t> March 2021).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573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202</TotalTime>
  <Words>1287</Words>
  <Application>Microsoft Office PowerPoint</Application>
  <PresentationFormat>Widescreen</PresentationFormat>
  <Paragraphs>199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Century Gothic</vt:lpstr>
      <vt:lpstr>Wingdings</vt:lpstr>
      <vt:lpstr>Wingdings 3</vt:lpstr>
      <vt:lpstr>Wisp</vt:lpstr>
      <vt:lpstr>Working therapeutically with children and young people</vt:lpstr>
      <vt:lpstr>Aims and objectives</vt:lpstr>
      <vt:lpstr>Recap</vt:lpstr>
      <vt:lpstr>Support for children with autism</vt:lpstr>
      <vt:lpstr>Communication skills</vt:lpstr>
      <vt:lpstr>Communication skills</vt:lpstr>
      <vt:lpstr>Communication skills</vt:lpstr>
      <vt:lpstr>Applied Behaviour Analysis (ABA)</vt:lpstr>
      <vt:lpstr>Self help skills</vt:lpstr>
      <vt:lpstr>Other therapies</vt:lpstr>
      <vt:lpstr>Nutritional/dietary therapy</vt:lpstr>
      <vt:lpstr>Relaxation therapy</vt:lpstr>
      <vt:lpstr>Sensory integration therapy</vt:lpstr>
      <vt:lpstr>Massage therapy</vt:lpstr>
      <vt:lpstr>Deep pressure therapy</vt:lpstr>
      <vt:lpstr>Hyperbaric oxygen therapy</vt:lpstr>
      <vt:lpstr>Touch Trust therapy</vt:lpstr>
      <vt:lpstr>Rebound therapy</vt:lpstr>
      <vt:lpstr>Autism and trauma</vt:lpstr>
      <vt:lpstr>Therapy for children with autism who experience trauma/mental health </vt:lpstr>
      <vt:lpstr>Systemic Autism-related Family Enabling</vt:lpstr>
      <vt:lpstr>Family therapy</vt:lpstr>
      <vt:lpstr>Play therapy</vt:lpstr>
      <vt:lpstr>Psychoeducation therapy</vt:lpstr>
      <vt:lpstr>Trauma narrative</vt:lpstr>
      <vt:lpstr>Goodluck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Knight</dc:creator>
  <cp:lastModifiedBy>Sarah Knight</cp:lastModifiedBy>
  <cp:revision>24</cp:revision>
  <dcterms:created xsi:type="dcterms:W3CDTF">2021-03-11T17:23:25Z</dcterms:created>
  <dcterms:modified xsi:type="dcterms:W3CDTF">2021-03-14T17:38:32Z</dcterms:modified>
</cp:coreProperties>
</file>