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06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dirty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90C72D21-4DA6-4894-BF92-20D204103B37}" type="datetimeFigureOut">
              <a:rPr lang="ro-RO" smtClean="0"/>
              <a:t>24.02.2022</a:t>
            </a:fld>
            <a:endParaRPr lang="ro-RO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24.02.2022</a:t>
            </a:fld>
            <a:endParaRPr lang="ro-RO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dirty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24.02.2022</a:t>
            </a:fld>
            <a:endParaRPr lang="ro-RO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24.02.2022</a:t>
            </a:fld>
            <a:endParaRPr lang="ro-RO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24.02.2022</a:t>
            </a:fld>
            <a:endParaRPr lang="ro-RO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24.02.2022</a:t>
            </a:fld>
            <a:endParaRPr lang="ro-RO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24.02.2022</a:t>
            </a:fld>
            <a:endParaRPr lang="ro-RO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24.02.2022</a:t>
            </a:fld>
            <a:endParaRPr lang="ro-RO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ro-RO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90C72D21-4DA6-4894-BF92-20D204103B37}" type="datetimeFigureOut">
              <a:rPr lang="ro-RO" smtClean="0"/>
              <a:t>24.02.2022</a:t>
            </a:fld>
            <a:endParaRPr lang="ro-RO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ro-RO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24.02.2022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72D21-4DA6-4894-BF92-20D204103B37}" type="datetimeFigureOut">
              <a:rPr lang="ro-RO" smtClean="0"/>
              <a:t>24.02.2022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90C72D21-4DA6-4894-BF92-20D204103B37}" type="datetimeFigureOut">
              <a:rPr lang="ro-RO" smtClean="0"/>
              <a:t>24.02.2022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7331EE8B-D46E-4A2C-98BC-6A3FC3F67B07}" type="slidenum">
              <a:rPr lang="ro-RO" smtClean="0"/>
              <a:t>‹#›</a:t>
            </a:fld>
            <a:endParaRPr lang="ro-RO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novest.co/blog/chateauneuf-du-pape-2013" TargetMode="External"/><Relationship Id="rId2" Type="http://schemas.openxmlformats.org/officeDocument/2006/relationships/hyperlink" Target="https://www.planetwineus.com/products/wines/france/rhone-valley/domaine-lombard/syrah-crozes-hermitage.html?L=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4062" y="781435"/>
            <a:ext cx="644455" cy="58071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633278" y="61366"/>
            <a:ext cx="3768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LIONS FOOD BY HOTEL TRINITY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05744" y="417827"/>
            <a:ext cx="2968441" cy="172354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Opening times for deliveries and collection</a:t>
            </a:r>
          </a:p>
          <a:p>
            <a:r>
              <a:rPr lang="en-US" sz="1200" dirty="0"/>
              <a:t>(Card payments only)</a:t>
            </a:r>
          </a:p>
          <a:p>
            <a:endParaRPr lang="en-US" sz="1200" dirty="0"/>
          </a:p>
          <a:p>
            <a:r>
              <a:rPr lang="en-US" sz="1400" dirty="0"/>
              <a:t>MONDAY-FRIDAY         12AM-22PM</a:t>
            </a:r>
          </a:p>
          <a:p>
            <a:r>
              <a:rPr lang="en-US" sz="1400" dirty="0"/>
              <a:t>SATURDAY-SUNDAY    12AM-18PM</a:t>
            </a:r>
          </a:p>
          <a:p>
            <a:r>
              <a:rPr lang="en-US" sz="1400" dirty="0"/>
              <a:t>Address:Hotel Trinity SA2 3EN</a:t>
            </a:r>
          </a:p>
          <a:p>
            <a:r>
              <a:rPr lang="en-US" sz="1400" dirty="0"/>
              <a:t>23 Carlton Road,Swansea,South Wales</a:t>
            </a:r>
          </a:p>
          <a:p>
            <a:endParaRPr lang="ro-RO" sz="1400" dirty="0"/>
          </a:p>
        </p:txBody>
      </p:sp>
      <p:sp>
        <p:nvSpPr>
          <p:cNvPr id="16" name="TextBox 15"/>
          <p:cNvSpPr txBox="1"/>
          <p:nvPr/>
        </p:nvSpPr>
        <p:spPr>
          <a:xfrm>
            <a:off x="5796136" y="842381"/>
            <a:ext cx="22922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To place an order call:07536263266</a:t>
            </a:r>
          </a:p>
          <a:p>
            <a:r>
              <a:rPr lang="en-US" sz="1200" dirty="0"/>
              <a:t>    You can also order online using:</a:t>
            </a:r>
          </a:p>
          <a:p>
            <a:endParaRPr lang="ro-RO" sz="1200" dirty="0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1711" y="1218465"/>
            <a:ext cx="741538" cy="66415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3479" y="1278786"/>
            <a:ext cx="623025" cy="517402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764466" y="1796188"/>
            <a:ext cx="76922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FF0000"/>
                </a:solidFill>
              </a:rPr>
              <a:t>IF YOU HAVE A FOOD ALLERGY OR A SPECIAL DIETARY REQUIREMENT,PLEASE INFORM</a:t>
            </a:r>
          </a:p>
          <a:p>
            <a:r>
              <a:rPr lang="en-US" sz="1400" dirty="0">
                <a:solidFill>
                  <a:srgbClr val="FF0000"/>
                </a:solidFill>
              </a:rPr>
              <a:t>                   A MEMBER OF OUR STAFF BEFORE YOU PLACE YOUR ORDER</a:t>
            </a:r>
            <a:endParaRPr lang="ro-RO" sz="1400" dirty="0">
              <a:solidFill>
                <a:srgbClr val="FF0000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97906" y="2319408"/>
            <a:ext cx="466212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u="sng" dirty="0"/>
              <a:t>STARTERS</a:t>
            </a:r>
          </a:p>
          <a:p>
            <a:r>
              <a:rPr lang="en-US" sz="1200" b="1" dirty="0"/>
              <a:t>Lobster salad with tomatoes avocado and parmesan biscuit   18</a:t>
            </a:r>
          </a:p>
          <a:p>
            <a:r>
              <a:rPr lang="en-US" sz="1200" b="1" dirty="0"/>
              <a:t>Veal tartar with mustard ice cream and chorizo croquette       16</a:t>
            </a:r>
          </a:p>
          <a:p>
            <a:r>
              <a:rPr lang="en-US" sz="1200" b="1" dirty="0"/>
              <a:t>Tuna tartar with guacamole and garden salad	       15</a:t>
            </a:r>
          </a:p>
          <a:p>
            <a:r>
              <a:rPr lang="en-US" sz="1200" b="1" dirty="0"/>
              <a:t>Beetroot with goat cheese croquette and horseradish	       14</a:t>
            </a:r>
          </a:p>
          <a:p>
            <a:r>
              <a:rPr lang="en-US" sz="1200" b="1" dirty="0"/>
              <a:t>Mozzarella di  Bufala  with selection of vegetables	       12</a:t>
            </a:r>
          </a:p>
          <a:p>
            <a:endParaRPr lang="en-US" sz="1200" b="1" dirty="0"/>
          </a:p>
          <a:p>
            <a:r>
              <a:rPr lang="en-US" sz="1400" u="sng" dirty="0"/>
              <a:t>FROM SEA</a:t>
            </a:r>
          </a:p>
          <a:p>
            <a:r>
              <a:rPr lang="en-US" sz="1200" b="1" dirty="0"/>
              <a:t>Black cod with miso and Bok Choy		       25</a:t>
            </a:r>
          </a:p>
          <a:p>
            <a:r>
              <a:rPr lang="en-US" sz="1200" b="1" dirty="0"/>
              <a:t> *Paring perfectly with Viognier&amp;Grenache Blanc 2016	       </a:t>
            </a:r>
          </a:p>
          <a:p>
            <a:r>
              <a:rPr lang="en-US" sz="1200" b="1" dirty="0"/>
              <a:t>Aromas of green apples with high acidity and mineral notes*</a:t>
            </a:r>
          </a:p>
          <a:p>
            <a:r>
              <a:rPr lang="en-US" sz="1200" b="1" dirty="0"/>
              <a:t>Nut crusted Turbot with shimeji and watercress          	       23                   </a:t>
            </a:r>
          </a:p>
          <a:p>
            <a:r>
              <a:rPr lang="en-US" sz="1200" b="1" dirty="0"/>
              <a:t>Sea Bass with stremed spinach,red pepper and curry	       21</a:t>
            </a:r>
          </a:p>
          <a:p>
            <a:endParaRPr lang="en-US" sz="1200" b="1" dirty="0"/>
          </a:p>
          <a:p>
            <a:r>
              <a:rPr lang="en-US" sz="1400" u="sng" dirty="0"/>
              <a:t>FROM LOCAL FARMS</a:t>
            </a:r>
          </a:p>
          <a:p>
            <a:r>
              <a:rPr lang="en-US" sz="1200" b="1" dirty="0"/>
              <a:t>Wagyu beef fillet with wasabi cream and dried tomatoes	       40</a:t>
            </a:r>
          </a:p>
          <a:p>
            <a:r>
              <a:rPr lang="en-US" sz="1200" b="1" dirty="0"/>
              <a:t>*Paring perfectly with Syrah,Crozes Hermitage Rouge,</a:t>
            </a:r>
          </a:p>
          <a:p>
            <a:r>
              <a:rPr lang="en-US" sz="1200" b="1" dirty="0"/>
              <a:t>2012 Aromas of red fruits and chocolate</a:t>
            </a:r>
          </a:p>
          <a:p>
            <a:r>
              <a:rPr lang="en-US" sz="1200" b="1" dirty="0"/>
              <a:t>Pine nut crusted lamb fillet and artichoke puree	       35</a:t>
            </a:r>
          </a:p>
          <a:p>
            <a:r>
              <a:rPr lang="en-US" sz="1200" b="1" dirty="0"/>
              <a:t>Duck breast with red cabage and citrus fruits	       30</a:t>
            </a:r>
          </a:p>
          <a:p>
            <a:r>
              <a:rPr lang="en-US" sz="1200" b="1" dirty="0"/>
              <a:t>Asian spiced chiken with Kai Lan		       25</a:t>
            </a:r>
          </a:p>
          <a:p>
            <a:endParaRPr lang="en-US" sz="1200" b="1" dirty="0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2845" y="3287782"/>
            <a:ext cx="360040" cy="180020"/>
          </a:xfrm>
          <a:prstGeom prst="rect">
            <a:avLst/>
          </a:prstGeom>
        </p:spPr>
      </p:pic>
      <p:sp>
        <p:nvSpPr>
          <p:cNvPr id="24" name="TextBox 23"/>
          <p:cNvSpPr txBox="1"/>
          <p:nvPr/>
        </p:nvSpPr>
        <p:spPr>
          <a:xfrm>
            <a:off x="4845287" y="2298983"/>
            <a:ext cx="4291559" cy="38779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u="sng" dirty="0"/>
              <a:t>DESSERTS</a:t>
            </a:r>
          </a:p>
          <a:p>
            <a:r>
              <a:rPr lang="en-US" sz="1200" b="1" dirty="0"/>
              <a:t>Cheesecake tart with kumquat and orange sorbet       15</a:t>
            </a:r>
          </a:p>
          <a:p>
            <a:r>
              <a:rPr lang="en-US" sz="1200" b="1" dirty="0"/>
              <a:t>Raspberry and vanilla mille-feuille	                  15</a:t>
            </a:r>
          </a:p>
          <a:p>
            <a:r>
              <a:rPr lang="en-US" sz="1200" b="1" dirty="0"/>
              <a:t>Yuzu cake with </a:t>
            </a:r>
            <a:r>
              <a:rPr lang="en-US" sz="1200" b="1" dirty="0" err="1"/>
              <a:t>matcho</a:t>
            </a:r>
            <a:r>
              <a:rPr lang="en-US" sz="1200" b="1" dirty="0"/>
              <a:t> meringue	                  15</a:t>
            </a:r>
          </a:p>
          <a:p>
            <a:r>
              <a:rPr lang="en-US" sz="1200" b="1" dirty="0"/>
              <a:t>Kayambe noir chocolate with pear extract	                  15</a:t>
            </a:r>
          </a:p>
          <a:p>
            <a:endParaRPr lang="en-US" sz="1200" b="1" dirty="0"/>
          </a:p>
          <a:p>
            <a:r>
              <a:rPr lang="en-US" sz="1400" u="sng" dirty="0"/>
              <a:t>WINES</a:t>
            </a:r>
          </a:p>
          <a:p>
            <a:r>
              <a:rPr lang="en-US" sz="1200" b="1" dirty="0"/>
              <a:t>Mourvedre,Syrah&amp;Grenache,Chateauneuf du Pape   35/75cl</a:t>
            </a:r>
          </a:p>
          <a:p>
            <a:r>
              <a:rPr lang="en-US" sz="1200" b="1" dirty="0"/>
              <a:t>2013</a:t>
            </a:r>
          </a:p>
          <a:p>
            <a:r>
              <a:rPr lang="en-US" sz="1200" b="1" dirty="0"/>
              <a:t>Syrah,Crozes Hermitage Rouge,2012                            30/75cl</a:t>
            </a:r>
          </a:p>
          <a:p>
            <a:r>
              <a:rPr lang="en-US" sz="1200" b="1" dirty="0"/>
              <a:t>Viognier&amp;Grenache Blanc,Cotes du Rhone Blanc      25/75cl</a:t>
            </a:r>
          </a:p>
          <a:p>
            <a:r>
              <a:rPr lang="en-US" sz="1200" b="1" dirty="0"/>
              <a:t>2016</a:t>
            </a:r>
          </a:p>
          <a:p>
            <a:endParaRPr lang="en-US" sz="1200" b="1" dirty="0"/>
          </a:p>
          <a:p>
            <a:r>
              <a:rPr lang="en-US" sz="1400" u="sng" dirty="0"/>
              <a:t>BEVERAGES</a:t>
            </a:r>
          </a:p>
          <a:p>
            <a:r>
              <a:rPr lang="en-US" sz="1200" b="1" dirty="0"/>
              <a:t>Guinness dark beer		                  7/33cl</a:t>
            </a:r>
          </a:p>
          <a:p>
            <a:r>
              <a:rPr lang="en-US" sz="1200" b="1" dirty="0"/>
              <a:t>Amstel blond beer		                  6/33cl</a:t>
            </a:r>
          </a:p>
          <a:p>
            <a:r>
              <a:rPr lang="en-US" sz="1200" b="1" dirty="0"/>
              <a:t>Somersby cider		                  5/25cl</a:t>
            </a:r>
          </a:p>
          <a:p>
            <a:r>
              <a:rPr lang="en-US" sz="1200" b="1" dirty="0"/>
              <a:t>Coca cola			                  4/50cl</a:t>
            </a:r>
          </a:p>
          <a:p>
            <a:r>
              <a:rPr lang="en-US" sz="1200" b="1" dirty="0"/>
              <a:t>Evian still water		                  4/50cl</a:t>
            </a:r>
          </a:p>
          <a:p>
            <a:endParaRPr lang="ro-RO" sz="1200" u="sng" dirty="0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7594" y="5975776"/>
            <a:ext cx="556359" cy="402383"/>
          </a:xfrm>
          <a:prstGeom prst="rect">
            <a:avLst/>
          </a:prstGeom>
        </p:spPr>
      </p:pic>
      <p:sp>
        <p:nvSpPr>
          <p:cNvPr id="28" name="TextBox 27"/>
          <p:cNvSpPr txBox="1"/>
          <p:nvPr/>
        </p:nvSpPr>
        <p:spPr>
          <a:xfrm>
            <a:off x="1040961" y="6443614"/>
            <a:ext cx="7058343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Er diogelwch ein cwsmeriaid mae gennym 5 0 5 sgor hylendid bwyd/For  the safety of our customers we have 5 from 5 food hygiene rating</a:t>
            </a:r>
            <a:endParaRPr lang="ro-RO" sz="1000" dirty="0"/>
          </a:p>
        </p:txBody>
      </p:sp>
    </p:spTree>
    <p:extLst>
      <p:ext uri="{BB962C8B-B14F-4D97-AF65-F5344CB8AC3E}">
        <p14:creationId xmlns:p14="http://schemas.microsoft.com/office/powerpoint/2010/main" val="3412918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1537" y="692696"/>
            <a:ext cx="881472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REFERENCES:</a:t>
            </a:r>
          </a:p>
          <a:p>
            <a:endParaRPr lang="en-US" sz="1400" dirty="0"/>
          </a:p>
          <a:p>
            <a:r>
              <a:rPr lang="en-US" sz="1400" dirty="0"/>
              <a:t>Crozes-Hermirage Syrah Available at:</a:t>
            </a:r>
          </a:p>
          <a:p>
            <a:r>
              <a:rPr lang="en-US" sz="1400" dirty="0">
                <a:hlinkClick r:id="rId2"/>
              </a:rPr>
              <a:t>https://www.planetwineus.com/products/wines/france/rhone-valley/domaine-lombard/syrah-crozes-hermitage.html?L=0</a:t>
            </a:r>
            <a:endParaRPr lang="en-US" sz="1400" dirty="0"/>
          </a:p>
          <a:p>
            <a:r>
              <a:rPr lang="en-US" sz="1400" dirty="0"/>
              <a:t>(Accessed at:22 february)</a:t>
            </a:r>
          </a:p>
          <a:p>
            <a:r>
              <a:rPr lang="en-US" sz="1400" dirty="0"/>
              <a:t>Lau,E.(2013) Chateauneuf du Pape 2013,Elaine Lau (blog).5 april . Available at:</a:t>
            </a:r>
          </a:p>
          <a:p>
            <a:r>
              <a:rPr lang="en-US" sz="1400" dirty="0">
                <a:hlinkClick r:id="rId3"/>
              </a:rPr>
              <a:t>https://www.vinovest.co/blog/chateauneuf-du-pape-2013</a:t>
            </a:r>
            <a:r>
              <a:rPr lang="en-US" sz="1400" dirty="0"/>
              <a:t> (Accessed at:23 february)</a:t>
            </a:r>
          </a:p>
          <a:p>
            <a:endParaRPr lang="en-US" sz="1400" dirty="0"/>
          </a:p>
          <a:p>
            <a:endParaRPr lang="ro-RO" sz="1400" dirty="0"/>
          </a:p>
        </p:txBody>
      </p:sp>
    </p:spTree>
    <p:extLst>
      <p:ext uri="{BB962C8B-B14F-4D97-AF65-F5344CB8AC3E}">
        <p14:creationId xmlns:p14="http://schemas.microsoft.com/office/powerpoint/2010/main" val="14713326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206</TotalTime>
  <Words>452</Words>
  <Application>Microsoft Office PowerPoint</Application>
  <PresentationFormat>On-screen Show (4:3)</PresentationFormat>
  <Paragraphs>60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Garamond</vt:lpstr>
      <vt:lpstr>BlackTie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Veronique</dc:creator>
  <cp:lastModifiedBy>Oana Andricencu</cp:lastModifiedBy>
  <cp:revision>22</cp:revision>
  <dcterms:created xsi:type="dcterms:W3CDTF">2022-02-23T13:40:36Z</dcterms:created>
  <dcterms:modified xsi:type="dcterms:W3CDTF">2022-02-24T06:47:53Z</dcterms:modified>
</cp:coreProperties>
</file>