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1/31/2018</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1/31/2018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1/31/2018</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1/31/2018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1/31/2018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1/31/2018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1/31/2018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1/31/2018</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1/31/2018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1/31/2018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1/31/2018</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professional </a:t>
            </a:r>
            <a:r>
              <a:rPr lang="en-GB" dirty="0" err="1" smtClean="0"/>
              <a:t>Practitoner</a:t>
            </a:r>
            <a:r>
              <a:rPr lang="en-GB" dirty="0" smtClean="0"/>
              <a:t/>
            </a:r>
            <a:br>
              <a:rPr lang="en-GB" dirty="0" smtClean="0"/>
            </a:br>
            <a:r>
              <a:rPr lang="en-GB" dirty="0" smtClean="0"/>
              <a:t>ma- </a:t>
            </a:r>
            <a:r>
              <a:rPr lang="en-GB" dirty="0" err="1" smtClean="0"/>
              <a:t>eaer</a:t>
            </a:r>
            <a:r>
              <a:rPr lang="en-GB" dirty="0" smtClean="0"/>
              <a:t> -7004</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30079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one</a:t>
            </a:r>
            <a:endParaRPr lang="en-GB" dirty="0"/>
          </a:p>
        </p:txBody>
      </p:sp>
      <p:sp>
        <p:nvSpPr>
          <p:cNvPr id="3" name="Content Placeholder 2"/>
          <p:cNvSpPr>
            <a:spLocks noGrp="1"/>
          </p:cNvSpPr>
          <p:nvPr>
            <p:ph idx="1"/>
          </p:nvPr>
        </p:nvSpPr>
        <p:spPr/>
        <p:txBody>
          <a:bodyPr>
            <a:normAutofit/>
          </a:bodyPr>
          <a:lstStyle/>
          <a:p>
            <a:r>
              <a:rPr lang="en-GB" dirty="0"/>
              <a:t> </a:t>
            </a:r>
          </a:p>
          <a:p>
            <a:r>
              <a:rPr lang="en-GB" dirty="0"/>
              <a:t> </a:t>
            </a:r>
          </a:p>
          <a:p>
            <a:r>
              <a:rPr lang="en-GB" b="1" dirty="0"/>
              <a:t>WORD COUNT: </a:t>
            </a:r>
            <a:r>
              <a:rPr lang="en-GB" dirty="0"/>
              <a:t>4200 </a:t>
            </a:r>
            <a:r>
              <a:rPr lang="en-GB" b="1" dirty="0"/>
              <a:t>WORDS</a:t>
            </a:r>
            <a:r>
              <a:rPr lang="en-GB" b="1" u="sng" dirty="0"/>
              <a:t> </a:t>
            </a:r>
            <a:endParaRPr lang="en-GB" dirty="0"/>
          </a:p>
          <a:p>
            <a:r>
              <a:rPr lang="en-GB" b="1" dirty="0"/>
              <a:t> </a:t>
            </a:r>
            <a:endParaRPr lang="en-GB" dirty="0"/>
          </a:p>
          <a:p>
            <a:r>
              <a:rPr lang="en-GB" b="1" dirty="0"/>
              <a:t> </a:t>
            </a:r>
            <a:endParaRPr lang="en-GB" dirty="0"/>
          </a:p>
          <a:p>
            <a:r>
              <a:rPr lang="en-GB" dirty="0"/>
              <a:t>Undertake a literature review that critiques the impact of political and social policy developments and processes on professional practice within contrasting early years’ settings, including comparison to an international perspective.</a:t>
            </a:r>
          </a:p>
          <a:p>
            <a:r>
              <a:rPr lang="en-GB" dirty="0"/>
              <a:t> </a:t>
            </a:r>
          </a:p>
          <a:p>
            <a:endParaRPr lang="en-GB" dirty="0"/>
          </a:p>
        </p:txBody>
      </p:sp>
    </p:spTree>
    <p:extLst>
      <p:ext uri="{BB962C8B-B14F-4D97-AF65-F5344CB8AC3E}">
        <p14:creationId xmlns:p14="http://schemas.microsoft.com/office/powerpoint/2010/main" val="1011426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two</a:t>
            </a:r>
            <a:endParaRPr lang="en-GB" dirty="0"/>
          </a:p>
        </p:txBody>
      </p:sp>
      <p:sp>
        <p:nvSpPr>
          <p:cNvPr id="3" name="Content Placeholder 2"/>
          <p:cNvSpPr>
            <a:spLocks noGrp="1"/>
          </p:cNvSpPr>
          <p:nvPr>
            <p:ph idx="1"/>
          </p:nvPr>
        </p:nvSpPr>
        <p:spPr>
          <a:xfrm>
            <a:off x="658009" y="2103120"/>
            <a:ext cx="10058400" cy="3931920"/>
          </a:xfrm>
        </p:spPr>
        <p:txBody>
          <a:bodyPr>
            <a:normAutofit fontScale="77500" lnSpcReduction="20000"/>
          </a:bodyPr>
          <a:lstStyle/>
          <a:p>
            <a:pPr marL="0" indent="0">
              <a:buNone/>
            </a:pPr>
            <a:endParaRPr lang="en-GB" b="1" dirty="0"/>
          </a:p>
          <a:p>
            <a:r>
              <a:rPr lang="en-GB" b="1" cap="all" dirty="0" err="1"/>
              <a:t>aSSESSMENT</a:t>
            </a:r>
            <a:r>
              <a:rPr lang="en-GB" b="1" cap="all" dirty="0"/>
              <a:t> TYPE: Oral </a:t>
            </a:r>
            <a:r>
              <a:rPr lang="en-GB" b="1" cap="all" dirty="0" smtClean="0"/>
              <a:t>Presentation</a:t>
            </a:r>
            <a:endParaRPr lang="en-GB" dirty="0"/>
          </a:p>
          <a:p>
            <a:r>
              <a:rPr lang="en-GB" dirty="0"/>
              <a:t> </a:t>
            </a:r>
          </a:p>
          <a:p>
            <a:r>
              <a:rPr lang="en-GB" b="1" dirty="0"/>
              <a:t>WORD COUNT: </a:t>
            </a:r>
            <a:r>
              <a:rPr lang="en-GB" dirty="0"/>
              <a:t>25 minutes, including questioning/discussion</a:t>
            </a:r>
            <a:r>
              <a:rPr lang="en-GB" dirty="0" smtClean="0"/>
              <a:t>.</a:t>
            </a:r>
            <a:endParaRPr lang="en-GB" dirty="0"/>
          </a:p>
          <a:p>
            <a:r>
              <a:rPr lang="en-GB" dirty="0"/>
              <a:t>Undertake a small research project, using an appropriate and approved research methodology, into the impact of professional development in the delivery of high quality care that meets the diverse needs of young children.</a:t>
            </a:r>
          </a:p>
          <a:p>
            <a:r>
              <a:rPr lang="en-GB" dirty="0"/>
              <a:t> </a:t>
            </a:r>
          </a:p>
          <a:p>
            <a:r>
              <a:rPr lang="en-GB" dirty="0"/>
              <a:t>The presentation should include:</a:t>
            </a:r>
          </a:p>
          <a:p>
            <a:pPr lvl="0"/>
            <a:r>
              <a:rPr lang="en-GB" dirty="0"/>
              <a:t>Presentation of data</a:t>
            </a:r>
          </a:p>
          <a:p>
            <a:pPr lvl="0"/>
            <a:r>
              <a:rPr lang="en-GB" dirty="0"/>
              <a:t>Interpretation of key findings</a:t>
            </a:r>
          </a:p>
          <a:p>
            <a:pPr lvl="0"/>
            <a:r>
              <a:rPr lang="en-GB" dirty="0"/>
              <a:t>Evaluation of the impact of findings on practice</a:t>
            </a:r>
          </a:p>
          <a:p>
            <a:pPr lvl="0"/>
            <a:r>
              <a:rPr lang="en-GB" dirty="0"/>
              <a:t>A reflective / reflexive account of the </a:t>
            </a:r>
            <a:r>
              <a:rPr lang="en-GB" dirty="0" smtClean="0"/>
              <a:t>process</a:t>
            </a:r>
            <a:endParaRPr lang="en-GB" dirty="0"/>
          </a:p>
          <a:p>
            <a:r>
              <a:rPr lang="en-GB" b="1" dirty="0"/>
              <a:t>You must negotiate the focus of your study and the methodology with your tutor before beginning any primary research. You must also complete the attached ethics form.</a:t>
            </a:r>
            <a:endParaRPr lang="en-GB" dirty="0"/>
          </a:p>
          <a:p>
            <a:endParaRPr lang="en-GB" dirty="0"/>
          </a:p>
          <a:p>
            <a:endParaRPr lang="en-GB" dirty="0"/>
          </a:p>
        </p:txBody>
      </p:sp>
    </p:spTree>
    <p:extLst>
      <p:ext uri="{BB962C8B-B14F-4D97-AF65-F5344CB8AC3E}">
        <p14:creationId xmlns:p14="http://schemas.microsoft.com/office/powerpoint/2010/main" val="4275182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a:t>
            </a:r>
            <a:endParaRPr lang="en-GB" dirty="0"/>
          </a:p>
        </p:txBody>
      </p:sp>
      <p:sp>
        <p:nvSpPr>
          <p:cNvPr id="3" name="Content Placeholder 2"/>
          <p:cNvSpPr>
            <a:spLocks noGrp="1"/>
          </p:cNvSpPr>
          <p:nvPr>
            <p:ph idx="1"/>
          </p:nvPr>
        </p:nvSpPr>
        <p:spPr/>
        <p:txBody>
          <a:bodyPr/>
          <a:lstStyle/>
          <a:p>
            <a:r>
              <a:rPr lang="en-GB" dirty="0" smtClean="0"/>
              <a:t>Discuss completion of ethics form in line with University and discipline of Early Years policy.</a:t>
            </a:r>
          </a:p>
          <a:p>
            <a:r>
              <a:rPr lang="en-GB" dirty="0" smtClean="0"/>
              <a:t>View Ethics PowerPoint and discuss.</a:t>
            </a:r>
            <a:endParaRPr lang="en-GB" dirty="0"/>
          </a:p>
        </p:txBody>
      </p:sp>
    </p:spTree>
    <p:extLst>
      <p:ext uri="{BB962C8B-B14F-4D97-AF65-F5344CB8AC3E}">
        <p14:creationId xmlns:p14="http://schemas.microsoft.com/office/powerpoint/2010/main" val="3612502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for exploration</a:t>
            </a:r>
            <a:endParaRPr lang="en-GB" dirty="0"/>
          </a:p>
        </p:txBody>
      </p:sp>
      <p:sp>
        <p:nvSpPr>
          <p:cNvPr id="3" name="Content Placeholder 2"/>
          <p:cNvSpPr>
            <a:spLocks noGrp="1"/>
          </p:cNvSpPr>
          <p:nvPr>
            <p:ph idx="1"/>
          </p:nvPr>
        </p:nvSpPr>
        <p:spPr/>
        <p:txBody>
          <a:bodyPr>
            <a:normAutofit lnSpcReduction="10000"/>
          </a:bodyPr>
          <a:lstStyle/>
          <a:p>
            <a:r>
              <a:rPr lang="en-GB" dirty="0" smtClean="0"/>
              <a:t>Consider- Historical context - separation of care and education.</a:t>
            </a:r>
          </a:p>
          <a:p>
            <a:r>
              <a:rPr lang="en-GB" dirty="0" smtClean="0"/>
              <a:t>Education/ pre school – differing ministerial departments.</a:t>
            </a:r>
          </a:p>
          <a:p>
            <a:r>
              <a:rPr lang="en-GB" dirty="0" smtClean="0"/>
              <a:t>Compare contrast / review journal articles on </a:t>
            </a:r>
            <a:r>
              <a:rPr lang="en-GB" dirty="0"/>
              <a:t>moodle </a:t>
            </a:r>
            <a:r>
              <a:rPr lang="en-GB" dirty="0" smtClean="0"/>
              <a:t>- Early </a:t>
            </a:r>
            <a:r>
              <a:rPr lang="en-GB" dirty="0"/>
              <a:t>childhood educator’ perspectives on how infants and toddlers learn: Australia and </a:t>
            </a:r>
            <a:r>
              <a:rPr lang="en-GB" dirty="0" smtClean="0"/>
              <a:t>China</a:t>
            </a:r>
          </a:p>
          <a:p>
            <a:r>
              <a:rPr lang="en-GB" dirty="0" smtClean="0"/>
              <a:t>Early developments Parker (2013)</a:t>
            </a:r>
          </a:p>
          <a:p>
            <a:r>
              <a:rPr lang="en-GB" dirty="0" smtClean="0"/>
              <a:t>A rapid Policy Assessment Report 2017</a:t>
            </a:r>
          </a:p>
          <a:p>
            <a:r>
              <a:rPr lang="en-GB" dirty="0" smtClean="0"/>
              <a:t>Changes in Wales  - PISA scoring?</a:t>
            </a:r>
          </a:p>
          <a:p>
            <a:r>
              <a:rPr lang="en-GB" dirty="0" smtClean="0"/>
              <a:t>Omission of Early Years sector and under three’s within Welsh government (2017b) 4 year plan.</a:t>
            </a:r>
          </a:p>
          <a:p>
            <a:r>
              <a:rPr lang="en-GB" dirty="0" smtClean="0"/>
              <a:t>Professional practice here and internationally</a:t>
            </a:r>
            <a:r>
              <a:rPr lang="en-GB" dirty="0" smtClean="0"/>
              <a:t>.</a:t>
            </a:r>
          </a:p>
          <a:p>
            <a:r>
              <a:rPr lang="en-GB" dirty="0" smtClean="0"/>
              <a:t>Self-reflective practice and its importance in supporting </a:t>
            </a:r>
            <a:r>
              <a:rPr lang="en-GB" smtClean="0"/>
              <a:t>good practice.</a:t>
            </a:r>
            <a:endParaRPr lang="en-GB" dirty="0" smtClean="0"/>
          </a:p>
          <a:p>
            <a:endParaRPr lang="en-GB" dirty="0" smtClean="0"/>
          </a:p>
          <a:p>
            <a:endParaRPr lang="en-GB" dirty="0"/>
          </a:p>
        </p:txBody>
      </p:sp>
    </p:spTree>
    <p:extLst>
      <p:ext uri="{BB962C8B-B14F-4D97-AF65-F5344CB8AC3E}">
        <p14:creationId xmlns:p14="http://schemas.microsoft.com/office/powerpoint/2010/main" val="9747122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99</TotalTime>
  <Words>72</Words>
  <Application>Microsoft Office PowerPoint</Application>
  <PresentationFormat>Widescreen</PresentationFormat>
  <Paragraphs>35</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Century Gothic</vt:lpstr>
      <vt:lpstr>Garamond</vt:lpstr>
      <vt:lpstr>Savon</vt:lpstr>
      <vt:lpstr>The professional Practitoner ma- eaer -7004</vt:lpstr>
      <vt:lpstr>Assessment one</vt:lpstr>
      <vt:lpstr>Assessment two</vt:lpstr>
      <vt:lpstr>Ethics</vt:lpstr>
      <vt:lpstr>Points for exploration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professional Practitoner ma 7004</dc:title>
  <dc:creator>Dawn Jones</dc:creator>
  <cp:lastModifiedBy>Dawn Jones</cp:lastModifiedBy>
  <cp:revision>6</cp:revision>
  <dcterms:created xsi:type="dcterms:W3CDTF">2018-01-17T11:37:52Z</dcterms:created>
  <dcterms:modified xsi:type="dcterms:W3CDTF">2018-01-31T10:50:28Z</dcterms:modified>
</cp:coreProperties>
</file>