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1" r:id="rId1"/>
  </p:sldMasterIdLst>
  <p:sldIdLst>
    <p:sldId id="256" r:id="rId2"/>
    <p:sldId id="270" r:id="rId3"/>
    <p:sldId id="257" r:id="rId4"/>
    <p:sldId id="258" r:id="rId5"/>
    <p:sldId id="259" r:id="rId6"/>
    <p:sldId id="260" r:id="rId7"/>
    <p:sldId id="261" r:id="rId8"/>
    <p:sldId id="264" r:id="rId9"/>
    <p:sldId id="267" r:id="rId10"/>
    <p:sldId id="272" r:id="rId11"/>
    <p:sldId id="273" r:id="rId12"/>
    <p:sldId id="269" r:id="rId13"/>
    <p:sldId id="271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66382D-B322-4C62-929E-D4D597998DAC}" v="120" dt="2021-11-11T16:15:38.9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044" autoAdjust="0"/>
    <p:restoredTop sz="94660"/>
  </p:normalViewPr>
  <p:slideViewPr>
    <p:cSldViewPr snapToGrid="0">
      <p:cViewPr varScale="1">
        <p:scale>
          <a:sx n="69" d="100"/>
          <a:sy n="69" d="100"/>
        </p:scale>
        <p:origin x="72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inah Ayub Chohan (1807436)" userId="5aaabf4a-3afa-4b4f-b53d-fb7de0a4a702" providerId="ADAL" clId="{DF66382D-B322-4C62-929E-D4D597998DAC}"/>
    <pc:docChg chg="undo custSel addSld delSld modSld">
      <pc:chgData name="Saminah Ayub Chohan (1807436)" userId="5aaabf4a-3afa-4b4f-b53d-fb7de0a4a702" providerId="ADAL" clId="{DF66382D-B322-4C62-929E-D4D597998DAC}" dt="2021-11-11T16:18:36.333" v="5112" actId="27636"/>
      <pc:docMkLst>
        <pc:docMk/>
      </pc:docMkLst>
      <pc:sldChg chg="addSp delSp modSp mod setBg setClrOvrMap delDesignElem">
        <pc:chgData name="Saminah Ayub Chohan (1807436)" userId="5aaabf4a-3afa-4b4f-b53d-fb7de0a4a702" providerId="ADAL" clId="{DF66382D-B322-4C62-929E-D4D597998DAC}" dt="2021-11-11T16:15:48.504" v="5086" actId="26606"/>
        <pc:sldMkLst>
          <pc:docMk/>
          <pc:sldMk cId="1833129771" sldId="256"/>
        </pc:sldMkLst>
        <pc:spChg chg="mod">
          <ac:chgData name="Saminah Ayub Chohan (1807436)" userId="5aaabf4a-3afa-4b4f-b53d-fb7de0a4a702" providerId="ADAL" clId="{DF66382D-B322-4C62-929E-D4D597998DAC}" dt="2021-11-11T16:15:48.504" v="5086" actId="26606"/>
          <ac:spMkLst>
            <pc:docMk/>
            <pc:sldMk cId="1833129771" sldId="256"/>
            <ac:spMk id="2" creationId="{B953DA11-F701-447C-A736-33E4906FF59E}"/>
          </ac:spMkLst>
        </pc:spChg>
        <pc:spChg chg="mod">
          <ac:chgData name="Saminah Ayub Chohan (1807436)" userId="5aaabf4a-3afa-4b4f-b53d-fb7de0a4a702" providerId="ADAL" clId="{DF66382D-B322-4C62-929E-D4D597998DAC}" dt="2021-11-11T16:15:48.504" v="5086" actId="26606"/>
          <ac:spMkLst>
            <pc:docMk/>
            <pc:sldMk cId="1833129771" sldId="256"/>
            <ac:spMk id="3" creationId="{EDCA315F-A9E9-4C1B-BF0A-C9D5B815A68E}"/>
          </ac:spMkLst>
        </pc:spChg>
        <pc:spChg chg="add">
          <ac:chgData name="Saminah Ayub Chohan (1807436)" userId="5aaabf4a-3afa-4b4f-b53d-fb7de0a4a702" providerId="ADAL" clId="{DF66382D-B322-4C62-929E-D4D597998DAC}" dt="2021-11-11T16:15:48.504" v="5086" actId="26606"/>
          <ac:spMkLst>
            <pc:docMk/>
            <pc:sldMk cId="1833129771" sldId="256"/>
            <ac:spMk id="6" creationId="{123EA69C-102A-4DD0-9547-05DCD271D159}"/>
          </ac:spMkLst>
        </pc:spChg>
        <pc:spChg chg="add">
          <ac:chgData name="Saminah Ayub Chohan (1807436)" userId="5aaabf4a-3afa-4b4f-b53d-fb7de0a4a702" providerId="ADAL" clId="{DF66382D-B322-4C62-929E-D4D597998DAC}" dt="2021-11-11T16:15:48.504" v="5086" actId="26606"/>
          <ac:spMkLst>
            <pc:docMk/>
            <pc:sldMk cId="1833129771" sldId="256"/>
            <ac:spMk id="7" creationId="{6A862265-5CA3-4C40-8582-7534C3B03C2A}"/>
          </ac:spMkLst>
        </pc:spChg>
        <pc:spChg chg="add">
          <ac:chgData name="Saminah Ayub Chohan (1807436)" userId="5aaabf4a-3afa-4b4f-b53d-fb7de0a4a702" providerId="ADAL" clId="{DF66382D-B322-4C62-929E-D4D597998DAC}" dt="2021-11-11T16:15:48.504" v="5086" actId="26606"/>
          <ac:spMkLst>
            <pc:docMk/>
            <pc:sldMk cId="1833129771" sldId="256"/>
            <ac:spMk id="9" creationId="{1CE580D1-F917-4567-AFB4-99AA9B52ADF0}"/>
          </ac:spMkLst>
        </pc:spChg>
        <pc:spChg chg="add">
          <ac:chgData name="Saminah Ayub Chohan (1807436)" userId="5aaabf4a-3afa-4b4f-b53d-fb7de0a4a702" providerId="ADAL" clId="{DF66382D-B322-4C62-929E-D4D597998DAC}" dt="2021-11-11T16:15:48.504" v="5086" actId="26606"/>
          <ac:spMkLst>
            <pc:docMk/>
            <pc:sldMk cId="1833129771" sldId="256"/>
            <ac:spMk id="10" creationId="{3FBF03E8-C602-4192-9C52-F84B29FDCC88}"/>
          </ac:spMkLst>
        </pc:spChg>
        <pc:spChg chg="add">
          <ac:chgData name="Saminah Ayub Chohan (1807436)" userId="5aaabf4a-3afa-4b4f-b53d-fb7de0a4a702" providerId="ADAL" clId="{DF66382D-B322-4C62-929E-D4D597998DAC}" dt="2021-11-11T16:15:48.504" v="5086" actId="26606"/>
          <ac:spMkLst>
            <pc:docMk/>
            <pc:sldMk cId="1833129771" sldId="256"/>
            <ac:spMk id="17" creationId="{C6870151-9189-4C3A-8379-EF3D95827A0A}"/>
          </ac:spMkLst>
        </pc:spChg>
        <pc:spChg chg="del">
          <ac:chgData name="Saminah Ayub Chohan (1807436)" userId="5aaabf4a-3afa-4b4f-b53d-fb7de0a4a702" providerId="ADAL" clId="{DF66382D-B322-4C62-929E-D4D597998DAC}" dt="2021-10-20T08:35:27.336" v="457"/>
          <ac:spMkLst>
            <pc:docMk/>
            <pc:sldMk cId="1833129771" sldId="256"/>
            <ac:spMk id="19" creationId="{59240118-40F3-4A1C-85DC-4E58525CB6AD}"/>
          </ac:spMkLst>
        </pc:spChg>
        <pc:spChg chg="del">
          <ac:chgData name="Saminah Ayub Chohan (1807436)" userId="5aaabf4a-3afa-4b4f-b53d-fb7de0a4a702" providerId="ADAL" clId="{DF66382D-B322-4C62-929E-D4D597998DAC}" dt="2021-10-20T08:35:27.336" v="457"/>
          <ac:spMkLst>
            <pc:docMk/>
            <pc:sldMk cId="1833129771" sldId="256"/>
            <ac:spMk id="20" creationId="{1CE580D1-F917-4567-AFB4-99AA9B52ADF0}"/>
          </ac:spMkLst>
        </pc:spChg>
        <pc:spChg chg="add">
          <ac:chgData name="Saminah Ayub Chohan (1807436)" userId="5aaabf4a-3afa-4b4f-b53d-fb7de0a4a702" providerId="ADAL" clId="{DF66382D-B322-4C62-929E-D4D597998DAC}" dt="2021-11-11T16:15:48.504" v="5086" actId="26606"/>
          <ac:spMkLst>
            <pc:docMk/>
            <pc:sldMk cId="1833129771" sldId="256"/>
            <ac:spMk id="23" creationId="{600EF80B-0391-4082-9AF5-F15B091B4CE9}"/>
          </ac:spMkLst>
        </pc:spChg>
        <pc:spChg chg="del">
          <ac:chgData name="Saminah Ayub Chohan (1807436)" userId="5aaabf4a-3afa-4b4f-b53d-fb7de0a4a702" providerId="ADAL" clId="{DF66382D-B322-4C62-929E-D4D597998DAC}" dt="2021-10-20T08:35:27.336" v="457"/>
          <ac:spMkLst>
            <pc:docMk/>
            <pc:sldMk cId="1833129771" sldId="256"/>
            <ac:spMk id="30" creationId="{E8E51B09-2B9E-4D82-A5F8-29F85CBE206E}"/>
          </ac:spMkLst>
        </pc:spChg>
        <pc:grpChg chg="del">
          <ac:chgData name="Saminah Ayub Chohan (1807436)" userId="5aaabf4a-3afa-4b4f-b53d-fb7de0a4a702" providerId="ADAL" clId="{DF66382D-B322-4C62-929E-D4D597998DAC}" dt="2021-10-20T08:35:27.336" v="457"/>
          <ac:grpSpMkLst>
            <pc:docMk/>
            <pc:sldMk cId="1833129771" sldId="256"/>
            <ac:grpSpMk id="21" creationId="{C269951F-7B8C-4336-BC68-9BA9843CEDA1}"/>
          </ac:grpSpMkLst>
        </pc:grpChg>
        <pc:picChg chg="mod ord">
          <ac:chgData name="Saminah Ayub Chohan (1807436)" userId="5aaabf4a-3afa-4b4f-b53d-fb7de0a4a702" providerId="ADAL" clId="{DF66382D-B322-4C62-929E-D4D597998DAC}" dt="2021-11-11T16:15:48.504" v="5086" actId="26606"/>
          <ac:picMkLst>
            <pc:docMk/>
            <pc:sldMk cId="1833129771" sldId="256"/>
            <ac:picMk id="4" creationId="{08E3CA4F-2F24-4F68-A04A-059FC9740434}"/>
          </ac:picMkLst>
        </pc:picChg>
        <pc:picChg chg="add">
          <ac:chgData name="Saminah Ayub Chohan (1807436)" userId="5aaabf4a-3afa-4b4f-b53d-fb7de0a4a702" providerId="ADAL" clId="{DF66382D-B322-4C62-929E-D4D597998DAC}" dt="2021-11-11T16:15:48.504" v="5086" actId="26606"/>
          <ac:picMkLst>
            <pc:docMk/>
            <pc:sldMk cId="1833129771" sldId="256"/>
            <ac:picMk id="11" creationId="{1F5620B8-A2D8-4568-B566-F0453A0D9167}"/>
          </ac:picMkLst>
        </pc:picChg>
        <pc:picChg chg="del">
          <ac:chgData name="Saminah Ayub Chohan (1807436)" userId="5aaabf4a-3afa-4b4f-b53d-fb7de0a4a702" providerId="ADAL" clId="{DF66382D-B322-4C62-929E-D4D597998DAC}" dt="2021-10-20T08:35:27.336" v="457"/>
          <ac:picMkLst>
            <pc:docMk/>
            <pc:sldMk cId="1833129771" sldId="256"/>
            <ac:picMk id="24" creationId="{1F5620B8-A2D8-4568-B566-F0453A0D9167}"/>
          </ac:picMkLst>
        </pc:picChg>
        <pc:picChg chg="del">
          <ac:chgData name="Saminah Ayub Chohan (1807436)" userId="5aaabf4a-3afa-4b4f-b53d-fb7de0a4a702" providerId="ADAL" clId="{DF66382D-B322-4C62-929E-D4D597998DAC}" dt="2021-10-20T08:35:27.336" v="457"/>
          <ac:picMkLst>
            <pc:docMk/>
            <pc:sldMk cId="1833129771" sldId="256"/>
            <ac:picMk id="27" creationId="{DD8AF6BD-5D32-4F8F-98B6-05F8A4390CB7}"/>
          </ac:picMkLst>
        </pc:picChg>
        <pc:cxnChg chg="add">
          <ac:chgData name="Saminah Ayub Chohan (1807436)" userId="5aaabf4a-3afa-4b4f-b53d-fb7de0a4a702" providerId="ADAL" clId="{DF66382D-B322-4C62-929E-D4D597998DAC}" dt="2021-11-11T16:15:48.504" v="5086" actId="26606"/>
          <ac:cxnSpMkLst>
            <pc:docMk/>
            <pc:sldMk cId="1833129771" sldId="256"/>
            <ac:cxnSpMk id="8" creationId="{D33AC32D-5F44-45F7-A0BD-7C11A86BED57}"/>
          </ac:cxnSpMkLst>
        </pc:cxnChg>
        <pc:cxnChg chg="add">
          <ac:chgData name="Saminah Ayub Chohan (1807436)" userId="5aaabf4a-3afa-4b4f-b53d-fb7de0a4a702" providerId="ADAL" clId="{DF66382D-B322-4C62-929E-D4D597998DAC}" dt="2021-11-11T16:15:48.504" v="5086" actId="26606"/>
          <ac:cxnSpMkLst>
            <pc:docMk/>
            <pc:sldMk cId="1833129771" sldId="256"/>
            <ac:cxnSpMk id="13" creationId="{1C7D2BA4-4B7A-4596-8BCC-5CF715423894}"/>
          </ac:cxnSpMkLst>
        </pc:cxnChg>
        <pc:cxnChg chg="add">
          <ac:chgData name="Saminah Ayub Chohan (1807436)" userId="5aaabf4a-3afa-4b4f-b53d-fb7de0a4a702" providerId="ADAL" clId="{DF66382D-B322-4C62-929E-D4D597998DAC}" dt="2021-11-11T16:15:48.504" v="5086" actId="26606"/>
          <ac:cxnSpMkLst>
            <pc:docMk/>
            <pc:sldMk cId="1833129771" sldId="256"/>
            <ac:cxnSpMk id="15" creationId="{C9D4B225-18E9-4C5B-94D8-2ABE6D161E4A}"/>
          </ac:cxnSpMkLst>
        </pc:cxnChg>
        <pc:cxnChg chg="del">
          <ac:chgData name="Saminah Ayub Chohan (1807436)" userId="5aaabf4a-3afa-4b4f-b53d-fb7de0a4a702" providerId="ADAL" clId="{DF66382D-B322-4C62-929E-D4D597998DAC}" dt="2021-10-20T08:35:27.336" v="457"/>
          <ac:cxnSpMkLst>
            <pc:docMk/>
            <pc:sldMk cId="1833129771" sldId="256"/>
            <ac:cxnSpMk id="25" creationId="{A9087EE4-E285-4C8E-AC5F-CAE7D1FDE365}"/>
          </ac:cxnSpMkLst>
        </pc:cxnChg>
        <pc:cxnChg chg="del">
          <ac:chgData name="Saminah Ayub Chohan (1807436)" userId="5aaabf4a-3afa-4b4f-b53d-fb7de0a4a702" providerId="ADAL" clId="{DF66382D-B322-4C62-929E-D4D597998DAC}" dt="2021-10-20T08:35:27.336" v="457"/>
          <ac:cxnSpMkLst>
            <pc:docMk/>
            <pc:sldMk cId="1833129771" sldId="256"/>
            <ac:cxnSpMk id="26" creationId="{1C7D2BA4-4B7A-4596-8BCC-5CF715423894}"/>
          </ac:cxnSpMkLst>
        </pc:cxnChg>
        <pc:cxnChg chg="del">
          <ac:chgData name="Saminah Ayub Chohan (1807436)" userId="5aaabf4a-3afa-4b4f-b53d-fb7de0a4a702" providerId="ADAL" clId="{DF66382D-B322-4C62-929E-D4D597998DAC}" dt="2021-10-20T08:35:27.336" v="457"/>
          <ac:cxnSpMkLst>
            <pc:docMk/>
            <pc:sldMk cId="1833129771" sldId="256"/>
            <ac:cxnSpMk id="28" creationId="{C9D4B225-18E9-4C5B-94D8-2ABE6D161E4A}"/>
          </ac:cxnSpMkLst>
        </pc:cxnChg>
        <pc:cxnChg chg="del">
          <ac:chgData name="Saminah Ayub Chohan (1807436)" userId="5aaabf4a-3afa-4b4f-b53d-fb7de0a4a702" providerId="ADAL" clId="{DF66382D-B322-4C62-929E-D4D597998DAC}" dt="2021-10-20T08:35:27.336" v="457"/>
          <ac:cxnSpMkLst>
            <pc:docMk/>
            <pc:sldMk cId="1833129771" sldId="256"/>
            <ac:cxnSpMk id="29" creationId="{B47013E4-D33D-425E-B32E-DE7D5CB5F302}"/>
          </ac:cxnSpMkLst>
        </pc:cxnChg>
      </pc:sldChg>
      <pc:sldChg chg="addSp delSp modSp mod delDesignElem">
        <pc:chgData name="Saminah Ayub Chohan (1807436)" userId="5aaabf4a-3afa-4b4f-b53d-fb7de0a4a702" providerId="ADAL" clId="{DF66382D-B322-4C62-929E-D4D597998DAC}" dt="2021-11-11T16:18:36.333" v="5112" actId="27636"/>
        <pc:sldMkLst>
          <pc:docMk/>
          <pc:sldMk cId="2538781982" sldId="257"/>
        </pc:sldMkLst>
        <pc:spChg chg="del mod">
          <ac:chgData name="Saminah Ayub Chohan (1807436)" userId="5aaabf4a-3afa-4b4f-b53d-fb7de0a4a702" providerId="ADAL" clId="{DF66382D-B322-4C62-929E-D4D597998DAC}" dt="2021-11-03T19:15:16.267" v="1857" actId="478"/>
          <ac:spMkLst>
            <pc:docMk/>
            <pc:sldMk cId="2538781982" sldId="257"/>
            <ac:spMk id="2" creationId="{F59FB111-5768-47A2-9FC1-8840FB7DE8EC}"/>
          </ac:spMkLst>
        </pc:spChg>
        <pc:spChg chg="add mod ord">
          <ac:chgData name="Saminah Ayub Chohan (1807436)" userId="5aaabf4a-3afa-4b4f-b53d-fb7de0a4a702" providerId="ADAL" clId="{DF66382D-B322-4C62-929E-D4D597998DAC}" dt="2021-11-11T16:18:36.333" v="5112" actId="27636"/>
          <ac:spMkLst>
            <pc:docMk/>
            <pc:sldMk cId="2538781982" sldId="257"/>
            <ac:spMk id="4" creationId="{766D76A2-6ACF-465D-A517-03E5F38E580D}"/>
          </ac:spMkLst>
        </pc:spChg>
        <pc:spChg chg="add mod">
          <ac:chgData name="Saminah Ayub Chohan (1807436)" userId="5aaabf4a-3afa-4b4f-b53d-fb7de0a4a702" providerId="ADAL" clId="{DF66382D-B322-4C62-929E-D4D597998DAC}" dt="2021-11-11T16:16:04.844" v="5088" actId="26606"/>
          <ac:spMkLst>
            <pc:docMk/>
            <pc:sldMk cId="2538781982" sldId="257"/>
            <ac:spMk id="5" creationId="{39527581-41E9-4E54-8678-22CEDB440759}"/>
          </ac:spMkLst>
        </pc:spChg>
        <pc:spChg chg="add">
          <ac:chgData name="Saminah Ayub Chohan (1807436)" userId="5aaabf4a-3afa-4b4f-b53d-fb7de0a4a702" providerId="ADAL" clId="{DF66382D-B322-4C62-929E-D4D597998DAC}" dt="2021-11-11T16:16:04.844" v="5088" actId="26606"/>
          <ac:spMkLst>
            <pc:docMk/>
            <pc:sldMk cId="2538781982" sldId="257"/>
            <ac:spMk id="10" creationId="{F63C748C-967B-4A7B-A90F-3EDD0F485AC6}"/>
          </ac:spMkLst>
        </pc:spChg>
        <pc:spChg chg="add">
          <ac:chgData name="Saminah Ayub Chohan (1807436)" userId="5aaabf4a-3afa-4b4f-b53d-fb7de0a4a702" providerId="ADAL" clId="{DF66382D-B322-4C62-929E-D4D597998DAC}" dt="2021-11-11T16:16:04.844" v="5088" actId="26606"/>
          <ac:spMkLst>
            <pc:docMk/>
            <pc:sldMk cId="2538781982" sldId="257"/>
            <ac:spMk id="12" creationId="{C0143637-4934-44E4-B909-BAF1E7B27972}"/>
          </ac:spMkLst>
        </pc:spChg>
        <pc:spChg chg="del mod">
          <ac:chgData name="Saminah Ayub Chohan (1807436)" userId="5aaabf4a-3afa-4b4f-b53d-fb7de0a4a702" providerId="ADAL" clId="{DF66382D-B322-4C62-929E-D4D597998DAC}" dt="2021-11-03T17:32:30.830" v="672" actId="478"/>
          <ac:spMkLst>
            <pc:docMk/>
            <pc:sldMk cId="2538781982" sldId="257"/>
            <ac:spMk id="25" creationId="{6BB9CD7E-2376-4B5D-BCAD-E983E6D37C68}"/>
          </ac:spMkLst>
        </pc:spChg>
        <pc:spChg chg="del">
          <ac:chgData name="Saminah Ayub Chohan (1807436)" userId="5aaabf4a-3afa-4b4f-b53d-fb7de0a4a702" providerId="ADAL" clId="{DF66382D-B322-4C62-929E-D4D597998DAC}" dt="2021-10-20T08:35:27.336" v="457"/>
          <ac:spMkLst>
            <pc:docMk/>
            <pc:sldMk cId="2538781982" sldId="257"/>
            <ac:spMk id="30" creationId="{29C51009-A09A-4689-8E6C-F8FC99E6A840}"/>
          </ac:spMkLst>
        </pc:spChg>
        <pc:cxnChg chg="del">
          <ac:chgData name="Saminah Ayub Chohan (1807436)" userId="5aaabf4a-3afa-4b4f-b53d-fb7de0a4a702" providerId="ADAL" clId="{DF66382D-B322-4C62-929E-D4D597998DAC}" dt="2021-10-20T08:35:27.336" v="457"/>
          <ac:cxnSpMkLst>
            <pc:docMk/>
            <pc:sldMk cId="2538781982" sldId="257"/>
            <ac:cxnSpMk id="32" creationId="{9EC65442-F244-409C-BF44-C5D6472E810A}"/>
          </ac:cxnSpMkLst>
        </pc:cxnChg>
      </pc:sldChg>
      <pc:sldChg chg="addSp modSp new mod">
        <pc:chgData name="Saminah Ayub Chohan (1807436)" userId="5aaabf4a-3afa-4b4f-b53d-fb7de0a4a702" providerId="ADAL" clId="{DF66382D-B322-4C62-929E-D4D597998DAC}" dt="2021-11-11T16:15:38.843" v="5085"/>
        <pc:sldMkLst>
          <pc:docMk/>
          <pc:sldMk cId="2098971013" sldId="258"/>
        </pc:sldMkLst>
        <pc:spChg chg="mod">
          <ac:chgData name="Saminah Ayub Chohan (1807436)" userId="5aaabf4a-3afa-4b4f-b53d-fb7de0a4a702" providerId="ADAL" clId="{DF66382D-B322-4C62-929E-D4D597998DAC}" dt="2021-11-11T16:15:38.843" v="5085"/>
          <ac:spMkLst>
            <pc:docMk/>
            <pc:sldMk cId="2098971013" sldId="258"/>
            <ac:spMk id="2" creationId="{F7D38774-7F11-4808-AA52-467957C5BA80}"/>
          </ac:spMkLst>
        </pc:spChg>
        <pc:spChg chg="mod">
          <ac:chgData name="Saminah Ayub Chohan (1807436)" userId="5aaabf4a-3afa-4b4f-b53d-fb7de0a4a702" providerId="ADAL" clId="{DF66382D-B322-4C62-929E-D4D597998DAC}" dt="2021-11-11T14:27:54.601" v="4832"/>
          <ac:spMkLst>
            <pc:docMk/>
            <pc:sldMk cId="2098971013" sldId="258"/>
            <ac:spMk id="3" creationId="{2677EF54-978C-4A02-B99C-442866466354}"/>
          </ac:spMkLst>
        </pc:spChg>
        <pc:spChg chg="add mod">
          <ac:chgData name="Saminah Ayub Chohan (1807436)" userId="5aaabf4a-3afa-4b4f-b53d-fb7de0a4a702" providerId="ADAL" clId="{DF66382D-B322-4C62-929E-D4D597998DAC}" dt="2021-11-03T19:36:32.357" v="2720" actId="20577"/>
          <ac:spMkLst>
            <pc:docMk/>
            <pc:sldMk cId="2098971013" sldId="258"/>
            <ac:spMk id="4" creationId="{2CA0A050-5276-4A79-97CB-F619D9F486E5}"/>
          </ac:spMkLst>
        </pc:spChg>
      </pc:sldChg>
      <pc:sldChg chg="addSp delSp modSp new mod setBg delDesignElem">
        <pc:chgData name="Saminah Ayub Chohan (1807436)" userId="5aaabf4a-3afa-4b4f-b53d-fb7de0a4a702" providerId="ADAL" clId="{DF66382D-B322-4C62-929E-D4D597998DAC}" dt="2021-11-11T16:16:13.085" v="5089" actId="26606"/>
        <pc:sldMkLst>
          <pc:docMk/>
          <pc:sldMk cId="2501370650" sldId="259"/>
        </pc:sldMkLst>
        <pc:spChg chg="mod">
          <ac:chgData name="Saminah Ayub Chohan (1807436)" userId="5aaabf4a-3afa-4b4f-b53d-fb7de0a4a702" providerId="ADAL" clId="{DF66382D-B322-4C62-929E-D4D597998DAC}" dt="2021-11-11T16:16:13.085" v="5089" actId="26606"/>
          <ac:spMkLst>
            <pc:docMk/>
            <pc:sldMk cId="2501370650" sldId="259"/>
            <ac:spMk id="2" creationId="{29DB27E2-A0D8-45AE-9B6F-DD9BFE38F98C}"/>
          </ac:spMkLst>
        </pc:spChg>
        <pc:spChg chg="del mod">
          <ac:chgData name="Saminah Ayub Chohan (1807436)" userId="5aaabf4a-3afa-4b4f-b53d-fb7de0a4a702" providerId="ADAL" clId="{DF66382D-B322-4C62-929E-D4D597998DAC}" dt="2021-10-20T08:37:02.494" v="488" actId="26606"/>
          <ac:spMkLst>
            <pc:docMk/>
            <pc:sldMk cId="2501370650" sldId="259"/>
            <ac:spMk id="3" creationId="{561A1B42-CC63-4B2C-916B-C57F62897BD5}"/>
          </ac:spMkLst>
        </pc:spChg>
        <pc:spChg chg="add mod">
          <ac:chgData name="Saminah Ayub Chohan (1807436)" userId="5aaabf4a-3afa-4b4f-b53d-fb7de0a4a702" providerId="ADAL" clId="{DF66382D-B322-4C62-929E-D4D597998DAC}" dt="2021-11-11T16:16:13.085" v="5089" actId="26606"/>
          <ac:spMkLst>
            <pc:docMk/>
            <pc:sldMk cId="2501370650" sldId="259"/>
            <ac:spMk id="4" creationId="{C8DCA991-24FA-4426-8AB6-9B1BE87BE881}"/>
          </ac:spMkLst>
        </pc:spChg>
        <pc:spChg chg="add">
          <ac:chgData name="Saminah Ayub Chohan (1807436)" userId="5aaabf4a-3afa-4b4f-b53d-fb7de0a4a702" providerId="ADAL" clId="{DF66382D-B322-4C62-929E-D4D597998DAC}" dt="2021-11-11T16:16:13.085" v="5089" actId="26606"/>
          <ac:spMkLst>
            <pc:docMk/>
            <pc:sldMk cId="2501370650" sldId="259"/>
            <ac:spMk id="6" creationId="{F63C748C-967B-4A7B-A90F-3EDD0F485AC6}"/>
          </ac:spMkLst>
        </pc:spChg>
        <pc:spChg chg="add">
          <ac:chgData name="Saminah Ayub Chohan (1807436)" userId="5aaabf4a-3afa-4b4f-b53d-fb7de0a4a702" providerId="ADAL" clId="{DF66382D-B322-4C62-929E-D4D597998DAC}" dt="2021-11-11T16:16:13.085" v="5089" actId="26606"/>
          <ac:spMkLst>
            <pc:docMk/>
            <pc:sldMk cId="2501370650" sldId="259"/>
            <ac:spMk id="7" creationId="{C0143637-4934-44E4-B909-BAF1E7B27972}"/>
          </ac:spMkLst>
        </pc:spChg>
        <pc:spChg chg="add del">
          <ac:chgData name="Saminah Ayub Chohan (1807436)" userId="5aaabf4a-3afa-4b4f-b53d-fb7de0a4a702" providerId="ADAL" clId="{DF66382D-B322-4C62-929E-D4D597998DAC}" dt="2021-10-20T08:37:51.652" v="490"/>
          <ac:spMkLst>
            <pc:docMk/>
            <pc:sldMk cId="2501370650" sldId="259"/>
            <ac:spMk id="9" creationId="{9F4444CE-BC8D-4D61-B303-4C05614E62AB}"/>
          </ac:spMkLst>
        </pc:spChg>
        <pc:spChg chg="add del">
          <ac:chgData name="Saminah Ayub Chohan (1807436)" userId="5aaabf4a-3afa-4b4f-b53d-fb7de0a4a702" providerId="ADAL" clId="{DF66382D-B322-4C62-929E-D4D597998DAC}" dt="2021-10-20T08:37:51.652" v="490"/>
          <ac:spMkLst>
            <pc:docMk/>
            <pc:sldMk cId="2501370650" sldId="259"/>
            <ac:spMk id="11" creationId="{73772B81-181F-48B7-8826-4D9686D15DF5}"/>
          </ac:spMkLst>
        </pc:spChg>
        <pc:spChg chg="add del">
          <ac:chgData name="Saminah Ayub Chohan (1807436)" userId="5aaabf4a-3afa-4b4f-b53d-fb7de0a4a702" providerId="ADAL" clId="{DF66382D-B322-4C62-929E-D4D597998DAC}" dt="2021-10-20T08:37:51.652" v="490"/>
          <ac:spMkLst>
            <pc:docMk/>
            <pc:sldMk cId="2501370650" sldId="259"/>
            <ac:spMk id="13" creationId="{B2205F6E-03C6-4E92-877C-E2482F6599AA}"/>
          </ac:spMkLst>
        </pc:spChg>
        <pc:graphicFrameChg chg="add del mod">
          <ac:chgData name="Saminah Ayub Chohan (1807436)" userId="5aaabf4a-3afa-4b4f-b53d-fb7de0a4a702" providerId="ADAL" clId="{DF66382D-B322-4C62-929E-D4D597998DAC}" dt="2021-11-03T19:41:01.746" v="2956" actId="478"/>
          <ac:graphicFrameMkLst>
            <pc:docMk/>
            <pc:sldMk cId="2501370650" sldId="259"/>
            <ac:graphicFrameMk id="5" creationId="{7E25319C-9F6E-4998-BEA3-BBD9508BC3BF}"/>
          </ac:graphicFrameMkLst>
        </pc:graphicFrameChg>
      </pc:sldChg>
      <pc:sldChg chg="addSp modSp new mod">
        <pc:chgData name="Saminah Ayub Chohan (1807436)" userId="5aaabf4a-3afa-4b4f-b53d-fb7de0a4a702" providerId="ADAL" clId="{DF66382D-B322-4C62-929E-D4D597998DAC}" dt="2021-11-11T16:15:38.843" v="5085"/>
        <pc:sldMkLst>
          <pc:docMk/>
          <pc:sldMk cId="295399119" sldId="260"/>
        </pc:sldMkLst>
        <pc:spChg chg="mod">
          <ac:chgData name="Saminah Ayub Chohan (1807436)" userId="5aaabf4a-3afa-4b4f-b53d-fb7de0a4a702" providerId="ADAL" clId="{DF66382D-B322-4C62-929E-D4D597998DAC}" dt="2021-11-11T16:15:38.843" v="5085"/>
          <ac:spMkLst>
            <pc:docMk/>
            <pc:sldMk cId="295399119" sldId="260"/>
            <ac:spMk id="2" creationId="{B155FAB4-A2F5-4819-8107-E36DD4F4A25D}"/>
          </ac:spMkLst>
        </pc:spChg>
        <pc:spChg chg="mod">
          <ac:chgData name="Saminah Ayub Chohan (1807436)" userId="5aaabf4a-3afa-4b4f-b53d-fb7de0a4a702" providerId="ADAL" clId="{DF66382D-B322-4C62-929E-D4D597998DAC}" dt="2021-11-11T14:30:46.507" v="4838"/>
          <ac:spMkLst>
            <pc:docMk/>
            <pc:sldMk cId="295399119" sldId="260"/>
            <ac:spMk id="3" creationId="{1EA1270B-7E50-46D7-A3C2-1FD448A29A65}"/>
          </ac:spMkLst>
        </pc:spChg>
        <pc:spChg chg="add mod">
          <ac:chgData name="Saminah Ayub Chohan (1807436)" userId="5aaabf4a-3afa-4b4f-b53d-fb7de0a4a702" providerId="ADAL" clId="{DF66382D-B322-4C62-929E-D4D597998DAC}" dt="2021-11-03T19:37:16.214" v="2732" actId="115"/>
          <ac:spMkLst>
            <pc:docMk/>
            <pc:sldMk cId="295399119" sldId="260"/>
            <ac:spMk id="4" creationId="{B9F77A42-E607-449B-8C72-AECB4F4F0253}"/>
          </ac:spMkLst>
        </pc:spChg>
      </pc:sldChg>
      <pc:sldChg chg="addSp delSp modSp new mod setBg">
        <pc:chgData name="Saminah Ayub Chohan (1807436)" userId="5aaabf4a-3afa-4b4f-b53d-fb7de0a4a702" providerId="ADAL" clId="{DF66382D-B322-4C62-929E-D4D597998DAC}" dt="2021-11-11T16:16:25.169" v="5090" actId="26606"/>
        <pc:sldMkLst>
          <pc:docMk/>
          <pc:sldMk cId="3552426969" sldId="261"/>
        </pc:sldMkLst>
        <pc:spChg chg="mod">
          <ac:chgData name="Saminah Ayub Chohan (1807436)" userId="5aaabf4a-3afa-4b4f-b53d-fb7de0a4a702" providerId="ADAL" clId="{DF66382D-B322-4C62-929E-D4D597998DAC}" dt="2021-11-11T16:16:25.169" v="5090" actId="26606"/>
          <ac:spMkLst>
            <pc:docMk/>
            <pc:sldMk cId="3552426969" sldId="261"/>
            <ac:spMk id="2" creationId="{E9BA6CC7-8480-4470-B6A7-08683A1BE45C}"/>
          </ac:spMkLst>
        </pc:spChg>
        <pc:spChg chg="mod">
          <ac:chgData name="Saminah Ayub Chohan (1807436)" userId="5aaabf4a-3afa-4b4f-b53d-fb7de0a4a702" providerId="ADAL" clId="{DF66382D-B322-4C62-929E-D4D597998DAC}" dt="2021-11-11T16:16:25.169" v="5090" actId="26606"/>
          <ac:spMkLst>
            <pc:docMk/>
            <pc:sldMk cId="3552426969" sldId="261"/>
            <ac:spMk id="3" creationId="{BA14368D-65F6-4B39-B4C7-E5E0E3A52EFF}"/>
          </ac:spMkLst>
        </pc:spChg>
        <pc:spChg chg="add del mod">
          <ac:chgData name="Saminah Ayub Chohan (1807436)" userId="5aaabf4a-3afa-4b4f-b53d-fb7de0a4a702" providerId="ADAL" clId="{DF66382D-B322-4C62-929E-D4D597998DAC}" dt="2021-10-19T10:00:18.867" v="280"/>
          <ac:spMkLst>
            <pc:docMk/>
            <pc:sldMk cId="3552426969" sldId="261"/>
            <ac:spMk id="4" creationId="{66527D5A-1279-4F08-A111-A878A74EF227}"/>
          </ac:spMkLst>
        </pc:spChg>
        <pc:spChg chg="add del mod">
          <ac:chgData name="Saminah Ayub Chohan (1807436)" userId="5aaabf4a-3afa-4b4f-b53d-fb7de0a4a702" providerId="ADAL" clId="{DF66382D-B322-4C62-929E-D4D597998DAC}" dt="2021-11-03T18:13:31.516" v="1391"/>
          <ac:spMkLst>
            <pc:docMk/>
            <pc:sldMk cId="3552426969" sldId="261"/>
            <ac:spMk id="5" creationId="{9F85855A-2579-422D-B1D5-5519FE36296A}"/>
          </ac:spMkLst>
        </pc:spChg>
        <pc:spChg chg="add">
          <ac:chgData name="Saminah Ayub Chohan (1807436)" userId="5aaabf4a-3afa-4b4f-b53d-fb7de0a4a702" providerId="ADAL" clId="{DF66382D-B322-4C62-929E-D4D597998DAC}" dt="2021-11-11T16:16:25.169" v="5090" actId="26606"/>
          <ac:spMkLst>
            <pc:docMk/>
            <pc:sldMk cId="3552426969" sldId="261"/>
            <ac:spMk id="8" creationId="{F63C748C-967B-4A7B-A90F-3EDD0F485AC6}"/>
          </ac:spMkLst>
        </pc:spChg>
        <pc:spChg chg="add">
          <ac:chgData name="Saminah Ayub Chohan (1807436)" userId="5aaabf4a-3afa-4b4f-b53d-fb7de0a4a702" providerId="ADAL" clId="{DF66382D-B322-4C62-929E-D4D597998DAC}" dt="2021-11-11T16:16:25.169" v="5090" actId="26606"/>
          <ac:spMkLst>
            <pc:docMk/>
            <pc:sldMk cId="3552426969" sldId="261"/>
            <ac:spMk id="10" creationId="{C0143637-4934-44E4-B909-BAF1E7B27972}"/>
          </ac:spMkLst>
        </pc:spChg>
      </pc:sldChg>
      <pc:sldChg chg="new del">
        <pc:chgData name="Saminah Ayub Chohan (1807436)" userId="5aaabf4a-3afa-4b4f-b53d-fb7de0a4a702" providerId="ADAL" clId="{DF66382D-B322-4C62-929E-D4D597998DAC}" dt="2021-10-20T08:33:11.344" v="361" actId="2696"/>
        <pc:sldMkLst>
          <pc:docMk/>
          <pc:sldMk cId="360502906" sldId="262"/>
        </pc:sldMkLst>
      </pc:sldChg>
      <pc:sldChg chg="new del">
        <pc:chgData name="Saminah Ayub Chohan (1807436)" userId="5aaabf4a-3afa-4b4f-b53d-fb7de0a4a702" providerId="ADAL" clId="{DF66382D-B322-4C62-929E-D4D597998DAC}" dt="2021-10-20T08:33:14.378" v="362" actId="2696"/>
        <pc:sldMkLst>
          <pc:docMk/>
          <pc:sldMk cId="277561143" sldId="263"/>
        </pc:sldMkLst>
      </pc:sldChg>
      <pc:sldChg chg="addSp delSp modSp new mod setBg">
        <pc:chgData name="Saminah Ayub Chohan (1807436)" userId="5aaabf4a-3afa-4b4f-b53d-fb7de0a4a702" providerId="ADAL" clId="{DF66382D-B322-4C62-929E-D4D597998DAC}" dt="2021-11-11T16:16:33.180" v="5091" actId="26606"/>
        <pc:sldMkLst>
          <pc:docMk/>
          <pc:sldMk cId="72524981" sldId="264"/>
        </pc:sldMkLst>
        <pc:spChg chg="mod">
          <ac:chgData name="Saminah Ayub Chohan (1807436)" userId="5aaabf4a-3afa-4b4f-b53d-fb7de0a4a702" providerId="ADAL" clId="{DF66382D-B322-4C62-929E-D4D597998DAC}" dt="2021-11-11T16:16:33.180" v="5091" actId="26606"/>
          <ac:spMkLst>
            <pc:docMk/>
            <pc:sldMk cId="72524981" sldId="264"/>
            <ac:spMk id="2" creationId="{2F40B04B-3708-43BA-8936-4452F24A4A11}"/>
          </ac:spMkLst>
        </pc:spChg>
        <pc:spChg chg="mod">
          <ac:chgData name="Saminah Ayub Chohan (1807436)" userId="5aaabf4a-3afa-4b4f-b53d-fb7de0a4a702" providerId="ADAL" clId="{DF66382D-B322-4C62-929E-D4D597998DAC}" dt="2021-11-11T16:16:33.180" v="5091" actId="26606"/>
          <ac:spMkLst>
            <pc:docMk/>
            <pc:sldMk cId="72524981" sldId="264"/>
            <ac:spMk id="3" creationId="{A29A599F-80F5-4210-B8C8-DB3EC571AEE0}"/>
          </ac:spMkLst>
        </pc:spChg>
        <pc:spChg chg="add del mod">
          <ac:chgData name="Saminah Ayub Chohan (1807436)" userId="5aaabf4a-3afa-4b4f-b53d-fb7de0a4a702" providerId="ADAL" clId="{DF66382D-B322-4C62-929E-D4D597998DAC}" dt="2021-11-03T19:43:46.813" v="3083"/>
          <ac:spMkLst>
            <pc:docMk/>
            <pc:sldMk cId="72524981" sldId="264"/>
            <ac:spMk id="4" creationId="{8BB57348-419F-4238-8D9C-E60AA7DF5525}"/>
          </ac:spMkLst>
        </pc:spChg>
        <pc:spChg chg="add">
          <ac:chgData name="Saminah Ayub Chohan (1807436)" userId="5aaabf4a-3afa-4b4f-b53d-fb7de0a4a702" providerId="ADAL" clId="{DF66382D-B322-4C62-929E-D4D597998DAC}" dt="2021-11-11T16:16:33.180" v="5091" actId="26606"/>
          <ac:spMkLst>
            <pc:docMk/>
            <pc:sldMk cId="72524981" sldId="264"/>
            <ac:spMk id="8" creationId="{F63C748C-967B-4A7B-A90F-3EDD0F485AC6}"/>
          </ac:spMkLst>
        </pc:spChg>
        <pc:spChg chg="add">
          <ac:chgData name="Saminah Ayub Chohan (1807436)" userId="5aaabf4a-3afa-4b4f-b53d-fb7de0a4a702" providerId="ADAL" clId="{DF66382D-B322-4C62-929E-D4D597998DAC}" dt="2021-11-11T16:16:33.180" v="5091" actId="26606"/>
          <ac:spMkLst>
            <pc:docMk/>
            <pc:sldMk cId="72524981" sldId="264"/>
            <ac:spMk id="10" creationId="{C0143637-4934-44E4-B909-BAF1E7B27972}"/>
          </ac:spMkLst>
        </pc:spChg>
      </pc:sldChg>
      <pc:sldChg chg="modSp new del mod">
        <pc:chgData name="Saminah Ayub Chohan (1807436)" userId="5aaabf4a-3afa-4b4f-b53d-fb7de0a4a702" providerId="ADAL" clId="{DF66382D-B322-4C62-929E-D4D597998DAC}" dt="2021-11-03T17:52:06.685" v="1101" actId="47"/>
        <pc:sldMkLst>
          <pc:docMk/>
          <pc:sldMk cId="1034923192" sldId="265"/>
        </pc:sldMkLst>
        <pc:spChg chg="mod">
          <ac:chgData name="Saminah Ayub Chohan (1807436)" userId="5aaabf4a-3afa-4b4f-b53d-fb7de0a4a702" providerId="ADAL" clId="{DF66382D-B322-4C62-929E-D4D597998DAC}" dt="2021-10-20T08:37:51.652" v="490"/>
          <ac:spMkLst>
            <pc:docMk/>
            <pc:sldMk cId="1034923192" sldId="265"/>
            <ac:spMk id="2" creationId="{B45C7F3C-7E98-43E6-8CB2-AE713CB6A159}"/>
          </ac:spMkLst>
        </pc:spChg>
        <pc:spChg chg="mod">
          <ac:chgData name="Saminah Ayub Chohan (1807436)" userId="5aaabf4a-3afa-4b4f-b53d-fb7de0a4a702" providerId="ADAL" clId="{DF66382D-B322-4C62-929E-D4D597998DAC}" dt="2021-10-20T08:37:51.652" v="490"/>
          <ac:spMkLst>
            <pc:docMk/>
            <pc:sldMk cId="1034923192" sldId="265"/>
            <ac:spMk id="3" creationId="{932C345F-1ADD-4690-ACA3-562D3F7D4A22}"/>
          </ac:spMkLst>
        </pc:spChg>
      </pc:sldChg>
      <pc:sldChg chg="modSp new del">
        <pc:chgData name="Saminah Ayub Chohan (1807436)" userId="5aaabf4a-3afa-4b4f-b53d-fb7de0a4a702" providerId="ADAL" clId="{DF66382D-B322-4C62-929E-D4D597998DAC}" dt="2021-11-03T17:52:06.808" v="1102" actId="47"/>
        <pc:sldMkLst>
          <pc:docMk/>
          <pc:sldMk cId="1935070445" sldId="266"/>
        </pc:sldMkLst>
        <pc:spChg chg="mod">
          <ac:chgData name="Saminah Ayub Chohan (1807436)" userId="5aaabf4a-3afa-4b4f-b53d-fb7de0a4a702" providerId="ADAL" clId="{DF66382D-B322-4C62-929E-D4D597998DAC}" dt="2021-10-20T08:37:51.652" v="490"/>
          <ac:spMkLst>
            <pc:docMk/>
            <pc:sldMk cId="1935070445" sldId="266"/>
            <ac:spMk id="2" creationId="{C7006FC7-3003-424C-BF8B-B09DFB2D167A}"/>
          </ac:spMkLst>
        </pc:spChg>
        <pc:spChg chg="mod">
          <ac:chgData name="Saminah Ayub Chohan (1807436)" userId="5aaabf4a-3afa-4b4f-b53d-fb7de0a4a702" providerId="ADAL" clId="{DF66382D-B322-4C62-929E-D4D597998DAC}" dt="2021-10-20T08:37:51.652" v="490"/>
          <ac:spMkLst>
            <pc:docMk/>
            <pc:sldMk cId="1935070445" sldId="266"/>
            <ac:spMk id="3" creationId="{628D57E7-519A-469B-A604-63A39302063E}"/>
          </ac:spMkLst>
        </pc:spChg>
      </pc:sldChg>
      <pc:sldChg chg="addSp modSp new mod setBg">
        <pc:chgData name="Saminah Ayub Chohan (1807436)" userId="5aaabf4a-3afa-4b4f-b53d-fb7de0a4a702" providerId="ADAL" clId="{DF66382D-B322-4C62-929E-D4D597998DAC}" dt="2021-11-11T16:17:06.981" v="5103" actId="20577"/>
        <pc:sldMkLst>
          <pc:docMk/>
          <pc:sldMk cId="4213388267" sldId="267"/>
        </pc:sldMkLst>
        <pc:spChg chg="mod">
          <ac:chgData name="Saminah Ayub Chohan (1807436)" userId="5aaabf4a-3afa-4b4f-b53d-fb7de0a4a702" providerId="ADAL" clId="{DF66382D-B322-4C62-929E-D4D597998DAC}" dt="2021-11-11T16:16:45.644" v="5092" actId="26606"/>
          <ac:spMkLst>
            <pc:docMk/>
            <pc:sldMk cId="4213388267" sldId="267"/>
            <ac:spMk id="2" creationId="{A296A338-A9E7-4246-8A81-1F83C774B64E}"/>
          </ac:spMkLst>
        </pc:spChg>
        <pc:spChg chg="mod">
          <ac:chgData name="Saminah Ayub Chohan (1807436)" userId="5aaabf4a-3afa-4b4f-b53d-fb7de0a4a702" providerId="ADAL" clId="{DF66382D-B322-4C62-929E-D4D597998DAC}" dt="2021-11-11T16:17:06.981" v="5103" actId="20577"/>
          <ac:spMkLst>
            <pc:docMk/>
            <pc:sldMk cId="4213388267" sldId="267"/>
            <ac:spMk id="3" creationId="{ADD4CB8C-266B-4760-94E3-638ABFD7AC19}"/>
          </ac:spMkLst>
        </pc:spChg>
        <pc:spChg chg="add">
          <ac:chgData name="Saminah Ayub Chohan (1807436)" userId="5aaabf4a-3afa-4b4f-b53d-fb7de0a4a702" providerId="ADAL" clId="{DF66382D-B322-4C62-929E-D4D597998DAC}" dt="2021-11-11T16:16:45.644" v="5092" actId="26606"/>
          <ac:spMkLst>
            <pc:docMk/>
            <pc:sldMk cId="4213388267" sldId="267"/>
            <ac:spMk id="8" creationId="{F63C748C-967B-4A7B-A90F-3EDD0F485AC6}"/>
          </ac:spMkLst>
        </pc:spChg>
        <pc:spChg chg="add">
          <ac:chgData name="Saminah Ayub Chohan (1807436)" userId="5aaabf4a-3afa-4b4f-b53d-fb7de0a4a702" providerId="ADAL" clId="{DF66382D-B322-4C62-929E-D4D597998DAC}" dt="2021-11-11T16:16:45.644" v="5092" actId="26606"/>
          <ac:spMkLst>
            <pc:docMk/>
            <pc:sldMk cId="4213388267" sldId="267"/>
            <ac:spMk id="10" creationId="{C0143637-4934-44E4-B909-BAF1E7B27972}"/>
          </ac:spMkLst>
        </pc:spChg>
      </pc:sldChg>
      <pc:sldChg chg="modSp new del mod">
        <pc:chgData name="Saminah Ayub Chohan (1807436)" userId="5aaabf4a-3afa-4b4f-b53d-fb7de0a4a702" providerId="ADAL" clId="{DF66382D-B322-4C62-929E-D4D597998DAC}" dt="2021-11-03T20:32:31.798" v="3582" actId="47"/>
        <pc:sldMkLst>
          <pc:docMk/>
          <pc:sldMk cId="2182680768" sldId="268"/>
        </pc:sldMkLst>
        <pc:spChg chg="mod">
          <ac:chgData name="Saminah Ayub Chohan (1807436)" userId="5aaabf4a-3afa-4b4f-b53d-fb7de0a4a702" providerId="ADAL" clId="{DF66382D-B322-4C62-929E-D4D597998DAC}" dt="2021-11-03T19:34:31.104" v="2603"/>
          <ac:spMkLst>
            <pc:docMk/>
            <pc:sldMk cId="2182680768" sldId="268"/>
            <ac:spMk id="2" creationId="{A672FDBE-FA0A-4E7D-84DA-DFBA2842B54F}"/>
          </ac:spMkLst>
        </pc:spChg>
        <pc:spChg chg="mod">
          <ac:chgData name="Saminah Ayub Chohan (1807436)" userId="5aaabf4a-3afa-4b4f-b53d-fb7de0a4a702" providerId="ADAL" clId="{DF66382D-B322-4C62-929E-D4D597998DAC}" dt="2021-11-03T19:34:31.104" v="2603"/>
          <ac:spMkLst>
            <pc:docMk/>
            <pc:sldMk cId="2182680768" sldId="268"/>
            <ac:spMk id="3" creationId="{379156FF-60C6-4AAF-95C9-639731190E14}"/>
          </ac:spMkLst>
        </pc:spChg>
      </pc:sldChg>
      <pc:sldChg chg="addSp delSp modSp new mod setBg delDesignElem">
        <pc:chgData name="Saminah Ayub Chohan (1807436)" userId="5aaabf4a-3afa-4b4f-b53d-fb7de0a4a702" providerId="ADAL" clId="{DF66382D-B322-4C62-929E-D4D597998DAC}" dt="2021-11-03T19:54:08.443" v="3310" actId="1076"/>
        <pc:sldMkLst>
          <pc:docMk/>
          <pc:sldMk cId="2145692693" sldId="269"/>
        </pc:sldMkLst>
        <pc:spChg chg="mod">
          <ac:chgData name="Saminah Ayub Chohan (1807436)" userId="5aaabf4a-3afa-4b4f-b53d-fb7de0a4a702" providerId="ADAL" clId="{DF66382D-B322-4C62-929E-D4D597998DAC}" dt="2021-11-03T19:39:57.359" v="2952" actId="1076"/>
          <ac:spMkLst>
            <pc:docMk/>
            <pc:sldMk cId="2145692693" sldId="269"/>
            <ac:spMk id="2" creationId="{37B6CFDD-C6C0-458A-9E9C-F368A8FED8DE}"/>
          </ac:spMkLst>
        </pc:spChg>
        <pc:spChg chg="mod">
          <ac:chgData name="Saminah Ayub Chohan (1807436)" userId="5aaabf4a-3afa-4b4f-b53d-fb7de0a4a702" providerId="ADAL" clId="{DF66382D-B322-4C62-929E-D4D597998DAC}" dt="2021-11-03T19:54:08.443" v="3310" actId="1076"/>
          <ac:spMkLst>
            <pc:docMk/>
            <pc:sldMk cId="2145692693" sldId="269"/>
            <ac:spMk id="3" creationId="{DF50AF04-92DC-4989-BAF9-108E80B10465}"/>
          </ac:spMkLst>
        </pc:spChg>
        <pc:spChg chg="add del">
          <ac:chgData name="Saminah Ayub Chohan (1807436)" userId="5aaabf4a-3afa-4b4f-b53d-fb7de0a4a702" providerId="ADAL" clId="{DF66382D-B322-4C62-929E-D4D597998DAC}" dt="2021-11-03T19:13:34.996" v="1822"/>
          <ac:spMkLst>
            <pc:docMk/>
            <pc:sldMk cId="2145692693" sldId="269"/>
            <ac:spMk id="8" creationId="{F63C748C-967B-4A7B-A90F-3EDD0F485AC6}"/>
          </ac:spMkLst>
        </pc:spChg>
        <pc:spChg chg="add del">
          <ac:chgData name="Saminah Ayub Chohan (1807436)" userId="5aaabf4a-3afa-4b4f-b53d-fb7de0a4a702" providerId="ADAL" clId="{DF66382D-B322-4C62-929E-D4D597998DAC}" dt="2021-11-03T19:13:34.996" v="1822"/>
          <ac:spMkLst>
            <pc:docMk/>
            <pc:sldMk cId="2145692693" sldId="269"/>
            <ac:spMk id="10" creationId="{C0143637-4934-44E4-B909-BAF1E7B27972}"/>
          </ac:spMkLst>
        </pc:spChg>
      </pc:sldChg>
      <pc:sldChg chg="addSp delSp modSp new mod setBg setClrOvrMap">
        <pc:chgData name="Saminah Ayub Chohan (1807436)" userId="5aaabf4a-3afa-4b4f-b53d-fb7de0a4a702" providerId="ADAL" clId="{DF66382D-B322-4C62-929E-D4D597998DAC}" dt="2021-11-11T16:15:59.071" v="5087" actId="26606"/>
        <pc:sldMkLst>
          <pc:docMk/>
          <pc:sldMk cId="1275973246" sldId="270"/>
        </pc:sldMkLst>
        <pc:spChg chg="mod">
          <ac:chgData name="Saminah Ayub Chohan (1807436)" userId="5aaabf4a-3afa-4b4f-b53d-fb7de0a4a702" providerId="ADAL" clId="{DF66382D-B322-4C62-929E-D4D597998DAC}" dt="2021-11-11T16:15:59.071" v="5087" actId="26606"/>
          <ac:spMkLst>
            <pc:docMk/>
            <pc:sldMk cId="1275973246" sldId="270"/>
            <ac:spMk id="2" creationId="{CF9AC524-BA8F-4D89-98BF-8F37270968EA}"/>
          </ac:spMkLst>
        </pc:spChg>
        <pc:spChg chg="add del mod">
          <ac:chgData name="Saminah Ayub Chohan (1807436)" userId="5aaabf4a-3afa-4b4f-b53d-fb7de0a4a702" providerId="ADAL" clId="{DF66382D-B322-4C62-929E-D4D597998DAC}" dt="2021-10-20T08:36:36.985" v="476" actId="26606"/>
          <ac:spMkLst>
            <pc:docMk/>
            <pc:sldMk cId="1275973246" sldId="270"/>
            <ac:spMk id="3" creationId="{60219420-C7D3-4A03-9843-1503F9D88CF6}"/>
          </ac:spMkLst>
        </pc:spChg>
        <pc:spChg chg="add mod">
          <ac:chgData name="Saminah Ayub Chohan (1807436)" userId="5aaabf4a-3afa-4b4f-b53d-fb7de0a4a702" providerId="ADAL" clId="{DF66382D-B322-4C62-929E-D4D597998DAC}" dt="2021-11-11T16:15:59.071" v="5087" actId="26606"/>
          <ac:spMkLst>
            <pc:docMk/>
            <pc:sldMk cId="1275973246" sldId="270"/>
            <ac:spMk id="4" creationId="{80AA2818-279A-40DF-B79D-EC86627E42E4}"/>
          </ac:spMkLst>
        </pc:spChg>
        <pc:spChg chg="add">
          <ac:chgData name="Saminah Ayub Chohan (1807436)" userId="5aaabf4a-3afa-4b4f-b53d-fb7de0a4a702" providerId="ADAL" clId="{DF66382D-B322-4C62-929E-D4D597998DAC}" dt="2021-11-11T16:15:59.071" v="5087" actId="26606"/>
          <ac:spMkLst>
            <pc:docMk/>
            <pc:sldMk cId="1275973246" sldId="270"/>
            <ac:spMk id="6" creationId="{F63C748C-967B-4A7B-A90F-3EDD0F485AC6}"/>
          </ac:spMkLst>
        </pc:spChg>
        <pc:spChg chg="add">
          <ac:chgData name="Saminah Ayub Chohan (1807436)" userId="5aaabf4a-3afa-4b4f-b53d-fb7de0a4a702" providerId="ADAL" clId="{DF66382D-B322-4C62-929E-D4D597998DAC}" dt="2021-11-11T16:15:59.071" v="5087" actId="26606"/>
          <ac:spMkLst>
            <pc:docMk/>
            <pc:sldMk cId="1275973246" sldId="270"/>
            <ac:spMk id="7" creationId="{C0143637-4934-44E4-B909-BAF1E7B27972}"/>
          </ac:spMkLst>
        </pc:spChg>
        <pc:spChg chg="add del">
          <ac:chgData name="Saminah Ayub Chohan (1807436)" userId="5aaabf4a-3afa-4b4f-b53d-fb7de0a4a702" providerId="ADAL" clId="{DF66382D-B322-4C62-929E-D4D597998DAC}" dt="2021-10-20T08:36:36.780" v="475" actId="26606"/>
          <ac:spMkLst>
            <pc:docMk/>
            <pc:sldMk cId="1275973246" sldId="270"/>
            <ac:spMk id="9" creationId="{4E78424C-6FD0-41F8-9CAA-5DC19C42359F}"/>
          </ac:spMkLst>
        </pc:spChg>
        <pc:spChg chg="add del">
          <ac:chgData name="Saminah Ayub Chohan (1807436)" userId="5aaabf4a-3afa-4b4f-b53d-fb7de0a4a702" providerId="ADAL" clId="{DF66382D-B322-4C62-929E-D4D597998DAC}" dt="2021-10-20T08:36:36.780" v="475" actId="26606"/>
          <ac:spMkLst>
            <pc:docMk/>
            <pc:sldMk cId="1275973246" sldId="270"/>
            <ac:spMk id="11" creationId="{DD136760-57DC-4301-8BEA-B71AD2D13905}"/>
          </ac:spMkLst>
        </pc:spChg>
        <pc:spChg chg="add del">
          <ac:chgData name="Saminah Ayub Chohan (1807436)" userId="5aaabf4a-3afa-4b4f-b53d-fb7de0a4a702" providerId="ADAL" clId="{DF66382D-B322-4C62-929E-D4D597998DAC}" dt="2021-10-20T08:36:36.780" v="475" actId="26606"/>
          <ac:spMkLst>
            <pc:docMk/>
            <pc:sldMk cId="1275973246" sldId="270"/>
            <ac:spMk id="13" creationId="{BDC58DEA-1307-4F44-AD47-E613D8B76A89}"/>
          </ac:spMkLst>
        </pc:spChg>
        <pc:spChg chg="add del">
          <ac:chgData name="Saminah Ayub Chohan (1807436)" userId="5aaabf4a-3afa-4b4f-b53d-fb7de0a4a702" providerId="ADAL" clId="{DF66382D-B322-4C62-929E-D4D597998DAC}" dt="2021-10-20T08:36:36.780" v="475" actId="26606"/>
          <ac:spMkLst>
            <pc:docMk/>
            <pc:sldMk cId="1275973246" sldId="270"/>
            <ac:spMk id="15" creationId="{C99B912D-1E4B-42AF-A2BE-CFEFEC916EE7}"/>
          </ac:spMkLst>
        </pc:spChg>
        <pc:graphicFrameChg chg="add del">
          <ac:chgData name="Saminah Ayub Chohan (1807436)" userId="5aaabf4a-3afa-4b4f-b53d-fb7de0a4a702" providerId="ADAL" clId="{DF66382D-B322-4C62-929E-D4D597998DAC}" dt="2021-10-20T08:36:36.780" v="475" actId="26606"/>
          <ac:graphicFrameMkLst>
            <pc:docMk/>
            <pc:sldMk cId="1275973246" sldId="270"/>
            <ac:graphicFrameMk id="5" creationId="{BEA3A296-2E32-4932-BEAE-96B747D18F42}"/>
          </ac:graphicFrameMkLst>
        </pc:graphicFrameChg>
        <pc:graphicFrameChg chg="add del mod">
          <ac:chgData name="Saminah Ayub Chohan (1807436)" userId="5aaabf4a-3afa-4b4f-b53d-fb7de0a4a702" providerId="ADAL" clId="{DF66382D-B322-4C62-929E-D4D597998DAC}" dt="2021-11-03T17:33:10.732" v="676" actId="478"/>
          <ac:graphicFrameMkLst>
            <pc:docMk/>
            <pc:sldMk cId="1275973246" sldId="270"/>
            <ac:graphicFrameMk id="17" creationId="{E31EDB93-4924-48DB-9345-FA54BC561B3D}"/>
          </ac:graphicFrameMkLst>
        </pc:graphicFrameChg>
      </pc:sldChg>
      <pc:sldChg chg="modSp new mod">
        <pc:chgData name="Saminah Ayub Chohan (1807436)" userId="5aaabf4a-3afa-4b4f-b53d-fb7de0a4a702" providerId="ADAL" clId="{DF66382D-B322-4C62-929E-D4D597998DAC}" dt="2021-11-03T20:16:44.715" v="3580"/>
        <pc:sldMkLst>
          <pc:docMk/>
          <pc:sldMk cId="582843449" sldId="271"/>
        </pc:sldMkLst>
        <pc:spChg chg="mod">
          <ac:chgData name="Saminah Ayub Chohan (1807436)" userId="5aaabf4a-3afa-4b4f-b53d-fb7de0a4a702" providerId="ADAL" clId="{DF66382D-B322-4C62-929E-D4D597998DAC}" dt="2021-11-03T19:17:31.216" v="1874" actId="14100"/>
          <ac:spMkLst>
            <pc:docMk/>
            <pc:sldMk cId="582843449" sldId="271"/>
            <ac:spMk id="2" creationId="{C5B2CA43-DB2C-43F9-A804-114DFCB6DC1B}"/>
          </ac:spMkLst>
        </pc:spChg>
        <pc:spChg chg="mod">
          <ac:chgData name="Saminah Ayub Chohan (1807436)" userId="5aaabf4a-3afa-4b4f-b53d-fb7de0a4a702" providerId="ADAL" clId="{DF66382D-B322-4C62-929E-D4D597998DAC}" dt="2021-11-03T20:16:44.715" v="3580"/>
          <ac:spMkLst>
            <pc:docMk/>
            <pc:sldMk cId="582843449" sldId="271"/>
            <ac:spMk id="3" creationId="{F9DD04FE-B142-4B77-BDC4-90746C41DB73}"/>
          </ac:spMkLst>
        </pc:spChg>
      </pc:sldChg>
      <pc:sldChg chg="addSp modSp new mod setBg">
        <pc:chgData name="Saminah Ayub Chohan (1807436)" userId="5aaabf4a-3afa-4b4f-b53d-fb7de0a4a702" providerId="ADAL" clId="{DF66382D-B322-4C62-929E-D4D597998DAC}" dt="2021-11-11T16:17:48.135" v="5108" actId="313"/>
        <pc:sldMkLst>
          <pc:docMk/>
          <pc:sldMk cId="1706553628" sldId="272"/>
        </pc:sldMkLst>
        <pc:spChg chg="mod">
          <ac:chgData name="Saminah Ayub Chohan (1807436)" userId="5aaabf4a-3afa-4b4f-b53d-fb7de0a4a702" providerId="ADAL" clId="{DF66382D-B322-4C62-929E-D4D597998DAC}" dt="2021-11-11T16:17:41" v="5107" actId="26606"/>
          <ac:spMkLst>
            <pc:docMk/>
            <pc:sldMk cId="1706553628" sldId="272"/>
            <ac:spMk id="2" creationId="{2C0E3804-3BEA-4432-829B-258901886E57}"/>
          </ac:spMkLst>
        </pc:spChg>
        <pc:spChg chg="mod">
          <ac:chgData name="Saminah Ayub Chohan (1807436)" userId="5aaabf4a-3afa-4b4f-b53d-fb7de0a4a702" providerId="ADAL" clId="{DF66382D-B322-4C62-929E-D4D597998DAC}" dt="2021-11-11T16:17:48.135" v="5108" actId="313"/>
          <ac:spMkLst>
            <pc:docMk/>
            <pc:sldMk cId="1706553628" sldId="272"/>
            <ac:spMk id="3" creationId="{ABE82E19-B29E-4C79-BDBF-9630257A7312}"/>
          </ac:spMkLst>
        </pc:spChg>
        <pc:spChg chg="add">
          <ac:chgData name="Saminah Ayub Chohan (1807436)" userId="5aaabf4a-3afa-4b4f-b53d-fb7de0a4a702" providerId="ADAL" clId="{DF66382D-B322-4C62-929E-D4D597998DAC}" dt="2021-11-11T16:17:41" v="5107" actId="26606"/>
          <ac:spMkLst>
            <pc:docMk/>
            <pc:sldMk cId="1706553628" sldId="272"/>
            <ac:spMk id="8" creationId="{F63C748C-967B-4A7B-A90F-3EDD0F485AC6}"/>
          </ac:spMkLst>
        </pc:spChg>
        <pc:spChg chg="add">
          <ac:chgData name="Saminah Ayub Chohan (1807436)" userId="5aaabf4a-3afa-4b4f-b53d-fb7de0a4a702" providerId="ADAL" clId="{DF66382D-B322-4C62-929E-D4D597998DAC}" dt="2021-11-11T16:17:41" v="5107" actId="26606"/>
          <ac:spMkLst>
            <pc:docMk/>
            <pc:sldMk cId="1706553628" sldId="272"/>
            <ac:spMk id="10" creationId="{C0143637-4934-44E4-B909-BAF1E7B27972}"/>
          </ac:spMkLst>
        </pc:spChg>
      </pc:sldChg>
      <pc:sldChg chg="addSp modSp new mod setBg">
        <pc:chgData name="Saminah Ayub Chohan (1807436)" userId="5aaabf4a-3afa-4b4f-b53d-fb7de0a4a702" providerId="ADAL" clId="{DF66382D-B322-4C62-929E-D4D597998DAC}" dt="2021-11-11T16:17:35.121" v="5106" actId="113"/>
        <pc:sldMkLst>
          <pc:docMk/>
          <pc:sldMk cId="509919167" sldId="273"/>
        </pc:sldMkLst>
        <pc:spChg chg="mod">
          <ac:chgData name="Saminah Ayub Chohan (1807436)" userId="5aaabf4a-3afa-4b4f-b53d-fb7de0a4a702" providerId="ADAL" clId="{DF66382D-B322-4C62-929E-D4D597998DAC}" dt="2021-11-11T16:17:24.678" v="5104" actId="26606"/>
          <ac:spMkLst>
            <pc:docMk/>
            <pc:sldMk cId="509919167" sldId="273"/>
            <ac:spMk id="2" creationId="{9F6AF6EC-F36D-4121-88DC-590C370E702A}"/>
          </ac:spMkLst>
        </pc:spChg>
        <pc:spChg chg="mod">
          <ac:chgData name="Saminah Ayub Chohan (1807436)" userId="5aaabf4a-3afa-4b4f-b53d-fb7de0a4a702" providerId="ADAL" clId="{DF66382D-B322-4C62-929E-D4D597998DAC}" dt="2021-11-11T16:17:35.121" v="5106" actId="113"/>
          <ac:spMkLst>
            <pc:docMk/>
            <pc:sldMk cId="509919167" sldId="273"/>
            <ac:spMk id="3" creationId="{A4295395-05FA-4E62-B7D5-948B4A553181}"/>
          </ac:spMkLst>
        </pc:spChg>
        <pc:spChg chg="add">
          <ac:chgData name="Saminah Ayub Chohan (1807436)" userId="5aaabf4a-3afa-4b4f-b53d-fb7de0a4a702" providerId="ADAL" clId="{DF66382D-B322-4C62-929E-D4D597998DAC}" dt="2021-11-11T16:17:24.678" v="5104" actId="26606"/>
          <ac:spMkLst>
            <pc:docMk/>
            <pc:sldMk cId="509919167" sldId="273"/>
            <ac:spMk id="8" creationId="{F63C748C-967B-4A7B-A90F-3EDD0F485AC6}"/>
          </ac:spMkLst>
        </pc:spChg>
        <pc:spChg chg="add">
          <ac:chgData name="Saminah Ayub Chohan (1807436)" userId="5aaabf4a-3afa-4b4f-b53d-fb7de0a4a702" providerId="ADAL" clId="{DF66382D-B322-4C62-929E-D4D597998DAC}" dt="2021-11-11T16:17:24.678" v="5104" actId="26606"/>
          <ac:spMkLst>
            <pc:docMk/>
            <pc:sldMk cId="509919167" sldId="273"/>
            <ac:spMk id="10" creationId="{C0143637-4934-44E4-B909-BAF1E7B2797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19438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65232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1963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9023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03663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6889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1020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6408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3592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71009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8031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spc="5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0748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2" r:id="rId1"/>
    <p:sldLayoutId id="2147484043" r:id="rId2"/>
    <p:sldLayoutId id="2147484044" r:id="rId3"/>
    <p:sldLayoutId id="2147484045" r:id="rId4"/>
    <p:sldLayoutId id="2147484046" r:id="rId5"/>
    <p:sldLayoutId id="2147484047" r:id="rId6"/>
    <p:sldLayoutId id="2147484048" r:id="rId7"/>
    <p:sldLayoutId id="2147484049" r:id="rId8"/>
    <p:sldLayoutId id="2147484050" r:id="rId9"/>
    <p:sldLayoutId id="2147484051" r:id="rId10"/>
    <p:sldLayoutId id="214748405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ia.nih.gov/health/infographics/spotting-signs-elder-abuse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ursinghomeabusecenter.com/elder-abuse/signs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afeguardingwarwickshire.co.uk/safeguarding-adults/i-work-with-adults/case-studies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lderabuse.org.uk/breaking-news" TargetMode="External"/><Relationship Id="rId2" Type="http://schemas.openxmlformats.org/officeDocument/2006/relationships/hyperlink" Target="https://cpdonline.co.uk/knowledge-base/safeguarding/legislation-and-policies-that-surround-safeguarding-vulnerable-adult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arers.org/key-facts-about-carers-and-people-they-care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9D4B225-18E9-4C5B-94D8-2ABE6D16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E3CA4F-2F24-4F68-A04A-059FC974043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t="17503" r="-1" b="37354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53DA11-F701-447C-A736-33E4906FF5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0271" y="1193800"/>
            <a:ext cx="3193050" cy="4699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spc="120" dirty="0"/>
              <a:t>BSC health and social care</a:t>
            </a:r>
            <a:br>
              <a:rPr lang="en-US" sz="3200" spc="120" dirty="0"/>
            </a:br>
            <a:r>
              <a:rPr lang="en-US" sz="3200" spc="120" dirty="0"/>
              <a:t>living with care the older person </a:t>
            </a:r>
            <a:endParaRPr lang="en-US" sz="3200" spc="120" baseline="0" dirty="0"/>
          </a:p>
        </p:txBody>
      </p:sp>
      <p:cxnSp>
        <p:nvCxnSpPr>
          <p:cNvPr id="8" name="Straight Connector 24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EDCA315F-A9E9-4C1B-BF0A-C9D5B815A6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76636" y="1193800"/>
            <a:ext cx="6085091" cy="4699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Saminah Ayub Chohan  1807436</a:t>
            </a:r>
            <a:endParaRPr lang="en-US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bMHP6009</a:t>
            </a:r>
            <a:endParaRPr lang="en-US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Joanne Davies</a:t>
            </a:r>
          </a:p>
        </p:txBody>
      </p:sp>
      <p:sp>
        <p:nvSpPr>
          <p:cNvPr id="10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1297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9AC524-BA8F-4D89-98BF-8F3727096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US" spc="120" baseline="0">
                <a:solidFill>
                  <a:srgbClr val="FFFFFF"/>
                </a:solidFill>
              </a:rPr>
              <a:t>What is Elderly Abuse?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AA2818-279A-40DF-B79D-EC86627E4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700"/>
              <a:t>The definition of elder abuse?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Abuse can be a repeated or a single act that can harm a person physically, mentally or emotionally.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                                                                                      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/>
          </a:p>
          <a:p>
            <a:pPr marL="0" indent="0">
              <a:lnSpc>
                <a:spcPct val="110000"/>
              </a:lnSpc>
              <a:buNone/>
            </a:pPr>
            <a:endParaRPr lang="en-GB" sz="1700"/>
          </a:p>
          <a:p>
            <a:pPr marL="0" indent="0">
              <a:lnSpc>
                <a:spcPct val="110000"/>
              </a:lnSpc>
              <a:buNone/>
            </a:pPr>
            <a:endParaRPr lang="en-GB" sz="1700"/>
          </a:p>
          <a:p>
            <a:pPr marL="0" indent="0">
              <a:lnSpc>
                <a:spcPct val="110000"/>
              </a:lnSpc>
              <a:buNone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(Action on Elder Abuse, 2019</a:t>
            </a:r>
            <a:r>
              <a:rPr lang="en-GB" sz="1700"/>
              <a:t>) 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                                                                                                                                                                                                       (who.int 2021)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 u="sng"/>
          </a:p>
          <a:p>
            <a:pPr marL="0" indent="0">
              <a:lnSpc>
                <a:spcPct val="110000"/>
              </a:lnSpc>
              <a:buNone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2759732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527581-41E9-4E54-8678-22CEDB440759}"/>
              </a:ext>
            </a:extLst>
          </p:cNvPr>
          <p:cNvSpPr txBox="1"/>
          <p:nvPr/>
        </p:nvSpPr>
        <p:spPr>
          <a:xfrm>
            <a:off x="849683" y="1240076"/>
            <a:ext cx="2727813" cy="45845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0" i="0" kern="1200" cap="all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Types of abuse?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6D76A2-6ACF-465D-A517-03E5F38E58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300" dirty="0"/>
              <a:t> </a:t>
            </a:r>
          </a:p>
          <a:p>
            <a:pPr marL="228600" lvl="1" indent="0">
              <a:lnSpc>
                <a:spcPct val="110000"/>
              </a:lnSpc>
              <a:spcAft>
                <a:spcPts val="800"/>
              </a:spcAft>
              <a:buNone/>
              <a:tabLst>
                <a:tab pos="914400" algn="l"/>
              </a:tabLst>
            </a:pPr>
            <a:r>
              <a:rPr lang="en-US" sz="1600" b="1" dirty="0"/>
              <a:t>There are many forms of elderly abuse, such as:</a:t>
            </a:r>
          </a:p>
          <a:p>
            <a:pPr marL="742950" lvl="1">
              <a:lnSpc>
                <a:spcPct val="110000"/>
              </a:lnSpc>
              <a:spcAft>
                <a:spcPts val="800"/>
              </a:spcAft>
              <a:tabLst>
                <a:tab pos="914400" algn="l"/>
              </a:tabLst>
            </a:pPr>
            <a:endParaRPr lang="en-US" sz="1600" b="1" dirty="0"/>
          </a:p>
          <a:p>
            <a:pPr marL="742950" lvl="1">
              <a:lnSpc>
                <a:spcPct val="110000"/>
              </a:lnSpc>
              <a:spcAft>
                <a:spcPts val="800"/>
              </a:spcAft>
              <a:tabLst>
                <a:tab pos="914400" algn="l"/>
              </a:tabLst>
            </a:pPr>
            <a:endParaRPr lang="en-US" sz="1600" b="1" dirty="0"/>
          </a:p>
          <a:p>
            <a:pPr lvl="1">
              <a:lnSpc>
                <a:spcPct val="110000"/>
              </a:lnSpc>
              <a:spcAft>
                <a:spcPts val="800"/>
              </a:spcAft>
              <a:tabLst>
                <a:tab pos="914400" algn="l"/>
              </a:tabLst>
            </a:pPr>
            <a:r>
              <a:rPr lang="en-US" sz="1600" b="1" dirty="0"/>
              <a:t>Physical abuse</a:t>
            </a:r>
            <a:endParaRPr lang="en-US" sz="1600" dirty="0"/>
          </a:p>
          <a:p>
            <a:pPr marL="742950" lvl="1">
              <a:lnSpc>
                <a:spcPct val="110000"/>
              </a:lnSpc>
              <a:spcAft>
                <a:spcPts val="800"/>
              </a:spcAft>
              <a:tabLst>
                <a:tab pos="914400" algn="l"/>
              </a:tabLst>
            </a:pPr>
            <a:r>
              <a:rPr lang="en-US" sz="1600" b="1" dirty="0"/>
              <a:t>Sexual abuse</a:t>
            </a:r>
            <a:endParaRPr lang="en-US" sz="1600" dirty="0"/>
          </a:p>
          <a:p>
            <a:pPr marL="742950" lvl="1">
              <a:lnSpc>
                <a:spcPct val="110000"/>
              </a:lnSpc>
              <a:spcAft>
                <a:spcPts val="800"/>
              </a:spcAft>
              <a:tabLst>
                <a:tab pos="914400" algn="l"/>
              </a:tabLst>
            </a:pPr>
            <a:r>
              <a:rPr lang="en-US" sz="1600" b="1" dirty="0"/>
              <a:t>Neglect</a:t>
            </a:r>
            <a:endParaRPr lang="en-US" sz="1600" dirty="0"/>
          </a:p>
          <a:p>
            <a:pPr marL="742950" lvl="1">
              <a:lnSpc>
                <a:spcPct val="110000"/>
              </a:lnSpc>
              <a:spcAft>
                <a:spcPts val="800"/>
              </a:spcAft>
              <a:tabLst>
                <a:tab pos="914400" algn="l"/>
              </a:tabLst>
            </a:pPr>
            <a:r>
              <a:rPr lang="en-US" sz="1600" b="1" dirty="0"/>
              <a:t>Financial abuse</a:t>
            </a:r>
            <a:endParaRPr lang="en-US" sz="1600" dirty="0"/>
          </a:p>
          <a:p>
            <a:pPr marL="457200" lvl="1">
              <a:lnSpc>
                <a:spcPct val="110000"/>
              </a:lnSpc>
              <a:spcAft>
                <a:spcPts val="800"/>
              </a:spcAft>
              <a:tabLst>
                <a:tab pos="914400" algn="l"/>
              </a:tabLst>
            </a:pPr>
            <a:endParaRPr lang="en-US" sz="1600" dirty="0"/>
          </a:p>
          <a:p>
            <a:pPr marL="0">
              <a:lnSpc>
                <a:spcPct val="110000"/>
              </a:lnSpc>
              <a:spcAft>
                <a:spcPts val="800"/>
              </a:spcAft>
            </a:pPr>
            <a:r>
              <a:rPr lang="en-US" sz="1600" dirty="0"/>
              <a:t> </a:t>
            </a:r>
          </a:p>
          <a:p>
            <a:pPr marL="0">
              <a:lnSpc>
                <a:spcPct val="110000"/>
              </a:lnSpc>
            </a:pPr>
            <a:endParaRPr lang="en-US" sz="1600" dirty="0"/>
          </a:p>
          <a:p>
            <a:pPr marL="0">
              <a:lnSpc>
                <a:spcPct val="110000"/>
              </a:lnSpc>
            </a:pPr>
            <a:r>
              <a:rPr lang="en-US" sz="1300" dirty="0"/>
              <a:t>                                                                                                                                                   (</a:t>
            </a:r>
            <a:r>
              <a:rPr lang="en-US" sz="1300" dirty="0" err="1"/>
              <a:t>nursinghomeabusecenter</a:t>
            </a:r>
            <a:r>
              <a:rPr lang="en-US" sz="1300" dirty="0"/>
              <a:t> 2021)</a:t>
            </a:r>
          </a:p>
        </p:txBody>
      </p:sp>
    </p:spTree>
    <p:extLst>
      <p:ext uri="{BB962C8B-B14F-4D97-AF65-F5344CB8AC3E}">
        <p14:creationId xmlns:p14="http://schemas.microsoft.com/office/powerpoint/2010/main" val="25387819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38774-7F11-4808-AA52-467957C5BA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RECOGNISE SIGNS OF ABUSE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7EF54-978C-4A02-B99C-4428664663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298851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r>
              <a:rPr lang="en-GB" dirty="0"/>
              <a:t>Strange and unexpected changes in an elderly loved one's mental, physical, or financial well-being are the most typical warning indicators of elder abuse. The indicators of elder abuse differ based on the sort of elder abuse that has been perpetrated against the victim.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A0A050-5276-4A79-97CB-F619D9F486E5}"/>
              </a:ext>
            </a:extLst>
          </p:cNvPr>
          <p:cNvSpPr txBox="1"/>
          <p:nvPr/>
        </p:nvSpPr>
        <p:spPr>
          <a:xfrm>
            <a:off x="7818783" y="5446643"/>
            <a:ext cx="34588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(Spotting the Signs of Elder Abuse | National Institute on Aging 2021)</a:t>
            </a:r>
          </a:p>
        </p:txBody>
      </p:sp>
    </p:spTree>
    <p:extLst>
      <p:ext uri="{BB962C8B-B14F-4D97-AF65-F5344CB8AC3E}">
        <p14:creationId xmlns:p14="http://schemas.microsoft.com/office/powerpoint/2010/main" val="20989710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DB27E2-A0D8-45AE-9B6F-DD9BFE38F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GB" sz="3000">
                <a:solidFill>
                  <a:srgbClr val="FFFFFF"/>
                </a:solidFill>
              </a:rPr>
              <a:t>ARTIFICIAL INTELIGANCE IN HEALTHCARE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DCA991-24FA-4426-8AB6-9B1BE87BE8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r>
              <a:rPr lang="en-GB" dirty="0"/>
              <a:t>What is AI in healthcare and what is its use?</a:t>
            </a:r>
          </a:p>
          <a:p>
            <a:pPr marL="0" indent="0">
              <a:buNone/>
            </a:pPr>
            <a:r>
              <a:rPr lang="en-GB" dirty="0"/>
              <a:t>Artificial Intelligence (AI) is the intelligence demonstrated by machines that can assist in the completion of a variety of activities using sentiment analysis and Natural Language Processing (NLP).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</a:t>
            </a:r>
            <a:r>
              <a:rPr lang="en-GB" b="0" i="0">
                <a:effectLst/>
                <a:latin typeface="Open Sans" panose="020B0606030504020204" pitchFamily="34" charset="0"/>
              </a:rPr>
              <a:t>( Artificial intelligence in healthcare,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13706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5FAB4-A2F5-4819-8107-E36DD4F4A2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i="0" dirty="0">
                <a:solidFill>
                  <a:srgbClr val="272727"/>
                </a:solidFill>
                <a:effectLst/>
                <a:latin typeface="Arial" panose="020B0604020202020204" pitchFamily="34" charset="0"/>
              </a:rPr>
              <a:t>Risk Factors For Elder Abuse</a:t>
            </a:r>
            <a:br>
              <a:rPr lang="en-GB" b="1" i="0" dirty="0">
                <a:solidFill>
                  <a:srgbClr val="272727"/>
                </a:solidFill>
                <a:effectLst/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1270B-7E50-46D7-A3C2-1FD448A29A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3"/>
            <a:ext cx="9603275" cy="1413268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endParaRPr lang="en-GB" b="1" i="0" dirty="0">
              <a:solidFill>
                <a:srgbClr val="272727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/>
              <a:t>While anyone over the age of 65 can be abused or neglected, some are at a higher risk than others.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F77A42-E607-449B-8C72-AECB4F4F0253}"/>
              </a:ext>
            </a:extLst>
          </p:cNvPr>
          <p:cNvSpPr txBox="1"/>
          <p:nvPr/>
        </p:nvSpPr>
        <p:spPr>
          <a:xfrm>
            <a:off x="7036904" y="5407150"/>
            <a:ext cx="49430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(Signs of Elder Abuse - Know Warning Signs of Elderly Abuse 2021)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295399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BA6CC7-8480-4470-B6A7-08683A1BE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Case study of caregiver abuse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14368D-65F6-4B39-B4C7-E5E0E3A52E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r>
              <a:rPr lang="en-GB" dirty="0"/>
              <a:t>Example of a case study </a:t>
            </a:r>
          </a:p>
          <a:p>
            <a:pPr marL="0" indent="0">
              <a:buNone/>
            </a:pPr>
            <a:r>
              <a:rPr lang="en-GB" dirty="0"/>
              <a:t>Mr Hs story of abuse towards his wife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</a:t>
            </a:r>
            <a:r>
              <a:rPr lang="en-GB" b="0" i="0">
                <a:effectLst/>
                <a:latin typeface="Open Sans" panose="020B0606030504020204" pitchFamily="34" charset="0"/>
              </a:rPr>
              <a:t>(Adults and Studies, 2021)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 </a:t>
            </a:r>
            <a:r>
              <a:rPr lang="en-GB" dirty="0"/>
              <a:t>              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5524269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40B04B-3708-43BA-8936-4452F24A4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Safe guarding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A599F-80F5-4210-B8C8-DB3EC571AE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600"/>
              <a:t>What is safe guarding?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600" b="0" i="0">
                <a:effectLst/>
                <a:latin typeface="Roboto" panose="02000000000000000000" pitchFamily="2" charset="0"/>
              </a:rPr>
              <a:t> Safeguarding is the action that is taken to promote the welfare of the older person and protect them from harm. preventing harm to ones  health or development.</a:t>
            </a:r>
            <a:endParaRPr lang="en-GB" sz="1600"/>
          </a:p>
          <a:p>
            <a:pPr>
              <a:lnSpc>
                <a:spcPct val="110000"/>
              </a:lnSpc>
            </a:pPr>
            <a:endParaRPr lang="en-GB" sz="1600"/>
          </a:p>
          <a:p>
            <a:pPr marL="0" indent="0">
              <a:lnSpc>
                <a:spcPct val="110000"/>
              </a:lnSpc>
              <a:buNone/>
            </a:pPr>
            <a:r>
              <a:rPr lang="en-GB" sz="1600"/>
              <a:t>What needs to be done to protect elders from abuse?</a:t>
            </a:r>
          </a:p>
          <a:p>
            <a:pPr>
              <a:lnSpc>
                <a:spcPct val="110000"/>
              </a:lnSpc>
            </a:pPr>
            <a:r>
              <a:rPr lang="en-GB" sz="1600" b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Creating appropriate policies and processes</a:t>
            </a:r>
          </a:p>
          <a:p>
            <a:pPr>
              <a:lnSpc>
                <a:spcPct val="110000"/>
              </a:lnSpc>
            </a:pPr>
            <a:r>
              <a:rPr lang="en-GB" sz="1600" b="0">
                <a:effectLst/>
                <a:latin typeface="Roboto" panose="02000000000000000000" pitchFamily="2" charset="0"/>
                <a:ea typeface="Times New Roman" panose="02020603050405020304" pitchFamily="18" charset="0"/>
              </a:rPr>
              <a:t>Co-operation</a:t>
            </a:r>
            <a:endParaRPr lang="en-GB" sz="1600" b="1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r>
              <a:rPr lang="en-GB" sz="1600"/>
              <a:t>Choosing the best candidate for the position</a:t>
            </a:r>
          </a:p>
          <a:p>
            <a:pPr>
              <a:lnSpc>
                <a:spcPct val="110000"/>
              </a:lnSpc>
            </a:pPr>
            <a:r>
              <a:rPr lang="en-GB" sz="1600" b="0" i="0">
                <a:effectLst/>
                <a:latin typeface="Open Sans" panose="020B0606030504020204" pitchFamily="34" charset="0"/>
              </a:rPr>
              <a:t>Criminal background check                             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600">
              <a:latin typeface="Open Sans" panose="020B0606030504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600" b="0" i="0">
                <a:effectLst/>
                <a:latin typeface="Open Sans" panose="020B0606030504020204" pitchFamily="34" charset="0"/>
              </a:rPr>
              <a:t>                                                                                                                                                                  (safegaurding2021)</a:t>
            </a: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725249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96A338-A9E7-4246-8A81-1F83C774B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GB" sz="3000">
                <a:solidFill>
                  <a:srgbClr val="FFFFFF"/>
                </a:solidFill>
              </a:rPr>
              <a:t>Legalisation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4CB8C-266B-4760-94E3-638ABFD7AC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dirty="0"/>
              <a:t>The Most up to date and current legalisations for abuse are:</a:t>
            </a:r>
          </a:p>
          <a:p>
            <a:pPr>
              <a:lnSpc>
                <a:spcPct val="110000"/>
              </a:lnSpc>
            </a:pPr>
            <a:endParaRPr lang="en-GB" dirty="0"/>
          </a:p>
          <a:p>
            <a:pPr marL="0" indent="0">
              <a:lnSpc>
                <a:spcPct val="110000"/>
              </a:lnSpc>
              <a:buNone/>
            </a:pPr>
            <a:r>
              <a:rPr lang="en-GB" i="0" dirty="0">
                <a:effectLst/>
                <a:latin typeface="Arial" panose="020B0604020202020204" pitchFamily="34" charset="0"/>
              </a:rPr>
              <a:t>Care Act 2014                                                              Human Rights Act 1998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i="0" dirty="0">
                <a:effectLst/>
                <a:latin typeface="Arial" panose="020B0604020202020204" pitchFamily="34" charset="0"/>
              </a:rPr>
              <a:t>                                                                                 Data Protection Act 2018 Safeguarding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i="0" dirty="0">
                <a:effectLst/>
                <a:latin typeface="Arial" panose="020B0604020202020204" pitchFamily="34" charset="0"/>
              </a:rPr>
              <a:t>Vulnerable Groups Act 2006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i="0" dirty="0">
                <a:effectLst/>
                <a:latin typeface="Arial" panose="020B0604020202020204" pitchFamily="34" charset="0"/>
              </a:rPr>
              <a:t>Health and Social Care Act 2012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i="0" dirty="0">
                <a:effectLst/>
                <a:latin typeface="Arial" panose="020B0604020202020204" pitchFamily="34" charset="0"/>
              </a:rPr>
              <a:t>Mental Capacity Act 2005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i="0" dirty="0">
                <a:effectLst/>
                <a:latin typeface="Arial" panose="020B0604020202020204" pitchFamily="34" charset="0"/>
              </a:rPr>
              <a:t>Equality Act 2010</a:t>
            </a:r>
          </a:p>
          <a:p>
            <a:pPr marL="0" indent="0">
              <a:lnSpc>
                <a:spcPct val="110000"/>
              </a:lnSpc>
              <a:buNone/>
            </a:pPr>
            <a:endParaRPr lang="en-GB" dirty="0"/>
          </a:p>
          <a:p>
            <a:pPr marL="0" indent="0">
              <a:lnSpc>
                <a:spcPct val="11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33882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0E3804-3BEA-4432-829B-258901886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GB" sz="2700">
                <a:solidFill>
                  <a:srgbClr val="FFFFFF"/>
                </a:solidFill>
              </a:rPr>
              <a:t>RESPONSIBILTIES OF A HEALTH CARE PROFESSIONAL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82E19-B29E-4C79-BDBF-9630257A73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endParaRPr lang="en-GB" sz="1700" b="0" i="0" dirty="0">
              <a:effectLst/>
              <a:latin typeface="Open Sans" panose="020B0606030504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700" dirty="0">
                <a:latin typeface="Open Sans" panose="020B0606030504020204" pitchFamily="34" charset="0"/>
              </a:rPr>
              <a:t>Your role as a healthcare professional?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700" b="0" i="0" dirty="0">
                <a:effectLst/>
                <a:latin typeface="Roboto" panose="02000000000000000000" pitchFamily="2" charset="0"/>
              </a:rPr>
              <a:t>Providing patients with preventive medication;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700" b="0" i="0" dirty="0">
                <a:effectLst/>
                <a:latin typeface="Roboto" panose="02000000000000000000" pitchFamily="2" charset="0"/>
              </a:rPr>
              <a:t>Preventing diseases from spreading;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700" b="0" i="0" dirty="0">
                <a:effectLst/>
                <a:latin typeface="Roboto" panose="02000000000000000000" pitchFamily="2" charset="0"/>
              </a:rPr>
              <a:t>Educating people about prevention, cures and other such tips;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700" b="0" i="0" dirty="0">
                <a:effectLst/>
                <a:latin typeface="Roboto" panose="02000000000000000000" pitchFamily="2" charset="0"/>
              </a:rPr>
              <a:t>Disseminating information about how to live healthy lives.</a:t>
            </a:r>
          </a:p>
          <a:p>
            <a:pPr>
              <a:lnSpc>
                <a:spcPct val="110000"/>
              </a:lnSpc>
            </a:pPr>
            <a:endParaRPr lang="en-GB" sz="1700" b="0" i="0" dirty="0">
              <a:effectLst/>
              <a:latin typeface="Open Sans" panose="020B0606030504020204" pitchFamily="34" charset="0"/>
            </a:endParaRPr>
          </a:p>
          <a:p>
            <a:pPr>
              <a:lnSpc>
                <a:spcPct val="110000"/>
              </a:lnSpc>
            </a:pPr>
            <a:endParaRPr lang="en-GB" sz="1700" dirty="0">
              <a:latin typeface="Open Sans" panose="020B0606030504020204" pitchFamily="34" charset="0"/>
            </a:endParaRPr>
          </a:p>
          <a:p>
            <a:pPr>
              <a:lnSpc>
                <a:spcPct val="110000"/>
              </a:lnSpc>
            </a:pPr>
            <a:endParaRPr lang="en-GB" sz="1700" b="0" i="0" dirty="0">
              <a:effectLst/>
              <a:latin typeface="Open Sans" panose="020B0606030504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700" b="0" i="0" dirty="0">
                <a:effectLst/>
                <a:latin typeface="Open Sans" panose="020B0606030504020204" pitchFamily="34" charset="0"/>
              </a:rPr>
              <a:t>                   (What is the role of Healthcare Professionals? - St. Patrick's, 2021)</a:t>
            </a: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7065536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6AF6EC-F36D-4121-88DC-590C370E7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95395-05FA-4E62-B7D5-948B4A5531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/>
              <a:t>Recommendations for abuse in elderly care?</a:t>
            </a:r>
          </a:p>
          <a:p>
            <a:pPr marL="0" indent="0">
              <a:buNone/>
            </a:pPr>
            <a:r>
              <a:rPr lang="en-GB" dirty="0"/>
              <a:t>There are many ways to prevent elderly abuse within a care home or home setting. Following rules policies and procedures can prevent any abuse or mistreatment from happening.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(Elder Abuse Prevention - Can Elder Abuse Be Prevented 2021)</a:t>
            </a:r>
          </a:p>
        </p:txBody>
      </p:sp>
    </p:spTree>
    <p:extLst>
      <p:ext uri="{BB962C8B-B14F-4D97-AF65-F5344CB8AC3E}">
        <p14:creationId xmlns:p14="http://schemas.microsoft.com/office/powerpoint/2010/main" val="5099191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6CFDD-C6C0-458A-9E9C-F368A8FED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322" y="405191"/>
            <a:ext cx="3232939" cy="495958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0AF04-92DC-4989-BAF9-108E80B104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348" y="901149"/>
            <a:ext cx="7699512" cy="4386470"/>
          </a:xfrm>
        </p:spPr>
        <p:txBody>
          <a:bodyPr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GB" sz="12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Legislation &amp; Policies That Surround Safeguarding Vulnerable Adults (cpdonline.co.uk)</a:t>
            </a:r>
            <a:r>
              <a:rPr lang="en-GB" sz="1200" dirty="0"/>
              <a:t> </a:t>
            </a:r>
            <a:r>
              <a:rPr lang="en-GB" sz="1200" b="0" i="0" dirty="0">
                <a:effectLst/>
                <a:latin typeface="Open Sans" panose="020B0606030504020204" pitchFamily="34" charset="0"/>
              </a:rPr>
              <a:t>2021. [online] Available at: &lt;https://www.merriam-webster.com/dictionary/legislation&gt; [Accessed 3 November 2021].</a:t>
            </a:r>
          </a:p>
          <a:p>
            <a:pPr>
              <a:lnSpc>
                <a:spcPct val="110000"/>
              </a:lnSpc>
            </a:pPr>
            <a:r>
              <a:rPr lang="en-GB" sz="1200" b="0" i="0" dirty="0">
                <a:effectLst/>
                <a:latin typeface="Open Sans" panose="020B0606030504020204" pitchFamily="34" charset="0"/>
              </a:rPr>
              <a:t>Team, T., 2021. </a:t>
            </a:r>
            <a:r>
              <a:rPr lang="en-GB" sz="1200" b="0" i="1" dirty="0">
                <a:effectLst/>
                <a:latin typeface="Open Sans" panose="020B0606030504020204" pitchFamily="34" charset="0"/>
              </a:rPr>
              <a:t>Signs of Elder Abuse - Know Warning Signs of Elderly Abuse</a:t>
            </a:r>
            <a:r>
              <a:rPr lang="en-GB" sz="1200" b="0" i="0" dirty="0">
                <a:effectLst/>
                <a:latin typeface="Open Sans" panose="020B0606030504020204" pitchFamily="34" charset="0"/>
              </a:rPr>
              <a:t>. [online] Nursing Home Abuse Centre. Available at: &lt;https://www.nursinghomeabusecenter.com/elder-abuse/signs/&gt; [Accessed 3 November 2021].</a:t>
            </a:r>
            <a:endParaRPr lang="en-GB" sz="1200" dirty="0"/>
          </a:p>
          <a:p>
            <a:pPr>
              <a:lnSpc>
                <a:spcPct val="110000"/>
              </a:lnSpc>
            </a:pPr>
            <a:r>
              <a:rPr lang="en-GB" sz="1200" b="0" i="0" dirty="0">
                <a:effectLst/>
                <a:latin typeface="Open Sans" panose="020B0606030504020204" pitchFamily="34" charset="0"/>
              </a:rPr>
              <a:t>National Institute on Aging. 2021. </a:t>
            </a:r>
            <a:r>
              <a:rPr lang="en-GB" sz="1200" b="0" i="1" dirty="0">
                <a:effectLst/>
                <a:latin typeface="Open Sans" panose="020B0606030504020204" pitchFamily="34" charset="0"/>
              </a:rPr>
              <a:t>Spotting the Signs of Elder Abuse</a:t>
            </a:r>
            <a:r>
              <a:rPr lang="en-GB" sz="1200" b="0" i="0" dirty="0">
                <a:effectLst/>
                <a:latin typeface="Open Sans" panose="020B0606030504020204" pitchFamily="34" charset="0"/>
              </a:rPr>
              <a:t>. [online] Available at: &lt;https://www.nia.nih.gov/health/infographics/spotting-signs-elder-abuse&gt; [Accessed 3 November 2021].</a:t>
            </a:r>
            <a:endParaRPr lang="en-GB" sz="1200" dirty="0"/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(Age UK, 2019)</a:t>
            </a:r>
          </a:p>
          <a:p>
            <a:pPr>
              <a:lnSpc>
                <a:spcPct val="110000"/>
              </a:lnSpc>
            </a:pPr>
            <a:r>
              <a:rPr lang="en-GB" sz="1200" b="0" i="0" dirty="0">
                <a:effectLst/>
                <a:latin typeface="Open Sans" panose="020B0606030504020204" pitchFamily="34" charset="0"/>
              </a:rPr>
              <a:t>Who.int. 2021. </a:t>
            </a:r>
            <a:r>
              <a:rPr lang="en-GB" sz="1200" b="0" i="1" dirty="0">
                <a:effectLst/>
                <a:latin typeface="Open Sans" panose="020B0606030504020204" pitchFamily="34" charset="0"/>
              </a:rPr>
              <a:t>Elder abuse</a:t>
            </a:r>
            <a:r>
              <a:rPr lang="en-GB" sz="1200" b="0" i="0" dirty="0">
                <a:effectLst/>
                <a:latin typeface="Open Sans" panose="020B0606030504020204" pitchFamily="34" charset="0"/>
              </a:rPr>
              <a:t>. [online] Available at: &lt;https://www.who.int/news-room/fact-sheets/detail/elder-abuse&gt; [Accessed 3 November 2021].</a:t>
            </a:r>
          </a:p>
          <a:p>
            <a:pPr>
              <a:lnSpc>
                <a:spcPct val="110000"/>
              </a:lnSpc>
            </a:pPr>
            <a:r>
              <a:rPr lang="en-GB" sz="1200" b="0" i="0" dirty="0">
                <a:effectLst/>
                <a:latin typeface="Open Sans" panose="020B0606030504020204" pitchFamily="34" charset="0"/>
              </a:rPr>
              <a:t>Thenationalcareline.org. 2021. </a:t>
            </a:r>
            <a:r>
              <a:rPr lang="en-GB" sz="1200" b="0" i="1" dirty="0">
                <a:effectLst/>
                <a:latin typeface="Open Sans" panose="020B0606030504020204" pitchFamily="34" charset="0"/>
              </a:rPr>
              <a:t>Action on Elder Abuse</a:t>
            </a:r>
            <a:r>
              <a:rPr lang="en-GB" sz="1200" b="0" i="0" dirty="0">
                <a:effectLst/>
                <a:latin typeface="Open Sans" panose="020B0606030504020204" pitchFamily="34" charset="0"/>
              </a:rPr>
              <a:t>. [online] Available at: &lt;https://thenationalcareline.org/AccessingHelp/ActionOnElderAbuse&gt; [Accessed 3 November 2021].</a:t>
            </a:r>
          </a:p>
          <a:p>
            <a:pPr>
              <a:lnSpc>
                <a:spcPct val="110000"/>
              </a:lnSpc>
            </a:pPr>
            <a:r>
              <a:rPr lang="en-GB" sz="1200" b="0" i="0" dirty="0">
                <a:effectLst/>
                <a:latin typeface="Open Sans" panose="020B0606030504020204" pitchFamily="34" charset="0"/>
              </a:rPr>
              <a:t>Age UK. 2021. [online] Available at: &lt;https://www.ageuk.org.uk/services/&gt; [Accessed 3 November 2021].</a:t>
            </a:r>
          </a:p>
          <a:p>
            <a:pPr>
              <a:lnSpc>
                <a:spcPct val="110000"/>
              </a:lnSpc>
            </a:pPr>
            <a:r>
              <a:rPr lang="en-GB" sz="1200" b="0" i="0" dirty="0">
                <a:effectLst/>
                <a:latin typeface="Open Sans" panose="020B0606030504020204" pitchFamily="34" charset="0"/>
              </a:rPr>
              <a:t>Adults, S. and Studies, C., 2021. </a:t>
            </a:r>
            <a:r>
              <a:rPr lang="en-GB" sz="1200" b="0" i="1" dirty="0">
                <a:effectLst/>
                <a:latin typeface="Open Sans" panose="020B0606030504020204" pitchFamily="34" charset="0"/>
              </a:rPr>
              <a:t>Case Studies</a:t>
            </a:r>
            <a:r>
              <a:rPr lang="en-GB" sz="1200" b="0" i="0" dirty="0">
                <a:effectLst/>
                <a:latin typeface="Open Sans" panose="020B0606030504020204" pitchFamily="34" charset="0"/>
              </a:rPr>
              <a:t>. [online] Safeguardingwarwickshire.co.uk. Available at: &lt;https://www.safeguardingwarwickshire.co.uk/safeguarding-adults/case-studies&gt; [Accessed 3 November 2021].</a:t>
            </a:r>
            <a:endParaRPr lang="en-GB" sz="1200" dirty="0"/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Action on Elder Abuse, (2018)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Hate Crime Review Must Make Elder Abuse an Offence.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https://www.elderabuse.org.uk/breaking-news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[Accessed 3 November 2021].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Carers Trust, (2015)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Key Facts about Carers and the People they Care for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https://carers.org/key-facts-about-carers-and-people-they-care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[online] [Accessed 3 November 2021]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1456926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2CA43-DB2C-43F9-A804-114DFCB6D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739887" cy="695049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D04FE-B142-4B77-BDC4-90746C41DB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4362" y="914401"/>
            <a:ext cx="9603275" cy="3902588"/>
          </a:xfrm>
        </p:spPr>
        <p:txBody>
          <a:bodyPr>
            <a:no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Legislation.gov.uk. 2021.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Care Act 2014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&lt;https://www.legislation.gov.uk/ukpga/2014/23/part/1/crossheading/safeguarding-adults-at-risk-of-abuse-or-neglect/enacted&gt; [Accessed 3 November 2021].</a:t>
            </a:r>
          </a:p>
          <a:p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Legislation.gov.uk. 2021.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Safeguarding Vulnerable Groups Act 2006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&lt;https://www.legislation.gov.uk/ukpga/2006/47/contents&gt; [Accessed 3 November 2021].</a:t>
            </a:r>
          </a:p>
          <a:p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Legislation.gov.uk. 2021.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Health and Social Care Act 2012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&lt;https://www.legislation.gov.uk/ukpga/2012/7/contents&gt; [Accessed 3 November 2021].</a:t>
            </a:r>
          </a:p>
          <a:p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Legislation.gov.uk. 2021.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Mental Capacity Act 2005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&lt;https://www.legislation.gov.uk/ukpga/2005/9/contents&gt; [Accessed 3 November 2021].</a:t>
            </a:r>
          </a:p>
          <a:p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GOV.UK. 2021.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Report abuse of an older person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&lt;https://www.gov.uk/report-abuse-of-older-person&gt; [Accessed 3 November 2021].</a:t>
            </a: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Nice.org.uk. 2021. [online] Available at: &lt;https://www.nice.org.uk/guidance/ng189/resources/safeguarding-adults-in-care-homes-pdf-66142030079941&gt; [Accessed 3 November 2021].</a:t>
            </a: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World Health Organization. 2021.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Elder abuse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&lt;https://www.who.int/ageing/projects/elder_abuse/en/&gt; [Accessed 3 November 2021].</a:t>
            </a:r>
            <a:endParaRPr lang="en-GB" sz="1400" dirty="0"/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Un.org. 2021. [online] Available at: &lt;http://www.un.org/development/desa/dspd/wp-content/uploads/sites/22/2019/05/Silvia-Perel-Levin-Abuse-Neglect-and-Violence-against-Older-Persons-in-situations-of-emergencies.pdf&gt; [Accessed 3 November 2021].</a:t>
            </a: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Ibm.com. 2021.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What is artificial intelligence in healthcare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&lt;https://www.ibm.com/topics/artificial-intelligence-healthcare&gt; [Accessed 3 November 2021].</a:t>
            </a:r>
            <a:endParaRPr lang="en-GB" sz="14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284344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1655</TotalTime>
  <Words>1253</Words>
  <Application>Microsoft Office PowerPoint</Application>
  <PresentationFormat>Widescreen</PresentationFormat>
  <Paragraphs>119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Gill Sans MT</vt:lpstr>
      <vt:lpstr>Open Sans</vt:lpstr>
      <vt:lpstr>Roboto</vt:lpstr>
      <vt:lpstr>Times New Roman</vt:lpstr>
      <vt:lpstr>Gallery</vt:lpstr>
      <vt:lpstr>BSC health and social care living with care the older person </vt:lpstr>
      <vt:lpstr>What is Elderly Abuse?</vt:lpstr>
      <vt:lpstr>PowerPoint Presentation</vt:lpstr>
      <vt:lpstr>HOW TO RECOGNISE SIGNS OF ABUSE</vt:lpstr>
      <vt:lpstr>ARTIFICIAL INTELIGANCE IN HEALTHCARE </vt:lpstr>
      <vt:lpstr>Risk Factors For Elder Abuse </vt:lpstr>
      <vt:lpstr>Case study of caregiver abuse </vt:lpstr>
      <vt:lpstr>Safe guarding </vt:lpstr>
      <vt:lpstr>Legalisation </vt:lpstr>
      <vt:lpstr>RESPONSIBILTIES OF A HEALTH CARE PROFESSIONAL</vt:lpstr>
      <vt:lpstr>Recommendations 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Elderly Abuse</dc:title>
  <dc:creator>Saminah Ayub Chohan (1807436)</dc:creator>
  <cp:lastModifiedBy>Saminah Ayub Chohan (1807436)</cp:lastModifiedBy>
  <cp:revision>1</cp:revision>
  <dcterms:created xsi:type="dcterms:W3CDTF">2021-10-19T09:34:04Z</dcterms:created>
  <dcterms:modified xsi:type="dcterms:W3CDTF">2021-11-11T16:18:51Z</dcterms:modified>
</cp:coreProperties>
</file>