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 id="2147483708" r:id="rId2"/>
    <p:sldMasterId id="2147483710" r:id="rId3"/>
    <p:sldMasterId id="2147483712" r:id="rId4"/>
    <p:sldMasterId id="2147483714" r:id="rId5"/>
    <p:sldMasterId id="2147483716" r:id="rId6"/>
    <p:sldMasterId id="2147483719" r:id="rId7"/>
    <p:sldMasterId id="2147483722" r:id="rId8"/>
    <p:sldMasterId id="2147483729" r:id="rId9"/>
    <p:sldMasterId id="2147483735" r:id="rId10"/>
    <p:sldMasterId id="2147483740" r:id="rId11"/>
    <p:sldMasterId id="2147483742" r:id="rId12"/>
    <p:sldMasterId id="2147483744" r:id="rId13"/>
    <p:sldMasterId id="2147483746" r:id="rId14"/>
    <p:sldMasterId id="2147483748" r:id="rId15"/>
    <p:sldMasterId id="2147483750" r:id="rId16"/>
    <p:sldMasterId id="2147483752" r:id="rId17"/>
    <p:sldMasterId id="2147483754" r:id="rId18"/>
    <p:sldMasterId id="2147483756" r:id="rId19"/>
  </p:sldMasterIdLst>
  <p:notesMasterIdLst>
    <p:notesMasterId r:id="rId68"/>
  </p:notesMasterIdLst>
  <p:sldIdLst>
    <p:sldId id="387" r:id="rId20"/>
    <p:sldId id="256" r:id="rId21"/>
    <p:sldId id="356" r:id="rId22"/>
    <p:sldId id="328" r:id="rId23"/>
    <p:sldId id="324" r:id="rId24"/>
    <p:sldId id="341" r:id="rId25"/>
    <p:sldId id="325" r:id="rId26"/>
    <p:sldId id="287" r:id="rId27"/>
    <p:sldId id="331" r:id="rId28"/>
    <p:sldId id="332" r:id="rId29"/>
    <p:sldId id="330" r:id="rId30"/>
    <p:sldId id="333" r:id="rId31"/>
    <p:sldId id="370" r:id="rId32"/>
    <p:sldId id="371" r:id="rId33"/>
    <p:sldId id="372" r:id="rId34"/>
    <p:sldId id="369" r:id="rId35"/>
    <p:sldId id="373" r:id="rId36"/>
    <p:sldId id="374" r:id="rId37"/>
    <p:sldId id="375" r:id="rId38"/>
    <p:sldId id="389" r:id="rId39"/>
    <p:sldId id="398" r:id="rId40"/>
    <p:sldId id="392" r:id="rId41"/>
    <p:sldId id="393" r:id="rId42"/>
    <p:sldId id="312" r:id="rId43"/>
    <p:sldId id="394" r:id="rId44"/>
    <p:sldId id="376" r:id="rId45"/>
    <p:sldId id="377" r:id="rId46"/>
    <p:sldId id="395" r:id="rId47"/>
    <p:sldId id="379" r:id="rId48"/>
    <p:sldId id="380" r:id="rId49"/>
    <p:sldId id="381" r:id="rId50"/>
    <p:sldId id="396" r:id="rId51"/>
    <p:sldId id="348" r:id="rId52"/>
    <p:sldId id="336" r:id="rId53"/>
    <p:sldId id="335" r:id="rId54"/>
    <p:sldId id="337" r:id="rId55"/>
    <p:sldId id="354" r:id="rId56"/>
    <p:sldId id="386" r:id="rId57"/>
    <p:sldId id="399" r:id="rId58"/>
    <p:sldId id="355" r:id="rId59"/>
    <p:sldId id="339" r:id="rId60"/>
    <p:sldId id="340" r:id="rId61"/>
    <p:sldId id="346" r:id="rId62"/>
    <p:sldId id="344" r:id="rId63"/>
    <p:sldId id="352" r:id="rId64"/>
    <p:sldId id="400" r:id="rId65"/>
    <p:sldId id="338" r:id="rId66"/>
    <p:sldId id="349"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BB2338-4679-414C-999A-A042D991EC1F}" v="2" dt="2024-06-15T16:47:56.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399" autoAdjust="0"/>
  </p:normalViewPr>
  <p:slideViewPr>
    <p:cSldViewPr snapToGrid="0">
      <p:cViewPr varScale="1">
        <p:scale>
          <a:sx n="61" d="100"/>
          <a:sy n="61" d="100"/>
        </p:scale>
        <p:origin x="1493"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microsoft.com/office/2015/10/relationships/revisionInfo" Target="revisionInfo.xml"/><Relationship Id="rId5" Type="http://schemas.openxmlformats.org/officeDocument/2006/relationships/slideMaster" Target="slideMasters/slideMaster5.xml"/><Relationship Id="rId61" Type="http://schemas.openxmlformats.org/officeDocument/2006/relationships/slide" Target="slides/slide42.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2.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7.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55265F16-243C-2982-0D1F-4E502FE7FC24}"/>
    <pc:docChg chg="modSld">
      <pc:chgData name="Natasha Young" userId="S::n.young@uwtsd.ac.uk::450ac887-d51d-4f28-b5bb-9aa773a39bcf" providerId="AD" clId="Web-{55265F16-243C-2982-0D1F-4E502FE7FC24}" dt="2023-09-12T13:42:22.597" v="2" actId="20577"/>
      <pc:docMkLst>
        <pc:docMk/>
      </pc:docMkLst>
      <pc:sldChg chg="modSp">
        <pc:chgData name="Natasha Young" userId="S::n.young@uwtsd.ac.uk::450ac887-d51d-4f28-b5bb-9aa773a39bcf" providerId="AD" clId="Web-{55265F16-243C-2982-0D1F-4E502FE7FC24}" dt="2023-09-12T13:42:22.597" v="2" actId="20577"/>
        <pc:sldMkLst>
          <pc:docMk/>
          <pc:sldMk cId="1479405264" sldId="256"/>
        </pc:sldMkLst>
        <pc:spChg chg="mod">
          <ac:chgData name="Natasha Young" userId="S::n.young@uwtsd.ac.uk::450ac887-d51d-4f28-b5bb-9aa773a39bcf" providerId="AD" clId="Web-{55265F16-243C-2982-0D1F-4E502FE7FC24}" dt="2023-09-12T13:42:22.597" v="2" actId="20577"/>
          <ac:spMkLst>
            <pc:docMk/>
            <pc:sldMk cId="1479405264" sldId="256"/>
            <ac:spMk id="2" creationId="{A4A1FAB0-CF51-4BD5-BFF6-7F11BBA471B8}"/>
          </ac:spMkLst>
        </pc:spChg>
      </pc:sldChg>
    </pc:docChg>
  </pc:docChgLst>
  <pc:docChgLst>
    <pc:chgData name="Bee B" userId="8940502075193e3a" providerId="LiveId" clId="{C6BB2338-4679-414C-999A-A042D991EC1F}"/>
    <pc:docChg chg="custSel addSld delSld modSld">
      <pc:chgData name="Bee B" userId="8940502075193e3a" providerId="LiveId" clId="{C6BB2338-4679-414C-999A-A042D991EC1F}" dt="2024-06-15T16:47:56.266" v="403"/>
      <pc:docMkLst>
        <pc:docMk/>
      </pc:docMkLst>
      <pc:sldChg chg="modSp mod">
        <pc:chgData name="Bee B" userId="8940502075193e3a" providerId="LiveId" clId="{C6BB2338-4679-414C-999A-A042D991EC1F}" dt="2024-06-15T16:25:02.182" v="8" actId="20577"/>
        <pc:sldMkLst>
          <pc:docMk/>
          <pc:sldMk cId="0" sldId="287"/>
        </pc:sldMkLst>
        <pc:spChg chg="mod">
          <ac:chgData name="Bee B" userId="8940502075193e3a" providerId="LiveId" clId="{C6BB2338-4679-414C-999A-A042D991EC1F}" dt="2024-06-15T16:25:02.182" v="8" actId="20577"/>
          <ac:spMkLst>
            <pc:docMk/>
            <pc:sldMk cId="0" sldId="287"/>
            <ac:spMk id="19459" creationId="{8E52D318-2566-2B2C-A1E6-70223A8E55DD}"/>
          </ac:spMkLst>
        </pc:spChg>
      </pc:sldChg>
      <pc:sldChg chg="modSp mod">
        <pc:chgData name="Bee B" userId="8940502075193e3a" providerId="LiveId" clId="{C6BB2338-4679-414C-999A-A042D991EC1F}" dt="2024-06-15T16:36:11.170" v="289" actId="20577"/>
        <pc:sldMkLst>
          <pc:docMk/>
          <pc:sldMk cId="0" sldId="333"/>
        </pc:sldMkLst>
        <pc:spChg chg="mod">
          <ac:chgData name="Bee B" userId="8940502075193e3a" providerId="LiveId" clId="{C6BB2338-4679-414C-999A-A042D991EC1F}" dt="2024-06-15T16:36:11.170" v="289" actId="20577"/>
          <ac:spMkLst>
            <pc:docMk/>
            <pc:sldMk cId="0" sldId="333"/>
            <ac:spMk id="21508" creationId="{2AB4D055-AB49-C6C5-B101-54B73CFC8443}"/>
          </ac:spMkLst>
        </pc:spChg>
      </pc:sldChg>
      <pc:sldChg chg="add">
        <pc:chgData name="Bee B" userId="8940502075193e3a" providerId="LiveId" clId="{C6BB2338-4679-414C-999A-A042D991EC1F}" dt="2024-06-15T16:47:56.266" v="403"/>
        <pc:sldMkLst>
          <pc:docMk/>
          <pc:sldMk cId="0" sldId="344"/>
        </pc:sldMkLst>
      </pc:sldChg>
      <pc:sldChg chg="add">
        <pc:chgData name="Bee B" userId="8940502075193e3a" providerId="LiveId" clId="{C6BB2338-4679-414C-999A-A042D991EC1F}" dt="2024-06-15T16:47:56.266" v="403"/>
        <pc:sldMkLst>
          <pc:docMk/>
          <pc:sldMk cId="0" sldId="352"/>
        </pc:sldMkLst>
      </pc:sldChg>
      <pc:sldChg chg="modSp mod">
        <pc:chgData name="Bee B" userId="8940502075193e3a" providerId="LiveId" clId="{C6BB2338-4679-414C-999A-A042D991EC1F}" dt="2024-06-15T16:33:06.981" v="224" actId="13926"/>
        <pc:sldMkLst>
          <pc:docMk/>
          <pc:sldMk cId="4229938277" sldId="374"/>
        </pc:sldMkLst>
        <pc:spChg chg="mod">
          <ac:chgData name="Bee B" userId="8940502075193e3a" providerId="LiveId" clId="{C6BB2338-4679-414C-999A-A042D991EC1F}" dt="2024-06-15T16:33:06.981" v="224" actId="13926"/>
          <ac:spMkLst>
            <pc:docMk/>
            <pc:sldMk cId="4229938277" sldId="374"/>
            <ac:spMk id="36868" creationId="{34DC3D16-E387-4E6F-E9E7-26954C8F898A}"/>
          </ac:spMkLst>
        </pc:spChg>
      </pc:sldChg>
      <pc:sldChg chg="modSp mod">
        <pc:chgData name="Bee B" userId="8940502075193e3a" providerId="LiveId" clId="{C6BB2338-4679-414C-999A-A042D991EC1F}" dt="2024-06-15T16:35:26.172" v="274" actId="20577"/>
        <pc:sldMkLst>
          <pc:docMk/>
          <pc:sldMk cId="516390634" sldId="376"/>
        </pc:sldMkLst>
        <pc:spChg chg="mod">
          <ac:chgData name="Bee B" userId="8940502075193e3a" providerId="LiveId" clId="{C6BB2338-4679-414C-999A-A042D991EC1F}" dt="2024-06-15T16:35:26.172" v="274" actId="20577"/>
          <ac:spMkLst>
            <pc:docMk/>
            <pc:sldMk cId="516390634" sldId="376"/>
            <ac:spMk id="38916" creationId="{910C70F8-CD77-398C-1F34-993EE0448F55}"/>
          </ac:spMkLst>
        </pc:spChg>
      </pc:sldChg>
      <pc:sldChg chg="modSp mod">
        <pc:chgData name="Bee B" userId="8940502075193e3a" providerId="LiveId" clId="{C6BB2338-4679-414C-999A-A042D991EC1F}" dt="2024-06-15T16:37:03.482" v="294" actId="404"/>
        <pc:sldMkLst>
          <pc:docMk/>
          <pc:sldMk cId="594894256" sldId="377"/>
        </pc:sldMkLst>
        <pc:spChg chg="mod">
          <ac:chgData name="Bee B" userId="8940502075193e3a" providerId="LiveId" clId="{C6BB2338-4679-414C-999A-A042D991EC1F}" dt="2024-06-15T16:37:03.482" v="294" actId="404"/>
          <ac:spMkLst>
            <pc:docMk/>
            <pc:sldMk cId="594894256" sldId="377"/>
            <ac:spMk id="38916" creationId="{910C70F8-CD77-398C-1F34-993EE0448F55}"/>
          </ac:spMkLst>
        </pc:spChg>
      </pc:sldChg>
      <pc:sldChg chg="modSp mod modNotesTx">
        <pc:chgData name="Bee B" userId="8940502075193e3a" providerId="LiveId" clId="{C6BB2338-4679-414C-999A-A042D991EC1F}" dt="2024-06-15T16:42:08.461" v="371" actId="20577"/>
        <pc:sldMkLst>
          <pc:docMk/>
          <pc:sldMk cId="2449196690" sldId="379"/>
        </pc:sldMkLst>
        <pc:spChg chg="mod">
          <ac:chgData name="Bee B" userId="8940502075193e3a" providerId="LiveId" clId="{C6BB2338-4679-414C-999A-A042D991EC1F}" dt="2024-06-15T16:42:01.496" v="370" actId="255"/>
          <ac:spMkLst>
            <pc:docMk/>
            <pc:sldMk cId="2449196690" sldId="379"/>
            <ac:spMk id="38916" creationId="{910C70F8-CD77-398C-1F34-993EE0448F55}"/>
          </ac:spMkLst>
        </pc:spChg>
      </pc:sldChg>
      <pc:sldChg chg="addSp delSp modSp mod">
        <pc:chgData name="Bee B" userId="8940502075193e3a" providerId="LiveId" clId="{C6BB2338-4679-414C-999A-A042D991EC1F}" dt="2024-06-15T16:43:07.533" v="388" actId="1076"/>
        <pc:sldMkLst>
          <pc:docMk/>
          <pc:sldMk cId="1784473237" sldId="380"/>
        </pc:sldMkLst>
        <pc:spChg chg="add mod">
          <ac:chgData name="Bee B" userId="8940502075193e3a" providerId="LiveId" clId="{C6BB2338-4679-414C-999A-A042D991EC1F}" dt="2024-06-15T16:43:07.533" v="388" actId="1076"/>
          <ac:spMkLst>
            <pc:docMk/>
            <pc:sldMk cId="1784473237" sldId="380"/>
            <ac:spMk id="3" creationId="{57F17190-EB7B-5034-E12E-17D6116EE9BC}"/>
          </ac:spMkLst>
        </pc:spChg>
        <pc:spChg chg="mod">
          <ac:chgData name="Bee B" userId="8940502075193e3a" providerId="LiveId" clId="{C6BB2338-4679-414C-999A-A042D991EC1F}" dt="2024-06-15T16:43:04.990" v="387" actId="1076"/>
          <ac:spMkLst>
            <pc:docMk/>
            <pc:sldMk cId="1784473237" sldId="380"/>
            <ac:spMk id="30722" creationId="{2506C2E4-A072-CC3D-0753-2F85FC1D66E1}"/>
          </ac:spMkLst>
        </pc:spChg>
        <pc:spChg chg="del">
          <ac:chgData name="Bee B" userId="8940502075193e3a" providerId="LiveId" clId="{C6BB2338-4679-414C-999A-A042D991EC1F}" dt="2024-06-15T16:42:31.113" v="375" actId="478"/>
          <ac:spMkLst>
            <pc:docMk/>
            <pc:sldMk cId="1784473237" sldId="380"/>
            <ac:spMk id="38915" creationId="{71ACD742-3E1C-692E-9BC2-5E3C8E81C0AF}"/>
          </ac:spMkLst>
        </pc:spChg>
        <pc:spChg chg="del mod">
          <ac:chgData name="Bee B" userId="8940502075193e3a" providerId="LiveId" clId="{C6BB2338-4679-414C-999A-A042D991EC1F}" dt="2024-06-15T16:42:35.318" v="378" actId="478"/>
          <ac:spMkLst>
            <pc:docMk/>
            <pc:sldMk cId="1784473237" sldId="380"/>
            <ac:spMk id="38916" creationId="{910C70F8-CD77-398C-1F34-993EE0448F55}"/>
          </ac:spMkLst>
        </pc:spChg>
      </pc:sldChg>
      <pc:sldChg chg="modSp mod">
        <pc:chgData name="Bee B" userId="8940502075193e3a" providerId="LiveId" clId="{C6BB2338-4679-414C-999A-A042D991EC1F}" dt="2024-06-15T16:44:10.303" v="396" actId="1076"/>
        <pc:sldMkLst>
          <pc:docMk/>
          <pc:sldMk cId="2053987241" sldId="381"/>
        </pc:sldMkLst>
        <pc:spChg chg="mod">
          <ac:chgData name="Bee B" userId="8940502075193e3a" providerId="LiveId" clId="{C6BB2338-4679-414C-999A-A042D991EC1F}" dt="2024-06-15T16:44:10.303" v="396" actId="1076"/>
          <ac:spMkLst>
            <pc:docMk/>
            <pc:sldMk cId="2053987241" sldId="381"/>
            <ac:spMk id="38916" creationId="{910C70F8-CD77-398C-1F34-993EE0448F55}"/>
          </ac:spMkLst>
        </pc:spChg>
      </pc:sldChg>
      <pc:sldChg chg="modSp mod">
        <pc:chgData name="Bee B" userId="8940502075193e3a" providerId="LiveId" clId="{C6BB2338-4679-414C-999A-A042D991EC1F}" dt="2024-06-15T16:34:57.060" v="230" actId="20577"/>
        <pc:sldMkLst>
          <pc:docMk/>
          <pc:sldMk cId="4103202167" sldId="394"/>
        </pc:sldMkLst>
        <pc:spChg chg="mod">
          <ac:chgData name="Bee B" userId="8940502075193e3a" providerId="LiveId" clId="{C6BB2338-4679-414C-999A-A042D991EC1F}" dt="2024-06-15T16:34:57.060" v="230" actId="20577"/>
          <ac:spMkLst>
            <pc:docMk/>
            <pc:sldMk cId="4103202167" sldId="394"/>
            <ac:spMk id="38916" creationId="{910C70F8-CD77-398C-1F34-993EE0448F55}"/>
          </ac:spMkLst>
        </pc:spChg>
      </pc:sldChg>
      <pc:sldChg chg="modSp mod modNotesTx">
        <pc:chgData name="Bee B" userId="8940502075193e3a" providerId="LiveId" clId="{C6BB2338-4679-414C-999A-A042D991EC1F}" dt="2024-06-15T16:39:44.472" v="332" actId="20577"/>
        <pc:sldMkLst>
          <pc:docMk/>
          <pc:sldMk cId="893953129" sldId="395"/>
        </pc:sldMkLst>
        <pc:spChg chg="mod">
          <ac:chgData name="Bee B" userId="8940502075193e3a" providerId="LiveId" clId="{C6BB2338-4679-414C-999A-A042D991EC1F}" dt="2024-06-15T16:39:38.117" v="331" actId="20577"/>
          <ac:spMkLst>
            <pc:docMk/>
            <pc:sldMk cId="893953129" sldId="395"/>
            <ac:spMk id="38916" creationId="{910C70F8-CD77-398C-1F34-993EE0448F55}"/>
          </ac:spMkLst>
        </pc:spChg>
      </pc:sldChg>
      <pc:sldChg chg="modSp mod">
        <pc:chgData name="Bee B" userId="8940502075193e3a" providerId="LiveId" clId="{C6BB2338-4679-414C-999A-A042D991EC1F}" dt="2024-06-15T16:44:53.612" v="400" actId="1076"/>
        <pc:sldMkLst>
          <pc:docMk/>
          <pc:sldMk cId="2377536649" sldId="396"/>
        </pc:sldMkLst>
        <pc:spChg chg="mod">
          <ac:chgData name="Bee B" userId="8940502075193e3a" providerId="LiveId" clId="{C6BB2338-4679-414C-999A-A042D991EC1F}" dt="2024-06-15T16:44:53.612" v="400" actId="1076"/>
          <ac:spMkLst>
            <pc:docMk/>
            <pc:sldMk cId="2377536649" sldId="396"/>
            <ac:spMk id="38916" creationId="{910C70F8-CD77-398C-1F34-993EE0448F55}"/>
          </ac:spMkLst>
        </pc:spChg>
      </pc:sldChg>
      <pc:sldChg chg="del">
        <pc:chgData name="Bee B" userId="8940502075193e3a" providerId="LiveId" clId="{C6BB2338-4679-414C-999A-A042D991EC1F}" dt="2024-06-15T16:45:25.602" v="401" actId="47"/>
        <pc:sldMkLst>
          <pc:docMk/>
          <pc:sldMk cId="1142230079" sldId="397"/>
        </pc:sldMkLst>
      </pc:sldChg>
      <pc:sldChg chg="add">
        <pc:chgData name="Bee B" userId="8940502075193e3a" providerId="LiveId" clId="{C6BB2338-4679-414C-999A-A042D991EC1F}" dt="2024-06-15T16:46:52.084" v="402"/>
        <pc:sldMkLst>
          <pc:docMk/>
          <pc:sldMk cId="0" sldId="399"/>
        </pc:sldMkLst>
      </pc:sldChg>
      <pc:sldChg chg="add">
        <pc:chgData name="Bee B" userId="8940502075193e3a" providerId="LiveId" clId="{C6BB2338-4679-414C-999A-A042D991EC1F}" dt="2024-06-15T16:47:56.266" v="403"/>
        <pc:sldMkLst>
          <pc:docMk/>
          <pc:sldMk cId="0" sldId="400"/>
        </pc:sldMkLst>
      </pc:sldChg>
    </pc:docChg>
  </pc:docChgLst>
  <pc:docChgLst>
    <pc:chgData name="Natasha Young" userId="S::n.young@uwtsd.ac.uk::450ac887-d51d-4f28-b5bb-9aa773a39bcf" providerId="AD" clId="Web-{97E12476-5AF7-B46F-0C39-F6ECA8281553}"/>
    <pc:docChg chg="delSld modSld">
      <pc:chgData name="Natasha Young" userId="S::n.young@uwtsd.ac.uk::450ac887-d51d-4f28-b5bb-9aa773a39bcf" providerId="AD" clId="Web-{97E12476-5AF7-B46F-0C39-F6ECA8281553}" dt="2023-09-08T09:39:49.370" v="26" actId="20577"/>
      <pc:docMkLst>
        <pc:docMk/>
      </pc:docMkLst>
      <pc:sldChg chg="del">
        <pc:chgData name="Natasha Young" userId="S::n.young@uwtsd.ac.uk::450ac887-d51d-4f28-b5bb-9aa773a39bcf" providerId="AD" clId="Web-{97E12476-5AF7-B46F-0C39-F6ECA8281553}" dt="2023-09-08T09:38:03.226" v="0"/>
        <pc:sldMkLst>
          <pc:docMk/>
          <pc:sldMk cId="2856534897" sldId="342"/>
        </pc:sldMkLst>
      </pc:sldChg>
      <pc:sldChg chg="modSp">
        <pc:chgData name="Natasha Young" userId="S::n.young@uwtsd.ac.uk::450ac887-d51d-4f28-b5bb-9aa773a39bcf" providerId="AD" clId="Web-{97E12476-5AF7-B46F-0C39-F6ECA8281553}" dt="2023-09-08T09:38:57.134" v="7" actId="20577"/>
        <pc:sldMkLst>
          <pc:docMk/>
          <pc:sldMk cId="594894256" sldId="377"/>
        </pc:sldMkLst>
        <pc:spChg chg="mod">
          <ac:chgData name="Natasha Young" userId="S::n.young@uwtsd.ac.uk::450ac887-d51d-4f28-b5bb-9aa773a39bcf" providerId="AD" clId="Web-{97E12476-5AF7-B46F-0C39-F6ECA8281553}" dt="2023-09-08T09:38:54.181" v="6" actId="20577"/>
          <ac:spMkLst>
            <pc:docMk/>
            <pc:sldMk cId="594894256" sldId="377"/>
            <ac:spMk id="38915" creationId="{71ACD742-3E1C-692E-9BC2-5E3C8E81C0AF}"/>
          </ac:spMkLst>
        </pc:spChg>
        <pc:spChg chg="mod">
          <ac:chgData name="Natasha Young" userId="S::n.young@uwtsd.ac.uk::450ac887-d51d-4f28-b5bb-9aa773a39bcf" providerId="AD" clId="Web-{97E12476-5AF7-B46F-0C39-F6ECA8281553}" dt="2023-09-08T09:38:57.134" v="7" actId="20577"/>
          <ac:spMkLst>
            <pc:docMk/>
            <pc:sldMk cId="594894256" sldId="377"/>
            <ac:spMk id="38916" creationId="{910C70F8-CD77-398C-1F34-993EE0448F55}"/>
          </ac:spMkLst>
        </pc:spChg>
      </pc:sldChg>
      <pc:sldChg chg="modSp">
        <pc:chgData name="Natasha Young" userId="S::n.young@uwtsd.ac.uk::450ac887-d51d-4f28-b5bb-9aa773a39bcf" providerId="AD" clId="Web-{97E12476-5AF7-B46F-0C39-F6ECA8281553}" dt="2023-09-08T09:38:37.368" v="3" actId="1076"/>
        <pc:sldMkLst>
          <pc:docMk/>
          <pc:sldMk cId="4103202167" sldId="394"/>
        </pc:sldMkLst>
        <pc:spChg chg="mod">
          <ac:chgData name="Natasha Young" userId="S::n.young@uwtsd.ac.uk::450ac887-d51d-4f28-b5bb-9aa773a39bcf" providerId="AD" clId="Web-{97E12476-5AF7-B46F-0C39-F6ECA8281553}" dt="2023-09-08T09:38:37.368" v="3" actId="1076"/>
          <ac:spMkLst>
            <pc:docMk/>
            <pc:sldMk cId="4103202167" sldId="394"/>
            <ac:spMk id="38915" creationId="{71ACD742-3E1C-692E-9BC2-5E3C8E81C0AF}"/>
          </ac:spMkLst>
        </pc:spChg>
        <pc:spChg chg="mod">
          <ac:chgData name="Natasha Young" userId="S::n.young@uwtsd.ac.uk::450ac887-d51d-4f28-b5bb-9aa773a39bcf" providerId="AD" clId="Web-{97E12476-5AF7-B46F-0C39-F6ECA8281553}" dt="2023-09-08T09:38:34.040" v="2" actId="1076"/>
          <ac:spMkLst>
            <pc:docMk/>
            <pc:sldMk cId="4103202167" sldId="394"/>
            <ac:spMk id="38916" creationId="{910C70F8-CD77-398C-1F34-993EE0448F55}"/>
          </ac:spMkLst>
        </pc:spChg>
      </pc:sldChg>
      <pc:sldChg chg="modSp">
        <pc:chgData name="Natasha Young" userId="S::n.young@uwtsd.ac.uk::450ac887-d51d-4f28-b5bb-9aa773a39bcf" providerId="AD" clId="Web-{97E12476-5AF7-B46F-0C39-F6ECA8281553}" dt="2023-09-08T09:39:49.370" v="26" actId="20577"/>
        <pc:sldMkLst>
          <pc:docMk/>
          <pc:sldMk cId="893953129" sldId="395"/>
        </pc:sldMkLst>
        <pc:spChg chg="mod">
          <ac:chgData name="Natasha Young" userId="S::n.young@uwtsd.ac.uk::450ac887-d51d-4f28-b5bb-9aa773a39bcf" providerId="AD" clId="Web-{97E12476-5AF7-B46F-0C39-F6ECA8281553}" dt="2023-09-08T09:39:49.370" v="26" actId="20577"/>
          <ac:spMkLst>
            <pc:docMk/>
            <pc:sldMk cId="893953129" sldId="395"/>
            <ac:spMk id="38915" creationId="{71ACD742-3E1C-692E-9BC2-5E3C8E81C0AF}"/>
          </ac:spMkLst>
        </pc:spChg>
        <pc:spChg chg="mod">
          <ac:chgData name="Natasha Young" userId="S::n.young@uwtsd.ac.uk::450ac887-d51d-4f28-b5bb-9aa773a39bcf" providerId="AD" clId="Web-{97E12476-5AF7-B46F-0C39-F6ECA8281553}" dt="2023-09-08T09:39:44.433" v="25" actId="20577"/>
          <ac:spMkLst>
            <pc:docMk/>
            <pc:sldMk cId="893953129" sldId="395"/>
            <ac:spMk id="38916" creationId="{910C70F8-CD77-398C-1F34-993EE0448F55}"/>
          </ac:spMkLst>
        </pc:spChg>
      </pc:sldChg>
    </pc:docChg>
  </pc:docChgLst>
  <pc:docChgLst>
    <pc:chgData name="Natasha Young" userId="S::n.young@uwtsd.ac.uk::450ac887-d51d-4f28-b5bb-9aa773a39bcf" providerId="AD" clId="Web-{577D473D-891B-03FF-689B-864A759A2953}"/>
    <pc:docChg chg="addSld delSld">
      <pc:chgData name="Natasha Young" userId="S::n.young@uwtsd.ac.uk::450ac887-d51d-4f28-b5bb-9aa773a39bcf" providerId="AD" clId="Web-{577D473D-891B-03FF-689B-864A759A2953}" dt="2023-12-03T01:06:56.988" v="5"/>
      <pc:docMkLst>
        <pc:docMk/>
      </pc:docMkLst>
      <pc:sldChg chg="del">
        <pc:chgData name="Natasha Young" userId="S::n.young@uwtsd.ac.uk::450ac887-d51d-4f28-b5bb-9aa773a39bcf" providerId="AD" clId="Web-{577D473D-891B-03FF-689B-864A759A2953}" dt="2023-12-03T01:06:20.799" v="1"/>
        <pc:sldMkLst>
          <pc:docMk/>
          <pc:sldMk cId="743297541" sldId="391"/>
        </pc:sldMkLst>
      </pc:sldChg>
      <pc:sldChg chg="add del">
        <pc:chgData name="Natasha Young" userId="S::n.young@uwtsd.ac.uk::450ac887-d51d-4f28-b5bb-9aa773a39bcf" providerId="AD" clId="Web-{577D473D-891B-03FF-689B-864A759A2953}" dt="2023-12-03T01:06:42.863" v="4"/>
        <pc:sldMkLst>
          <pc:docMk/>
          <pc:sldMk cId="483001308" sldId="392"/>
        </pc:sldMkLst>
      </pc:sldChg>
      <pc:sldChg chg="add del">
        <pc:chgData name="Natasha Young" userId="S::n.young@uwtsd.ac.uk::450ac887-d51d-4f28-b5bb-9aa773a39bcf" providerId="AD" clId="Web-{577D473D-891B-03FF-689B-864A759A2953}" dt="2023-12-03T01:06:56.988" v="5"/>
        <pc:sldMkLst>
          <pc:docMk/>
          <pc:sldMk cId="332196147" sldId="393"/>
        </pc:sldMkLst>
      </pc:sldChg>
      <pc:sldChg chg="add">
        <pc:chgData name="Natasha Young" userId="S::n.young@uwtsd.ac.uk::450ac887-d51d-4f28-b5bb-9aa773a39bcf" providerId="AD" clId="Web-{577D473D-891B-03FF-689B-864A759A2953}" dt="2023-12-03T01:06:17.877" v="0"/>
        <pc:sldMkLst>
          <pc:docMk/>
          <pc:sldMk cId="2162426482" sldId="398"/>
        </pc:sldMkLst>
      </pc:sldChg>
    </pc:docChg>
  </pc:docChgLst>
  <pc:docChgLst>
    <pc:chgData name="Bee B" userId="8940502075193e3a" providerId="LiveId" clId="{73C6E09F-7B2A-4D7D-898D-8C8B64FF440C}"/>
    <pc:docChg chg="custSel delSld modSld">
      <pc:chgData name="Bee B" userId="8940502075193e3a" providerId="LiveId" clId="{73C6E09F-7B2A-4D7D-898D-8C8B64FF440C}" dt="2024-05-05T20:24:19.854" v="1049" actId="404"/>
      <pc:docMkLst>
        <pc:docMk/>
      </pc:docMkLst>
      <pc:sldChg chg="modSp mod">
        <pc:chgData name="Bee B" userId="8940502075193e3a" providerId="LiveId" clId="{73C6E09F-7B2A-4D7D-898D-8C8B64FF440C}" dt="2024-05-05T19:37:16.282" v="21" actId="20577"/>
        <pc:sldMkLst>
          <pc:docMk/>
          <pc:sldMk cId="1479405264" sldId="256"/>
        </pc:sldMkLst>
        <pc:spChg chg="mod">
          <ac:chgData name="Bee B" userId="8940502075193e3a" providerId="LiveId" clId="{73C6E09F-7B2A-4D7D-898D-8C8B64FF440C}" dt="2024-05-05T19:37:16.282" v="21" actId="20577"/>
          <ac:spMkLst>
            <pc:docMk/>
            <pc:sldMk cId="1479405264" sldId="256"/>
            <ac:spMk id="2" creationId="{A4A1FAB0-CF51-4BD5-BFF6-7F11BBA471B8}"/>
          </ac:spMkLst>
        </pc:spChg>
      </pc:sldChg>
      <pc:sldChg chg="addSp delSp modSp mod">
        <pc:chgData name="Bee B" userId="8940502075193e3a" providerId="LiveId" clId="{73C6E09F-7B2A-4D7D-898D-8C8B64FF440C}" dt="2024-05-05T19:56:45.395" v="561" actId="14100"/>
        <pc:sldMkLst>
          <pc:docMk/>
          <pc:sldMk cId="0" sldId="312"/>
        </pc:sldMkLst>
        <pc:spChg chg="add del mod">
          <ac:chgData name="Bee B" userId="8940502075193e3a" providerId="LiveId" clId="{73C6E09F-7B2A-4D7D-898D-8C8B64FF440C}" dt="2024-05-05T19:56:17.212" v="554" actId="478"/>
          <ac:spMkLst>
            <pc:docMk/>
            <pc:sldMk cId="0" sldId="312"/>
            <ac:spMk id="3" creationId="{A5B9EDFE-DB60-E365-8558-CE2CD253851D}"/>
          </ac:spMkLst>
        </pc:spChg>
        <pc:spChg chg="mod">
          <ac:chgData name="Bee B" userId="8940502075193e3a" providerId="LiveId" clId="{73C6E09F-7B2A-4D7D-898D-8C8B64FF440C}" dt="2024-05-05T19:56:23.472" v="555" actId="20577"/>
          <ac:spMkLst>
            <pc:docMk/>
            <pc:sldMk cId="0" sldId="312"/>
            <ac:spMk id="30722" creationId="{2506C2E4-A072-CC3D-0753-2F85FC1D66E1}"/>
          </ac:spMkLst>
        </pc:spChg>
        <pc:spChg chg="del">
          <ac:chgData name="Bee B" userId="8940502075193e3a" providerId="LiveId" clId="{73C6E09F-7B2A-4D7D-898D-8C8B64FF440C}" dt="2024-05-05T19:56:13.505" v="553" actId="478"/>
          <ac:spMkLst>
            <pc:docMk/>
            <pc:sldMk cId="0" sldId="312"/>
            <ac:spMk id="38915" creationId="{71ACD742-3E1C-692E-9BC2-5E3C8E81C0AF}"/>
          </ac:spMkLst>
        </pc:spChg>
        <pc:spChg chg="mod">
          <ac:chgData name="Bee B" userId="8940502075193e3a" providerId="LiveId" clId="{73C6E09F-7B2A-4D7D-898D-8C8B64FF440C}" dt="2024-05-05T19:56:45.395" v="561" actId="14100"/>
          <ac:spMkLst>
            <pc:docMk/>
            <pc:sldMk cId="0" sldId="312"/>
            <ac:spMk id="38916" creationId="{910C70F8-CD77-398C-1F34-993EE0448F55}"/>
          </ac:spMkLst>
        </pc:spChg>
      </pc:sldChg>
      <pc:sldChg chg="addSp delSp modSp mod">
        <pc:chgData name="Bee B" userId="8940502075193e3a" providerId="LiveId" clId="{73C6E09F-7B2A-4D7D-898D-8C8B64FF440C}" dt="2024-05-05T19:38:56.867" v="203" actId="14100"/>
        <pc:sldMkLst>
          <pc:docMk/>
          <pc:sldMk cId="0" sldId="324"/>
        </pc:sldMkLst>
        <pc:spChg chg="add del mod">
          <ac:chgData name="Bee B" userId="8940502075193e3a" providerId="LiveId" clId="{73C6E09F-7B2A-4D7D-898D-8C8B64FF440C}" dt="2024-05-05T19:38:47.305" v="201" actId="478"/>
          <ac:spMkLst>
            <pc:docMk/>
            <pc:sldMk cId="0" sldId="324"/>
            <ac:spMk id="3" creationId="{55A0C373-9C68-0E66-B125-B26F9AF5A019}"/>
          </ac:spMkLst>
        </pc:spChg>
        <pc:spChg chg="mod">
          <ac:chgData name="Bee B" userId="8940502075193e3a" providerId="LiveId" clId="{73C6E09F-7B2A-4D7D-898D-8C8B64FF440C}" dt="2024-05-05T19:38:51.634" v="202" actId="14100"/>
          <ac:spMkLst>
            <pc:docMk/>
            <pc:sldMk cId="0" sldId="324"/>
            <ac:spMk id="12290" creationId="{378160BF-807A-8E5B-CDA7-98280C52CCF1}"/>
          </ac:spMkLst>
        </pc:spChg>
        <pc:spChg chg="del">
          <ac:chgData name="Bee B" userId="8940502075193e3a" providerId="LiveId" clId="{73C6E09F-7B2A-4D7D-898D-8C8B64FF440C}" dt="2024-05-05T19:38:43.240" v="200" actId="478"/>
          <ac:spMkLst>
            <pc:docMk/>
            <pc:sldMk cId="0" sldId="324"/>
            <ac:spMk id="12291" creationId="{BB7ADC96-8E01-24FB-0785-17FA1EFC75DB}"/>
          </ac:spMkLst>
        </pc:spChg>
        <pc:spChg chg="mod">
          <ac:chgData name="Bee B" userId="8940502075193e3a" providerId="LiveId" clId="{73C6E09F-7B2A-4D7D-898D-8C8B64FF440C}" dt="2024-05-05T19:38:56.867" v="203" actId="14100"/>
          <ac:spMkLst>
            <pc:docMk/>
            <pc:sldMk cId="0" sldId="324"/>
            <ac:spMk id="12292" creationId="{7686E51B-D303-9422-C5A9-FAD686A99469}"/>
          </ac:spMkLst>
        </pc:spChg>
      </pc:sldChg>
      <pc:sldChg chg="addSp delSp modSp mod">
        <pc:chgData name="Bee B" userId="8940502075193e3a" providerId="LiveId" clId="{73C6E09F-7B2A-4D7D-898D-8C8B64FF440C}" dt="2024-05-05T19:39:30.352" v="214" actId="14100"/>
        <pc:sldMkLst>
          <pc:docMk/>
          <pc:sldMk cId="0" sldId="325"/>
        </pc:sldMkLst>
        <pc:spChg chg="add del mod">
          <ac:chgData name="Bee B" userId="8940502075193e3a" providerId="LiveId" clId="{73C6E09F-7B2A-4D7D-898D-8C8B64FF440C}" dt="2024-05-05T19:39:27.072" v="213" actId="478"/>
          <ac:spMkLst>
            <pc:docMk/>
            <pc:sldMk cId="0" sldId="325"/>
            <ac:spMk id="3" creationId="{A422B7D1-0C7C-C412-5425-A315C55D92AF}"/>
          </ac:spMkLst>
        </pc:spChg>
        <pc:spChg chg="del">
          <ac:chgData name="Bee B" userId="8940502075193e3a" providerId="LiveId" clId="{73C6E09F-7B2A-4D7D-898D-8C8B64FF440C}" dt="2024-05-05T19:39:25.130" v="212" actId="478"/>
          <ac:spMkLst>
            <pc:docMk/>
            <pc:sldMk cId="0" sldId="325"/>
            <ac:spMk id="16387" creationId="{29EC9FDF-E13D-6736-8C48-68A6DF1CEDDC}"/>
          </ac:spMkLst>
        </pc:spChg>
        <pc:spChg chg="mod">
          <ac:chgData name="Bee B" userId="8940502075193e3a" providerId="LiveId" clId="{73C6E09F-7B2A-4D7D-898D-8C8B64FF440C}" dt="2024-05-05T19:39:30.352" v="214" actId="14100"/>
          <ac:spMkLst>
            <pc:docMk/>
            <pc:sldMk cId="0" sldId="325"/>
            <ac:spMk id="16388" creationId="{C6A228F0-A9E0-CAD6-46F3-5DAAEFB21312}"/>
          </ac:spMkLst>
        </pc:spChg>
        <pc:spChg chg="mod">
          <ac:chgData name="Bee B" userId="8940502075193e3a" providerId="LiveId" clId="{73C6E09F-7B2A-4D7D-898D-8C8B64FF440C}" dt="2024-05-05T19:39:21.464" v="211" actId="6549"/>
          <ac:spMkLst>
            <pc:docMk/>
            <pc:sldMk cId="0" sldId="325"/>
            <ac:spMk id="23554" creationId="{E6419A0F-9010-E5AA-BE1D-987C0E339463}"/>
          </ac:spMkLst>
        </pc:spChg>
      </pc:sldChg>
      <pc:sldChg chg="modSp mod">
        <pc:chgData name="Bee B" userId="8940502075193e3a" providerId="LiveId" clId="{73C6E09F-7B2A-4D7D-898D-8C8B64FF440C}" dt="2024-05-05T19:38:33.240" v="198" actId="20577"/>
        <pc:sldMkLst>
          <pc:docMk/>
          <pc:sldMk cId="0" sldId="328"/>
        </pc:sldMkLst>
        <pc:spChg chg="mod">
          <ac:chgData name="Bee B" userId="8940502075193e3a" providerId="LiveId" clId="{73C6E09F-7B2A-4D7D-898D-8C8B64FF440C}" dt="2024-05-05T19:38:33.240" v="198" actId="20577"/>
          <ac:spMkLst>
            <pc:docMk/>
            <pc:sldMk cId="0" sldId="328"/>
            <ac:spMk id="3" creationId="{584875C8-67CA-8A71-5DB6-F96DC5210C1F}"/>
          </ac:spMkLst>
        </pc:spChg>
        <pc:spChg chg="mod">
          <ac:chgData name="Bee B" userId="8940502075193e3a" providerId="LiveId" clId="{73C6E09F-7B2A-4D7D-898D-8C8B64FF440C}" dt="2024-05-05T19:37:23.230" v="22" actId="20577"/>
          <ac:spMkLst>
            <pc:docMk/>
            <pc:sldMk cId="0" sldId="328"/>
            <ac:spMk id="10242" creationId="{72BC8345-1AB0-7DEE-9F21-75D922AAF6C0}"/>
          </ac:spMkLst>
        </pc:spChg>
      </pc:sldChg>
      <pc:sldChg chg="addSp delSp modSp mod">
        <pc:chgData name="Bee B" userId="8940502075193e3a" providerId="LiveId" clId="{73C6E09F-7B2A-4D7D-898D-8C8B64FF440C}" dt="2024-05-05T19:41:50.038" v="238" actId="27636"/>
        <pc:sldMkLst>
          <pc:docMk/>
          <pc:sldMk cId="0" sldId="330"/>
        </pc:sldMkLst>
        <pc:spChg chg="add del mod">
          <ac:chgData name="Bee B" userId="8940502075193e3a" providerId="LiveId" clId="{73C6E09F-7B2A-4D7D-898D-8C8B64FF440C}" dt="2024-05-05T19:41:47.062" v="236" actId="478"/>
          <ac:spMkLst>
            <pc:docMk/>
            <pc:sldMk cId="0" sldId="330"/>
            <ac:spMk id="3" creationId="{F08B0684-6C0C-6266-247D-74D14568487C}"/>
          </ac:spMkLst>
        </pc:spChg>
        <pc:spChg chg="del">
          <ac:chgData name="Bee B" userId="8940502075193e3a" providerId="LiveId" clId="{73C6E09F-7B2A-4D7D-898D-8C8B64FF440C}" dt="2024-05-05T19:41:45.061" v="235" actId="478"/>
          <ac:spMkLst>
            <pc:docMk/>
            <pc:sldMk cId="0" sldId="330"/>
            <ac:spMk id="24579" creationId="{1F9B698F-FA1E-D9DB-6E30-946024AC17E2}"/>
          </ac:spMkLst>
        </pc:spChg>
        <pc:spChg chg="mod">
          <ac:chgData name="Bee B" userId="8940502075193e3a" providerId="LiveId" clId="{73C6E09F-7B2A-4D7D-898D-8C8B64FF440C}" dt="2024-05-05T19:41:50.038" v="238" actId="27636"/>
          <ac:spMkLst>
            <pc:docMk/>
            <pc:sldMk cId="0" sldId="330"/>
            <ac:spMk id="24580" creationId="{0A9D1A26-E859-E887-3D71-9FC045079EF7}"/>
          </ac:spMkLst>
        </pc:spChg>
        <pc:spChg chg="mod">
          <ac:chgData name="Bee B" userId="8940502075193e3a" providerId="LiveId" clId="{73C6E09F-7B2A-4D7D-898D-8C8B64FF440C}" dt="2024-05-05T19:41:41.734" v="234" actId="6549"/>
          <ac:spMkLst>
            <pc:docMk/>
            <pc:sldMk cId="0" sldId="330"/>
            <ac:spMk id="32770" creationId="{2F14BD23-0028-376D-E3A7-A01DEEE8FF18}"/>
          </ac:spMkLst>
        </pc:spChg>
      </pc:sldChg>
      <pc:sldChg chg="addSp delSp modSp mod">
        <pc:chgData name="Bee B" userId="8940502075193e3a" providerId="LiveId" clId="{73C6E09F-7B2A-4D7D-898D-8C8B64FF440C}" dt="2024-05-05T19:40:56.330" v="226" actId="1076"/>
        <pc:sldMkLst>
          <pc:docMk/>
          <pc:sldMk cId="0" sldId="331"/>
        </pc:sldMkLst>
        <pc:spChg chg="mod">
          <ac:chgData name="Bee B" userId="8940502075193e3a" providerId="LiveId" clId="{73C6E09F-7B2A-4D7D-898D-8C8B64FF440C}" dt="2024-05-05T19:39:51.190" v="217" actId="6549"/>
          <ac:spMkLst>
            <pc:docMk/>
            <pc:sldMk cId="0" sldId="331"/>
            <ac:spMk id="2" creationId="{C7D1B361-0394-3E52-05DB-EE24177C926D}"/>
          </ac:spMkLst>
        </pc:spChg>
        <pc:spChg chg="del mod">
          <ac:chgData name="Bee B" userId="8940502075193e3a" providerId="LiveId" clId="{73C6E09F-7B2A-4D7D-898D-8C8B64FF440C}" dt="2024-05-05T19:40:10.964" v="222" actId="478"/>
          <ac:spMkLst>
            <pc:docMk/>
            <pc:sldMk cId="0" sldId="331"/>
            <ac:spMk id="20483" creationId="{03B5B49B-85B4-BAEF-FA1C-B152EE1FFFF2}"/>
          </ac:spMkLst>
        </pc:spChg>
        <pc:spChg chg="mod">
          <ac:chgData name="Bee B" userId="8940502075193e3a" providerId="LiveId" clId="{73C6E09F-7B2A-4D7D-898D-8C8B64FF440C}" dt="2024-05-05T19:40:14.486" v="223" actId="14100"/>
          <ac:spMkLst>
            <pc:docMk/>
            <pc:sldMk cId="0" sldId="331"/>
            <ac:spMk id="20484" creationId="{6367CBA0-70A7-D070-95FE-0B2369536A21}"/>
          </ac:spMkLst>
        </pc:spChg>
        <pc:picChg chg="add mod">
          <ac:chgData name="Bee B" userId="8940502075193e3a" providerId="LiveId" clId="{73C6E09F-7B2A-4D7D-898D-8C8B64FF440C}" dt="2024-05-05T19:40:56.330" v="226" actId="1076"/>
          <ac:picMkLst>
            <pc:docMk/>
            <pc:sldMk cId="0" sldId="331"/>
            <ac:picMk id="3" creationId="{754F8C19-5D16-4C7D-95DA-D34C73FF9C5D}"/>
          </ac:picMkLst>
        </pc:picChg>
      </pc:sldChg>
      <pc:sldChg chg="addSp delSp modSp mod">
        <pc:chgData name="Bee B" userId="8940502075193e3a" providerId="LiveId" clId="{73C6E09F-7B2A-4D7D-898D-8C8B64FF440C}" dt="2024-05-05T19:41:35.922" v="232" actId="14100"/>
        <pc:sldMkLst>
          <pc:docMk/>
          <pc:sldMk cId="0" sldId="332"/>
        </pc:sldMkLst>
        <pc:spChg chg="add del mod">
          <ac:chgData name="Bee B" userId="8940502075193e3a" providerId="LiveId" clId="{73C6E09F-7B2A-4D7D-898D-8C8B64FF440C}" dt="2024-05-05T19:41:33.367" v="231" actId="478"/>
          <ac:spMkLst>
            <pc:docMk/>
            <pc:sldMk cId="0" sldId="332"/>
            <ac:spMk id="3" creationId="{5735F03E-58DD-2A01-A448-2E99A33D7178}"/>
          </ac:spMkLst>
        </pc:spChg>
        <pc:spChg chg="mod">
          <ac:chgData name="Bee B" userId="8940502075193e3a" providerId="LiveId" clId="{73C6E09F-7B2A-4D7D-898D-8C8B64FF440C}" dt="2024-05-05T19:41:23.858" v="229" actId="14100"/>
          <ac:spMkLst>
            <pc:docMk/>
            <pc:sldMk cId="0" sldId="332"/>
            <ac:spMk id="22530" creationId="{EB4E0589-D7C7-FA90-6556-7D919A8F1B19}"/>
          </ac:spMkLst>
        </pc:spChg>
        <pc:spChg chg="del">
          <ac:chgData name="Bee B" userId="8940502075193e3a" providerId="LiveId" clId="{73C6E09F-7B2A-4D7D-898D-8C8B64FF440C}" dt="2024-05-05T19:41:29.668" v="230" actId="478"/>
          <ac:spMkLst>
            <pc:docMk/>
            <pc:sldMk cId="0" sldId="332"/>
            <ac:spMk id="22531" creationId="{D2E599D5-9577-6B43-23F5-C86085021C49}"/>
          </ac:spMkLst>
        </pc:spChg>
        <pc:spChg chg="mod">
          <ac:chgData name="Bee B" userId="8940502075193e3a" providerId="LiveId" clId="{73C6E09F-7B2A-4D7D-898D-8C8B64FF440C}" dt="2024-05-05T19:41:35.922" v="232" actId="14100"/>
          <ac:spMkLst>
            <pc:docMk/>
            <pc:sldMk cId="0" sldId="332"/>
            <ac:spMk id="22532" creationId="{BA815068-96B8-2A19-EDC6-71913F75419F}"/>
          </ac:spMkLst>
        </pc:spChg>
      </pc:sldChg>
      <pc:sldChg chg="addSp delSp modSp mod">
        <pc:chgData name="Bee B" userId="8940502075193e3a" providerId="LiveId" clId="{73C6E09F-7B2A-4D7D-898D-8C8B64FF440C}" dt="2024-05-05T19:42:41.597" v="268" actId="14100"/>
        <pc:sldMkLst>
          <pc:docMk/>
          <pc:sldMk cId="0" sldId="333"/>
        </pc:sldMkLst>
        <pc:spChg chg="add del mod">
          <ac:chgData name="Bee B" userId="8940502075193e3a" providerId="LiveId" clId="{73C6E09F-7B2A-4D7D-898D-8C8B64FF440C}" dt="2024-05-05T19:42:06.938" v="242" actId="478"/>
          <ac:spMkLst>
            <pc:docMk/>
            <pc:sldMk cId="0" sldId="333"/>
            <ac:spMk id="3" creationId="{38CC5BBD-5398-78D6-D2DC-4A52A45BFD91}"/>
          </ac:spMkLst>
        </pc:spChg>
        <pc:spChg chg="mod">
          <ac:chgData name="Bee B" userId="8940502075193e3a" providerId="LiveId" clId="{73C6E09F-7B2A-4D7D-898D-8C8B64FF440C}" dt="2024-05-05T19:42:38.613" v="267" actId="14100"/>
          <ac:spMkLst>
            <pc:docMk/>
            <pc:sldMk cId="0" sldId="333"/>
            <ac:spMk id="19458" creationId="{38CD6700-8CD9-2899-0087-F1A59AE62CB6}"/>
          </ac:spMkLst>
        </pc:spChg>
        <pc:spChg chg="mod">
          <ac:chgData name="Bee B" userId="8940502075193e3a" providerId="LiveId" clId="{73C6E09F-7B2A-4D7D-898D-8C8B64FF440C}" dt="2024-05-05T19:42:41.597" v="268" actId="14100"/>
          <ac:spMkLst>
            <pc:docMk/>
            <pc:sldMk cId="0" sldId="333"/>
            <ac:spMk id="21508" creationId="{2AB4D055-AB49-C6C5-B101-54B73CFC8443}"/>
          </ac:spMkLst>
        </pc:spChg>
        <pc:spChg chg="del">
          <ac:chgData name="Bee B" userId="8940502075193e3a" providerId="LiveId" clId="{73C6E09F-7B2A-4D7D-898D-8C8B64FF440C}" dt="2024-05-05T19:42:02.896" v="241" actId="478"/>
          <ac:spMkLst>
            <pc:docMk/>
            <pc:sldMk cId="0" sldId="333"/>
            <ac:spMk id="34819" creationId="{A2F5489D-E817-71A2-A048-50E11324B182}"/>
          </ac:spMkLst>
        </pc:spChg>
      </pc:sldChg>
      <pc:sldChg chg="addSp delSp modSp mod modNotesTx">
        <pc:chgData name="Bee B" userId="8940502075193e3a" providerId="LiveId" clId="{73C6E09F-7B2A-4D7D-898D-8C8B64FF440C}" dt="2024-05-05T20:05:29.104" v="726" actId="1076"/>
        <pc:sldMkLst>
          <pc:docMk/>
          <pc:sldMk cId="0" sldId="335"/>
        </pc:sldMkLst>
        <pc:spChg chg="add del mod">
          <ac:chgData name="Bee B" userId="8940502075193e3a" providerId="LiveId" clId="{73C6E09F-7B2A-4D7D-898D-8C8B64FF440C}" dt="2024-05-05T20:04:38.044" v="691" actId="478"/>
          <ac:spMkLst>
            <pc:docMk/>
            <pc:sldMk cId="0" sldId="335"/>
            <ac:spMk id="3" creationId="{53668C80-3963-9DE4-BE84-A8DB36A0B37D}"/>
          </ac:spMkLst>
        </pc:spChg>
        <pc:spChg chg="del">
          <ac:chgData name="Bee B" userId="8940502075193e3a" providerId="LiveId" clId="{73C6E09F-7B2A-4D7D-898D-8C8B64FF440C}" dt="2024-05-05T20:04:37.424" v="690" actId="478"/>
          <ac:spMkLst>
            <pc:docMk/>
            <pc:sldMk cId="0" sldId="335"/>
            <ac:spMk id="24579" creationId="{CE6D7328-7224-0603-9066-077B1D0A8646}"/>
          </ac:spMkLst>
        </pc:spChg>
        <pc:spChg chg="mod">
          <ac:chgData name="Bee B" userId="8940502075193e3a" providerId="LiveId" clId="{73C6E09F-7B2A-4D7D-898D-8C8B64FF440C}" dt="2024-05-05T20:05:27.484" v="725" actId="1076"/>
          <ac:spMkLst>
            <pc:docMk/>
            <pc:sldMk cId="0" sldId="335"/>
            <ac:spMk id="24580" creationId="{86D4CC60-D46C-1CB5-9B45-C6E68E47FB6B}"/>
          </ac:spMkLst>
        </pc:spChg>
        <pc:spChg chg="mod">
          <ac:chgData name="Bee B" userId="8940502075193e3a" providerId="LiveId" clId="{73C6E09F-7B2A-4D7D-898D-8C8B64FF440C}" dt="2024-05-05T20:04:34.881" v="689" actId="14100"/>
          <ac:spMkLst>
            <pc:docMk/>
            <pc:sldMk cId="0" sldId="335"/>
            <ac:spMk id="34818" creationId="{515ECBE2-EBAA-9586-F720-EFE906A18450}"/>
          </ac:spMkLst>
        </pc:spChg>
        <pc:picChg chg="add mod">
          <ac:chgData name="Bee B" userId="8940502075193e3a" providerId="LiveId" clId="{73C6E09F-7B2A-4D7D-898D-8C8B64FF440C}" dt="2024-05-05T20:05:29.104" v="726" actId="1076"/>
          <ac:picMkLst>
            <pc:docMk/>
            <pc:sldMk cId="0" sldId="335"/>
            <ac:picMk id="3074" creationId="{B11F82DC-7CA4-CF91-FFBF-016F4F6C3FE0}"/>
          </ac:picMkLst>
        </pc:picChg>
      </pc:sldChg>
      <pc:sldChg chg="addSp delSp modSp mod">
        <pc:chgData name="Bee B" userId="8940502075193e3a" providerId="LiveId" clId="{73C6E09F-7B2A-4D7D-898D-8C8B64FF440C}" dt="2024-05-05T20:04:27.647" v="686" actId="1076"/>
        <pc:sldMkLst>
          <pc:docMk/>
          <pc:sldMk cId="0" sldId="336"/>
        </pc:sldMkLst>
        <pc:spChg chg="add del mod">
          <ac:chgData name="Bee B" userId="8940502075193e3a" providerId="LiveId" clId="{73C6E09F-7B2A-4D7D-898D-8C8B64FF440C}" dt="2024-05-05T20:02:44.392" v="673" actId="478"/>
          <ac:spMkLst>
            <pc:docMk/>
            <pc:sldMk cId="0" sldId="336"/>
            <ac:spMk id="3" creationId="{7C4DA31F-3C91-37F0-7603-69C678873FDA}"/>
          </ac:spMkLst>
        </pc:spChg>
        <pc:spChg chg="del">
          <ac:chgData name="Bee B" userId="8940502075193e3a" providerId="LiveId" clId="{73C6E09F-7B2A-4D7D-898D-8C8B64FF440C}" dt="2024-05-05T20:02:43.145" v="672" actId="478"/>
          <ac:spMkLst>
            <pc:docMk/>
            <pc:sldMk cId="0" sldId="336"/>
            <ac:spMk id="25603" creationId="{029F39D7-4C84-98AD-A68C-83DAAD4B4CD1}"/>
          </ac:spMkLst>
        </pc:spChg>
        <pc:spChg chg="mod">
          <ac:chgData name="Bee B" userId="8940502075193e3a" providerId="LiveId" clId="{73C6E09F-7B2A-4D7D-898D-8C8B64FF440C}" dt="2024-05-05T20:04:25.414" v="685" actId="14100"/>
          <ac:spMkLst>
            <pc:docMk/>
            <pc:sldMk cId="0" sldId="336"/>
            <ac:spMk id="25604" creationId="{4B539530-D75C-DD38-3B41-BB0CB58E163E}"/>
          </ac:spMkLst>
        </pc:spChg>
        <pc:spChg chg="mod">
          <ac:chgData name="Bee B" userId="8940502075193e3a" providerId="LiveId" clId="{73C6E09F-7B2A-4D7D-898D-8C8B64FF440C}" dt="2024-05-05T20:02:39.742" v="671" actId="6549"/>
          <ac:spMkLst>
            <pc:docMk/>
            <pc:sldMk cId="0" sldId="336"/>
            <ac:spMk id="32770" creationId="{A276B123-C30D-1CBA-8B53-C3F426C13650}"/>
          </ac:spMkLst>
        </pc:spChg>
        <pc:picChg chg="add mod">
          <ac:chgData name="Bee B" userId="8940502075193e3a" providerId="LiveId" clId="{73C6E09F-7B2A-4D7D-898D-8C8B64FF440C}" dt="2024-05-05T20:04:27.647" v="686" actId="1076"/>
          <ac:picMkLst>
            <pc:docMk/>
            <pc:sldMk cId="0" sldId="336"/>
            <ac:picMk id="2050" creationId="{EEACAAB4-34C0-E7D8-2B00-9DCE0E9AF1DC}"/>
          </ac:picMkLst>
        </pc:picChg>
      </pc:sldChg>
      <pc:sldChg chg="addSp delSp modSp mod">
        <pc:chgData name="Bee B" userId="8940502075193e3a" providerId="LiveId" clId="{73C6E09F-7B2A-4D7D-898D-8C8B64FF440C}" dt="2024-05-05T20:06:36.235" v="736" actId="14100"/>
        <pc:sldMkLst>
          <pc:docMk/>
          <pc:sldMk cId="0" sldId="337"/>
        </pc:sldMkLst>
        <pc:spChg chg="mod">
          <ac:chgData name="Bee B" userId="8940502075193e3a" providerId="LiveId" clId="{73C6E09F-7B2A-4D7D-898D-8C8B64FF440C}" dt="2024-05-05T20:05:33.690" v="728" actId="6549"/>
          <ac:spMkLst>
            <pc:docMk/>
            <pc:sldMk cId="0" sldId="337"/>
            <ac:spMk id="2" creationId="{5736F296-1BE5-1D92-D6E2-E4D2F64E6649}"/>
          </ac:spMkLst>
        </pc:spChg>
        <pc:spChg chg="add del mod">
          <ac:chgData name="Bee B" userId="8940502075193e3a" providerId="LiveId" clId="{73C6E09F-7B2A-4D7D-898D-8C8B64FF440C}" dt="2024-05-05T20:05:40.763" v="730" actId="478"/>
          <ac:spMkLst>
            <pc:docMk/>
            <pc:sldMk cId="0" sldId="337"/>
            <ac:spMk id="4" creationId="{0AE2AE3A-681B-DE50-384D-3C17054B0A46}"/>
          </ac:spMkLst>
        </pc:spChg>
        <pc:spChg chg="del">
          <ac:chgData name="Bee B" userId="8940502075193e3a" providerId="LiveId" clId="{73C6E09F-7B2A-4D7D-898D-8C8B64FF440C}" dt="2024-05-05T20:05:37.160" v="729" actId="478"/>
          <ac:spMkLst>
            <pc:docMk/>
            <pc:sldMk cId="0" sldId="337"/>
            <ac:spMk id="36867" creationId="{FC8F7E99-F67D-BF5E-5190-D41EEF685773}"/>
          </ac:spMkLst>
        </pc:spChg>
        <pc:spChg chg="mod">
          <ac:chgData name="Bee B" userId="8940502075193e3a" providerId="LiveId" clId="{73C6E09F-7B2A-4D7D-898D-8C8B64FF440C}" dt="2024-05-05T20:05:49.808" v="732" actId="14100"/>
          <ac:spMkLst>
            <pc:docMk/>
            <pc:sldMk cId="0" sldId="337"/>
            <ac:spMk id="36868" creationId="{9F2DDDC8-0492-2F94-CB61-78D80A37CDB4}"/>
          </ac:spMkLst>
        </pc:spChg>
        <pc:picChg chg="add mod">
          <ac:chgData name="Bee B" userId="8940502075193e3a" providerId="LiveId" clId="{73C6E09F-7B2A-4D7D-898D-8C8B64FF440C}" dt="2024-05-05T20:06:36.235" v="736" actId="14100"/>
          <ac:picMkLst>
            <pc:docMk/>
            <pc:sldMk cId="0" sldId="337"/>
            <ac:picMk id="4098" creationId="{0574F533-1539-EE2A-9487-03F5F56F7A8D}"/>
          </ac:picMkLst>
        </pc:picChg>
      </pc:sldChg>
      <pc:sldChg chg="addSp delSp modSp mod">
        <pc:chgData name="Bee B" userId="8940502075193e3a" providerId="LiveId" clId="{73C6E09F-7B2A-4D7D-898D-8C8B64FF440C}" dt="2024-05-05T20:19:40.679" v="924" actId="1076"/>
        <pc:sldMkLst>
          <pc:docMk/>
          <pc:sldMk cId="0" sldId="338"/>
        </pc:sldMkLst>
        <pc:spChg chg="del">
          <ac:chgData name="Bee B" userId="8940502075193e3a" providerId="LiveId" clId="{73C6E09F-7B2A-4D7D-898D-8C8B64FF440C}" dt="2024-05-05T20:18:28.502" v="912" actId="478"/>
          <ac:spMkLst>
            <pc:docMk/>
            <pc:sldMk cId="0" sldId="338"/>
            <ac:spMk id="3" creationId="{E570A10F-440C-8C48-F0C4-C7C508033E83}"/>
          </ac:spMkLst>
        </pc:spChg>
        <pc:spChg chg="mod">
          <ac:chgData name="Bee B" userId="8940502075193e3a" providerId="LiveId" clId="{73C6E09F-7B2A-4D7D-898D-8C8B64FF440C}" dt="2024-05-05T20:19:33.998" v="921" actId="1076"/>
          <ac:spMkLst>
            <pc:docMk/>
            <pc:sldMk cId="0" sldId="338"/>
            <ac:spMk id="4" creationId="{4385F461-2802-7A9A-C885-9CEA49D83AAF}"/>
          </ac:spMkLst>
        </pc:spChg>
        <pc:spChg chg="add del mod">
          <ac:chgData name="Bee B" userId="8940502075193e3a" providerId="LiveId" clId="{73C6E09F-7B2A-4D7D-898D-8C8B64FF440C}" dt="2024-05-05T20:18:32.201" v="913" actId="478"/>
          <ac:spMkLst>
            <pc:docMk/>
            <pc:sldMk cId="0" sldId="338"/>
            <ac:spMk id="5" creationId="{1B80725C-DC9D-466B-F815-09896DB112EE}"/>
          </ac:spMkLst>
        </pc:spChg>
        <pc:spChg chg="mod">
          <ac:chgData name="Bee B" userId="8940502075193e3a" providerId="LiveId" clId="{73C6E09F-7B2A-4D7D-898D-8C8B64FF440C}" dt="2024-05-05T20:18:24.755" v="911" actId="6549"/>
          <ac:spMkLst>
            <pc:docMk/>
            <pc:sldMk cId="0" sldId="338"/>
            <ac:spMk id="55298" creationId="{90090712-D0F0-57CB-58B6-7AD1AC81A5B1}"/>
          </ac:spMkLst>
        </pc:spChg>
        <pc:picChg chg="add mod">
          <ac:chgData name="Bee B" userId="8940502075193e3a" providerId="LiveId" clId="{73C6E09F-7B2A-4D7D-898D-8C8B64FF440C}" dt="2024-05-05T20:19:40.679" v="924" actId="1076"/>
          <ac:picMkLst>
            <pc:docMk/>
            <pc:sldMk cId="0" sldId="338"/>
            <ac:picMk id="6146" creationId="{B080215A-9577-4069-5DEB-2827242ECF60}"/>
          </ac:picMkLst>
        </pc:picChg>
      </pc:sldChg>
      <pc:sldChg chg="addSp delSp modSp mod">
        <pc:chgData name="Bee B" userId="8940502075193e3a" providerId="LiveId" clId="{73C6E09F-7B2A-4D7D-898D-8C8B64FF440C}" dt="2024-05-05T20:12:56.853" v="860" actId="403"/>
        <pc:sldMkLst>
          <pc:docMk/>
          <pc:sldMk cId="0" sldId="339"/>
        </pc:sldMkLst>
        <pc:spChg chg="del">
          <ac:chgData name="Bee B" userId="8940502075193e3a" providerId="LiveId" clId="{73C6E09F-7B2A-4D7D-898D-8C8B64FF440C}" dt="2024-05-05T20:12:40.737" v="854" actId="478"/>
          <ac:spMkLst>
            <pc:docMk/>
            <pc:sldMk cId="0" sldId="339"/>
            <ac:spMk id="3" creationId="{95C46034-C827-E679-CDC8-268D67A20797}"/>
          </ac:spMkLst>
        </pc:spChg>
        <pc:spChg chg="mod">
          <ac:chgData name="Bee B" userId="8940502075193e3a" providerId="LiveId" clId="{73C6E09F-7B2A-4D7D-898D-8C8B64FF440C}" dt="2024-05-05T20:12:56.853" v="860" actId="403"/>
          <ac:spMkLst>
            <pc:docMk/>
            <pc:sldMk cId="0" sldId="339"/>
            <ac:spMk id="4" creationId="{C3967591-EB42-9367-9C92-2FAE1D2F6E55}"/>
          </ac:spMkLst>
        </pc:spChg>
        <pc:spChg chg="add del mod">
          <ac:chgData name="Bee B" userId="8940502075193e3a" providerId="LiveId" clId="{73C6E09F-7B2A-4D7D-898D-8C8B64FF440C}" dt="2024-05-05T20:12:43.462" v="855" actId="478"/>
          <ac:spMkLst>
            <pc:docMk/>
            <pc:sldMk cId="0" sldId="339"/>
            <ac:spMk id="5" creationId="{F0F73195-7601-9CD0-F8E7-66BC249DB9DE}"/>
          </ac:spMkLst>
        </pc:spChg>
        <pc:spChg chg="mod">
          <ac:chgData name="Bee B" userId="8940502075193e3a" providerId="LiveId" clId="{73C6E09F-7B2A-4D7D-898D-8C8B64FF440C}" dt="2024-05-05T20:12:34.328" v="853" actId="6549"/>
          <ac:spMkLst>
            <pc:docMk/>
            <pc:sldMk cId="0" sldId="339"/>
            <ac:spMk id="43010" creationId="{37B5E11F-5C5E-9BF9-C21E-68E32608AC10}"/>
          </ac:spMkLst>
        </pc:spChg>
      </pc:sldChg>
      <pc:sldChg chg="modSp mod">
        <pc:chgData name="Bee B" userId="8940502075193e3a" providerId="LiveId" clId="{73C6E09F-7B2A-4D7D-898D-8C8B64FF440C}" dt="2024-05-05T20:13:11.908" v="865" actId="403"/>
        <pc:sldMkLst>
          <pc:docMk/>
          <pc:sldMk cId="0" sldId="340"/>
        </pc:sldMkLst>
        <pc:spChg chg="mod">
          <ac:chgData name="Bee B" userId="8940502075193e3a" providerId="LiveId" clId="{73C6E09F-7B2A-4D7D-898D-8C8B64FF440C}" dt="2024-05-05T20:13:11.908" v="865" actId="403"/>
          <ac:spMkLst>
            <pc:docMk/>
            <pc:sldMk cId="0" sldId="340"/>
            <ac:spMk id="45059" creationId="{95037C23-1071-907D-3B23-569A3DB42E4C}"/>
          </ac:spMkLst>
        </pc:spChg>
        <pc:spChg chg="mod">
          <ac:chgData name="Bee B" userId="8940502075193e3a" providerId="LiveId" clId="{73C6E09F-7B2A-4D7D-898D-8C8B64FF440C}" dt="2024-05-05T20:13:02.303" v="861" actId="20577"/>
          <ac:spMkLst>
            <pc:docMk/>
            <pc:sldMk cId="0" sldId="340"/>
            <ac:spMk id="53250" creationId="{CF22AC2A-176E-A647-ED25-F538C814EE90}"/>
          </ac:spMkLst>
        </pc:spChg>
      </pc:sldChg>
      <pc:sldChg chg="addSp delSp modSp mod">
        <pc:chgData name="Bee B" userId="8940502075193e3a" providerId="LiveId" clId="{73C6E09F-7B2A-4D7D-898D-8C8B64FF440C}" dt="2024-05-05T19:39:15.609" v="209" actId="14100"/>
        <pc:sldMkLst>
          <pc:docMk/>
          <pc:sldMk cId="0" sldId="341"/>
        </pc:sldMkLst>
        <pc:spChg chg="add del mod">
          <ac:chgData name="Bee B" userId="8940502075193e3a" providerId="LiveId" clId="{73C6E09F-7B2A-4D7D-898D-8C8B64FF440C}" dt="2024-05-05T19:39:12.416" v="208" actId="478"/>
          <ac:spMkLst>
            <pc:docMk/>
            <pc:sldMk cId="0" sldId="341"/>
            <ac:spMk id="3" creationId="{E2FADE7B-28B5-6D02-E626-99D09EAC52F1}"/>
          </ac:spMkLst>
        </pc:spChg>
        <pc:spChg chg="mod">
          <ac:chgData name="Bee B" userId="8940502075193e3a" providerId="LiveId" clId="{73C6E09F-7B2A-4D7D-898D-8C8B64FF440C}" dt="2024-05-05T19:39:09.362" v="206" actId="14100"/>
          <ac:spMkLst>
            <pc:docMk/>
            <pc:sldMk cId="0" sldId="341"/>
            <ac:spMk id="14338" creationId="{2AE369A0-EC6A-47B5-4DA7-19521B43231C}"/>
          </ac:spMkLst>
        </pc:spChg>
        <pc:spChg chg="del">
          <ac:chgData name="Bee B" userId="8940502075193e3a" providerId="LiveId" clId="{73C6E09F-7B2A-4D7D-898D-8C8B64FF440C}" dt="2024-05-05T19:39:11.359" v="207" actId="478"/>
          <ac:spMkLst>
            <pc:docMk/>
            <pc:sldMk cId="0" sldId="341"/>
            <ac:spMk id="14339" creationId="{D8AB3B1F-729A-CF49-122A-9967B1648EFE}"/>
          </ac:spMkLst>
        </pc:spChg>
        <pc:spChg chg="mod">
          <ac:chgData name="Bee B" userId="8940502075193e3a" providerId="LiveId" clId="{73C6E09F-7B2A-4D7D-898D-8C8B64FF440C}" dt="2024-05-05T19:39:15.609" v="209" actId="14100"/>
          <ac:spMkLst>
            <pc:docMk/>
            <pc:sldMk cId="0" sldId="341"/>
            <ac:spMk id="14340" creationId="{03D34DDB-457A-ABC1-42CF-D6CCA48E77F2}"/>
          </ac:spMkLst>
        </pc:spChg>
      </pc:sldChg>
      <pc:sldChg chg="del">
        <pc:chgData name="Bee B" userId="8940502075193e3a" providerId="LiveId" clId="{73C6E09F-7B2A-4D7D-898D-8C8B64FF440C}" dt="2024-05-05T20:13:28.632" v="866" actId="47"/>
        <pc:sldMkLst>
          <pc:docMk/>
          <pc:sldMk cId="0" sldId="344"/>
        </pc:sldMkLst>
      </pc:sldChg>
      <pc:sldChg chg="addSp modSp mod">
        <pc:chgData name="Bee B" userId="8940502075193e3a" providerId="LiveId" clId="{73C6E09F-7B2A-4D7D-898D-8C8B64FF440C}" dt="2024-05-05T20:18:16.841" v="909" actId="1076"/>
        <pc:sldMkLst>
          <pc:docMk/>
          <pc:sldMk cId="0" sldId="346"/>
        </pc:sldMkLst>
        <pc:spChg chg="mod">
          <ac:chgData name="Bee B" userId="8940502075193e3a" providerId="LiveId" clId="{73C6E09F-7B2A-4D7D-898D-8C8B64FF440C}" dt="2024-05-05T20:18:07.483" v="906" actId="1076"/>
          <ac:spMkLst>
            <pc:docMk/>
            <pc:sldMk cId="0" sldId="346"/>
            <ac:spMk id="3" creationId="{E67E83AE-AA08-A0E0-725E-55B8BCA12C1D}"/>
          </ac:spMkLst>
        </pc:spChg>
        <pc:spChg chg="mod">
          <ac:chgData name="Bee B" userId="8940502075193e3a" providerId="LiveId" clId="{73C6E09F-7B2A-4D7D-898D-8C8B64FF440C}" dt="2024-05-05T20:14:00.320" v="897" actId="207"/>
          <ac:spMkLst>
            <pc:docMk/>
            <pc:sldMk cId="0" sldId="346"/>
            <ac:spMk id="61442" creationId="{83237929-3131-E843-C1FC-A54859224A09}"/>
          </ac:spMkLst>
        </pc:spChg>
        <pc:picChg chg="add mod">
          <ac:chgData name="Bee B" userId="8940502075193e3a" providerId="LiveId" clId="{73C6E09F-7B2A-4D7D-898D-8C8B64FF440C}" dt="2024-05-05T20:18:16.841" v="909" actId="1076"/>
          <ac:picMkLst>
            <pc:docMk/>
            <pc:sldMk cId="0" sldId="346"/>
            <ac:picMk id="5122" creationId="{9B4210F7-1F13-1FAF-7DF0-FE8CA5A69B84}"/>
          </ac:picMkLst>
        </pc:picChg>
      </pc:sldChg>
      <pc:sldChg chg="modSp mod">
        <pc:chgData name="Bee B" userId="8940502075193e3a" providerId="LiveId" clId="{73C6E09F-7B2A-4D7D-898D-8C8B64FF440C}" dt="2024-05-05T20:02:31.727" v="669" actId="403"/>
        <pc:sldMkLst>
          <pc:docMk/>
          <pc:sldMk cId="0" sldId="348"/>
        </pc:sldMkLst>
        <pc:spChg chg="mod">
          <ac:chgData name="Bee B" userId="8940502075193e3a" providerId="LiveId" clId="{73C6E09F-7B2A-4D7D-898D-8C8B64FF440C}" dt="2024-05-05T20:02:20.009" v="666" actId="6549"/>
          <ac:spMkLst>
            <pc:docMk/>
            <pc:sldMk cId="0" sldId="348"/>
            <ac:spMk id="53250" creationId="{3495ECB7-704B-13FD-E8BA-DAD611440856}"/>
          </ac:spMkLst>
        </pc:spChg>
        <pc:spChg chg="mod">
          <ac:chgData name="Bee B" userId="8940502075193e3a" providerId="LiveId" clId="{73C6E09F-7B2A-4D7D-898D-8C8B64FF440C}" dt="2024-05-05T20:02:31.727" v="669" actId="403"/>
          <ac:spMkLst>
            <pc:docMk/>
            <pc:sldMk cId="0" sldId="348"/>
            <ac:spMk id="63491" creationId="{D0755D83-C43E-DEEE-ED62-0B78C8E41A98}"/>
          </ac:spMkLst>
        </pc:spChg>
      </pc:sldChg>
      <pc:sldChg chg="modSp mod">
        <pc:chgData name="Bee B" userId="8940502075193e3a" providerId="LiveId" clId="{73C6E09F-7B2A-4D7D-898D-8C8B64FF440C}" dt="2024-05-05T20:24:19.854" v="1049" actId="404"/>
        <pc:sldMkLst>
          <pc:docMk/>
          <pc:sldMk cId="0" sldId="349"/>
        </pc:sldMkLst>
        <pc:spChg chg="mod">
          <ac:chgData name="Bee B" userId="8940502075193e3a" providerId="LiveId" clId="{73C6E09F-7B2A-4D7D-898D-8C8B64FF440C}" dt="2024-05-05T20:24:11.423" v="1046" actId="14100"/>
          <ac:spMkLst>
            <pc:docMk/>
            <pc:sldMk cId="0" sldId="349"/>
            <ac:spMk id="57346" creationId="{6761D006-BC52-44A0-9D85-6AAF2C590278}"/>
          </ac:spMkLst>
        </pc:spChg>
        <pc:spChg chg="mod">
          <ac:chgData name="Bee B" userId="8940502075193e3a" providerId="LiveId" clId="{73C6E09F-7B2A-4D7D-898D-8C8B64FF440C}" dt="2024-05-05T20:24:19.854" v="1049" actId="404"/>
          <ac:spMkLst>
            <pc:docMk/>
            <pc:sldMk cId="0" sldId="349"/>
            <ac:spMk id="65539" creationId="{04F95DDC-F987-173B-5ECE-787A4E55822B}"/>
          </ac:spMkLst>
        </pc:spChg>
      </pc:sldChg>
      <pc:sldChg chg="del">
        <pc:chgData name="Bee B" userId="8940502075193e3a" providerId="LiveId" clId="{73C6E09F-7B2A-4D7D-898D-8C8B64FF440C}" dt="2024-05-05T19:39:34.596" v="215" actId="47"/>
        <pc:sldMkLst>
          <pc:docMk/>
          <pc:sldMk cId="0" sldId="350"/>
        </pc:sldMkLst>
      </pc:sldChg>
      <pc:sldChg chg="del">
        <pc:chgData name="Bee B" userId="8940502075193e3a" providerId="LiveId" clId="{73C6E09F-7B2A-4D7D-898D-8C8B64FF440C}" dt="2024-05-05T20:13:32.038" v="867" actId="47"/>
        <pc:sldMkLst>
          <pc:docMk/>
          <pc:sldMk cId="0" sldId="352"/>
        </pc:sldMkLst>
      </pc:sldChg>
      <pc:sldChg chg="addSp delSp modSp mod">
        <pc:chgData name="Bee B" userId="8940502075193e3a" providerId="LiveId" clId="{73C6E09F-7B2A-4D7D-898D-8C8B64FF440C}" dt="2024-05-05T20:07:50.854" v="761" actId="20577"/>
        <pc:sldMkLst>
          <pc:docMk/>
          <pc:sldMk cId="0" sldId="354"/>
        </pc:sldMkLst>
        <pc:spChg chg="add del mod">
          <ac:chgData name="Bee B" userId="8940502075193e3a" providerId="LiveId" clId="{73C6E09F-7B2A-4D7D-898D-8C8B64FF440C}" dt="2024-05-05T20:06:49.570" v="740" actId="478"/>
          <ac:spMkLst>
            <pc:docMk/>
            <pc:sldMk cId="0" sldId="354"/>
            <ac:spMk id="3" creationId="{F950E6A4-1A68-1E6D-B976-569AB9AF1EF3}"/>
          </ac:spMkLst>
        </pc:spChg>
        <pc:spChg chg="mod">
          <ac:chgData name="Bee B" userId="8940502075193e3a" providerId="LiveId" clId="{73C6E09F-7B2A-4D7D-898D-8C8B64FF440C}" dt="2024-05-05T20:06:41.591" v="737" actId="20577"/>
          <ac:spMkLst>
            <pc:docMk/>
            <pc:sldMk cId="0" sldId="354"/>
            <ac:spMk id="38914" creationId="{F14E403E-9782-3144-9928-F39283FE5BC4}"/>
          </ac:spMkLst>
        </pc:spChg>
        <pc:spChg chg="del">
          <ac:chgData name="Bee B" userId="8940502075193e3a" providerId="LiveId" clId="{73C6E09F-7B2A-4D7D-898D-8C8B64FF440C}" dt="2024-05-05T20:06:47.564" v="739" actId="478"/>
          <ac:spMkLst>
            <pc:docMk/>
            <pc:sldMk cId="0" sldId="354"/>
            <ac:spMk id="38915" creationId="{C5B7777D-F77D-8219-8147-64FCC456F06C}"/>
          </ac:spMkLst>
        </pc:spChg>
        <pc:spChg chg="mod">
          <ac:chgData name="Bee B" userId="8940502075193e3a" providerId="LiveId" clId="{73C6E09F-7B2A-4D7D-898D-8C8B64FF440C}" dt="2024-05-05T20:07:50.854" v="761" actId="20577"/>
          <ac:spMkLst>
            <pc:docMk/>
            <pc:sldMk cId="0" sldId="354"/>
            <ac:spMk id="38916" creationId="{4FDD37A0-AB01-00C0-B71F-63DBE5A37A9B}"/>
          </ac:spMkLst>
        </pc:spChg>
        <pc:spChg chg="mod">
          <ac:chgData name="Bee B" userId="8940502075193e3a" providerId="LiveId" clId="{73C6E09F-7B2A-4D7D-898D-8C8B64FF440C}" dt="2024-05-05T20:06:44.277" v="738" actId="20577"/>
          <ac:spMkLst>
            <pc:docMk/>
            <pc:sldMk cId="0" sldId="354"/>
            <ac:spMk id="38917" creationId="{E11F6369-9E48-1EC5-2A30-EC855C899DE2}"/>
          </ac:spMkLst>
        </pc:spChg>
        <pc:spChg chg="del">
          <ac:chgData name="Bee B" userId="8940502075193e3a" providerId="LiveId" clId="{73C6E09F-7B2A-4D7D-898D-8C8B64FF440C}" dt="2024-05-05T20:06:52.312" v="741" actId="478"/>
          <ac:spMkLst>
            <pc:docMk/>
            <pc:sldMk cId="0" sldId="354"/>
            <ac:spMk id="38918" creationId="{BDF9F19F-6D39-F7BE-6F82-005D374B555B}"/>
          </ac:spMkLst>
        </pc:spChg>
        <pc:spChg chg="mod">
          <ac:chgData name="Bee B" userId="8940502075193e3a" providerId="LiveId" clId="{73C6E09F-7B2A-4D7D-898D-8C8B64FF440C}" dt="2024-05-05T20:07:48.612" v="760" actId="20577"/>
          <ac:spMkLst>
            <pc:docMk/>
            <pc:sldMk cId="0" sldId="354"/>
            <ac:spMk id="38919" creationId="{9D194FE3-F99B-AD82-954B-B4DA7C5A09DA}"/>
          </ac:spMkLst>
        </pc:spChg>
      </pc:sldChg>
      <pc:sldChg chg="addSp delSp modSp mod modNotesTx">
        <pc:chgData name="Bee B" userId="8940502075193e3a" providerId="LiveId" clId="{73C6E09F-7B2A-4D7D-898D-8C8B64FF440C}" dt="2024-05-05T20:12:28.241" v="851" actId="1076"/>
        <pc:sldMkLst>
          <pc:docMk/>
          <pc:sldMk cId="0" sldId="355"/>
        </pc:sldMkLst>
        <pc:spChg chg="add mod">
          <ac:chgData name="Bee B" userId="8940502075193e3a" providerId="LiveId" clId="{73C6E09F-7B2A-4D7D-898D-8C8B64FF440C}" dt="2024-05-05T20:12:20.975" v="849" actId="14100"/>
          <ac:spMkLst>
            <pc:docMk/>
            <pc:sldMk cId="0" sldId="355"/>
            <ac:spMk id="5" creationId="{4E4D55C7-CC42-B398-4E7D-C212B4AA5C0C}"/>
          </ac:spMkLst>
        </pc:spChg>
        <pc:spChg chg="del mod">
          <ac:chgData name="Bee B" userId="8940502075193e3a" providerId="LiveId" clId="{73C6E09F-7B2A-4D7D-898D-8C8B64FF440C}" dt="2024-05-05T20:11:44.423" v="789" actId="478"/>
          <ac:spMkLst>
            <pc:docMk/>
            <pc:sldMk cId="0" sldId="355"/>
            <ac:spMk id="40962" creationId="{98795AE3-5BE1-7AD0-F1A8-4E47B5909432}"/>
          </ac:spMkLst>
        </pc:spChg>
        <pc:picChg chg="add mod">
          <ac:chgData name="Bee B" userId="8940502075193e3a" providerId="LiveId" clId="{73C6E09F-7B2A-4D7D-898D-8C8B64FF440C}" dt="2024-05-05T20:12:28.241" v="851" actId="1076"/>
          <ac:picMkLst>
            <pc:docMk/>
            <pc:sldMk cId="0" sldId="355"/>
            <ac:picMk id="3" creationId="{505E1705-5F1C-6CDA-244E-3D5152DE3B32}"/>
          </ac:picMkLst>
        </pc:picChg>
        <pc:picChg chg="del mod">
          <ac:chgData name="Bee B" userId="8940502075193e3a" providerId="LiveId" clId="{73C6E09F-7B2A-4D7D-898D-8C8B64FF440C}" dt="2024-05-05T20:10:09.180" v="764" actId="478"/>
          <ac:picMkLst>
            <pc:docMk/>
            <pc:sldMk cId="0" sldId="355"/>
            <ac:picMk id="40963" creationId="{6CDF7621-1F28-17E4-30C3-AE3E0B1CC7AB}"/>
          </ac:picMkLst>
        </pc:picChg>
      </pc:sldChg>
      <pc:sldChg chg="addSp delSp modSp mod">
        <pc:chgData name="Bee B" userId="8940502075193e3a" providerId="LiveId" clId="{73C6E09F-7B2A-4D7D-898D-8C8B64FF440C}" dt="2024-05-05T19:47:56.983" v="402" actId="1076"/>
        <pc:sldMkLst>
          <pc:docMk/>
          <pc:sldMk cId="2641070572" sldId="369"/>
        </pc:sldMkLst>
        <pc:spChg chg="add del mod">
          <ac:chgData name="Bee B" userId="8940502075193e3a" providerId="LiveId" clId="{73C6E09F-7B2A-4D7D-898D-8C8B64FF440C}" dt="2024-05-05T19:46:58.252" v="353" actId="478"/>
          <ac:spMkLst>
            <pc:docMk/>
            <pc:sldMk cId="2641070572" sldId="369"/>
            <ac:spMk id="3" creationId="{17A91156-1A2B-150A-5622-5CBC63A8569E}"/>
          </ac:spMkLst>
        </pc:spChg>
        <pc:spChg chg="mod">
          <ac:chgData name="Bee B" userId="8940502075193e3a" providerId="LiveId" clId="{73C6E09F-7B2A-4D7D-898D-8C8B64FF440C}" dt="2024-05-05T19:46:55.421" v="352" actId="14100"/>
          <ac:spMkLst>
            <pc:docMk/>
            <pc:sldMk cId="2641070572" sldId="369"/>
            <ac:spMk id="28674" creationId="{A9874986-65B1-EF9C-540F-7FC904C59525}"/>
          </ac:spMkLst>
        </pc:spChg>
        <pc:spChg chg="del mod">
          <ac:chgData name="Bee B" userId="8940502075193e3a" providerId="LiveId" clId="{73C6E09F-7B2A-4D7D-898D-8C8B64FF440C}" dt="2024-05-05T19:46:52.047" v="351" actId="478"/>
          <ac:spMkLst>
            <pc:docMk/>
            <pc:sldMk cId="2641070572" sldId="369"/>
            <ac:spMk id="36867" creationId="{293A58CF-5CB7-BB9C-D089-2B077F0D1BF7}"/>
          </ac:spMkLst>
        </pc:spChg>
        <pc:spChg chg="mod">
          <ac:chgData name="Bee B" userId="8940502075193e3a" providerId="LiveId" clId="{73C6E09F-7B2A-4D7D-898D-8C8B64FF440C}" dt="2024-05-05T19:47:20.583" v="398" actId="14100"/>
          <ac:spMkLst>
            <pc:docMk/>
            <pc:sldMk cId="2641070572" sldId="369"/>
            <ac:spMk id="36868" creationId="{34DC3D16-E387-4E6F-E9E7-26954C8F898A}"/>
          </ac:spMkLst>
        </pc:spChg>
        <pc:picChg chg="add mod">
          <ac:chgData name="Bee B" userId="8940502075193e3a" providerId="LiveId" clId="{73C6E09F-7B2A-4D7D-898D-8C8B64FF440C}" dt="2024-05-05T19:47:56.983" v="402" actId="1076"/>
          <ac:picMkLst>
            <pc:docMk/>
            <pc:sldMk cId="2641070572" sldId="369"/>
            <ac:picMk id="1026" creationId="{FE9F39EE-E238-89F4-FF7D-16A24124DAAE}"/>
          </ac:picMkLst>
        </pc:picChg>
      </pc:sldChg>
      <pc:sldChg chg="addSp delSp modSp mod">
        <pc:chgData name="Bee B" userId="8940502075193e3a" providerId="LiveId" clId="{73C6E09F-7B2A-4D7D-898D-8C8B64FF440C}" dt="2024-05-05T19:44:23.071" v="294" actId="20577"/>
        <pc:sldMkLst>
          <pc:docMk/>
          <pc:sldMk cId="14036804" sldId="370"/>
        </pc:sldMkLst>
        <pc:spChg chg="add del mod">
          <ac:chgData name="Bee B" userId="8940502075193e3a" providerId="LiveId" clId="{73C6E09F-7B2A-4D7D-898D-8C8B64FF440C}" dt="2024-05-05T19:43:06.960" v="272" actId="478"/>
          <ac:spMkLst>
            <pc:docMk/>
            <pc:sldMk cId="14036804" sldId="370"/>
            <ac:spMk id="3" creationId="{8831EBB1-977B-F371-C5B5-D6E987067B33}"/>
          </ac:spMkLst>
        </pc:spChg>
        <pc:spChg chg="mod">
          <ac:chgData name="Bee B" userId="8940502075193e3a" providerId="LiveId" clId="{73C6E09F-7B2A-4D7D-898D-8C8B64FF440C}" dt="2024-05-05T19:42:59.081" v="270" actId="122"/>
          <ac:spMkLst>
            <pc:docMk/>
            <pc:sldMk cId="14036804" sldId="370"/>
            <ac:spMk id="19458" creationId="{38CD6700-8CD9-2899-0087-F1A59AE62CB6}"/>
          </ac:spMkLst>
        </pc:spChg>
        <pc:spChg chg="mod">
          <ac:chgData name="Bee B" userId="8940502075193e3a" providerId="LiveId" clId="{73C6E09F-7B2A-4D7D-898D-8C8B64FF440C}" dt="2024-05-05T19:44:23.071" v="294" actId="20577"/>
          <ac:spMkLst>
            <pc:docMk/>
            <pc:sldMk cId="14036804" sldId="370"/>
            <ac:spMk id="21508" creationId="{2AB4D055-AB49-C6C5-B101-54B73CFC8443}"/>
          </ac:spMkLst>
        </pc:spChg>
        <pc:spChg chg="del">
          <ac:chgData name="Bee B" userId="8940502075193e3a" providerId="LiveId" clId="{73C6E09F-7B2A-4D7D-898D-8C8B64FF440C}" dt="2024-05-05T19:43:02.642" v="271" actId="478"/>
          <ac:spMkLst>
            <pc:docMk/>
            <pc:sldMk cId="14036804" sldId="370"/>
            <ac:spMk id="34819" creationId="{A2F5489D-E817-71A2-A048-50E11324B182}"/>
          </ac:spMkLst>
        </pc:spChg>
      </pc:sldChg>
      <pc:sldChg chg="addSp delSp modSp mod">
        <pc:chgData name="Bee B" userId="8940502075193e3a" providerId="LiveId" clId="{73C6E09F-7B2A-4D7D-898D-8C8B64FF440C}" dt="2024-05-05T19:44:53.727" v="304" actId="20577"/>
        <pc:sldMkLst>
          <pc:docMk/>
          <pc:sldMk cId="2341687828" sldId="371"/>
        </pc:sldMkLst>
        <pc:spChg chg="add del mod">
          <ac:chgData name="Bee B" userId="8940502075193e3a" providerId="LiveId" clId="{73C6E09F-7B2A-4D7D-898D-8C8B64FF440C}" dt="2024-05-05T19:44:38.894" v="298" actId="478"/>
          <ac:spMkLst>
            <pc:docMk/>
            <pc:sldMk cId="2341687828" sldId="371"/>
            <ac:spMk id="3" creationId="{D5E86FFF-0F1D-5230-DE36-D3B1E3AE97AB}"/>
          </ac:spMkLst>
        </pc:spChg>
        <pc:spChg chg="mod">
          <ac:chgData name="Bee B" userId="8940502075193e3a" providerId="LiveId" clId="{73C6E09F-7B2A-4D7D-898D-8C8B64FF440C}" dt="2024-05-05T19:44:31.860" v="296" actId="122"/>
          <ac:spMkLst>
            <pc:docMk/>
            <pc:sldMk cId="2341687828" sldId="371"/>
            <ac:spMk id="19458" creationId="{38CD6700-8CD9-2899-0087-F1A59AE62CB6}"/>
          </ac:spMkLst>
        </pc:spChg>
        <pc:spChg chg="mod">
          <ac:chgData name="Bee B" userId="8940502075193e3a" providerId="LiveId" clId="{73C6E09F-7B2A-4D7D-898D-8C8B64FF440C}" dt="2024-05-05T19:44:53.727" v="304" actId="20577"/>
          <ac:spMkLst>
            <pc:docMk/>
            <pc:sldMk cId="2341687828" sldId="371"/>
            <ac:spMk id="21508" creationId="{2AB4D055-AB49-C6C5-B101-54B73CFC8443}"/>
          </ac:spMkLst>
        </pc:spChg>
        <pc:spChg chg="del">
          <ac:chgData name="Bee B" userId="8940502075193e3a" providerId="LiveId" clId="{73C6E09F-7B2A-4D7D-898D-8C8B64FF440C}" dt="2024-05-05T19:44:35.286" v="297" actId="478"/>
          <ac:spMkLst>
            <pc:docMk/>
            <pc:sldMk cId="2341687828" sldId="371"/>
            <ac:spMk id="34819" creationId="{A2F5489D-E817-71A2-A048-50E11324B182}"/>
          </ac:spMkLst>
        </pc:spChg>
      </pc:sldChg>
      <pc:sldChg chg="addSp delSp modSp mod">
        <pc:chgData name="Bee B" userId="8940502075193e3a" providerId="LiveId" clId="{73C6E09F-7B2A-4D7D-898D-8C8B64FF440C}" dt="2024-05-05T19:46:43.173" v="348" actId="20577"/>
        <pc:sldMkLst>
          <pc:docMk/>
          <pc:sldMk cId="1080271864" sldId="372"/>
        </pc:sldMkLst>
        <pc:spChg chg="add del mod">
          <ac:chgData name="Bee B" userId="8940502075193e3a" providerId="LiveId" clId="{73C6E09F-7B2A-4D7D-898D-8C8B64FF440C}" dt="2024-05-05T19:45:17.586" v="324" actId="478"/>
          <ac:spMkLst>
            <pc:docMk/>
            <pc:sldMk cId="1080271864" sldId="372"/>
            <ac:spMk id="3" creationId="{2D653E77-1561-790E-2A92-B21039FBCE7E}"/>
          </ac:spMkLst>
        </pc:spChg>
        <pc:spChg chg="mod">
          <ac:chgData name="Bee B" userId="8940502075193e3a" providerId="LiveId" clId="{73C6E09F-7B2A-4D7D-898D-8C8B64FF440C}" dt="2024-05-05T19:45:08.868" v="321" actId="6549"/>
          <ac:spMkLst>
            <pc:docMk/>
            <pc:sldMk cId="1080271864" sldId="372"/>
            <ac:spMk id="19458" creationId="{38CD6700-8CD9-2899-0087-F1A59AE62CB6}"/>
          </ac:spMkLst>
        </pc:spChg>
        <pc:spChg chg="mod">
          <ac:chgData name="Bee B" userId="8940502075193e3a" providerId="LiveId" clId="{73C6E09F-7B2A-4D7D-898D-8C8B64FF440C}" dt="2024-05-05T19:46:43.173" v="348" actId="20577"/>
          <ac:spMkLst>
            <pc:docMk/>
            <pc:sldMk cId="1080271864" sldId="372"/>
            <ac:spMk id="21508" creationId="{2AB4D055-AB49-C6C5-B101-54B73CFC8443}"/>
          </ac:spMkLst>
        </pc:spChg>
        <pc:spChg chg="del">
          <ac:chgData name="Bee B" userId="8940502075193e3a" providerId="LiveId" clId="{73C6E09F-7B2A-4D7D-898D-8C8B64FF440C}" dt="2024-05-05T19:45:12.885" v="322" actId="478"/>
          <ac:spMkLst>
            <pc:docMk/>
            <pc:sldMk cId="1080271864" sldId="372"/>
            <ac:spMk id="34819" creationId="{A2F5489D-E817-71A2-A048-50E11324B182}"/>
          </ac:spMkLst>
        </pc:spChg>
      </pc:sldChg>
      <pc:sldChg chg="addSp delSp modSp mod">
        <pc:chgData name="Bee B" userId="8940502075193e3a" providerId="LiveId" clId="{73C6E09F-7B2A-4D7D-898D-8C8B64FF440C}" dt="2024-05-05T19:50:42.232" v="429" actId="404"/>
        <pc:sldMkLst>
          <pc:docMk/>
          <pc:sldMk cId="2117121937" sldId="373"/>
        </pc:sldMkLst>
        <pc:spChg chg="add del mod">
          <ac:chgData name="Bee B" userId="8940502075193e3a" providerId="LiveId" clId="{73C6E09F-7B2A-4D7D-898D-8C8B64FF440C}" dt="2024-05-05T19:49:48.926" v="405" actId="478"/>
          <ac:spMkLst>
            <pc:docMk/>
            <pc:sldMk cId="2117121937" sldId="373"/>
            <ac:spMk id="3" creationId="{BDA42703-C2C1-EAC9-D5D9-FCD5007B5E77}"/>
          </ac:spMkLst>
        </pc:spChg>
        <pc:spChg chg="mod">
          <ac:chgData name="Bee B" userId="8940502075193e3a" providerId="LiveId" clId="{73C6E09F-7B2A-4D7D-898D-8C8B64FF440C}" dt="2024-05-05T19:49:43.674" v="403" actId="20577"/>
          <ac:spMkLst>
            <pc:docMk/>
            <pc:sldMk cId="2117121937" sldId="373"/>
            <ac:spMk id="28674" creationId="{A9874986-65B1-EF9C-540F-7FC904C59525}"/>
          </ac:spMkLst>
        </pc:spChg>
        <pc:spChg chg="del">
          <ac:chgData name="Bee B" userId="8940502075193e3a" providerId="LiveId" clId="{73C6E09F-7B2A-4D7D-898D-8C8B64FF440C}" dt="2024-05-05T19:49:47.463" v="404" actId="478"/>
          <ac:spMkLst>
            <pc:docMk/>
            <pc:sldMk cId="2117121937" sldId="373"/>
            <ac:spMk id="36867" creationId="{293A58CF-5CB7-BB9C-D089-2B077F0D1BF7}"/>
          </ac:spMkLst>
        </pc:spChg>
        <pc:spChg chg="mod">
          <ac:chgData name="Bee B" userId="8940502075193e3a" providerId="LiveId" clId="{73C6E09F-7B2A-4D7D-898D-8C8B64FF440C}" dt="2024-05-05T19:50:42.232" v="429" actId="404"/>
          <ac:spMkLst>
            <pc:docMk/>
            <pc:sldMk cId="2117121937" sldId="373"/>
            <ac:spMk id="36868" creationId="{34DC3D16-E387-4E6F-E9E7-26954C8F898A}"/>
          </ac:spMkLst>
        </pc:spChg>
      </pc:sldChg>
      <pc:sldChg chg="addSp delSp modSp mod">
        <pc:chgData name="Bee B" userId="8940502075193e3a" providerId="LiveId" clId="{73C6E09F-7B2A-4D7D-898D-8C8B64FF440C}" dt="2024-05-05T19:51:13.652" v="438" actId="27636"/>
        <pc:sldMkLst>
          <pc:docMk/>
          <pc:sldMk cId="4229938277" sldId="374"/>
        </pc:sldMkLst>
        <pc:spChg chg="add del mod">
          <ac:chgData name="Bee B" userId="8940502075193e3a" providerId="LiveId" clId="{73C6E09F-7B2A-4D7D-898D-8C8B64FF440C}" dt="2024-05-05T19:51:01.825" v="433" actId="478"/>
          <ac:spMkLst>
            <pc:docMk/>
            <pc:sldMk cId="4229938277" sldId="374"/>
            <ac:spMk id="3" creationId="{56A3EAEE-EECA-3B89-0691-CE2999F1DD2C}"/>
          </ac:spMkLst>
        </pc:spChg>
        <pc:spChg chg="mod">
          <ac:chgData name="Bee B" userId="8940502075193e3a" providerId="LiveId" clId="{73C6E09F-7B2A-4D7D-898D-8C8B64FF440C}" dt="2024-05-05T19:50:53.523" v="431" actId="122"/>
          <ac:spMkLst>
            <pc:docMk/>
            <pc:sldMk cId="4229938277" sldId="374"/>
            <ac:spMk id="28674" creationId="{A9874986-65B1-EF9C-540F-7FC904C59525}"/>
          </ac:spMkLst>
        </pc:spChg>
        <pc:spChg chg="del">
          <ac:chgData name="Bee B" userId="8940502075193e3a" providerId="LiveId" clId="{73C6E09F-7B2A-4D7D-898D-8C8B64FF440C}" dt="2024-05-05T19:50:59.896" v="432" actId="478"/>
          <ac:spMkLst>
            <pc:docMk/>
            <pc:sldMk cId="4229938277" sldId="374"/>
            <ac:spMk id="36867" creationId="{293A58CF-5CB7-BB9C-D089-2B077F0D1BF7}"/>
          </ac:spMkLst>
        </pc:spChg>
        <pc:spChg chg="mod">
          <ac:chgData name="Bee B" userId="8940502075193e3a" providerId="LiveId" clId="{73C6E09F-7B2A-4D7D-898D-8C8B64FF440C}" dt="2024-05-05T19:51:13.652" v="438" actId="27636"/>
          <ac:spMkLst>
            <pc:docMk/>
            <pc:sldMk cId="4229938277" sldId="374"/>
            <ac:spMk id="36868" creationId="{34DC3D16-E387-4E6F-E9E7-26954C8F898A}"/>
          </ac:spMkLst>
        </pc:spChg>
      </pc:sldChg>
      <pc:sldChg chg="addSp delSp modSp mod">
        <pc:chgData name="Bee B" userId="8940502075193e3a" providerId="LiveId" clId="{73C6E09F-7B2A-4D7D-898D-8C8B64FF440C}" dt="2024-05-05T19:51:45.982" v="470" actId="20577"/>
        <pc:sldMkLst>
          <pc:docMk/>
          <pc:sldMk cId="1409309142" sldId="375"/>
        </pc:sldMkLst>
        <pc:spChg chg="add del mod">
          <ac:chgData name="Bee B" userId="8940502075193e3a" providerId="LiveId" clId="{73C6E09F-7B2A-4D7D-898D-8C8B64FF440C}" dt="2024-05-05T19:51:25.635" v="442" actId="478"/>
          <ac:spMkLst>
            <pc:docMk/>
            <pc:sldMk cId="1409309142" sldId="375"/>
            <ac:spMk id="3" creationId="{4843409E-56B8-9264-32A2-1F55D4D2489C}"/>
          </ac:spMkLst>
        </pc:spChg>
        <pc:spChg chg="mod">
          <ac:chgData name="Bee B" userId="8940502075193e3a" providerId="LiveId" clId="{73C6E09F-7B2A-4D7D-898D-8C8B64FF440C}" dt="2024-05-05T19:51:20.124" v="440" actId="6549"/>
          <ac:spMkLst>
            <pc:docMk/>
            <pc:sldMk cId="1409309142" sldId="375"/>
            <ac:spMk id="28674" creationId="{A9874986-65B1-EF9C-540F-7FC904C59525}"/>
          </ac:spMkLst>
        </pc:spChg>
        <pc:spChg chg="del">
          <ac:chgData name="Bee B" userId="8940502075193e3a" providerId="LiveId" clId="{73C6E09F-7B2A-4D7D-898D-8C8B64FF440C}" dt="2024-05-05T19:51:23.852" v="441" actId="478"/>
          <ac:spMkLst>
            <pc:docMk/>
            <pc:sldMk cId="1409309142" sldId="375"/>
            <ac:spMk id="36867" creationId="{293A58CF-5CB7-BB9C-D089-2B077F0D1BF7}"/>
          </ac:spMkLst>
        </pc:spChg>
        <pc:spChg chg="mod">
          <ac:chgData name="Bee B" userId="8940502075193e3a" providerId="LiveId" clId="{73C6E09F-7B2A-4D7D-898D-8C8B64FF440C}" dt="2024-05-05T19:51:45.982" v="470" actId="20577"/>
          <ac:spMkLst>
            <pc:docMk/>
            <pc:sldMk cId="1409309142" sldId="375"/>
            <ac:spMk id="36868" creationId="{34DC3D16-E387-4E6F-E9E7-26954C8F898A}"/>
          </ac:spMkLst>
        </pc:spChg>
      </pc:sldChg>
      <pc:sldChg chg="addSp delSp modSp mod">
        <pc:chgData name="Bee B" userId="8940502075193e3a" providerId="LiveId" clId="{73C6E09F-7B2A-4D7D-898D-8C8B64FF440C}" dt="2024-05-05T19:57:55.576" v="583" actId="403"/>
        <pc:sldMkLst>
          <pc:docMk/>
          <pc:sldMk cId="516390634" sldId="376"/>
        </pc:sldMkLst>
        <pc:spChg chg="add del mod">
          <ac:chgData name="Bee B" userId="8940502075193e3a" providerId="LiveId" clId="{73C6E09F-7B2A-4D7D-898D-8C8B64FF440C}" dt="2024-05-05T19:57:45.568" v="578" actId="478"/>
          <ac:spMkLst>
            <pc:docMk/>
            <pc:sldMk cId="516390634" sldId="376"/>
            <ac:spMk id="3" creationId="{189DD9B3-CA07-19E1-5EF8-AB6B7FBAB4E0}"/>
          </ac:spMkLst>
        </pc:spChg>
        <pc:spChg chg="mod">
          <ac:chgData name="Bee B" userId="8940502075193e3a" providerId="LiveId" clId="{73C6E09F-7B2A-4D7D-898D-8C8B64FF440C}" dt="2024-05-05T19:57:42.355" v="576" actId="14100"/>
          <ac:spMkLst>
            <pc:docMk/>
            <pc:sldMk cId="516390634" sldId="376"/>
            <ac:spMk id="30722" creationId="{2506C2E4-A072-CC3D-0753-2F85FC1D66E1}"/>
          </ac:spMkLst>
        </pc:spChg>
        <pc:spChg chg="del">
          <ac:chgData name="Bee B" userId="8940502075193e3a" providerId="LiveId" clId="{73C6E09F-7B2A-4D7D-898D-8C8B64FF440C}" dt="2024-05-05T19:57:44.358" v="577" actId="478"/>
          <ac:spMkLst>
            <pc:docMk/>
            <pc:sldMk cId="516390634" sldId="376"/>
            <ac:spMk id="38915" creationId="{71ACD742-3E1C-692E-9BC2-5E3C8E81C0AF}"/>
          </ac:spMkLst>
        </pc:spChg>
        <pc:spChg chg="mod">
          <ac:chgData name="Bee B" userId="8940502075193e3a" providerId="LiveId" clId="{73C6E09F-7B2A-4D7D-898D-8C8B64FF440C}" dt="2024-05-05T19:57:55.576" v="583" actId="403"/>
          <ac:spMkLst>
            <pc:docMk/>
            <pc:sldMk cId="516390634" sldId="376"/>
            <ac:spMk id="38916" creationId="{910C70F8-CD77-398C-1F34-993EE0448F55}"/>
          </ac:spMkLst>
        </pc:spChg>
      </pc:sldChg>
      <pc:sldChg chg="addSp delSp modSp mod">
        <pc:chgData name="Bee B" userId="8940502075193e3a" providerId="LiveId" clId="{73C6E09F-7B2A-4D7D-898D-8C8B64FF440C}" dt="2024-05-05T19:59:21.300" v="607" actId="113"/>
        <pc:sldMkLst>
          <pc:docMk/>
          <pc:sldMk cId="594894256" sldId="377"/>
        </pc:sldMkLst>
        <pc:spChg chg="add del mod">
          <ac:chgData name="Bee B" userId="8940502075193e3a" providerId="LiveId" clId="{73C6E09F-7B2A-4D7D-898D-8C8B64FF440C}" dt="2024-05-05T19:58:32.737" v="588" actId="478"/>
          <ac:spMkLst>
            <pc:docMk/>
            <pc:sldMk cId="594894256" sldId="377"/>
            <ac:spMk id="3" creationId="{D2493599-FCDB-F26E-86C3-9280D8304AB7}"/>
          </ac:spMkLst>
        </pc:spChg>
        <pc:spChg chg="mod">
          <ac:chgData name="Bee B" userId="8940502075193e3a" providerId="LiveId" clId="{73C6E09F-7B2A-4D7D-898D-8C8B64FF440C}" dt="2024-05-05T19:58:29.145" v="586" actId="14100"/>
          <ac:spMkLst>
            <pc:docMk/>
            <pc:sldMk cId="594894256" sldId="377"/>
            <ac:spMk id="30722" creationId="{2506C2E4-A072-CC3D-0753-2F85FC1D66E1}"/>
          </ac:spMkLst>
        </pc:spChg>
        <pc:spChg chg="del">
          <ac:chgData name="Bee B" userId="8940502075193e3a" providerId="LiveId" clId="{73C6E09F-7B2A-4D7D-898D-8C8B64FF440C}" dt="2024-05-05T19:58:31.370" v="587" actId="478"/>
          <ac:spMkLst>
            <pc:docMk/>
            <pc:sldMk cId="594894256" sldId="377"/>
            <ac:spMk id="38915" creationId="{71ACD742-3E1C-692E-9BC2-5E3C8E81C0AF}"/>
          </ac:spMkLst>
        </pc:spChg>
        <pc:spChg chg="mod">
          <ac:chgData name="Bee B" userId="8940502075193e3a" providerId="LiveId" clId="{73C6E09F-7B2A-4D7D-898D-8C8B64FF440C}" dt="2024-05-05T19:59:21.300" v="607" actId="113"/>
          <ac:spMkLst>
            <pc:docMk/>
            <pc:sldMk cId="594894256" sldId="377"/>
            <ac:spMk id="38916" creationId="{910C70F8-CD77-398C-1F34-993EE0448F55}"/>
          </ac:spMkLst>
        </pc:spChg>
      </pc:sldChg>
      <pc:sldChg chg="addSp delSp modSp mod">
        <pc:chgData name="Bee B" userId="8940502075193e3a" providerId="LiveId" clId="{73C6E09F-7B2A-4D7D-898D-8C8B64FF440C}" dt="2024-05-05T20:01:09.454" v="643" actId="207"/>
        <pc:sldMkLst>
          <pc:docMk/>
          <pc:sldMk cId="2449196690" sldId="379"/>
        </pc:sldMkLst>
        <pc:spChg chg="add del mod">
          <ac:chgData name="Bee B" userId="8940502075193e3a" providerId="LiveId" clId="{73C6E09F-7B2A-4D7D-898D-8C8B64FF440C}" dt="2024-05-05T20:00:17.217" v="622" actId="478"/>
          <ac:spMkLst>
            <pc:docMk/>
            <pc:sldMk cId="2449196690" sldId="379"/>
            <ac:spMk id="3" creationId="{612A0F68-8DDF-95F4-0451-25D046B8FA2E}"/>
          </ac:spMkLst>
        </pc:spChg>
        <pc:spChg chg="mod">
          <ac:chgData name="Bee B" userId="8940502075193e3a" providerId="LiveId" clId="{73C6E09F-7B2A-4D7D-898D-8C8B64FF440C}" dt="2024-05-05T20:00:13.340" v="620" actId="1076"/>
          <ac:spMkLst>
            <pc:docMk/>
            <pc:sldMk cId="2449196690" sldId="379"/>
            <ac:spMk id="30722" creationId="{2506C2E4-A072-CC3D-0753-2F85FC1D66E1}"/>
          </ac:spMkLst>
        </pc:spChg>
        <pc:spChg chg="del">
          <ac:chgData name="Bee B" userId="8940502075193e3a" providerId="LiveId" clId="{73C6E09F-7B2A-4D7D-898D-8C8B64FF440C}" dt="2024-05-05T20:00:15.535" v="621" actId="478"/>
          <ac:spMkLst>
            <pc:docMk/>
            <pc:sldMk cId="2449196690" sldId="379"/>
            <ac:spMk id="38915" creationId="{71ACD742-3E1C-692E-9BC2-5E3C8E81C0AF}"/>
          </ac:spMkLst>
        </pc:spChg>
        <pc:spChg chg="mod">
          <ac:chgData name="Bee B" userId="8940502075193e3a" providerId="LiveId" clId="{73C6E09F-7B2A-4D7D-898D-8C8B64FF440C}" dt="2024-05-05T20:01:09.454" v="643" actId="207"/>
          <ac:spMkLst>
            <pc:docMk/>
            <pc:sldMk cId="2449196690" sldId="379"/>
            <ac:spMk id="38916" creationId="{910C70F8-CD77-398C-1F34-993EE0448F55}"/>
          </ac:spMkLst>
        </pc:spChg>
      </pc:sldChg>
      <pc:sldChg chg="addSp delSp modSp mod">
        <pc:chgData name="Bee B" userId="8940502075193e3a" providerId="LiveId" clId="{73C6E09F-7B2A-4D7D-898D-8C8B64FF440C}" dt="2024-05-05T20:01:36.820" v="651" actId="2710"/>
        <pc:sldMkLst>
          <pc:docMk/>
          <pc:sldMk cId="2053987241" sldId="381"/>
        </pc:sldMkLst>
        <pc:spChg chg="add del mod">
          <ac:chgData name="Bee B" userId="8940502075193e3a" providerId="LiveId" clId="{73C6E09F-7B2A-4D7D-898D-8C8B64FF440C}" dt="2024-05-05T20:01:24.706" v="648" actId="478"/>
          <ac:spMkLst>
            <pc:docMk/>
            <pc:sldMk cId="2053987241" sldId="381"/>
            <ac:spMk id="3" creationId="{662AA3A3-F392-3611-BFD7-7B7B89586F70}"/>
          </ac:spMkLst>
        </pc:spChg>
        <pc:spChg chg="mod">
          <ac:chgData name="Bee B" userId="8940502075193e3a" providerId="LiveId" clId="{73C6E09F-7B2A-4D7D-898D-8C8B64FF440C}" dt="2024-05-05T20:01:20.731" v="646" actId="1076"/>
          <ac:spMkLst>
            <pc:docMk/>
            <pc:sldMk cId="2053987241" sldId="381"/>
            <ac:spMk id="30722" creationId="{2506C2E4-A072-CC3D-0753-2F85FC1D66E1}"/>
          </ac:spMkLst>
        </pc:spChg>
        <pc:spChg chg="del">
          <ac:chgData name="Bee B" userId="8940502075193e3a" providerId="LiveId" clId="{73C6E09F-7B2A-4D7D-898D-8C8B64FF440C}" dt="2024-05-05T20:01:22.897" v="647" actId="478"/>
          <ac:spMkLst>
            <pc:docMk/>
            <pc:sldMk cId="2053987241" sldId="381"/>
            <ac:spMk id="38915" creationId="{71ACD742-3E1C-692E-9BC2-5E3C8E81C0AF}"/>
          </ac:spMkLst>
        </pc:spChg>
        <pc:spChg chg="mod">
          <ac:chgData name="Bee B" userId="8940502075193e3a" providerId="LiveId" clId="{73C6E09F-7B2A-4D7D-898D-8C8B64FF440C}" dt="2024-05-05T20:01:36.820" v="651" actId="2710"/>
          <ac:spMkLst>
            <pc:docMk/>
            <pc:sldMk cId="2053987241" sldId="381"/>
            <ac:spMk id="38916" creationId="{910C70F8-CD77-398C-1F34-993EE0448F55}"/>
          </ac:spMkLst>
        </pc:spChg>
      </pc:sldChg>
      <pc:sldChg chg="del">
        <pc:chgData name="Bee B" userId="8940502075193e3a" providerId="LiveId" clId="{73C6E09F-7B2A-4D7D-898D-8C8B64FF440C}" dt="2024-05-05T20:19:55.909" v="925" actId="47"/>
        <pc:sldMkLst>
          <pc:docMk/>
          <pc:sldMk cId="309464087" sldId="382"/>
        </pc:sldMkLst>
      </pc:sldChg>
      <pc:sldChg chg="addSp delSp modSp mod">
        <pc:chgData name="Bee B" userId="8940502075193e3a" providerId="LiveId" clId="{73C6E09F-7B2A-4D7D-898D-8C8B64FF440C}" dt="2024-05-05T20:07:44.788" v="759" actId="20577"/>
        <pc:sldMkLst>
          <pc:docMk/>
          <pc:sldMk cId="3228114344" sldId="386"/>
        </pc:sldMkLst>
        <pc:spChg chg="mod">
          <ac:chgData name="Bee B" userId="8940502075193e3a" providerId="LiveId" clId="{73C6E09F-7B2A-4D7D-898D-8C8B64FF440C}" dt="2024-05-05T20:07:28.344" v="753" actId="20577"/>
          <ac:spMkLst>
            <pc:docMk/>
            <pc:sldMk cId="3228114344" sldId="386"/>
            <ac:spMk id="2" creationId="{D1095EF8-0A9D-CD0F-A12E-DD86D1C28E28}"/>
          </ac:spMkLst>
        </pc:spChg>
        <pc:spChg chg="del">
          <ac:chgData name="Bee B" userId="8940502075193e3a" providerId="LiveId" clId="{73C6E09F-7B2A-4D7D-898D-8C8B64FF440C}" dt="2024-05-05T20:07:30.742" v="754" actId="478"/>
          <ac:spMkLst>
            <pc:docMk/>
            <pc:sldMk cId="3228114344" sldId="386"/>
            <ac:spMk id="3" creationId="{FB4940D9-B3A9-C14B-7D6D-C7B8D033C304}"/>
          </ac:spMkLst>
        </pc:spChg>
        <pc:spChg chg="mod">
          <ac:chgData name="Bee B" userId="8940502075193e3a" providerId="LiveId" clId="{73C6E09F-7B2A-4D7D-898D-8C8B64FF440C}" dt="2024-05-05T20:07:44.788" v="759" actId="20577"/>
          <ac:spMkLst>
            <pc:docMk/>
            <pc:sldMk cId="3228114344" sldId="386"/>
            <ac:spMk id="4" creationId="{8EC32EF1-5EB8-EBF9-14FA-C913F531C84E}"/>
          </ac:spMkLst>
        </pc:spChg>
        <pc:spChg chg="add del mod">
          <ac:chgData name="Bee B" userId="8940502075193e3a" providerId="LiveId" clId="{73C6E09F-7B2A-4D7D-898D-8C8B64FF440C}" dt="2024-05-05T20:07:32.067" v="755" actId="478"/>
          <ac:spMkLst>
            <pc:docMk/>
            <pc:sldMk cId="3228114344" sldId="386"/>
            <ac:spMk id="6" creationId="{0C0DD552-68FF-E92E-8EE0-00EF1BA2B630}"/>
          </ac:spMkLst>
        </pc:spChg>
      </pc:sldChg>
      <pc:sldChg chg="addSp delSp modSp mod">
        <pc:chgData name="Bee B" userId="8940502075193e3a" providerId="LiveId" clId="{73C6E09F-7B2A-4D7D-898D-8C8B64FF440C}" dt="2024-05-05T19:53:50.312" v="512" actId="14100"/>
        <pc:sldMkLst>
          <pc:docMk/>
          <pc:sldMk cId="1429982055" sldId="389"/>
        </pc:sldMkLst>
        <pc:spChg chg="add del mod">
          <ac:chgData name="Bee B" userId="8940502075193e3a" providerId="LiveId" clId="{73C6E09F-7B2A-4D7D-898D-8C8B64FF440C}" dt="2024-05-05T19:52:04.546" v="474" actId="478"/>
          <ac:spMkLst>
            <pc:docMk/>
            <pc:sldMk cId="1429982055" sldId="389"/>
            <ac:spMk id="3" creationId="{646BB65D-2F0A-731A-B358-5FD1A32F7677}"/>
          </ac:spMkLst>
        </pc:spChg>
        <pc:spChg chg="mod">
          <ac:chgData name="Bee B" userId="8940502075193e3a" providerId="LiveId" clId="{73C6E09F-7B2A-4D7D-898D-8C8B64FF440C}" dt="2024-05-05T19:53:47.767" v="511" actId="1076"/>
          <ac:spMkLst>
            <pc:docMk/>
            <pc:sldMk cId="1429982055" sldId="389"/>
            <ac:spMk id="19458" creationId="{38CD6700-8CD9-2899-0087-F1A59AE62CB6}"/>
          </ac:spMkLst>
        </pc:spChg>
        <pc:spChg chg="mod">
          <ac:chgData name="Bee B" userId="8940502075193e3a" providerId="LiveId" clId="{73C6E09F-7B2A-4D7D-898D-8C8B64FF440C}" dt="2024-05-05T19:53:50.312" v="512" actId="14100"/>
          <ac:spMkLst>
            <pc:docMk/>
            <pc:sldMk cId="1429982055" sldId="389"/>
            <ac:spMk id="21508" creationId="{2AB4D055-AB49-C6C5-B101-54B73CFC8443}"/>
          </ac:spMkLst>
        </pc:spChg>
        <pc:spChg chg="del">
          <ac:chgData name="Bee B" userId="8940502075193e3a" providerId="LiveId" clId="{73C6E09F-7B2A-4D7D-898D-8C8B64FF440C}" dt="2024-05-05T19:52:02.736" v="473" actId="478"/>
          <ac:spMkLst>
            <pc:docMk/>
            <pc:sldMk cId="1429982055" sldId="389"/>
            <ac:spMk id="34819" creationId="{A2F5489D-E817-71A2-A048-50E11324B182}"/>
          </ac:spMkLst>
        </pc:spChg>
      </pc:sldChg>
      <pc:sldChg chg="addSp delSp modSp mod">
        <pc:chgData name="Bee B" userId="8940502075193e3a" providerId="LiveId" clId="{73C6E09F-7B2A-4D7D-898D-8C8B64FF440C}" dt="2024-05-05T19:55:24.166" v="542" actId="14100"/>
        <pc:sldMkLst>
          <pc:docMk/>
          <pc:sldMk cId="483001308" sldId="392"/>
        </pc:sldMkLst>
        <pc:spChg chg="mod">
          <ac:chgData name="Bee B" userId="8940502075193e3a" providerId="LiveId" clId="{73C6E09F-7B2A-4D7D-898D-8C8B64FF440C}" dt="2024-05-05T19:54:52.949" v="530" actId="20577"/>
          <ac:spMkLst>
            <pc:docMk/>
            <pc:sldMk cId="483001308" sldId="392"/>
            <ac:spMk id="2" creationId="{A8662CA1-A28E-4A78-27BA-19C518EB13D6}"/>
          </ac:spMkLst>
        </pc:spChg>
        <pc:spChg chg="del">
          <ac:chgData name="Bee B" userId="8940502075193e3a" providerId="LiveId" clId="{73C6E09F-7B2A-4D7D-898D-8C8B64FF440C}" dt="2024-05-05T19:54:55.877" v="531" actId="478"/>
          <ac:spMkLst>
            <pc:docMk/>
            <pc:sldMk cId="483001308" sldId="392"/>
            <ac:spMk id="3" creationId="{6EDD46F3-5398-E149-D5C2-96087561783A}"/>
          </ac:spMkLst>
        </pc:spChg>
        <pc:spChg chg="mod">
          <ac:chgData name="Bee B" userId="8940502075193e3a" providerId="LiveId" clId="{73C6E09F-7B2A-4D7D-898D-8C8B64FF440C}" dt="2024-05-05T19:55:24.166" v="542" actId="14100"/>
          <ac:spMkLst>
            <pc:docMk/>
            <pc:sldMk cId="483001308" sldId="392"/>
            <ac:spMk id="4" creationId="{7C6AE9D5-8398-861E-7C71-FD0ED0DA5092}"/>
          </ac:spMkLst>
        </pc:spChg>
        <pc:spChg chg="add del mod">
          <ac:chgData name="Bee B" userId="8940502075193e3a" providerId="LiveId" clId="{73C6E09F-7B2A-4D7D-898D-8C8B64FF440C}" dt="2024-05-05T19:54:59.086" v="532" actId="478"/>
          <ac:spMkLst>
            <pc:docMk/>
            <pc:sldMk cId="483001308" sldId="392"/>
            <ac:spMk id="6" creationId="{009FAA2C-14C6-DDB1-FF9D-686BFD06EABB}"/>
          </ac:spMkLst>
        </pc:spChg>
      </pc:sldChg>
      <pc:sldChg chg="addSp delSp modSp mod">
        <pc:chgData name="Bee B" userId="8940502075193e3a" providerId="LiveId" clId="{73C6E09F-7B2A-4D7D-898D-8C8B64FF440C}" dt="2024-05-05T19:55:55.903" v="552" actId="255"/>
        <pc:sldMkLst>
          <pc:docMk/>
          <pc:sldMk cId="332196147" sldId="393"/>
        </pc:sldMkLst>
        <pc:spChg chg="mod">
          <ac:chgData name="Bee B" userId="8940502075193e3a" providerId="LiveId" clId="{73C6E09F-7B2A-4D7D-898D-8C8B64FF440C}" dt="2024-05-05T19:55:30.655" v="543" actId="20577"/>
          <ac:spMkLst>
            <pc:docMk/>
            <pc:sldMk cId="332196147" sldId="393"/>
            <ac:spMk id="2" creationId="{A8662CA1-A28E-4A78-27BA-19C518EB13D6}"/>
          </ac:spMkLst>
        </pc:spChg>
        <pc:spChg chg="del">
          <ac:chgData name="Bee B" userId="8940502075193e3a" providerId="LiveId" clId="{73C6E09F-7B2A-4D7D-898D-8C8B64FF440C}" dt="2024-05-05T19:55:33.853" v="544" actId="478"/>
          <ac:spMkLst>
            <pc:docMk/>
            <pc:sldMk cId="332196147" sldId="393"/>
            <ac:spMk id="3" creationId="{6EDD46F3-5398-E149-D5C2-96087561783A}"/>
          </ac:spMkLst>
        </pc:spChg>
        <pc:spChg chg="mod">
          <ac:chgData name="Bee B" userId="8940502075193e3a" providerId="LiveId" clId="{73C6E09F-7B2A-4D7D-898D-8C8B64FF440C}" dt="2024-05-05T19:55:55.903" v="552" actId="255"/>
          <ac:spMkLst>
            <pc:docMk/>
            <pc:sldMk cId="332196147" sldId="393"/>
            <ac:spMk id="4" creationId="{7C6AE9D5-8398-861E-7C71-FD0ED0DA5092}"/>
          </ac:spMkLst>
        </pc:spChg>
        <pc:spChg chg="add del mod">
          <ac:chgData name="Bee B" userId="8940502075193e3a" providerId="LiveId" clId="{73C6E09F-7B2A-4D7D-898D-8C8B64FF440C}" dt="2024-05-05T19:55:35.454" v="545" actId="478"/>
          <ac:spMkLst>
            <pc:docMk/>
            <pc:sldMk cId="332196147" sldId="393"/>
            <ac:spMk id="6" creationId="{680B7F4F-7906-07A3-37E4-9BE58762EDB3}"/>
          </ac:spMkLst>
        </pc:spChg>
      </pc:sldChg>
      <pc:sldChg chg="addSp delSp modSp mod">
        <pc:chgData name="Bee B" userId="8940502075193e3a" providerId="LiveId" clId="{73C6E09F-7B2A-4D7D-898D-8C8B64FF440C}" dt="2024-05-05T19:57:28.999" v="571" actId="403"/>
        <pc:sldMkLst>
          <pc:docMk/>
          <pc:sldMk cId="4103202167" sldId="394"/>
        </pc:sldMkLst>
        <pc:spChg chg="add del mod">
          <ac:chgData name="Bee B" userId="8940502075193e3a" providerId="LiveId" clId="{73C6E09F-7B2A-4D7D-898D-8C8B64FF440C}" dt="2024-05-05T19:57:20.381" v="565" actId="478"/>
          <ac:spMkLst>
            <pc:docMk/>
            <pc:sldMk cId="4103202167" sldId="394"/>
            <ac:spMk id="3" creationId="{AA97B3E9-9491-EBED-177B-7DA7176275E9}"/>
          </ac:spMkLst>
        </pc:spChg>
        <pc:spChg chg="mod">
          <ac:chgData name="Bee B" userId="8940502075193e3a" providerId="LiveId" clId="{73C6E09F-7B2A-4D7D-898D-8C8B64FF440C}" dt="2024-05-05T19:57:12.352" v="563" actId="6549"/>
          <ac:spMkLst>
            <pc:docMk/>
            <pc:sldMk cId="4103202167" sldId="394"/>
            <ac:spMk id="30722" creationId="{2506C2E4-A072-CC3D-0753-2F85FC1D66E1}"/>
          </ac:spMkLst>
        </pc:spChg>
        <pc:spChg chg="del">
          <ac:chgData name="Bee B" userId="8940502075193e3a" providerId="LiveId" clId="{73C6E09F-7B2A-4D7D-898D-8C8B64FF440C}" dt="2024-05-05T19:57:16.825" v="564" actId="478"/>
          <ac:spMkLst>
            <pc:docMk/>
            <pc:sldMk cId="4103202167" sldId="394"/>
            <ac:spMk id="38915" creationId="{71ACD742-3E1C-692E-9BC2-5E3C8E81C0AF}"/>
          </ac:spMkLst>
        </pc:spChg>
        <pc:spChg chg="mod">
          <ac:chgData name="Bee B" userId="8940502075193e3a" providerId="LiveId" clId="{73C6E09F-7B2A-4D7D-898D-8C8B64FF440C}" dt="2024-05-05T19:57:28.999" v="571" actId="403"/>
          <ac:spMkLst>
            <pc:docMk/>
            <pc:sldMk cId="4103202167" sldId="394"/>
            <ac:spMk id="38916" creationId="{910C70F8-CD77-398C-1F34-993EE0448F55}"/>
          </ac:spMkLst>
        </pc:spChg>
      </pc:sldChg>
      <pc:sldChg chg="addSp delSp modSp mod">
        <pc:chgData name="Bee B" userId="8940502075193e3a" providerId="LiveId" clId="{73C6E09F-7B2A-4D7D-898D-8C8B64FF440C}" dt="2024-05-05T19:59:45.751" v="615" actId="2710"/>
        <pc:sldMkLst>
          <pc:docMk/>
          <pc:sldMk cId="893953129" sldId="395"/>
        </pc:sldMkLst>
        <pc:spChg chg="add del mod">
          <ac:chgData name="Bee B" userId="8940502075193e3a" providerId="LiveId" clId="{73C6E09F-7B2A-4D7D-898D-8C8B64FF440C}" dt="2024-05-05T19:59:34.965" v="612" actId="478"/>
          <ac:spMkLst>
            <pc:docMk/>
            <pc:sldMk cId="893953129" sldId="395"/>
            <ac:spMk id="3" creationId="{1869A9BC-5A5B-4D58-B57C-4F37DE8AFB1D}"/>
          </ac:spMkLst>
        </pc:spChg>
        <pc:spChg chg="mod">
          <ac:chgData name="Bee B" userId="8940502075193e3a" providerId="LiveId" clId="{73C6E09F-7B2A-4D7D-898D-8C8B64FF440C}" dt="2024-05-05T19:59:30.452" v="610" actId="14100"/>
          <ac:spMkLst>
            <pc:docMk/>
            <pc:sldMk cId="893953129" sldId="395"/>
            <ac:spMk id="30722" creationId="{2506C2E4-A072-CC3D-0753-2F85FC1D66E1}"/>
          </ac:spMkLst>
        </pc:spChg>
        <pc:spChg chg="del">
          <ac:chgData name="Bee B" userId="8940502075193e3a" providerId="LiveId" clId="{73C6E09F-7B2A-4D7D-898D-8C8B64FF440C}" dt="2024-05-05T19:59:32.450" v="611" actId="478"/>
          <ac:spMkLst>
            <pc:docMk/>
            <pc:sldMk cId="893953129" sldId="395"/>
            <ac:spMk id="38915" creationId="{71ACD742-3E1C-692E-9BC2-5E3C8E81C0AF}"/>
          </ac:spMkLst>
        </pc:spChg>
        <pc:spChg chg="mod">
          <ac:chgData name="Bee B" userId="8940502075193e3a" providerId="LiveId" clId="{73C6E09F-7B2A-4D7D-898D-8C8B64FF440C}" dt="2024-05-05T19:59:45.751" v="615" actId="2710"/>
          <ac:spMkLst>
            <pc:docMk/>
            <pc:sldMk cId="893953129" sldId="395"/>
            <ac:spMk id="38916" creationId="{910C70F8-CD77-398C-1F34-993EE0448F55}"/>
          </ac:spMkLst>
        </pc:spChg>
      </pc:sldChg>
      <pc:sldChg chg="addSp delSp modSp mod">
        <pc:chgData name="Bee B" userId="8940502075193e3a" providerId="LiveId" clId="{73C6E09F-7B2A-4D7D-898D-8C8B64FF440C}" dt="2024-05-05T20:02:03.592" v="663" actId="404"/>
        <pc:sldMkLst>
          <pc:docMk/>
          <pc:sldMk cId="2377536649" sldId="396"/>
        </pc:sldMkLst>
        <pc:spChg chg="add del mod">
          <ac:chgData name="Bee B" userId="8940502075193e3a" providerId="LiveId" clId="{73C6E09F-7B2A-4D7D-898D-8C8B64FF440C}" dt="2024-05-05T20:01:50.951" v="657" actId="478"/>
          <ac:spMkLst>
            <pc:docMk/>
            <pc:sldMk cId="2377536649" sldId="396"/>
            <ac:spMk id="3" creationId="{0FB8E6D7-D2EE-FA94-8603-D106C273201A}"/>
          </ac:spMkLst>
        </pc:spChg>
        <pc:spChg chg="mod">
          <ac:chgData name="Bee B" userId="8940502075193e3a" providerId="LiveId" clId="{73C6E09F-7B2A-4D7D-898D-8C8B64FF440C}" dt="2024-05-05T20:01:47.165" v="655" actId="1076"/>
          <ac:spMkLst>
            <pc:docMk/>
            <pc:sldMk cId="2377536649" sldId="396"/>
            <ac:spMk id="30722" creationId="{2506C2E4-A072-CC3D-0753-2F85FC1D66E1}"/>
          </ac:spMkLst>
        </pc:spChg>
        <pc:spChg chg="del">
          <ac:chgData name="Bee B" userId="8940502075193e3a" providerId="LiveId" clId="{73C6E09F-7B2A-4D7D-898D-8C8B64FF440C}" dt="2024-05-05T20:01:48.796" v="656" actId="478"/>
          <ac:spMkLst>
            <pc:docMk/>
            <pc:sldMk cId="2377536649" sldId="396"/>
            <ac:spMk id="38915" creationId="{71ACD742-3E1C-692E-9BC2-5E3C8E81C0AF}"/>
          </ac:spMkLst>
        </pc:spChg>
        <pc:spChg chg="mod">
          <ac:chgData name="Bee B" userId="8940502075193e3a" providerId="LiveId" clId="{73C6E09F-7B2A-4D7D-898D-8C8B64FF440C}" dt="2024-05-05T20:02:03.592" v="663" actId="404"/>
          <ac:spMkLst>
            <pc:docMk/>
            <pc:sldMk cId="2377536649" sldId="396"/>
            <ac:spMk id="38916" creationId="{910C70F8-CD77-398C-1F34-993EE0448F55}"/>
          </ac:spMkLst>
        </pc:spChg>
      </pc:sldChg>
      <pc:sldChg chg="modSp mod">
        <pc:chgData name="Bee B" userId="8940502075193e3a" providerId="LiveId" clId="{73C6E09F-7B2A-4D7D-898D-8C8B64FF440C}" dt="2024-05-05T20:02:10.796" v="664" actId="20577"/>
        <pc:sldMkLst>
          <pc:docMk/>
          <pc:sldMk cId="1142230079" sldId="397"/>
        </pc:sldMkLst>
        <pc:spChg chg="mod">
          <ac:chgData name="Bee B" userId="8940502075193e3a" providerId="LiveId" clId="{73C6E09F-7B2A-4D7D-898D-8C8B64FF440C}" dt="2024-05-05T20:02:10.796" v="664" actId="20577"/>
          <ac:spMkLst>
            <pc:docMk/>
            <pc:sldMk cId="1142230079" sldId="397"/>
            <ac:spMk id="2" creationId="{1953C354-FE01-4FA3-29AE-094BF50AF2C8}"/>
          </ac:spMkLst>
        </pc:spChg>
      </pc:sldChg>
      <pc:sldChg chg="addSp delSp modSp mod">
        <pc:chgData name="Bee B" userId="8940502075193e3a" providerId="LiveId" clId="{73C6E09F-7B2A-4D7D-898D-8C8B64FF440C}" dt="2024-05-05T19:54:48.817" v="529" actId="1076"/>
        <pc:sldMkLst>
          <pc:docMk/>
          <pc:sldMk cId="2162426482" sldId="398"/>
        </pc:sldMkLst>
        <pc:spChg chg="mod">
          <ac:chgData name="Bee B" userId="8940502075193e3a" providerId="LiveId" clId="{73C6E09F-7B2A-4D7D-898D-8C8B64FF440C}" dt="2024-05-05T19:53:58.948" v="513" actId="20577"/>
          <ac:spMkLst>
            <pc:docMk/>
            <pc:sldMk cId="2162426482" sldId="398"/>
            <ac:spMk id="2" creationId="{A8662CA1-A28E-4A78-27BA-19C518EB13D6}"/>
          </ac:spMkLst>
        </pc:spChg>
        <pc:spChg chg="del">
          <ac:chgData name="Bee B" userId="8940502075193e3a" providerId="LiveId" clId="{73C6E09F-7B2A-4D7D-898D-8C8B64FF440C}" dt="2024-05-05T19:54:01.755" v="514" actId="478"/>
          <ac:spMkLst>
            <pc:docMk/>
            <pc:sldMk cId="2162426482" sldId="398"/>
            <ac:spMk id="3" creationId="{6EDD46F3-5398-E149-D5C2-96087561783A}"/>
          </ac:spMkLst>
        </pc:spChg>
        <pc:spChg chg="mod">
          <ac:chgData name="Bee B" userId="8940502075193e3a" providerId="LiveId" clId="{73C6E09F-7B2A-4D7D-898D-8C8B64FF440C}" dt="2024-05-05T19:37:48.063" v="69" actId="27636"/>
          <ac:spMkLst>
            <pc:docMk/>
            <pc:sldMk cId="2162426482" sldId="398"/>
            <ac:spMk id="4" creationId="{7C6AE9D5-8398-861E-7C71-FD0ED0DA5092}"/>
          </ac:spMkLst>
        </pc:spChg>
        <pc:spChg chg="mod">
          <ac:chgData name="Bee B" userId="8940502075193e3a" providerId="LiveId" clId="{73C6E09F-7B2A-4D7D-898D-8C8B64FF440C}" dt="2024-05-05T19:54:48.817" v="529" actId="1076"/>
          <ac:spMkLst>
            <pc:docMk/>
            <pc:sldMk cId="2162426482" sldId="398"/>
            <ac:spMk id="6" creationId="{AAE758F1-6404-0DF9-ABA7-1FDB2529FDA5}"/>
          </ac:spMkLst>
        </pc:spChg>
        <pc:spChg chg="add del mod">
          <ac:chgData name="Bee B" userId="8940502075193e3a" providerId="LiveId" clId="{73C6E09F-7B2A-4D7D-898D-8C8B64FF440C}" dt="2024-05-05T19:54:03.698" v="515" actId="478"/>
          <ac:spMkLst>
            <pc:docMk/>
            <pc:sldMk cId="2162426482" sldId="398"/>
            <ac:spMk id="7" creationId="{EFA504A4-9180-A2BC-D095-347BCE4C515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0E9678-B8ED-4F96-9AD9-B9A286D0A12C}" type="datetimeFigureOut">
              <a:rPr lang="en-GB" smtClean="0"/>
              <a:t>15/06/2024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6EA19-2DA9-4082-AC82-6C90D739D1AF}" type="slidenum">
              <a:rPr lang="en-GB" smtClean="0"/>
              <a:t>‹#›</a:t>
            </a:fld>
            <a:endParaRPr lang="en-GB"/>
          </a:p>
        </p:txBody>
      </p:sp>
    </p:spTree>
    <p:extLst>
      <p:ext uri="{BB962C8B-B14F-4D97-AF65-F5344CB8AC3E}">
        <p14:creationId xmlns:p14="http://schemas.microsoft.com/office/powerpoint/2010/main" val="135934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t>As it is sensitive topic we are talking about, if you feel you cannot  stay please do feel free to step out to gather your thoughts. </a:t>
            </a:r>
            <a:endParaRPr lang="en-GB"/>
          </a:p>
          <a:p>
            <a:r>
              <a:rPr lang="en-US"/>
              <a:t>Be kind, considerate and compassionate</a:t>
            </a:r>
            <a:endParaRPr lang="en-GB"/>
          </a:p>
          <a:p>
            <a:r>
              <a:rPr lang="en-US"/>
              <a:t>Respect each others diversity, experience, culture and beliefs. When listening to this presentation it is about mutual tolerance and respect and acceptance of different faiths and beliefs</a:t>
            </a:r>
            <a:endParaRPr lang="en-GB"/>
          </a:p>
          <a:p>
            <a:r>
              <a:rPr lang="en-US"/>
              <a:t>Please don’t worry about giving any wrong answers, if you want to ask anything or say anything, feel free to do so, this is a safe and non </a:t>
            </a:r>
            <a:r>
              <a:rPr lang="en-US" err="1"/>
              <a:t>judgemental</a:t>
            </a:r>
            <a:r>
              <a:rPr lang="en-US"/>
              <a:t> space.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EB6EA19-2DA9-4082-AC82-6C90D739D1AF}" type="slidenum">
              <a:rPr lang="en-GB" smtClean="0"/>
              <a:t>3</a:t>
            </a:fld>
            <a:endParaRPr lang="en-GB"/>
          </a:p>
        </p:txBody>
      </p:sp>
    </p:spTree>
    <p:extLst>
      <p:ext uri="{BB962C8B-B14F-4D97-AF65-F5344CB8AC3E}">
        <p14:creationId xmlns:p14="http://schemas.microsoft.com/office/powerpoint/2010/main" val="291245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98BE9F6-41A9-66F4-1559-8F4F0B2FAAF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5CF40EEB-A595-7F79-8159-E2C0FD82FE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1268" name="Slide Number Placeholder 3">
            <a:extLst>
              <a:ext uri="{FF2B5EF4-FFF2-40B4-BE49-F238E27FC236}">
                <a16:creationId xmlns:a16="http://schemas.microsoft.com/office/drawing/2014/main" id="{C1BCC15D-50D9-7BCA-0F70-507AC09E3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4B21F1-22D6-4F6F-BC38-3BB85677301A}"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0BE5D2-BA37-4B1E-512D-1477ADAFEA1E}"/>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7311691-22AB-0056-C8D3-AC48A09366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9E8B0CA-1B14-D63B-3F89-69FB735EF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F431F3-E24E-4A04-BA43-D3FBFA88688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E8D0073F-6D00-EB42-A831-AB7B3C90D109}"/>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6269FA36-372E-3514-8F1F-035388C23D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ED672B32-17D3-C455-B45B-D6AF2C6A47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0B6697-E101-4CEF-B438-B1F2989335DE}"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3D1238F-EB2A-19F3-585A-6B68A8903D3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0CE121D-E1EF-5C16-DA31-C76891891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F2689AA-2BA4-C251-F3B5-6F42C5FDDA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BD002E-2BF1-40A5-ADD7-C4131C7039B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Frameworks – Permissions, voice of the child, rights, code of ethics</a:t>
            </a:r>
          </a:p>
          <a:p>
            <a:r>
              <a:rPr lang="en-US">
                <a:cs typeface="Calibri"/>
              </a:rPr>
              <a:t>Legislative frameworks – Acts, laws, bills, policies, statutory and legal powers</a:t>
            </a:r>
          </a:p>
          <a:p>
            <a:r>
              <a:rPr lang="en-US">
                <a:cs typeface="Calibri"/>
              </a:rPr>
              <a:t>Rights of the Child – UNCRC</a:t>
            </a:r>
          </a:p>
          <a:p>
            <a:r>
              <a:rPr lang="en-US">
                <a:cs typeface="Calibri"/>
              </a:rPr>
              <a:t>Regional Safeguarding boards – representatives from health, social, education, police</a:t>
            </a:r>
          </a:p>
          <a:p>
            <a:r>
              <a:rPr lang="en-US">
                <a:cs typeface="Calibri"/>
              </a:rPr>
              <a:t>Multi agency working – importance of</a:t>
            </a:r>
          </a:p>
          <a:p>
            <a:r>
              <a:rPr lang="en-US">
                <a:cs typeface="Calibri"/>
              </a:rPr>
              <a:t>Reflection – by reflecting on what you have learnt as a result of the module, your research and assignment preparation, you will be able to </a:t>
            </a:r>
            <a:r>
              <a:rPr lang="en-US" err="1">
                <a:cs typeface="Calibri"/>
              </a:rPr>
              <a:t>analyse</a:t>
            </a:r>
            <a:r>
              <a:rPr lang="en-US">
                <a:cs typeface="Calibri"/>
              </a:rPr>
              <a:t> historical events and link policy to practice</a:t>
            </a:r>
          </a:p>
        </p:txBody>
      </p:sp>
      <p:sp>
        <p:nvSpPr>
          <p:cNvPr id="4" name="Slide Number Placeholder 3"/>
          <p:cNvSpPr>
            <a:spLocks noGrp="1"/>
          </p:cNvSpPr>
          <p:nvPr>
            <p:ph type="sldNum" sz="quarter" idx="5"/>
          </p:nvPr>
        </p:nvSpPr>
        <p:spPr/>
        <p:txBody>
          <a:bodyPr/>
          <a:lstStyle/>
          <a:p>
            <a:fld id="{3EB6EA19-2DA9-4082-AC82-6C90D739D1AF}" type="slidenum">
              <a:rPr lang="en-GB" smtClean="0"/>
              <a:t>8</a:t>
            </a:fld>
            <a:endParaRPr lang="en-GB"/>
          </a:p>
        </p:txBody>
      </p:sp>
    </p:spTree>
    <p:extLst>
      <p:ext uri="{BB962C8B-B14F-4D97-AF65-F5344CB8AC3E}">
        <p14:creationId xmlns:p14="http://schemas.microsoft.com/office/powerpoint/2010/main" val="1915998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937D790-44DC-9707-4C6E-E19BD0DFA91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FBC10C-99A3-C063-98D4-F7F457475C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185B6F47-F48D-AA26-76E3-D8CED51E3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885741-1067-46F0-9401-830D06F737FA}" type="slidenum">
              <a:rPr lang="en-GB" altLang="en-US" sz="1200" smtClean="0">
                <a:latin typeface="Arial" panose="020B0604020202020204" pitchFamily="34" charset="0"/>
              </a:rPr>
              <a:pPr/>
              <a:t>9</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7925DB6-E58F-EA2C-5BF4-0938366BB62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5811BB60-CFBD-F37A-288F-963CC1C65E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C958332F-F133-5331-0815-6DC819D9F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8B9956-8B93-4187-A9BC-A64EB22C3876}"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B2E8D77-DCEF-429D-3B6E-A12223F18560}"/>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50CE9FA5-E63C-36CE-366A-EEF3EBD32C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BB5A7DA5-5D20-3333-20B2-28C3874C0A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67CDFE-18CB-4271-AFE5-3CFD0A8DCD05}"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Calibri" panose="020F0502020204030204" pitchFamily="34" charset="0"/>
              </a:rPr>
              <a:t>4 members – 30 minutes (20 minutes presentation 10 minutes reflection (2 and a half minutes each)  10% over 33 minutes 10% under 27 minutes)</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5 members – 35 minutes (25 minutes presentation 10 minutes reflection (2 minutes each) 10% over 38.5 minutes 10% under 31.5 minutes)</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6 members – 40 minutes (30 minutes presentation 10 minutes reflection (just under 2 minutes each) 10 % over is 44 minutes 10% under is 36 minutes</a:t>
            </a:r>
            <a:endParaRPr lang="en-US" b="0" i="0" dirty="0">
              <a:solidFill>
                <a:srgbClr val="444444"/>
              </a:solidFill>
              <a:effectLst/>
              <a:latin typeface="Calibri" panose="020F050202020403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3386717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1830385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r>
              <a:rPr lang="en-GB" altLang="en-US" dirty="0">
                <a:latin typeface="Arial" panose="020B0604020202020204" pitchFamily="34" charset="0"/>
              </a:rPr>
              <a:t>With the reflection, there is 10 minutes, so if there is 4 members that’s 2.5 minutes each, 5 members 2 minutes each and so on.</a:t>
            </a: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3780399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3694866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2353307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321152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buFont typeface="+mj-lt"/>
              <a:buAutoNum type="arabicPeriod"/>
            </a:pPr>
            <a:r>
              <a:rPr lang="en-GB" sz="1800" b="1" i="0" dirty="0">
                <a:solidFill>
                  <a:srgbClr val="2F5496"/>
                </a:solidFill>
                <a:effectLst/>
                <a:latin typeface="Arial" panose="020B0604020202020204" pitchFamily="34" charset="0"/>
              </a:rPr>
              <a:t>Recognising and recording</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Using one of the case studies provided, discuss the importance of recognising signs and symptoms of child abuse and effective recording of information in order to safeguard and protect children from significant harm. Consider issues such as observations, questioning techniques, assumption making and reporting information accurately. Make links to the chosen case study in your answer (750 words approx.)  </a:t>
            </a:r>
            <a:endParaRPr lang="en-GB" b="0" i="0" dirty="0">
              <a:solidFill>
                <a:srgbClr val="000000"/>
              </a:solidFill>
              <a:effectLst/>
              <a:latin typeface="Arial" panose="020B0604020202020204" pitchFamily="34" charset="0"/>
            </a:endParaRPr>
          </a:p>
          <a:p>
            <a:pPr algn="l" rtl="0" fontAlgn="base">
              <a:buFont typeface="+mj-lt"/>
              <a:buAutoNum type="arabicPeriod" startAt="2"/>
            </a:pPr>
            <a:r>
              <a:rPr lang="en-GB" sz="1800" b="1" i="0" dirty="0">
                <a:solidFill>
                  <a:srgbClr val="2F5496"/>
                </a:solidFill>
                <a:effectLst/>
                <a:latin typeface="Arial" panose="020B0604020202020204" pitchFamily="34" charset="0"/>
              </a:rPr>
              <a:t>Reporting and Referral</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Critically analyse the reporting and referral processes and procedures when abuse is suspected. Consider statutory requirements, policy and ethical frameworks when reporting and referring safeguarding concerns (750 words approx.)  </a:t>
            </a:r>
            <a:endParaRPr lang="en-GB" b="0" i="0" dirty="0">
              <a:solidFill>
                <a:srgbClr val="000000"/>
              </a:solidFill>
              <a:effectLst/>
              <a:latin typeface="Arial" panose="020B0604020202020204" pitchFamily="34" charset="0"/>
            </a:endParaRPr>
          </a:p>
          <a:p>
            <a:pPr algn="l" rtl="0" fontAlgn="base">
              <a:buFont typeface="+mj-lt"/>
              <a:buAutoNum type="arabicPeriod" startAt="3"/>
            </a:pPr>
            <a:r>
              <a:rPr lang="en-GB" sz="1800" b="1" i="0" dirty="0">
                <a:solidFill>
                  <a:srgbClr val="2F5496"/>
                </a:solidFill>
                <a:effectLst/>
                <a:latin typeface="Arial" panose="020B0604020202020204" pitchFamily="34" charset="0"/>
              </a:rPr>
              <a:t>Setting Responsibilities</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Discuss the setting responsibilities of settings to ensure an holistic, open and effective approach to safeguarding, consider the impact of the United Nations Convention on the Rights of the Child (UNCRC) (500 words approx.)  </a:t>
            </a:r>
            <a:endParaRPr lang="en-GB" b="0" i="0" dirty="0">
              <a:solidFill>
                <a:srgbClr val="000000"/>
              </a:solidFill>
              <a:effectLst/>
              <a:latin typeface="Arial" panose="020B060402020202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4108697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2272645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3111895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Contents as a group, consistency, links to scenario, extensive research, knowledge of timescales/ timeframes, specific sections of legislation</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0988068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4064531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24579073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As above</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9049080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2280622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36583992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69BD30D-1CB4-F671-5144-7C19DB16D5C8}"/>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A5CC7AE4-CE39-1053-40E8-AAFA36DCC2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5 mins </a:t>
            </a:r>
          </a:p>
          <a:p>
            <a:r>
              <a:rPr lang="en-GB" altLang="en-US">
                <a:latin typeface="Arial" panose="020B0604020202020204" pitchFamily="34" charset="0"/>
              </a:rPr>
              <a:t>15 mins</a:t>
            </a:r>
          </a:p>
        </p:txBody>
      </p:sp>
      <p:sp>
        <p:nvSpPr>
          <p:cNvPr id="54276" name="Slide Number Placeholder 3">
            <a:extLst>
              <a:ext uri="{FF2B5EF4-FFF2-40B4-BE49-F238E27FC236}">
                <a16:creationId xmlns:a16="http://schemas.microsoft.com/office/drawing/2014/main" id="{30B0DB5B-89B5-CB63-B51E-0BD92E6DF4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B4E997-8675-4A89-9B4D-A19E209B110B}"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D28B90A-BDF0-3B71-9F26-51A8063B2FFA}"/>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5F4FBABB-B469-A19F-DCCD-871CA9D0AF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Think back to your Professional Practitioner module where we talked about our values and ethics</a:t>
            </a:r>
          </a:p>
        </p:txBody>
      </p:sp>
      <p:sp>
        <p:nvSpPr>
          <p:cNvPr id="33796" name="Slide Number Placeholder 3">
            <a:extLst>
              <a:ext uri="{FF2B5EF4-FFF2-40B4-BE49-F238E27FC236}">
                <a16:creationId xmlns:a16="http://schemas.microsoft.com/office/drawing/2014/main" id="{105D24FB-7CDF-8E3F-DC73-6B6868F137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46124CC-EF30-4474-8F13-DB277BC9068C}"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E76E301-B7B2-E957-46C5-152CCF259B33}"/>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AB54C32A-5577-596B-9D87-1EDB52074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425"/>
              </a:spcBef>
            </a:pPr>
            <a:r>
              <a:rPr lang="en-US" altLang="en-US" b="1" u="sng" dirty="0">
                <a:latin typeface="Arial"/>
                <a:cs typeface="Arial"/>
              </a:rPr>
              <a:t>Values – </a:t>
            </a:r>
            <a:r>
              <a:rPr lang="en-US" altLang="en-US" dirty="0">
                <a:latin typeface="Arial"/>
                <a:cs typeface="Arial"/>
              </a:rPr>
              <a:t>Things that you believe are important in the way you live and work, honesty, kindness, compassion, integrity, selflessness, courage, determination, empathy, altruism,</a:t>
            </a:r>
          </a:p>
          <a:p>
            <a:pPr>
              <a:spcBef>
                <a:spcPts val="425"/>
              </a:spcBef>
            </a:pPr>
            <a:endParaRPr lang="en-US" altLang="en-US" b="1" u="sng" dirty="0">
              <a:latin typeface="Arial" panose="020B0604020202020204" pitchFamily="34" charset="0"/>
              <a:cs typeface="Lucida Sans Unicode" panose="020B0602030504020204" pitchFamily="34" charset="0"/>
            </a:endParaRPr>
          </a:p>
          <a:p>
            <a:pPr>
              <a:spcBef>
                <a:spcPts val="425"/>
              </a:spcBef>
            </a:pPr>
            <a:endParaRPr lang="en-US" altLang="en-US" b="1" u="sng" dirty="0">
              <a:latin typeface="Arial" panose="020B0604020202020204" pitchFamily="34" charset="0"/>
              <a:cs typeface="Lucida Sans Unicode" panose="020B0602030504020204" pitchFamily="34" charset="0"/>
            </a:endParaRPr>
          </a:p>
          <a:p>
            <a:pPr>
              <a:spcBef>
                <a:spcPts val="425"/>
              </a:spcBef>
            </a:pPr>
            <a:r>
              <a:rPr lang="en-US" altLang="en-US" b="1" u="sng" dirty="0">
                <a:latin typeface="Arial"/>
                <a:cs typeface="Arial"/>
              </a:rPr>
              <a:t>Ethics- </a:t>
            </a:r>
            <a:r>
              <a:rPr lang="en-US" altLang="en-US" dirty="0">
                <a:latin typeface="Arial"/>
                <a:cs typeface="Arial"/>
              </a:rPr>
              <a:t>The moral principles that govern the way you behave or the way you conduct yourself, what is morally right and wrong rights and responsibilities, reasoning, rules, integrity, </a:t>
            </a:r>
          </a:p>
          <a:p>
            <a:pPr>
              <a:spcBef>
                <a:spcPts val="425"/>
              </a:spcBef>
            </a:pPr>
            <a:endParaRPr lang="en-US" altLang="en-US" dirty="0">
              <a:latin typeface="Arial" panose="020B0604020202020204" pitchFamily="34" charset="0"/>
              <a:cs typeface="Arial"/>
            </a:endParaRPr>
          </a:p>
          <a:p>
            <a:pPr>
              <a:spcBef>
                <a:spcPts val="425"/>
              </a:spcBef>
            </a:pPr>
            <a:r>
              <a:rPr lang="en-US" altLang="en-US" b="1" u="sng" dirty="0">
                <a:latin typeface="Arial"/>
                <a:cs typeface="Arial"/>
              </a:rPr>
              <a:t>Who are you? What is important to you?</a:t>
            </a:r>
            <a:endParaRPr lang="en-US" altLang="en-US" b="1" u="sng" dirty="0">
              <a:latin typeface="Arial" panose="020B0604020202020204" pitchFamily="34" charset="0"/>
              <a:cs typeface="Arial"/>
            </a:endParaRPr>
          </a:p>
        </p:txBody>
      </p:sp>
      <p:sp>
        <p:nvSpPr>
          <p:cNvPr id="35844" name="Slide Number Placeholder 3">
            <a:extLst>
              <a:ext uri="{FF2B5EF4-FFF2-40B4-BE49-F238E27FC236}">
                <a16:creationId xmlns:a16="http://schemas.microsoft.com/office/drawing/2014/main" id="{B0F0AB7E-9202-9F08-26D0-D3BCC0A618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CA300F5-8EA5-4B81-9A1C-5173DB959E68}"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8ECE9EF-F7D7-9A12-4A6A-E815123E49E6}"/>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70DAEA0F-A09C-91BD-9C2D-E1CCEC2D2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Ask the students to discuss what they think these terms mean? Are they the same? Can they define them?</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9121C394-3D4C-4156-F5E4-8F28C956DA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0EE310-CAA3-4017-9B91-058C628E2E9D}"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Safeguarding is the proactive </a:t>
            </a:r>
          </a:p>
          <a:p>
            <a:r>
              <a:rPr lang="en-GB" altLang="en-US">
                <a:latin typeface="Arial" panose="020B0604020202020204" pitchFamily="34" charset="0"/>
              </a:rPr>
              <a:t>Child Protection is reactive</a:t>
            </a:r>
          </a:p>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008D307-A4C6-A43D-B9D5-1778BA22556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34D2DED8-84F7-E1A6-29AD-80567F7902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Working Together to Safeguard Children (2018) identifies some of the factors that contribute to safeguarding</a:t>
            </a:r>
          </a:p>
          <a:p>
            <a:r>
              <a:rPr lang="en-GB" altLang="en-US" dirty="0">
                <a:latin typeface="Arial"/>
                <a:cs typeface="Arial"/>
              </a:rPr>
              <a:t>Recruitment</a:t>
            </a:r>
          </a:p>
          <a:p>
            <a:r>
              <a:rPr lang="en-GB" altLang="en-US" dirty="0">
                <a:latin typeface="Arial"/>
                <a:cs typeface="Arial"/>
              </a:rPr>
              <a:t>Building and </a:t>
            </a:r>
            <a:r>
              <a:rPr lang="en-GB" altLang="en-US" dirty="0" err="1">
                <a:latin typeface="Arial"/>
                <a:cs typeface="Arial"/>
              </a:rPr>
              <a:t>premesis</a:t>
            </a:r>
          </a:p>
          <a:p>
            <a:r>
              <a:rPr lang="en-GB" altLang="en-US" dirty="0">
                <a:latin typeface="Arial"/>
                <a:cs typeface="Arial"/>
              </a:rPr>
              <a:t>Curriculum</a:t>
            </a:r>
            <a:endParaRPr lang="en-GB" altLang="en-US" dirty="0">
              <a:latin typeface="Arial" panose="020B0604020202020204" pitchFamily="34" charset="0"/>
              <a:cs typeface="Arial"/>
            </a:endParaRPr>
          </a:p>
          <a:p>
            <a:r>
              <a:rPr lang="en-GB" altLang="en-US" dirty="0">
                <a:latin typeface="Arial"/>
                <a:cs typeface="Arial"/>
              </a:rPr>
              <a:t>E safety</a:t>
            </a:r>
          </a:p>
          <a:p>
            <a:r>
              <a:rPr lang="en-GB" altLang="en-US" dirty="0">
                <a:latin typeface="Arial"/>
                <a:cs typeface="Arial"/>
              </a:rPr>
              <a:t>ALN</a:t>
            </a:r>
          </a:p>
          <a:p>
            <a:r>
              <a:rPr lang="en-GB" altLang="en-US" dirty="0">
                <a:latin typeface="Arial"/>
                <a:cs typeface="Arial"/>
              </a:rPr>
              <a:t>Attendance</a:t>
            </a:r>
          </a:p>
          <a:p>
            <a:r>
              <a:rPr lang="en-GB" altLang="en-US" dirty="0">
                <a:latin typeface="Arial"/>
                <a:cs typeface="Arial"/>
              </a:rPr>
              <a:t>Health and safety</a:t>
            </a:r>
          </a:p>
          <a:p>
            <a:r>
              <a:rPr lang="en-GB" altLang="en-US" dirty="0">
                <a:latin typeface="Arial"/>
                <a:cs typeface="Arial"/>
              </a:rPr>
              <a:t>Whistleblowing</a:t>
            </a:r>
          </a:p>
          <a:p>
            <a:r>
              <a:rPr lang="en-GB" altLang="en-US" dirty="0">
                <a:latin typeface="Arial"/>
                <a:cs typeface="Arial"/>
              </a:rPr>
              <a:t>Governance – policies and procedures</a:t>
            </a:r>
          </a:p>
          <a:p>
            <a:r>
              <a:rPr lang="en-GB" altLang="en-US" dirty="0">
                <a:latin typeface="Arial"/>
                <a:cs typeface="Arial"/>
              </a:rPr>
              <a:t>Anti-bullying</a:t>
            </a:r>
          </a:p>
          <a:p>
            <a:r>
              <a:rPr lang="en-GB" altLang="en-US" dirty="0">
                <a:latin typeface="Arial"/>
                <a:cs typeface="Arial"/>
              </a:rPr>
              <a:t>Behaviour</a:t>
            </a:r>
          </a:p>
          <a:p>
            <a:endParaRPr lang="en-GB" altLang="en-US" dirty="0">
              <a:latin typeface="Arial"/>
              <a:cs typeface="Arial"/>
            </a:endParaRPr>
          </a:p>
        </p:txBody>
      </p:sp>
      <p:sp>
        <p:nvSpPr>
          <p:cNvPr id="41988" name="Slide Number Placeholder 3">
            <a:extLst>
              <a:ext uri="{FF2B5EF4-FFF2-40B4-BE49-F238E27FC236}">
                <a16:creationId xmlns:a16="http://schemas.microsoft.com/office/drawing/2014/main" id="{D7C5B624-F19A-19BE-B7A6-72271F978E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CF8F3-D469-4344-8EBD-00789CFAB94B}"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008D307-A4C6-A43D-B9D5-1778BA22556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34D2DED8-84F7-E1A6-29AD-80567F7902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Working Together to Safeguard Children (2018) identifies some of the factors that contribute to safeguarding</a:t>
            </a:r>
          </a:p>
          <a:p>
            <a:r>
              <a:rPr lang="en-GB" altLang="en-US" dirty="0">
                <a:latin typeface="Arial"/>
                <a:cs typeface="Arial"/>
              </a:rPr>
              <a:t>Recruitment</a:t>
            </a:r>
          </a:p>
          <a:p>
            <a:r>
              <a:rPr lang="en-GB" altLang="en-US" dirty="0">
                <a:latin typeface="Arial"/>
                <a:cs typeface="Arial"/>
              </a:rPr>
              <a:t>Building and </a:t>
            </a:r>
            <a:r>
              <a:rPr lang="en-GB" altLang="en-US" dirty="0" err="1">
                <a:latin typeface="Arial"/>
                <a:cs typeface="Arial"/>
              </a:rPr>
              <a:t>premisis</a:t>
            </a:r>
            <a:endParaRPr lang="en-GB" altLang="en-US" dirty="0">
              <a:latin typeface="Arial"/>
              <a:cs typeface="Arial"/>
            </a:endParaRPr>
          </a:p>
          <a:p>
            <a:r>
              <a:rPr lang="en-GB" altLang="en-US" dirty="0">
                <a:latin typeface="Arial"/>
                <a:cs typeface="Arial"/>
              </a:rPr>
              <a:t>Curriculum</a:t>
            </a:r>
            <a:endParaRPr lang="en-GB" altLang="en-US" dirty="0">
              <a:latin typeface="Arial" panose="020B0604020202020204" pitchFamily="34" charset="0"/>
              <a:cs typeface="Arial"/>
            </a:endParaRPr>
          </a:p>
          <a:p>
            <a:r>
              <a:rPr lang="en-GB" altLang="en-US" dirty="0">
                <a:latin typeface="Arial"/>
                <a:cs typeface="Arial"/>
              </a:rPr>
              <a:t>E safety</a:t>
            </a:r>
          </a:p>
          <a:p>
            <a:r>
              <a:rPr lang="en-GB" altLang="en-US" dirty="0">
                <a:latin typeface="Arial"/>
                <a:cs typeface="Arial"/>
              </a:rPr>
              <a:t>ALN</a:t>
            </a:r>
          </a:p>
          <a:p>
            <a:r>
              <a:rPr lang="en-GB" altLang="en-US" dirty="0">
                <a:latin typeface="Arial"/>
                <a:cs typeface="Arial"/>
              </a:rPr>
              <a:t>Attendance</a:t>
            </a:r>
          </a:p>
          <a:p>
            <a:r>
              <a:rPr lang="en-GB" altLang="en-US" dirty="0">
                <a:latin typeface="Arial"/>
                <a:cs typeface="Arial"/>
              </a:rPr>
              <a:t>Health and Safety</a:t>
            </a:r>
          </a:p>
          <a:p>
            <a:r>
              <a:rPr lang="en-GB" altLang="en-US" dirty="0">
                <a:latin typeface="Arial"/>
                <a:cs typeface="Arial"/>
              </a:rPr>
              <a:t>Whistleblowing</a:t>
            </a:r>
          </a:p>
          <a:p>
            <a:r>
              <a:rPr lang="en-GB" altLang="en-US" dirty="0">
                <a:latin typeface="Arial"/>
                <a:cs typeface="Arial"/>
              </a:rPr>
              <a:t>Governance – policies and procedures</a:t>
            </a:r>
          </a:p>
          <a:p>
            <a:r>
              <a:rPr lang="en-GB" altLang="en-US" dirty="0">
                <a:latin typeface="Arial"/>
                <a:cs typeface="Arial"/>
              </a:rPr>
              <a:t>Anti-bullying</a:t>
            </a:r>
          </a:p>
          <a:p>
            <a:r>
              <a:rPr lang="en-GB" altLang="en-US" dirty="0">
                <a:latin typeface="Arial"/>
                <a:cs typeface="Arial"/>
              </a:rPr>
              <a:t>Behaviour</a:t>
            </a:r>
          </a:p>
          <a:p>
            <a:endParaRPr lang="en-GB" altLang="en-US" dirty="0">
              <a:latin typeface="Arial"/>
              <a:cs typeface="Arial"/>
            </a:endParaRPr>
          </a:p>
        </p:txBody>
      </p:sp>
      <p:sp>
        <p:nvSpPr>
          <p:cNvPr id="41988" name="Slide Number Placeholder 3">
            <a:extLst>
              <a:ext uri="{FF2B5EF4-FFF2-40B4-BE49-F238E27FC236}">
                <a16:creationId xmlns:a16="http://schemas.microsoft.com/office/drawing/2014/main" id="{D7C5B624-F19A-19BE-B7A6-72271F978E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CF8F3-D469-4344-8EBD-00789CFAB94B}"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97F333B-B9F2-C7A2-3CD7-0BEBBB87CED4}"/>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FDE9FE6-022D-D432-963E-22A2121EA8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a:t>
            </a:r>
          </a:p>
        </p:txBody>
      </p:sp>
      <p:sp>
        <p:nvSpPr>
          <p:cNvPr id="44036" name="Slide Number Placeholder 3">
            <a:extLst>
              <a:ext uri="{FF2B5EF4-FFF2-40B4-BE49-F238E27FC236}">
                <a16:creationId xmlns:a16="http://schemas.microsoft.com/office/drawing/2014/main" id="{C3A7B63D-0780-D390-B4F2-BCC72EA004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DE3A35A-A866-4B9C-9D60-EF3A8969CF7F}"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A06EB23-B1E6-0316-615D-B56AFAC5B2E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DBA441A9-93D3-D7BB-75C0-979B30D133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Show students how to register for the newsletter</a:t>
            </a:r>
          </a:p>
        </p:txBody>
      </p:sp>
      <p:sp>
        <p:nvSpPr>
          <p:cNvPr id="46084" name="Slide Number Placeholder 3">
            <a:extLst>
              <a:ext uri="{FF2B5EF4-FFF2-40B4-BE49-F238E27FC236}">
                <a16:creationId xmlns:a16="http://schemas.microsoft.com/office/drawing/2014/main" id="{2D806BD1-DE75-0FCA-9426-AA09CE6584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92ED7B-F800-4581-A4B0-4D0E16370AFB}"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287A2C0-EC49-59B5-A9F7-1AD14387DEF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913F55D-91DD-0D8C-B5C3-9685BF3B5D6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B935D57A-ED39-0540-744F-38CA96C07B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B2C975-42BD-490E-B3FA-46F591F0724C}" type="slidenum">
              <a:rPr lang="cy-GB" altLang="en-US" sz="1200" smtClean="0">
                <a:latin typeface="Arial" panose="020B0604020202020204" pitchFamily="34" charset="0"/>
              </a:rPr>
              <a:pPr/>
              <a:t>43</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5F6345E-B8EC-ACC7-5880-5DFAFF31A3AD}"/>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43CCA815-A276-86A5-DA81-C0DCAA0465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33815656-9982-925C-AB34-F3F2235E7B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2E6C1B-808E-4ECE-89E7-FC1FA82F1BCD}"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0BACED6-7091-C64C-553D-112058B5E116}"/>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877D0A7E-3807-5E5C-B828-B3824D844F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294401F7-7CEF-A21F-FB74-B43414D435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FF8EDA-420A-40B5-8307-F1B28FC97641}"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287A2C0-EC49-59B5-A9F7-1AD14387DEF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913F55D-91DD-0D8C-B5C3-9685BF3B5D6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935D57A-ED39-0540-744F-38CA96C07B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B2C975-42BD-490E-B3FA-46F591F0724C}"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FB876E-DF40-BB9F-024B-B57DD083BB26}"/>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C65F7BC6-F0E7-304C-654C-4BECD218B6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discuss and consider. We will discuss this further on in the module but gives you an idea of knowledge and understanding</a:t>
            </a:r>
          </a:p>
          <a:p>
            <a:r>
              <a:rPr lang="en-GB" altLang="en-US" b="1">
                <a:latin typeface="Arial"/>
                <a:cs typeface="Arial"/>
              </a:rPr>
              <a:t>Abuse </a:t>
            </a:r>
            <a:r>
              <a:rPr lang="en-GB" altLang="en-US">
                <a:latin typeface="Arial"/>
                <a:cs typeface="Arial"/>
              </a:rPr>
              <a:t>is purposeful NOT accidental</a:t>
            </a:r>
          </a:p>
          <a:p>
            <a:r>
              <a:rPr lang="en-GB" altLang="en-US">
                <a:latin typeface="Arial"/>
                <a:cs typeface="Arial"/>
              </a:rPr>
              <a:t>Abuse can be present in several types of ways, not just physical</a:t>
            </a:r>
          </a:p>
          <a:p>
            <a:r>
              <a:rPr lang="en-GB" altLang="en-US">
                <a:latin typeface="Arial"/>
                <a:cs typeface="Arial"/>
              </a:rPr>
              <a:t>Neglect – Maslow</a:t>
            </a:r>
            <a:endParaRPr lang="en-GB" altLang="en-US">
              <a:latin typeface="Arial" panose="020B0604020202020204" pitchFamily="34" charset="0"/>
              <a:cs typeface="Arial"/>
            </a:endParaRPr>
          </a:p>
          <a:p>
            <a:r>
              <a:rPr lang="en-GB" altLang="en-US" b="1">
                <a:latin typeface="Arial"/>
                <a:cs typeface="Arial"/>
              </a:rPr>
              <a:t>Causes c</a:t>
            </a:r>
            <a:r>
              <a:rPr lang="en-GB" altLang="en-US">
                <a:latin typeface="Arial"/>
                <a:cs typeface="Arial"/>
              </a:rPr>
              <a:t>hanges in technology – pornography, children having access to devices from a much younger age, technology much more readily available. People think that pornography is the norm if they are exposed to it. Exploitation on social media. Patterns being repeated. Poverty. </a:t>
            </a:r>
          </a:p>
          <a:p>
            <a:r>
              <a:rPr lang="en-GB" altLang="en-US">
                <a:latin typeface="Arial"/>
                <a:cs typeface="Arial"/>
              </a:rPr>
              <a:t>Explain that we will look at some of the causes later in the module.</a:t>
            </a:r>
          </a:p>
        </p:txBody>
      </p:sp>
      <p:sp>
        <p:nvSpPr>
          <p:cNvPr id="56324" name="Slide Number Placeholder 3">
            <a:extLst>
              <a:ext uri="{FF2B5EF4-FFF2-40B4-BE49-F238E27FC236}">
                <a16:creationId xmlns:a16="http://schemas.microsoft.com/office/drawing/2014/main" id="{D61E521F-6A7C-4D8C-CA91-547F27D8B9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8CDF6B-47D8-4B7A-9BA8-6603B8E0B22F}"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50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D3D3815-C835-4C07-84DA-3D555DAF22DC}" type="datetimeFigureOut">
              <a:rPr lang="en-GB" smtClean="0"/>
              <a:t>15/06/2024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91314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D3D3815-C835-4C07-84DA-3D555DAF22DC}" type="datetimeFigureOut">
              <a:rPr lang="en-GB" smtClean="0"/>
              <a:t>15/06/2024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154957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D3D3815-C835-4C07-84DA-3D555DAF22DC}" type="datetimeFigureOut">
              <a:rPr lang="en-GB" smtClean="0"/>
              <a:t>15/06/2024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5841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D3D3815-C835-4C07-84DA-3D555DAF22DC}" type="datetimeFigureOut">
              <a:rPr lang="en-GB" smtClean="0"/>
              <a:t>15/06/2024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277953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D3D3815-C835-4C07-84DA-3D555DAF22DC}" type="datetimeFigureOut">
              <a:rPr lang="en-GB" smtClean="0"/>
              <a:t>15/06/2024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237143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59937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82961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955608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18501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003169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62635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15077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13757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61658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25517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60049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6933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3227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9771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76372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908864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3841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94314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152457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73596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176228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11492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0059401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7576290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7983566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54605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8531848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9511914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094410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4814546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6886535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438765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7607249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898374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5213397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768143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7142619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23195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35102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8.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5204338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1238271"/>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1529438"/>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7575973"/>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3697174"/>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46332046"/>
      </p:ext>
    </p:extLst>
  </p:cSld>
  <p:clrMap bg1="lt1" tx1="dk1" bg2="lt2" tx2="dk2" accent1="accent1" accent2="accent2" accent3="accent3" accent4="accent4" accent5="accent5" accent6="accent6" hlink="hlink" folHlink="folHlink"/>
  <p:sldLayoutIdLst>
    <p:sldLayoutId id="2147483717"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7304037"/>
      </p:ext>
    </p:extLst>
  </p:cSld>
  <p:clrMap bg1="lt1" tx1="dk1" bg2="lt2" tx2="dk2" accent1="accent1" accent2="accent2" accent3="accent3" accent4="accent4" accent5="accent5" accent6="accent6" hlink="hlink" folHlink="folHlink"/>
  <p:sldLayoutIdLst>
    <p:sldLayoutId id="2147483720"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55754767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6965513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78182832"/>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80933134"/>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5112221"/>
      </p:ext>
    </p:extLst>
  </p:cSld>
  <p:clrMap bg1="lt1" tx1="dk1" bg2="lt2" tx2="dk2" accent1="accent1" accent2="accent2" accent3="accent3" accent4="accent4" accent5="accent5" accent6="accent6" hlink="hlink" folHlink="folHlink"/>
  <p:sldLayoutIdLst>
    <p:sldLayoutId id="21474837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33070345"/>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2427047"/>
      </p:ext>
    </p:extLst>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8248884"/>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31607500"/>
      </p:ext>
    </p:extLst>
  </p:cSld>
  <p:clrMap bg1="lt1" tx1="dk1" bg2="lt2" tx2="dk2" accent1="accent1" accent2="accent2" accent3="accent3" accent4="accent4" accent5="accent5" accent6="accent6" hlink="hlink" folHlink="folHlink"/>
  <p:sldLayoutIdLst>
    <p:sldLayoutId id="21474837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10967705"/>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14903635"/>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87320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8" Type="http://schemas.openxmlformats.org/officeDocument/2006/relationships/hyperlink" Target="mailto:k.jayantilal@uwtsd.ac.uk" TargetMode="External"/><Relationship Id="rId3" Type="http://schemas.openxmlformats.org/officeDocument/2006/relationships/hyperlink" Target="mailto:n.young@uwtsd.ac.uk" TargetMode="External"/><Relationship Id="rId7" Type="http://schemas.openxmlformats.org/officeDocument/2006/relationships/hyperlink" Target="mailto:b.bhanderi@uwtsd.ac.uk" TargetMode="Externa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hyperlink" Target="mailto:c.barr@uwtsd.ac.uk" TargetMode="External"/><Relationship Id="rId5" Type="http://schemas.openxmlformats.org/officeDocument/2006/relationships/hyperlink" Target="mailto:p.darby@uwtsd.ac.uk" TargetMode="External"/><Relationship Id="rId4" Type="http://schemas.openxmlformats.org/officeDocument/2006/relationships/hyperlink" Target="mailto:j.pitman@uwtsd.ac.uk" TargetMode="External"/><Relationship Id="rId9" Type="http://schemas.openxmlformats.org/officeDocument/2006/relationships/hyperlink" Target="mailto:d.odeh@uwtsd.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notesSlide" Target="../notesSlides/notesSlide28.xml"/><Relationship Id="rId1" Type="http://schemas.openxmlformats.org/officeDocument/2006/relationships/slideLayout" Target="../slideLayouts/slideLayout16.xml"/><Relationship Id="rId4" Type="http://schemas.openxmlformats.org/officeDocument/2006/relationships/hyperlink" Target="https://www.youtube.com/watch?v=3Q11zm-L-hQ"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hyperlink" Target="https://lscpbirmingham.org.uk/" TargetMode="External"/><Relationship Id="rId2" Type="http://schemas.openxmlformats.org/officeDocument/2006/relationships/notesSlide" Target="../notesSlides/notesSlide37.xml"/><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cms_assets/hub-downloads/Wales-Safeguarding-Procedures-Frequently-asked-questions.pdf" TargetMode="External"/><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hyperlink" Target="https://lscpbirmingham.org.uk/" TargetMode="External"/><Relationship Id="rId2" Type="http://schemas.openxmlformats.org/officeDocument/2006/relationships/hyperlink" Target="https://www.youtube.com/watch?v=EjRX38_P5HU" TargetMode="External"/><Relationship Id="rId1" Type="http://schemas.openxmlformats.org/officeDocument/2006/relationships/slideLayout" Target="../slideLayouts/slideLayout16.xml"/><Relationship Id="rId4" Type="http://schemas.openxmlformats.org/officeDocument/2006/relationships/hyperlink" Target="https://www.nspcc.org.uk/what-is-child-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583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FAB0-CF51-4BD5-BFF6-7F11BBA471B8}"/>
              </a:ext>
            </a:extLst>
          </p:cNvPr>
          <p:cNvSpPr>
            <a:spLocks noGrp="1"/>
          </p:cNvSpPr>
          <p:nvPr>
            <p:ph type="title"/>
          </p:nvPr>
        </p:nvSpPr>
        <p:spPr>
          <a:xfrm>
            <a:off x="838200" y="2103437"/>
            <a:ext cx="10515600" cy="1325563"/>
          </a:xfrm>
        </p:spPr>
        <p:txBody>
          <a:bodyPr>
            <a:normAutofit fontScale="90000"/>
          </a:bodyPr>
          <a:lstStyle/>
          <a:p>
            <a:pPr algn="ctr"/>
            <a:br>
              <a:rPr lang="cy-GB" altLang="en-US" sz="3600" b="1" dirty="0">
                <a:latin typeface="Arial" panose="020B0604020202020204" pitchFamily="34" charset="0"/>
                <a:cs typeface="Arial" panose="020B0604020202020204" pitchFamily="34" charset="0"/>
              </a:rPr>
            </a:br>
            <a:br>
              <a:rPr lang="cy-GB" altLang="en-US" sz="4900" b="1" dirty="0">
                <a:latin typeface="Arial" panose="020B0604020202020204" pitchFamily="34" charset="0"/>
                <a:cs typeface="Arial" panose="020B0604020202020204" pitchFamily="34" charset="0"/>
              </a:rPr>
            </a:br>
            <a:r>
              <a:rPr lang="cy-GB" altLang="en-US" sz="4900" b="1" dirty="0">
                <a:solidFill>
                  <a:schemeClr val="accent1">
                    <a:lumMod val="75000"/>
                  </a:schemeClr>
                </a:solidFill>
                <a:latin typeface="Arial"/>
                <a:cs typeface="Arial"/>
              </a:rPr>
              <a:t>Safeguarding: practice, legislation and the multi-disciplinary team</a:t>
            </a:r>
            <a:br>
              <a:rPr lang="cy-GB" altLang="en-US" sz="3600" b="1" dirty="0">
                <a:latin typeface="Arial" panose="020B0604020202020204" pitchFamily="34" charset="0"/>
                <a:cs typeface="Arial" panose="020B0604020202020204" pitchFamily="34" charset="0"/>
              </a:rPr>
            </a:b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 </a:t>
            </a:r>
            <a:r>
              <a:rPr lang="cy-GB" altLang="en-US" sz="4900" b="1" dirty="0">
                <a:solidFill>
                  <a:schemeClr val="accent1">
                    <a:lumMod val="75000"/>
                  </a:schemeClr>
                </a:solidFill>
                <a:latin typeface="Arial"/>
                <a:cs typeface="Arial"/>
              </a:rPr>
              <a:t>Lecture 1</a:t>
            </a:r>
            <a:br>
              <a:rPr lang="cy-GB" altLang="en-US" sz="4900" b="1" dirty="0">
                <a:solidFill>
                  <a:schemeClr val="accent1">
                    <a:lumMod val="75000"/>
                  </a:schemeClr>
                </a:solidFill>
                <a:latin typeface="Arial" panose="020B0604020202020204" pitchFamily="34" charset="0"/>
                <a:cs typeface="Arial" panose="020B0604020202020204" pitchFamily="34" charset="0"/>
              </a:rPr>
            </a:b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 </a:t>
            </a:r>
            <a:r>
              <a:rPr lang="cy-GB" altLang="en-US" sz="4900" b="1" dirty="0">
                <a:solidFill>
                  <a:schemeClr val="accent1">
                    <a:lumMod val="75000"/>
                  </a:schemeClr>
                </a:solidFill>
                <a:latin typeface="Arial"/>
                <a:cs typeface="Arial"/>
              </a:rPr>
              <a:t>Introduction</a:t>
            </a:r>
            <a:br>
              <a:rPr lang="en-GB" dirty="0"/>
            </a:br>
            <a:endParaRPr lang="en-GB" dirty="0"/>
          </a:p>
        </p:txBody>
      </p:sp>
    </p:spTree>
    <p:extLst>
      <p:ext uri="{BB962C8B-B14F-4D97-AF65-F5344CB8AC3E}">
        <p14:creationId xmlns:p14="http://schemas.microsoft.com/office/powerpoint/2010/main" val="1479405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wnload royalty-free Take care of yourself text on grunge background stock  photo 117283690 from Deposi… | Take care of yourself, Take care, Happy new  year everyone">
            <a:extLst>
              <a:ext uri="{FF2B5EF4-FFF2-40B4-BE49-F238E27FC236}">
                <a16:creationId xmlns:a16="http://schemas.microsoft.com/office/drawing/2014/main" id="{DA72E3A1-FB13-4309-A639-E9890925DA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672" y="107342"/>
            <a:ext cx="6546655" cy="550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80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2BC8345-1AB0-7DEE-9F21-75D922AAF6C0}"/>
              </a:ext>
            </a:extLst>
          </p:cNvPr>
          <p:cNvSpPr>
            <a:spLocks noGrp="1" noChangeArrowheads="1"/>
          </p:cNvSpPr>
          <p:nvPr>
            <p:ph type="title"/>
          </p:nvPr>
        </p:nvSpPr>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Module team</a:t>
            </a:r>
          </a:p>
        </p:txBody>
      </p:sp>
      <p:sp>
        <p:nvSpPr>
          <p:cNvPr id="3" name="Content Placeholder 2">
            <a:extLst>
              <a:ext uri="{FF2B5EF4-FFF2-40B4-BE49-F238E27FC236}">
                <a16:creationId xmlns:a16="http://schemas.microsoft.com/office/drawing/2014/main" id="{584875C8-67CA-8A71-5DB6-F96DC5210C1F}"/>
              </a:ext>
            </a:extLst>
          </p:cNvPr>
          <p:cNvSpPr>
            <a:spLocks noGrp="1"/>
          </p:cNvSpPr>
          <p:nvPr>
            <p:ph idx="1"/>
          </p:nvPr>
        </p:nvSpPr>
        <p:spPr>
          <a:prstGeom prst="rect">
            <a:avLst/>
          </a:prstGeom>
        </p:spPr>
        <p:txBody>
          <a:bodyPr>
            <a:normAutofit fontScale="40000" lnSpcReduction="20000"/>
          </a:bodyPr>
          <a:lstStyle/>
          <a:p>
            <a:pPr marL="0" indent="0" algn="ctr">
              <a:spcBef>
                <a:spcPts val="700"/>
              </a:spcBef>
              <a:buNone/>
              <a:defRPr/>
            </a:pPr>
            <a:r>
              <a:rPr lang="en-GB" altLang="en-US" sz="5100" b="1" dirty="0">
                <a:solidFill>
                  <a:schemeClr val="accent1">
                    <a:lumMod val="75000"/>
                  </a:schemeClr>
                </a:solidFill>
                <a:latin typeface="Arial" panose="020B0604020202020204" pitchFamily="34" charset="0"/>
                <a:cs typeface="Arial" panose="020B0604020202020204" pitchFamily="34" charset="0"/>
              </a:rPr>
              <a:t>Module co-ordinator:</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Natasha Young </a:t>
            </a:r>
          </a:p>
          <a:p>
            <a:pPr marL="0" indent="0" algn="ctr">
              <a:spcBef>
                <a:spcPts val="700"/>
              </a:spcBef>
              <a:buNone/>
              <a:defRPr/>
            </a:pPr>
            <a:r>
              <a:rPr lang="en-GB" altLang="en-US" sz="5100" b="1" dirty="0">
                <a:latin typeface="Arial" panose="020B0604020202020204" pitchFamily="34" charset="0"/>
                <a:cs typeface="Arial" panose="020B0604020202020204" pitchFamily="34" charset="0"/>
                <a:hlinkClick r:id="rId3"/>
              </a:rPr>
              <a:t>n.young@uwtsd.ac.uk</a:t>
            </a:r>
            <a:r>
              <a:rPr lang="en-GB" altLang="en-US" sz="5100" b="1" dirty="0">
                <a:latin typeface="Arial" panose="020B0604020202020204" pitchFamily="34" charset="0"/>
                <a:cs typeface="Arial" panose="020B0604020202020204" pitchFamily="34" charset="0"/>
              </a:rPr>
              <a:t> </a:t>
            </a:r>
            <a:endParaRPr lang="en-GB" altLang="en-US" sz="5100" dirty="0">
              <a:solidFill>
                <a:srgbClr val="0000FF"/>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5100" dirty="0">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a:solidFill>
                  <a:schemeClr val="accent1">
                    <a:lumMod val="75000"/>
                  </a:schemeClr>
                </a:solidFill>
                <a:latin typeface="Arial" panose="020B0604020202020204" pitchFamily="34" charset="0"/>
                <a:cs typeface="Arial" panose="020B0604020202020204" pitchFamily="34" charset="0"/>
              </a:rPr>
              <a:t>Team:</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Natasha Jones </a:t>
            </a:r>
            <a:r>
              <a:rPr lang="en-GB" altLang="en-US" sz="5100" b="1" u="sng" dirty="0">
                <a:solidFill>
                  <a:schemeClr val="accent5">
                    <a:lumMod val="75000"/>
                  </a:schemeClr>
                </a:solidFill>
                <a:latin typeface="Arial" panose="020B0604020202020204" pitchFamily="34" charset="0"/>
                <a:cs typeface="Arial" panose="020B0604020202020204" pitchFamily="34" charset="0"/>
              </a:rPr>
              <a:t>natasha.jones.uwtsd.ac.uk </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Jessica Pitman </a:t>
            </a:r>
            <a:r>
              <a:rPr lang="en-GB" altLang="en-US" sz="5100" b="1" dirty="0">
                <a:latin typeface="Arial" panose="020B0604020202020204" pitchFamily="34" charset="0"/>
                <a:cs typeface="Arial" panose="020B0604020202020204" pitchFamily="34" charset="0"/>
                <a:hlinkClick r:id="rId4"/>
              </a:rPr>
              <a:t>j.pitman@uwtsd.ac.uk</a:t>
            </a:r>
            <a:r>
              <a:rPr lang="en-GB" altLang="en-US" sz="5100" b="1" dirty="0">
                <a:latin typeface="Arial" panose="020B0604020202020204" pitchFamily="34" charset="0"/>
                <a:cs typeface="Arial" panose="020B0604020202020204" pitchFamily="34" charset="0"/>
              </a:rPr>
              <a:t> </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Paul Darby </a:t>
            </a:r>
            <a:r>
              <a:rPr lang="en-GB" altLang="en-US" sz="5100" b="1" dirty="0">
                <a:latin typeface="Arial" panose="020B0604020202020204" pitchFamily="34" charset="0"/>
                <a:cs typeface="Arial" panose="020B0604020202020204" pitchFamily="34" charset="0"/>
                <a:hlinkClick r:id="rId5"/>
              </a:rPr>
              <a:t>p.darby@uwtsd.ac.uk</a:t>
            </a:r>
            <a:r>
              <a:rPr lang="en-GB" altLang="en-US" sz="5100" b="1" dirty="0">
                <a:latin typeface="Arial" panose="020B0604020202020204" pitchFamily="34" charset="0"/>
                <a:cs typeface="Arial" panose="020B0604020202020204" pitchFamily="34" charset="0"/>
              </a:rPr>
              <a:t> </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Colin Barr </a:t>
            </a:r>
            <a:r>
              <a:rPr lang="en-GB" altLang="en-US" sz="5100" b="1" dirty="0">
                <a:latin typeface="Arial" panose="020B0604020202020204" pitchFamily="34" charset="0"/>
                <a:cs typeface="Arial" panose="020B0604020202020204" pitchFamily="34" charset="0"/>
                <a:hlinkClick r:id="rId6"/>
              </a:rPr>
              <a:t>c.barr@uwtsd.ac.uk</a:t>
            </a:r>
            <a:endParaRPr lang="en-GB" altLang="en-US" sz="5100" b="1" dirty="0">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err="1">
                <a:latin typeface="Arial" panose="020B0604020202020204" pitchFamily="34" charset="0"/>
                <a:cs typeface="Arial" panose="020B0604020202020204" pitchFamily="34" charset="0"/>
              </a:rPr>
              <a:t>Bhavisha</a:t>
            </a:r>
            <a:r>
              <a:rPr lang="en-GB" altLang="en-US" sz="5100" b="1" dirty="0">
                <a:latin typeface="Arial" panose="020B0604020202020204" pitchFamily="34" charset="0"/>
                <a:cs typeface="Arial" panose="020B0604020202020204" pitchFamily="34" charset="0"/>
              </a:rPr>
              <a:t> </a:t>
            </a:r>
            <a:r>
              <a:rPr lang="en-GB" altLang="en-US" sz="5100" b="1" dirty="0" err="1">
                <a:latin typeface="Arial" panose="020B0604020202020204" pitchFamily="34" charset="0"/>
                <a:cs typeface="Arial" panose="020B0604020202020204" pitchFamily="34" charset="0"/>
              </a:rPr>
              <a:t>Bhanderi</a:t>
            </a:r>
            <a:r>
              <a:rPr lang="en-GB" altLang="en-US" sz="5100" b="1" dirty="0">
                <a:latin typeface="Arial" panose="020B0604020202020204" pitchFamily="34" charset="0"/>
                <a:cs typeface="Arial" panose="020B0604020202020204" pitchFamily="34" charset="0"/>
              </a:rPr>
              <a:t> </a:t>
            </a:r>
            <a:r>
              <a:rPr lang="en-GB" altLang="en-US" sz="5100" b="1" dirty="0">
                <a:latin typeface="Arial" panose="020B0604020202020204" pitchFamily="34" charset="0"/>
                <a:cs typeface="Arial" panose="020B0604020202020204" pitchFamily="34" charset="0"/>
                <a:hlinkClick r:id="rId7"/>
              </a:rPr>
              <a:t>b.bhanderi@uwtsd.ac.uk</a:t>
            </a:r>
            <a:endParaRPr lang="en-GB" altLang="en-US" sz="5100" b="1" dirty="0">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a:latin typeface="Arial" panose="020B0604020202020204" pitchFamily="34" charset="0"/>
                <a:cs typeface="Arial" panose="020B0604020202020204" pitchFamily="34" charset="0"/>
              </a:rPr>
              <a:t>Kumar </a:t>
            </a:r>
            <a:r>
              <a:rPr lang="en-GB" altLang="en-US" sz="5100" b="1" dirty="0" err="1">
                <a:latin typeface="Arial" panose="020B0604020202020204" pitchFamily="34" charset="0"/>
                <a:cs typeface="Arial" panose="020B0604020202020204" pitchFamily="34" charset="0"/>
              </a:rPr>
              <a:t>Jayantilal</a:t>
            </a:r>
            <a:r>
              <a:rPr lang="en-GB" altLang="en-US" sz="5100" b="1" dirty="0">
                <a:latin typeface="Arial" panose="020B0604020202020204" pitchFamily="34" charset="0"/>
                <a:cs typeface="Arial" panose="020B0604020202020204" pitchFamily="34" charset="0"/>
              </a:rPr>
              <a:t> </a:t>
            </a:r>
            <a:r>
              <a:rPr lang="en-GB" altLang="en-US" sz="5100" b="1" dirty="0">
                <a:latin typeface="Arial" panose="020B0604020202020204" pitchFamily="34" charset="0"/>
                <a:cs typeface="Arial" panose="020B0604020202020204" pitchFamily="34" charset="0"/>
                <a:hlinkClick r:id="rId8"/>
              </a:rPr>
              <a:t>k.jayantilal@uwtsd.ac.uk</a:t>
            </a:r>
            <a:endParaRPr lang="en-GB" altLang="en-US" sz="5100" b="1" dirty="0">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a:latin typeface="Arial" panose="020B0604020202020204" pitchFamily="34" charset="0"/>
                <a:cs typeface="Arial" panose="020B0604020202020204" pitchFamily="34" charset="0"/>
              </a:rPr>
              <a:t>Debra Odeh </a:t>
            </a:r>
            <a:r>
              <a:rPr lang="en-GB" altLang="en-US" sz="5100" b="1" dirty="0">
                <a:latin typeface="Arial" panose="020B0604020202020204" pitchFamily="34" charset="0"/>
                <a:cs typeface="Arial" panose="020B0604020202020204" pitchFamily="34" charset="0"/>
                <a:hlinkClick r:id="rId9"/>
              </a:rPr>
              <a:t>d.odeh@uwtsd.ac.uk</a:t>
            </a:r>
            <a:endParaRPr lang="en-GB" altLang="en-US" sz="5100" b="1" dirty="0">
              <a:latin typeface="Arial" panose="020B0604020202020204" pitchFamily="34" charset="0"/>
              <a:cs typeface="Arial" panose="020B0604020202020204" pitchFamily="34" charset="0"/>
            </a:endParaRPr>
          </a:p>
          <a:p>
            <a:pPr marL="0" indent="0" algn="ctr">
              <a:spcBef>
                <a:spcPts val="700"/>
              </a:spcBef>
              <a:buNone/>
              <a:defRPr/>
            </a:pPr>
            <a:endParaRPr lang="en-GB" altLang="en-US" sz="5100" b="1" dirty="0">
              <a:latin typeface="Arial" panose="020B0604020202020204" pitchFamily="34" charset="0"/>
              <a:cs typeface="Arial" panose="020B0604020202020204" pitchFamily="34" charset="0"/>
            </a:endParaRPr>
          </a:p>
          <a:p>
            <a:pPr marL="0" indent="0" algn="ctr">
              <a:spcBef>
                <a:spcPts val="700"/>
              </a:spcBef>
              <a:buNone/>
              <a:defRPr/>
            </a:pPr>
            <a:endParaRPr lang="en-GB" altLang="en-US" sz="4000" b="1" u="sng" dirty="0">
              <a:solidFill>
                <a:schemeClr val="accent1">
                  <a:lumMod val="75000"/>
                </a:schemeClr>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3300" b="1"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78160BF-807A-8E5B-CDA7-98280C52CCF1}"/>
              </a:ext>
            </a:extLst>
          </p:cNvPr>
          <p:cNvSpPr>
            <a:spLocks noGrp="1" noChangeArrowheads="1"/>
          </p:cNvSpPr>
          <p:nvPr>
            <p:ph type="title"/>
          </p:nvPr>
        </p:nvSpPr>
        <p:spPr>
          <a:xfrm>
            <a:off x="838200" y="365127"/>
            <a:ext cx="10515600" cy="313300"/>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Module handbook</a:t>
            </a:r>
          </a:p>
        </p:txBody>
      </p:sp>
      <p:sp>
        <p:nvSpPr>
          <p:cNvPr id="12292" name="Content Placeholder 3">
            <a:extLst>
              <a:ext uri="{FF2B5EF4-FFF2-40B4-BE49-F238E27FC236}">
                <a16:creationId xmlns:a16="http://schemas.microsoft.com/office/drawing/2014/main" id="{7686E51B-D303-9422-C5A9-FAD686A99469}"/>
              </a:ext>
            </a:extLst>
          </p:cNvPr>
          <p:cNvSpPr>
            <a:spLocks noGrp="1" noChangeArrowheads="1"/>
          </p:cNvSpPr>
          <p:nvPr>
            <p:ph sz="half" idx="2"/>
          </p:nvPr>
        </p:nvSpPr>
        <p:spPr bwMode="auto">
          <a:xfrm>
            <a:off x="580103" y="1825625"/>
            <a:ext cx="10773697" cy="3809862"/>
          </a:xfrm>
        </p:spPr>
        <p:txBody>
          <a:bodyPr wrap="square" numCol="1" anchor="t" anchorCtr="0" compatLnSpc="1">
            <a:prstTxWarp prst="textNoShape">
              <a:avLst/>
            </a:prstTxWarp>
          </a:bodyPr>
          <a:lstStyle/>
          <a:p>
            <a:r>
              <a:rPr lang="en-GB" altLang="en-US" dirty="0">
                <a:solidFill>
                  <a:schemeClr val="accent1">
                    <a:lumMod val="75000"/>
                  </a:schemeClr>
                </a:solidFill>
                <a:latin typeface="Arial" panose="020B0604020202020204" pitchFamily="34" charset="0"/>
                <a:cs typeface="Arial" panose="020B0604020202020204" pitchFamily="34" charset="0"/>
              </a:rPr>
              <a:t>Moodle</a:t>
            </a:r>
          </a:p>
          <a:p>
            <a:r>
              <a:rPr lang="en-GB" altLang="en-US" dirty="0">
                <a:solidFill>
                  <a:schemeClr val="accent1">
                    <a:lumMod val="75000"/>
                  </a:schemeClr>
                </a:solidFill>
                <a:latin typeface="Arial" panose="020B0604020202020204" pitchFamily="34" charset="0"/>
                <a:cs typeface="Arial" panose="020B0604020202020204" pitchFamily="34" charset="0"/>
              </a:rPr>
              <a:t>Module outline</a:t>
            </a:r>
          </a:p>
          <a:p>
            <a:r>
              <a:rPr lang="en-GB" altLang="en-US" dirty="0">
                <a:solidFill>
                  <a:schemeClr val="accent1">
                    <a:lumMod val="75000"/>
                  </a:schemeClr>
                </a:solidFill>
                <a:latin typeface="Arial" panose="020B0604020202020204" pitchFamily="34" charset="0"/>
                <a:cs typeface="Arial" panose="020B0604020202020204" pitchFamily="34" charset="0"/>
              </a:rPr>
              <a:t>Module team</a:t>
            </a:r>
          </a:p>
          <a:p>
            <a:r>
              <a:rPr lang="en-GB" altLang="en-US" dirty="0">
                <a:solidFill>
                  <a:schemeClr val="accent1">
                    <a:lumMod val="75000"/>
                  </a:schemeClr>
                </a:solidFill>
                <a:latin typeface="Arial" panose="020B0604020202020204" pitchFamily="34" charset="0"/>
                <a:cs typeface="Arial" panose="020B0604020202020204" pitchFamily="34" charset="0"/>
              </a:rPr>
              <a:t>Scheme of work</a:t>
            </a:r>
          </a:p>
          <a:p>
            <a:r>
              <a:rPr lang="en-GB" altLang="en-US" dirty="0">
                <a:solidFill>
                  <a:schemeClr val="accent1">
                    <a:lumMod val="75000"/>
                  </a:schemeClr>
                </a:solidFill>
                <a:latin typeface="Arial" panose="020B0604020202020204" pitchFamily="34" charset="0"/>
                <a:cs typeface="Arial" panose="020B0604020202020204" pitchFamily="34" charset="0"/>
              </a:rPr>
              <a:t>Assessment timetable</a:t>
            </a:r>
          </a:p>
          <a:p>
            <a:r>
              <a:rPr lang="en-GB" altLang="en-US" dirty="0">
                <a:solidFill>
                  <a:schemeClr val="accent1">
                    <a:lumMod val="75000"/>
                  </a:schemeClr>
                </a:solidFill>
                <a:latin typeface="Arial" panose="020B0604020202020204" pitchFamily="34" charset="0"/>
                <a:cs typeface="Arial" panose="020B0604020202020204" pitchFamily="34" charset="0"/>
              </a:rPr>
              <a:t>Assignment</a:t>
            </a:r>
          </a:p>
          <a:p>
            <a:endParaRPr lang="en-US" altLang="en-US" i="1" dirty="0">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AE369A0-EC6A-47B5-4DA7-19521B43231C}"/>
              </a:ext>
            </a:extLst>
          </p:cNvPr>
          <p:cNvSpPr>
            <a:spLocks noGrp="1" noChangeArrowheads="1"/>
          </p:cNvSpPr>
          <p:nvPr>
            <p:ph type="title"/>
          </p:nvPr>
        </p:nvSpPr>
        <p:spPr>
          <a:xfrm>
            <a:off x="838200" y="365126"/>
            <a:ext cx="10515600" cy="857387"/>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Resources</a:t>
            </a:r>
          </a:p>
        </p:txBody>
      </p:sp>
      <p:sp>
        <p:nvSpPr>
          <p:cNvPr id="14340" name="Content Placeholder 3">
            <a:extLst>
              <a:ext uri="{FF2B5EF4-FFF2-40B4-BE49-F238E27FC236}">
                <a16:creationId xmlns:a16="http://schemas.microsoft.com/office/drawing/2014/main" id="{03D34DDB-457A-ABC1-42CF-D6CCA48E77F2}"/>
              </a:ext>
            </a:extLst>
          </p:cNvPr>
          <p:cNvSpPr>
            <a:spLocks noGrp="1" noChangeArrowheads="1"/>
          </p:cNvSpPr>
          <p:nvPr>
            <p:ph sz="half" idx="2"/>
          </p:nvPr>
        </p:nvSpPr>
        <p:spPr bwMode="auto">
          <a:xfrm>
            <a:off x="294968" y="1825625"/>
            <a:ext cx="11058832" cy="3809862"/>
          </a:xfrm>
        </p:spPr>
        <p:txBody>
          <a:bodyPr wrap="square" numCol="1" anchor="t" anchorCtr="0" compatLnSpc="1">
            <a:prstTxWarp prst="textNoShape">
              <a:avLst/>
            </a:prstTxWarp>
            <a:normAutofit/>
          </a:bodyPr>
          <a:lstStyle/>
          <a:p>
            <a:r>
              <a:rPr lang="en-GB" altLang="en-US" dirty="0">
                <a:solidFill>
                  <a:schemeClr val="accent1">
                    <a:lumMod val="75000"/>
                  </a:schemeClr>
                </a:solidFill>
                <a:latin typeface="Arial" panose="020B0604020202020204" pitchFamily="34" charset="0"/>
                <a:cs typeface="Arial" panose="020B0604020202020204" pitchFamily="34" charset="0"/>
              </a:rPr>
              <a:t>Accredited Level 3 Qualification</a:t>
            </a:r>
          </a:p>
          <a:p>
            <a:r>
              <a:rPr lang="en-GB" altLang="en-US" dirty="0">
                <a:solidFill>
                  <a:schemeClr val="accent1">
                    <a:lumMod val="75000"/>
                  </a:schemeClr>
                </a:solidFill>
                <a:latin typeface="Arial" panose="020B0604020202020204" pitchFamily="34" charset="0"/>
                <a:cs typeface="Arial" panose="020B0604020202020204" pitchFamily="34" charset="0"/>
              </a:rPr>
              <a:t>Safeguarding children, young people and vulnerable adults</a:t>
            </a:r>
          </a:p>
          <a:p>
            <a:r>
              <a:rPr lang="en-GB" altLang="en-US" dirty="0">
                <a:solidFill>
                  <a:schemeClr val="accent1">
                    <a:lumMod val="75000"/>
                  </a:schemeClr>
                </a:solidFill>
                <a:latin typeface="Arial" panose="020B0604020202020204" pitchFamily="34" charset="0"/>
                <a:cs typeface="Arial" panose="020B0604020202020204" pitchFamily="34" charset="0"/>
              </a:rPr>
              <a:t>Case Studies</a:t>
            </a:r>
          </a:p>
          <a:p>
            <a:r>
              <a:rPr lang="en-GB" altLang="en-US" dirty="0">
                <a:solidFill>
                  <a:schemeClr val="accent1">
                    <a:lumMod val="75000"/>
                  </a:schemeClr>
                </a:solidFill>
                <a:latin typeface="Arial" panose="020B0604020202020204" pitchFamily="34" charset="0"/>
                <a:cs typeface="Arial" panose="020B0604020202020204" pitchFamily="34" charset="0"/>
              </a:rPr>
              <a:t>Reading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6419A0F-9010-E5AA-BE1D-987C0E339463}"/>
              </a:ext>
            </a:extLst>
          </p:cNvPr>
          <p:cNvSpPr>
            <a:spLocks noGrp="1"/>
          </p:cNvSpPr>
          <p:nvPr>
            <p:ph type="title"/>
          </p:nvPr>
        </p:nvSpPr>
        <p:spPr/>
        <p:txBody>
          <a:bodyPr rtlCol="0">
            <a:normAutofit fontScale="90000"/>
          </a:bodyPr>
          <a:lstStyle/>
          <a:p>
            <a:pPr algn="ctr">
              <a:defRPr/>
            </a:pPr>
            <a:br>
              <a:rPr lang="cy-GB" altLang="en-US" sz="4000" dirty="0">
                <a:latin typeface="Lucida Sans" panose="020B0602030504020204" pitchFamily="34" charset="0"/>
              </a:rPr>
            </a:br>
            <a:r>
              <a:rPr lang="cy-GB" altLang="en-US" sz="5300" b="1" dirty="0">
                <a:solidFill>
                  <a:schemeClr val="accent1">
                    <a:lumMod val="75000"/>
                  </a:schemeClr>
                </a:solidFill>
                <a:latin typeface="Arial" panose="020B0604020202020204" pitchFamily="34" charset="0"/>
                <a:cs typeface="Arial" panose="020B0604020202020204" pitchFamily="34" charset="0"/>
              </a:rPr>
              <a:t>Contents</a:t>
            </a:r>
            <a:br>
              <a:rPr lang="cy-GB" altLang="en-US" dirty="0">
                <a:solidFill>
                  <a:srgbClr val="0000FF"/>
                </a:solidFill>
                <a:latin typeface="Lucida Sans" panose="020B0602030504020204" pitchFamily="34" charset="0"/>
              </a:rPr>
            </a:br>
            <a:endParaRPr lang="en-GB" altLang="en-US" dirty="0"/>
          </a:p>
        </p:txBody>
      </p:sp>
      <p:sp>
        <p:nvSpPr>
          <p:cNvPr id="16388" name="Content Placeholder 3">
            <a:extLst>
              <a:ext uri="{FF2B5EF4-FFF2-40B4-BE49-F238E27FC236}">
                <a16:creationId xmlns:a16="http://schemas.microsoft.com/office/drawing/2014/main" id="{C6A228F0-A9E0-CAD6-46F3-5DAAEFB21312}"/>
              </a:ext>
            </a:extLst>
          </p:cNvPr>
          <p:cNvSpPr>
            <a:spLocks noGrp="1" noChangeArrowheads="1"/>
          </p:cNvSpPr>
          <p:nvPr>
            <p:ph sz="half" idx="2"/>
          </p:nvPr>
        </p:nvSpPr>
        <p:spPr bwMode="auto">
          <a:xfrm>
            <a:off x="373626" y="1825625"/>
            <a:ext cx="10980174" cy="3809862"/>
          </a:xfrm>
        </p:spPr>
        <p:txBody>
          <a:bodyPr wrap="square" numCol="1" anchor="t" anchorCtr="0" compatLnSpc="1">
            <a:prstTxWarp prst="textNoShape">
              <a:avLst/>
            </a:prstTxWarp>
          </a:bodyPr>
          <a:lstStyle/>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Module details</a:t>
            </a:r>
          </a:p>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Learning outcomes</a:t>
            </a:r>
          </a:p>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Assessments</a:t>
            </a:r>
          </a:p>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Reflection</a:t>
            </a:r>
          </a:p>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Values and ethics</a:t>
            </a:r>
          </a:p>
          <a:p>
            <a:pPr>
              <a:spcBef>
                <a:spcPts val="7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Case Studies</a:t>
            </a:r>
          </a:p>
          <a:p>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F0869B6-6176-E139-9E59-A5280D3E710F}"/>
              </a:ext>
            </a:extLst>
          </p:cNvPr>
          <p:cNvSpPr>
            <a:spLocks noGrp="1" noChangeArrowheads="1"/>
          </p:cNvSpPr>
          <p:nvPr>
            <p:ph type="title"/>
          </p:nvPr>
        </p:nvSpPr>
        <p:spPr/>
        <p:txBody>
          <a:bodyPr/>
          <a:lstStyle/>
          <a:p>
            <a:pPr algn="ctr"/>
            <a:r>
              <a:rPr lang="en-GB" altLang="en-US" b="1">
                <a:solidFill>
                  <a:schemeClr val="accent1">
                    <a:lumMod val="75000"/>
                  </a:schemeClr>
                </a:solidFill>
                <a:latin typeface="Arial"/>
                <a:cs typeface="Arial"/>
              </a:rPr>
              <a:t>Module Learning Outcomes</a:t>
            </a:r>
          </a:p>
        </p:txBody>
      </p:sp>
      <p:sp>
        <p:nvSpPr>
          <p:cNvPr id="19459" name="Content Placeholder 2">
            <a:extLst>
              <a:ext uri="{FF2B5EF4-FFF2-40B4-BE49-F238E27FC236}">
                <a16:creationId xmlns:a16="http://schemas.microsoft.com/office/drawing/2014/main" id="{8E52D318-2566-2B2C-A1E6-70223A8E55DD}"/>
              </a:ext>
            </a:extLst>
          </p:cNvPr>
          <p:cNvSpPr>
            <a:spLocks noGrp="1" noChangeArrowheads="1"/>
          </p:cNvSpPr>
          <p:nvPr>
            <p:ph idx="1"/>
          </p:nvPr>
        </p:nvSpPr>
        <p:spPr bwMode="auto">
          <a:xfrm>
            <a:off x="838200" y="1690689"/>
            <a:ext cx="10515600" cy="3640897"/>
          </a:xfrm>
        </p:spPr>
        <p:txBody>
          <a:bodyPr wrap="square" numCol="1" anchor="t" anchorCtr="0" compatLnSpc="1">
            <a:prstTxWarp prst="textNoShape">
              <a:avLst/>
            </a:prstTxWarp>
            <a:normAutofit fontScale="92500" lnSpcReduction="10000"/>
          </a:bodyPr>
          <a:lstStyle/>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Analyse in depth, </a:t>
            </a:r>
            <a:r>
              <a:rPr lang="en-GB" altLang="en-US" sz="2400" b="1" dirty="0">
                <a:solidFill>
                  <a:schemeClr val="accent1">
                    <a:lumMod val="75000"/>
                  </a:schemeClr>
                </a:solidFill>
                <a:latin typeface="Arial"/>
                <a:ea typeface="Times New Roman" panose="02020603050405020304" pitchFamily="18" charset="0"/>
                <a:cs typeface="Arial"/>
              </a:rPr>
              <a:t>ethical frameworks </a:t>
            </a:r>
            <a:r>
              <a:rPr lang="en-GB" altLang="en-US" sz="2400" dirty="0">
                <a:solidFill>
                  <a:schemeClr val="accent1">
                    <a:lumMod val="75000"/>
                  </a:schemeClr>
                </a:solidFill>
                <a:latin typeface="Arial"/>
                <a:ea typeface="Times New Roman" panose="02020603050405020304" pitchFamily="18" charset="0"/>
                <a:cs typeface="Arial"/>
              </a:rPr>
              <a:t>and how these relate to </a:t>
            </a:r>
            <a:r>
              <a:rPr lang="en-GB" altLang="en-US" sz="2400" b="1" dirty="0">
                <a:solidFill>
                  <a:schemeClr val="accent1">
                    <a:lumMod val="75000"/>
                  </a:schemeClr>
                </a:solidFill>
                <a:latin typeface="Arial"/>
                <a:ea typeface="Times New Roman" panose="02020603050405020304" pitchFamily="18" charset="0"/>
                <a:cs typeface="Arial"/>
              </a:rPr>
              <a:t>legislative frameworks</a:t>
            </a:r>
            <a:r>
              <a:rPr lang="en-GB" altLang="en-US" sz="2400" dirty="0">
                <a:solidFill>
                  <a:schemeClr val="accent1">
                    <a:lumMod val="75000"/>
                  </a:schemeClr>
                </a:solidFill>
                <a:latin typeface="Arial"/>
                <a:ea typeface="Times New Roman" panose="02020603050405020304" pitchFamily="18" charset="0"/>
                <a:cs typeface="Arial"/>
              </a:rPr>
              <a:t> and public policies and critically evaluate the links between </a:t>
            </a:r>
            <a:r>
              <a:rPr lang="en-GB" altLang="en-US" sz="2400" b="1" dirty="0">
                <a:solidFill>
                  <a:schemeClr val="accent1">
                    <a:lumMod val="75000"/>
                  </a:schemeClr>
                </a:solidFill>
                <a:latin typeface="Arial"/>
                <a:ea typeface="Times New Roman" panose="02020603050405020304" pitchFamily="18" charset="0"/>
                <a:cs typeface="Arial"/>
              </a:rPr>
              <a:t>well-being and safeguarding </a:t>
            </a:r>
            <a:r>
              <a:rPr lang="en-GB" altLang="en-US" sz="2400" dirty="0">
                <a:solidFill>
                  <a:schemeClr val="accent1">
                    <a:lumMod val="75000"/>
                  </a:schemeClr>
                </a:solidFill>
                <a:latin typeface="Arial"/>
                <a:ea typeface="Times New Roman" panose="02020603050405020304" pitchFamily="18" charset="0"/>
                <a:cs typeface="Arial"/>
              </a:rPr>
              <a:t>together with an analysis of the implications of the </a:t>
            </a:r>
            <a:r>
              <a:rPr lang="en-GB" altLang="en-US" sz="2400" b="1" dirty="0">
                <a:solidFill>
                  <a:schemeClr val="accent1">
                    <a:lumMod val="75000"/>
                  </a:schemeClr>
                </a:solidFill>
                <a:latin typeface="Arial"/>
                <a:ea typeface="Times New Roman" panose="02020603050405020304" pitchFamily="18" charset="0"/>
                <a:cs typeface="Arial"/>
              </a:rPr>
              <a:t>UN Convention on the Rights of the Child </a:t>
            </a:r>
            <a:r>
              <a:rPr lang="en-GB" altLang="en-US" sz="2400" dirty="0">
                <a:solidFill>
                  <a:schemeClr val="accent1">
                    <a:lumMod val="75000"/>
                  </a:schemeClr>
                </a:solidFill>
                <a:latin typeface="Arial"/>
                <a:ea typeface="Times New Roman" panose="02020603050405020304" pitchFamily="18" charset="0"/>
                <a:cs typeface="Arial"/>
              </a:rPr>
              <a:t>and recent legislation;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Demonstrate a deep understanding of the work of </a:t>
            </a:r>
            <a:r>
              <a:rPr lang="en-GB" altLang="en-US" sz="2400" b="1" dirty="0">
                <a:solidFill>
                  <a:schemeClr val="accent1">
                    <a:lumMod val="75000"/>
                  </a:schemeClr>
                </a:solidFill>
                <a:latin typeface="Arial"/>
                <a:ea typeface="Times New Roman" panose="02020603050405020304" pitchFamily="18" charset="0"/>
                <a:cs typeface="Arial"/>
              </a:rPr>
              <a:t>Regional Safeguarding Boards, multi-agency and multi-disciplinary practice </a:t>
            </a:r>
            <a:r>
              <a:rPr lang="en-GB" altLang="en-US" sz="2400" dirty="0">
                <a:solidFill>
                  <a:schemeClr val="accent1">
                    <a:lumMod val="75000"/>
                  </a:schemeClr>
                </a:solidFill>
                <a:latin typeface="Arial"/>
                <a:ea typeface="Times New Roman" panose="02020603050405020304" pitchFamily="18" charset="0"/>
                <a:cs typeface="Arial"/>
              </a:rPr>
              <a:t>and procedures in relation to current </a:t>
            </a:r>
            <a:r>
              <a:rPr lang="en-GB" altLang="en-US" sz="2400" b="1" dirty="0">
                <a:solidFill>
                  <a:schemeClr val="accent1">
                    <a:lumMod val="75000"/>
                  </a:schemeClr>
                </a:solidFill>
                <a:latin typeface="Arial"/>
                <a:ea typeface="Times New Roman" panose="02020603050405020304" pitchFamily="18" charset="0"/>
                <a:cs typeface="Arial"/>
              </a:rPr>
              <a:t>Safeguarding procedures </a:t>
            </a:r>
            <a:r>
              <a:rPr lang="en-GB" altLang="en-US" sz="2400" dirty="0">
                <a:solidFill>
                  <a:schemeClr val="accent1">
                    <a:lumMod val="75000"/>
                  </a:schemeClr>
                </a:solidFill>
                <a:latin typeface="Arial"/>
                <a:ea typeface="Times New Roman" panose="02020603050405020304" pitchFamily="18" charset="0"/>
                <a:cs typeface="Arial"/>
              </a:rPr>
              <a:t>across the United Kingdom;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Identify procedures and elements of good practice, through </a:t>
            </a:r>
            <a:r>
              <a:rPr lang="en-GB" altLang="en-US" sz="2400" b="1" dirty="0">
                <a:solidFill>
                  <a:schemeClr val="accent1">
                    <a:lumMod val="75000"/>
                  </a:schemeClr>
                </a:solidFill>
                <a:latin typeface="Arial"/>
                <a:ea typeface="Times New Roman" panose="02020603050405020304" pitchFamily="18" charset="0"/>
                <a:cs typeface="Arial"/>
              </a:rPr>
              <a:t>critical self-reflection, in relation to personal practice</a:t>
            </a:r>
            <a:r>
              <a:rPr lang="en-GB" altLang="en-US" sz="2400" dirty="0">
                <a:solidFill>
                  <a:schemeClr val="accent1">
                    <a:lumMod val="75000"/>
                  </a:schemeClr>
                </a:solidFill>
                <a:latin typeface="Arial"/>
                <a:ea typeface="Times New Roman" panose="02020603050405020304" pitchFamily="18" charset="0"/>
                <a:cs typeface="Arial"/>
              </a:rPr>
              <a:t>;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Organise their knowledge and learning through use of a range of information resources, and present their work at the appropriate level.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685800" algn="l"/>
              </a:tabLst>
            </a:pPr>
            <a:endParaRPr lang="en-GB" altLang="en-US" dirty="0">
              <a:ea typeface="Times New Roman" panose="02020603050405020304" pitchFamily="18"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B361-0394-3E52-05DB-EE24177C926D}"/>
              </a:ext>
            </a:extLst>
          </p:cNvPr>
          <p:cNvSpPr>
            <a:spLocks noGrp="1"/>
          </p:cNvSpPr>
          <p:nvPr>
            <p:ph type="title"/>
          </p:nvPr>
        </p:nvSpPr>
        <p:spPr/>
        <p:txBody>
          <a:bodyPr rtlCol="0">
            <a:noAutofit/>
          </a:bodyPr>
          <a:lstStyle/>
          <a:p>
            <a:pPr algn="ctr">
              <a:defRPr/>
            </a:pPr>
            <a:r>
              <a:rPr lang="en-GB" sz="48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20484" name="Content Placeholder 3">
            <a:extLst>
              <a:ext uri="{FF2B5EF4-FFF2-40B4-BE49-F238E27FC236}">
                <a16:creationId xmlns:a16="http://schemas.microsoft.com/office/drawing/2014/main" id="{6367CBA0-70A7-D070-95FE-0B2369536A21}"/>
              </a:ext>
            </a:extLst>
          </p:cNvPr>
          <p:cNvSpPr>
            <a:spLocks noGrp="1" noChangeArrowheads="1"/>
          </p:cNvSpPr>
          <p:nvPr>
            <p:ph sz="half" idx="4294967295"/>
          </p:nvPr>
        </p:nvSpPr>
        <p:spPr bwMode="auto">
          <a:xfrm>
            <a:off x="424543" y="1825625"/>
            <a:ext cx="11767457" cy="4351338"/>
          </a:xfrm>
        </p:spPr>
        <p:txBody>
          <a:bodyPr wrap="square" numCol="1" anchor="t" anchorCtr="0" compatLnSpc="1">
            <a:prstTxWarp prst="textNoShape">
              <a:avLst/>
            </a:prstTxWarp>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Planning</a:t>
            </a:r>
          </a:p>
          <a:p>
            <a:r>
              <a:rPr lang="en-GB" altLang="en-US" dirty="0">
                <a:solidFill>
                  <a:schemeClr val="accent1">
                    <a:lumMod val="75000"/>
                  </a:schemeClr>
                </a:solidFill>
                <a:latin typeface="Arial" panose="020B0604020202020204" pitchFamily="34" charset="0"/>
                <a:cs typeface="Arial" panose="020B0604020202020204" pitchFamily="34" charset="0"/>
              </a:rPr>
              <a:t>Time management</a:t>
            </a:r>
          </a:p>
          <a:p>
            <a:r>
              <a:rPr lang="en-GB" altLang="en-US" dirty="0">
                <a:solidFill>
                  <a:schemeClr val="accent1">
                    <a:lumMod val="75000"/>
                  </a:schemeClr>
                </a:solidFill>
                <a:latin typeface="Arial" panose="020B0604020202020204" pitchFamily="34" charset="0"/>
                <a:cs typeface="Arial" panose="020B0604020202020204" pitchFamily="34" charset="0"/>
              </a:rPr>
              <a:t>Personal responsibility and awareness</a:t>
            </a:r>
            <a:endParaRPr lang="en-US" altLang="en-US" dirty="0">
              <a:solidFill>
                <a:schemeClr val="accent1">
                  <a:lumMod val="75000"/>
                </a:schemeClr>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pic>
        <p:nvPicPr>
          <p:cNvPr id="3" name="Picture 2" descr="Using your transferable skills | The Chartered Society of Physiotherapy">
            <a:extLst>
              <a:ext uri="{FF2B5EF4-FFF2-40B4-BE49-F238E27FC236}">
                <a16:creationId xmlns:a16="http://schemas.microsoft.com/office/drawing/2014/main" id="{754F8C19-5D16-4C7D-95DA-D34C73FF9C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6113" y="2064559"/>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EB4E0589-D7C7-FA90-6556-7D919A8F1B19}"/>
              </a:ext>
            </a:extLst>
          </p:cNvPr>
          <p:cNvSpPr>
            <a:spLocks noGrp="1" noChangeArrowheads="1"/>
          </p:cNvSpPr>
          <p:nvPr>
            <p:ph type="title"/>
          </p:nvPr>
        </p:nvSpPr>
        <p:spPr>
          <a:xfrm>
            <a:off x="838200" y="365126"/>
            <a:ext cx="10515600" cy="1776410"/>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Early Years Practitioner </a:t>
            </a:r>
            <a:r>
              <a:rPr lang="en-GB" altLang="en-US" sz="4800" dirty="0">
                <a:solidFill>
                  <a:schemeClr val="accent1">
                    <a:lumMod val="75000"/>
                  </a:schemeClr>
                </a:solidFill>
                <a:latin typeface="Arial" panose="020B0604020202020204" pitchFamily="34" charset="0"/>
                <a:cs typeface="Arial" panose="020B0604020202020204" pitchFamily="34" charset="0"/>
              </a:rPr>
              <a:t>programme</a:t>
            </a:r>
            <a:endParaRPr lang="en-US"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22532" name="Content Placeholder 3">
            <a:extLst>
              <a:ext uri="{FF2B5EF4-FFF2-40B4-BE49-F238E27FC236}">
                <a16:creationId xmlns:a16="http://schemas.microsoft.com/office/drawing/2014/main" id="{BA815068-96B8-2A19-EDC6-71913F75419F}"/>
              </a:ext>
            </a:extLst>
          </p:cNvPr>
          <p:cNvSpPr>
            <a:spLocks noGrp="1" noChangeArrowheads="1"/>
          </p:cNvSpPr>
          <p:nvPr>
            <p:ph sz="half" idx="4294967295"/>
          </p:nvPr>
        </p:nvSpPr>
        <p:spPr bwMode="auto">
          <a:xfrm>
            <a:off x="538843" y="2141536"/>
            <a:ext cx="11317401" cy="4351338"/>
          </a:xfrm>
        </p:spPr>
        <p:txBody>
          <a:bodyPr wrap="square" numCol="1" anchor="t" anchorCtr="0" compatLnSpc="1">
            <a:prstTxWarp prst="textNoShape">
              <a:avLst/>
            </a:prstTxWarp>
            <a:normAutofit/>
          </a:bodyPr>
          <a:lstStyle/>
          <a:p>
            <a:pPr marL="0" indent="0">
              <a:buNone/>
            </a:pPr>
            <a:r>
              <a:rPr lang="en-GB" altLang="en-US" dirty="0">
                <a:solidFill>
                  <a:schemeClr val="accent1">
                    <a:lumMod val="75000"/>
                  </a:schemeClr>
                </a:solidFill>
                <a:cs typeface="Arial" panose="020B0604020202020204" pitchFamily="34" charset="0"/>
              </a:rPr>
              <a:t>The NOS criteria met in this lecture</a:t>
            </a:r>
            <a:endParaRPr lang="en-GB" altLang="en-US" dirty="0">
              <a:solidFill>
                <a:schemeClr val="accent1">
                  <a:lumMod val="75000"/>
                </a:schemeClr>
              </a:solidFill>
            </a:endParaRPr>
          </a:p>
          <a:p>
            <a:pPr marL="0" indent="0">
              <a:buNone/>
            </a:pPr>
            <a:r>
              <a:rPr lang="en-GB" altLang="en-US" dirty="0">
                <a:solidFill>
                  <a:schemeClr val="accent1">
                    <a:lumMod val="75000"/>
                  </a:schemeClr>
                </a:solidFill>
              </a:rPr>
              <a:t>Core – K35</a:t>
            </a:r>
          </a:p>
          <a:p>
            <a:pPr marL="0" indent="0">
              <a:buNone/>
            </a:pPr>
            <a:r>
              <a:rPr lang="en-GB" altLang="en-US" dirty="0">
                <a:solidFill>
                  <a:schemeClr val="accent1">
                    <a:lumMod val="75000"/>
                  </a:schemeClr>
                </a:solidFill>
              </a:rPr>
              <a:t>SCD CCLD 0417</a:t>
            </a:r>
          </a:p>
          <a:p>
            <a:pPr marL="0" indent="0">
              <a:buNone/>
            </a:pPr>
            <a:r>
              <a:rPr lang="en-GB" altLang="en-US" dirty="0">
                <a:solidFill>
                  <a:schemeClr val="accent1">
                    <a:lumMod val="75000"/>
                  </a:schemeClr>
                </a:solidFill>
              </a:rPr>
              <a:t>K63</a:t>
            </a:r>
          </a:p>
          <a:p>
            <a:pPr marL="0" indent="0">
              <a:buNone/>
            </a:pPr>
            <a:r>
              <a:rPr lang="en-GB" altLang="en-US" dirty="0">
                <a:solidFill>
                  <a:schemeClr val="accent1">
                    <a:lumMod val="75000"/>
                  </a:schemeClr>
                </a:solidFill>
              </a:rPr>
              <a:t>SCD HSC 0044</a:t>
            </a:r>
          </a:p>
          <a:p>
            <a:pPr marL="0" indent="0">
              <a:buNone/>
            </a:pPr>
            <a:r>
              <a:rPr lang="en-GB" altLang="en-US" dirty="0">
                <a:solidFill>
                  <a:schemeClr val="accent1">
                    <a:lumMod val="75000"/>
                  </a:schemeClr>
                </a:solidFill>
              </a:rPr>
              <a:t>K53, K59 </a:t>
            </a:r>
            <a:endParaRPr lang="en-US" altLang="en-US" dirty="0">
              <a:solidFill>
                <a:schemeClr val="accent1">
                  <a:lumMod val="75000"/>
                </a:schemeClr>
              </a:solidFill>
            </a:endParaRPr>
          </a:p>
          <a:p>
            <a:pPr marL="0" indent="0">
              <a:buNone/>
            </a:pPr>
            <a:endParaRPr lang="en-GB" altLang="en-US" dirty="0">
              <a:solidFill>
                <a:srgbClr val="0000FF"/>
              </a:solidFill>
              <a:latin typeface="Arial" panose="020B0604020202020204" pitchFamily="34" charset="0"/>
              <a:cs typeface="Arial" panose="020B0604020202020204" pitchFamily="34" charset="0"/>
            </a:endParaRPr>
          </a:p>
          <a:p>
            <a:pPr marL="0" inden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F14BD23-0028-376D-E3A7-A01DEEE8FF18}"/>
              </a:ext>
            </a:extLst>
          </p:cNvPr>
          <p:cNvSpPr>
            <a:spLocks noGrp="1"/>
          </p:cNvSpPr>
          <p:nvPr>
            <p:ph type="title"/>
          </p:nvPr>
        </p:nvSpPr>
        <p:spPr/>
        <p:txBody>
          <a:bodyPr rtlCol="0">
            <a:normAutofit fontScale="90000"/>
          </a:bodyPr>
          <a:lstStyle/>
          <a:p>
            <a:pPr algn="ctr">
              <a:defRPr/>
            </a:pPr>
            <a:br>
              <a:rPr lang="cy-GB" altLang="en-US" sz="3600" dirty="0">
                <a:latin typeface="Arial" panose="020B0604020202020204" pitchFamily="34" charset="0"/>
                <a:cs typeface="Arial" panose="020B0604020202020204" pitchFamily="34" charset="0"/>
              </a:rPr>
            </a:br>
            <a:r>
              <a:rPr lang="cy-GB" altLang="en-US" sz="5300" b="1" dirty="0">
                <a:solidFill>
                  <a:schemeClr val="accent1">
                    <a:lumMod val="75000"/>
                  </a:schemeClr>
                </a:solidFill>
                <a:latin typeface="Arial" panose="020B0604020202020204" pitchFamily="34" charset="0"/>
                <a:cs typeface="Arial" panose="020B0604020202020204" pitchFamily="34" charset="0"/>
              </a:rPr>
              <a:t>Topics to be studied</a:t>
            </a:r>
            <a:br>
              <a:rPr lang="cy-GB" altLang="en-US" dirty="0">
                <a:solidFill>
                  <a:srgbClr val="0000FF"/>
                </a:solidFill>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0A9D1A26-E859-E887-3D71-9FC045079EF7}"/>
              </a:ext>
            </a:extLst>
          </p:cNvPr>
          <p:cNvSpPr>
            <a:spLocks noGrp="1" noChangeArrowheads="1"/>
          </p:cNvSpPr>
          <p:nvPr>
            <p:ph sz="half" idx="4294967295"/>
          </p:nvPr>
        </p:nvSpPr>
        <p:spPr bwMode="auto">
          <a:xfrm>
            <a:off x="506186" y="1628775"/>
            <a:ext cx="11685814" cy="4351338"/>
          </a:xfrm>
        </p:spPr>
        <p:txBody>
          <a:bodyPr wrap="square" numCol="1" anchor="t" anchorCtr="0" compatLnSpc="1">
            <a:prstTxWarp prst="textNoShape">
              <a:avLst/>
            </a:prstTxWarp>
            <a:normAutofit/>
          </a:bodyPr>
          <a:lstStyle/>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Values</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Safeguarding timeline</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Legislation</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Types of Abuse</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Recognising, recording, reporting and referring</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Causes of Abuse</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Reports</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Policies and Procedures</a:t>
            </a: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Case Studies</a:t>
            </a:r>
          </a:p>
          <a:p>
            <a:endParaRPr lang="en-GB" altLang="en-US" i="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 y="365127"/>
            <a:ext cx="12192000" cy="1014410"/>
          </a:xfrm>
        </p:spPr>
        <p:txBody>
          <a:bodyPr rtlCol="0">
            <a:normAutofit fontScale="90000"/>
          </a:bodyPr>
          <a:lstStyle/>
          <a:p>
            <a:pPr algn="ctr">
              <a:defRPr/>
            </a:pPr>
            <a:br>
              <a:rPr lang="cy-GB" altLang="en-US" dirty="0">
                <a:latin typeface="Lucida Sans" pitchFamily="34" charset="0"/>
              </a:rPr>
            </a:br>
            <a:r>
              <a:rPr lang="cy-GB" altLang="en-US" sz="5300" b="1" dirty="0">
                <a:solidFill>
                  <a:schemeClr val="accent1">
                    <a:lumMod val="75000"/>
                  </a:schemeClr>
                </a:solidFill>
                <a:latin typeface="Arial" panose="020B0604020202020204" pitchFamily="34" charset="0"/>
                <a:cs typeface="Arial" panose="020B0604020202020204" pitchFamily="34" charset="0"/>
              </a:rPr>
              <a:t>Assessment</a:t>
            </a:r>
            <a:br>
              <a:rPr lang="cy-GB" altLang="en-US" dirty="0">
                <a:solidFill>
                  <a:srgbClr val="0000FF"/>
                </a:solidFill>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163287" y="1379536"/>
            <a:ext cx="11685814" cy="5113338"/>
          </a:xfrm>
        </p:spPr>
        <p:txBody>
          <a:bodyPr vert="horz" lIns="91440" tIns="45720" rIns="91440" bIns="45720" rtlCol="0" anchor="t">
            <a:normAutofit/>
          </a:bodyPr>
          <a:lstStyle/>
          <a:p>
            <a:pPr>
              <a:spcBef>
                <a:spcPts val="600"/>
              </a:spcBef>
              <a:buClr>
                <a:srgbClr val="0000FF"/>
              </a:buClr>
              <a:defRPr/>
            </a:pPr>
            <a:r>
              <a:rPr lang="en-GB" sz="2600" dirty="0">
                <a:solidFill>
                  <a:schemeClr val="accent1">
                    <a:lumMod val="75000"/>
                  </a:schemeClr>
                </a:solidFill>
                <a:latin typeface="Arial" panose="020B0604020202020204" pitchFamily="34" charset="0"/>
                <a:cs typeface="Arial" panose="020B0604020202020204" pitchFamily="34" charset="0"/>
              </a:rPr>
              <a:t>Practical Performance Project (equivalent to 4,000 words).</a:t>
            </a:r>
          </a:p>
          <a:p>
            <a:pPr>
              <a:spcBef>
                <a:spcPts val="600"/>
              </a:spcBef>
              <a:buClr>
                <a:srgbClr val="0000FF"/>
              </a:buClr>
              <a:defRPr/>
            </a:pPr>
            <a:r>
              <a:rPr lang="en-GB" sz="2600" dirty="0">
                <a:solidFill>
                  <a:schemeClr val="accent1">
                    <a:lumMod val="75000"/>
                  </a:schemeClr>
                </a:solidFill>
                <a:latin typeface="Arial" panose="020B0604020202020204" pitchFamily="34" charset="0"/>
                <a:cs typeface="Arial" panose="020B0604020202020204" pitchFamily="34" charset="0"/>
              </a:rPr>
              <a:t>2 parts</a:t>
            </a:r>
          </a:p>
          <a:p>
            <a:pPr>
              <a:spcBef>
                <a:spcPts val="600"/>
              </a:spcBef>
              <a:buClr>
                <a:srgbClr val="0000FF"/>
              </a:buClr>
              <a:defRPr/>
            </a:pPr>
            <a:endParaRPr lang="en-GB" sz="2600" dirty="0">
              <a:solidFill>
                <a:schemeClr val="accent1">
                  <a:lumMod val="75000"/>
                </a:schemeClr>
              </a:solidFill>
              <a:latin typeface="Arial" panose="020B0604020202020204" pitchFamily="34" charset="0"/>
              <a:cs typeface="Arial" panose="020B0604020202020204" pitchFamily="34" charset="0"/>
            </a:endParaRPr>
          </a:p>
          <a:p>
            <a:pPr>
              <a:spcBef>
                <a:spcPts val="600"/>
              </a:spcBef>
              <a:defRPr/>
            </a:pPr>
            <a:r>
              <a:rPr lang="cy-GB" altLang="en-US" sz="2600" dirty="0">
                <a:solidFill>
                  <a:schemeClr val="accent1">
                    <a:lumMod val="75000"/>
                  </a:schemeClr>
                </a:solidFill>
                <a:latin typeface="Arial" panose="020B0604020202020204" pitchFamily="34" charset="0"/>
                <a:cs typeface="Arial" panose="020B0604020202020204" pitchFamily="34" charset="0"/>
              </a:rPr>
              <a:t>Part 1 -group discussion - 30 minutes through Microsoft Teams or face to face:</a:t>
            </a:r>
          </a:p>
          <a:p>
            <a:pPr>
              <a:spcBef>
                <a:spcPts val="600"/>
              </a:spcBef>
              <a:defRPr/>
            </a:pPr>
            <a:endParaRPr lang="cy-GB" altLang="en-US" sz="2600" dirty="0">
              <a:solidFill>
                <a:schemeClr val="accent1">
                  <a:lumMod val="75000"/>
                </a:schemeClr>
              </a:solidFill>
              <a:latin typeface="Arial" panose="020B0604020202020204" pitchFamily="34" charset="0"/>
              <a:cs typeface="Arial" panose="020B0604020202020204" pitchFamily="34" charset="0"/>
            </a:endParaRPr>
          </a:p>
          <a:p>
            <a:pPr>
              <a:spcBef>
                <a:spcPts val="600"/>
              </a:spcBef>
              <a:defRPr/>
            </a:pPr>
            <a:r>
              <a:rPr lang="cy-GB" altLang="en-US" sz="2600" dirty="0">
                <a:solidFill>
                  <a:schemeClr val="accent1">
                    <a:lumMod val="75000"/>
                  </a:schemeClr>
                </a:solidFill>
                <a:latin typeface="Arial" panose="020B0604020202020204" pitchFamily="34" charset="0"/>
                <a:cs typeface="Arial" panose="020B0604020202020204" pitchFamily="34" charset="0"/>
              </a:rPr>
              <a:t>Part 2 - written Portfolio</a:t>
            </a:r>
          </a:p>
          <a:p>
            <a:pPr>
              <a:spcBef>
                <a:spcPts val="600"/>
              </a:spcBef>
              <a:defRPr/>
            </a:pPr>
            <a:endParaRPr lang="cy-GB" altLang="en-US" sz="2600" dirty="0">
              <a:solidFill>
                <a:schemeClr val="accent1">
                  <a:lumMod val="75000"/>
                </a:schemeClr>
              </a:solidFill>
              <a:latin typeface="Arial" panose="020B0604020202020204" pitchFamily="34" charset="0"/>
              <a:cs typeface="Arial" panose="020B0604020202020204" pitchFamily="34" charset="0"/>
            </a:endParaRPr>
          </a:p>
          <a:p>
            <a:pPr>
              <a:spcBef>
                <a:spcPts val="600"/>
              </a:spcBef>
              <a:defRPr/>
            </a:pPr>
            <a:r>
              <a:rPr lang="cy-GB" altLang="en-US" sz="2600" dirty="0">
                <a:solidFill>
                  <a:schemeClr val="accent1">
                    <a:lumMod val="75000"/>
                  </a:schemeClr>
                </a:solidFill>
                <a:latin typeface="Arial"/>
                <a:cs typeface="Arial"/>
              </a:rPr>
              <a:t>Group reference list, and script to the appropriate link.</a:t>
            </a:r>
          </a:p>
          <a:p>
            <a:pPr>
              <a:spcBef>
                <a:spcPts val="600"/>
              </a:spcBef>
              <a:defRPr/>
            </a:pPr>
            <a:endParaRPr lang="cy-GB" altLang="en-US" sz="2600" dirty="0">
              <a:solidFill>
                <a:schemeClr val="accent1">
                  <a:lumMod val="75000"/>
                </a:schemeClr>
              </a:solidFill>
              <a:latin typeface="Arial"/>
              <a:cs typeface="Arial"/>
            </a:endParaRPr>
          </a:p>
          <a:p>
            <a:pPr>
              <a:spcBef>
                <a:spcPts val="600"/>
              </a:spcBef>
              <a:defRPr/>
            </a:pPr>
            <a:r>
              <a:rPr lang="cy-GB" altLang="en-US" sz="2600" dirty="0">
                <a:solidFill>
                  <a:schemeClr val="accent1">
                    <a:lumMod val="75000"/>
                  </a:schemeClr>
                </a:solidFill>
                <a:latin typeface="Arial"/>
                <a:cs typeface="Arial"/>
              </a:rPr>
              <a:t>Portolio and reference list to the appropriate link. </a:t>
            </a:r>
            <a:endParaRPr lang="cy-GB" altLang="en-US" sz="2400" dirty="0">
              <a:solidFill>
                <a:srgbClr val="0000FF"/>
              </a:solidFill>
              <a:latin typeface="Lucida Sans" pitchFamily="34" charset="0"/>
            </a:endParaRPr>
          </a:p>
          <a:p>
            <a:pPr marL="0" indent="0">
              <a:buNone/>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838200" y="-156368"/>
            <a:ext cx="11220450" cy="1325563"/>
          </a:xfrm>
        </p:spPr>
        <p:txBody>
          <a:bodyPr rtlCol="0">
            <a:normAutofit fontScale="90000"/>
          </a:bodyPr>
          <a:lstStyle/>
          <a:p>
            <a:pPr algn="ctr">
              <a:defRPr/>
            </a:pPr>
            <a:br>
              <a:rPr lang="cy-GB" altLang="en-US" dirty="0">
                <a:latin typeface="Lucida Sans" pitchFamily="34" charset="0"/>
              </a:rPr>
            </a:br>
            <a:r>
              <a:rPr lang="cy-GB" altLang="en-US" sz="5300" b="1" dirty="0">
                <a:solidFill>
                  <a:schemeClr val="accent1">
                    <a:lumMod val="75000"/>
                  </a:schemeClr>
                </a:solidFill>
                <a:latin typeface="Arial" panose="020B0604020202020204" pitchFamily="34" charset="0"/>
                <a:cs typeface="Arial" panose="020B0604020202020204" pitchFamily="34" charset="0"/>
              </a:rPr>
              <a:t>The Task – Part 1</a:t>
            </a:r>
            <a:br>
              <a:rPr lang="cy-GB" altLang="en-US" dirty="0">
                <a:solidFill>
                  <a:srgbClr val="0000FF"/>
                </a:solidFill>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236669" y="871369"/>
            <a:ext cx="11733876" cy="5163671"/>
          </a:xfrm>
        </p:spPr>
        <p:txBody>
          <a:bodyPr vert="horz" lIns="91440" tIns="45720" rIns="91440" bIns="45720" rtlCol="0" anchor="t">
            <a:noAutofit/>
          </a:bodyPr>
          <a:lstStyle/>
          <a:p>
            <a:pPr marL="0" indent="0">
              <a:lnSpc>
                <a:spcPct val="120000"/>
              </a:lnSpc>
              <a:buNone/>
            </a:pPr>
            <a:r>
              <a:rPr lang="en-GB" sz="1600" b="1" dirty="0">
                <a:solidFill>
                  <a:schemeClr val="accent1">
                    <a:lumMod val="75000"/>
                  </a:schemeClr>
                </a:solidFill>
                <a:latin typeface="Arial"/>
                <a:cs typeface="Arial"/>
              </a:rPr>
              <a:t>Practical Performance Project part 1- 30 minute presentation (equivalent to 2000 words)</a:t>
            </a:r>
            <a:endParaRPr lang="en-GB" sz="1600" b="1" dirty="0">
              <a:solidFill>
                <a:schemeClr val="accent1">
                  <a:lumMod val="75000"/>
                </a:schemeClr>
              </a:solidFill>
              <a:latin typeface="Arial" panose="020B0604020202020204" pitchFamily="34" charset="0"/>
              <a:cs typeface="Arial" panose="020B0604020202020204" pitchFamily="34" charset="0"/>
            </a:endParaRPr>
          </a:p>
          <a:p>
            <a:pPr>
              <a:lnSpc>
                <a:spcPct val="120000"/>
              </a:lnSpc>
            </a:pPr>
            <a:r>
              <a:rPr lang="en-GB" sz="1600" dirty="0">
                <a:solidFill>
                  <a:schemeClr val="accent1">
                    <a:lumMod val="75000"/>
                  </a:schemeClr>
                </a:solidFill>
                <a:latin typeface="Arial"/>
                <a:cs typeface="Arial"/>
              </a:rPr>
              <a:t>20 minute presentation</a:t>
            </a:r>
          </a:p>
          <a:p>
            <a:pPr>
              <a:lnSpc>
                <a:spcPct val="120000"/>
              </a:lnSpc>
            </a:pPr>
            <a:r>
              <a:rPr lang="en-GB" sz="1600" dirty="0">
                <a:solidFill>
                  <a:schemeClr val="accent1">
                    <a:lumMod val="75000"/>
                  </a:schemeClr>
                </a:solidFill>
                <a:latin typeface="Arial"/>
                <a:cs typeface="Arial"/>
              </a:rPr>
              <a:t>10 minute reflection</a:t>
            </a:r>
          </a:p>
          <a:p>
            <a:pPr>
              <a:lnSpc>
                <a:spcPct val="120000"/>
              </a:lnSpc>
            </a:pPr>
            <a:r>
              <a:rPr lang="en-GB" sz="1600" dirty="0">
                <a:solidFill>
                  <a:schemeClr val="accent1">
                    <a:lumMod val="75000"/>
                  </a:schemeClr>
                </a:solidFill>
                <a:latin typeface="Arial"/>
                <a:cs typeface="Arial"/>
              </a:rPr>
              <a:t>(*Times will vary according to group size)</a:t>
            </a:r>
          </a:p>
          <a:p>
            <a:pPr algn="l" rtl="0" fontAlgn="base">
              <a:lnSpc>
                <a:spcPct val="120000"/>
              </a:lnSpc>
            </a:pPr>
            <a:r>
              <a:rPr lang="en-US" sz="1600" b="0" i="0" u="none" strike="noStrike" dirty="0">
                <a:solidFill>
                  <a:schemeClr val="accent1">
                    <a:lumMod val="75000"/>
                  </a:schemeClr>
                </a:solidFill>
                <a:effectLst/>
                <a:latin typeface="Calibri" panose="020F0502020204030204" pitchFamily="34" charset="0"/>
              </a:rPr>
              <a:t>4 members – 30 minutes (20 minutes presentation 10 minutes reflection (2 and a half minutes each)  10% over 33 minutes 10% under 27 minutes)</a:t>
            </a:r>
            <a:r>
              <a:rPr lang="en-US" sz="1600" b="0" i="0" dirty="0">
                <a:solidFill>
                  <a:schemeClr val="accent1">
                    <a:lumMod val="75000"/>
                  </a:schemeClr>
                </a:solidFill>
                <a:effectLst/>
                <a:latin typeface="Calibri" panose="020F0502020204030204" pitchFamily="34" charset="0"/>
              </a:rPr>
              <a:t>​</a:t>
            </a:r>
            <a:endParaRPr lang="en-US" sz="700" b="0" i="0" dirty="0">
              <a:solidFill>
                <a:schemeClr val="accent1">
                  <a:lumMod val="75000"/>
                </a:schemeClr>
              </a:solidFill>
              <a:effectLst/>
              <a:latin typeface="Calibri" panose="020F0502020204030204" pitchFamily="34" charset="0"/>
            </a:endParaRPr>
          </a:p>
          <a:p>
            <a:pPr algn="l" rtl="0" fontAlgn="base">
              <a:lnSpc>
                <a:spcPct val="120000"/>
              </a:lnSpc>
            </a:pPr>
            <a:r>
              <a:rPr lang="en-US" sz="1600" b="0" i="0" u="none" strike="noStrike" dirty="0">
                <a:solidFill>
                  <a:schemeClr val="accent1">
                    <a:lumMod val="75000"/>
                  </a:schemeClr>
                </a:solidFill>
                <a:effectLst/>
                <a:latin typeface="Calibri" panose="020F0502020204030204" pitchFamily="34" charset="0"/>
              </a:rPr>
              <a:t>5 members – 35 minutes (25 minutes presentation 10 minutes reflection (2 minutes each) 10% over 38.5 minutes 10% under 31.5 minutes)</a:t>
            </a:r>
            <a:r>
              <a:rPr lang="en-US" sz="1600" b="0" i="0" dirty="0">
                <a:solidFill>
                  <a:schemeClr val="accent1">
                    <a:lumMod val="75000"/>
                  </a:schemeClr>
                </a:solidFill>
                <a:effectLst/>
                <a:latin typeface="Calibri" panose="020F0502020204030204" pitchFamily="34" charset="0"/>
              </a:rPr>
              <a:t>​</a:t>
            </a:r>
            <a:endParaRPr lang="en-US" sz="700" b="0" i="0" dirty="0">
              <a:solidFill>
                <a:schemeClr val="accent1">
                  <a:lumMod val="75000"/>
                </a:schemeClr>
              </a:solidFill>
              <a:effectLst/>
              <a:latin typeface="Calibri" panose="020F0502020204030204" pitchFamily="34" charset="0"/>
            </a:endParaRPr>
          </a:p>
          <a:p>
            <a:pPr algn="l" rtl="0" fontAlgn="base">
              <a:lnSpc>
                <a:spcPct val="120000"/>
              </a:lnSpc>
            </a:pPr>
            <a:r>
              <a:rPr lang="en-US" sz="1600" b="0" i="0" u="none" strike="noStrike" dirty="0">
                <a:solidFill>
                  <a:schemeClr val="accent1">
                    <a:lumMod val="75000"/>
                  </a:schemeClr>
                </a:solidFill>
                <a:effectLst/>
                <a:latin typeface="Calibri" panose="020F0502020204030204" pitchFamily="34" charset="0"/>
              </a:rPr>
              <a:t>6 members – 40 minutes (30 minutes presentation 10 minutes reflection (just under 2 minutes each) 10 % over is 44 minutes 10% under is 36 minutes</a:t>
            </a:r>
            <a:endParaRPr lang="en-US" sz="700" u="none" strike="noStrike" dirty="0">
              <a:solidFill>
                <a:schemeClr val="accent1">
                  <a:lumMod val="75000"/>
                </a:schemeClr>
              </a:solidFill>
              <a:latin typeface="Calibri" panose="020F0502020204030204" pitchFamily="34" charset="0"/>
            </a:endParaRPr>
          </a:p>
          <a:p>
            <a:pPr algn="l" rtl="0" fontAlgn="base">
              <a:lnSpc>
                <a:spcPct val="120000"/>
              </a:lnSpc>
            </a:pPr>
            <a:endParaRPr lang="en-GB" sz="1600" dirty="0">
              <a:solidFill>
                <a:schemeClr val="accent1">
                  <a:lumMod val="75000"/>
                </a:schemeClr>
              </a:solidFill>
              <a:latin typeface="Arial"/>
              <a:cs typeface="Arial"/>
            </a:endParaRPr>
          </a:p>
          <a:p>
            <a:pPr marL="0" indent="0">
              <a:lnSpc>
                <a:spcPct val="120000"/>
              </a:lnSpc>
              <a:buNone/>
            </a:pPr>
            <a:r>
              <a:rPr lang="en-GB" sz="1600" b="1" dirty="0">
                <a:solidFill>
                  <a:schemeClr val="accent1">
                    <a:lumMod val="75000"/>
                  </a:schemeClr>
                </a:solidFill>
                <a:latin typeface="Arial"/>
                <a:cs typeface="Arial"/>
              </a:rPr>
              <a:t>Discussion title:  </a:t>
            </a:r>
            <a:r>
              <a:rPr lang="en-GB" sz="1600" dirty="0">
                <a:solidFill>
                  <a:schemeClr val="accent1">
                    <a:lumMod val="75000"/>
                  </a:schemeClr>
                </a:solidFill>
                <a:latin typeface="Arial"/>
                <a:cs typeface="Arial"/>
              </a:rPr>
              <a:t>Discuss the scenario below.  Consider the roles of professional individuals in an </a:t>
            </a:r>
            <a:r>
              <a:rPr lang="en-GB" sz="1600" u="sng" dirty="0">
                <a:solidFill>
                  <a:schemeClr val="accent1">
                    <a:lumMod val="75000"/>
                  </a:schemeClr>
                </a:solidFill>
                <a:latin typeface="Arial"/>
                <a:cs typeface="Arial"/>
              </a:rPr>
              <a:t>Initial Child Protection Conference</a:t>
            </a:r>
            <a:r>
              <a:rPr lang="en-GB" sz="1600" dirty="0">
                <a:solidFill>
                  <a:schemeClr val="accent1">
                    <a:lumMod val="75000"/>
                  </a:schemeClr>
                </a:solidFill>
                <a:latin typeface="Arial"/>
                <a:cs typeface="Arial"/>
              </a:rPr>
              <a:t> through referring to the </a:t>
            </a:r>
            <a:r>
              <a:rPr lang="en-GB" sz="1600" u="sng" dirty="0">
                <a:solidFill>
                  <a:schemeClr val="accent1">
                    <a:lumMod val="75000"/>
                  </a:schemeClr>
                </a:solidFill>
                <a:latin typeface="Arial"/>
                <a:cs typeface="Arial"/>
              </a:rPr>
              <a:t>well-being and rights of the child</a:t>
            </a:r>
            <a:r>
              <a:rPr lang="en-GB" sz="1600" dirty="0">
                <a:solidFill>
                  <a:schemeClr val="accent1">
                    <a:lumMod val="75000"/>
                  </a:schemeClr>
                </a:solidFill>
                <a:latin typeface="Arial"/>
                <a:cs typeface="Arial"/>
              </a:rPr>
              <a:t>. You are required to show an understanding of the possible obligations and outcomes to this situation by considering good practice and appropriate procedures.</a:t>
            </a:r>
          </a:p>
          <a:p>
            <a:pPr>
              <a:spcBef>
                <a:spcPts val="600"/>
              </a:spcBef>
              <a:buNone/>
              <a:defRPr/>
            </a:pPr>
            <a:endParaRPr lang="cy-GB" altLang="en-US" sz="2400" b="1" dirty="0">
              <a:solidFill>
                <a:srgbClr val="0000FF"/>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14036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838200" y="-349249"/>
            <a:ext cx="10515600" cy="1325563"/>
          </a:xfrm>
        </p:spPr>
        <p:txBody>
          <a:bodyPr rtlCol="0">
            <a:normAutofit fontScale="90000"/>
          </a:bodyPr>
          <a:lstStyle/>
          <a:p>
            <a:pPr algn="ctr">
              <a:defRPr/>
            </a:pPr>
            <a:br>
              <a:rPr lang="cy-GB" altLang="en-US" sz="5300" dirty="0">
                <a:latin typeface="Lucida Sans" pitchFamily="34" charset="0"/>
              </a:rPr>
            </a:br>
            <a:r>
              <a:rPr lang="en-GB" sz="5300" b="1" dirty="0">
                <a:solidFill>
                  <a:schemeClr val="accent1">
                    <a:lumMod val="75000"/>
                  </a:schemeClr>
                </a:solidFill>
                <a:latin typeface="Arial"/>
                <a:cs typeface="Arial"/>
              </a:rPr>
              <a:t>The scenario </a:t>
            </a:r>
            <a:br>
              <a:rPr lang="cy-GB" altLang="en-US" dirty="0">
                <a:solidFill>
                  <a:srgbClr val="0000FF"/>
                </a:solidFill>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139850" y="792163"/>
            <a:ext cx="11489384" cy="5113337"/>
          </a:xfrm>
        </p:spPr>
        <p:txBody>
          <a:bodyPr vert="horz" lIns="91440" tIns="45720" rIns="91440" bIns="45720" rtlCol="0" anchor="t">
            <a:normAutofit fontScale="85000" lnSpcReduction="10000"/>
          </a:bodyPr>
          <a:lstStyle/>
          <a:p>
            <a:pPr marL="0" indent="0" algn="just">
              <a:lnSpc>
                <a:spcPct val="150000"/>
              </a:lnSpc>
              <a:buNone/>
            </a:pPr>
            <a:r>
              <a:rPr lang="cy-GB" sz="2400" dirty="0">
                <a:solidFill>
                  <a:schemeClr val="accent1">
                    <a:lumMod val="75000"/>
                  </a:schemeClr>
                </a:solidFill>
                <a:latin typeface="Arial"/>
                <a:cs typeface="Arial"/>
              </a:rPr>
              <a:t>You are a key worker in an early years setting. The behaviour of a 3 year old child in your group has altered significantly over the last month. </a:t>
            </a:r>
            <a:endParaRPr lang="cy-GB" sz="2400" dirty="0">
              <a:solidFill>
                <a:schemeClr val="accent1">
                  <a:lumMod val="75000"/>
                </a:schemeClr>
              </a:solidFill>
              <a:latin typeface="Arial" panose="020B0604020202020204" pitchFamily="34" charset="0"/>
              <a:cs typeface="Arial" panose="020B0604020202020204" pitchFamily="34" charset="0"/>
            </a:endParaRPr>
          </a:p>
          <a:p>
            <a:pPr marL="0" indent="0" algn="just">
              <a:lnSpc>
                <a:spcPct val="150000"/>
              </a:lnSpc>
              <a:buNone/>
            </a:pPr>
            <a:r>
              <a:rPr lang="cy-GB" sz="2400" dirty="0">
                <a:solidFill>
                  <a:schemeClr val="accent1">
                    <a:lumMod val="75000"/>
                  </a:schemeClr>
                </a:solidFill>
                <a:latin typeface="Arial"/>
                <a:cs typeface="Arial"/>
              </a:rPr>
              <a:t>You are concerned regarding the child’s well-being and you have raised this matter with your leader. With the support of your leader/manager, you have also discussed your concerns with the child’s mother but she has not offered any explanation or disclosed whether there are any changes to family circumstances. </a:t>
            </a:r>
            <a:endParaRPr lang="cy-GB" sz="2400" dirty="0">
              <a:solidFill>
                <a:schemeClr val="accent1">
                  <a:lumMod val="75000"/>
                </a:schemeClr>
              </a:solidFill>
              <a:latin typeface="Arial" panose="020B0604020202020204" pitchFamily="34" charset="0"/>
              <a:cs typeface="Arial" panose="020B0604020202020204" pitchFamily="34" charset="0"/>
            </a:endParaRPr>
          </a:p>
          <a:p>
            <a:pPr marL="0" indent="0" algn="just">
              <a:lnSpc>
                <a:spcPct val="150000"/>
              </a:lnSpc>
              <a:buNone/>
            </a:pPr>
            <a:r>
              <a:rPr lang="cy-GB" sz="2400" dirty="0">
                <a:solidFill>
                  <a:schemeClr val="accent1">
                    <a:lumMod val="75000"/>
                  </a:schemeClr>
                </a:solidFill>
                <a:latin typeface="Arial"/>
                <a:cs typeface="Arial"/>
              </a:rPr>
              <a:t>By now, the child is wearing dirty clothes on a daily basis and the child’s level of hygiene has deteriorated for some time. This morning, the child arrived at the setting with a male, who was not known to the setting. There was clear evidence of a strong smell of alcohol on the male. The child was withdrawn. As a team of staff, you are also aware that the child has a younger sister under a year old. Your leader/manager asks you to document everything and decides to make a referral.   </a:t>
            </a:r>
            <a:endParaRPr lang="cy-GB" altLang="en-US" sz="2400" b="1" dirty="0">
              <a:solidFill>
                <a:schemeClr val="accent1">
                  <a:lumMod val="75000"/>
                </a:schemeClr>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2341687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773906" y="285750"/>
            <a:ext cx="10515600" cy="541371"/>
          </a:xfrm>
        </p:spPr>
        <p:txBody>
          <a:bodyPr rtlCol="0">
            <a:normAutofit fontScale="90000"/>
          </a:bodyPr>
          <a:lstStyle/>
          <a:p>
            <a:pPr algn="ctr">
              <a:defRPr/>
            </a:pPr>
            <a:r>
              <a:rPr lang="en-GB" sz="5300" b="1" dirty="0">
                <a:solidFill>
                  <a:schemeClr val="accent1">
                    <a:lumMod val="75000"/>
                  </a:schemeClr>
                </a:solidFill>
                <a:latin typeface="Arial"/>
                <a:cs typeface="Arial"/>
              </a:rPr>
              <a:t>Requirements</a:t>
            </a:r>
            <a:r>
              <a:rPr lang="en-GB" sz="5300" b="1" dirty="0">
                <a:latin typeface="Arial"/>
                <a:cs typeface="Arial"/>
              </a:rPr>
              <a:t> </a:t>
            </a:r>
            <a:br>
              <a:rPr lang="cy-GB" altLang="en-US" dirty="0">
                <a:solidFill>
                  <a:srgbClr val="0000FF"/>
                </a:solidFill>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118334" y="556435"/>
            <a:ext cx="12073666" cy="5113337"/>
          </a:xfrm>
        </p:spPr>
        <p:txBody>
          <a:bodyPr vert="horz" lIns="91440" tIns="45720" rIns="91440" bIns="45720" rtlCol="0" anchor="t">
            <a:noAutofit/>
          </a:bodyPr>
          <a:lstStyle/>
          <a:p>
            <a:pPr marL="0" indent="0">
              <a:lnSpc>
                <a:spcPct val="150000"/>
              </a:lnSpc>
              <a:buNone/>
            </a:pPr>
            <a:r>
              <a:rPr lang="cy-GB" sz="1800" dirty="0">
                <a:solidFill>
                  <a:schemeClr val="accent1">
                    <a:lumMod val="75000"/>
                  </a:schemeClr>
                </a:solidFill>
                <a:latin typeface="Arial" panose="020B0604020202020204" pitchFamily="34" charset="0"/>
                <a:cs typeface="Arial" panose="020B0604020202020204" pitchFamily="34" charset="0"/>
              </a:rPr>
              <a:t>Analyse the case study and plan a practical performance project based on an Initial Child Protection Conference, creating a range of suitable professional roles.                  </a:t>
            </a:r>
          </a:p>
          <a:p>
            <a:pPr marL="0" indent="0">
              <a:lnSpc>
                <a:spcPct val="150000"/>
              </a:lnSpc>
              <a:buNone/>
            </a:pPr>
            <a:r>
              <a:rPr lang="cy-GB" sz="1800" dirty="0">
                <a:solidFill>
                  <a:schemeClr val="accent1">
                    <a:lumMod val="75000"/>
                  </a:schemeClr>
                </a:solidFill>
                <a:latin typeface="Arial" panose="020B0604020202020204" pitchFamily="34" charset="0"/>
                <a:cs typeface="Arial" panose="020B0604020202020204" pitchFamily="34" charset="0"/>
              </a:rPr>
              <a:t>You are required to plan a 20 minute presentation where </a:t>
            </a:r>
            <a:r>
              <a:rPr lang="cy-GB" sz="1800" b="1" dirty="0">
                <a:solidFill>
                  <a:schemeClr val="accent1">
                    <a:lumMod val="75000"/>
                  </a:schemeClr>
                </a:solidFill>
                <a:latin typeface="Arial" panose="020B0604020202020204" pitchFamily="34" charset="0"/>
                <a:cs typeface="Arial" panose="020B0604020202020204" pitchFamily="34" charset="0"/>
              </a:rPr>
              <a:t>each member of the group will play one specific professional role</a:t>
            </a:r>
            <a:r>
              <a:rPr lang="cy-GB" sz="1800" dirty="0">
                <a:solidFill>
                  <a:schemeClr val="accent1">
                    <a:lumMod val="75000"/>
                  </a:schemeClr>
                </a:solidFill>
                <a:latin typeface="Arial" panose="020B0604020202020204" pitchFamily="34" charset="0"/>
                <a:cs typeface="Arial" panose="020B0604020202020204" pitchFamily="34" charset="0"/>
              </a:rPr>
              <a:t>. </a:t>
            </a:r>
          </a:p>
          <a:p>
            <a:pPr marL="0" indent="0">
              <a:lnSpc>
                <a:spcPct val="150000"/>
              </a:lnSpc>
              <a:buNone/>
            </a:pPr>
            <a:r>
              <a:rPr lang="cy-GB" sz="1800" dirty="0">
                <a:solidFill>
                  <a:schemeClr val="accent1">
                    <a:lumMod val="75000"/>
                  </a:schemeClr>
                </a:solidFill>
                <a:latin typeface="Arial" panose="020B0604020202020204" pitchFamily="34" charset="0"/>
                <a:cs typeface="Arial" panose="020B0604020202020204" pitchFamily="34" charset="0"/>
              </a:rPr>
              <a:t>You are required to demonstrate evidence of how you would go about dealing with this scenario by referring to the child’s rights and well-being. </a:t>
            </a:r>
          </a:p>
          <a:p>
            <a:pPr marL="0" indent="0">
              <a:lnSpc>
                <a:spcPct val="150000"/>
              </a:lnSpc>
              <a:buNone/>
            </a:pPr>
            <a:r>
              <a:rPr lang="cy-GB" sz="1800" dirty="0">
                <a:solidFill>
                  <a:schemeClr val="accent1">
                    <a:lumMod val="75000"/>
                  </a:schemeClr>
                </a:solidFill>
                <a:latin typeface="Arial" panose="020B0604020202020204" pitchFamily="34" charset="0"/>
                <a:cs typeface="Arial" panose="020B0604020202020204" pitchFamily="34" charset="0"/>
              </a:rPr>
              <a:t>You must also ensure that you provide evidence of your knowledge and understanding in relation to the </a:t>
            </a:r>
            <a:r>
              <a:rPr lang="cy-GB" sz="1800" b="1" dirty="0">
                <a:solidFill>
                  <a:schemeClr val="accent1">
                    <a:lumMod val="75000"/>
                  </a:schemeClr>
                </a:solidFill>
                <a:latin typeface="Arial" panose="020B0604020202020204" pitchFamily="34" charset="0"/>
                <a:cs typeface="Arial" panose="020B0604020202020204" pitchFamily="34" charset="0"/>
              </a:rPr>
              <a:t>legal and statutory requirements </a:t>
            </a:r>
            <a:r>
              <a:rPr lang="cy-GB" sz="1800" dirty="0">
                <a:solidFill>
                  <a:schemeClr val="accent1">
                    <a:lumMod val="75000"/>
                  </a:schemeClr>
                </a:solidFill>
                <a:latin typeface="Arial" panose="020B0604020202020204" pitchFamily="34" charset="0"/>
                <a:cs typeface="Arial" panose="020B0604020202020204" pitchFamily="34" charset="0"/>
              </a:rPr>
              <a:t>which could be linked to this scenario. </a:t>
            </a:r>
          </a:p>
          <a:p>
            <a:pPr marL="0" indent="0">
              <a:lnSpc>
                <a:spcPct val="150000"/>
              </a:lnSpc>
              <a:buNone/>
            </a:pPr>
            <a:r>
              <a:rPr lang="cy-GB" sz="1800" dirty="0">
                <a:solidFill>
                  <a:schemeClr val="accent1">
                    <a:lumMod val="75000"/>
                  </a:schemeClr>
                </a:solidFill>
                <a:latin typeface="Arial" panose="020B0604020202020204" pitchFamily="34" charset="0"/>
                <a:cs typeface="Arial" panose="020B0604020202020204" pitchFamily="34" charset="0"/>
              </a:rPr>
              <a:t>At the end of your presentation, each member of the group will be expected to provide an individual critical self-refective account of approximatly 2 minutes each (10 minutes total for Group). </a:t>
            </a:r>
            <a:r>
              <a:rPr lang="en-GB" altLang="en-US" sz="1800" dirty="0">
                <a:solidFill>
                  <a:schemeClr val="accent1">
                    <a:lumMod val="75000"/>
                  </a:schemeClr>
                </a:solidFill>
                <a:latin typeface="Arial" panose="020B0604020202020204" pitchFamily="34" charset="0"/>
              </a:rPr>
              <a:t>E.g. if there is 4 members that’s 2.5 minutes each, 5 members 2 minutes each and so on.</a:t>
            </a:r>
          </a:p>
          <a:p>
            <a:pPr marL="0" indent="0">
              <a:buNone/>
            </a:pPr>
            <a:endParaRPr lang="en-GB" sz="2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027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142874"/>
            <a:ext cx="10515600" cy="362735"/>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Group presentation</a:t>
            </a: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290457" y="1204856"/>
            <a:ext cx="11487206" cy="4726045"/>
          </a:xfrm>
        </p:spPr>
        <p:txBody>
          <a:bodyPr vert="horz" lIns="91440" tIns="45720" rIns="91440" bIns="45720" rtlCol="0" anchor="t">
            <a:normAutofit/>
          </a:bodyPr>
          <a:lstStyle/>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panose="020B0604020202020204" pitchFamily="34" charset="0"/>
                <a:cs typeface="Arial" panose="020B0604020202020204" pitchFamily="34" charset="0"/>
              </a:rPr>
              <a:t>Scenario</a:t>
            </a: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panose="020B0604020202020204" pitchFamily="34" charset="0"/>
                <a:cs typeface="Arial" panose="020B0604020202020204" pitchFamily="34" charset="0"/>
              </a:rPr>
              <a:t> Group work: no less than 4/no more than 6 per group</a:t>
            </a:r>
            <a:endParaRPr lang="en-GB" altLang="en-US" sz="2400" b="1" dirty="0">
              <a:solidFill>
                <a:schemeClr val="accent1">
                  <a:lumMod val="75000"/>
                </a:schemeClr>
              </a:solidFill>
              <a:latin typeface="Arial" panose="020B0604020202020204" pitchFamily="34" charset="0"/>
              <a:cs typeface="Arial" panose="020B0604020202020204" pitchFamily="34" charset="0"/>
            </a:endParaRP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a:cs typeface="Arial"/>
              </a:rPr>
              <a:t> No need for PowerPoint</a:t>
            </a: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panose="020B0604020202020204" pitchFamily="34" charset="0"/>
                <a:cs typeface="Arial" panose="020B0604020202020204" pitchFamily="34" charset="0"/>
              </a:rPr>
              <a:t> You need to arrange groups in the first lecture evening</a:t>
            </a: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dirty="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dirty="0">
              <a:cs typeface="Calibri" panose="020F0502020204030204"/>
            </a:endParaRPr>
          </a:p>
        </p:txBody>
      </p:sp>
      <p:pic>
        <p:nvPicPr>
          <p:cNvPr id="1026" name="Picture 2" descr="Working in groups | Principles of assessment for learning | Resource | RSC  Education">
            <a:extLst>
              <a:ext uri="{FF2B5EF4-FFF2-40B4-BE49-F238E27FC236}">
                <a16:creationId xmlns:a16="http://schemas.microsoft.com/office/drawing/2014/main" id="{FE9F39EE-E238-89F4-FF7D-16A24124D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0333" y="3033898"/>
            <a:ext cx="4137295" cy="2758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070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36947" y="-34925"/>
            <a:ext cx="11518106" cy="1325563"/>
          </a:xfrm>
        </p:spPr>
        <p:txBody>
          <a:bodyPr>
            <a:noAutofit/>
          </a:bodyPr>
          <a:lstStyle/>
          <a:p>
            <a:pPr algn="ctr"/>
            <a:r>
              <a:rPr lang="en-GB" sz="4800" b="1" dirty="0">
                <a:solidFill>
                  <a:schemeClr val="accent1">
                    <a:lumMod val="75000"/>
                  </a:schemeClr>
                </a:solidFill>
                <a:latin typeface="Arial"/>
                <a:cs typeface="Arial"/>
              </a:rPr>
              <a:t>You will need to…</a:t>
            </a:r>
            <a:endParaRPr lang="en-GB"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225911" y="892886"/>
            <a:ext cx="11744633" cy="4744122"/>
          </a:xfrm>
        </p:spPr>
        <p:txBody>
          <a:bodyPr vert="horz" lIns="91440" tIns="45720" rIns="91440" bIns="45720" rtlCol="0" anchor="t">
            <a:noAutofit/>
          </a:bodyPr>
          <a:lstStyle/>
          <a:p>
            <a:pPr>
              <a:lnSpc>
                <a:spcPct val="170000"/>
              </a:lnSpc>
            </a:pPr>
            <a:r>
              <a:rPr lang="en-GB" sz="1800" dirty="0">
                <a:solidFill>
                  <a:schemeClr val="accent1">
                    <a:lumMod val="75000"/>
                  </a:schemeClr>
                </a:solidFill>
                <a:latin typeface="Arial"/>
                <a:cs typeface="Arial"/>
              </a:rPr>
              <a:t>Plan an Initial Child Protection Conference </a:t>
            </a:r>
            <a:endParaRPr lang="en-GB" sz="1800" dirty="0">
              <a:solidFill>
                <a:schemeClr val="accent1">
                  <a:lumMod val="75000"/>
                </a:schemeClr>
              </a:solidFill>
              <a:latin typeface="Arial" panose="020B0604020202020204" pitchFamily="34" charset="0"/>
              <a:cs typeface="Arial" panose="020B0604020202020204" pitchFamily="34" charset="0"/>
            </a:endParaRPr>
          </a:p>
          <a:p>
            <a:pPr>
              <a:lnSpc>
                <a:spcPct val="170000"/>
              </a:lnSpc>
            </a:pPr>
            <a:r>
              <a:rPr lang="en-GB" sz="1800" dirty="0">
                <a:solidFill>
                  <a:schemeClr val="accent1">
                    <a:lumMod val="75000"/>
                  </a:schemeClr>
                </a:solidFill>
                <a:latin typeface="Arial"/>
                <a:cs typeface="Arial"/>
              </a:rPr>
              <a:t>Create/choose suitable professional roles of individuals likely to attend </a:t>
            </a:r>
            <a:endParaRPr lang="en-GB" sz="1800" dirty="0">
              <a:solidFill>
                <a:schemeClr val="accent1">
                  <a:lumMod val="75000"/>
                </a:schemeClr>
              </a:solidFill>
              <a:latin typeface="Arial" panose="020B0604020202020204" pitchFamily="34" charset="0"/>
              <a:cs typeface="Arial" panose="020B0604020202020204" pitchFamily="34" charset="0"/>
            </a:endParaRPr>
          </a:p>
          <a:p>
            <a:pPr>
              <a:lnSpc>
                <a:spcPct val="170000"/>
              </a:lnSpc>
            </a:pPr>
            <a:r>
              <a:rPr lang="en-GB" sz="1800" dirty="0">
                <a:solidFill>
                  <a:schemeClr val="accent1">
                    <a:lumMod val="75000"/>
                  </a:schemeClr>
                </a:solidFill>
                <a:latin typeface="Arial"/>
                <a:cs typeface="Arial"/>
              </a:rPr>
              <a:t>Appoint a Chairperson to manage effectiveness of the Conference </a:t>
            </a:r>
            <a:endParaRPr lang="en-GB" sz="1800" dirty="0">
              <a:solidFill>
                <a:schemeClr val="accent1">
                  <a:lumMod val="75000"/>
                </a:schemeClr>
              </a:solidFill>
              <a:latin typeface="Arial" panose="020B0604020202020204" pitchFamily="34" charset="0"/>
              <a:cs typeface="Arial" panose="020B0604020202020204" pitchFamily="34" charset="0"/>
            </a:endParaRPr>
          </a:p>
          <a:p>
            <a:pPr>
              <a:lnSpc>
                <a:spcPct val="170000"/>
              </a:lnSpc>
            </a:pPr>
            <a:r>
              <a:rPr lang="en-GB" sz="1800" dirty="0">
                <a:solidFill>
                  <a:schemeClr val="accent1">
                    <a:lumMod val="75000"/>
                  </a:schemeClr>
                </a:solidFill>
                <a:latin typeface="Arial"/>
                <a:cs typeface="Arial"/>
              </a:rPr>
              <a:t>Ensure all members of the group have an individual input</a:t>
            </a:r>
          </a:p>
          <a:p>
            <a:pPr>
              <a:lnSpc>
                <a:spcPct val="170000"/>
              </a:lnSpc>
            </a:pPr>
            <a:r>
              <a:rPr lang="en-GB" sz="1800" dirty="0">
                <a:solidFill>
                  <a:schemeClr val="accent1">
                    <a:lumMod val="75000"/>
                  </a:schemeClr>
                </a:solidFill>
                <a:latin typeface="Arial"/>
                <a:cs typeface="Arial"/>
              </a:rPr>
              <a:t>Demonstrate evidence of individual and group’s knowledge in relation to statutory requirements </a:t>
            </a:r>
            <a:endParaRPr lang="en-GB" sz="1800" dirty="0">
              <a:solidFill>
                <a:schemeClr val="accent1">
                  <a:lumMod val="75000"/>
                </a:schemeClr>
              </a:solidFill>
              <a:latin typeface="Arial" panose="020B0604020202020204" pitchFamily="34" charset="0"/>
              <a:cs typeface="Arial" panose="020B0604020202020204" pitchFamily="34" charset="0"/>
            </a:endParaRPr>
          </a:p>
          <a:p>
            <a:pPr>
              <a:lnSpc>
                <a:spcPct val="170000"/>
              </a:lnSpc>
            </a:pPr>
            <a:r>
              <a:rPr lang="en-GB" sz="1800" dirty="0">
                <a:solidFill>
                  <a:schemeClr val="accent1">
                    <a:lumMod val="75000"/>
                  </a:schemeClr>
                </a:solidFill>
                <a:latin typeface="Arial"/>
                <a:cs typeface="Arial"/>
              </a:rPr>
              <a:t>Demonstrate evidence of individual and group’s knowledge in relation to children’s rights and well-being</a:t>
            </a:r>
          </a:p>
          <a:p>
            <a:pPr>
              <a:lnSpc>
                <a:spcPct val="100000"/>
              </a:lnSpc>
            </a:pPr>
            <a:r>
              <a:rPr lang="en-GB" sz="1800" dirty="0">
                <a:solidFill>
                  <a:schemeClr val="accent1">
                    <a:lumMod val="75000"/>
                  </a:schemeClr>
                </a:solidFill>
                <a:latin typeface="Arial"/>
                <a:cs typeface="Arial"/>
              </a:rPr>
              <a:t>Plan a practical </a:t>
            </a:r>
            <a:r>
              <a:rPr lang="en-GB" sz="1800" b="1" dirty="0">
                <a:solidFill>
                  <a:schemeClr val="accent1">
                    <a:lumMod val="75000"/>
                  </a:schemeClr>
                </a:solidFill>
                <a:latin typeface="Arial"/>
                <a:cs typeface="Arial"/>
              </a:rPr>
              <a:t>performance presentation of 20 minutes, followed by 10 minutes of critical self-reflection </a:t>
            </a:r>
            <a:r>
              <a:rPr lang="en-GB" sz="1800" dirty="0">
                <a:solidFill>
                  <a:schemeClr val="accent1">
                    <a:lumMod val="75000"/>
                  </a:schemeClr>
                </a:solidFill>
                <a:latin typeface="Arial"/>
                <a:cs typeface="Arial"/>
              </a:rPr>
              <a:t>from each group member (approximately 2 minutes for each member). </a:t>
            </a:r>
            <a:r>
              <a:rPr lang="en-GB" sz="3600" dirty="0">
                <a:solidFill>
                  <a:schemeClr val="accent1">
                    <a:lumMod val="75000"/>
                  </a:schemeClr>
                </a:solidFill>
                <a:latin typeface="Arial"/>
                <a:cs typeface="Arial"/>
              </a:rPr>
              <a:t> </a:t>
            </a:r>
            <a:endParaRPr lang="en-GB" altLang="en-US" sz="24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7121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76237" y="65914"/>
            <a:ext cx="11739563" cy="1325563"/>
          </a:xfrm>
        </p:spPr>
        <p:txBody>
          <a:bodyPr>
            <a:noAutofit/>
          </a:bodyPr>
          <a:lstStyle/>
          <a:p>
            <a:pPr algn="ctr"/>
            <a:r>
              <a:rPr lang="en-GB" sz="4800" b="1" dirty="0">
                <a:solidFill>
                  <a:schemeClr val="accent1">
                    <a:lumMod val="75000"/>
                  </a:schemeClr>
                </a:solidFill>
                <a:latin typeface="Arial"/>
                <a:cs typeface="Arial"/>
              </a:rPr>
              <a:t>You must remember…</a:t>
            </a:r>
            <a:endParaRPr lang="en-GB"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376237" y="1391477"/>
            <a:ext cx="11129963" cy="4560887"/>
          </a:xfrm>
        </p:spPr>
        <p:txBody>
          <a:bodyPr vert="horz" lIns="91440" tIns="45720" rIns="91440" bIns="45720" rtlCol="0" anchor="t">
            <a:normAutofit fontScale="92500"/>
          </a:bodyPr>
          <a:lstStyle/>
          <a:p>
            <a:pPr>
              <a:lnSpc>
                <a:spcPct val="150000"/>
              </a:lnSpc>
            </a:pPr>
            <a:r>
              <a:rPr lang="en-GB" dirty="0">
                <a:solidFill>
                  <a:schemeClr val="accent1">
                    <a:lumMod val="75000"/>
                  </a:schemeClr>
                </a:solidFill>
                <a:latin typeface="Arial"/>
                <a:cs typeface="Arial"/>
              </a:rPr>
              <a:t>Depending on how many form the group, plan carefully with individual allocated minutes to ensure fairness of timing.</a:t>
            </a:r>
          </a:p>
          <a:p>
            <a:pPr lvl="0">
              <a:lnSpc>
                <a:spcPct val="150000"/>
              </a:lnSpc>
            </a:pPr>
            <a:r>
              <a:rPr lang="en-GB" dirty="0">
                <a:solidFill>
                  <a:schemeClr val="accent1">
                    <a:lumMod val="75000"/>
                  </a:schemeClr>
                </a:solidFill>
                <a:latin typeface="Arial"/>
                <a:cs typeface="Arial"/>
              </a:rPr>
              <a:t>Ensure that your individual </a:t>
            </a:r>
            <a:r>
              <a:rPr lang="en-GB" b="1" dirty="0">
                <a:solidFill>
                  <a:schemeClr val="accent1">
                    <a:lumMod val="75000"/>
                  </a:schemeClr>
                </a:solidFill>
                <a:latin typeface="Arial"/>
                <a:cs typeface="Arial"/>
              </a:rPr>
              <a:t>2 minute critical reflections</a:t>
            </a:r>
            <a:r>
              <a:rPr lang="en-GB" dirty="0">
                <a:solidFill>
                  <a:schemeClr val="accent1">
                    <a:lumMod val="75000"/>
                  </a:schemeClr>
                </a:solidFill>
                <a:latin typeface="Arial"/>
                <a:cs typeface="Arial"/>
              </a:rPr>
              <a:t> are considered carefully to form the final section (10 minutes) of this project.</a:t>
            </a:r>
          </a:p>
          <a:p>
            <a:pPr lvl="0">
              <a:lnSpc>
                <a:spcPct val="150000"/>
              </a:lnSpc>
            </a:pPr>
            <a:r>
              <a:rPr lang="en-GB" dirty="0">
                <a:solidFill>
                  <a:schemeClr val="accent1">
                    <a:lumMod val="75000"/>
                  </a:schemeClr>
                </a:solidFill>
                <a:latin typeface="Arial"/>
                <a:cs typeface="Arial"/>
              </a:rPr>
              <a:t>Prepare </a:t>
            </a:r>
            <a:r>
              <a:rPr lang="en-GB" b="1" dirty="0">
                <a:solidFill>
                  <a:schemeClr val="accent1">
                    <a:lumMod val="75000"/>
                  </a:schemeClr>
                </a:solidFill>
                <a:latin typeface="Arial"/>
                <a:cs typeface="Arial"/>
              </a:rPr>
              <a:t>One</a:t>
            </a:r>
            <a:r>
              <a:rPr lang="en-GB" dirty="0">
                <a:solidFill>
                  <a:schemeClr val="accent1">
                    <a:lumMod val="75000"/>
                  </a:schemeClr>
                </a:solidFill>
                <a:latin typeface="Arial"/>
                <a:cs typeface="Arial"/>
              </a:rPr>
              <a:t> group reference list </a:t>
            </a:r>
            <a:r>
              <a:rPr lang="en-GB" dirty="0">
                <a:solidFill>
                  <a:schemeClr val="accent1">
                    <a:lumMod val="75000"/>
                  </a:schemeClr>
                </a:solidFill>
                <a:highlight>
                  <a:srgbClr val="00FFFF"/>
                </a:highlight>
                <a:latin typeface="Arial"/>
                <a:cs typeface="Arial"/>
              </a:rPr>
              <a:t>but each group member must present/upload this individually to the appropriate Turnitin link on Moodle.</a:t>
            </a:r>
          </a:p>
        </p:txBody>
      </p:sp>
    </p:spTree>
    <p:extLst>
      <p:ext uri="{BB962C8B-B14F-4D97-AF65-F5344CB8AC3E}">
        <p14:creationId xmlns:p14="http://schemas.microsoft.com/office/powerpoint/2010/main" val="4229938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0"/>
            <a:ext cx="10515600" cy="1325563"/>
          </a:xfrm>
        </p:spPr>
        <p:txBody>
          <a:bodyPr>
            <a:noAutofit/>
          </a:bodyPr>
          <a:lstStyle/>
          <a:p>
            <a:pPr algn="ctr"/>
            <a:r>
              <a:rPr lang="en-GB" sz="4800" b="1" dirty="0">
                <a:solidFill>
                  <a:schemeClr val="accent1">
                    <a:lumMod val="75000"/>
                  </a:schemeClr>
                </a:solidFill>
                <a:latin typeface="Arial"/>
                <a:cs typeface="Arial"/>
              </a:rPr>
              <a:t>Information to consider</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247427" y="1129553"/>
            <a:ext cx="11606436" cy="4899773"/>
          </a:xfrm>
        </p:spPr>
        <p:txBody>
          <a:bodyPr vert="horz" lIns="91440" tIns="45720" rIns="91440" bIns="45720" rtlCol="0" anchor="t">
            <a:normAutofit/>
          </a:bodyPr>
          <a:lstStyle/>
          <a:p>
            <a:pPr marL="0" indent="0">
              <a:buNone/>
            </a:pPr>
            <a:r>
              <a:rPr lang="en-GB" sz="2400" b="1" dirty="0">
                <a:solidFill>
                  <a:schemeClr val="accent1">
                    <a:lumMod val="75000"/>
                  </a:schemeClr>
                </a:solidFill>
                <a:latin typeface="Arial"/>
                <a:cs typeface="Arial"/>
              </a:rPr>
              <a:t>Individual roles/professionals who are likely to form part of an initial child protection conference:</a:t>
            </a:r>
          </a:p>
          <a:p>
            <a:r>
              <a:rPr lang="en-GB" sz="2400" dirty="0">
                <a:solidFill>
                  <a:schemeClr val="accent1">
                    <a:lumMod val="75000"/>
                  </a:schemeClr>
                </a:solidFill>
                <a:latin typeface="Arial"/>
                <a:cs typeface="Arial"/>
              </a:rPr>
              <a:t>Social Worker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a:cs typeface="Arial"/>
              </a:rPr>
              <a:t>Manager/Leader/Headteacher of an early years setting or a school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a:cs typeface="Arial"/>
              </a:rPr>
              <a:t>Teacher/Practitioner</a:t>
            </a:r>
          </a:p>
          <a:p>
            <a:r>
              <a:rPr lang="en-GB" sz="2400" dirty="0">
                <a:solidFill>
                  <a:schemeClr val="accent1">
                    <a:lumMod val="75000"/>
                  </a:schemeClr>
                </a:solidFill>
                <a:latin typeface="Arial"/>
                <a:cs typeface="Arial"/>
              </a:rPr>
              <a:t>Child’s Key worker</a:t>
            </a:r>
          </a:p>
          <a:p>
            <a:r>
              <a:rPr lang="en-GB" sz="2400" dirty="0">
                <a:solidFill>
                  <a:schemeClr val="accent1">
                    <a:lumMod val="75000"/>
                  </a:schemeClr>
                </a:solidFill>
                <a:latin typeface="Arial"/>
                <a:cs typeface="Arial"/>
              </a:rPr>
              <a:t>Midwife</a:t>
            </a:r>
          </a:p>
          <a:p>
            <a:r>
              <a:rPr lang="en-GB" sz="2400" dirty="0">
                <a:solidFill>
                  <a:schemeClr val="accent1">
                    <a:lumMod val="75000"/>
                  </a:schemeClr>
                </a:solidFill>
                <a:latin typeface="Arial"/>
                <a:cs typeface="Arial"/>
              </a:rPr>
              <a:t>Health Visitor</a:t>
            </a:r>
          </a:p>
          <a:p>
            <a:r>
              <a:rPr lang="en-GB" sz="2400" dirty="0">
                <a:solidFill>
                  <a:schemeClr val="accent1">
                    <a:lumMod val="75000"/>
                  </a:schemeClr>
                </a:solidFill>
                <a:latin typeface="Arial"/>
                <a:cs typeface="Arial"/>
              </a:rPr>
              <a:t>Family GP</a:t>
            </a:r>
          </a:p>
          <a:p>
            <a:r>
              <a:rPr lang="en-GB" sz="2400" dirty="0">
                <a:solidFill>
                  <a:schemeClr val="accent1">
                    <a:lumMod val="75000"/>
                  </a:schemeClr>
                </a:solidFill>
                <a:latin typeface="Arial"/>
                <a:cs typeface="Arial"/>
              </a:rPr>
              <a:t>Police: Child Protection Officer/Police Officer</a:t>
            </a:r>
          </a:p>
          <a:p>
            <a:r>
              <a:rPr lang="en-GB" sz="2400" dirty="0">
                <a:solidFill>
                  <a:schemeClr val="accent1">
                    <a:lumMod val="75000"/>
                  </a:schemeClr>
                </a:solidFill>
                <a:latin typeface="Arial"/>
                <a:cs typeface="Arial"/>
              </a:rPr>
              <a:t>Others (remember to consider the Ann and Terry clip during the lecture)</a:t>
            </a:r>
          </a:p>
          <a:p>
            <a:pPr marL="0" indent="0">
              <a:buNone/>
            </a:pPr>
            <a:endParaRPr lang="en-GB" sz="2400" dirty="0">
              <a:solidFill>
                <a:srgbClr val="182BF5"/>
              </a:solidFill>
              <a:latin typeface="Arial"/>
              <a:cs typeface="Arial"/>
            </a:endParaRPr>
          </a:p>
        </p:txBody>
      </p:sp>
    </p:spTree>
    <p:extLst>
      <p:ext uri="{BB962C8B-B14F-4D97-AF65-F5344CB8AC3E}">
        <p14:creationId xmlns:p14="http://schemas.microsoft.com/office/powerpoint/2010/main" val="1409309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485775" y="6328"/>
            <a:ext cx="11220450" cy="811625"/>
          </a:xfrm>
        </p:spPr>
        <p:txBody>
          <a:bodyPr rtlCol="0">
            <a:normAutofit fontScale="90000"/>
          </a:bodyPr>
          <a:lstStyle/>
          <a:p>
            <a:pPr algn="ctr">
              <a:defRPr/>
            </a:pPr>
            <a:br>
              <a:rPr lang="cy-GB" altLang="en-US" dirty="0">
                <a:latin typeface="Lucida Sans" pitchFamily="34" charset="0"/>
              </a:rPr>
            </a:br>
            <a:r>
              <a:rPr lang="cy-GB" altLang="en-US" sz="5300" b="1" dirty="0">
                <a:solidFill>
                  <a:schemeClr val="accent1">
                    <a:lumMod val="75000"/>
                  </a:schemeClr>
                </a:solidFill>
                <a:latin typeface="Arial" panose="020B0604020202020204" pitchFamily="34" charset="0"/>
                <a:cs typeface="Arial" panose="020B0604020202020204" pitchFamily="34" charset="0"/>
              </a:rPr>
              <a:t>The Task – Part 2 </a:t>
            </a:r>
            <a:br>
              <a:rPr lang="cy-GB" altLang="en-US" dirty="0">
                <a:solidFill>
                  <a:srgbClr val="0000FF"/>
                </a:solidFill>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247426" y="619432"/>
            <a:ext cx="11723119" cy="5583311"/>
          </a:xfrm>
        </p:spPr>
        <p:txBody>
          <a:bodyPr vert="horz" lIns="91440" tIns="45720" rIns="91440" bIns="45720" rtlCol="0" anchor="t">
            <a:noAutofit/>
          </a:bodyPr>
          <a:lstStyle/>
          <a:p>
            <a:pPr marL="0" indent="0">
              <a:lnSpc>
                <a:spcPct val="150000"/>
              </a:lnSpc>
              <a:buNone/>
            </a:pPr>
            <a:r>
              <a:rPr lang="en-GB" sz="1800" b="1" dirty="0">
                <a:solidFill>
                  <a:schemeClr val="accent1">
                    <a:lumMod val="75000"/>
                  </a:schemeClr>
                </a:solidFill>
                <a:latin typeface="Arial"/>
                <a:cs typeface="Arial"/>
              </a:rPr>
              <a:t>Practical Performance Project part 2 - </a:t>
            </a:r>
            <a:r>
              <a:rPr lang="en-GB" sz="1800" dirty="0">
                <a:solidFill>
                  <a:schemeClr val="accent1">
                    <a:lumMod val="75000"/>
                  </a:schemeClr>
                </a:solidFill>
                <a:latin typeface="Arial"/>
                <a:cs typeface="Arial"/>
              </a:rPr>
              <a:t>Written portfolio</a:t>
            </a:r>
          </a:p>
          <a:p>
            <a:pPr>
              <a:lnSpc>
                <a:spcPct val="150000"/>
              </a:lnSpc>
            </a:pPr>
            <a:r>
              <a:rPr lang="en-GB" sz="1800" b="1" dirty="0">
                <a:solidFill>
                  <a:schemeClr val="accent1">
                    <a:lumMod val="75000"/>
                  </a:schemeClr>
                </a:solidFill>
                <a:latin typeface="Arial"/>
                <a:cs typeface="Arial"/>
              </a:rPr>
              <a:t>a) </a:t>
            </a:r>
            <a:r>
              <a:rPr lang="en-GB" sz="1800" dirty="0">
                <a:solidFill>
                  <a:schemeClr val="accent1">
                    <a:lumMod val="75000"/>
                  </a:schemeClr>
                </a:solidFill>
                <a:latin typeface="Arial"/>
                <a:cs typeface="Arial"/>
              </a:rPr>
              <a:t>Recognising and Recording - </a:t>
            </a:r>
            <a:r>
              <a:rPr lang="en-GB" sz="1800" b="0" i="0" dirty="0">
                <a:solidFill>
                  <a:srgbClr val="2F5496"/>
                </a:solidFill>
                <a:effectLst/>
                <a:latin typeface="Arial" panose="020B0604020202020204" pitchFamily="34" charset="0"/>
              </a:rPr>
              <a:t>Using one of the case studies provided, discuss the importance of recognising signs and symptoms of child abuse and effective recording of information in order to safeguard and protect children from significant harm. Consider issues such as observations, questioning techniques, assumption making and reporting information accurately. Make links to the chosen case study in your answer (750 words approx.) </a:t>
            </a:r>
          </a:p>
          <a:p>
            <a:pPr>
              <a:lnSpc>
                <a:spcPct val="150000"/>
              </a:lnSpc>
            </a:pPr>
            <a:r>
              <a:rPr lang="en-GB" sz="1800" b="1" dirty="0">
                <a:solidFill>
                  <a:schemeClr val="accent1">
                    <a:lumMod val="75000"/>
                  </a:schemeClr>
                </a:solidFill>
                <a:latin typeface="Arial"/>
                <a:cs typeface="Arial"/>
              </a:rPr>
              <a:t>b) </a:t>
            </a:r>
            <a:r>
              <a:rPr lang="en-GB" sz="1800" dirty="0">
                <a:solidFill>
                  <a:schemeClr val="accent1">
                    <a:lumMod val="75000"/>
                  </a:schemeClr>
                </a:solidFill>
                <a:latin typeface="Arial"/>
                <a:cs typeface="Arial"/>
              </a:rPr>
              <a:t>Reporting and Referring - </a:t>
            </a:r>
            <a:r>
              <a:rPr lang="en-GB" sz="1800" b="0" i="0" dirty="0">
                <a:solidFill>
                  <a:srgbClr val="2F5496"/>
                </a:solidFill>
                <a:effectLst/>
                <a:latin typeface="Arial" panose="020B0604020202020204" pitchFamily="34" charset="0"/>
              </a:rPr>
              <a:t>Critically analyse the reporting and referral processes and procedures when abuse is suspected. Consider statutory requirements, policy and ethical frameworks when reporting and referring safeguarding concerns </a:t>
            </a:r>
            <a:r>
              <a:rPr lang="en-GB" sz="1800" dirty="0">
                <a:solidFill>
                  <a:schemeClr val="accent1">
                    <a:lumMod val="75000"/>
                  </a:schemeClr>
                </a:solidFill>
                <a:latin typeface="Arial"/>
                <a:cs typeface="Arial"/>
              </a:rPr>
              <a:t> (approx. 750 words)</a:t>
            </a:r>
          </a:p>
          <a:p>
            <a:pPr>
              <a:lnSpc>
                <a:spcPct val="150000"/>
              </a:lnSpc>
            </a:pPr>
            <a:r>
              <a:rPr lang="en-GB" sz="1800" b="1" dirty="0">
                <a:solidFill>
                  <a:schemeClr val="accent1">
                    <a:lumMod val="75000"/>
                  </a:schemeClr>
                </a:solidFill>
                <a:latin typeface="Arial"/>
                <a:cs typeface="Arial"/>
              </a:rPr>
              <a:t>c) </a:t>
            </a:r>
            <a:r>
              <a:rPr lang="en-GB" sz="1800" dirty="0">
                <a:solidFill>
                  <a:schemeClr val="accent1">
                    <a:lumMod val="75000"/>
                  </a:schemeClr>
                </a:solidFill>
                <a:latin typeface="Arial"/>
                <a:cs typeface="Arial"/>
              </a:rPr>
              <a:t>Settings responsibilities - </a:t>
            </a:r>
            <a:r>
              <a:rPr lang="en-GB" sz="1800" b="0" i="0" dirty="0">
                <a:solidFill>
                  <a:srgbClr val="2F5496"/>
                </a:solidFill>
                <a:effectLst/>
                <a:latin typeface="Arial" panose="020B0604020202020204" pitchFamily="34" charset="0"/>
              </a:rPr>
              <a:t>Discuss the setting responsibilities of settings to ensure an holistic, open and effective approach to safeguarding, consider the impact of the United Nations Convention on the Rights of the Child (UNCRC) </a:t>
            </a:r>
            <a:r>
              <a:rPr lang="en-GB" sz="1800" dirty="0">
                <a:solidFill>
                  <a:schemeClr val="accent1">
                    <a:lumMod val="75000"/>
                  </a:schemeClr>
                </a:solidFill>
                <a:latin typeface="Arial"/>
                <a:cs typeface="Arial"/>
              </a:rPr>
              <a:t> (approx. 500 words)</a:t>
            </a:r>
          </a:p>
          <a:p>
            <a:pPr>
              <a:spcBef>
                <a:spcPts val="600"/>
              </a:spcBef>
              <a:buNone/>
              <a:defRPr/>
            </a:pPr>
            <a:endParaRPr lang="cy-GB" altLang="en-US" sz="2000" b="1" dirty="0">
              <a:solidFill>
                <a:srgbClr val="0000FF"/>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1429982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a:xfrm>
            <a:off x="838200" y="-214904"/>
            <a:ext cx="10515600" cy="1325563"/>
          </a:xfrm>
        </p:spPr>
        <p:txBody>
          <a:bodyPr>
            <a:normAutofit/>
          </a:bodyPr>
          <a:lstStyle/>
          <a:p>
            <a:pPr algn="ctr"/>
            <a:r>
              <a:rPr lang="en-GB" sz="4800" b="1" dirty="0">
                <a:solidFill>
                  <a:schemeClr val="accent1">
                    <a:lumMod val="75000"/>
                  </a:schemeClr>
                </a:solidFill>
                <a:latin typeface="Arail"/>
              </a:rPr>
              <a:t>Case Study 1</a:t>
            </a:r>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p:txBody>
          <a:bodyPr vert="horz" lIns="91440" tIns="45720" rIns="91440" bIns="45720" rtlCol="0" anchor="t">
            <a:normAutofit/>
          </a:bodyPr>
          <a:lstStyle/>
          <a:p>
            <a:pPr>
              <a:buNone/>
            </a:pPr>
            <a:endParaRPr lang="en-GB"/>
          </a:p>
          <a:p>
            <a:pPr marL="0" indent="0">
              <a:buNone/>
            </a:pPr>
            <a:endParaRPr lang="en-GB">
              <a:cs typeface="Calibri" panose="020F0502020204030204"/>
            </a:endParaRPr>
          </a:p>
        </p:txBody>
      </p:sp>
      <p:sp>
        <p:nvSpPr>
          <p:cNvPr id="6" name="Content Placeholder 2">
            <a:extLst>
              <a:ext uri="{FF2B5EF4-FFF2-40B4-BE49-F238E27FC236}">
                <a16:creationId xmlns:a16="http://schemas.microsoft.com/office/drawing/2014/main" id="{AAE758F1-6404-0DF9-ABA7-1FDB2529FDA5}"/>
              </a:ext>
            </a:extLst>
          </p:cNvPr>
          <p:cNvSpPr txBox="1">
            <a:spLocks/>
          </p:cNvSpPr>
          <p:nvPr/>
        </p:nvSpPr>
        <p:spPr>
          <a:xfrm>
            <a:off x="292681" y="759542"/>
            <a:ext cx="11606637" cy="533891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None/>
            </a:pPr>
            <a:r>
              <a:rPr lang="en-GB" sz="2350" dirty="0">
                <a:solidFill>
                  <a:schemeClr val="accent1">
                    <a:lumMod val="75000"/>
                  </a:schemeClr>
                </a:solidFill>
                <a:latin typeface="Arial"/>
                <a:ea typeface="+mn-lt"/>
                <a:cs typeface="+mn-lt"/>
              </a:rPr>
              <a:t>	Joanna is a 4-year old girl who has recently started in your reception class. As a teaching assistant you have built a good relationship with her and found her to be a happy, outgoing, confident and independent young girl. However, over recent weeks, you have seen a change in her behaviour. She has been quiet, clingy and reluctant to leave your side. She is also reluctant to take her jumper or cardigan off even though it is very warm weather. This morning, when she reached across you for some glue, you noticed some bruising on her body, near her ribs. When you asked Joanna about the bruises she got upset and didn’t say anything. Consider how you might deal with this situation with regards to recognising and reporting concerns. </a:t>
            </a:r>
            <a:endParaRPr lang="en-US" sz="2350" dirty="0">
              <a:solidFill>
                <a:schemeClr val="accent1">
                  <a:lumMod val="75000"/>
                </a:schemeClr>
              </a:solidFill>
              <a:latin typeface="Arial"/>
              <a:cs typeface="Arial"/>
            </a:endParaRPr>
          </a:p>
          <a:p>
            <a:pPr marL="0" indent="0">
              <a:buFont typeface="Arial" panose="020B0604020202020204" pitchFamily="34" charset="0"/>
              <a:buNone/>
            </a:pPr>
            <a:endParaRPr lang="en-GB" dirty="0">
              <a:cs typeface="Calibri" panose="020F0502020204030204"/>
            </a:endParaRPr>
          </a:p>
        </p:txBody>
      </p:sp>
    </p:spTree>
    <p:extLst>
      <p:ext uri="{BB962C8B-B14F-4D97-AF65-F5344CB8AC3E}">
        <p14:creationId xmlns:p14="http://schemas.microsoft.com/office/powerpoint/2010/main" val="2162426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a:xfrm>
            <a:off x="838200" y="-67053"/>
            <a:ext cx="10515600" cy="1325563"/>
          </a:xfrm>
        </p:spPr>
        <p:txBody>
          <a:bodyPr>
            <a:normAutofit/>
          </a:bodyPr>
          <a:lstStyle/>
          <a:p>
            <a:pPr algn="ctr"/>
            <a:r>
              <a:rPr lang="en-GB" sz="4800" b="1" dirty="0">
                <a:solidFill>
                  <a:schemeClr val="accent1">
                    <a:lumMod val="75000"/>
                  </a:schemeClr>
                </a:solidFill>
                <a:latin typeface="Arail"/>
              </a:rPr>
              <a:t>Case Study 2</a:t>
            </a:r>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a:xfrm>
            <a:off x="117987" y="840658"/>
            <a:ext cx="11747603" cy="5486400"/>
          </a:xfrm>
        </p:spPr>
        <p:txBody>
          <a:bodyPr vert="horz" lIns="91440" tIns="45720" rIns="91440" bIns="45720" rtlCol="0" anchor="t">
            <a:noAutofit/>
          </a:bodyPr>
          <a:lstStyle/>
          <a:p>
            <a:pPr>
              <a:lnSpc>
                <a:spcPct val="150000"/>
              </a:lnSpc>
              <a:buNone/>
            </a:pPr>
            <a:r>
              <a:rPr lang="en-GB" sz="2350" dirty="0">
                <a:solidFill>
                  <a:schemeClr val="accent1">
                    <a:lumMod val="75000"/>
                  </a:schemeClr>
                </a:solidFill>
                <a:latin typeface="Arial"/>
                <a:ea typeface="+mn-lt"/>
                <a:cs typeface="+mn-lt"/>
              </a:rPr>
              <a:t>	Ben is a 6 year old boy in your year 1 class. He has a brother in year 4. As his teacher, you have known him to be a quiet boy but eager to please and is progressing with his learning. During the last month, you have noticed that Ben is coming into school with dirty clothes on, often unwashed and hasn’t brushed hair or teeth. You have also noticed that he seems to be very hungry, always taking more than one piece of fruit at snack time and eating it quickly. Yesterday you caught him going into another child’s bag and taking his sandwiches. When you asked him about it, he got upset but told you that mummy didn’t go shopping this week. Consider how you might deal with this situation with regards to recognising and reporting concerns.</a:t>
            </a:r>
            <a:endParaRPr lang="en-US" sz="2350" dirty="0">
              <a:solidFill>
                <a:schemeClr val="accent1">
                  <a:lumMod val="75000"/>
                </a:schemeClr>
              </a:solidFill>
              <a:latin typeface="Arial"/>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483001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a:xfrm>
            <a:off x="832513" y="-328635"/>
            <a:ext cx="10515600" cy="1325563"/>
          </a:xfrm>
        </p:spPr>
        <p:txBody>
          <a:bodyPr>
            <a:normAutofit/>
          </a:bodyPr>
          <a:lstStyle/>
          <a:p>
            <a:pPr algn="ctr"/>
            <a:r>
              <a:rPr lang="en-GB" sz="4800" b="1" dirty="0">
                <a:solidFill>
                  <a:schemeClr val="accent1">
                    <a:lumMod val="75000"/>
                  </a:schemeClr>
                </a:solidFill>
                <a:latin typeface="Arail"/>
              </a:rPr>
              <a:t>Case Study 3</a:t>
            </a:r>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a:xfrm>
            <a:off x="0" y="739370"/>
            <a:ext cx="12107693" cy="3809862"/>
          </a:xfrm>
        </p:spPr>
        <p:txBody>
          <a:bodyPr vert="horz" lIns="91440" tIns="45720" rIns="91440" bIns="45720" rtlCol="0" anchor="t">
            <a:noAutofit/>
          </a:bodyPr>
          <a:lstStyle/>
          <a:p>
            <a:pPr>
              <a:lnSpc>
                <a:spcPct val="150000"/>
              </a:lnSpc>
              <a:buNone/>
            </a:pPr>
            <a:r>
              <a:rPr lang="en-GB" sz="2200" dirty="0">
                <a:solidFill>
                  <a:schemeClr val="accent1">
                    <a:lumMod val="75000"/>
                  </a:schemeClr>
                </a:solidFill>
                <a:latin typeface="Arial"/>
                <a:ea typeface="+mn-lt"/>
                <a:cs typeface="+mn-lt"/>
              </a:rPr>
              <a:t>	Lucy is 2 years and 4month old. She has been attending your day nursery for only 2 weeks. She attends the setting every day. She settled quite quickly into the setting. Mum and dad always drop Lucy off, mum seems to be very quiet and dad does all the talking. Lucy has been toilet trained since she was 2 according to dad. Yesterday, Lucy visited the toilet several times and complained that it was painful. When you mentioned this at the end of the session, Dad told “she is just playing games”. Today, you could hear Lucy crying from the toilets and when you went in to see what was wrong, she was naked from the waist down. There was some discharge from her private parts and they were very red. I asked her is anything had happened and she said that daddy had told her “it was their secret”. Consider how you might deal with this situation with regards to recognising and reporting concerns.</a:t>
            </a:r>
            <a:endParaRPr lang="en-US" sz="2200" dirty="0">
              <a:solidFill>
                <a:schemeClr val="accent1">
                  <a:lumMod val="75000"/>
                </a:schemeClr>
              </a:solidFill>
              <a:latin typeface="Arial"/>
            </a:endParaRPr>
          </a:p>
          <a:p>
            <a:pPr marL="0" indent="0">
              <a:buNone/>
            </a:pPr>
            <a:endParaRPr lang="en-GB" sz="2000" dirty="0">
              <a:solidFill>
                <a:srgbClr val="202124"/>
              </a:solidFill>
              <a:latin typeface="Arial"/>
              <a:cs typeface="Calibri"/>
            </a:endParaRPr>
          </a:p>
        </p:txBody>
      </p:sp>
    </p:spTree>
    <p:extLst>
      <p:ext uri="{BB962C8B-B14F-4D97-AF65-F5344CB8AC3E}">
        <p14:creationId xmlns:p14="http://schemas.microsoft.com/office/powerpoint/2010/main" val="332196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Tutorials</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604683" y="1690690"/>
            <a:ext cx="11017045" cy="3067048"/>
          </a:xfrm>
        </p:spPr>
        <p:txBody>
          <a:bodyPr>
            <a:noAutofit/>
          </a:bodyPr>
          <a:lstStyle/>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Tutorials from </a:t>
            </a:r>
            <a:r>
              <a:rPr lang="en-GB" altLang="en-US" sz="4000" b="1" dirty="0">
                <a:solidFill>
                  <a:schemeClr val="accent1">
                    <a:lumMod val="75000"/>
                  </a:schemeClr>
                </a:solidFill>
                <a:latin typeface="Arial" panose="020B0604020202020204" pitchFamily="34" charset="0"/>
                <a:cs typeface="Arial" panose="020B0604020202020204" pitchFamily="34" charset="0"/>
              </a:rPr>
              <a:t>Week 3 </a:t>
            </a:r>
            <a:r>
              <a:rPr lang="en-GB" altLang="en-US" sz="4000" dirty="0">
                <a:solidFill>
                  <a:schemeClr val="accent1">
                    <a:lumMod val="75000"/>
                  </a:schemeClr>
                </a:solidFill>
                <a:latin typeface="Arial" panose="020B0604020202020204" pitchFamily="34" charset="0"/>
                <a:cs typeface="Arial" panose="020B0604020202020204" pitchFamily="34" charset="0"/>
              </a:rPr>
              <a:t>onwards</a:t>
            </a:r>
          </a:p>
          <a:p>
            <a:pPr>
              <a:defRPr/>
            </a:pPr>
            <a:endParaRPr lang="en-GB" altLang="en-US" sz="40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1 x Individual Tutorial</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1 x Group Tutorial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dirty="0">
                <a:solidFill>
                  <a:schemeClr val="accent1">
                    <a:lumMod val="75000"/>
                  </a:schemeClr>
                </a:solidFill>
                <a:latin typeface="Arial"/>
                <a:cs typeface="Arial"/>
              </a:rPr>
              <a:t>Marks</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005386" y="1690690"/>
            <a:ext cx="10515599" cy="3416970"/>
          </a:xfrm>
        </p:spPr>
        <p:txBody>
          <a:bodyPr>
            <a:noAutofit/>
          </a:bodyPr>
          <a:lstStyle/>
          <a:p>
            <a:pPr marL="0" indent="0">
              <a:buNone/>
              <a:defRPr/>
            </a:pPr>
            <a:r>
              <a:rPr lang="en-GB" altLang="en-US" sz="4000" b="1" dirty="0">
                <a:solidFill>
                  <a:schemeClr val="accent6">
                    <a:lumMod val="75000"/>
                  </a:schemeClr>
                </a:solidFill>
                <a:latin typeface="Arial" panose="020B0604020202020204" pitchFamily="34" charset="0"/>
                <a:cs typeface="Arial" panose="020B0604020202020204" pitchFamily="34" charset="0"/>
              </a:rPr>
              <a:t>40% Group Mark</a:t>
            </a:r>
          </a:p>
          <a:p>
            <a:pPr marL="0" indent="0">
              <a:buNone/>
              <a:defRPr/>
            </a:pPr>
            <a:r>
              <a:rPr lang="en-GB" altLang="en-US" sz="4000" b="1" dirty="0">
                <a:solidFill>
                  <a:srgbClr val="7030A0"/>
                </a:solidFill>
                <a:latin typeface="Arial" panose="020B0604020202020204" pitchFamily="34" charset="0"/>
                <a:cs typeface="Arial" panose="020B0604020202020204" pitchFamily="34" charset="0"/>
              </a:rPr>
              <a:t>60% Individual Mark</a:t>
            </a:r>
          </a:p>
        </p:txBody>
      </p:sp>
    </p:spTree>
    <p:extLst>
      <p:ext uri="{BB962C8B-B14F-4D97-AF65-F5344CB8AC3E}">
        <p14:creationId xmlns:p14="http://schemas.microsoft.com/office/powerpoint/2010/main" val="410320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365126"/>
            <a:ext cx="10515600" cy="903235"/>
          </a:xfrm>
        </p:spPr>
        <p:txBody>
          <a:bodyPr>
            <a:noAutofit/>
          </a:bodyPr>
          <a:lstStyle/>
          <a:p>
            <a:pPr algn="ctr"/>
            <a:r>
              <a:rPr lang="en-GB" sz="4800" b="1" dirty="0">
                <a:solidFill>
                  <a:schemeClr val="accent1">
                    <a:lumMod val="75000"/>
                  </a:schemeClr>
                </a:solidFill>
                <a:latin typeface="Arial"/>
                <a:cs typeface="Arial"/>
              </a:rPr>
              <a:t>Marking Criteria 1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383459" y="1371601"/>
            <a:ext cx="11808542" cy="3168650"/>
          </a:xfrm>
        </p:spPr>
        <p:txBody>
          <a:bodyPr>
            <a:noAutofit/>
          </a:bodyPr>
          <a:lstStyle/>
          <a:p>
            <a:pPr marL="0" indent="0">
              <a:buNone/>
            </a:pPr>
            <a:r>
              <a:rPr lang="en-GB" sz="4000" b="1" dirty="0">
                <a:solidFill>
                  <a:schemeClr val="accent1">
                    <a:lumMod val="75000"/>
                  </a:schemeClr>
                </a:solidFill>
                <a:latin typeface="Arial"/>
                <a:cs typeface="Arial"/>
              </a:rPr>
              <a:t>Referencing</a:t>
            </a:r>
            <a:r>
              <a:rPr lang="en-GB" sz="4000" dirty="0">
                <a:solidFill>
                  <a:schemeClr val="accent1">
                    <a:lumMod val="75000"/>
                  </a:schemeClr>
                </a:solidFill>
                <a:latin typeface="Arial"/>
                <a:cs typeface="Arial"/>
              </a:rPr>
              <a:t> </a:t>
            </a:r>
            <a:endParaRPr lang="en-GB" sz="40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4000" dirty="0">
                <a:solidFill>
                  <a:schemeClr val="accent1">
                    <a:lumMod val="75000"/>
                  </a:schemeClr>
                </a:solidFill>
                <a:latin typeface="Arial"/>
                <a:cs typeface="Arial"/>
              </a:rPr>
              <a:t>Correct and appropriate referencing</a:t>
            </a:r>
          </a:p>
          <a:p>
            <a:r>
              <a:rPr lang="en-GB" sz="4000" dirty="0">
                <a:solidFill>
                  <a:schemeClr val="accent1">
                    <a:lumMod val="75000"/>
                  </a:schemeClr>
                </a:solidFill>
                <a:latin typeface="Arial"/>
                <a:cs typeface="Arial"/>
              </a:rPr>
              <a:t>Referencing in written portfolio and correct reference list - </a:t>
            </a:r>
            <a:r>
              <a:rPr lang="en-GB" sz="4000" b="1" dirty="0">
                <a:solidFill>
                  <a:srgbClr val="7030A0"/>
                </a:solidFill>
                <a:latin typeface="Arial"/>
                <a:cs typeface="Arial"/>
              </a:rPr>
              <a:t>5 marks </a:t>
            </a:r>
            <a:r>
              <a:rPr lang="en-GB" sz="4000" dirty="0">
                <a:solidFill>
                  <a:srgbClr val="7030A0"/>
                </a:solidFill>
                <a:latin typeface="Arial"/>
                <a:cs typeface="Arial"/>
              </a:rPr>
              <a:t>(</a:t>
            </a:r>
            <a:r>
              <a:rPr lang="en-GB" sz="4000" b="1" dirty="0">
                <a:solidFill>
                  <a:srgbClr val="7030A0"/>
                </a:solidFill>
                <a:latin typeface="Arial"/>
                <a:cs typeface="Arial"/>
              </a:rPr>
              <a:t>Individua</a:t>
            </a:r>
            <a:r>
              <a:rPr lang="en-GB" sz="4000" dirty="0">
                <a:solidFill>
                  <a:srgbClr val="7030A0"/>
                </a:solidFill>
                <a:latin typeface="Arial"/>
                <a:cs typeface="Arial"/>
              </a:rPr>
              <a:t>l </a:t>
            </a:r>
            <a:r>
              <a:rPr lang="en-GB" sz="4000" b="1" dirty="0">
                <a:solidFill>
                  <a:srgbClr val="7030A0"/>
                </a:solidFill>
                <a:latin typeface="Arial"/>
                <a:cs typeface="Arial"/>
              </a:rPr>
              <a:t>portfolio</a:t>
            </a:r>
            <a:r>
              <a:rPr lang="en-GB" sz="4000" dirty="0">
                <a:solidFill>
                  <a:srgbClr val="7030A0"/>
                </a:solidFill>
                <a:latin typeface="Arial"/>
                <a:cs typeface="Arial"/>
              </a:rPr>
              <a:t>)</a:t>
            </a:r>
          </a:p>
          <a:p>
            <a:r>
              <a:rPr lang="en-GB" sz="4000" dirty="0">
                <a:solidFill>
                  <a:schemeClr val="accent1">
                    <a:lumMod val="75000"/>
                  </a:schemeClr>
                </a:solidFill>
                <a:latin typeface="Arial"/>
                <a:cs typeface="Arial"/>
              </a:rPr>
              <a:t>Group referencing and correct reference list - </a:t>
            </a:r>
            <a:r>
              <a:rPr lang="en-GB" sz="4000" b="1" dirty="0">
                <a:solidFill>
                  <a:schemeClr val="accent6">
                    <a:lumMod val="75000"/>
                  </a:schemeClr>
                </a:solidFill>
                <a:latin typeface="Arial"/>
                <a:cs typeface="Arial"/>
              </a:rPr>
              <a:t>5 marks (Group presentation)</a:t>
            </a:r>
          </a:p>
          <a:p>
            <a:pPr marL="0" indent="0">
              <a:buNone/>
            </a:pPr>
            <a:r>
              <a:rPr lang="en-GB" sz="4000" b="1" dirty="0">
                <a:solidFill>
                  <a:schemeClr val="accent1">
                    <a:lumMod val="75000"/>
                  </a:schemeClr>
                </a:solidFill>
                <a:latin typeface="Arial"/>
                <a:cs typeface="Arial"/>
              </a:rPr>
              <a:t>10 marks</a:t>
            </a: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390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365126"/>
            <a:ext cx="10515600" cy="814745"/>
          </a:xfrm>
        </p:spPr>
        <p:txBody>
          <a:bodyPr>
            <a:noAutofit/>
          </a:bodyPr>
          <a:lstStyle/>
          <a:p>
            <a:pPr algn="ctr"/>
            <a:r>
              <a:rPr lang="en-GB" sz="4800" b="1" dirty="0">
                <a:solidFill>
                  <a:schemeClr val="accent1">
                    <a:lumMod val="75000"/>
                  </a:schemeClr>
                </a:solidFill>
                <a:latin typeface="Arial"/>
                <a:cs typeface="Arial"/>
              </a:rPr>
              <a:t>Marking Criteria 2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294967" y="1179871"/>
            <a:ext cx="11602065" cy="2657475"/>
          </a:xfrm>
        </p:spPr>
        <p:txBody>
          <a:bodyPr vert="horz" lIns="91440" tIns="45720" rIns="91440" bIns="45720" rtlCol="0" anchor="t">
            <a:noAutofit/>
          </a:bodyPr>
          <a:lstStyle/>
          <a:p>
            <a:pPr marL="0" indent="0">
              <a:lnSpc>
                <a:spcPct val="150000"/>
              </a:lnSpc>
              <a:buNone/>
            </a:pPr>
            <a:r>
              <a:rPr lang="en-US" sz="1800" b="1" dirty="0">
                <a:solidFill>
                  <a:schemeClr val="accent1">
                    <a:lumMod val="75000"/>
                  </a:schemeClr>
                </a:solidFill>
                <a:latin typeface="Arial"/>
                <a:cs typeface="Arial"/>
              </a:rPr>
              <a:t>Knowledge and understanding</a:t>
            </a:r>
          </a:p>
          <a:p>
            <a:pPr marL="0" indent="0">
              <a:lnSpc>
                <a:spcPct val="150000"/>
              </a:lnSpc>
              <a:buNone/>
            </a:pPr>
            <a:r>
              <a:rPr lang="en-GB" sz="1800" dirty="0">
                <a:solidFill>
                  <a:srgbClr val="2F5496"/>
                </a:solidFill>
                <a:latin typeface="Arial"/>
                <a:cs typeface="Arial"/>
              </a:rPr>
              <a:t>In depth understanding of an Initial Child Protection Conference, making appropriate links to legislation, statutory requirements and policies and procedures. </a:t>
            </a:r>
            <a:r>
              <a:rPr lang="en-GB" sz="1800" dirty="0">
                <a:solidFill>
                  <a:schemeClr val="accent1">
                    <a:lumMod val="75000"/>
                  </a:schemeClr>
                </a:solidFill>
                <a:latin typeface="Arial"/>
                <a:cs typeface="Arial"/>
              </a:rPr>
              <a:t>Evidence of appropriate research, clear links between content of the discussion and the case. </a:t>
            </a:r>
            <a:endParaRPr lang="en-GB" sz="1800" dirty="0">
              <a:solidFill>
                <a:schemeClr val="accent1">
                  <a:lumMod val="75000"/>
                </a:schemeClr>
              </a:solidFill>
            </a:endParaRPr>
          </a:p>
          <a:p>
            <a:pPr marL="0" indent="0">
              <a:lnSpc>
                <a:spcPct val="150000"/>
              </a:lnSpc>
              <a:buNone/>
            </a:pPr>
            <a:r>
              <a:rPr lang="en-GB" sz="1800" b="1" dirty="0">
                <a:solidFill>
                  <a:schemeClr val="accent6">
                    <a:lumMod val="75000"/>
                  </a:schemeClr>
                </a:solidFill>
                <a:latin typeface="Arial"/>
                <a:cs typeface="Arial"/>
              </a:rPr>
              <a:t>30 Marks (Group Mark presentation)</a:t>
            </a:r>
          </a:p>
          <a:p>
            <a:pPr marL="0" indent="0">
              <a:lnSpc>
                <a:spcPct val="150000"/>
              </a:lnSpc>
              <a:buNone/>
            </a:pPr>
            <a:r>
              <a:rPr lang="en-GB" sz="1800" dirty="0">
                <a:solidFill>
                  <a:srgbClr val="2F5496"/>
                </a:solidFill>
                <a:latin typeface="Arial"/>
                <a:cs typeface="Arial"/>
              </a:rPr>
              <a:t>Individual contribution to group presentation. Demonstrate a clear understanding of chosen role and responsibility, making links to specific legislation, statutory requirements and other relevant sources. </a:t>
            </a:r>
            <a:r>
              <a:rPr lang="en-GB" sz="1800" b="1" dirty="0">
                <a:solidFill>
                  <a:srgbClr val="7030A0"/>
                </a:solidFill>
                <a:latin typeface="Arial"/>
                <a:cs typeface="Arial"/>
              </a:rPr>
              <a:t>20 Marks</a:t>
            </a:r>
            <a:r>
              <a:rPr lang="en-GB" sz="1800" dirty="0">
                <a:solidFill>
                  <a:srgbClr val="7030A0"/>
                </a:solidFill>
                <a:latin typeface="Arial"/>
                <a:cs typeface="Arial"/>
              </a:rPr>
              <a:t> (</a:t>
            </a:r>
            <a:r>
              <a:rPr lang="en-GB" sz="1800" b="1" dirty="0">
                <a:solidFill>
                  <a:srgbClr val="7030A0"/>
                </a:solidFill>
                <a:latin typeface="Arial"/>
                <a:cs typeface="Arial"/>
              </a:rPr>
              <a:t>Individual Mark presentation)</a:t>
            </a:r>
            <a:r>
              <a:rPr lang="en-GB" sz="1800" dirty="0">
                <a:solidFill>
                  <a:srgbClr val="7030A0"/>
                </a:solidFill>
                <a:latin typeface="Arial"/>
                <a:cs typeface="Arial"/>
              </a:rPr>
              <a:t> </a:t>
            </a:r>
          </a:p>
          <a:p>
            <a:pPr marL="0" indent="0">
              <a:lnSpc>
                <a:spcPct val="150000"/>
              </a:lnSpc>
              <a:buNone/>
              <a:defRPr/>
            </a:pPr>
            <a:r>
              <a:rPr lang="en-GB" sz="1800" b="1" dirty="0">
                <a:solidFill>
                  <a:schemeClr val="accent1">
                    <a:lumMod val="75000"/>
                  </a:schemeClr>
                </a:solidFill>
                <a:latin typeface="Arial"/>
                <a:cs typeface="Arial"/>
              </a:rPr>
              <a:t>50 Marks in total</a:t>
            </a:r>
            <a:endParaRPr lang="en-GB" sz="1800" b="1" dirty="0">
              <a:solidFill>
                <a:schemeClr val="accent1">
                  <a:lumMod val="75000"/>
                </a:schemeClr>
              </a:solidFill>
              <a:latin typeface="Arial" panose="020B0604020202020204" pitchFamily="34" charset="0"/>
              <a:cs typeface="Arial" panose="020B0604020202020204" pitchFamily="34" charset="0"/>
            </a:endParaRPr>
          </a:p>
          <a:p>
            <a:pPr marL="0" indent="0">
              <a:lnSpc>
                <a:spcPct val="150000"/>
              </a:lnSpc>
              <a:buNone/>
            </a:pPr>
            <a:r>
              <a:rPr lang="en-US" sz="1100" b="1" dirty="0">
                <a:solidFill>
                  <a:schemeClr val="accent1">
                    <a:lumMod val="75000"/>
                  </a:schemeClr>
                </a:solidFill>
                <a:latin typeface="Arial"/>
                <a:cs typeface="Arial"/>
              </a:rPr>
              <a:t>N.b. </a:t>
            </a:r>
            <a:r>
              <a:rPr lang="en-GB" altLang="en-US" sz="1100" b="1" dirty="0">
                <a:solidFill>
                  <a:schemeClr val="accent1">
                    <a:lumMod val="75000"/>
                  </a:schemeClr>
                </a:solidFill>
                <a:latin typeface="Arial" panose="020B0604020202020204" pitchFamily="34" charset="0"/>
              </a:rPr>
              <a:t>Contents as a group, consistency, links to scenario, extensive research, knowledge of timescales/ timeframes, specific sections of legislation</a:t>
            </a:r>
          </a:p>
          <a:p>
            <a:pPr marL="0" indent="0">
              <a:lnSpc>
                <a:spcPct val="150000"/>
              </a:lnSpc>
              <a:buNone/>
            </a:pPr>
            <a:endParaRPr lang="en-GB" sz="2400" b="1" dirty="0">
              <a:solidFill>
                <a:schemeClr val="accent1">
                  <a:lumMod val="75000"/>
                </a:schemeClr>
              </a:solidFill>
              <a:latin typeface="Arial"/>
              <a:cs typeface="Arial"/>
            </a:endParaRPr>
          </a:p>
          <a:p>
            <a:pPr marL="0" indent="0">
              <a:lnSpc>
                <a:spcPct val="150000"/>
              </a:lnSpc>
              <a:buNone/>
              <a:defRPr/>
            </a:pPr>
            <a:endParaRPr lang="en-GB" altLang="en-US" sz="18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4894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65915"/>
            <a:ext cx="10515600" cy="1010718"/>
          </a:xfrm>
        </p:spPr>
        <p:txBody>
          <a:bodyPr>
            <a:noAutofit/>
          </a:bodyPr>
          <a:lstStyle/>
          <a:p>
            <a:pPr algn="ctr"/>
            <a:r>
              <a:rPr lang="en-GB" sz="4800" b="1" dirty="0">
                <a:solidFill>
                  <a:schemeClr val="accent1">
                    <a:lumMod val="75000"/>
                  </a:schemeClr>
                </a:solidFill>
                <a:latin typeface="Arial"/>
                <a:cs typeface="Arial"/>
              </a:rPr>
              <a:t>Marking Criteria 3</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339213" y="1076634"/>
            <a:ext cx="11852787" cy="3064362"/>
          </a:xfrm>
        </p:spPr>
        <p:txBody>
          <a:bodyPr vert="horz" lIns="91440" tIns="45720" rIns="91440" bIns="45720" rtlCol="0" anchor="t">
            <a:noAutofit/>
          </a:bodyPr>
          <a:lstStyle/>
          <a:p>
            <a:pPr marL="0" indent="0" algn="l" rtl="0" fontAlgn="base">
              <a:lnSpc>
                <a:spcPct val="150000"/>
              </a:lnSpc>
              <a:buNone/>
            </a:pPr>
            <a:r>
              <a:rPr lang="en-GB" sz="2000" b="1" dirty="0">
                <a:solidFill>
                  <a:srgbClr val="2F5496"/>
                </a:solidFill>
                <a:latin typeface="Arial" panose="020B0604020202020204" pitchFamily="34" charset="0"/>
                <a:cs typeface="Arial" panose="020B0604020202020204" pitchFamily="34" charset="0"/>
              </a:rPr>
              <a:t>Cognitive and Intellectual Skills</a:t>
            </a:r>
          </a:p>
          <a:p>
            <a:pPr fontAlgn="base">
              <a:lnSpc>
                <a:spcPct val="150000"/>
              </a:lnSpc>
            </a:pPr>
            <a:r>
              <a:rPr lang="en-GB" sz="2000" dirty="0">
                <a:solidFill>
                  <a:srgbClr val="2F5496"/>
                </a:solidFill>
                <a:latin typeface="Arial"/>
                <a:cs typeface="Arial"/>
              </a:rPr>
              <a:t>I</a:t>
            </a:r>
            <a:r>
              <a:rPr lang="en-GB" sz="2000" b="0" dirty="0">
                <a:solidFill>
                  <a:srgbClr val="2F5496"/>
                </a:solidFill>
                <a:effectLst/>
                <a:latin typeface="Arial"/>
                <a:cs typeface="Arial"/>
              </a:rPr>
              <a:t>n-depth knowledge and understanding of recognising and recording of suspected abuse. </a:t>
            </a:r>
            <a:r>
              <a:rPr lang="en-GB" sz="2000" b="0" dirty="0">
                <a:solidFill>
                  <a:srgbClr val="2F5496"/>
                </a:solidFill>
                <a:effectLst/>
                <a:latin typeface="Arial" panose="020B0604020202020204" pitchFamily="34" charset="0"/>
              </a:rPr>
              <a:t>Evidence of appropriate research, clear links between one of the chosen case studies and the content of the discussion.  </a:t>
            </a:r>
            <a:endParaRPr lang="en-GB" sz="1050" b="0" dirty="0">
              <a:solidFill>
                <a:srgbClr val="000000"/>
              </a:solidFill>
              <a:effectLst/>
              <a:latin typeface="Segoe UI" panose="020B0502040204020203" pitchFamily="34" charset="0"/>
            </a:endParaRPr>
          </a:p>
          <a:p>
            <a:pPr algn="l" rtl="0" fontAlgn="base">
              <a:lnSpc>
                <a:spcPct val="150000"/>
              </a:lnSpc>
            </a:pPr>
            <a:r>
              <a:rPr lang="en-GB" sz="2000" b="0" dirty="0">
                <a:solidFill>
                  <a:srgbClr val="2F5496"/>
                </a:solidFill>
                <a:effectLst/>
                <a:latin typeface="Arial"/>
                <a:cs typeface="Arial"/>
              </a:rPr>
              <a:t>Critical evaluation and analysis of the reporting and referral process where abuse is suspected, linking to legislation, policy and frameworks.  Demonstrate a clear knowledge of setting responsibilities. </a:t>
            </a:r>
            <a:endParaRPr lang="en-GB" sz="2000" dirty="0">
              <a:solidFill>
                <a:srgbClr val="2F5496"/>
              </a:solidFill>
              <a:latin typeface="Arial"/>
              <a:cs typeface="Arial"/>
            </a:endParaRPr>
          </a:p>
          <a:p>
            <a:pPr fontAlgn="base">
              <a:lnSpc>
                <a:spcPct val="150000"/>
              </a:lnSpc>
            </a:pPr>
            <a:r>
              <a:rPr lang="en-GB" sz="2000" dirty="0">
                <a:solidFill>
                  <a:srgbClr val="2F5496"/>
                </a:solidFill>
                <a:latin typeface="Arial"/>
                <a:cs typeface="Arial"/>
              </a:rPr>
              <a:t>Analysis of the responsibility of settings to ensure a holistic, open and effective approach to safeguarding, consider the impact of the UNCRC.    </a:t>
            </a:r>
            <a:r>
              <a:rPr lang="en-US" sz="2400" b="1" dirty="0">
                <a:solidFill>
                  <a:srgbClr val="7030A0"/>
                </a:solidFill>
                <a:latin typeface="Arial"/>
                <a:cs typeface="Arial"/>
              </a:rPr>
              <a:t>20 individual marks (Portfolio)</a:t>
            </a:r>
            <a:endParaRPr lang="en-GB" sz="2400" b="1" dirty="0">
              <a:solidFill>
                <a:srgbClr val="7030A0"/>
              </a:solidFill>
              <a:latin typeface="Arial"/>
              <a:cs typeface="Arial"/>
            </a:endParaRP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953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64455"/>
            <a:ext cx="10515600" cy="976978"/>
          </a:xfrm>
        </p:spPr>
        <p:txBody>
          <a:bodyPr>
            <a:noAutofit/>
          </a:bodyPr>
          <a:lstStyle/>
          <a:p>
            <a:pPr algn="ctr"/>
            <a:r>
              <a:rPr lang="en-GB" sz="4800" b="1" dirty="0">
                <a:solidFill>
                  <a:schemeClr val="accent1">
                    <a:lumMod val="75000"/>
                  </a:schemeClr>
                </a:solidFill>
                <a:latin typeface="Arial"/>
                <a:cs typeface="Arial"/>
              </a:rPr>
              <a:t>Marking Criteria 4</a:t>
            </a:r>
            <a:r>
              <a:rPr lang="en-GB" sz="4800" b="1" dirty="0">
                <a:solidFill>
                  <a:schemeClr val="accent1">
                    <a:lumMod val="75000"/>
                  </a:schemeClr>
                </a:solidFill>
              </a:rPr>
              <a:t>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353961" y="1041434"/>
            <a:ext cx="11426083" cy="3791712"/>
          </a:xfrm>
        </p:spPr>
        <p:txBody>
          <a:bodyPr>
            <a:noAutofit/>
          </a:bodyPr>
          <a:lstStyle/>
          <a:p>
            <a:pPr marL="0" indent="0">
              <a:lnSpc>
                <a:spcPct val="150000"/>
              </a:lnSpc>
              <a:buNone/>
            </a:pPr>
            <a:r>
              <a:rPr lang="en-US" sz="2200" b="1" dirty="0">
                <a:solidFill>
                  <a:schemeClr val="accent1">
                    <a:lumMod val="75000"/>
                  </a:schemeClr>
                </a:solidFill>
                <a:latin typeface="Arial"/>
                <a:cs typeface="Arial"/>
              </a:rPr>
              <a:t>Individual Reflection</a:t>
            </a:r>
          </a:p>
          <a:p>
            <a:pPr marL="0" indent="0">
              <a:lnSpc>
                <a:spcPct val="150000"/>
              </a:lnSpc>
              <a:buNone/>
            </a:pPr>
            <a:r>
              <a:rPr lang="en-US" sz="2200" dirty="0">
                <a:solidFill>
                  <a:schemeClr val="accent1">
                    <a:lumMod val="75000"/>
                  </a:schemeClr>
                </a:solidFill>
                <a:latin typeface="Arial"/>
                <a:cs typeface="Arial"/>
              </a:rPr>
              <a:t>A critical evaluation and analysis of the topics discussed</a:t>
            </a:r>
          </a:p>
          <a:p>
            <a:pPr marL="0" indent="0">
              <a:lnSpc>
                <a:spcPct val="150000"/>
              </a:lnSpc>
              <a:buNone/>
            </a:pPr>
            <a:r>
              <a:rPr lang="en-US" sz="2200" dirty="0">
                <a:solidFill>
                  <a:schemeClr val="accent1">
                    <a:lumMod val="75000"/>
                  </a:schemeClr>
                </a:solidFill>
                <a:latin typeface="Arial"/>
                <a:cs typeface="Arial"/>
              </a:rPr>
              <a:t>This reflection will follow the group discussion/presentation (2 minutes each)</a:t>
            </a:r>
          </a:p>
          <a:p>
            <a:pPr marL="0" indent="0">
              <a:lnSpc>
                <a:spcPct val="150000"/>
              </a:lnSpc>
              <a:buNone/>
            </a:pPr>
            <a:r>
              <a:rPr lang="en-US" sz="2200" b="1" dirty="0">
                <a:solidFill>
                  <a:srgbClr val="7030A0"/>
                </a:solidFill>
                <a:latin typeface="Arial"/>
                <a:cs typeface="Arial"/>
              </a:rPr>
              <a:t>10 Marks (Individual mark Reflection)</a:t>
            </a:r>
            <a:endParaRPr lang="en-US" sz="2200" dirty="0">
              <a:solidFill>
                <a:schemeClr val="accent1">
                  <a:lumMod val="75000"/>
                </a:schemeClr>
              </a:solidFill>
              <a:latin typeface="Arial"/>
              <a:cs typeface="Arial"/>
            </a:endParaRPr>
          </a:p>
          <a:p>
            <a:pPr marL="0" indent="0">
              <a:buNone/>
            </a:pPr>
            <a:r>
              <a:rPr lang="en-GB" altLang="en-US" sz="2200" b="1" dirty="0">
                <a:solidFill>
                  <a:schemeClr val="accent1">
                    <a:lumMod val="75000"/>
                  </a:schemeClr>
                </a:solidFill>
                <a:latin typeface="Arial" panose="020B0604020202020204" pitchFamily="34" charset="0"/>
              </a:rPr>
              <a:t>N.B. Excellent opportunity for marks here. Split into three sections</a:t>
            </a:r>
          </a:p>
          <a:p>
            <a:pPr marL="228600" indent="-228600">
              <a:buAutoNum type="arabicPeriod"/>
            </a:pPr>
            <a:r>
              <a:rPr lang="en-GB" altLang="en-US" sz="2200" b="1" dirty="0">
                <a:solidFill>
                  <a:schemeClr val="accent1">
                    <a:lumMod val="75000"/>
                  </a:schemeClr>
                </a:solidFill>
                <a:latin typeface="Arial" panose="020B0604020202020204" pitchFamily="34" charset="0"/>
              </a:rPr>
              <a:t>What was the individuals knowledge and understanding before the module and research</a:t>
            </a:r>
          </a:p>
          <a:p>
            <a:pPr marL="228600" indent="-228600">
              <a:buAutoNum type="arabicPeriod"/>
            </a:pPr>
            <a:r>
              <a:rPr lang="en-GB" altLang="en-US" sz="2200" b="1" dirty="0">
                <a:solidFill>
                  <a:schemeClr val="accent1">
                    <a:lumMod val="75000"/>
                  </a:schemeClr>
                </a:solidFill>
                <a:latin typeface="Arial" panose="020B0604020202020204" pitchFamily="34" charset="0"/>
              </a:rPr>
              <a:t>What did the individuals learn as a result of the module/ research, main learning point</a:t>
            </a:r>
          </a:p>
          <a:p>
            <a:pPr marL="228600" indent="-228600">
              <a:buAutoNum type="arabicPeriod"/>
            </a:pPr>
            <a:r>
              <a:rPr lang="en-GB" altLang="en-US" sz="2200" b="1" dirty="0">
                <a:solidFill>
                  <a:schemeClr val="accent1">
                    <a:lumMod val="75000"/>
                  </a:schemeClr>
                </a:solidFill>
                <a:latin typeface="Arial" panose="020B0604020202020204" pitchFamily="34" charset="0"/>
              </a:rPr>
              <a:t>How will this help you in your role as a practitioner in the future</a:t>
            </a:r>
          </a:p>
          <a:p>
            <a:pPr marL="0" indent="0">
              <a:lnSpc>
                <a:spcPct val="150000"/>
              </a:lnSpc>
              <a:buNone/>
            </a:pPr>
            <a:endParaRPr lang="en-GB" sz="2400" b="1" dirty="0">
              <a:solidFill>
                <a:schemeClr val="accent1">
                  <a:lumMod val="75000"/>
                </a:schemeClr>
              </a:solidFill>
              <a:latin typeface="Arial"/>
              <a:cs typeface="Arial"/>
            </a:endParaRP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9196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65913"/>
            <a:ext cx="10515600" cy="1325563"/>
          </a:xfrm>
        </p:spPr>
        <p:txBody>
          <a:bodyPr>
            <a:noAutofit/>
          </a:bodyPr>
          <a:lstStyle/>
          <a:p>
            <a:pPr algn="ctr"/>
            <a:r>
              <a:rPr lang="en-GB" sz="4800" b="1" dirty="0">
                <a:solidFill>
                  <a:schemeClr val="accent1">
                    <a:lumMod val="75000"/>
                  </a:schemeClr>
                </a:solidFill>
                <a:latin typeface="Arial"/>
                <a:cs typeface="Arial"/>
              </a:rPr>
              <a:t>Marking Criteria 5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7F17190-EB7B-5034-E12E-17D6116EE9BC}"/>
              </a:ext>
            </a:extLst>
          </p:cNvPr>
          <p:cNvSpPr>
            <a:spLocks noGrp="1"/>
          </p:cNvSpPr>
          <p:nvPr>
            <p:ph idx="1"/>
          </p:nvPr>
        </p:nvSpPr>
        <p:spPr>
          <a:xfrm>
            <a:off x="176463" y="1122948"/>
            <a:ext cx="12015537" cy="4167112"/>
          </a:xfrm>
        </p:spPr>
        <p:txBody>
          <a:bodyPr>
            <a:noAutofit/>
          </a:bodyPr>
          <a:lstStyle/>
          <a:p>
            <a:pPr marL="0" indent="0">
              <a:lnSpc>
                <a:spcPct val="170000"/>
              </a:lnSpc>
              <a:buNone/>
            </a:pPr>
            <a:r>
              <a:rPr lang="en-GB" sz="2000" b="1" dirty="0">
                <a:solidFill>
                  <a:schemeClr val="accent1">
                    <a:lumMod val="75000"/>
                  </a:schemeClr>
                </a:solidFill>
                <a:latin typeface="Arial"/>
                <a:cs typeface="Arial"/>
              </a:rPr>
              <a:t>Presentational skills </a:t>
            </a:r>
          </a:p>
          <a:p>
            <a:pPr>
              <a:lnSpc>
                <a:spcPct val="170000"/>
              </a:lnSpc>
              <a:buNone/>
            </a:pPr>
            <a:r>
              <a:rPr lang="en-GB" sz="2000" dirty="0">
                <a:solidFill>
                  <a:srgbClr val="2F5496"/>
                </a:solidFill>
                <a:latin typeface="Arial"/>
                <a:cs typeface="Arial"/>
              </a:rPr>
              <a:t>Oral presentation skills, engagement with group members</a:t>
            </a:r>
            <a:r>
              <a:rPr lang="en-GB" sz="2000" b="1" dirty="0">
                <a:solidFill>
                  <a:srgbClr val="2F5496"/>
                </a:solidFill>
                <a:latin typeface="Arial"/>
                <a:cs typeface="Arial"/>
              </a:rPr>
              <a:t>,</a:t>
            </a:r>
            <a:r>
              <a:rPr lang="en-GB" sz="2000" dirty="0">
                <a:solidFill>
                  <a:srgbClr val="2F5496"/>
                </a:solidFill>
                <a:latin typeface="Arial"/>
                <a:cs typeface="Arial"/>
              </a:rPr>
              <a:t> Intonation, pace, volume, body language, positive positioning, professional presentation, accuracy of spoken language </a:t>
            </a:r>
            <a:r>
              <a:rPr lang="en-GB" sz="2000" i="1" dirty="0">
                <a:solidFill>
                  <a:srgbClr val="2F5496"/>
                </a:solidFill>
                <a:latin typeface="Arial"/>
                <a:cs typeface="Arial"/>
              </a:rPr>
              <a:t>                                                       </a:t>
            </a:r>
          </a:p>
          <a:p>
            <a:pPr>
              <a:lnSpc>
                <a:spcPct val="170000"/>
              </a:lnSpc>
              <a:buNone/>
            </a:pPr>
            <a:r>
              <a:rPr lang="en-GB" sz="2000" b="1" dirty="0">
                <a:solidFill>
                  <a:schemeClr val="accent6">
                    <a:lumMod val="75000"/>
                  </a:schemeClr>
                </a:solidFill>
                <a:latin typeface="Arial"/>
                <a:cs typeface="Arial"/>
              </a:rPr>
              <a:t>5 Marks (Group mark Presentation) </a:t>
            </a:r>
            <a:endParaRPr lang="en-GB" sz="2000" dirty="0">
              <a:solidFill>
                <a:schemeClr val="accent6">
                  <a:lumMod val="75000"/>
                </a:schemeClr>
              </a:solidFill>
              <a:latin typeface="Arial"/>
              <a:cs typeface="Arial"/>
            </a:endParaRPr>
          </a:p>
          <a:p>
            <a:pPr>
              <a:lnSpc>
                <a:spcPct val="170000"/>
              </a:lnSpc>
              <a:buNone/>
            </a:pPr>
            <a:r>
              <a:rPr lang="en-GB" sz="2000" i="1" dirty="0">
                <a:solidFill>
                  <a:srgbClr val="2F5496"/>
                </a:solidFill>
                <a:latin typeface="Arial"/>
                <a:cs typeface="Arial"/>
              </a:rPr>
              <a:t>Written skills, present your work appropriately with clear expression of ideas, accuracy of grammar and spelling, academic writing style            </a:t>
            </a:r>
            <a:endParaRPr lang="en-GB" sz="2000" dirty="0">
              <a:solidFill>
                <a:srgbClr val="2F5496"/>
              </a:solidFill>
              <a:latin typeface="Arial"/>
              <a:cs typeface="Arial"/>
            </a:endParaRPr>
          </a:p>
          <a:p>
            <a:pPr>
              <a:lnSpc>
                <a:spcPct val="170000"/>
              </a:lnSpc>
              <a:buNone/>
            </a:pPr>
            <a:r>
              <a:rPr lang="en-GB" sz="2000" b="1" i="1" dirty="0">
                <a:solidFill>
                  <a:srgbClr val="7030A0"/>
                </a:solidFill>
                <a:latin typeface="Arial"/>
                <a:cs typeface="Arial"/>
              </a:rPr>
              <a:t>5 Marks </a:t>
            </a:r>
            <a:r>
              <a:rPr lang="en-GB" sz="2000" b="1" dirty="0">
                <a:solidFill>
                  <a:srgbClr val="7030A0"/>
                </a:solidFill>
                <a:latin typeface="Arial"/>
                <a:cs typeface="Arial"/>
              </a:rPr>
              <a:t>(Individual mark -portfolio) </a:t>
            </a:r>
          </a:p>
          <a:p>
            <a:pPr marL="0" indent="0">
              <a:lnSpc>
                <a:spcPct val="170000"/>
              </a:lnSpc>
              <a:buNone/>
            </a:pPr>
            <a:r>
              <a:rPr lang="en-GB" sz="2000" b="1" dirty="0">
                <a:solidFill>
                  <a:schemeClr val="accent1">
                    <a:lumMod val="75000"/>
                  </a:schemeClr>
                </a:solidFill>
                <a:latin typeface="Arial"/>
                <a:cs typeface="Arial"/>
              </a:rPr>
              <a:t>10 marks in totals</a:t>
            </a:r>
            <a:endParaRPr lang="en-GB" sz="20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4473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Points to remember – part 1</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241965" y="1325563"/>
            <a:ext cx="11708069" cy="3161508"/>
          </a:xfrm>
        </p:spPr>
        <p:txBody>
          <a:bodyPr>
            <a:noAutofit/>
          </a:bodyPr>
          <a:lstStyle/>
          <a:p>
            <a:pPr marL="0" indent="0">
              <a:lnSpc>
                <a:spcPct val="150000"/>
              </a:lnSpc>
              <a:buNone/>
            </a:pPr>
            <a:r>
              <a:rPr lang="en-GB" sz="2200" dirty="0">
                <a:solidFill>
                  <a:schemeClr val="accent1">
                    <a:lumMod val="75000"/>
                  </a:schemeClr>
                </a:solidFill>
                <a:latin typeface="Arial"/>
                <a:cs typeface="Arial"/>
              </a:rPr>
              <a:t>30 minute presentation to include:</a:t>
            </a:r>
          </a:p>
          <a:p>
            <a:pPr>
              <a:lnSpc>
                <a:spcPct val="150000"/>
              </a:lnSpc>
            </a:pPr>
            <a:r>
              <a:rPr lang="en-GB" sz="2200" dirty="0">
                <a:solidFill>
                  <a:schemeClr val="accent1">
                    <a:lumMod val="75000"/>
                  </a:schemeClr>
                </a:solidFill>
                <a:latin typeface="Arial"/>
                <a:cs typeface="Arial"/>
              </a:rPr>
              <a:t>20 minutes of presentation</a:t>
            </a:r>
          </a:p>
          <a:p>
            <a:pPr>
              <a:lnSpc>
                <a:spcPct val="150000"/>
              </a:lnSpc>
            </a:pPr>
            <a:r>
              <a:rPr lang="en-GB" sz="2200" dirty="0">
                <a:solidFill>
                  <a:schemeClr val="accent1">
                    <a:lumMod val="75000"/>
                  </a:schemeClr>
                </a:solidFill>
                <a:latin typeface="Arial"/>
                <a:cs typeface="Arial"/>
              </a:rPr>
              <a:t>10 minutes of reflection (approx. 2 minutes each) Do NOT reflect on the assignment process, group work etc, this is more about you, what your knowledge of safeguarding was before, specific learning points from the module, how will this help you be a better practitioner. </a:t>
            </a:r>
          </a:p>
          <a:p>
            <a:pPr>
              <a:lnSpc>
                <a:spcPct val="150000"/>
              </a:lnSpc>
            </a:pPr>
            <a:r>
              <a:rPr lang="en-GB" sz="2200" dirty="0">
                <a:solidFill>
                  <a:schemeClr val="accent1">
                    <a:lumMod val="75000"/>
                  </a:schemeClr>
                </a:solidFill>
                <a:latin typeface="Arial"/>
                <a:cs typeface="Arial"/>
              </a:rPr>
              <a:t>All students to upload their script and group references to Turnitin  by the submission date</a:t>
            </a:r>
          </a:p>
          <a:p>
            <a:pPr marL="0" indent="0">
              <a:lnSpc>
                <a:spcPct val="150000"/>
              </a:lnSpc>
              <a:buNone/>
            </a:pPr>
            <a:r>
              <a:rPr lang="en-GB" sz="2200" b="1" dirty="0">
                <a:solidFill>
                  <a:schemeClr val="accent1">
                    <a:lumMod val="75000"/>
                  </a:schemeClr>
                </a:solidFill>
                <a:latin typeface="Arial"/>
                <a:cs typeface="Arial"/>
              </a:rPr>
              <a:t>GOOD LUCK!  </a:t>
            </a:r>
            <a:endParaRPr lang="en-GB" altLang="en-US" sz="2200" dirty="0">
              <a:solidFill>
                <a:schemeClr val="accent1">
                  <a:lumMod val="75000"/>
                </a:schemeClr>
              </a:solidFill>
              <a:latin typeface="Arial" panose="020B0604020202020204" pitchFamily="34" charset="0"/>
              <a:cs typeface="Arial" panose="020B0604020202020204" pitchFamily="34" charset="0"/>
            </a:endParaRPr>
          </a:p>
          <a:p>
            <a:pPr marL="0" indent="0">
              <a:lnSpc>
                <a:spcPct val="150000"/>
              </a:lnSpc>
              <a:buNone/>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3987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158649"/>
            <a:ext cx="10515600" cy="1026351"/>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Points to remember – part 2</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09230" y="1185000"/>
            <a:ext cx="11973540" cy="3189213"/>
          </a:xfrm>
        </p:spPr>
        <p:txBody>
          <a:bodyPr>
            <a:noAutofit/>
          </a:bodyPr>
          <a:lstStyle/>
          <a:p>
            <a:pPr>
              <a:lnSpc>
                <a:spcPct val="150000"/>
              </a:lnSpc>
            </a:pPr>
            <a:r>
              <a:rPr lang="en-GB" sz="3200" dirty="0">
                <a:solidFill>
                  <a:schemeClr val="accent1">
                    <a:lumMod val="75000"/>
                  </a:schemeClr>
                </a:solidFill>
                <a:latin typeface="Arial"/>
                <a:cs typeface="Arial"/>
              </a:rPr>
              <a:t>2000 word written portfolio </a:t>
            </a:r>
          </a:p>
          <a:p>
            <a:pPr>
              <a:lnSpc>
                <a:spcPct val="150000"/>
              </a:lnSpc>
            </a:pPr>
            <a:r>
              <a:rPr lang="en-GB" sz="3200" dirty="0">
                <a:solidFill>
                  <a:schemeClr val="accent1">
                    <a:lumMod val="75000"/>
                  </a:schemeClr>
                </a:solidFill>
                <a:latin typeface="Arial"/>
                <a:cs typeface="Arial"/>
              </a:rPr>
              <a:t>Choose a case study and consider, recognising, recording, reporting, referring and responsibilities</a:t>
            </a:r>
          </a:p>
          <a:p>
            <a:pPr>
              <a:lnSpc>
                <a:spcPct val="150000"/>
              </a:lnSpc>
            </a:pPr>
            <a:r>
              <a:rPr lang="en-GB" sz="3200" dirty="0">
                <a:solidFill>
                  <a:schemeClr val="accent1">
                    <a:lumMod val="75000"/>
                  </a:schemeClr>
                </a:solidFill>
                <a:latin typeface="Arial"/>
                <a:cs typeface="Arial"/>
              </a:rPr>
              <a:t>All students to upload portfolio with individual references to Turnitin  by the submission date</a:t>
            </a:r>
          </a:p>
          <a:p>
            <a:pPr marL="0" indent="0">
              <a:lnSpc>
                <a:spcPct val="150000"/>
              </a:lnSpc>
              <a:buNone/>
            </a:pPr>
            <a:r>
              <a:rPr lang="en-GB" sz="3200" b="1" dirty="0">
                <a:solidFill>
                  <a:schemeClr val="accent1">
                    <a:lumMod val="75000"/>
                  </a:schemeClr>
                </a:solidFill>
                <a:latin typeface="Arial"/>
                <a:cs typeface="Arial"/>
              </a:rPr>
              <a:t>GOOD LUCK!  </a:t>
            </a:r>
            <a:endParaRPr lang="en-GB" altLang="en-US" sz="32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altLang="en-US" sz="32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75366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3495ECB7-704B-13FD-E8BA-DAD611440856}"/>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Initial Child Protection Conference</a:t>
            </a:r>
          </a:p>
        </p:txBody>
      </p:sp>
      <p:sp>
        <p:nvSpPr>
          <p:cNvPr id="63491" name="Content Placeholder 4">
            <a:extLst>
              <a:ext uri="{FF2B5EF4-FFF2-40B4-BE49-F238E27FC236}">
                <a16:creationId xmlns:a16="http://schemas.microsoft.com/office/drawing/2014/main" id="{D0755D83-C43E-DEEE-ED62-0B78C8E41A98}"/>
              </a:ext>
            </a:extLst>
          </p:cNvPr>
          <p:cNvSpPr>
            <a:spLocks noGrp="1"/>
          </p:cNvSpPr>
          <p:nvPr>
            <p:ph idx="1"/>
          </p:nvPr>
        </p:nvSpPr>
        <p:spPr/>
        <p:txBody>
          <a:bodyPr>
            <a:normAutofit/>
          </a:bodyPr>
          <a:lstStyle/>
          <a:p>
            <a:pPr marL="0" indent="0">
              <a:buNone/>
              <a:defRPr/>
            </a:pPr>
            <a:r>
              <a:rPr lang="en-GB" altLang="en-US" sz="3200" b="1" dirty="0">
                <a:latin typeface="Arial" panose="020B0604020202020204" pitchFamily="34" charset="0"/>
                <a:cs typeface="Arial" panose="020B0604020202020204" pitchFamily="34" charset="0"/>
                <a:hlinkClick r:id="rId3"/>
              </a:rPr>
              <a:t>Background:</a:t>
            </a:r>
          </a:p>
          <a:p>
            <a:pPr marL="0" indent="0">
              <a:buNone/>
              <a:defRPr/>
            </a:pPr>
            <a:r>
              <a:rPr lang="en-GB" altLang="en-US" sz="3200" dirty="0">
                <a:solidFill>
                  <a:srgbClr val="0563C1"/>
                </a:solidFill>
                <a:latin typeface="Arial" panose="020B0604020202020204" pitchFamily="34" charset="0"/>
                <a:cs typeface="Arial" panose="020B0604020202020204" pitchFamily="34" charset="0"/>
                <a:hlinkClick r:id="rId3"/>
              </a:rPr>
              <a:t>Anne and Terry's story (Part 1) - child protection conference – YouTube</a:t>
            </a:r>
            <a:endParaRPr lang="en-GB" altLang="en-US" sz="3200" dirty="0">
              <a:latin typeface="Arial" panose="020B0604020202020204" pitchFamily="34" charset="0"/>
              <a:cs typeface="Arial" panose="020B0604020202020204" pitchFamily="34" charset="0"/>
            </a:endParaRPr>
          </a:p>
          <a:p>
            <a:pPr marL="0" indent="0">
              <a:buNone/>
              <a:defRPr/>
            </a:pPr>
            <a:endParaRPr lang="en-GB" altLang="en-US" sz="3200" dirty="0">
              <a:latin typeface="Arial" panose="020B0604020202020204" pitchFamily="34" charset="0"/>
              <a:cs typeface="Arial" panose="020B0604020202020204" pitchFamily="34" charset="0"/>
            </a:endParaRPr>
          </a:p>
          <a:p>
            <a:pPr marL="0" indent="0">
              <a:buNone/>
              <a:defRPr/>
            </a:pPr>
            <a:r>
              <a:rPr lang="en-GB" altLang="en-US" sz="3200" b="1" u="sng" dirty="0">
                <a:solidFill>
                  <a:srgbClr val="0070C0"/>
                </a:solidFill>
                <a:latin typeface="Arial" panose="020B0604020202020204" pitchFamily="34" charset="0"/>
                <a:cs typeface="Arial" panose="020B0604020202020204" pitchFamily="34" charset="0"/>
              </a:rPr>
              <a:t>Initial Child Protection Conference:</a:t>
            </a:r>
          </a:p>
          <a:p>
            <a:pPr marL="0" indent="0">
              <a:buNone/>
              <a:defRPr/>
            </a:pPr>
            <a:r>
              <a:rPr lang="en-GB" altLang="en-US" sz="3200" dirty="0">
                <a:latin typeface="Arial" panose="020B0604020202020204" pitchFamily="34" charset="0"/>
                <a:cs typeface="Arial" panose="020B0604020202020204" pitchFamily="34" charset="0"/>
                <a:hlinkClick r:id="rId4"/>
              </a:rPr>
              <a:t>https://www.youtube.com/watch?v=3Q11zm-L-hQ</a:t>
            </a:r>
            <a:endParaRPr lang="en-GB" altLang="en-US" sz="3200" dirty="0">
              <a:latin typeface="Arial" panose="020B0604020202020204" pitchFamily="34" charset="0"/>
              <a:cs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76B123-C30D-1CBA-8B53-C3F426C13650}"/>
              </a:ext>
            </a:extLst>
          </p:cNvPr>
          <p:cNvSpPr>
            <a:spLocks noGrp="1" noChangeArrowheads="1"/>
          </p:cNvSpPr>
          <p:nvPr>
            <p:ph type="title"/>
          </p:nvPr>
        </p:nvSpPr>
        <p:spPr/>
        <p:txBody>
          <a:bodyPr>
            <a:noAutofit/>
          </a:bodyPr>
          <a:lstStyle/>
          <a:p>
            <a:pPr algn="ctr"/>
            <a:r>
              <a:rPr lang="cy-GB" altLang="en-US" sz="4800" b="1" dirty="0">
                <a:solidFill>
                  <a:schemeClr val="accent1">
                    <a:lumMod val="75000"/>
                  </a:schemeClr>
                </a:solidFill>
                <a:latin typeface="Arial" panose="020B0604020202020204" pitchFamily="34" charset="0"/>
                <a:cs typeface="Arial" panose="020B0604020202020204" pitchFamily="34" charset="0"/>
              </a:rPr>
              <a:t>Reflection</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25604" name="Content Placeholder 3">
            <a:extLst>
              <a:ext uri="{FF2B5EF4-FFF2-40B4-BE49-F238E27FC236}">
                <a16:creationId xmlns:a16="http://schemas.microsoft.com/office/drawing/2014/main" id="{4B539530-D75C-DD38-3B41-BB0CB58E163E}"/>
              </a:ext>
            </a:extLst>
          </p:cNvPr>
          <p:cNvSpPr>
            <a:spLocks noGrp="1"/>
          </p:cNvSpPr>
          <p:nvPr>
            <p:ph sz="half" idx="4294967295"/>
          </p:nvPr>
        </p:nvSpPr>
        <p:spPr>
          <a:xfrm>
            <a:off x="46120" y="1027907"/>
            <a:ext cx="12145880" cy="4130678"/>
          </a:xfrm>
        </p:spPr>
        <p:txBody>
          <a:bodyPr vert="horz" lIns="91440" tIns="45720" rIns="91440" bIns="45720" rtlCol="0" anchor="t">
            <a:normAutofit/>
          </a:bodyPr>
          <a:lstStyle/>
          <a:p>
            <a:pPr marL="0" indent="0">
              <a:buNone/>
              <a:defRPr/>
            </a:pPr>
            <a:endParaRPr lang="en-US" altLang="en-US" sz="3200" b="1" dirty="0">
              <a:solidFill>
                <a:srgbClr val="0000FF"/>
              </a:solidFill>
              <a:latin typeface="Arial" panose="020B0604020202020204" pitchFamily="34" charset="0"/>
              <a:cs typeface="Arial" panose="020B0604020202020204" pitchFamily="34" charset="0"/>
            </a:endParaRPr>
          </a:p>
          <a:p>
            <a:pPr marL="0" indent="0">
              <a:buNone/>
              <a:defRPr/>
            </a:pPr>
            <a:r>
              <a:rPr lang="en-US" altLang="en-US" sz="3200" b="1" dirty="0">
                <a:solidFill>
                  <a:schemeClr val="accent1">
                    <a:lumMod val="75000"/>
                  </a:schemeClr>
                </a:solidFill>
                <a:latin typeface="Arial"/>
                <a:cs typeface="Arial"/>
              </a:rPr>
              <a:t>The Professional Practitioner</a:t>
            </a:r>
          </a:p>
          <a:p>
            <a:pPr marL="0" indent="0">
              <a:buNone/>
              <a:defRPr/>
            </a:pPr>
            <a:r>
              <a:rPr lang="en-US" altLang="en-US" sz="3200" b="1" dirty="0">
                <a:solidFill>
                  <a:schemeClr val="accent1">
                    <a:lumMod val="75000"/>
                  </a:schemeClr>
                </a:solidFill>
                <a:latin typeface="Arial"/>
                <a:cs typeface="Arial"/>
              </a:rPr>
              <a:t>- </a:t>
            </a:r>
            <a:r>
              <a:rPr lang="en-GB" altLang="en-US" dirty="0">
                <a:solidFill>
                  <a:schemeClr val="accent1">
                    <a:lumMod val="75000"/>
                  </a:schemeClr>
                </a:solidFill>
                <a:latin typeface="Arial" panose="020B0604020202020204" pitchFamily="34" charset="0"/>
              </a:rPr>
              <a:t>Think back to your Professional Practitioner module where we talked about our values and ethics</a:t>
            </a:r>
          </a:p>
          <a:p>
            <a:pPr marL="0" indent="0">
              <a:buNone/>
              <a:defRPr/>
            </a:pPr>
            <a:r>
              <a:rPr lang="en-US" altLang="en-US" sz="3200" b="1" dirty="0">
                <a:solidFill>
                  <a:schemeClr val="accent1">
                    <a:lumMod val="75000"/>
                  </a:schemeClr>
                </a:solidFill>
                <a:latin typeface="Arial"/>
                <a:cs typeface="Arial"/>
              </a:rPr>
              <a:t> </a:t>
            </a:r>
            <a:endParaRPr lang="en-GB" altLang="en-US" sz="3200" b="1" i="1" dirty="0">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dirty="0"/>
          </a:p>
          <a:p>
            <a:pPr>
              <a:defRPr/>
            </a:pPr>
            <a:endParaRPr lang="en-GB" altLang="en-US" dirty="0"/>
          </a:p>
        </p:txBody>
      </p:sp>
      <p:pic>
        <p:nvPicPr>
          <p:cNvPr id="2050" name="Picture 2" descr="Professionalism in the workplace is about code-switching - The Context Of  Things">
            <a:extLst>
              <a:ext uri="{FF2B5EF4-FFF2-40B4-BE49-F238E27FC236}">
                <a16:creationId xmlns:a16="http://schemas.microsoft.com/office/drawing/2014/main" id="{EEACAAB4-34C0-E7D8-2B00-9DCE0E9AF1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9818" y="2796995"/>
            <a:ext cx="3906479" cy="30243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15ECBE2-EBAA-9586-F720-EFE906A18450}"/>
              </a:ext>
            </a:extLst>
          </p:cNvPr>
          <p:cNvSpPr>
            <a:spLocks noGrp="1" noChangeArrowheads="1"/>
          </p:cNvSpPr>
          <p:nvPr>
            <p:ph type="title"/>
          </p:nvPr>
        </p:nvSpPr>
        <p:spPr>
          <a:xfrm>
            <a:off x="838200" y="365126"/>
            <a:ext cx="10515600" cy="857387"/>
          </a:xfrm>
        </p:spPr>
        <p:txBody>
          <a:bodyPr>
            <a:noAutofit/>
          </a:bodyPr>
          <a:lstStyle/>
          <a:p>
            <a:pPr algn="ctr"/>
            <a:r>
              <a:rPr lang="cy-GB" altLang="en-US" sz="4800" b="1" dirty="0">
                <a:solidFill>
                  <a:schemeClr val="accent1">
                    <a:lumMod val="75000"/>
                  </a:schemeClr>
                </a:solidFill>
                <a:latin typeface="Arial" panose="020B0604020202020204" pitchFamily="34" charset="0"/>
                <a:cs typeface="Arial" panose="020B0604020202020204" pitchFamily="34" charset="0"/>
              </a:rPr>
              <a:t>Values</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86D4CC60-D46C-1CB5-9B45-C6E68E47FB6B}"/>
              </a:ext>
            </a:extLst>
          </p:cNvPr>
          <p:cNvSpPr>
            <a:spLocks noGrp="1"/>
          </p:cNvSpPr>
          <p:nvPr>
            <p:ph sz="half" idx="2"/>
          </p:nvPr>
        </p:nvSpPr>
        <p:spPr>
          <a:xfrm>
            <a:off x="265471" y="2486024"/>
            <a:ext cx="11088329" cy="3809862"/>
          </a:xfrm>
        </p:spPr>
        <p:txBody>
          <a:bodyPr/>
          <a:lstStyle/>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Values – what does values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Ethics – what does ethics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Who are you? What is important to you?</a:t>
            </a:r>
          </a:p>
          <a:p>
            <a:pPr>
              <a:defRPr/>
            </a:pPr>
            <a:endParaRPr lang="en-GB" altLang="en-US" dirty="0"/>
          </a:p>
        </p:txBody>
      </p:sp>
      <p:pic>
        <p:nvPicPr>
          <p:cNvPr id="3074" name="Picture 2" descr="What Are Your Personal Values And Why Knowing Them Is Important?">
            <a:extLst>
              <a:ext uri="{FF2B5EF4-FFF2-40B4-BE49-F238E27FC236}">
                <a16:creationId xmlns:a16="http://schemas.microsoft.com/office/drawing/2014/main" id="{B11F82DC-7CA4-CF91-FFBF-016F4F6C3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1187" y="1417687"/>
            <a:ext cx="5004619" cy="28150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F296-1BE5-1D92-D6E2-E4D2F64E6649}"/>
              </a:ext>
            </a:extLst>
          </p:cNvPr>
          <p:cNvSpPr>
            <a:spLocks noGrp="1"/>
          </p:cNvSpPr>
          <p:nvPr>
            <p:ph type="title"/>
          </p:nvPr>
        </p:nvSpPr>
        <p:spPr/>
        <p:txBody>
          <a:bodyPr rtlCol="0">
            <a:noAutofit/>
          </a:bodyPr>
          <a:lstStyle/>
          <a:p>
            <a:pPr algn="ctr">
              <a:defRPr/>
            </a:pPr>
            <a:r>
              <a:rPr lang="en-GB" sz="4800" b="1" dirty="0">
                <a:solidFill>
                  <a:schemeClr val="accent1">
                    <a:lumMod val="75000"/>
                  </a:schemeClr>
                </a:solidFill>
                <a:latin typeface="Arial" panose="020B0604020202020204" pitchFamily="34" charset="0"/>
                <a:cs typeface="Arial" panose="020B0604020202020204" pitchFamily="34" charset="0"/>
              </a:rPr>
              <a:t>Terms</a:t>
            </a:r>
          </a:p>
        </p:txBody>
      </p:sp>
      <p:sp>
        <p:nvSpPr>
          <p:cNvPr id="36868" name="Content Placeholder 2">
            <a:extLst>
              <a:ext uri="{FF2B5EF4-FFF2-40B4-BE49-F238E27FC236}">
                <a16:creationId xmlns:a16="http://schemas.microsoft.com/office/drawing/2014/main" id="{9F2DDDC8-0492-2F94-CB61-78D80A37CDB4}"/>
              </a:ext>
            </a:extLst>
          </p:cNvPr>
          <p:cNvSpPr>
            <a:spLocks noGrp="1" noChangeArrowheads="1"/>
          </p:cNvSpPr>
          <p:nvPr>
            <p:ph sz="half" idx="2"/>
          </p:nvPr>
        </p:nvSpPr>
        <p:spPr bwMode="auto">
          <a:xfrm>
            <a:off x="604684" y="1716089"/>
            <a:ext cx="5884606" cy="3809862"/>
          </a:xfrm>
        </p:spPr>
        <p:txBody>
          <a:bodyPr wrap="square" numCol="1" anchor="t" anchorCtr="0" compatLnSpc="1">
            <a:prstTxWarp prst="textNoShape">
              <a:avLst/>
            </a:prstTxWarp>
          </a:bodyPr>
          <a:lstStyle/>
          <a:p>
            <a:endParaRPr lang="en-US" altLang="en-US" b="1" dirty="0">
              <a:solidFill>
                <a:schemeClr val="accent6">
                  <a:lumMod val="75000"/>
                </a:schemeClr>
              </a:solidFill>
            </a:endParaRPr>
          </a:p>
          <a:p>
            <a:r>
              <a:rPr lang="en-US" altLang="en-US" dirty="0">
                <a:solidFill>
                  <a:schemeClr val="accent1">
                    <a:lumMod val="75000"/>
                  </a:schemeClr>
                </a:solidFill>
                <a:latin typeface="Arial"/>
                <a:cs typeface="Arial"/>
              </a:rPr>
              <a:t>What does </a:t>
            </a:r>
            <a:r>
              <a:rPr lang="en-US" altLang="en-US" b="1" dirty="0">
                <a:solidFill>
                  <a:schemeClr val="accent1">
                    <a:lumMod val="75000"/>
                  </a:schemeClr>
                </a:solidFill>
                <a:latin typeface="Arial"/>
                <a:cs typeface="Arial"/>
              </a:rPr>
              <a:t>safeguarding</a:t>
            </a:r>
            <a:r>
              <a:rPr lang="en-US" altLang="en-US" dirty="0">
                <a:solidFill>
                  <a:schemeClr val="accent1">
                    <a:lumMod val="75000"/>
                  </a:schemeClr>
                </a:solidFill>
                <a:latin typeface="Arial"/>
                <a:cs typeface="Arial"/>
              </a:rPr>
              <a:t> mean?</a:t>
            </a:r>
            <a:endParaRPr lang="en-GB" altLang="en-US" dirty="0">
              <a:solidFill>
                <a:schemeClr val="accent1">
                  <a:lumMod val="75000"/>
                </a:schemeClr>
              </a:solidFill>
              <a:latin typeface="Arial"/>
              <a:cs typeface="Arial"/>
            </a:endParaRPr>
          </a:p>
          <a:p>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a:cs typeface="Arial"/>
              </a:rPr>
              <a:t>What does the term </a:t>
            </a:r>
            <a:r>
              <a:rPr lang="en-GB" altLang="en-US" b="1" dirty="0">
                <a:solidFill>
                  <a:schemeClr val="accent1">
                    <a:lumMod val="75000"/>
                  </a:schemeClr>
                </a:solidFill>
                <a:latin typeface="Arial"/>
                <a:cs typeface="Arial"/>
              </a:rPr>
              <a:t>Child protection</a:t>
            </a:r>
            <a:r>
              <a:rPr lang="en-GB" altLang="en-US" dirty="0">
                <a:solidFill>
                  <a:schemeClr val="accent1">
                    <a:lumMod val="75000"/>
                  </a:schemeClr>
                </a:solidFill>
                <a:latin typeface="Arial"/>
                <a:cs typeface="Arial"/>
              </a:rPr>
              <a:t> mean?</a:t>
            </a:r>
          </a:p>
          <a:p>
            <a:endParaRPr lang="en-GB" altLang="en-US" dirty="0"/>
          </a:p>
        </p:txBody>
      </p:sp>
      <p:pic>
        <p:nvPicPr>
          <p:cNvPr id="4098" name="Picture 2" descr="Safeguarding &amp; Child Protection - MindingKids">
            <a:extLst>
              <a:ext uri="{FF2B5EF4-FFF2-40B4-BE49-F238E27FC236}">
                <a16:creationId xmlns:a16="http://schemas.microsoft.com/office/drawing/2014/main" id="{0574F533-1539-EE2A-9487-03F5F56F7A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1432" y="3005231"/>
            <a:ext cx="6518787" cy="26558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Safeguarding</a:t>
            </a: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838200" y="1278006"/>
            <a:ext cx="10515600" cy="3809862"/>
          </a:xfrm>
        </p:spPr>
        <p:txBody>
          <a:bodyPr wrap="square" numCol="1" anchor="t" anchorCtr="0" compatLnSpc="1">
            <a:prstTxWarp prst="textNoShape">
              <a:avLst/>
            </a:prstTxWarp>
            <a:normAutofit/>
          </a:bodyPr>
          <a:lstStyle/>
          <a:p>
            <a:pPr marL="0" indent="0">
              <a:lnSpc>
                <a:spcPct val="150000"/>
              </a:lnSpc>
              <a:buNone/>
            </a:pPr>
            <a:r>
              <a:rPr lang="en-GB" altLang="en-US" dirty="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The process of protecting children or vulnerable adults from abuse, harm and/or neglect.</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987542" y="3182937"/>
            <a:ext cx="9924816"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800" b="1" dirty="0">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885705" y="4240867"/>
            <a:ext cx="10795017"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eaLnBrk="1" hangingPunct="1">
              <a:lnSpc>
                <a:spcPct val="150000"/>
              </a:lnSpc>
              <a:buNone/>
            </a:pPr>
            <a:r>
              <a:rPr lang="en-GB" altLang="en-US" sz="3200" dirty="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5EF8-0A9D-CD0F-A12E-DD86D1C28E28}"/>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Definition</a:t>
            </a:r>
          </a:p>
        </p:txBody>
      </p:sp>
      <p:sp>
        <p:nvSpPr>
          <p:cNvPr id="4" name="Content Placeholder 3">
            <a:extLst>
              <a:ext uri="{FF2B5EF4-FFF2-40B4-BE49-F238E27FC236}">
                <a16:creationId xmlns:a16="http://schemas.microsoft.com/office/drawing/2014/main" id="{8EC32EF1-5EB8-EBF9-14FA-C913F531C84E}"/>
              </a:ext>
            </a:extLst>
          </p:cNvPr>
          <p:cNvSpPr>
            <a:spLocks noGrp="1"/>
          </p:cNvSpPr>
          <p:nvPr>
            <p:ph sz="half" idx="2"/>
          </p:nvPr>
        </p:nvSpPr>
        <p:spPr>
          <a:xfrm>
            <a:off x="648929" y="1825625"/>
            <a:ext cx="10704871" cy="3809862"/>
          </a:xfrm>
        </p:spPr>
        <p:txBody>
          <a:bodyPr/>
          <a:lstStyle/>
          <a:p>
            <a:pPr marL="0" indent="0">
              <a:lnSpc>
                <a:spcPct val="150000"/>
              </a:lnSpc>
              <a:buNone/>
            </a:pPr>
            <a:r>
              <a:rPr lang="en-GB" b="1" dirty="0">
                <a:solidFill>
                  <a:schemeClr val="accent1">
                    <a:lumMod val="75000"/>
                  </a:schemeClr>
                </a:solidFill>
                <a:latin typeface="Arial" panose="020B0604020202020204" pitchFamily="34" charset="0"/>
                <a:cs typeface="Arial" panose="020B0604020202020204" pitchFamily="34" charset="0"/>
              </a:rPr>
              <a:t>Child</a:t>
            </a:r>
            <a:r>
              <a:rPr lang="en-GB" dirty="0">
                <a:solidFill>
                  <a:schemeClr val="accent1">
                    <a:lumMod val="75000"/>
                  </a:schemeClr>
                </a:solidFill>
                <a:latin typeface="Arial" panose="020B0604020202020204" pitchFamily="34" charset="0"/>
                <a:cs typeface="Arial" panose="020B0604020202020204" pitchFamily="34" charset="0"/>
              </a:rPr>
              <a:t> – A person who has not yet reached their 18</a:t>
            </a:r>
            <a:r>
              <a:rPr lang="en-GB" baseline="30000" dirty="0">
                <a:solidFill>
                  <a:schemeClr val="accent1">
                    <a:lumMod val="75000"/>
                  </a:schemeClr>
                </a:solidFill>
                <a:latin typeface="Arial" panose="020B0604020202020204" pitchFamily="34" charset="0"/>
                <a:cs typeface="Arial" panose="020B0604020202020204" pitchFamily="34" charset="0"/>
              </a:rPr>
              <a:t>th</a:t>
            </a:r>
            <a:r>
              <a:rPr lang="en-GB" dirty="0">
                <a:solidFill>
                  <a:schemeClr val="accent1">
                    <a:lumMod val="75000"/>
                  </a:schemeClr>
                </a:solidFill>
                <a:latin typeface="Arial" panose="020B0604020202020204" pitchFamily="34" charset="0"/>
                <a:cs typeface="Arial" panose="020B0604020202020204" pitchFamily="34" charset="0"/>
              </a:rPr>
              <a:t> Birthday (UK – all 4 nations).</a:t>
            </a:r>
          </a:p>
          <a:p>
            <a:pPr marL="0" indent="0">
              <a:lnSpc>
                <a:spcPct val="150000"/>
              </a:lnSpc>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nSpc>
                <a:spcPct val="150000"/>
              </a:lnSpc>
              <a:buNone/>
            </a:pPr>
            <a:r>
              <a:rPr lang="en-GB" b="1" dirty="0">
                <a:solidFill>
                  <a:schemeClr val="accent1">
                    <a:lumMod val="75000"/>
                  </a:schemeClr>
                </a:solidFill>
                <a:latin typeface="Arial" panose="020B0604020202020204" pitchFamily="34" charset="0"/>
                <a:cs typeface="Arial" panose="020B0604020202020204" pitchFamily="34" charset="0"/>
              </a:rPr>
              <a:t>Vulnerable adult </a:t>
            </a:r>
            <a:r>
              <a:rPr lang="en-GB" dirty="0">
                <a:solidFill>
                  <a:schemeClr val="accent1">
                    <a:lumMod val="75000"/>
                  </a:schemeClr>
                </a:solidFill>
                <a:latin typeface="Arial" panose="020B0604020202020204" pitchFamily="34" charset="0"/>
                <a:cs typeface="Arial" panose="020B0604020202020204" pitchFamily="34" charset="0"/>
              </a:rPr>
              <a:t>– A person aged 18 or over, at risk of abuse, harm and/or neglect because of their needs for care and support.</a:t>
            </a:r>
          </a:p>
        </p:txBody>
      </p:sp>
    </p:spTree>
    <p:extLst>
      <p:ext uri="{BB962C8B-B14F-4D97-AF65-F5344CB8AC3E}">
        <p14:creationId xmlns:p14="http://schemas.microsoft.com/office/powerpoint/2010/main" val="32281143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8795AE3-5BE1-7AD0-F1A8-4E47B5909432}"/>
              </a:ext>
            </a:extLst>
          </p:cNvPr>
          <p:cNvSpPr>
            <a:spLocks noGrp="1" noChangeArrowheads="1"/>
          </p:cNvSpPr>
          <p:nvPr>
            <p:ph type="title"/>
          </p:nvPr>
        </p:nvSpPr>
        <p:spPr>
          <a:xfrm>
            <a:off x="838199" y="61912"/>
            <a:ext cx="10515600" cy="1325563"/>
          </a:xfrm>
        </p:spPr>
        <p:txBody>
          <a:bodyPr>
            <a:normAutofit/>
          </a:bodyPr>
          <a:lstStyle/>
          <a:p>
            <a:pPr algn="ctr"/>
            <a:r>
              <a:rPr lang="en-GB" altLang="en-US" sz="4800" b="1" dirty="0">
                <a:solidFill>
                  <a:schemeClr val="accent1">
                    <a:lumMod val="75000"/>
                  </a:schemeClr>
                </a:solidFill>
                <a:latin typeface="Arial"/>
                <a:cs typeface="Arial"/>
              </a:rPr>
              <a:t>Safeguarding</a:t>
            </a:r>
          </a:p>
        </p:txBody>
      </p:sp>
      <p:pic>
        <p:nvPicPr>
          <p:cNvPr id="40963" name="Picture 2">
            <a:extLst>
              <a:ext uri="{FF2B5EF4-FFF2-40B4-BE49-F238E27FC236}">
                <a16:creationId xmlns:a16="http://schemas.microsoft.com/office/drawing/2014/main" id="{6CDF7621-1F28-17E4-30C3-AE3E0B1CC7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348"/>
          <a:stretch>
            <a:fillRect/>
          </a:stretch>
        </p:blipFill>
        <p:spPr bwMode="auto">
          <a:xfrm>
            <a:off x="2900362" y="1387475"/>
            <a:ext cx="6391275"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5E1705-5F1C-6CDA-244E-3D5152DE3B32}"/>
              </a:ext>
            </a:extLst>
          </p:cNvPr>
          <p:cNvPicPr>
            <a:picLocks noChangeAspect="1"/>
          </p:cNvPicPr>
          <p:nvPr/>
        </p:nvPicPr>
        <p:blipFill>
          <a:blip r:embed="rId3"/>
          <a:stretch>
            <a:fillRect/>
          </a:stretch>
        </p:blipFill>
        <p:spPr>
          <a:xfrm>
            <a:off x="3008673" y="173405"/>
            <a:ext cx="8836865" cy="6141542"/>
          </a:xfrm>
          <a:prstGeom prst="rect">
            <a:avLst/>
          </a:prstGeom>
        </p:spPr>
      </p:pic>
      <p:sp>
        <p:nvSpPr>
          <p:cNvPr id="5" name="Title 4">
            <a:extLst>
              <a:ext uri="{FF2B5EF4-FFF2-40B4-BE49-F238E27FC236}">
                <a16:creationId xmlns:a16="http://schemas.microsoft.com/office/drawing/2014/main" id="{4E4D55C7-CC42-B398-4E7D-C212B4AA5C0C}"/>
              </a:ext>
            </a:extLst>
          </p:cNvPr>
          <p:cNvSpPr>
            <a:spLocks noGrp="1"/>
          </p:cNvSpPr>
          <p:nvPr>
            <p:ph type="title"/>
          </p:nvPr>
        </p:nvSpPr>
        <p:spPr>
          <a:xfrm>
            <a:off x="287470" y="365126"/>
            <a:ext cx="3097162" cy="4841055"/>
          </a:xfrm>
        </p:spPr>
        <p:txBody>
          <a:bodyPr>
            <a:normAutofit/>
          </a:bodyPr>
          <a:lstStyle/>
          <a:p>
            <a:r>
              <a:rPr lang="en-GB" b="1" dirty="0">
                <a:solidFill>
                  <a:schemeClr val="accent1">
                    <a:lumMod val="75000"/>
                  </a:schemeClr>
                </a:solidFill>
              </a:rPr>
              <a:t>Working together to safeguard children (2023)</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7B5E11F-5C5E-9BF9-C21E-68E32608AC10}"/>
              </a:ext>
            </a:extLst>
          </p:cNvPr>
          <p:cNvSpPr>
            <a:spLocks noGrp="1" noChangeArrowheads="1"/>
          </p:cNvSpPr>
          <p:nvPr>
            <p:ph type="title"/>
          </p:nvPr>
        </p:nvSpPr>
        <p:spPr/>
        <p:txBody>
          <a:bodyPr>
            <a:noAutofit/>
          </a:bodyPr>
          <a:lstStyle/>
          <a:p>
            <a:pPr algn="ctr"/>
            <a:r>
              <a:rPr lang="en-US" altLang="en-US" sz="4800" b="1" dirty="0">
                <a:solidFill>
                  <a:schemeClr val="accent1">
                    <a:lumMod val="75000"/>
                  </a:schemeClr>
                </a:solidFill>
                <a:latin typeface="Arial" panose="020B0604020202020204" pitchFamily="34" charset="0"/>
                <a:cs typeface="Arial" panose="020B0604020202020204" pitchFamily="34" charset="0"/>
              </a:rPr>
              <a:t>Further </a:t>
            </a:r>
            <a:r>
              <a:rPr lang="en-US" altLang="en-US" sz="4800" b="1" dirty="0" err="1">
                <a:solidFill>
                  <a:schemeClr val="accent1">
                    <a:lumMod val="75000"/>
                  </a:schemeClr>
                </a:solidFill>
                <a:latin typeface="Arial" panose="020B0604020202020204" pitchFamily="34" charset="0"/>
                <a:cs typeface="Arial" panose="020B0604020202020204" pitchFamily="34" charset="0"/>
              </a:rPr>
              <a:t>reasearch</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3967591-EB42-9367-9C92-2FAE1D2F6E55}"/>
              </a:ext>
            </a:extLst>
          </p:cNvPr>
          <p:cNvSpPr>
            <a:spLocks noGrp="1"/>
          </p:cNvSpPr>
          <p:nvPr>
            <p:ph sz="half" idx="4294967295"/>
          </p:nvPr>
        </p:nvSpPr>
        <p:spPr>
          <a:xfrm>
            <a:off x="707923" y="1690689"/>
            <a:ext cx="11223522" cy="5083176"/>
          </a:xfrm>
        </p:spPr>
        <p:txBody>
          <a:bodyPr vert="horz" lIns="91440" tIns="45720" rIns="91440" bIns="45720" rtlCol="0" anchor="t">
            <a:normAutofit/>
          </a:bodyPr>
          <a:lstStyle/>
          <a:p>
            <a:pPr marL="0" indent="0">
              <a:lnSpc>
                <a:spcPct val="150000"/>
              </a:lnSpc>
              <a:buFont typeface="Times New Roman" pitchFamily="18" charset="0"/>
              <a:buChar char="•"/>
              <a:defRPr/>
            </a:pPr>
            <a:r>
              <a:rPr lang="en-US" altLang="en-US" sz="3200" dirty="0">
                <a:solidFill>
                  <a:schemeClr val="accent1">
                    <a:lumMod val="75000"/>
                  </a:schemeClr>
                </a:solidFill>
                <a:latin typeface="Arial" panose="020B0604020202020204" pitchFamily="34" charset="0"/>
                <a:cs typeface="Arial" panose="020B0604020202020204" pitchFamily="34" charset="0"/>
              </a:rPr>
              <a:t>NSPCC – look at the website</a:t>
            </a:r>
          </a:p>
          <a:p>
            <a:pPr marL="0" indent="0">
              <a:lnSpc>
                <a:spcPct val="150000"/>
              </a:lnSpc>
              <a:buNone/>
              <a:defRPr/>
            </a:pPr>
            <a:r>
              <a:rPr lang="en-GB" sz="3200" dirty="0">
                <a:latin typeface="Arial" panose="020B0604020202020204" pitchFamily="34" charset="0"/>
                <a:cs typeface="Arial" panose="020B0604020202020204" pitchFamily="34" charset="0"/>
                <a:hlinkClick r:id="rId3"/>
              </a:rPr>
              <a:t>https://www.nspcc.org.uk/what-is-child-abuse/</a:t>
            </a:r>
            <a:endParaRPr lang="en-GB" sz="3200" dirty="0">
              <a:latin typeface="Arial" panose="020B0604020202020204" pitchFamily="34" charset="0"/>
              <a:cs typeface="Arial" panose="020B0604020202020204" pitchFamily="34" charset="0"/>
            </a:endParaRPr>
          </a:p>
          <a:p>
            <a:pPr marL="0" indent="0">
              <a:lnSpc>
                <a:spcPct val="150000"/>
              </a:lnSpc>
              <a:buNone/>
              <a:defRPr/>
            </a:pPr>
            <a:endParaRPr lang="en-GB" sz="3200" dirty="0">
              <a:latin typeface="Arial" panose="020B0604020202020204" pitchFamily="34" charset="0"/>
              <a:cs typeface="Arial" panose="020B0604020202020204" pitchFamily="34" charset="0"/>
            </a:endParaRPr>
          </a:p>
          <a:p>
            <a:pPr marL="0" indent="0">
              <a:lnSpc>
                <a:spcPct val="150000"/>
              </a:lnSpc>
              <a:buFont typeface="Times New Roman" pitchFamily="18" charset="0"/>
              <a:buChar char="•"/>
              <a:defRPr/>
            </a:pPr>
            <a:r>
              <a:rPr lang="en-US" altLang="en-US" sz="3200" dirty="0">
                <a:solidFill>
                  <a:schemeClr val="accent1">
                    <a:lumMod val="75000"/>
                  </a:schemeClr>
                </a:solidFill>
                <a:latin typeface="Arial" panose="020B0604020202020204" pitchFamily="34" charset="0"/>
                <a:cs typeface="Arial" panose="020B0604020202020204" pitchFamily="34" charset="0"/>
              </a:rPr>
              <a:t>Timeline of abuse </a:t>
            </a:r>
            <a:endParaRPr lang="en-US" altLang="en-US" sz="3200" b="1"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endParaRPr lang="en-US" altLang="en-US" dirty="0">
              <a:solidFill>
                <a:schemeClr val="tx2">
                  <a:lumMod val="75000"/>
                </a:schemeClr>
              </a:solidFill>
            </a:endParaRPr>
          </a:p>
          <a:p>
            <a:pPr>
              <a:defRPr/>
            </a:pP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F22AC2A-176E-A647-ED25-F538C814EE90}"/>
              </a:ext>
            </a:extLst>
          </p:cNvPr>
          <p:cNvSpPr>
            <a:spLocks noGrp="1"/>
          </p:cNvSpPr>
          <p:nvPr>
            <p:ph type="title"/>
          </p:nvPr>
        </p:nvSpPr>
        <p:spPr/>
        <p:txBody>
          <a:bodyPr rtlCol="0">
            <a:normAutofit fontScale="90000"/>
          </a:bodyPr>
          <a:lstStyle/>
          <a:p>
            <a:pPr algn="ctr">
              <a:defRPr/>
            </a:pPr>
            <a:br>
              <a:rPr lang="en-US" altLang="en-US" dirty="0"/>
            </a:br>
            <a:r>
              <a:rPr lang="en-US" altLang="en-US" sz="5300" b="1" dirty="0">
                <a:solidFill>
                  <a:schemeClr val="accent1">
                    <a:lumMod val="75000"/>
                  </a:schemeClr>
                </a:solidFill>
                <a:latin typeface="Arial" panose="020B0604020202020204" pitchFamily="34" charset="0"/>
                <a:cs typeface="Arial" panose="020B0604020202020204" pitchFamily="34" charset="0"/>
              </a:rPr>
              <a:t>CASPAR</a:t>
            </a:r>
            <a:br>
              <a:rPr lang="en-US" altLang="en-US" dirty="0"/>
            </a:br>
            <a:endParaRPr lang="en-GB" altLang="en-US" dirty="0"/>
          </a:p>
        </p:txBody>
      </p:sp>
      <p:sp>
        <p:nvSpPr>
          <p:cNvPr id="45059" name="Content Placeholder 4">
            <a:extLst>
              <a:ext uri="{FF2B5EF4-FFF2-40B4-BE49-F238E27FC236}">
                <a16:creationId xmlns:a16="http://schemas.microsoft.com/office/drawing/2014/main" id="{95037C23-1071-907D-3B23-569A3DB42E4C}"/>
              </a:ext>
            </a:extLst>
          </p:cNvPr>
          <p:cNvSpPr>
            <a:spLocks noGrp="1" noChangeArrowheads="1"/>
          </p:cNvSpPr>
          <p:nvPr>
            <p:ph idx="1"/>
          </p:nvPr>
        </p:nvSpPr>
        <p:spPr bwMode="auto"/>
        <p:txBody>
          <a:bodyPr wrap="square" numCol="1" anchor="t" anchorCtr="0" compatLnSpc="1">
            <a:prstTxWarp prst="textNoShape">
              <a:avLst/>
            </a:prstTxWarp>
            <a:normAutofit/>
          </a:bodyPr>
          <a:lstStyle/>
          <a:p>
            <a:pPr algn="ctr">
              <a:spcBef>
                <a:spcPts val="900"/>
              </a:spcBef>
              <a:buNone/>
            </a:pPr>
            <a:r>
              <a:rPr lang="en-US" altLang="en-US" sz="3600" b="1" dirty="0">
                <a:latin typeface="Arial" panose="020B0604020202020204" pitchFamily="34" charset="0"/>
                <a:cs typeface="Arial" panose="020B0604020202020204" pitchFamily="34" charset="0"/>
              </a:rPr>
              <a:t>C</a:t>
            </a:r>
            <a:r>
              <a:rPr lang="en-US" altLang="en-US" sz="3600" dirty="0">
                <a:latin typeface="Arial" panose="020B0604020202020204" pitchFamily="34" charset="0"/>
                <a:cs typeface="Arial" panose="020B0604020202020204" pitchFamily="34" charset="0"/>
              </a:rPr>
              <a:t>urrent</a:t>
            </a:r>
            <a:r>
              <a:rPr lang="en-US" altLang="en-US" sz="3600" b="1" dirty="0">
                <a:latin typeface="Arial" panose="020B0604020202020204" pitchFamily="34" charset="0"/>
                <a:cs typeface="Arial" panose="020B0604020202020204" pitchFamily="34" charset="0"/>
              </a:rPr>
              <a:t> A</a:t>
            </a:r>
            <a:r>
              <a:rPr lang="en-US" altLang="en-US" sz="3600" dirty="0">
                <a:latin typeface="Arial" panose="020B0604020202020204" pitchFamily="34" charset="0"/>
                <a:cs typeface="Arial" panose="020B0604020202020204" pitchFamily="34" charset="0"/>
              </a:rPr>
              <a:t>wareness</a:t>
            </a:r>
            <a:r>
              <a:rPr lang="en-US" altLang="en-US" sz="3600" b="1" dirty="0">
                <a:latin typeface="Arial" panose="020B0604020202020204" pitchFamily="34" charset="0"/>
                <a:cs typeface="Arial" panose="020B0604020202020204" pitchFamily="34" charset="0"/>
              </a:rPr>
              <a:t> S</a:t>
            </a:r>
            <a:r>
              <a:rPr lang="en-US" altLang="en-US" sz="3600" dirty="0">
                <a:latin typeface="Arial" panose="020B0604020202020204" pitchFamily="34" charset="0"/>
                <a:cs typeface="Arial" panose="020B0604020202020204" pitchFamily="34" charset="0"/>
              </a:rPr>
              <a:t>ervice</a:t>
            </a:r>
            <a:r>
              <a:rPr lang="en-US" altLang="en-US" sz="3600" b="1" dirty="0">
                <a:latin typeface="Arial" panose="020B0604020202020204" pitchFamily="34" charset="0"/>
                <a:cs typeface="Arial" panose="020B0604020202020204" pitchFamily="34" charset="0"/>
              </a:rPr>
              <a:t> </a:t>
            </a:r>
          </a:p>
          <a:p>
            <a:pPr algn="ctr">
              <a:spcBef>
                <a:spcPts val="900"/>
              </a:spcBef>
              <a:buNone/>
            </a:pPr>
            <a:r>
              <a:rPr lang="en-US" altLang="en-US" sz="3600" b="1" dirty="0">
                <a:latin typeface="Arial" panose="020B0604020202020204" pitchFamily="34" charset="0"/>
                <a:cs typeface="Arial" panose="020B0604020202020204" pitchFamily="34" charset="0"/>
              </a:rPr>
              <a:t>for P</a:t>
            </a:r>
            <a:r>
              <a:rPr lang="en-US" altLang="en-US" sz="3600" dirty="0">
                <a:latin typeface="Arial" panose="020B0604020202020204" pitchFamily="34" charset="0"/>
                <a:cs typeface="Arial" panose="020B0604020202020204" pitchFamily="34" charset="0"/>
              </a:rPr>
              <a:t>olicy</a:t>
            </a:r>
            <a:r>
              <a:rPr lang="en-US" altLang="en-US" sz="3600" b="1" dirty="0">
                <a:latin typeface="Arial" panose="020B0604020202020204" pitchFamily="34" charset="0"/>
                <a:cs typeface="Arial" panose="020B0604020202020204" pitchFamily="34" charset="0"/>
              </a:rPr>
              <a:t>, P</a:t>
            </a:r>
            <a:r>
              <a:rPr lang="en-US" altLang="en-US" sz="3600" dirty="0">
                <a:latin typeface="Arial" panose="020B0604020202020204" pitchFamily="34" charset="0"/>
                <a:cs typeface="Arial" panose="020B0604020202020204" pitchFamily="34" charset="0"/>
              </a:rPr>
              <a:t>ractice</a:t>
            </a:r>
            <a:r>
              <a:rPr lang="en-US" altLang="en-US" sz="3600" b="1" dirty="0">
                <a:latin typeface="Arial" panose="020B0604020202020204" pitchFamily="34" charset="0"/>
                <a:cs typeface="Arial" panose="020B0604020202020204" pitchFamily="34" charset="0"/>
              </a:rPr>
              <a:t> and R</a:t>
            </a:r>
            <a:r>
              <a:rPr lang="en-US" altLang="en-US" sz="3600" dirty="0">
                <a:latin typeface="Arial" panose="020B0604020202020204" pitchFamily="34" charset="0"/>
                <a:cs typeface="Arial" panose="020B0604020202020204" pitchFamily="34" charset="0"/>
              </a:rPr>
              <a:t>esearch</a:t>
            </a:r>
          </a:p>
          <a:p>
            <a:pPr algn="ctr">
              <a:spcBef>
                <a:spcPts val="900"/>
              </a:spcBef>
              <a:buNone/>
            </a:pPr>
            <a:endParaRPr lang="en-US" altLang="en-US" sz="3600" b="1" dirty="0">
              <a:latin typeface="Arial" panose="020B0604020202020204" pitchFamily="34" charset="0"/>
              <a:cs typeface="Arial" panose="020B0604020202020204" pitchFamily="34" charset="0"/>
            </a:endParaRPr>
          </a:p>
          <a:p>
            <a:pPr algn="ctr">
              <a:spcBef>
                <a:spcPts val="700"/>
              </a:spcBef>
              <a:buNone/>
            </a:pPr>
            <a:endParaRPr lang="en-US" altLang="en-US" sz="3600" dirty="0">
              <a:latin typeface="Arial" panose="020B0604020202020204" pitchFamily="34" charset="0"/>
              <a:cs typeface="Arial" panose="020B0604020202020204" pitchFamily="34" charset="0"/>
            </a:endParaRPr>
          </a:p>
          <a:p>
            <a:pPr algn="ctr">
              <a:spcBef>
                <a:spcPts val="700"/>
              </a:spcBef>
              <a:buNone/>
            </a:pPr>
            <a:r>
              <a:rPr lang="en-US" altLang="en-US" sz="3600" dirty="0">
                <a:solidFill>
                  <a:schemeClr val="accent1">
                    <a:lumMod val="75000"/>
                  </a:schemeClr>
                </a:solidFill>
                <a:latin typeface="Arial" panose="020B0604020202020204" pitchFamily="34" charset="0"/>
                <a:cs typeface="Arial" panose="020B0604020202020204" pitchFamily="34" charset="0"/>
              </a:rPr>
              <a:t>Register online with the NSPCC and receive weekly bulletins every Monday </a:t>
            </a:r>
          </a:p>
          <a:p>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3237929-3131-E843-C1FC-A54859224A09}"/>
              </a:ext>
            </a:extLst>
          </p:cNvPr>
          <p:cNvSpPr>
            <a:spLocks noGrp="1"/>
          </p:cNvSpPr>
          <p:nvPr>
            <p:ph type="title"/>
          </p:nvPr>
        </p:nvSpPr>
        <p:spPr/>
        <p:txBody>
          <a:bodyPr rtlCol="0">
            <a:noAutofit/>
          </a:bodyPr>
          <a:lstStyle/>
          <a:p>
            <a:pPr algn="ctr">
              <a:defRPr/>
            </a:pPr>
            <a:r>
              <a:rPr lang="en-GB" altLang="en-US" sz="4800" b="1" dirty="0">
                <a:solidFill>
                  <a:schemeClr val="accent1">
                    <a:lumMod val="75000"/>
                  </a:schemeClr>
                </a:solidFill>
                <a:latin typeface="Arial" panose="020B0604020202020204" pitchFamily="34" charset="0"/>
                <a:cs typeface="Arial" panose="020B0604020202020204" pitchFamily="34" charset="0"/>
              </a:rPr>
              <a:t>Safeguarding Procedures</a:t>
            </a:r>
          </a:p>
        </p:txBody>
      </p:sp>
      <p:sp>
        <p:nvSpPr>
          <p:cNvPr id="3" name="Content Placeholder 2">
            <a:extLst>
              <a:ext uri="{FF2B5EF4-FFF2-40B4-BE49-F238E27FC236}">
                <a16:creationId xmlns:a16="http://schemas.microsoft.com/office/drawing/2014/main" id="{E67E83AE-AA08-A0E0-725E-55B8BCA12C1D}"/>
              </a:ext>
            </a:extLst>
          </p:cNvPr>
          <p:cNvSpPr>
            <a:spLocks noGrp="1"/>
          </p:cNvSpPr>
          <p:nvPr>
            <p:ph idx="1"/>
          </p:nvPr>
        </p:nvSpPr>
        <p:spPr>
          <a:xfrm>
            <a:off x="93406" y="1386347"/>
            <a:ext cx="11907326" cy="4530231"/>
          </a:xfrm>
        </p:spPr>
        <p:txBody>
          <a:bodyPr>
            <a:normAutofit/>
          </a:bodyPr>
          <a:lstStyle/>
          <a:p>
            <a:pPr marL="0" indent="0">
              <a:buNone/>
              <a:defRPr/>
            </a:pPr>
            <a:r>
              <a:rPr lang="en-GB" sz="3600" dirty="0">
                <a:solidFill>
                  <a:schemeClr val="accent1">
                    <a:lumMod val="75000"/>
                  </a:schemeClr>
                </a:solidFill>
                <a:hlinkClick r:id="rId3"/>
              </a:rPr>
              <a:t>https://lscpbirmingham.org.uk/</a:t>
            </a:r>
            <a:endParaRPr lang="en-GB" sz="3600" dirty="0">
              <a:solidFill>
                <a:schemeClr val="accent1">
                  <a:lumMod val="75000"/>
                </a:schemeClr>
              </a:solidFill>
            </a:endParaRPr>
          </a:p>
          <a:p>
            <a:pPr marL="0" indent="0">
              <a:buNone/>
              <a:defRPr/>
            </a:pPr>
            <a:endParaRPr lang="en-GB" sz="3600" dirty="0">
              <a:solidFill>
                <a:schemeClr val="accent1">
                  <a:lumMod val="75000"/>
                </a:schemeClr>
              </a:solidFill>
            </a:endParaRPr>
          </a:p>
        </p:txBody>
      </p:sp>
      <p:pic>
        <p:nvPicPr>
          <p:cNvPr id="5122" name="Picture 2" descr="Home - Birmingham Safeguarding Children ...">
            <a:extLst>
              <a:ext uri="{FF2B5EF4-FFF2-40B4-BE49-F238E27FC236}">
                <a16:creationId xmlns:a16="http://schemas.microsoft.com/office/drawing/2014/main" id="{9B4210F7-1F13-1FAF-7DF0-FE8CA5A69B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1621" y="2258962"/>
            <a:ext cx="7287850" cy="32126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2996ECD-B9BD-5D15-358A-D67A52DDEE61}"/>
              </a:ext>
            </a:extLst>
          </p:cNvPr>
          <p:cNvSpPr>
            <a:spLocks noGrp="1"/>
          </p:cNvSpPr>
          <p:nvPr>
            <p:ph type="title"/>
          </p:nvPr>
        </p:nvSpPr>
        <p:spPr>
          <a:xfrm>
            <a:off x="479822" y="172244"/>
            <a:ext cx="11232356" cy="1325563"/>
          </a:xfrm>
        </p:spPr>
        <p:txBody>
          <a:bodyPr rtlCol="0">
            <a:noAutofit/>
          </a:bodyPr>
          <a:lstStyle/>
          <a:p>
            <a:pPr algn="ctr">
              <a:defRPr/>
            </a:pPr>
            <a:r>
              <a:rPr lang="en-GB" altLang="en-US" sz="4800" b="1" dirty="0">
                <a:solidFill>
                  <a:schemeClr val="accent1">
                    <a:lumMod val="75000"/>
                  </a:schemeClr>
                </a:solidFill>
                <a:latin typeface="Arial"/>
                <a:cs typeface="Arial"/>
              </a:rPr>
              <a:t>Wales Safeguarding Procedures App</a:t>
            </a:r>
            <a:r>
              <a:rPr lang="en-GB" altLang="en-US" sz="4800" dirty="0">
                <a:solidFill>
                  <a:schemeClr val="accent1">
                    <a:lumMod val="75000"/>
                  </a:schemeClr>
                </a:solidFill>
                <a:latin typeface="Arial"/>
                <a:cs typeface="Arial"/>
              </a:rPr>
              <a:t> </a:t>
            </a:r>
          </a:p>
        </p:txBody>
      </p:sp>
      <p:pic>
        <p:nvPicPr>
          <p:cNvPr id="47107" name="Content Placeholder 3">
            <a:extLst>
              <a:ext uri="{FF2B5EF4-FFF2-40B4-BE49-F238E27FC236}">
                <a16:creationId xmlns:a16="http://schemas.microsoft.com/office/drawing/2014/main" id="{5FDDB404-EB97-0B30-261B-99374A141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148931" y="1885950"/>
            <a:ext cx="3894138" cy="3894138"/>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91662ED-6A00-93A8-266A-80053E8EFFD5}"/>
              </a:ext>
            </a:extLst>
          </p:cNvPr>
          <p:cNvSpPr>
            <a:spLocks noGrp="1"/>
          </p:cNvSpPr>
          <p:nvPr>
            <p:ph type="title"/>
          </p:nvPr>
        </p:nvSpPr>
        <p:spPr/>
        <p:txBody>
          <a:bodyPr rtlCol="0">
            <a:noAutofit/>
          </a:bodyPr>
          <a:lstStyle/>
          <a:p>
            <a:pPr algn="ctr">
              <a:defRPr/>
            </a:pPr>
            <a:r>
              <a:rPr lang="en-GB" altLang="en-US" sz="4800" b="1" dirty="0">
                <a:solidFill>
                  <a:schemeClr val="accent1">
                    <a:lumMod val="75000"/>
                  </a:schemeClr>
                </a:solidFill>
                <a:latin typeface="Arial"/>
                <a:cs typeface="Arial"/>
              </a:rPr>
              <a:t>Wales Safeguarding Procedures App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pic>
        <p:nvPicPr>
          <p:cNvPr id="49155" name="Content Placeholder 4">
            <a:extLst>
              <a:ext uri="{FF2B5EF4-FFF2-40B4-BE49-F238E27FC236}">
                <a16:creationId xmlns:a16="http://schemas.microsoft.com/office/drawing/2014/main" id="{6AE4682D-91C1-6EB9-2191-4DBB610A72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75931" y="2232819"/>
            <a:ext cx="3640138" cy="3640138"/>
          </a:xfr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3237929-3131-E843-C1FC-A54859224A09}"/>
              </a:ext>
            </a:extLst>
          </p:cNvPr>
          <p:cNvSpPr>
            <a:spLocks noGrp="1"/>
          </p:cNvSpPr>
          <p:nvPr>
            <p:ph type="title"/>
          </p:nvPr>
        </p:nvSpPr>
        <p:spPr/>
        <p:txBody>
          <a:bodyPr rtlCol="0">
            <a:noAutofit/>
          </a:bodyPr>
          <a:lstStyle/>
          <a:p>
            <a:pPr algn="ctr">
              <a:defRPr/>
            </a:pPr>
            <a:br>
              <a:rPr lang="en-GB" altLang="en-US" sz="4800" b="1" dirty="0">
                <a:latin typeface="Arial"/>
                <a:cs typeface="Arial"/>
              </a:rPr>
            </a:br>
            <a:r>
              <a:rPr lang="en-GB" altLang="en-US" sz="4800" b="1" dirty="0">
                <a:solidFill>
                  <a:schemeClr val="accent1">
                    <a:lumMod val="75000"/>
                  </a:schemeClr>
                </a:solidFill>
                <a:latin typeface="Arial"/>
                <a:cs typeface="Arial"/>
              </a:rPr>
              <a:t>Wales Safeguarding </a:t>
            </a:r>
            <a:r>
              <a:rPr lang="en-GB" altLang="en-US" sz="4800" b="1" dirty="0" err="1">
                <a:solidFill>
                  <a:schemeClr val="accent1">
                    <a:lumMod val="75000"/>
                  </a:schemeClr>
                </a:solidFill>
                <a:latin typeface="Arial"/>
                <a:cs typeface="Arial"/>
              </a:rPr>
              <a:t>Procuedures</a:t>
            </a:r>
            <a:r>
              <a:rPr lang="en-GB" altLang="en-US" sz="4800" b="1" dirty="0">
                <a:solidFill>
                  <a:schemeClr val="accent1">
                    <a:lumMod val="75000"/>
                  </a:schemeClr>
                </a:solidFill>
                <a:latin typeface="Arial"/>
                <a:cs typeface="Arial"/>
              </a:rPr>
              <a:t> 2019 </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E67E83AE-AA08-A0E0-725E-55B8BCA12C1D}"/>
              </a:ext>
            </a:extLst>
          </p:cNvPr>
          <p:cNvSpPr>
            <a:spLocks noGrp="1"/>
          </p:cNvSpPr>
          <p:nvPr>
            <p:ph idx="1"/>
          </p:nvPr>
        </p:nvSpPr>
        <p:spPr>
          <a:xfrm>
            <a:off x="1509713" y="2275682"/>
            <a:ext cx="10515600" cy="3640897"/>
          </a:xfrm>
        </p:spPr>
        <p:txBody>
          <a:bodyPr/>
          <a:lstStyle/>
          <a:p>
            <a:pPr>
              <a:defRPr/>
            </a:pPr>
            <a:endParaRPr lang="en-GB" dirty="0"/>
          </a:p>
          <a:p>
            <a:pPr marL="0" indent="0">
              <a:buNone/>
              <a:defRPr/>
            </a:pPr>
            <a:r>
              <a:rPr lang="en-GB" dirty="0">
                <a:hlinkClick r:id="rId3"/>
              </a:rPr>
              <a:t>https://socialcare.wales/cms_assets/hub-downloads/Wales-Safeguarding-Procedures-Frequently-asked-questions.pdf</a:t>
            </a:r>
            <a:endParaRPr lang="en-GB" dirty="0"/>
          </a:p>
          <a:p>
            <a:pPr>
              <a:defRPr/>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90090712-D0F0-57CB-58B6-7AD1AC81A5B1}"/>
              </a:ext>
            </a:extLst>
          </p:cNvPr>
          <p:cNvSpPr>
            <a:spLocks noGrp="1" noChangeArrowheads="1"/>
          </p:cNvSpPr>
          <p:nvPr>
            <p:ph type="title"/>
          </p:nvPr>
        </p:nvSpPr>
        <p:spPr/>
        <p:txBody>
          <a:bodyPr>
            <a:noAutofit/>
          </a:bodyPr>
          <a:lstStyle/>
          <a:p>
            <a:pPr algn="ctr"/>
            <a:r>
              <a:rPr lang="cy-GB" altLang="en-US" sz="4800" b="1" dirty="0">
                <a:solidFill>
                  <a:schemeClr val="accent1">
                    <a:lumMod val="75000"/>
                  </a:schemeClr>
                </a:solidFill>
                <a:latin typeface="Arial" panose="020B0604020202020204" pitchFamily="34" charset="0"/>
                <a:cs typeface="Arial" panose="020B0604020202020204" pitchFamily="34" charset="0"/>
              </a:rPr>
              <a:t>Abuse</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385F461-2802-7A9A-C885-9CEA49D83AAF}"/>
              </a:ext>
            </a:extLst>
          </p:cNvPr>
          <p:cNvSpPr>
            <a:spLocks noGrp="1"/>
          </p:cNvSpPr>
          <p:nvPr>
            <p:ph sz="half" idx="2"/>
          </p:nvPr>
        </p:nvSpPr>
        <p:spPr>
          <a:xfrm>
            <a:off x="191728" y="1386347"/>
            <a:ext cx="11887200" cy="4549177"/>
          </a:xfrm>
        </p:spPr>
        <p:txBody>
          <a:bodyPr/>
          <a:lstStyle/>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What does abuse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Discuss what you think might cause abuse</a:t>
            </a:r>
          </a:p>
          <a:p>
            <a:pPr>
              <a:defRPr/>
            </a:pPr>
            <a:endParaRPr lang="en-GB" dirty="0"/>
          </a:p>
        </p:txBody>
      </p:sp>
      <p:pic>
        <p:nvPicPr>
          <p:cNvPr id="6146" name="Picture 2" descr="Emotional abuse | What is emotional ...">
            <a:extLst>
              <a:ext uri="{FF2B5EF4-FFF2-40B4-BE49-F238E27FC236}">
                <a16:creationId xmlns:a16="http://schemas.microsoft.com/office/drawing/2014/main" id="{B080215A-9577-4069-5DEB-2827242EC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4363" y="2999914"/>
            <a:ext cx="3988979" cy="26544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761D006-BC52-44A0-9D85-6AAF2C590278}"/>
              </a:ext>
            </a:extLst>
          </p:cNvPr>
          <p:cNvSpPr>
            <a:spLocks noGrp="1" noChangeArrowheads="1"/>
          </p:cNvSpPr>
          <p:nvPr>
            <p:ph type="title"/>
          </p:nvPr>
        </p:nvSpPr>
        <p:spPr>
          <a:xfrm>
            <a:off x="1009650" y="65914"/>
            <a:ext cx="10515600" cy="936977"/>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65539" name="Content Placeholder 2">
            <a:extLst>
              <a:ext uri="{FF2B5EF4-FFF2-40B4-BE49-F238E27FC236}">
                <a16:creationId xmlns:a16="http://schemas.microsoft.com/office/drawing/2014/main" id="{04F95DDC-F987-173B-5ECE-787A4E55822B}"/>
              </a:ext>
            </a:extLst>
          </p:cNvPr>
          <p:cNvSpPr>
            <a:spLocks noGrp="1"/>
          </p:cNvSpPr>
          <p:nvPr>
            <p:ph idx="1"/>
          </p:nvPr>
        </p:nvSpPr>
        <p:spPr>
          <a:xfrm>
            <a:off x="364331" y="1002891"/>
            <a:ext cx="11160919" cy="4029484"/>
          </a:xfrm>
        </p:spPr>
        <p:txBody>
          <a:bodyPr>
            <a:noAutofit/>
          </a:bodyPr>
          <a:lstStyle/>
          <a:p>
            <a:pPr marL="0" indent="0">
              <a:lnSpc>
                <a:spcPct val="100000"/>
              </a:lnSpc>
              <a:buNone/>
              <a:defRPr/>
            </a:pPr>
            <a:r>
              <a:rPr lang="en-GB" altLang="en-US" sz="2000" dirty="0">
                <a:latin typeface="Arial" panose="020B0604020202020204" pitchFamily="34" charset="0"/>
                <a:cs typeface="Arial" panose="020B0604020202020204" pitchFamily="34" charset="0"/>
              </a:rPr>
              <a:t>Department of Education (2023) Working Together to Safeguard Children. Available at: https://assets.publishing.service.gov.uk/media/65cb4349a7ded0000c79e4e1/Working_together_to_safeguard_children_2023_-_statutory_guidance.pdf  (Accessed: 7</a:t>
            </a:r>
            <a:r>
              <a:rPr lang="en-GB" altLang="en-US" sz="2000" baseline="30000" dirty="0">
                <a:latin typeface="Arial" panose="020B0604020202020204" pitchFamily="34" charset="0"/>
                <a:cs typeface="Arial" panose="020B0604020202020204" pitchFamily="34" charset="0"/>
              </a:rPr>
              <a:t>th</a:t>
            </a:r>
            <a:r>
              <a:rPr lang="en-GB" altLang="en-US" sz="2000" dirty="0">
                <a:latin typeface="Arial" panose="020B0604020202020204" pitchFamily="34" charset="0"/>
                <a:cs typeface="Arial" panose="020B0604020202020204" pitchFamily="34" charset="0"/>
              </a:rPr>
              <a:t> May 2024).</a:t>
            </a:r>
          </a:p>
          <a:p>
            <a:pPr marL="0" indent="0">
              <a:lnSpc>
                <a:spcPct val="100000"/>
              </a:lnSpc>
              <a:buNone/>
              <a:defRPr/>
            </a:pPr>
            <a:endParaRPr lang="en-GB" altLang="en-US" sz="2000" dirty="0">
              <a:latin typeface="Arial" panose="020B0604020202020204" pitchFamily="34" charset="0"/>
              <a:cs typeface="Arial" panose="020B0604020202020204" pitchFamily="34" charset="0"/>
            </a:endParaRPr>
          </a:p>
          <a:p>
            <a:pPr marL="0" indent="0">
              <a:lnSpc>
                <a:spcPct val="100000"/>
              </a:lnSpc>
              <a:buNone/>
              <a:defRPr/>
            </a:pPr>
            <a:r>
              <a:rPr lang="en-GB" altLang="en-US" sz="2000" dirty="0">
                <a:latin typeface="Arial" panose="020B0604020202020204" pitchFamily="34" charset="0"/>
                <a:cs typeface="Arial" panose="020B0604020202020204" pitchFamily="34" charset="0"/>
              </a:rPr>
              <a:t>Family Rights Group (2012) Ann and Terry’s Story (Parts 1 and 2)-Child Protection Conference. Available at: </a:t>
            </a:r>
            <a:r>
              <a:rPr lang="en-GB" altLang="en-US" sz="2000" dirty="0">
                <a:latin typeface="Arial" panose="020B0604020202020204" pitchFamily="34" charset="0"/>
                <a:cs typeface="Arial" panose="020B0604020202020204" pitchFamily="34" charset="0"/>
                <a:hlinkClick r:id="rId2"/>
              </a:rPr>
              <a:t>https://www.youtube.com/watch?v=EjRX38_P5HU</a:t>
            </a:r>
            <a:r>
              <a:rPr lang="en-GB" altLang="en-US" sz="2000" dirty="0">
                <a:latin typeface="Arial" panose="020B0604020202020204" pitchFamily="34" charset="0"/>
                <a:cs typeface="Arial" panose="020B0604020202020204" pitchFamily="34" charset="0"/>
              </a:rPr>
              <a:t> (Accessed 7</a:t>
            </a:r>
            <a:r>
              <a:rPr lang="en-GB" altLang="en-US" sz="2000" baseline="30000" dirty="0">
                <a:latin typeface="Arial" panose="020B0604020202020204" pitchFamily="34" charset="0"/>
                <a:cs typeface="Arial" panose="020B0604020202020204" pitchFamily="34" charset="0"/>
              </a:rPr>
              <a:t>th</a:t>
            </a:r>
            <a:r>
              <a:rPr lang="en-GB" altLang="en-US" sz="2000" dirty="0">
                <a:latin typeface="Arial" panose="020B0604020202020204" pitchFamily="34" charset="0"/>
                <a:cs typeface="Arial" panose="020B0604020202020204" pitchFamily="34" charset="0"/>
              </a:rPr>
              <a:t> May 2024). </a:t>
            </a:r>
          </a:p>
          <a:p>
            <a:pPr marL="0" indent="0">
              <a:lnSpc>
                <a:spcPct val="100000"/>
              </a:lnSpc>
              <a:buNone/>
              <a:defRPr/>
            </a:pPr>
            <a:endParaRPr lang="en-GB" altLang="en-US" sz="2000" dirty="0">
              <a:latin typeface="Arial" panose="020B0604020202020204" pitchFamily="34" charset="0"/>
              <a:cs typeface="Arial" panose="020B0604020202020204" pitchFamily="34" charset="0"/>
            </a:endParaRPr>
          </a:p>
          <a:p>
            <a:pPr marL="0" indent="0">
              <a:lnSpc>
                <a:spcPct val="100000"/>
              </a:lnSpc>
              <a:buNone/>
              <a:defRPr/>
            </a:pPr>
            <a:r>
              <a:rPr lang="en-GB" altLang="en-US" sz="2000" dirty="0">
                <a:latin typeface="Arial" panose="020B0604020202020204" pitchFamily="34" charset="0"/>
                <a:cs typeface="Arial" panose="020B0604020202020204" pitchFamily="34" charset="0"/>
              </a:rPr>
              <a:t>LSCP Birmingham (2024) </a:t>
            </a:r>
            <a:r>
              <a:rPr lang="en-GB" altLang="en-US" sz="2000" i="1" dirty="0">
                <a:latin typeface="Arial" panose="020B0604020202020204" pitchFamily="34" charset="0"/>
                <a:cs typeface="Arial" panose="020B0604020202020204" pitchFamily="34" charset="0"/>
              </a:rPr>
              <a:t>Birmingham Safeguarding Children Partnership. </a:t>
            </a:r>
            <a:r>
              <a:rPr lang="en-GB" altLang="en-US" sz="2000" dirty="0">
                <a:latin typeface="Arial" panose="020B0604020202020204" pitchFamily="34" charset="0"/>
                <a:cs typeface="Arial" panose="020B0604020202020204" pitchFamily="34" charset="0"/>
              </a:rPr>
              <a:t>Available at: </a:t>
            </a:r>
            <a:r>
              <a:rPr lang="en-GB" sz="2000" dirty="0">
                <a:solidFill>
                  <a:schemeClr val="accent1">
                    <a:lumMod val="75000"/>
                  </a:schemeClr>
                </a:solidFill>
                <a:hlinkClick r:id="rId3"/>
              </a:rPr>
              <a:t>https://lscpbirmingham.org.uk/</a:t>
            </a:r>
            <a:r>
              <a:rPr lang="en-GB" sz="2000" dirty="0">
                <a:solidFill>
                  <a:schemeClr val="accent1">
                    <a:lumMod val="75000"/>
                  </a:schemeClr>
                </a:solidFill>
              </a:rPr>
              <a:t> </a:t>
            </a:r>
            <a:r>
              <a:rPr lang="en-GB" altLang="en-US" sz="2000" dirty="0">
                <a:latin typeface="Arial" panose="020B0604020202020204" pitchFamily="34" charset="0"/>
                <a:cs typeface="Arial" panose="020B0604020202020204" pitchFamily="34" charset="0"/>
              </a:rPr>
              <a:t>(Accessed: 7</a:t>
            </a:r>
            <a:r>
              <a:rPr lang="en-GB" altLang="en-US" sz="2000" baseline="30000" dirty="0">
                <a:latin typeface="Arial" panose="020B0604020202020204" pitchFamily="34" charset="0"/>
                <a:cs typeface="Arial" panose="020B0604020202020204" pitchFamily="34" charset="0"/>
              </a:rPr>
              <a:t>th</a:t>
            </a:r>
            <a:r>
              <a:rPr lang="en-GB" altLang="en-US" sz="2000" dirty="0">
                <a:latin typeface="Arial" panose="020B0604020202020204" pitchFamily="34" charset="0"/>
                <a:cs typeface="Arial" panose="020B0604020202020204" pitchFamily="34" charset="0"/>
              </a:rPr>
              <a:t> May 2024).</a:t>
            </a:r>
          </a:p>
          <a:p>
            <a:pPr marL="0" indent="0">
              <a:lnSpc>
                <a:spcPct val="100000"/>
              </a:lnSpc>
              <a:buNone/>
              <a:defRPr/>
            </a:pPr>
            <a:endParaRPr lang="en-GB" altLang="en-US" sz="2000" dirty="0">
              <a:latin typeface="Arial" panose="020B0604020202020204" pitchFamily="34" charset="0"/>
              <a:cs typeface="Arial" panose="020B0604020202020204" pitchFamily="34" charset="0"/>
            </a:endParaRPr>
          </a:p>
          <a:p>
            <a:pPr marL="0" indent="0">
              <a:lnSpc>
                <a:spcPct val="100000"/>
              </a:lnSpc>
              <a:buNone/>
              <a:defRPr/>
            </a:pPr>
            <a:r>
              <a:rPr lang="en-GB" altLang="en-US" sz="2000" dirty="0">
                <a:latin typeface="Arial" panose="020B0604020202020204" pitchFamily="34" charset="0"/>
                <a:cs typeface="Arial" panose="020B0604020202020204" pitchFamily="34" charset="0"/>
              </a:rPr>
              <a:t>NSPCC (2024) What is child abuse? Available at: </a:t>
            </a:r>
            <a:r>
              <a:rPr lang="en-GB" altLang="en-US" sz="2000" dirty="0">
                <a:latin typeface="Arial" panose="020B0604020202020204" pitchFamily="34" charset="0"/>
                <a:cs typeface="Arial" panose="020B0604020202020204" pitchFamily="34" charset="0"/>
                <a:hlinkClick r:id="rId4"/>
              </a:rPr>
              <a:t>https://www.nspcc.org.uk/what-is-child-abuse/</a:t>
            </a:r>
            <a:r>
              <a:rPr lang="en-GB" altLang="en-US" sz="2000" dirty="0">
                <a:latin typeface="Arial" panose="020B0604020202020204" pitchFamily="34" charset="0"/>
                <a:cs typeface="Arial" panose="020B0604020202020204" pitchFamily="34" charset="0"/>
              </a:rPr>
              <a:t> (Accessed: 7</a:t>
            </a:r>
            <a:r>
              <a:rPr lang="en-GB" altLang="en-US" sz="2000" baseline="30000" dirty="0">
                <a:latin typeface="Arial" panose="020B0604020202020204" pitchFamily="34" charset="0"/>
                <a:cs typeface="Arial" panose="020B0604020202020204" pitchFamily="34" charset="0"/>
              </a:rPr>
              <a:t>th</a:t>
            </a:r>
            <a:r>
              <a:rPr lang="en-GB" altLang="en-US" sz="2000" dirty="0">
                <a:latin typeface="Arial" panose="020B0604020202020204" pitchFamily="34" charset="0"/>
                <a:cs typeface="Arial" panose="020B0604020202020204" pitchFamily="34" charset="0"/>
              </a:rPr>
              <a:t> May 2024).</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23</TotalTime>
  <Words>3754</Words>
  <Application>Microsoft Office PowerPoint</Application>
  <PresentationFormat>Widescreen</PresentationFormat>
  <Paragraphs>358</Paragraphs>
  <Slides>48</Slides>
  <Notes>41</Notes>
  <HiddenSlides>0</HiddenSlides>
  <MMClips>0</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48</vt:i4>
      </vt:variant>
    </vt:vector>
  </HeadingPairs>
  <TitlesOfParts>
    <vt:vector size="75" baseType="lpstr">
      <vt:lpstr>Arail</vt:lpstr>
      <vt:lpstr>Arial</vt:lpstr>
      <vt:lpstr>Calibri</vt:lpstr>
      <vt:lpstr>Calibri Light</vt:lpstr>
      <vt:lpstr>Lucida Sans</vt:lpstr>
      <vt:lpstr>Segoe UI</vt:lpstr>
      <vt:lpstr>Symbol</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Safeguarding: practice, legislation and the multi-disciplinary team   Lecture 1   Introduction </vt:lpstr>
      <vt:lpstr>PowerPoint Presentation</vt:lpstr>
      <vt:lpstr> Module team</vt:lpstr>
      <vt:lpstr> Module handbook</vt:lpstr>
      <vt:lpstr>Resources</vt:lpstr>
      <vt:lpstr> Contents </vt:lpstr>
      <vt:lpstr>Module Learning Outcomes</vt:lpstr>
      <vt:lpstr>Employability/Transferable Skills</vt:lpstr>
      <vt:lpstr>Early Years Practitioner programme</vt:lpstr>
      <vt:lpstr> Topics to be studied </vt:lpstr>
      <vt:lpstr> Assessment </vt:lpstr>
      <vt:lpstr> The Task – Part 1 </vt:lpstr>
      <vt:lpstr> The scenario  </vt:lpstr>
      <vt:lpstr>Requirements  </vt:lpstr>
      <vt:lpstr> Group presentation</vt:lpstr>
      <vt:lpstr>You will need to…</vt:lpstr>
      <vt:lpstr>You must remember…</vt:lpstr>
      <vt:lpstr>Information to consider</vt:lpstr>
      <vt:lpstr> The Task – Part 2  </vt:lpstr>
      <vt:lpstr>Case Study 1</vt:lpstr>
      <vt:lpstr>Case Study 2</vt:lpstr>
      <vt:lpstr>Case Study 3</vt:lpstr>
      <vt:lpstr>Tutorials</vt:lpstr>
      <vt:lpstr>Marks</vt:lpstr>
      <vt:lpstr>Marking Criteria 1 </vt:lpstr>
      <vt:lpstr>Marking Criteria 2 </vt:lpstr>
      <vt:lpstr>Marking Criteria 3</vt:lpstr>
      <vt:lpstr>Marking Criteria 4 </vt:lpstr>
      <vt:lpstr>Marking Criteria 5 </vt:lpstr>
      <vt:lpstr>Points to remember – part 1</vt:lpstr>
      <vt:lpstr>Points to remember – part 2</vt:lpstr>
      <vt:lpstr>Initial Child Protection Conference</vt:lpstr>
      <vt:lpstr>Reflection</vt:lpstr>
      <vt:lpstr>Values</vt:lpstr>
      <vt:lpstr>Terms</vt:lpstr>
      <vt:lpstr>Safeguarding</vt:lpstr>
      <vt:lpstr>Definition</vt:lpstr>
      <vt:lpstr>Safeguarding</vt:lpstr>
      <vt:lpstr>Working together to safeguard children (2023)</vt:lpstr>
      <vt:lpstr>Further reasearch</vt:lpstr>
      <vt:lpstr> CASPAR </vt:lpstr>
      <vt:lpstr>Safeguarding Procedures</vt:lpstr>
      <vt:lpstr>Wales Safeguarding Procedures App </vt:lpstr>
      <vt:lpstr>Wales Safeguarding Procedures App </vt:lpstr>
      <vt:lpstr> Wales Safeguarding Procuedures 2019 </vt:lpstr>
      <vt:lpstr>Abuse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Bee B</cp:lastModifiedBy>
  <cp:revision>1</cp:revision>
  <dcterms:created xsi:type="dcterms:W3CDTF">2022-06-01T08:35:47Z</dcterms:created>
  <dcterms:modified xsi:type="dcterms:W3CDTF">2024-06-15T16:48:05Z</dcterms:modified>
</cp:coreProperties>
</file>