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46526E-F6BC-41BF-9C85-4E8F374BCD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B517873-2306-48EE-9C6F-FDA388029E9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9A1D55-80B3-43C8-BAEF-04EAABA5CF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FD97B-4735-4AC2-A09A-E3DC320F579D}" type="datetimeFigureOut">
              <a:rPr lang="en-GB" smtClean="0"/>
              <a:t>05/09/2022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48BDE9-943C-4510-9912-63E9AAB2E7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CEE0C-8289-4180-9732-1F582FE927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3B2080-CE3C-44C6-8FAB-1BDCA846D3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63329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702BB3-E1F3-4965-9E85-7AE861B613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2B4C74-D2DD-4E77-8B50-F44ABD5CB3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9DB58C-4E1A-4942-8A96-0E791E5421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FD97B-4735-4AC2-A09A-E3DC320F579D}" type="datetimeFigureOut">
              <a:rPr lang="en-GB" smtClean="0"/>
              <a:t>05/09/2022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DF9B3E-AF9D-49C3-A753-678C63B1BC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14CA2D-2205-48E5-B546-32913AAB13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3B2080-CE3C-44C6-8FAB-1BDCA846D3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36495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771FFA-ECCE-4C9B-8836-111F524D70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60511F-9FD6-4DBB-89E6-5C471B814F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15E6C2-7073-4BEA-AD3B-3F0F97FC2E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FD97B-4735-4AC2-A09A-E3DC320F579D}" type="datetimeFigureOut">
              <a:rPr lang="en-GB" smtClean="0"/>
              <a:t>05/09/2022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24B5D2-76FB-4265-AD4A-B0CE1E6C84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5ABCFA-7437-4054-A240-728E0D674C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3B2080-CE3C-44C6-8FAB-1BDCA846D3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28691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6DE430-B337-496A-8D39-A7EEB6D15A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4289EA-9C36-42E8-A50E-96365BAAE91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EFB5904-F770-49B9-BF37-52AD95CC5D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B90E68-E277-4051-8C9F-AF82378BEE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FD97B-4735-4AC2-A09A-E3DC320F579D}" type="datetimeFigureOut">
              <a:rPr lang="en-GB" smtClean="0"/>
              <a:t>05/09/2022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88E1D6-152E-4365-A5BD-E38E7E80B3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F6C902-D16F-4C5B-AB41-2EE11453A6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3B2080-CE3C-44C6-8FAB-1BDCA846D3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05423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2CAB38-EC8F-4BC8-88FE-BE4C39ABE4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2C51FC-F317-41C3-999A-94A2221393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063D26-D0F3-4FC6-9E27-5640796CFF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9B0F1FB-52C5-4A6D-A987-AAAB8B0467B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5912890-1CEA-4530-B330-F4B47EF48B6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ADDC90C-79C0-402C-93BE-E46BE2A5A2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FD97B-4735-4AC2-A09A-E3DC320F579D}" type="datetimeFigureOut">
              <a:rPr lang="en-GB" smtClean="0"/>
              <a:t>05/09/2022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E7615FC-E14C-4CDA-B593-B25F03C1A7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A80FA6A-194A-4431-B991-9A7610524B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3B2080-CE3C-44C6-8FAB-1BDCA846D3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35516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588D5E-6134-4A76-A4AD-B9FD5D7DBC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C9CFBC8-92A7-4454-BC7E-535984001E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FD97B-4735-4AC2-A09A-E3DC320F579D}" type="datetimeFigureOut">
              <a:rPr lang="en-GB" smtClean="0"/>
              <a:t>05/09/2022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F074A8E-5DD8-4CE8-B261-0F8879A77A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C04311-3076-4428-8D53-D0D39CC5E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3B2080-CE3C-44C6-8FAB-1BDCA846D3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47610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CF30376-0020-448F-BD68-525FA1554F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FD97B-4735-4AC2-A09A-E3DC320F579D}" type="datetimeFigureOut">
              <a:rPr lang="en-GB" smtClean="0"/>
              <a:t>05/09/2022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8BAA726-E665-4D22-A858-77BCA39D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139A62-3176-4073-B9F9-A024455FD7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3B2080-CE3C-44C6-8FAB-1BDCA846D3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1343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4697C3-961B-4158-98FD-3209EF589B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EE7393-EFF4-474F-A4D6-B5573FA7B9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5AA3DC2-DA38-4057-860A-0AC43786F12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C50D645-FA9E-4935-AE42-A3C5BBECF0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FD97B-4735-4AC2-A09A-E3DC320F579D}" type="datetimeFigureOut">
              <a:rPr lang="en-GB" smtClean="0"/>
              <a:t>05/09/2022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EFD387-4FF7-419B-8239-159B94FE09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ADA3F6-1A5C-4973-AF99-9EEFD3CEA9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3B2080-CE3C-44C6-8FAB-1BDCA846D3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73200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7C0152-5705-44A1-B2A3-CA539095B1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C7FF6B1-034C-4267-AD09-8AD5CDD8FB2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972F3EE-300B-4CF4-839E-804B19ECBDA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1679FC-458F-400B-B579-0E1DC3A321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FD97B-4735-4AC2-A09A-E3DC320F579D}" type="datetimeFigureOut">
              <a:rPr lang="en-GB" smtClean="0"/>
              <a:t>05/09/2022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74BD21-4284-44F8-B555-E9C816CC23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F8F9DCA-A4D4-4F4C-81A0-2BF3FE84F7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3B2080-CE3C-44C6-8FAB-1BDCA846D3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46984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AE2A0B-3858-49B4-A87F-8ED7B551AA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5A92A23-AB11-46E7-ACF4-445319839D2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38BA7B-332A-4286-BB73-4D6BF9C40B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FD97B-4735-4AC2-A09A-E3DC320F579D}" type="datetimeFigureOut">
              <a:rPr lang="en-GB" smtClean="0"/>
              <a:t>05/09/2022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5ACA87-7A62-4504-9560-D0DD6B85D6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0176BD-7A52-4DE8-B471-959212ACA0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3B2080-CE3C-44C6-8FAB-1BDCA846D3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99136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CCC9842-2EF0-485F-BA66-9241C3C7F68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8C5CD7C-8611-4185-ABFF-FE599257C4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FF791D-5B9B-40B5-ADB7-DE788DC8BB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FD97B-4735-4AC2-A09A-E3DC320F579D}" type="datetimeFigureOut">
              <a:rPr lang="en-GB" smtClean="0"/>
              <a:t>05/09/2022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D3F904-0138-4423-95F5-9EEFF04AE2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85E147-C0C6-4CA8-99E6-4F5B37C1D7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3B2080-CE3C-44C6-8FAB-1BDCA846D3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17518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D63C329-50B9-48A3-861C-2C46EAEF63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78DF8B-EBEF-4CAC-BFF6-0659DD0D90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BC2895-3305-4F64-84E7-A56F749CECB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1FD97B-4735-4AC2-A09A-E3DC320F579D}" type="datetimeFigureOut">
              <a:rPr lang="en-GB" smtClean="0"/>
              <a:t>05/09/2022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65C6B3-4CDE-4A69-B57C-2A498FBAAC9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811EB3-6C7E-4FBB-8578-1036111DFB7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3B2080-CE3C-44C6-8FAB-1BDCA846D3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71116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2C747-176C-4E77-A889-B71D346EDEC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Expansion of Brackets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1A08EF-6D97-4456-A8AE-9EB1478444E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75735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D2A0DA-62B7-4A12-B8F9-85F433CE6E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Aims and Objectives/Nod A </a:t>
            </a:r>
            <a:r>
              <a:rPr lang="en-GB" u="sng" dirty="0" err="1"/>
              <a:t>Amcanion</a:t>
            </a:r>
            <a:endParaRPr lang="en-GB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91A841-1BE4-4D8C-BA98-A87525718A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Aim of the lesson/Nod y </a:t>
            </a:r>
            <a:r>
              <a:rPr lang="en-GB" dirty="0" err="1"/>
              <a:t>wers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Objectives/</a:t>
            </a:r>
            <a:r>
              <a:rPr lang="en-GB" dirty="0" err="1"/>
              <a:t>Amcanion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80799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51BCD-9642-4DF0-B1FC-6972EC6CEF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Consider fining the area of the following rectangle.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43A947-1BD3-4208-B35D-AE393CCC2C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4850383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4 units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                                   6 units</a:t>
            </a:r>
          </a:p>
          <a:p>
            <a:pPr marL="0" indent="0">
              <a:buNone/>
            </a:pPr>
            <a:r>
              <a:rPr lang="en-GB" dirty="0"/>
              <a:t>                 Area = 6 x 4 units squared.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C3C4073-C7B8-4522-ADED-823D358903D4}"/>
              </a:ext>
            </a:extLst>
          </p:cNvPr>
          <p:cNvSpPr/>
          <p:nvPr/>
        </p:nvSpPr>
        <p:spPr>
          <a:xfrm>
            <a:off x="3462291" y="2281561"/>
            <a:ext cx="45719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2D53F28-138D-4A3F-8A2F-F54C8C91F7A6}"/>
              </a:ext>
            </a:extLst>
          </p:cNvPr>
          <p:cNvSpPr/>
          <p:nvPr/>
        </p:nvSpPr>
        <p:spPr>
          <a:xfrm>
            <a:off x="2272683" y="2175029"/>
            <a:ext cx="4412202" cy="3204839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02458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0F0B56-A124-4A78-9F83-D27B9B65C6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Now consider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25A787-4AD9-4EC2-9AA9-F990A09E01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494803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                                x                          3                  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        4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Area of entire rectangle = 4(x +3)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                                         = 4x +(4X3)</a:t>
            </a:r>
          </a:p>
          <a:p>
            <a:pPr marL="0" indent="0">
              <a:buNone/>
            </a:pPr>
            <a:r>
              <a:rPr lang="en-GB" dirty="0"/>
              <a:t>                                            =4x +12 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427C22B-E44C-4505-B568-9428128838BB}"/>
              </a:ext>
            </a:extLst>
          </p:cNvPr>
          <p:cNvSpPr/>
          <p:nvPr/>
        </p:nvSpPr>
        <p:spPr>
          <a:xfrm>
            <a:off x="2530136" y="2734323"/>
            <a:ext cx="4500979" cy="201523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E05074DA-1A6B-4AF3-87FE-0076A0C124A3}"/>
              </a:ext>
            </a:extLst>
          </p:cNvPr>
          <p:cNvCxnSpPr/>
          <p:nvPr/>
        </p:nvCxnSpPr>
        <p:spPr>
          <a:xfrm>
            <a:off x="4998128" y="2734323"/>
            <a:ext cx="0" cy="201523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098490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7EE757-F14A-4AA0-9E3A-C36A9C6FD6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B247F2-4138-4223-9735-1320AC5E54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Thus to expand or remove a bracket, multiply everything inside the bracket by everything outside the bracket.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u="sng" dirty="0"/>
              <a:t>Ex:</a:t>
            </a:r>
            <a:r>
              <a:rPr lang="en-GB" dirty="0"/>
              <a:t>  2(x+5) = 2x +(2x5)</a:t>
            </a:r>
          </a:p>
          <a:p>
            <a:pPr marL="0" indent="0">
              <a:buNone/>
            </a:pPr>
            <a:r>
              <a:rPr lang="en-GB" dirty="0"/>
              <a:t>                    = 2x +10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u="sng" dirty="0"/>
              <a:t>Ex: </a:t>
            </a:r>
            <a:r>
              <a:rPr lang="en-GB" dirty="0"/>
              <a:t>  3( 2x -4) =3(2x) – (3x4)</a:t>
            </a:r>
          </a:p>
          <a:p>
            <a:pPr marL="0" indent="0">
              <a:buNone/>
            </a:pPr>
            <a:r>
              <a:rPr lang="en-GB" dirty="0"/>
              <a:t>                      =6x -12</a:t>
            </a:r>
          </a:p>
          <a:p>
            <a:pPr marL="0" indent="0">
              <a:buNone/>
            </a:pPr>
            <a:r>
              <a:rPr lang="en-GB" u="sng" dirty="0"/>
              <a:t>Ex: </a:t>
            </a:r>
            <a:r>
              <a:rPr lang="en-GB" dirty="0"/>
              <a:t>  -2(x -7) = -2x +(-2)(-7)</a:t>
            </a:r>
          </a:p>
          <a:p>
            <a:pPr marL="0" indent="0">
              <a:buNone/>
            </a:pPr>
            <a:r>
              <a:rPr lang="en-GB" dirty="0"/>
              <a:t>                    = -2x +14</a:t>
            </a:r>
          </a:p>
        </p:txBody>
      </p:sp>
    </p:spTree>
    <p:extLst>
      <p:ext uri="{BB962C8B-B14F-4D97-AF65-F5344CB8AC3E}">
        <p14:creationId xmlns:p14="http://schemas.microsoft.com/office/powerpoint/2010/main" val="23713185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37AFC7-5520-43D3-AD6C-749735F36D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This idea can then be developed further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FD4936-4AC1-43AC-81F5-FC173F461E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u="sng" dirty="0"/>
              <a:t>Ex:    </a:t>
            </a:r>
            <a:r>
              <a:rPr lang="en-GB" dirty="0"/>
              <a:t>3( 2 + x + y) = (3x2) +(3x) +(3y)</a:t>
            </a:r>
          </a:p>
          <a:p>
            <a:pPr marL="0" indent="0">
              <a:buNone/>
            </a:pPr>
            <a:r>
              <a:rPr lang="en-GB" dirty="0"/>
              <a:t>                              =6 + 3x +3y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u="sng" dirty="0"/>
              <a:t>Ex:    </a:t>
            </a:r>
            <a:r>
              <a:rPr lang="en-GB" dirty="0"/>
              <a:t>5(-3 -2x +4z) = (5)(-3) + (5)(-2x) +(5)(4z)</a:t>
            </a:r>
          </a:p>
          <a:p>
            <a:pPr marL="0" indent="0">
              <a:buNone/>
            </a:pPr>
            <a:r>
              <a:rPr lang="en-GB" dirty="0"/>
              <a:t>                                =-15 -10x +20z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u="sng" dirty="0"/>
              <a:t>Ex:   </a:t>
            </a:r>
            <a:r>
              <a:rPr lang="en-GB" dirty="0"/>
              <a:t>-2(x</a:t>
            </a:r>
            <a:r>
              <a:rPr lang="en-GB" baseline="30000" dirty="0"/>
              <a:t>2</a:t>
            </a:r>
            <a:r>
              <a:rPr lang="en-GB" dirty="0"/>
              <a:t> +y</a:t>
            </a:r>
            <a:r>
              <a:rPr lang="en-GB" baseline="30000" dirty="0"/>
              <a:t>3</a:t>
            </a:r>
            <a:r>
              <a:rPr lang="en-GB" dirty="0"/>
              <a:t>) = (-2)(x</a:t>
            </a:r>
            <a:r>
              <a:rPr lang="en-GB" baseline="30000" dirty="0"/>
              <a:t>2</a:t>
            </a:r>
            <a:r>
              <a:rPr lang="en-GB" dirty="0"/>
              <a:t>) + (-2)(y</a:t>
            </a:r>
            <a:r>
              <a:rPr lang="en-GB" baseline="30000" dirty="0"/>
              <a:t>3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6061801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CA2A1D-0682-409F-B358-C439D1309B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expansion of two brackets of the form</a:t>
            </a:r>
            <a:br>
              <a:rPr lang="en-GB" dirty="0"/>
            </a:br>
            <a:r>
              <a:rPr lang="en-GB" dirty="0"/>
              <a:t>(</a:t>
            </a:r>
            <a:r>
              <a:rPr lang="en-GB" dirty="0" err="1"/>
              <a:t>ax+b</a:t>
            </a:r>
            <a:r>
              <a:rPr lang="en-GB" dirty="0"/>
              <a:t>)(</a:t>
            </a:r>
            <a:r>
              <a:rPr lang="en-GB" dirty="0" err="1"/>
              <a:t>cx+d</a:t>
            </a:r>
            <a:r>
              <a:rPr lang="en-GB" dirty="0"/>
              <a:t>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98D003-9E33-4A67-9E5B-F32F4FEE38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Here consider finding the area of the rectangle (x +1)(x+2)</a:t>
            </a:r>
          </a:p>
          <a:p>
            <a:pPr marL="0" indent="0">
              <a:buNone/>
            </a:pPr>
            <a:r>
              <a:rPr lang="en-GB" dirty="0"/>
              <a:t>                               x                      1</a:t>
            </a:r>
          </a:p>
          <a:p>
            <a:pPr marL="0" indent="0">
              <a:buNone/>
            </a:pPr>
            <a:r>
              <a:rPr lang="en-GB" dirty="0"/>
              <a:t>                 x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                2 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4C2C2B2-DB0A-43A3-983A-D81A39B6A187}"/>
              </a:ext>
            </a:extLst>
          </p:cNvPr>
          <p:cNvSpPr/>
          <p:nvPr/>
        </p:nvSpPr>
        <p:spPr>
          <a:xfrm>
            <a:off x="2645546" y="2636668"/>
            <a:ext cx="3923930" cy="306279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B2AFAA79-96A0-4255-8DE1-A876F7EDE89B}"/>
              </a:ext>
            </a:extLst>
          </p:cNvPr>
          <p:cNvCxnSpPr>
            <a:stCxn id="4" idx="0"/>
          </p:cNvCxnSpPr>
          <p:nvPr/>
        </p:nvCxnSpPr>
        <p:spPr>
          <a:xfrm>
            <a:off x="4607511" y="2636668"/>
            <a:ext cx="17755" cy="306279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A706BBE-4CB7-464E-B84B-CE413780C20A}"/>
              </a:ext>
            </a:extLst>
          </p:cNvPr>
          <p:cNvCxnSpPr>
            <a:stCxn id="4" idx="1"/>
            <a:endCxn id="4" idx="3"/>
          </p:cNvCxnSpPr>
          <p:nvPr/>
        </p:nvCxnSpPr>
        <p:spPr>
          <a:xfrm>
            <a:off x="2645546" y="4168066"/>
            <a:ext cx="392393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744535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421825-D0E1-4D6F-9600-FE9E7FF9FD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9C0468-5FF8-4293-AE1A-DC97E9F1DD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Then the area of the entire rectangle is made up of the areas of the four smaller rectangles</a:t>
            </a:r>
          </a:p>
          <a:p>
            <a:pPr marL="0" indent="0">
              <a:buNone/>
            </a:pPr>
            <a:r>
              <a:rPr lang="en-GB" dirty="0"/>
              <a:t>(x + 1)(X+2) = x</a:t>
            </a:r>
            <a:r>
              <a:rPr lang="en-GB" baseline="30000" dirty="0"/>
              <a:t>2</a:t>
            </a:r>
            <a:r>
              <a:rPr lang="en-GB" dirty="0"/>
              <a:t> +1x +2x + (1x2)</a:t>
            </a:r>
          </a:p>
          <a:p>
            <a:pPr marL="0" indent="0">
              <a:buNone/>
            </a:pPr>
            <a:r>
              <a:rPr lang="en-GB" dirty="0"/>
              <a:t>                     = x</a:t>
            </a:r>
            <a:r>
              <a:rPr lang="en-GB" baseline="30000" dirty="0"/>
              <a:t>2</a:t>
            </a:r>
            <a:r>
              <a:rPr lang="en-GB" dirty="0"/>
              <a:t> +3x +2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Likewise:</a:t>
            </a:r>
          </a:p>
          <a:p>
            <a:pPr marL="0" indent="0">
              <a:buNone/>
            </a:pPr>
            <a:r>
              <a:rPr lang="en-GB" dirty="0"/>
              <a:t>(2x+3)(3x-4) = (2x)(3x)+3(3x)+(2x)(-4)+(3)(-4)</a:t>
            </a:r>
          </a:p>
          <a:p>
            <a:pPr marL="0" indent="0">
              <a:buNone/>
            </a:pPr>
            <a:r>
              <a:rPr lang="en-GB" dirty="0"/>
              <a:t>                        =6x</a:t>
            </a:r>
            <a:r>
              <a:rPr lang="en-GB" baseline="30000" dirty="0"/>
              <a:t>2</a:t>
            </a:r>
            <a:r>
              <a:rPr lang="en-GB" dirty="0"/>
              <a:t> + 9x - 8x -12</a:t>
            </a:r>
          </a:p>
          <a:p>
            <a:pPr marL="0" indent="0">
              <a:buNone/>
            </a:pPr>
            <a:r>
              <a:rPr lang="en-GB" dirty="0"/>
              <a:t>                        =6x</a:t>
            </a:r>
            <a:r>
              <a:rPr lang="en-GB" baseline="30000" dirty="0"/>
              <a:t>2</a:t>
            </a:r>
            <a:r>
              <a:rPr lang="en-GB" dirty="0"/>
              <a:t> + x -12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92662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40565-32FB-4F0F-8DF1-827980E4D3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methods frequently used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3E11A8-DD67-4E81-9323-4E3F4856E0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To expand (x+3)(x+2), some write the second bracket down twice, then multiply each term in the second bracket by the terms in the first bracket.</a:t>
            </a:r>
          </a:p>
          <a:p>
            <a:pPr marL="0" indent="0">
              <a:buNone/>
            </a:pPr>
            <a:r>
              <a:rPr lang="en-GB" dirty="0"/>
              <a:t>That is: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(x+3)(x+2) =x(x+2) +3(x+2)</a:t>
            </a:r>
          </a:p>
          <a:p>
            <a:pPr marL="0" indent="0">
              <a:buNone/>
            </a:pPr>
            <a:r>
              <a:rPr lang="en-GB" dirty="0"/>
              <a:t>                   = x</a:t>
            </a:r>
            <a:r>
              <a:rPr lang="en-GB" baseline="30000" dirty="0"/>
              <a:t>2</a:t>
            </a:r>
            <a:r>
              <a:rPr lang="en-GB" dirty="0"/>
              <a:t> + 2x +3x +6</a:t>
            </a:r>
          </a:p>
          <a:p>
            <a:pPr marL="0" indent="0">
              <a:buNone/>
            </a:pPr>
            <a:r>
              <a:rPr lang="en-GB" dirty="0"/>
              <a:t>                   = x</a:t>
            </a:r>
            <a:r>
              <a:rPr lang="en-GB" baseline="30000" dirty="0"/>
              <a:t>2</a:t>
            </a:r>
            <a:r>
              <a:rPr lang="en-GB" dirty="0"/>
              <a:t> +5x+6</a:t>
            </a:r>
          </a:p>
        </p:txBody>
      </p:sp>
    </p:spTree>
    <p:extLst>
      <p:ext uri="{BB962C8B-B14F-4D97-AF65-F5344CB8AC3E}">
        <p14:creationId xmlns:p14="http://schemas.microsoft.com/office/powerpoint/2010/main" val="27891450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3A55F1-73D0-4A0E-B1D6-5257B8730E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use FOIL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21F58F-46AE-4767-8E25-CFDF69825B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4779361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This acronym represents:</a:t>
            </a:r>
          </a:p>
          <a:p>
            <a:pPr marL="0" indent="0">
              <a:buNone/>
            </a:pPr>
            <a:r>
              <a:rPr lang="en-GB" dirty="0"/>
              <a:t>F- multiply the terms that come first in each bracket</a:t>
            </a:r>
          </a:p>
          <a:p>
            <a:pPr marL="0" indent="0">
              <a:buNone/>
            </a:pPr>
            <a:r>
              <a:rPr lang="en-GB" dirty="0"/>
              <a:t>O- multiply the outermost terms in each bracket</a:t>
            </a:r>
          </a:p>
          <a:p>
            <a:pPr marL="0" indent="0">
              <a:buNone/>
            </a:pPr>
            <a:r>
              <a:rPr lang="en-GB" dirty="0"/>
              <a:t>I- multiply the inner most terms in each bracket</a:t>
            </a:r>
          </a:p>
          <a:p>
            <a:pPr marL="0" indent="0">
              <a:buNone/>
            </a:pPr>
            <a:r>
              <a:rPr lang="en-GB" dirty="0"/>
              <a:t>L-multiply the terms that come last in each bracket.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Ex (x+3)(X+4)= x</a:t>
            </a:r>
            <a:r>
              <a:rPr lang="en-GB" baseline="30000" dirty="0"/>
              <a:t>2</a:t>
            </a:r>
            <a:r>
              <a:rPr lang="en-GB" dirty="0"/>
              <a:t> + 4x + 3x +12</a:t>
            </a:r>
          </a:p>
          <a:p>
            <a:pPr marL="0" indent="0">
              <a:buNone/>
            </a:pPr>
            <a:r>
              <a:rPr lang="en-GB" dirty="0"/>
              <a:t>                            F      o      I       L  </a:t>
            </a:r>
          </a:p>
          <a:p>
            <a:pPr marL="0" indent="0">
              <a:buNone/>
            </a:pPr>
            <a:r>
              <a:rPr lang="en-GB" dirty="0"/>
              <a:t>                        = x</a:t>
            </a:r>
            <a:r>
              <a:rPr lang="en-GB" baseline="30000" dirty="0"/>
              <a:t>2</a:t>
            </a:r>
            <a:r>
              <a:rPr lang="en-GB" dirty="0"/>
              <a:t> +7x +12               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89053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AD5ED9-3F1F-4ED5-A875-27100B1C9A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baseline="30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FDFD4C-3DB5-477A-A4B6-22EE2DEFFB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More complicated examples</a:t>
            </a:r>
          </a:p>
          <a:p>
            <a:pPr marL="0" indent="0">
              <a:buNone/>
            </a:pPr>
            <a:r>
              <a:rPr lang="en-GB" dirty="0"/>
              <a:t>To expand (x+1)(x</a:t>
            </a:r>
            <a:r>
              <a:rPr lang="en-GB" baseline="30000" dirty="0"/>
              <a:t>2</a:t>
            </a:r>
            <a:r>
              <a:rPr lang="en-GB" dirty="0"/>
              <a:t> + 3x + 4)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(x+1)(x</a:t>
            </a:r>
            <a:r>
              <a:rPr lang="en-GB" baseline="30000" dirty="0"/>
              <a:t>2</a:t>
            </a:r>
            <a:r>
              <a:rPr lang="en-GB" dirty="0"/>
              <a:t> + 3x + 4)=x(x</a:t>
            </a:r>
            <a:r>
              <a:rPr lang="en-GB" baseline="30000" dirty="0"/>
              <a:t>2</a:t>
            </a:r>
            <a:r>
              <a:rPr lang="en-GB" dirty="0"/>
              <a:t> +3x+4) +1(x</a:t>
            </a:r>
            <a:r>
              <a:rPr lang="en-GB" baseline="30000" dirty="0"/>
              <a:t>2</a:t>
            </a:r>
            <a:r>
              <a:rPr lang="en-GB" dirty="0"/>
              <a:t>+3x+4)</a:t>
            </a:r>
          </a:p>
          <a:p>
            <a:pPr marL="0" indent="0">
              <a:buNone/>
            </a:pPr>
            <a:r>
              <a:rPr lang="en-GB" dirty="0"/>
              <a:t>                              =x</a:t>
            </a:r>
            <a:r>
              <a:rPr lang="en-GB" baseline="30000" dirty="0"/>
              <a:t>3</a:t>
            </a:r>
            <a:r>
              <a:rPr lang="en-GB" dirty="0"/>
              <a:t> +3x</a:t>
            </a:r>
            <a:r>
              <a:rPr lang="en-GB" baseline="30000" dirty="0"/>
              <a:t>2</a:t>
            </a:r>
            <a:r>
              <a:rPr lang="en-GB" dirty="0"/>
              <a:t> +4x +x</a:t>
            </a:r>
            <a:r>
              <a:rPr lang="en-GB" baseline="30000" dirty="0"/>
              <a:t>2</a:t>
            </a:r>
            <a:r>
              <a:rPr lang="en-GB" dirty="0"/>
              <a:t> +3x +4</a:t>
            </a:r>
          </a:p>
          <a:p>
            <a:pPr marL="0" indent="0">
              <a:buNone/>
            </a:pPr>
            <a:r>
              <a:rPr lang="en-GB" dirty="0"/>
              <a:t>                              =x</a:t>
            </a:r>
            <a:r>
              <a:rPr lang="en-GB" baseline="30000" dirty="0"/>
              <a:t>3</a:t>
            </a:r>
            <a:r>
              <a:rPr lang="en-GB" dirty="0"/>
              <a:t> + 4x</a:t>
            </a:r>
            <a:r>
              <a:rPr lang="en-GB" baseline="30000" dirty="0"/>
              <a:t>2</a:t>
            </a:r>
            <a:r>
              <a:rPr lang="en-GB" dirty="0"/>
              <a:t> +7x +4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57584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4510DA-9DD6-4A9A-B4F3-38C029F6CA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Exercise/</a:t>
            </a:r>
            <a:r>
              <a:rPr lang="en-GB" dirty="0" err="1"/>
              <a:t>Ymarfer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FECE2C-2969-401C-950B-D1D52ADD7A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Expand and simplify:</a:t>
            </a:r>
          </a:p>
          <a:p>
            <a:pPr marL="514350" indent="-514350">
              <a:buAutoNum type="arabicPeriod"/>
            </a:pPr>
            <a:r>
              <a:rPr lang="en-GB" dirty="0"/>
              <a:t>5(x+4)=</a:t>
            </a:r>
          </a:p>
          <a:p>
            <a:pPr marL="514350" indent="-514350">
              <a:buAutoNum type="arabicPeriod"/>
            </a:pPr>
            <a:r>
              <a:rPr lang="en-GB" dirty="0"/>
              <a:t>-3(2x+1)=</a:t>
            </a:r>
          </a:p>
          <a:p>
            <a:pPr marL="514350" indent="-514350">
              <a:buAutoNum type="arabicPeriod"/>
            </a:pPr>
            <a:r>
              <a:rPr lang="en-GB" dirty="0"/>
              <a:t>X(x+7)=</a:t>
            </a:r>
          </a:p>
          <a:p>
            <a:pPr marL="514350" indent="-514350">
              <a:buAutoNum type="arabicPeriod"/>
            </a:pPr>
            <a:r>
              <a:rPr lang="en-GB" dirty="0"/>
              <a:t>2x(x-3)=</a:t>
            </a:r>
          </a:p>
          <a:p>
            <a:pPr marL="514350" indent="-514350">
              <a:buAutoNum type="arabicPeriod"/>
            </a:pPr>
            <a:r>
              <a:rPr lang="en-GB" dirty="0"/>
              <a:t>(x+4)(x+5)=</a:t>
            </a:r>
          </a:p>
          <a:p>
            <a:pPr marL="514350" indent="-514350">
              <a:buAutoNum type="arabicPeriod"/>
            </a:pPr>
            <a:r>
              <a:rPr lang="en-GB" dirty="0"/>
              <a:t>(x-1)(x+1)</a:t>
            </a:r>
          </a:p>
          <a:p>
            <a:pPr marL="514350" indent="-514350">
              <a:buAutoNum type="arabicPeriod"/>
            </a:pPr>
            <a:r>
              <a:rPr lang="en-GB" dirty="0"/>
              <a:t>(x+2)(x</a:t>
            </a:r>
            <a:r>
              <a:rPr lang="en-GB" baseline="30000" dirty="0"/>
              <a:t>2</a:t>
            </a:r>
            <a:r>
              <a:rPr lang="en-GB" dirty="0"/>
              <a:t>-x-1)=</a:t>
            </a:r>
          </a:p>
        </p:txBody>
      </p:sp>
    </p:spTree>
    <p:extLst>
      <p:ext uri="{BB962C8B-B14F-4D97-AF65-F5344CB8AC3E}">
        <p14:creationId xmlns:p14="http://schemas.microsoft.com/office/powerpoint/2010/main" val="40504217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640</Words>
  <Application>Microsoft Office PowerPoint</Application>
  <PresentationFormat>Widescreen</PresentationFormat>
  <Paragraphs>95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Expansion of Brackets</vt:lpstr>
      <vt:lpstr>Aims and Objectives/Nod A Amcanion</vt:lpstr>
      <vt:lpstr>Consider fining the area of the following rectangle.</vt:lpstr>
      <vt:lpstr>Now consider</vt:lpstr>
      <vt:lpstr>PowerPoint Presentation</vt:lpstr>
      <vt:lpstr>This idea can then be developed further</vt:lpstr>
      <vt:lpstr>The expansion of two brackets of the form (ax+b)(cx+d)</vt:lpstr>
      <vt:lpstr>PowerPoint Presentation</vt:lpstr>
      <vt:lpstr>Other methods frequently used</vt:lpstr>
      <vt:lpstr>Some use FOIL</vt:lpstr>
      <vt:lpstr>PowerPoint Presentation</vt:lpstr>
      <vt:lpstr>Exercise/Ymarfer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Expansion of Brackets</dc:title>
  <dc:creator>Nigel Davies</dc:creator>
  <cp:lastModifiedBy>Nigel Davies</cp:lastModifiedBy>
  <cp:revision>9</cp:revision>
  <dcterms:created xsi:type="dcterms:W3CDTF">2022-09-05T10:17:09Z</dcterms:created>
  <dcterms:modified xsi:type="dcterms:W3CDTF">2022-09-05T11:06:39Z</dcterms:modified>
</cp:coreProperties>
</file>