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1045" autoAdjust="0"/>
  </p:normalViewPr>
  <p:slideViewPr>
    <p:cSldViewPr snapToGrid="0">
      <p:cViewPr varScale="1">
        <p:scale>
          <a:sx n="65" d="100"/>
          <a:sy n="65" d="100"/>
        </p:scale>
        <p:origin x="87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975055-AB48-4BCC-84B9-67011D505A2B}" type="datetimeFigureOut">
              <a:rPr lang="en-GB" smtClean="0"/>
              <a:t>20/03/2020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42C8D-1B10-4E15-9071-E3B81C32538B}" type="slidenum">
              <a:rPr lang="en-GB" smtClean="0"/>
              <a:t>‹#›</a:t>
            </a:fld>
            <a:endParaRPr lang="en-GB"/>
          </a:p>
        </p:txBody>
      </p:sp>
    </p:spTree>
    <p:extLst>
      <p:ext uri="{BB962C8B-B14F-4D97-AF65-F5344CB8AC3E}">
        <p14:creationId xmlns:p14="http://schemas.microsoft.com/office/powerpoint/2010/main" val="2708966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Use of Silence.</a:t>
            </a:r>
          </a:p>
          <a:p>
            <a:r>
              <a:rPr lang="en-GB" dirty="0" smtClean="0"/>
              <a:t>This PowerPoint</a:t>
            </a:r>
            <a:r>
              <a:rPr lang="en-GB" baseline="0" dirty="0" smtClean="0"/>
              <a:t> will explore how you might effectively use Silence when working with clients, or helping within the support services. Silence is an effective tool and can be used to allow clients the opportunity to explore their thoughts, feelings and emotions.</a:t>
            </a:r>
          </a:p>
          <a:p>
            <a:r>
              <a:rPr lang="en-GB" baseline="0" dirty="0" smtClean="0"/>
              <a:t>Within this PowerPoint I have also asked a question or two, pause the PowerPoint at these times to give some thought to the question.</a:t>
            </a:r>
          </a:p>
          <a:p>
            <a:endParaRPr lang="en-GB" dirty="0"/>
          </a:p>
        </p:txBody>
      </p:sp>
      <p:sp>
        <p:nvSpPr>
          <p:cNvPr id="4" name="Slide Number Placeholder 3"/>
          <p:cNvSpPr>
            <a:spLocks noGrp="1"/>
          </p:cNvSpPr>
          <p:nvPr>
            <p:ph type="sldNum" sz="quarter" idx="10"/>
          </p:nvPr>
        </p:nvSpPr>
        <p:spPr/>
        <p:txBody>
          <a:bodyPr/>
          <a:lstStyle/>
          <a:p>
            <a:fld id="{31C42C8D-1B10-4E15-9071-E3B81C32538B}" type="slidenum">
              <a:rPr lang="en-GB" smtClean="0"/>
              <a:t>1</a:t>
            </a:fld>
            <a:endParaRPr lang="en-GB"/>
          </a:p>
        </p:txBody>
      </p:sp>
    </p:spTree>
    <p:extLst>
      <p:ext uri="{BB962C8B-B14F-4D97-AF65-F5344CB8AC3E}">
        <p14:creationId xmlns:p14="http://schemas.microsoft.com/office/powerpoint/2010/main" val="3050968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 how you</a:t>
            </a:r>
            <a:r>
              <a:rPr lang="en-GB" baseline="0" dirty="0" smtClean="0"/>
              <a:t> feel about silence. </a:t>
            </a:r>
          </a:p>
          <a:p>
            <a:r>
              <a:rPr lang="en-GB" baseline="0" dirty="0" smtClean="0"/>
              <a:t>Do you rush to fill it?</a:t>
            </a:r>
          </a:p>
          <a:p>
            <a:r>
              <a:rPr lang="en-GB" baseline="0" dirty="0" smtClean="0"/>
              <a:t>Do you feel comfortable to allow a moment’s pause or are you more inclined to just rapidly continue to talk because the silence feels awkward and uncomfortable.</a:t>
            </a:r>
          </a:p>
          <a:p>
            <a:r>
              <a:rPr lang="en-GB" baseline="0" dirty="0" smtClean="0"/>
              <a:t>In your own time think about this question. Consider your own behaviours. Perhaps you can think of a time when you have been in a situation where the silence has felt either appropriate, or very uncomfortable. Just spend a few minutes jotting this down.</a:t>
            </a:r>
            <a:endParaRPr lang="en-GB" dirty="0" smtClean="0"/>
          </a:p>
          <a:p>
            <a:endParaRPr lang="en-GB" dirty="0"/>
          </a:p>
        </p:txBody>
      </p:sp>
      <p:sp>
        <p:nvSpPr>
          <p:cNvPr id="4" name="Slide Number Placeholder 3"/>
          <p:cNvSpPr>
            <a:spLocks noGrp="1"/>
          </p:cNvSpPr>
          <p:nvPr>
            <p:ph type="sldNum" sz="quarter" idx="10"/>
          </p:nvPr>
        </p:nvSpPr>
        <p:spPr/>
        <p:txBody>
          <a:bodyPr/>
          <a:lstStyle/>
          <a:p>
            <a:fld id="{31C42C8D-1B10-4E15-9071-E3B81C32538B}" type="slidenum">
              <a:rPr lang="en-GB" smtClean="0"/>
              <a:t>2</a:t>
            </a:fld>
            <a:endParaRPr lang="en-GB"/>
          </a:p>
        </p:txBody>
      </p:sp>
    </p:spTree>
    <p:extLst>
      <p:ext uri="{BB962C8B-B14F-4D97-AF65-F5344CB8AC3E}">
        <p14:creationId xmlns:p14="http://schemas.microsoft.com/office/powerpoint/2010/main" val="3538375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a:t>
            </a:r>
            <a:r>
              <a:rPr lang="en-GB" baseline="0" dirty="0" smtClean="0"/>
              <a:t> Counselling space when we are working with clients there will be times when there are pauses. For both experienced and in-experienced counsellors these silences can feel very appropriate or feel very awkward. </a:t>
            </a:r>
          </a:p>
          <a:p>
            <a:r>
              <a:rPr lang="en-GB" baseline="0" dirty="0" smtClean="0"/>
              <a:t>When they feel awkward there might be the inclination to fill the space, quickly say something so that the space doesn’t feel so uncomfortable.</a:t>
            </a:r>
          </a:p>
          <a:p>
            <a:r>
              <a:rPr lang="en-GB" baseline="0" dirty="0" smtClean="0"/>
              <a:t>But often silence is important. It can be a time for the client to really think about their experiences, or really think about something that they have just said, or something that you have reflected back to them. It can be important and necessary. </a:t>
            </a:r>
          </a:p>
          <a:p>
            <a:r>
              <a:rPr lang="en-GB" baseline="0" dirty="0" smtClean="0"/>
              <a:t>If you are too quick to fill the space, the client will have no time to reflect and consider their experiences.</a:t>
            </a:r>
            <a:endParaRPr lang="en-GB" dirty="0" smtClean="0"/>
          </a:p>
          <a:p>
            <a:endParaRPr lang="en-GB" dirty="0"/>
          </a:p>
        </p:txBody>
      </p:sp>
      <p:sp>
        <p:nvSpPr>
          <p:cNvPr id="4" name="Slide Number Placeholder 3"/>
          <p:cNvSpPr>
            <a:spLocks noGrp="1"/>
          </p:cNvSpPr>
          <p:nvPr>
            <p:ph type="sldNum" sz="quarter" idx="10"/>
          </p:nvPr>
        </p:nvSpPr>
        <p:spPr/>
        <p:txBody>
          <a:bodyPr/>
          <a:lstStyle/>
          <a:p>
            <a:fld id="{31C42C8D-1B10-4E15-9071-E3B81C32538B}" type="slidenum">
              <a:rPr lang="en-GB" smtClean="0"/>
              <a:t>3</a:t>
            </a:fld>
            <a:endParaRPr lang="en-GB"/>
          </a:p>
        </p:txBody>
      </p:sp>
    </p:spTree>
    <p:extLst>
      <p:ext uri="{BB962C8B-B14F-4D97-AF65-F5344CB8AC3E}">
        <p14:creationId xmlns:p14="http://schemas.microsoft.com/office/powerpoint/2010/main" val="3297034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Counsellors we monitor the silence, we look to see if the silence is appropriate. We watch the client,</a:t>
            </a:r>
            <a:r>
              <a:rPr lang="en-GB" baseline="0" dirty="0" smtClean="0"/>
              <a:t> we look at what is happening….are they looking away in embarrassment, or are they looking away thoughtfully.  Does there feel a discomfort between you, or does it feel like a natural break?</a:t>
            </a:r>
          </a:p>
          <a:p>
            <a:endParaRPr lang="en-GB" baseline="0" dirty="0" smtClean="0"/>
          </a:p>
          <a:p>
            <a:r>
              <a:rPr lang="en-GB" baseline="0" dirty="0" smtClean="0"/>
              <a:t>If the silence is continuing, you can ask a gentle question, such as “I’m wondering what is happening for you right now?” These can be gentle questions, just to see what the client is experiencing. But don’t jump in to soon.</a:t>
            </a:r>
          </a:p>
          <a:p>
            <a:r>
              <a:rPr lang="en-GB" baseline="0" dirty="0" smtClean="0"/>
              <a:t>As you become more experienced you will have more of a sense of timing with this.</a:t>
            </a:r>
            <a:endParaRPr lang="en-GB" dirty="0" smtClean="0"/>
          </a:p>
          <a:p>
            <a:endParaRPr lang="en-GB" dirty="0"/>
          </a:p>
        </p:txBody>
      </p:sp>
      <p:sp>
        <p:nvSpPr>
          <p:cNvPr id="4" name="Slide Number Placeholder 3"/>
          <p:cNvSpPr>
            <a:spLocks noGrp="1"/>
          </p:cNvSpPr>
          <p:nvPr>
            <p:ph type="sldNum" sz="quarter" idx="10"/>
          </p:nvPr>
        </p:nvSpPr>
        <p:spPr/>
        <p:txBody>
          <a:bodyPr/>
          <a:lstStyle/>
          <a:p>
            <a:fld id="{31C42C8D-1B10-4E15-9071-E3B81C32538B}" type="slidenum">
              <a:rPr lang="en-GB" smtClean="0"/>
              <a:t>4</a:t>
            </a:fld>
            <a:endParaRPr lang="en-GB"/>
          </a:p>
        </p:txBody>
      </p:sp>
    </p:spTree>
    <p:extLst>
      <p:ext uri="{BB962C8B-B14F-4D97-AF65-F5344CB8AC3E}">
        <p14:creationId xmlns:p14="http://schemas.microsoft.com/office/powerpoint/2010/main" val="2686586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Silence is a tricky</a:t>
            </a:r>
            <a:r>
              <a:rPr lang="en-GB" baseline="0" dirty="0" smtClean="0"/>
              <a:t> too, and knowing your client is important. You will know what is happening in that moment, you will know if it is disturbing for the client or if it is an important silence. It’s a case of knowing and understanding your client’s story.</a:t>
            </a:r>
            <a:endParaRPr lang="en-GB" dirty="0" smtClean="0"/>
          </a:p>
          <a:p>
            <a:endParaRPr lang="en-GB" dirty="0"/>
          </a:p>
        </p:txBody>
      </p:sp>
      <p:sp>
        <p:nvSpPr>
          <p:cNvPr id="4" name="Slide Number Placeholder 3"/>
          <p:cNvSpPr>
            <a:spLocks noGrp="1"/>
          </p:cNvSpPr>
          <p:nvPr>
            <p:ph type="sldNum" sz="quarter" idx="10"/>
          </p:nvPr>
        </p:nvSpPr>
        <p:spPr/>
        <p:txBody>
          <a:bodyPr/>
          <a:lstStyle/>
          <a:p>
            <a:fld id="{31C42C8D-1B10-4E15-9071-E3B81C32538B}" type="slidenum">
              <a:rPr lang="en-GB" smtClean="0"/>
              <a:t>5</a:t>
            </a:fld>
            <a:endParaRPr lang="en-GB"/>
          </a:p>
        </p:txBody>
      </p:sp>
    </p:spTree>
    <p:extLst>
      <p:ext uri="{BB962C8B-B14F-4D97-AF65-F5344CB8AC3E}">
        <p14:creationId xmlns:p14="http://schemas.microsoft.com/office/powerpoint/2010/main" val="727942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Being mindful</a:t>
            </a:r>
            <a:r>
              <a:rPr lang="en-GB" baseline="0" dirty="0" smtClean="0"/>
              <a:t> of your client, their experience and their background can be helpful. Again, knowing your client is important and developing a sound and safe, trusting relationship will support the experiencing of silence.</a:t>
            </a:r>
            <a:endParaRPr lang="en-GB" dirty="0" smtClean="0"/>
          </a:p>
          <a:p>
            <a:endParaRPr lang="en-GB" dirty="0"/>
          </a:p>
        </p:txBody>
      </p:sp>
      <p:sp>
        <p:nvSpPr>
          <p:cNvPr id="4" name="Slide Number Placeholder 3"/>
          <p:cNvSpPr>
            <a:spLocks noGrp="1"/>
          </p:cNvSpPr>
          <p:nvPr>
            <p:ph type="sldNum" sz="quarter" idx="10"/>
          </p:nvPr>
        </p:nvSpPr>
        <p:spPr/>
        <p:txBody>
          <a:bodyPr/>
          <a:lstStyle/>
          <a:p>
            <a:fld id="{31C42C8D-1B10-4E15-9071-E3B81C32538B}" type="slidenum">
              <a:rPr lang="en-GB" smtClean="0"/>
              <a:t>6</a:t>
            </a:fld>
            <a:endParaRPr lang="en-GB"/>
          </a:p>
        </p:txBody>
      </p:sp>
    </p:spTree>
    <p:extLst>
      <p:ext uri="{BB962C8B-B14F-4D97-AF65-F5344CB8AC3E}">
        <p14:creationId xmlns:p14="http://schemas.microsoft.com/office/powerpoint/2010/main" val="3865562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You may not be able to do this at this time, however,</a:t>
            </a:r>
            <a:r>
              <a:rPr lang="en-GB" baseline="0" dirty="0" smtClean="0"/>
              <a:t> when you get an opportunity, and if you work directly with a client base, you might like to consider allowing pauses and seeing how this is experienced.</a:t>
            </a:r>
            <a:endParaRPr lang="en-GB" dirty="0" smtClean="0"/>
          </a:p>
          <a:p>
            <a:endParaRPr lang="en-GB" dirty="0" smtClean="0"/>
          </a:p>
          <a:p>
            <a:r>
              <a:rPr lang="en-GB" dirty="0" smtClean="0"/>
              <a:t>Further resources are available on</a:t>
            </a:r>
            <a:r>
              <a:rPr lang="en-GB" baseline="0" dirty="0" smtClean="0"/>
              <a:t> Moodle</a:t>
            </a:r>
            <a:r>
              <a:rPr lang="en-GB" dirty="0" smtClean="0"/>
              <a:t> which</a:t>
            </a:r>
            <a:r>
              <a:rPr lang="en-GB" baseline="0" dirty="0" smtClean="0"/>
              <a:t> you may wish to explore further.</a:t>
            </a:r>
            <a:endParaRPr lang="en-GB" dirty="0"/>
          </a:p>
        </p:txBody>
      </p:sp>
      <p:sp>
        <p:nvSpPr>
          <p:cNvPr id="4" name="Slide Number Placeholder 3"/>
          <p:cNvSpPr>
            <a:spLocks noGrp="1"/>
          </p:cNvSpPr>
          <p:nvPr>
            <p:ph type="sldNum" sz="quarter" idx="10"/>
          </p:nvPr>
        </p:nvSpPr>
        <p:spPr/>
        <p:txBody>
          <a:bodyPr/>
          <a:lstStyle/>
          <a:p>
            <a:fld id="{31C42C8D-1B10-4E15-9071-E3B81C32538B}" type="slidenum">
              <a:rPr lang="en-GB" smtClean="0"/>
              <a:t>7</a:t>
            </a:fld>
            <a:endParaRPr lang="en-GB"/>
          </a:p>
        </p:txBody>
      </p:sp>
    </p:spTree>
    <p:extLst>
      <p:ext uri="{BB962C8B-B14F-4D97-AF65-F5344CB8AC3E}">
        <p14:creationId xmlns:p14="http://schemas.microsoft.com/office/powerpoint/2010/main" val="3462859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3/20/2020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21271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17283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30824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76220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8302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417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6286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3004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6866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4378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77129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82354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4772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72072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4476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15427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45514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3/20/2020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41698553"/>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Use of Silence</a:t>
            </a:r>
            <a:endParaRPr lang="en-GB" dirty="0"/>
          </a:p>
        </p:txBody>
      </p:sp>
      <p:sp>
        <p:nvSpPr>
          <p:cNvPr id="3" name="Subtitle 2"/>
          <p:cNvSpPr>
            <a:spLocks noGrp="1"/>
          </p:cNvSpPr>
          <p:nvPr>
            <p:ph type="subTitle" idx="1"/>
          </p:nvPr>
        </p:nvSpPr>
        <p:spPr/>
        <p:txBody>
          <a:bodyPr/>
          <a:lstStyle/>
          <a:p>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71554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feel about silence?</a:t>
            </a:r>
            <a:endParaRPr lang="en-GB" dirty="0"/>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4323557" y="2249488"/>
            <a:ext cx="3541712" cy="3541712"/>
          </a:xfr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068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Silence</a:t>
            </a:r>
            <a:endParaRPr lang="en-GB" dirty="0"/>
          </a:p>
        </p:txBody>
      </p:sp>
      <p:sp>
        <p:nvSpPr>
          <p:cNvPr id="3" name="Content Placeholder 2"/>
          <p:cNvSpPr>
            <a:spLocks noGrp="1"/>
          </p:cNvSpPr>
          <p:nvPr>
            <p:ph idx="1"/>
          </p:nvPr>
        </p:nvSpPr>
        <p:spPr/>
        <p:txBody>
          <a:bodyPr/>
          <a:lstStyle/>
          <a:p>
            <a:r>
              <a:rPr lang="en-GB" dirty="0" smtClean="0"/>
              <a:t>Silence can be uncomfortable, embarrassing and awkward</a:t>
            </a:r>
          </a:p>
          <a:p>
            <a:r>
              <a:rPr lang="en-GB" dirty="0" smtClean="0"/>
              <a:t>Sometimes, as helpers, we feel the need to fill the silence space and say something quickly.</a:t>
            </a:r>
          </a:p>
          <a:p>
            <a:r>
              <a:rPr lang="en-GB" dirty="0" smtClean="0"/>
              <a:t>But often the silence in a session is helpful and necessary</a:t>
            </a:r>
          </a:p>
          <a:p>
            <a:r>
              <a:rPr lang="en-GB" dirty="0" smtClean="0"/>
              <a:t>It allows time for the client to reflect and consider all that has been said and commented on so far.</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047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silence</a:t>
            </a:r>
            <a:endParaRPr lang="en-GB" dirty="0"/>
          </a:p>
        </p:txBody>
      </p:sp>
      <p:sp>
        <p:nvSpPr>
          <p:cNvPr id="3" name="Content Placeholder 2"/>
          <p:cNvSpPr>
            <a:spLocks noGrp="1"/>
          </p:cNvSpPr>
          <p:nvPr>
            <p:ph idx="1"/>
          </p:nvPr>
        </p:nvSpPr>
        <p:spPr/>
        <p:txBody>
          <a:bodyPr/>
          <a:lstStyle/>
          <a:p>
            <a:r>
              <a:rPr lang="en-GB" dirty="0" smtClean="0"/>
              <a:t>It is our role as counsellors to monitor the silence.</a:t>
            </a:r>
          </a:p>
          <a:p>
            <a:r>
              <a:rPr lang="en-GB" dirty="0" smtClean="0"/>
              <a:t>We need to observe the client, we need to see if there is a discomfort there, or whether the client is actually reflecting.</a:t>
            </a:r>
          </a:p>
          <a:p>
            <a:r>
              <a:rPr lang="en-GB" dirty="0" smtClean="0"/>
              <a:t>After a time it might feel appropriate to ask a question, such as…</a:t>
            </a:r>
          </a:p>
          <a:p>
            <a:pPr lvl="1"/>
            <a:r>
              <a:rPr lang="en-GB" dirty="0" smtClean="0"/>
              <a:t>I’m wondering what is going on for you right now?</a:t>
            </a:r>
          </a:p>
          <a:p>
            <a:pPr lvl="1"/>
            <a:r>
              <a:rPr lang="en-GB" dirty="0" smtClean="0"/>
              <a:t>I’m noting that this is difficult for you</a:t>
            </a:r>
          </a:p>
          <a:p>
            <a:pPr lvl="1"/>
            <a:r>
              <a:rPr lang="en-GB" dirty="0" smtClean="0"/>
              <a:t>You seem to be thinking about something, would you like to share this?</a:t>
            </a:r>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26120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Silence</a:t>
            </a:r>
            <a:endParaRPr lang="en-GB" dirty="0"/>
          </a:p>
        </p:txBody>
      </p:sp>
      <p:sp>
        <p:nvSpPr>
          <p:cNvPr id="3" name="Content Placeholder 2"/>
          <p:cNvSpPr>
            <a:spLocks noGrp="1"/>
          </p:cNvSpPr>
          <p:nvPr>
            <p:ph idx="1"/>
          </p:nvPr>
        </p:nvSpPr>
        <p:spPr/>
        <p:txBody>
          <a:bodyPr/>
          <a:lstStyle/>
          <a:p>
            <a:r>
              <a:rPr lang="en-GB" dirty="0" smtClean="0"/>
              <a:t>At other times it is important to just hold the silence.</a:t>
            </a:r>
          </a:p>
          <a:p>
            <a:endParaRPr lang="en-GB" dirty="0"/>
          </a:p>
          <a:p>
            <a:r>
              <a:rPr lang="en-GB" dirty="0" smtClean="0"/>
              <a:t>However, it is also important to note, that silence can be just as uncomfortable and even traumatic as some clients, so it is important that you stay with the client and monitor, observe and sense what is happening in that moment.</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1084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considerations</a:t>
            </a:r>
            <a:endParaRPr lang="en-GB" dirty="0"/>
          </a:p>
        </p:txBody>
      </p:sp>
      <p:sp>
        <p:nvSpPr>
          <p:cNvPr id="3" name="Content Placeholder 2"/>
          <p:cNvSpPr>
            <a:spLocks noGrp="1"/>
          </p:cNvSpPr>
          <p:nvPr>
            <p:ph idx="1"/>
          </p:nvPr>
        </p:nvSpPr>
        <p:spPr/>
        <p:txBody>
          <a:bodyPr/>
          <a:lstStyle/>
          <a:p>
            <a:r>
              <a:rPr lang="en-GB" dirty="0" smtClean="0"/>
              <a:t>Silence can mean different things in different cultures.</a:t>
            </a:r>
          </a:p>
          <a:p>
            <a:r>
              <a:rPr lang="en-GB" dirty="0" smtClean="0"/>
              <a:t>We need to notice what is happening in the moment and watch for the client to give you cues about what they need in that time. This is often indicated through non-verbal communication</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31221377"/>
      </p:ext>
    </p:extLst>
  </p:cSld>
  <p:clrMapOvr>
    <a:masterClrMapping/>
  </p:clrMapOvr>
  <mc:AlternateContent xmlns:mc="http://schemas.openxmlformats.org/markup-compatibility/2006">
    <mc:Choice xmlns:p14="http://schemas.microsoft.com/office/powerpoint/2010/main" Requires="p14">
      <p:transition spd="slow" p14:dur="2000" advTm="18637"/>
    </mc:Choice>
    <mc:Fallback>
      <p:transition spd="slow" advTm="18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a:t>
            </a:r>
            <a:endParaRPr lang="en-GB" dirty="0"/>
          </a:p>
        </p:txBody>
      </p:sp>
      <p:sp>
        <p:nvSpPr>
          <p:cNvPr id="3" name="Content Placeholder 2"/>
          <p:cNvSpPr>
            <a:spLocks noGrp="1"/>
          </p:cNvSpPr>
          <p:nvPr>
            <p:ph idx="1"/>
          </p:nvPr>
        </p:nvSpPr>
        <p:spPr/>
        <p:txBody>
          <a:bodyPr/>
          <a:lstStyle/>
          <a:p>
            <a:r>
              <a:rPr lang="en-GB" dirty="0" smtClean="0"/>
              <a:t>P. 79 </a:t>
            </a:r>
            <a:r>
              <a:rPr lang="en-GB" smtClean="0"/>
              <a:t>of Midwinter </a:t>
            </a:r>
            <a:r>
              <a:rPr lang="en-GB" dirty="0" smtClean="0"/>
              <a:t>and Dickson book</a:t>
            </a:r>
          </a:p>
          <a:p>
            <a:r>
              <a:rPr lang="en-GB" dirty="0" smtClean="0"/>
              <a:t>Within your work, you might like to consider the conversations that you have perhaps with clients, children or other service users that you work with. You might like to see whether there is a natural silence in your conversation and what you feel the need to do in that time.</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47197491"/>
      </p:ext>
    </p:extLst>
  </p:cSld>
  <p:clrMapOvr>
    <a:masterClrMapping/>
  </p:clrMapOvr>
  <mc:AlternateContent xmlns:mc="http://schemas.openxmlformats.org/markup-compatibility/2006">
    <mc:Choice xmlns:p14="http://schemas.microsoft.com/office/powerpoint/2010/main" Requires="p14">
      <p:transition spd="slow" p14:dur="2000" advTm="41557"/>
    </mc:Choice>
    <mc:Fallback>
      <p:transition spd="slow" advTm="41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28</TotalTime>
  <Words>905</Words>
  <Application>Microsoft Office PowerPoint</Application>
  <PresentationFormat>Widescreen</PresentationFormat>
  <Paragraphs>51</Paragraphs>
  <Slides>7</Slides>
  <Notes>7</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Trebuchet MS</vt:lpstr>
      <vt:lpstr>Tw Cen MT</vt:lpstr>
      <vt:lpstr>Circuit</vt:lpstr>
      <vt:lpstr>Use of Silence</vt:lpstr>
      <vt:lpstr>How do you feel about silence?</vt:lpstr>
      <vt:lpstr>Silence</vt:lpstr>
      <vt:lpstr>silence</vt:lpstr>
      <vt:lpstr>Silence</vt:lpstr>
      <vt:lpstr>Cultural considerations</vt:lpstr>
      <vt:lpstr>Practice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Silence</dc:title>
  <dc:creator>Catherine Slade</dc:creator>
  <cp:lastModifiedBy>Catherine Slade</cp:lastModifiedBy>
  <cp:revision>4</cp:revision>
  <dcterms:created xsi:type="dcterms:W3CDTF">2020-03-20T06:56:03Z</dcterms:created>
  <dcterms:modified xsi:type="dcterms:W3CDTF">2020-03-20T07:24:19Z</dcterms:modified>
</cp:coreProperties>
</file>