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 id="2147483670" r:id="rId5"/>
  </p:sldMasterIdLst>
  <p:notesMasterIdLst>
    <p:notesMasterId r:id="rId28"/>
  </p:notesMasterIdLst>
  <p:handoutMasterIdLst>
    <p:handoutMasterId r:id="rId29"/>
  </p:handoutMasterIdLst>
  <p:sldIdLst>
    <p:sldId id="277" r:id="rId6"/>
    <p:sldId id="278" r:id="rId7"/>
    <p:sldId id="279" r:id="rId8"/>
    <p:sldId id="280" r:id="rId9"/>
    <p:sldId id="281" r:id="rId10"/>
    <p:sldId id="289" r:id="rId11"/>
    <p:sldId id="288" r:id="rId12"/>
    <p:sldId id="282" r:id="rId13"/>
    <p:sldId id="290" r:id="rId14"/>
    <p:sldId id="291" r:id="rId15"/>
    <p:sldId id="283" r:id="rId16"/>
    <p:sldId id="284" r:id="rId17"/>
    <p:sldId id="518" r:id="rId18"/>
    <p:sldId id="285" r:id="rId19"/>
    <p:sldId id="294" r:id="rId20"/>
    <p:sldId id="295" r:id="rId21"/>
    <p:sldId id="296" r:id="rId22"/>
    <p:sldId id="297" r:id="rId23"/>
    <p:sldId id="286" r:id="rId24"/>
    <p:sldId id="292" r:id="rId25"/>
    <p:sldId id="293" r:id="rId26"/>
    <p:sldId id="287"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0CE84E-B780-42AA-A1E2-D21ECC5A83AE}" v="15" dt="2025-11-13T09:57:34.218"/>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5220" autoAdjust="0"/>
  </p:normalViewPr>
  <p:slideViewPr>
    <p:cSldViewPr snapToGrid="0">
      <p:cViewPr varScale="1">
        <p:scale>
          <a:sx n="116" d="100"/>
          <a:sy n="116" d="100"/>
        </p:scale>
        <p:origin x="102" y="342"/>
      </p:cViewPr>
      <p:guideLst/>
    </p:cSldViewPr>
  </p:slideViewPr>
  <p:outlineViewPr>
    <p:cViewPr>
      <p:scale>
        <a:sx n="33" d="100"/>
        <a:sy n="33" d="100"/>
      </p:scale>
      <p:origin x="0" y="-21869"/>
    </p:cViewPr>
  </p:outlineViewPr>
  <p:notesTextViewPr>
    <p:cViewPr>
      <p:scale>
        <a:sx n="1" d="1"/>
        <a:sy n="1" d="1"/>
      </p:scale>
      <p:origin x="0" y="0"/>
    </p:cViewPr>
  </p:notesTextViewPr>
  <p:sorterViewPr>
    <p:cViewPr>
      <p:scale>
        <a:sx n="60" d="100"/>
        <a:sy n="60" d="100"/>
      </p:scale>
      <p:origin x="0" y="0"/>
    </p:cViewPr>
  </p:sorterViewPr>
  <p:notesViewPr>
    <p:cSldViewPr snapToGrid="0">
      <p:cViewPr varScale="1">
        <p:scale>
          <a:sx n="62" d="100"/>
          <a:sy n="62" d="100"/>
        </p:scale>
        <p:origin x="2179" y="7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microsoft.com/office/2016/11/relationships/changesInfo" Target="changesInfos/changesInfo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notesMaster" Target="notesMasters/notesMaster1.xml"/><Relationship Id="rId36" Type="http://schemas.microsoft.com/office/2018/10/relationships/authors" Target="author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2CAC0BCD-F7AB-4D9C-9F83-3FBBC2C0D5F4}"/>
    <pc:docChg chg="undo custSel addSld delSld modSld sldOrd">
      <pc:chgData name="Rhodri Thomas" userId="97013524-85ec-4bc1-99cf-ee75f81eb8cc" providerId="ADAL" clId="{2CAC0BCD-F7AB-4D9C-9F83-3FBBC2C0D5F4}" dt="2023-02-23T10:16:03.375" v="639" actId="20577"/>
      <pc:docMkLst>
        <pc:docMk/>
      </pc:docMkLst>
      <pc:sldChg chg="addSp delSp modSp del mod">
        <pc:chgData name="Rhodri Thomas" userId="97013524-85ec-4bc1-99cf-ee75f81eb8cc" providerId="ADAL" clId="{2CAC0BCD-F7AB-4D9C-9F83-3FBBC2C0D5F4}" dt="2023-02-22T21:03:44.599" v="129" actId="47"/>
        <pc:sldMkLst>
          <pc:docMk/>
          <pc:sldMk cId="2815339507" sldId="257"/>
        </pc:sldMkLst>
        <pc:spChg chg="mod">
          <ac:chgData name="Rhodri Thomas" userId="97013524-85ec-4bc1-99cf-ee75f81eb8cc" providerId="ADAL" clId="{2CAC0BCD-F7AB-4D9C-9F83-3FBBC2C0D5F4}" dt="2023-02-22T13:21:12.423" v="55" actId="20577"/>
          <ac:spMkLst>
            <pc:docMk/>
            <pc:sldMk cId="2815339507" sldId="257"/>
            <ac:spMk id="3" creationId="{65A25FA4-A288-4460-BF12-637E077953CB}"/>
          </ac:spMkLst>
        </pc:spChg>
        <pc:spChg chg="del mod">
          <ac:chgData name="Rhodri Thomas" userId="97013524-85ec-4bc1-99cf-ee75f81eb8cc" providerId="ADAL" clId="{2CAC0BCD-F7AB-4D9C-9F83-3FBBC2C0D5F4}" dt="2023-02-22T13:21:19.614" v="59" actId="478"/>
          <ac:spMkLst>
            <pc:docMk/>
            <pc:sldMk cId="2815339507" sldId="257"/>
            <ac:spMk id="4" creationId="{5B2DF508-C07A-F525-78D4-6BBAB7E5D074}"/>
          </ac:spMkLst>
        </pc:spChg>
        <pc:spChg chg="add mod">
          <ac:chgData name="Rhodri Thomas" userId="97013524-85ec-4bc1-99cf-ee75f81eb8cc" providerId="ADAL" clId="{2CAC0BCD-F7AB-4D9C-9F83-3FBBC2C0D5F4}" dt="2023-02-22T13:25:05.932" v="60" actId="1076"/>
          <ac:spMkLst>
            <pc:docMk/>
            <pc:sldMk cId="2815339507" sldId="257"/>
            <ac:spMk id="6" creationId="{D21DAAB0-72E8-CB84-12BD-228746F3D9DE}"/>
          </ac:spMkLst>
        </pc:spChg>
        <pc:spChg chg="del mod">
          <ac:chgData name="Rhodri Thomas" userId="97013524-85ec-4bc1-99cf-ee75f81eb8cc" providerId="ADAL" clId="{2CAC0BCD-F7AB-4D9C-9F83-3FBBC2C0D5F4}" dt="2023-02-22T13:21:17.213" v="57" actId="478"/>
          <ac:spMkLst>
            <pc:docMk/>
            <pc:sldMk cId="2815339507" sldId="257"/>
            <ac:spMk id="7" creationId="{91C52C13-996F-4CF8-BBA5-F6CC233475A7}"/>
          </ac:spMkLst>
        </pc:spChg>
        <pc:spChg chg="del mod">
          <ac:chgData name="Rhodri Thomas" userId="97013524-85ec-4bc1-99cf-ee75f81eb8cc" providerId="ADAL" clId="{2CAC0BCD-F7AB-4D9C-9F83-3FBBC2C0D5F4}" dt="2023-02-22T13:25:13.973" v="64" actId="478"/>
          <ac:spMkLst>
            <pc:docMk/>
            <pc:sldMk cId="2815339507" sldId="257"/>
            <ac:spMk id="57" creationId="{653BB8CA-23AF-4226-9FB3-FA1964EBA661}"/>
          </ac:spMkLst>
        </pc:spChg>
        <pc:spChg chg="del mod">
          <ac:chgData name="Rhodri Thomas" userId="97013524-85ec-4bc1-99cf-ee75f81eb8cc" providerId="ADAL" clId="{2CAC0BCD-F7AB-4D9C-9F83-3FBBC2C0D5F4}" dt="2023-02-22T13:25:09.646" v="62" actId="478"/>
          <ac:spMkLst>
            <pc:docMk/>
            <pc:sldMk cId="2815339507" sldId="257"/>
            <ac:spMk id="58" creationId="{4DDD181B-D1CF-4E5A-B354-DE584F3F2B23}"/>
          </ac:spMkLst>
        </pc:spChg>
      </pc:sldChg>
      <pc:sldChg chg="del">
        <pc:chgData name="Rhodri Thomas" userId="97013524-85ec-4bc1-99cf-ee75f81eb8cc" providerId="ADAL" clId="{2CAC0BCD-F7AB-4D9C-9F83-3FBBC2C0D5F4}" dt="2023-02-22T21:03:41.959" v="124" actId="47"/>
        <pc:sldMkLst>
          <pc:docMk/>
          <pc:sldMk cId="4241272432" sldId="258"/>
        </pc:sldMkLst>
      </pc:sldChg>
      <pc:sldChg chg="del">
        <pc:chgData name="Rhodri Thomas" userId="97013524-85ec-4bc1-99cf-ee75f81eb8cc" providerId="ADAL" clId="{2CAC0BCD-F7AB-4D9C-9F83-3FBBC2C0D5F4}" dt="2023-02-22T21:03:42.879" v="127" actId="47"/>
        <pc:sldMkLst>
          <pc:docMk/>
          <pc:sldMk cId="1094308873" sldId="259"/>
        </pc:sldMkLst>
      </pc:sldChg>
      <pc:sldChg chg="del">
        <pc:chgData name="Rhodri Thomas" userId="97013524-85ec-4bc1-99cf-ee75f81eb8cc" providerId="ADAL" clId="{2CAC0BCD-F7AB-4D9C-9F83-3FBBC2C0D5F4}" dt="2023-02-22T21:03:41.665" v="123" actId="47"/>
        <pc:sldMkLst>
          <pc:docMk/>
          <pc:sldMk cId="860759002" sldId="260"/>
        </pc:sldMkLst>
      </pc:sldChg>
      <pc:sldChg chg="del">
        <pc:chgData name="Rhodri Thomas" userId="97013524-85ec-4bc1-99cf-ee75f81eb8cc" providerId="ADAL" clId="{2CAC0BCD-F7AB-4D9C-9F83-3FBBC2C0D5F4}" dt="2023-02-22T21:03:42.273" v="125" actId="47"/>
        <pc:sldMkLst>
          <pc:docMk/>
          <pc:sldMk cId="3984440688" sldId="261"/>
        </pc:sldMkLst>
      </pc:sldChg>
      <pc:sldChg chg="del">
        <pc:chgData name="Rhodri Thomas" userId="97013524-85ec-4bc1-99cf-ee75f81eb8cc" providerId="ADAL" clId="{2CAC0BCD-F7AB-4D9C-9F83-3FBBC2C0D5F4}" dt="2023-02-22T21:03:40.308" v="119" actId="47"/>
        <pc:sldMkLst>
          <pc:docMk/>
          <pc:sldMk cId="3372486172" sldId="262"/>
        </pc:sldMkLst>
      </pc:sldChg>
      <pc:sldChg chg="del">
        <pc:chgData name="Rhodri Thomas" userId="97013524-85ec-4bc1-99cf-ee75f81eb8cc" providerId="ADAL" clId="{2CAC0BCD-F7AB-4D9C-9F83-3FBBC2C0D5F4}" dt="2023-02-22T21:03:43.579" v="128" actId="47"/>
        <pc:sldMkLst>
          <pc:docMk/>
          <pc:sldMk cId="2174002491" sldId="263"/>
        </pc:sldMkLst>
      </pc:sldChg>
      <pc:sldChg chg="del">
        <pc:chgData name="Rhodri Thomas" userId="97013524-85ec-4bc1-99cf-ee75f81eb8cc" providerId="ADAL" clId="{2CAC0BCD-F7AB-4D9C-9F83-3FBBC2C0D5F4}" dt="2023-02-22T21:03:42.657" v="126" actId="47"/>
        <pc:sldMkLst>
          <pc:docMk/>
          <pc:sldMk cId="2883553059" sldId="264"/>
        </pc:sldMkLst>
      </pc:sldChg>
      <pc:sldChg chg="del">
        <pc:chgData name="Rhodri Thomas" userId="97013524-85ec-4bc1-99cf-ee75f81eb8cc" providerId="ADAL" clId="{2CAC0BCD-F7AB-4D9C-9F83-3FBBC2C0D5F4}" dt="2023-02-22T21:03:41.358" v="122" actId="47"/>
        <pc:sldMkLst>
          <pc:docMk/>
          <pc:sldMk cId="2316932" sldId="265"/>
        </pc:sldMkLst>
      </pc:sldChg>
      <pc:sldChg chg="del">
        <pc:chgData name="Rhodri Thomas" userId="97013524-85ec-4bc1-99cf-ee75f81eb8cc" providerId="ADAL" clId="{2CAC0BCD-F7AB-4D9C-9F83-3FBBC2C0D5F4}" dt="2023-02-22T21:03:41.116" v="121" actId="47"/>
        <pc:sldMkLst>
          <pc:docMk/>
          <pc:sldMk cId="790109063" sldId="266"/>
        </pc:sldMkLst>
      </pc:sldChg>
      <pc:sldChg chg="del">
        <pc:chgData name="Rhodri Thomas" userId="97013524-85ec-4bc1-99cf-ee75f81eb8cc" providerId="ADAL" clId="{2CAC0BCD-F7AB-4D9C-9F83-3FBBC2C0D5F4}" dt="2023-02-22T21:03:39.913" v="118" actId="47"/>
        <pc:sldMkLst>
          <pc:docMk/>
          <pc:sldMk cId="1604891360" sldId="267"/>
        </pc:sldMkLst>
      </pc:sldChg>
      <pc:sldChg chg="del">
        <pc:chgData name="Rhodri Thomas" userId="97013524-85ec-4bc1-99cf-ee75f81eb8cc" providerId="ADAL" clId="{2CAC0BCD-F7AB-4D9C-9F83-3FBBC2C0D5F4}" dt="2023-02-22T21:03:39.569" v="117" actId="47"/>
        <pc:sldMkLst>
          <pc:docMk/>
          <pc:sldMk cId="1876870831" sldId="268"/>
        </pc:sldMkLst>
      </pc:sldChg>
      <pc:sldChg chg="del">
        <pc:chgData name="Rhodri Thomas" userId="97013524-85ec-4bc1-99cf-ee75f81eb8cc" providerId="ADAL" clId="{2CAC0BCD-F7AB-4D9C-9F83-3FBBC2C0D5F4}" dt="2023-02-22T21:03:39.145" v="116" actId="47"/>
        <pc:sldMkLst>
          <pc:docMk/>
          <pc:sldMk cId="3849563807" sldId="269"/>
        </pc:sldMkLst>
      </pc:sldChg>
      <pc:sldChg chg="del">
        <pc:chgData name="Rhodri Thomas" userId="97013524-85ec-4bc1-99cf-ee75f81eb8cc" providerId="ADAL" clId="{2CAC0BCD-F7AB-4D9C-9F83-3FBBC2C0D5F4}" dt="2023-02-22T21:03:38.629" v="115" actId="47"/>
        <pc:sldMkLst>
          <pc:docMk/>
          <pc:sldMk cId="1404125716" sldId="270"/>
        </pc:sldMkLst>
      </pc:sldChg>
      <pc:sldChg chg="del">
        <pc:chgData name="Rhodri Thomas" userId="97013524-85ec-4bc1-99cf-ee75f81eb8cc" providerId="ADAL" clId="{2CAC0BCD-F7AB-4D9C-9F83-3FBBC2C0D5F4}" dt="2023-02-22T21:03:38.211" v="114" actId="47"/>
        <pc:sldMkLst>
          <pc:docMk/>
          <pc:sldMk cId="2732533740" sldId="271"/>
        </pc:sldMkLst>
      </pc:sldChg>
      <pc:sldChg chg="del">
        <pc:chgData name="Rhodri Thomas" userId="97013524-85ec-4bc1-99cf-ee75f81eb8cc" providerId="ADAL" clId="{2CAC0BCD-F7AB-4D9C-9F83-3FBBC2C0D5F4}" dt="2023-02-22T21:03:37.582" v="113" actId="47"/>
        <pc:sldMkLst>
          <pc:docMk/>
          <pc:sldMk cId="3411526660" sldId="272"/>
        </pc:sldMkLst>
      </pc:sldChg>
      <pc:sldChg chg="del">
        <pc:chgData name="Rhodri Thomas" userId="97013524-85ec-4bc1-99cf-ee75f81eb8cc" providerId="ADAL" clId="{2CAC0BCD-F7AB-4D9C-9F83-3FBBC2C0D5F4}" dt="2023-02-22T21:03:37.096" v="112" actId="47"/>
        <pc:sldMkLst>
          <pc:docMk/>
          <pc:sldMk cId="598063663" sldId="273"/>
        </pc:sldMkLst>
      </pc:sldChg>
      <pc:sldChg chg="del">
        <pc:chgData name="Rhodri Thomas" userId="97013524-85ec-4bc1-99cf-ee75f81eb8cc" providerId="ADAL" clId="{2CAC0BCD-F7AB-4D9C-9F83-3FBBC2C0D5F4}" dt="2023-02-22T21:03:35.832" v="110" actId="47"/>
        <pc:sldMkLst>
          <pc:docMk/>
          <pc:sldMk cId="204619446" sldId="274"/>
        </pc:sldMkLst>
      </pc:sldChg>
      <pc:sldChg chg="del">
        <pc:chgData name="Rhodri Thomas" userId="97013524-85ec-4bc1-99cf-ee75f81eb8cc" providerId="ADAL" clId="{2CAC0BCD-F7AB-4D9C-9F83-3FBBC2C0D5F4}" dt="2023-02-22T21:03:36.584" v="111" actId="47"/>
        <pc:sldMkLst>
          <pc:docMk/>
          <pc:sldMk cId="1851646291" sldId="275"/>
        </pc:sldMkLst>
      </pc:sldChg>
      <pc:sldChg chg="del">
        <pc:chgData name="Rhodri Thomas" userId="97013524-85ec-4bc1-99cf-ee75f81eb8cc" providerId="ADAL" clId="{2CAC0BCD-F7AB-4D9C-9F83-3FBBC2C0D5F4}" dt="2023-02-22T21:03:40.630" v="120" actId="47"/>
        <pc:sldMkLst>
          <pc:docMk/>
          <pc:sldMk cId="323263871" sldId="276"/>
        </pc:sldMkLst>
      </pc:sldChg>
      <pc:sldChg chg="modSp mod">
        <pc:chgData name="Rhodri Thomas" userId="97013524-85ec-4bc1-99cf-ee75f81eb8cc" providerId="ADAL" clId="{2CAC0BCD-F7AB-4D9C-9F83-3FBBC2C0D5F4}" dt="2023-02-22T10:49:35.033" v="0" actId="1076"/>
        <pc:sldMkLst>
          <pc:docMk/>
          <pc:sldMk cId="3370247818" sldId="281"/>
        </pc:sldMkLst>
        <pc:picChg chg="mod">
          <ac:chgData name="Rhodri Thomas" userId="97013524-85ec-4bc1-99cf-ee75f81eb8cc" providerId="ADAL" clId="{2CAC0BCD-F7AB-4D9C-9F83-3FBBC2C0D5F4}" dt="2023-02-22T10:49:35.033" v="0" actId="1076"/>
          <ac:picMkLst>
            <pc:docMk/>
            <pc:sldMk cId="3370247818" sldId="281"/>
            <ac:picMk id="5" creationId="{BE91B9D5-2F54-93FB-C913-C9E883E8C5DF}"/>
          </ac:picMkLst>
        </pc:picChg>
      </pc:sldChg>
      <pc:sldChg chg="modSp del">
        <pc:chgData name="Rhodri Thomas" userId="97013524-85ec-4bc1-99cf-ee75f81eb8cc" providerId="ADAL" clId="{2CAC0BCD-F7AB-4D9C-9F83-3FBBC2C0D5F4}" dt="2023-02-22T21:04:41.029" v="135" actId="1076"/>
        <pc:sldMkLst>
          <pc:docMk/>
          <pc:sldMk cId="2881772524" sldId="282"/>
        </pc:sldMkLst>
        <pc:picChg chg="mod">
          <ac:chgData name="Rhodri Thomas" userId="97013524-85ec-4bc1-99cf-ee75f81eb8cc" providerId="ADAL" clId="{2CAC0BCD-F7AB-4D9C-9F83-3FBBC2C0D5F4}" dt="2023-02-22T21:04:41.029" v="135" actId="1076"/>
          <ac:picMkLst>
            <pc:docMk/>
            <pc:sldMk cId="2881772524" sldId="282"/>
            <ac:picMk id="4" creationId="{3D33C556-BF22-7E80-C158-6E8E5E702EB8}"/>
          </ac:picMkLst>
        </pc:picChg>
      </pc:sldChg>
      <pc:sldChg chg="addSp modSp mod ord">
        <pc:chgData name="Rhodri Thomas" userId="97013524-85ec-4bc1-99cf-ee75f81eb8cc" providerId="ADAL" clId="{2CAC0BCD-F7AB-4D9C-9F83-3FBBC2C0D5F4}" dt="2023-02-22T21:21:48.259" v="228"/>
        <pc:sldMkLst>
          <pc:docMk/>
          <pc:sldMk cId="407182144" sldId="283"/>
        </pc:sldMkLst>
        <pc:spChg chg="mod">
          <ac:chgData name="Rhodri Thomas" userId="97013524-85ec-4bc1-99cf-ee75f81eb8cc" providerId="ADAL" clId="{2CAC0BCD-F7AB-4D9C-9F83-3FBBC2C0D5F4}" dt="2023-02-22T10:58:25.540" v="33" actId="1076"/>
          <ac:spMkLst>
            <pc:docMk/>
            <pc:sldMk cId="407182144" sldId="283"/>
            <ac:spMk id="6" creationId="{F3CDD2E6-A48E-2D1B-0752-6E7C60D385A3}"/>
          </ac:spMkLst>
        </pc:spChg>
        <pc:picChg chg="add mod">
          <ac:chgData name="Rhodri Thomas" userId="97013524-85ec-4bc1-99cf-ee75f81eb8cc" providerId="ADAL" clId="{2CAC0BCD-F7AB-4D9C-9F83-3FBBC2C0D5F4}" dt="2023-02-22T10:58:30.172" v="35" actId="1076"/>
          <ac:picMkLst>
            <pc:docMk/>
            <pc:sldMk cId="407182144" sldId="283"/>
            <ac:picMk id="3" creationId="{E02B66D4-CA99-10F2-00DB-22181721C65C}"/>
          </ac:picMkLst>
        </pc:picChg>
      </pc:sldChg>
      <pc:sldChg chg="addSp delSp modSp add del">
        <pc:chgData name="Rhodri Thomas" userId="97013524-85ec-4bc1-99cf-ee75f81eb8cc" providerId="ADAL" clId="{2CAC0BCD-F7AB-4D9C-9F83-3FBBC2C0D5F4}" dt="2023-02-22T10:52:08.596" v="5" actId="2890"/>
        <pc:sldMkLst>
          <pc:docMk/>
          <pc:sldMk cId="825566960" sldId="284"/>
        </pc:sldMkLst>
        <pc:spChg chg="add del mod">
          <ac:chgData name="Rhodri Thomas" userId="97013524-85ec-4bc1-99cf-ee75f81eb8cc" providerId="ADAL" clId="{2CAC0BCD-F7AB-4D9C-9F83-3FBBC2C0D5F4}" dt="2023-02-22T10:52:08.170" v="4" actId="478"/>
          <ac:spMkLst>
            <pc:docMk/>
            <pc:sldMk cId="825566960" sldId="284"/>
            <ac:spMk id="3" creationId="{D81100E2-4275-562D-36F7-B3EAE6D34AD2}"/>
          </ac:spMkLst>
        </pc:spChg>
        <pc:picChg chg="add del">
          <ac:chgData name="Rhodri Thomas" userId="97013524-85ec-4bc1-99cf-ee75f81eb8cc" providerId="ADAL" clId="{2CAC0BCD-F7AB-4D9C-9F83-3FBBC2C0D5F4}" dt="2023-02-22T10:52:08.170" v="4" actId="478"/>
          <ac:picMkLst>
            <pc:docMk/>
            <pc:sldMk cId="825566960" sldId="284"/>
            <ac:picMk id="4" creationId="{45E0AB37-1A0E-61D2-0110-C4A1DC7B0511}"/>
          </ac:picMkLst>
        </pc:picChg>
      </pc:sldChg>
      <pc:sldChg chg="addSp delSp modSp add mod modClrScheme chgLayout">
        <pc:chgData name="Rhodri Thomas" userId="97013524-85ec-4bc1-99cf-ee75f81eb8cc" providerId="ADAL" clId="{2CAC0BCD-F7AB-4D9C-9F83-3FBBC2C0D5F4}" dt="2023-02-22T21:23:22.833" v="242" actId="1076"/>
        <pc:sldMkLst>
          <pc:docMk/>
          <pc:sldMk cId="3391997120" sldId="284"/>
        </pc:sldMkLst>
        <pc:spChg chg="del mod">
          <ac:chgData name="Rhodri Thomas" userId="97013524-85ec-4bc1-99cf-ee75f81eb8cc" providerId="ADAL" clId="{2CAC0BCD-F7AB-4D9C-9F83-3FBBC2C0D5F4}" dt="2023-02-22T21:22:36.867" v="231" actId="478"/>
          <ac:spMkLst>
            <pc:docMk/>
            <pc:sldMk cId="3391997120" sldId="284"/>
            <ac:spMk id="2" creationId="{E23D6967-C9DB-E83F-B2B1-15A1F78B8B85}"/>
          </ac:spMkLst>
        </pc:spChg>
        <pc:spChg chg="add del mod">
          <ac:chgData name="Rhodri Thomas" userId="97013524-85ec-4bc1-99cf-ee75f81eb8cc" providerId="ADAL" clId="{2CAC0BCD-F7AB-4D9C-9F83-3FBBC2C0D5F4}" dt="2023-02-22T10:53:04.975" v="12"/>
          <ac:spMkLst>
            <pc:docMk/>
            <pc:sldMk cId="3391997120" sldId="284"/>
            <ac:spMk id="3" creationId="{70523B70-8352-C357-A47B-A58BED0194CE}"/>
          </ac:spMkLst>
        </pc:spChg>
        <pc:spChg chg="del mod">
          <ac:chgData name="Rhodri Thomas" userId="97013524-85ec-4bc1-99cf-ee75f81eb8cc" providerId="ADAL" clId="{2CAC0BCD-F7AB-4D9C-9F83-3FBBC2C0D5F4}" dt="2023-02-22T10:52:21.122" v="11"/>
          <ac:spMkLst>
            <pc:docMk/>
            <pc:sldMk cId="3391997120" sldId="284"/>
            <ac:spMk id="6" creationId="{F3CDD2E6-A48E-2D1B-0752-6E7C60D385A3}"/>
          </ac:spMkLst>
        </pc:spChg>
        <pc:spChg chg="add del mod">
          <ac:chgData name="Rhodri Thomas" userId="97013524-85ec-4bc1-99cf-ee75f81eb8cc" providerId="ADAL" clId="{2CAC0BCD-F7AB-4D9C-9F83-3FBBC2C0D5F4}" dt="2023-02-22T10:53:27.470" v="19" actId="478"/>
          <ac:spMkLst>
            <pc:docMk/>
            <pc:sldMk cId="3391997120" sldId="284"/>
            <ac:spMk id="10" creationId="{7520C23E-7EA2-0EC3-AC14-161E10786AAC}"/>
          </ac:spMkLst>
        </pc:spChg>
        <pc:spChg chg="add del mod">
          <ac:chgData name="Rhodri Thomas" userId="97013524-85ec-4bc1-99cf-ee75f81eb8cc" providerId="ADAL" clId="{2CAC0BCD-F7AB-4D9C-9F83-3FBBC2C0D5F4}" dt="2023-02-22T21:22:38.043" v="232" actId="478"/>
          <ac:spMkLst>
            <pc:docMk/>
            <pc:sldMk cId="3391997120" sldId="284"/>
            <ac:spMk id="11" creationId="{768BA340-4C96-5A38-B02D-7F7384D57842}"/>
          </ac:spMkLst>
        </pc:spChg>
        <pc:spChg chg="add del mod">
          <ac:chgData name="Rhodri Thomas" userId="97013524-85ec-4bc1-99cf-ee75f81eb8cc" providerId="ADAL" clId="{2CAC0BCD-F7AB-4D9C-9F83-3FBBC2C0D5F4}" dt="2023-02-22T21:22:40.390" v="234" actId="478"/>
          <ac:spMkLst>
            <pc:docMk/>
            <pc:sldMk cId="3391997120" sldId="284"/>
            <ac:spMk id="13" creationId="{144369F8-7AF8-68A8-AA8A-D9A53A412FA2}"/>
          </ac:spMkLst>
        </pc:spChg>
        <pc:spChg chg="add mod">
          <ac:chgData name="Rhodri Thomas" userId="97013524-85ec-4bc1-99cf-ee75f81eb8cc" providerId="ADAL" clId="{2CAC0BCD-F7AB-4D9C-9F83-3FBBC2C0D5F4}" dt="2023-02-22T21:22:47.649" v="237" actId="14100"/>
          <ac:spMkLst>
            <pc:docMk/>
            <pc:sldMk cId="3391997120" sldId="284"/>
            <ac:spMk id="15" creationId="{6EFCB27B-0C3A-F8BC-3FB3-EB0E8271D4FA}"/>
          </ac:spMkLst>
        </pc:spChg>
        <pc:picChg chg="del">
          <ac:chgData name="Rhodri Thomas" userId="97013524-85ec-4bc1-99cf-ee75f81eb8cc" providerId="ADAL" clId="{2CAC0BCD-F7AB-4D9C-9F83-3FBBC2C0D5F4}" dt="2023-02-22T10:52:21.102" v="9" actId="478"/>
          <ac:picMkLst>
            <pc:docMk/>
            <pc:sldMk cId="3391997120" sldId="284"/>
            <ac:picMk id="4" creationId="{45E0AB37-1A0E-61D2-0110-C4A1DC7B0511}"/>
          </ac:picMkLst>
        </pc:picChg>
        <pc:picChg chg="add del mod">
          <ac:chgData name="Rhodri Thomas" userId="97013524-85ec-4bc1-99cf-ee75f81eb8cc" providerId="ADAL" clId="{2CAC0BCD-F7AB-4D9C-9F83-3FBBC2C0D5F4}" dt="2023-02-22T21:22:35.253" v="229" actId="478"/>
          <ac:picMkLst>
            <pc:docMk/>
            <pc:sldMk cId="3391997120" sldId="284"/>
            <ac:picMk id="5" creationId="{5C5DDB9A-9490-78AF-BF16-7E5599C0406A}"/>
          </ac:picMkLst>
        </pc:picChg>
        <pc:picChg chg="add del mod">
          <ac:chgData name="Rhodri Thomas" userId="97013524-85ec-4bc1-99cf-ee75f81eb8cc" providerId="ADAL" clId="{2CAC0BCD-F7AB-4D9C-9F83-3FBBC2C0D5F4}" dt="2023-02-22T10:58:16.738" v="30" actId="21"/>
          <ac:picMkLst>
            <pc:docMk/>
            <pc:sldMk cId="3391997120" sldId="284"/>
            <ac:picMk id="7" creationId="{37B8FC62-DA90-5026-C8B4-3CB364A9134E}"/>
          </ac:picMkLst>
        </pc:picChg>
        <pc:picChg chg="add del mod">
          <ac:chgData name="Rhodri Thomas" userId="97013524-85ec-4bc1-99cf-ee75f81eb8cc" providerId="ADAL" clId="{2CAC0BCD-F7AB-4D9C-9F83-3FBBC2C0D5F4}" dt="2023-02-22T21:18:35.663" v="191" actId="478"/>
          <ac:picMkLst>
            <pc:docMk/>
            <pc:sldMk cId="3391997120" sldId="284"/>
            <ac:picMk id="8" creationId="{67457675-9C8D-6653-25B0-95FE3CF4843D}"/>
          </ac:picMkLst>
        </pc:picChg>
        <pc:picChg chg="add mod modCrop">
          <ac:chgData name="Rhodri Thomas" userId="97013524-85ec-4bc1-99cf-ee75f81eb8cc" providerId="ADAL" clId="{2CAC0BCD-F7AB-4D9C-9F83-3FBBC2C0D5F4}" dt="2023-02-22T21:23:22.833" v="242" actId="1076"/>
          <ac:picMkLst>
            <pc:docMk/>
            <pc:sldMk cId="3391997120" sldId="284"/>
            <ac:picMk id="17" creationId="{49BC691C-DEA3-FE46-8FC7-048C6BFE5F7B}"/>
          </ac:picMkLst>
        </pc:picChg>
      </pc:sldChg>
      <pc:sldChg chg="addSp delSp modSp add mod">
        <pc:chgData name="Rhodri Thomas" userId="97013524-85ec-4bc1-99cf-ee75f81eb8cc" providerId="ADAL" clId="{2CAC0BCD-F7AB-4D9C-9F83-3FBBC2C0D5F4}" dt="2023-02-23T10:05:42.371" v="473" actId="20577"/>
        <pc:sldMkLst>
          <pc:docMk/>
          <pc:sldMk cId="2438184102" sldId="285"/>
        </pc:sldMkLst>
        <pc:spChg chg="mod">
          <ac:chgData name="Rhodri Thomas" userId="97013524-85ec-4bc1-99cf-ee75f81eb8cc" providerId="ADAL" clId="{2CAC0BCD-F7AB-4D9C-9F83-3FBBC2C0D5F4}" dt="2023-02-23T10:05:42.371" v="473" actId="20577"/>
          <ac:spMkLst>
            <pc:docMk/>
            <pc:sldMk cId="2438184102" sldId="285"/>
            <ac:spMk id="2" creationId="{E23D6967-C9DB-E83F-B2B1-15A1F78B8B85}"/>
          </ac:spMkLst>
        </pc:spChg>
        <pc:spChg chg="add del mod">
          <ac:chgData name="Rhodri Thomas" userId="97013524-85ec-4bc1-99cf-ee75f81eb8cc" providerId="ADAL" clId="{2CAC0BCD-F7AB-4D9C-9F83-3FBBC2C0D5F4}" dt="2023-02-22T21:27:35.292" v="297" actId="478"/>
          <ac:spMkLst>
            <pc:docMk/>
            <pc:sldMk cId="2438184102" sldId="285"/>
            <ac:spMk id="4" creationId="{6472C781-9DBC-6C31-E75E-37F357AE10D8}"/>
          </ac:spMkLst>
        </pc:spChg>
        <pc:picChg chg="del">
          <ac:chgData name="Rhodri Thomas" userId="97013524-85ec-4bc1-99cf-ee75f81eb8cc" providerId="ADAL" clId="{2CAC0BCD-F7AB-4D9C-9F83-3FBBC2C0D5F4}" dt="2023-02-22T13:25:27.218" v="67" actId="478"/>
          <ac:picMkLst>
            <pc:docMk/>
            <pc:sldMk cId="2438184102" sldId="285"/>
            <ac:picMk id="5" creationId="{5C5DDB9A-9490-78AF-BF16-7E5599C0406A}"/>
          </ac:picMkLst>
        </pc:picChg>
        <pc:picChg chg="del">
          <ac:chgData name="Rhodri Thomas" userId="97013524-85ec-4bc1-99cf-ee75f81eb8cc" providerId="ADAL" clId="{2CAC0BCD-F7AB-4D9C-9F83-3FBBC2C0D5F4}" dt="2023-02-22T13:25:26.564" v="66" actId="478"/>
          <ac:picMkLst>
            <pc:docMk/>
            <pc:sldMk cId="2438184102" sldId="285"/>
            <ac:picMk id="8" creationId="{67457675-9C8D-6653-25B0-95FE3CF4843D}"/>
          </ac:picMkLst>
        </pc:picChg>
      </pc:sldChg>
      <pc:sldChg chg="addSp delSp modSp add mod">
        <pc:chgData name="Rhodri Thomas" userId="97013524-85ec-4bc1-99cf-ee75f81eb8cc" providerId="ADAL" clId="{2CAC0BCD-F7AB-4D9C-9F83-3FBBC2C0D5F4}" dt="2023-02-23T10:16:03.375" v="639" actId="20577"/>
        <pc:sldMkLst>
          <pc:docMk/>
          <pc:sldMk cId="293775043" sldId="286"/>
        </pc:sldMkLst>
        <pc:spChg chg="mod">
          <ac:chgData name="Rhodri Thomas" userId="97013524-85ec-4bc1-99cf-ee75f81eb8cc" providerId="ADAL" clId="{2CAC0BCD-F7AB-4D9C-9F83-3FBBC2C0D5F4}" dt="2023-02-23T10:08:32.923" v="499" actId="14100"/>
          <ac:spMkLst>
            <pc:docMk/>
            <pc:sldMk cId="293775043" sldId="286"/>
            <ac:spMk id="2" creationId="{E23D6967-C9DB-E83F-B2B1-15A1F78B8B85}"/>
          </ac:spMkLst>
        </pc:spChg>
        <pc:spChg chg="add mod">
          <ac:chgData name="Rhodri Thomas" userId="97013524-85ec-4bc1-99cf-ee75f81eb8cc" providerId="ADAL" clId="{2CAC0BCD-F7AB-4D9C-9F83-3FBBC2C0D5F4}" dt="2023-02-23T10:15:02.773" v="626" actId="20577"/>
          <ac:spMkLst>
            <pc:docMk/>
            <pc:sldMk cId="293775043" sldId="286"/>
            <ac:spMk id="4" creationId="{1CEE026F-727D-564D-2B53-47AC4CBECAE4}"/>
          </ac:spMkLst>
        </pc:spChg>
        <pc:spChg chg="del mod">
          <ac:chgData name="Rhodri Thomas" userId="97013524-85ec-4bc1-99cf-ee75f81eb8cc" providerId="ADAL" clId="{2CAC0BCD-F7AB-4D9C-9F83-3FBBC2C0D5F4}" dt="2023-02-22T21:27:32.272" v="295" actId="478"/>
          <ac:spMkLst>
            <pc:docMk/>
            <pc:sldMk cId="293775043" sldId="286"/>
            <ac:spMk id="4" creationId="{6472C781-9DBC-6C31-E75E-37F357AE10D8}"/>
          </ac:spMkLst>
        </pc:spChg>
        <pc:spChg chg="add mod">
          <ac:chgData name="Rhodri Thomas" userId="97013524-85ec-4bc1-99cf-ee75f81eb8cc" providerId="ADAL" clId="{2CAC0BCD-F7AB-4D9C-9F83-3FBBC2C0D5F4}" dt="2023-02-23T10:09:54.402" v="571" actId="1076"/>
          <ac:spMkLst>
            <pc:docMk/>
            <pc:sldMk cId="293775043" sldId="286"/>
            <ac:spMk id="9" creationId="{05C0E636-E1A5-76CB-026F-6788452FC483}"/>
          </ac:spMkLst>
        </pc:spChg>
        <pc:spChg chg="add mod">
          <ac:chgData name="Rhodri Thomas" userId="97013524-85ec-4bc1-99cf-ee75f81eb8cc" providerId="ADAL" clId="{2CAC0BCD-F7AB-4D9C-9F83-3FBBC2C0D5F4}" dt="2023-02-23T10:09:00.482" v="527" actId="1076"/>
          <ac:spMkLst>
            <pc:docMk/>
            <pc:sldMk cId="293775043" sldId="286"/>
            <ac:spMk id="10" creationId="{12B226E8-4C9A-8F82-DBA2-3BD6404D781D}"/>
          </ac:spMkLst>
        </pc:spChg>
        <pc:spChg chg="add mod">
          <ac:chgData name="Rhodri Thomas" userId="97013524-85ec-4bc1-99cf-ee75f81eb8cc" providerId="ADAL" clId="{2CAC0BCD-F7AB-4D9C-9F83-3FBBC2C0D5F4}" dt="2023-02-23T10:16:03.375" v="639" actId="20577"/>
          <ac:spMkLst>
            <pc:docMk/>
            <pc:sldMk cId="293775043" sldId="286"/>
            <ac:spMk id="11" creationId="{6CA46A43-8ED0-E1B7-BE6A-CD166E939AE0}"/>
          </ac:spMkLst>
        </pc:spChg>
        <pc:cxnChg chg="add">
          <ac:chgData name="Rhodri Thomas" userId="97013524-85ec-4bc1-99cf-ee75f81eb8cc" providerId="ADAL" clId="{2CAC0BCD-F7AB-4D9C-9F83-3FBBC2C0D5F4}" dt="2023-02-23T10:08:20.437" v="497" actId="11529"/>
          <ac:cxnSpMkLst>
            <pc:docMk/>
            <pc:sldMk cId="293775043" sldId="286"/>
            <ac:cxnSpMk id="6" creationId="{BDC9F0B4-671C-60D2-03F0-DEBEA26E16C7}"/>
          </ac:cxnSpMkLst>
        </pc:cxnChg>
        <pc:cxnChg chg="add">
          <ac:chgData name="Rhodri Thomas" userId="97013524-85ec-4bc1-99cf-ee75f81eb8cc" providerId="ADAL" clId="{2CAC0BCD-F7AB-4D9C-9F83-3FBBC2C0D5F4}" dt="2023-02-23T10:08:26.765" v="498" actId="11529"/>
          <ac:cxnSpMkLst>
            <pc:docMk/>
            <pc:sldMk cId="293775043" sldId="286"/>
            <ac:cxnSpMk id="8" creationId="{3A674FC4-DFBC-AB35-8569-A5C4D5CAC864}"/>
          </ac:cxnSpMkLst>
        </pc:cxnChg>
      </pc:sldChg>
      <pc:sldChg chg="addSp delSp modSp add mod">
        <pc:chgData name="Rhodri Thomas" userId="97013524-85ec-4bc1-99cf-ee75f81eb8cc" providerId="ADAL" clId="{2CAC0BCD-F7AB-4D9C-9F83-3FBBC2C0D5F4}" dt="2023-02-22T21:32:58.877" v="375" actId="1076"/>
        <pc:sldMkLst>
          <pc:docMk/>
          <pc:sldMk cId="2005124396" sldId="287"/>
        </pc:sldMkLst>
        <pc:spChg chg="mod">
          <ac:chgData name="Rhodri Thomas" userId="97013524-85ec-4bc1-99cf-ee75f81eb8cc" providerId="ADAL" clId="{2CAC0BCD-F7AB-4D9C-9F83-3FBBC2C0D5F4}" dt="2023-02-22T21:03:57.313" v="131" actId="20577"/>
          <ac:spMkLst>
            <pc:docMk/>
            <pc:sldMk cId="2005124396" sldId="287"/>
            <ac:spMk id="2" creationId="{E23D6967-C9DB-E83F-B2B1-15A1F78B8B85}"/>
          </ac:spMkLst>
        </pc:spChg>
        <pc:spChg chg="add mod">
          <ac:chgData name="Rhodri Thomas" userId="97013524-85ec-4bc1-99cf-ee75f81eb8cc" providerId="ADAL" clId="{2CAC0BCD-F7AB-4D9C-9F83-3FBBC2C0D5F4}" dt="2023-02-22T21:32:58.877" v="375" actId="1076"/>
          <ac:spMkLst>
            <pc:docMk/>
            <pc:sldMk cId="2005124396" sldId="287"/>
            <ac:spMk id="3" creationId="{81D6E818-B4FF-06CC-E123-C77CBA57A285}"/>
          </ac:spMkLst>
        </pc:spChg>
        <pc:spChg chg="del mod">
          <ac:chgData name="Rhodri Thomas" userId="97013524-85ec-4bc1-99cf-ee75f81eb8cc" providerId="ADAL" clId="{2CAC0BCD-F7AB-4D9C-9F83-3FBBC2C0D5F4}" dt="2023-02-22T21:27:40.849" v="299" actId="478"/>
          <ac:spMkLst>
            <pc:docMk/>
            <pc:sldMk cId="2005124396" sldId="287"/>
            <ac:spMk id="4" creationId="{6472C781-9DBC-6C31-E75E-37F357AE10D8}"/>
          </ac:spMkLst>
        </pc:spChg>
      </pc:sldChg>
      <pc:sldChg chg="addSp delSp modSp add mod ord">
        <pc:chgData name="Rhodri Thomas" userId="97013524-85ec-4bc1-99cf-ee75f81eb8cc" providerId="ADAL" clId="{2CAC0BCD-F7AB-4D9C-9F83-3FBBC2C0D5F4}" dt="2023-02-22T21:16:52.431" v="190" actId="20577"/>
        <pc:sldMkLst>
          <pc:docMk/>
          <pc:sldMk cId="284580381" sldId="288"/>
        </pc:sldMkLst>
        <pc:spChg chg="add del mod">
          <ac:chgData name="Rhodri Thomas" userId="97013524-85ec-4bc1-99cf-ee75f81eb8cc" providerId="ADAL" clId="{2CAC0BCD-F7AB-4D9C-9F83-3FBBC2C0D5F4}" dt="2023-02-22T21:10:28.953" v="142" actId="478"/>
          <ac:spMkLst>
            <pc:docMk/>
            <pc:sldMk cId="284580381" sldId="288"/>
            <ac:spMk id="2" creationId="{0B16A3BA-A559-A1C0-D92B-995895001BA8}"/>
          </ac:spMkLst>
        </pc:spChg>
        <pc:spChg chg="add mod">
          <ac:chgData name="Rhodri Thomas" userId="97013524-85ec-4bc1-99cf-ee75f81eb8cc" providerId="ADAL" clId="{2CAC0BCD-F7AB-4D9C-9F83-3FBBC2C0D5F4}" dt="2023-02-22T21:16:52.431" v="190" actId="20577"/>
          <ac:spMkLst>
            <pc:docMk/>
            <pc:sldMk cId="284580381" sldId="288"/>
            <ac:spMk id="7" creationId="{EE5274CC-71B1-1ADC-8DE5-F2AE2E9DA259}"/>
          </ac:spMkLst>
        </pc:spChg>
        <pc:picChg chg="del">
          <ac:chgData name="Rhodri Thomas" userId="97013524-85ec-4bc1-99cf-ee75f81eb8cc" providerId="ADAL" clId="{2CAC0BCD-F7AB-4D9C-9F83-3FBBC2C0D5F4}" dt="2023-02-22T21:10:05.955" v="137" actId="478"/>
          <ac:picMkLst>
            <pc:docMk/>
            <pc:sldMk cId="284580381" sldId="288"/>
            <ac:picMk id="4" creationId="{3D33C556-BF22-7E80-C158-6E8E5E702EB8}"/>
          </ac:picMkLst>
        </pc:picChg>
        <pc:picChg chg="add mod modCrop">
          <ac:chgData name="Rhodri Thomas" userId="97013524-85ec-4bc1-99cf-ee75f81eb8cc" providerId="ADAL" clId="{2CAC0BCD-F7AB-4D9C-9F83-3FBBC2C0D5F4}" dt="2023-02-22T21:16:02.935" v="185" actId="1076"/>
          <ac:picMkLst>
            <pc:docMk/>
            <pc:sldMk cId="284580381" sldId="288"/>
            <ac:picMk id="5" creationId="{95DB79D0-930F-8748-7D26-33510971E5D2}"/>
          </ac:picMkLst>
        </pc:picChg>
      </pc:sldChg>
      <pc:sldChg chg="addSp delSp modSp add mod">
        <pc:chgData name="Rhodri Thomas" userId="97013524-85ec-4bc1-99cf-ee75f81eb8cc" providerId="ADAL" clId="{2CAC0BCD-F7AB-4D9C-9F83-3FBBC2C0D5F4}" dt="2023-02-22T21:15:17.274" v="175" actId="207"/>
        <pc:sldMkLst>
          <pc:docMk/>
          <pc:sldMk cId="2089190002" sldId="289"/>
        </pc:sldMkLst>
        <pc:spChg chg="add del mod">
          <ac:chgData name="Rhodri Thomas" userId="97013524-85ec-4bc1-99cf-ee75f81eb8cc" providerId="ADAL" clId="{2CAC0BCD-F7AB-4D9C-9F83-3FBBC2C0D5F4}" dt="2023-02-22T21:12:26.980" v="150" actId="478"/>
          <ac:spMkLst>
            <pc:docMk/>
            <pc:sldMk cId="2089190002" sldId="289"/>
            <ac:spMk id="3" creationId="{B1EDB35F-877E-7B10-9ED2-B3C822B8FB93}"/>
          </ac:spMkLst>
        </pc:spChg>
        <pc:spChg chg="add mod">
          <ac:chgData name="Rhodri Thomas" userId="97013524-85ec-4bc1-99cf-ee75f81eb8cc" providerId="ADAL" clId="{2CAC0BCD-F7AB-4D9C-9F83-3FBBC2C0D5F4}" dt="2023-02-22T21:15:17.274" v="175" actId="207"/>
          <ac:spMkLst>
            <pc:docMk/>
            <pc:sldMk cId="2089190002" sldId="289"/>
            <ac:spMk id="6" creationId="{CA2204D0-414C-FCDE-18EF-79768694CD94}"/>
          </ac:spMkLst>
        </pc:spChg>
        <pc:picChg chg="del">
          <ac:chgData name="Rhodri Thomas" userId="97013524-85ec-4bc1-99cf-ee75f81eb8cc" providerId="ADAL" clId="{2CAC0BCD-F7AB-4D9C-9F83-3FBBC2C0D5F4}" dt="2023-02-22T21:12:23.985" v="148" actId="478"/>
          <ac:picMkLst>
            <pc:docMk/>
            <pc:sldMk cId="2089190002" sldId="289"/>
            <ac:picMk id="5" creationId="{BE91B9D5-2F54-93FB-C913-C9E883E8C5DF}"/>
          </ac:picMkLst>
        </pc:picChg>
        <pc:picChg chg="add mod modCrop">
          <ac:chgData name="Rhodri Thomas" userId="97013524-85ec-4bc1-99cf-ee75f81eb8cc" providerId="ADAL" clId="{2CAC0BCD-F7AB-4D9C-9F83-3FBBC2C0D5F4}" dt="2023-02-22T21:14:19.521" v="168" actId="14100"/>
          <ac:picMkLst>
            <pc:docMk/>
            <pc:sldMk cId="2089190002" sldId="289"/>
            <ac:picMk id="7" creationId="{F6EB83E9-022B-0551-23B9-C2134B421C29}"/>
          </ac:picMkLst>
        </pc:picChg>
      </pc:sldChg>
      <pc:sldChg chg="addSp delSp modSp add mod">
        <pc:chgData name="Rhodri Thomas" userId="97013524-85ec-4bc1-99cf-ee75f81eb8cc" providerId="ADAL" clId="{2CAC0BCD-F7AB-4D9C-9F83-3FBBC2C0D5F4}" dt="2023-02-22T21:20:31.571" v="218" actId="1076"/>
        <pc:sldMkLst>
          <pc:docMk/>
          <pc:sldMk cId="968157627" sldId="290"/>
        </pc:sldMkLst>
        <pc:spChg chg="del mod">
          <ac:chgData name="Rhodri Thomas" userId="97013524-85ec-4bc1-99cf-ee75f81eb8cc" providerId="ADAL" clId="{2CAC0BCD-F7AB-4D9C-9F83-3FBBC2C0D5F4}" dt="2023-02-22T21:19:11.840" v="201" actId="478"/>
          <ac:spMkLst>
            <pc:docMk/>
            <pc:sldMk cId="968157627" sldId="290"/>
            <ac:spMk id="2" creationId="{E23D6967-C9DB-E83F-B2B1-15A1F78B8B85}"/>
          </ac:spMkLst>
        </pc:spChg>
        <pc:spChg chg="add del mod">
          <ac:chgData name="Rhodri Thomas" userId="97013524-85ec-4bc1-99cf-ee75f81eb8cc" providerId="ADAL" clId="{2CAC0BCD-F7AB-4D9C-9F83-3FBBC2C0D5F4}" dt="2023-02-22T21:19:05.484" v="196" actId="478"/>
          <ac:spMkLst>
            <pc:docMk/>
            <pc:sldMk cId="968157627" sldId="290"/>
            <ac:spMk id="5" creationId="{E8B40C8C-E5D7-4F87-0F45-B5B8C0D0AEDA}"/>
          </ac:spMkLst>
        </pc:spChg>
        <pc:spChg chg="del mod">
          <ac:chgData name="Rhodri Thomas" userId="97013524-85ec-4bc1-99cf-ee75f81eb8cc" providerId="ADAL" clId="{2CAC0BCD-F7AB-4D9C-9F83-3FBBC2C0D5F4}" dt="2023-02-22T21:19:08.719" v="199" actId="478"/>
          <ac:spMkLst>
            <pc:docMk/>
            <pc:sldMk cId="968157627" sldId="290"/>
            <ac:spMk id="6" creationId="{F3CDD2E6-A48E-2D1B-0752-6E7C60D385A3}"/>
          </ac:spMkLst>
        </pc:spChg>
        <pc:spChg chg="add del mod">
          <ac:chgData name="Rhodri Thomas" userId="97013524-85ec-4bc1-99cf-ee75f81eb8cc" providerId="ADAL" clId="{2CAC0BCD-F7AB-4D9C-9F83-3FBBC2C0D5F4}" dt="2023-02-22T21:19:13.811" v="203" actId="478"/>
          <ac:spMkLst>
            <pc:docMk/>
            <pc:sldMk cId="968157627" sldId="290"/>
            <ac:spMk id="8" creationId="{50F0414D-B274-F948-8D5E-827BEC032A37}"/>
          </ac:spMkLst>
        </pc:spChg>
        <pc:spChg chg="add mod">
          <ac:chgData name="Rhodri Thomas" userId="97013524-85ec-4bc1-99cf-ee75f81eb8cc" providerId="ADAL" clId="{2CAC0BCD-F7AB-4D9C-9F83-3FBBC2C0D5F4}" dt="2023-02-22T21:19:38.420" v="206" actId="14100"/>
          <ac:spMkLst>
            <pc:docMk/>
            <pc:sldMk cId="968157627" sldId="290"/>
            <ac:spMk id="10" creationId="{58000FF6-C2E9-A210-C257-63DA3FDC952B}"/>
          </ac:spMkLst>
        </pc:spChg>
        <pc:picChg chg="del">
          <ac:chgData name="Rhodri Thomas" userId="97013524-85ec-4bc1-99cf-ee75f81eb8cc" providerId="ADAL" clId="{2CAC0BCD-F7AB-4D9C-9F83-3FBBC2C0D5F4}" dt="2023-02-22T21:19:06.122" v="197" actId="478"/>
          <ac:picMkLst>
            <pc:docMk/>
            <pc:sldMk cId="968157627" sldId="290"/>
            <ac:picMk id="3" creationId="{E02B66D4-CA99-10F2-00DB-22181721C65C}"/>
          </ac:picMkLst>
        </pc:picChg>
        <pc:picChg chg="del">
          <ac:chgData name="Rhodri Thomas" userId="97013524-85ec-4bc1-99cf-ee75f81eb8cc" providerId="ADAL" clId="{2CAC0BCD-F7AB-4D9C-9F83-3FBBC2C0D5F4}" dt="2023-02-22T21:19:02.941" v="194" actId="478"/>
          <ac:picMkLst>
            <pc:docMk/>
            <pc:sldMk cId="968157627" sldId="290"/>
            <ac:picMk id="4" creationId="{45E0AB37-1A0E-61D2-0110-C4A1DC7B0511}"/>
          </ac:picMkLst>
        </pc:picChg>
        <pc:picChg chg="add mod modCrop">
          <ac:chgData name="Rhodri Thomas" userId="97013524-85ec-4bc1-99cf-ee75f81eb8cc" providerId="ADAL" clId="{2CAC0BCD-F7AB-4D9C-9F83-3FBBC2C0D5F4}" dt="2023-02-22T21:20:31.571" v="218" actId="1076"/>
          <ac:picMkLst>
            <pc:docMk/>
            <pc:sldMk cId="968157627" sldId="290"/>
            <ac:picMk id="12" creationId="{B46448A8-3C30-9318-5AB4-64A281E31E13}"/>
          </ac:picMkLst>
        </pc:picChg>
      </pc:sldChg>
      <pc:sldChg chg="addSp delSp modSp add mod">
        <pc:chgData name="Rhodri Thomas" userId="97013524-85ec-4bc1-99cf-ee75f81eb8cc" providerId="ADAL" clId="{2CAC0BCD-F7AB-4D9C-9F83-3FBBC2C0D5F4}" dt="2023-02-22T21:21:45.101" v="226" actId="1076"/>
        <pc:sldMkLst>
          <pc:docMk/>
          <pc:sldMk cId="780433802" sldId="291"/>
        </pc:sldMkLst>
        <pc:spChg chg="mod">
          <ac:chgData name="Rhodri Thomas" userId="97013524-85ec-4bc1-99cf-ee75f81eb8cc" providerId="ADAL" clId="{2CAC0BCD-F7AB-4D9C-9F83-3FBBC2C0D5F4}" dt="2023-02-22T21:21:21.208" v="221"/>
          <ac:spMkLst>
            <pc:docMk/>
            <pc:sldMk cId="780433802" sldId="291"/>
            <ac:spMk id="10" creationId="{58000FF6-C2E9-A210-C257-63DA3FDC952B}"/>
          </ac:spMkLst>
        </pc:spChg>
        <pc:picChg chg="add mod modCrop">
          <ac:chgData name="Rhodri Thomas" userId="97013524-85ec-4bc1-99cf-ee75f81eb8cc" providerId="ADAL" clId="{2CAC0BCD-F7AB-4D9C-9F83-3FBBC2C0D5F4}" dt="2023-02-22T21:21:45.101" v="226" actId="1076"/>
          <ac:picMkLst>
            <pc:docMk/>
            <pc:sldMk cId="780433802" sldId="291"/>
            <ac:picMk id="3" creationId="{49EE52E4-2C43-B9FC-E294-E67DBF2D0B4A}"/>
          </ac:picMkLst>
        </pc:picChg>
        <pc:picChg chg="del">
          <ac:chgData name="Rhodri Thomas" userId="97013524-85ec-4bc1-99cf-ee75f81eb8cc" providerId="ADAL" clId="{2CAC0BCD-F7AB-4D9C-9F83-3FBBC2C0D5F4}" dt="2023-02-22T21:21:23.088" v="222" actId="478"/>
          <ac:picMkLst>
            <pc:docMk/>
            <pc:sldMk cId="780433802" sldId="291"/>
            <ac:picMk id="12" creationId="{B46448A8-3C30-9318-5AB4-64A281E31E13}"/>
          </ac:picMkLst>
        </pc:picChg>
      </pc:sldChg>
      <pc:sldChg chg="addSp delSp modSp new mod">
        <pc:chgData name="Rhodri Thomas" userId="97013524-85ec-4bc1-99cf-ee75f81eb8cc" providerId="ADAL" clId="{2CAC0BCD-F7AB-4D9C-9F83-3FBBC2C0D5F4}" dt="2023-02-22T21:33:32.069" v="382" actId="27636"/>
        <pc:sldMkLst>
          <pc:docMk/>
          <pc:sldMk cId="1727861961" sldId="292"/>
        </pc:sldMkLst>
        <pc:spChg chg="mod">
          <ac:chgData name="Rhodri Thomas" userId="97013524-85ec-4bc1-99cf-ee75f81eb8cc" providerId="ADAL" clId="{2CAC0BCD-F7AB-4D9C-9F83-3FBBC2C0D5F4}" dt="2023-02-22T21:30:03.940" v="352" actId="14100"/>
          <ac:spMkLst>
            <pc:docMk/>
            <pc:sldMk cId="1727861961" sldId="292"/>
            <ac:spMk id="2" creationId="{2F57934E-EE99-FEF1-FD12-1B31E0AD01AB}"/>
          </ac:spMkLst>
        </pc:spChg>
        <pc:spChg chg="del">
          <ac:chgData name="Rhodri Thomas" userId="97013524-85ec-4bc1-99cf-ee75f81eb8cc" providerId="ADAL" clId="{2CAC0BCD-F7AB-4D9C-9F83-3FBBC2C0D5F4}" dt="2023-02-22T21:29:46.995" v="325"/>
          <ac:spMkLst>
            <pc:docMk/>
            <pc:sldMk cId="1727861961" sldId="292"/>
            <ac:spMk id="3" creationId="{E5074CC0-A3D0-9DA2-59AC-D08728CE86FA}"/>
          </ac:spMkLst>
        </pc:spChg>
        <pc:spChg chg="mod">
          <ac:chgData name="Rhodri Thomas" userId="97013524-85ec-4bc1-99cf-ee75f81eb8cc" providerId="ADAL" clId="{2CAC0BCD-F7AB-4D9C-9F83-3FBBC2C0D5F4}" dt="2023-02-22T21:33:32.069" v="382" actId="27636"/>
          <ac:spMkLst>
            <pc:docMk/>
            <pc:sldMk cId="1727861961" sldId="292"/>
            <ac:spMk id="4" creationId="{92DA29CE-F8CB-4BDB-E693-CF2D2348FDBD}"/>
          </ac:spMkLst>
        </pc:spChg>
        <pc:picChg chg="add mod">
          <ac:chgData name="Rhodri Thomas" userId="97013524-85ec-4bc1-99cf-ee75f81eb8cc" providerId="ADAL" clId="{2CAC0BCD-F7AB-4D9C-9F83-3FBBC2C0D5F4}" dt="2023-02-22T21:29:46.995" v="325"/>
          <ac:picMkLst>
            <pc:docMk/>
            <pc:sldMk cId="1727861961" sldId="292"/>
            <ac:picMk id="5" creationId="{1EC5152C-2761-D0DF-7316-21AB74E6A981}"/>
          </ac:picMkLst>
        </pc:picChg>
      </pc:sldChg>
      <pc:sldChg chg="addSp delSp modSp add mod">
        <pc:chgData name="Rhodri Thomas" userId="97013524-85ec-4bc1-99cf-ee75f81eb8cc" providerId="ADAL" clId="{2CAC0BCD-F7AB-4D9C-9F83-3FBBC2C0D5F4}" dt="2023-02-22T21:32:26.737" v="370" actId="20577"/>
        <pc:sldMkLst>
          <pc:docMk/>
          <pc:sldMk cId="1117540662" sldId="293"/>
        </pc:sldMkLst>
        <pc:spChg chg="mod">
          <ac:chgData name="Rhodri Thomas" userId="97013524-85ec-4bc1-99cf-ee75f81eb8cc" providerId="ADAL" clId="{2CAC0BCD-F7AB-4D9C-9F83-3FBBC2C0D5F4}" dt="2023-02-22T21:32:00.756" v="363" actId="14100"/>
          <ac:spMkLst>
            <pc:docMk/>
            <pc:sldMk cId="1117540662" sldId="293"/>
            <ac:spMk id="2" creationId="{2F57934E-EE99-FEF1-FD12-1B31E0AD01AB}"/>
          </ac:spMkLst>
        </pc:spChg>
        <pc:spChg chg="mod">
          <ac:chgData name="Rhodri Thomas" userId="97013524-85ec-4bc1-99cf-ee75f81eb8cc" providerId="ADAL" clId="{2CAC0BCD-F7AB-4D9C-9F83-3FBBC2C0D5F4}" dt="2023-02-22T21:32:26.737" v="370" actId="20577"/>
          <ac:spMkLst>
            <pc:docMk/>
            <pc:sldMk cId="1117540662" sldId="293"/>
            <ac:spMk id="4" creationId="{92DA29CE-F8CB-4BDB-E693-CF2D2348FDBD}"/>
          </ac:spMkLst>
        </pc:spChg>
        <pc:spChg chg="add del mod">
          <ac:chgData name="Rhodri Thomas" userId="97013524-85ec-4bc1-99cf-ee75f81eb8cc" providerId="ADAL" clId="{2CAC0BCD-F7AB-4D9C-9F83-3FBBC2C0D5F4}" dt="2023-02-22T21:31:51.176" v="359" actId="478"/>
          <ac:spMkLst>
            <pc:docMk/>
            <pc:sldMk cId="1117540662" sldId="293"/>
            <ac:spMk id="6" creationId="{E8A25513-3ECF-6960-C39D-52EADB6B1B82}"/>
          </ac:spMkLst>
        </pc:spChg>
        <pc:picChg chg="del">
          <ac:chgData name="Rhodri Thomas" userId="97013524-85ec-4bc1-99cf-ee75f81eb8cc" providerId="ADAL" clId="{2CAC0BCD-F7AB-4D9C-9F83-3FBBC2C0D5F4}" dt="2023-02-22T21:31:41.538" v="357" actId="478"/>
          <ac:picMkLst>
            <pc:docMk/>
            <pc:sldMk cId="1117540662" sldId="293"/>
            <ac:picMk id="5" creationId="{1EC5152C-2761-D0DF-7316-21AB74E6A981}"/>
          </ac:picMkLst>
        </pc:picChg>
      </pc:sldChg>
    </pc:docChg>
  </pc:docChgLst>
  <pc:docChgLst>
    <pc:chgData name="Rhodri Thomas" userId="97013524-85ec-4bc1-99cf-ee75f81eb8cc" providerId="ADAL" clId="{EA0CE84E-B780-42AA-A1E2-D21ECC5A83AE}"/>
    <pc:docChg chg="custSel addSld modSld sldOrd">
      <pc:chgData name="Rhodri Thomas" userId="97013524-85ec-4bc1-99cf-ee75f81eb8cc" providerId="ADAL" clId="{EA0CE84E-B780-42AA-A1E2-D21ECC5A83AE}" dt="2025-11-13T09:57:41.386" v="1250" actId="1076"/>
      <pc:docMkLst>
        <pc:docMk/>
      </pc:docMkLst>
      <pc:sldChg chg="addSp delSp modSp new mod">
        <pc:chgData name="Rhodri Thomas" userId="97013524-85ec-4bc1-99cf-ee75f81eb8cc" providerId="ADAL" clId="{EA0CE84E-B780-42AA-A1E2-D21ECC5A83AE}" dt="2025-11-06T10:24:55.191" v="419" actId="20577"/>
        <pc:sldMkLst>
          <pc:docMk/>
          <pc:sldMk cId="2285459181" sldId="294"/>
        </pc:sldMkLst>
        <pc:spChg chg="mod">
          <ac:chgData name="Rhodri Thomas" userId="97013524-85ec-4bc1-99cf-ee75f81eb8cc" providerId="ADAL" clId="{EA0CE84E-B780-42AA-A1E2-D21ECC5A83AE}" dt="2025-11-06T10:10:47.327" v="38" actId="20577"/>
          <ac:spMkLst>
            <pc:docMk/>
            <pc:sldMk cId="2285459181" sldId="294"/>
            <ac:spMk id="2" creationId="{8E17BB1B-E0DD-5EB9-0247-669EFE10E588}"/>
          </ac:spMkLst>
        </pc:spChg>
        <pc:spChg chg="del">
          <ac:chgData name="Rhodri Thomas" userId="97013524-85ec-4bc1-99cf-ee75f81eb8cc" providerId="ADAL" clId="{EA0CE84E-B780-42AA-A1E2-D21ECC5A83AE}" dt="2025-11-06T10:10:19.039" v="17" actId="22"/>
          <ac:spMkLst>
            <pc:docMk/>
            <pc:sldMk cId="2285459181" sldId="294"/>
            <ac:spMk id="3" creationId="{191A9ED3-749D-D796-C061-3504F731E6CF}"/>
          </ac:spMkLst>
        </pc:spChg>
        <pc:spChg chg="del mod">
          <ac:chgData name="Rhodri Thomas" userId="97013524-85ec-4bc1-99cf-ee75f81eb8cc" providerId="ADAL" clId="{EA0CE84E-B780-42AA-A1E2-D21ECC5A83AE}" dt="2025-11-06T10:10:52.433" v="40" actId="478"/>
          <ac:spMkLst>
            <pc:docMk/>
            <pc:sldMk cId="2285459181" sldId="294"/>
            <ac:spMk id="4" creationId="{30F76626-A209-1564-9EC2-7465FE0CC2CC}"/>
          </ac:spMkLst>
        </pc:spChg>
        <pc:spChg chg="add mod">
          <ac:chgData name="Rhodri Thomas" userId="97013524-85ec-4bc1-99cf-ee75f81eb8cc" providerId="ADAL" clId="{EA0CE84E-B780-42AA-A1E2-D21ECC5A83AE}" dt="2025-11-06T10:24:55.191" v="419" actId="20577"/>
          <ac:spMkLst>
            <pc:docMk/>
            <pc:sldMk cId="2285459181" sldId="294"/>
            <ac:spMk id="7" creationId="{70C424CA-F7BD-3D49-C45F-83C5C9EA6BA7}"/>
          </ac:spMkLst>
        </pc:spChg>
        <pc:picChg chg="add mod ord modCrop">
          <ac:chgData name="Rhodri Thomas" userId="97013524-85ec-4bc1-99cf-ee75f81eb8cc" providerId="ADAL" clId="{EA0CE84E-B780-42AA-A1E2-D21ECC5A83AE}" dt="2025-11-06T10:10:38.328" v="23" actId="1076"/>
          <ac:picMkLst>
            <pc:docMk/>
            <pc:sldMk cId="2285459181" sldId="294"/>
            <ac:picMk id="6" creationId="{471B7FA5-8092-8C71-A2A7-C92939B4C281}"/>
          </ac:picMkLst>
        </pc:picChg>
      </pc:sldChg>
      <pc:sldChg chg="addSp delSp modSp new mod ord">
        <pc:chgData name="Rhodri Thomas" userId="97013524-85ec-4bc1-99cf-ee75f81eb8cc" providerId="ADAL" clId="{EA0CE84E-B780-42AA-A1E2-D21ECC5A83AE}" dt="2025-11-06T10:24:29.044" v="411" actId="27636"/>
        <pc:sldMkLst>
          <pc:docMk/>
          <pc:sldMk cId="2475475730" sldId="295"/>
        </pc:sldMkLst>
        <pc:spChg chg="mod">
          <ac:chgData name="Rhodri Thomas" userId="97013524-85ec-4bc1-99cf-ee75f81eb8cc" providerId="ADAL" clId="{EA0CE84E-B780-42AA-A1E2-D21ECC5A83AE}" dt="2025-11-06T10:21:58.640" v="94" actId="20577"/>
          <ac:spMkLst>
            <pc:docMk/>
            <pc:sldMk cId="2475475730" sldId="295"/>
            <ac:spMk id="2" creationId="{AE078578-4133-43C9-63F3-0E171EE7C2E0}"/>
          </ac:spMkLst>
        </pc:spChg>
        <pc:spChg chg="del mod">
          <ac:chgData name="Rhodri Thomas" userId="97013524-85ec-4bc1-99cf-ee75f81eb8cc" providerId="ADAL" clId="{EA0CE84E-B780-42AA-A1E2-D21ECC5A83AE}" dt="2025-11-06T10:21:12.023" v="81"/>
          <ac:spMkLst>
            <pc:docMk/>
            <pc:sldMk cId="2475475730" sldId="295"/>
            <ac:spMk id="3" creationId="{FCDF0874-F579-2369-DAAC-E467C0AC430E}"/>
          </ac:spMkLst>
        </pc:spChg>
        <pc:spChg chg="mod">
          <ac:chgData name="Rhodri Thomas" userId="97013524-85ec-4bc1-99cf-ee75f81eb8cc" providerId="ADAL" clId="{EA0CE84E-B780-42AA-A1E2-D21ECC5A83AE}" dt="2025-11-06T10:24:29.044" v="411" actId="27636"/>
          <ac:spMkLst>
            <pc:docMk/>
            <pc:sldMk cId="2475475730" sldId="295"/>
            <ac:spMk id="4" creationId="{1F6A89D9-FFBF-1BF6-B143-6AE14D285A58}"/>
          </ac:spMkLst>
        </pc:spChg>
        <pc:picChg chg="add mod">
          <ac:chgData name="Rhodri Thomas" userId="97013524-85ec-4bc1-99cf-ee75f81eb8cc" providerId="ADAL" clId="{EA0CE84E-B780-42AA-A1E2-D21ECC5A83AE}" dt="2025-11-06T10:21:52.084" v="85" actId="14100"/>
          <ac:picMkLst>
            <pc:docMk/>
            <pc:sldMk cId="2475475730" sldId="295"/>
            <ac:picMk id="5" creationId="{A64E65DA-5597-7180-1826-A049654BC20E}"/>
          </ac:picMkLst>
        </pc:picChg>
        <pc:picChg chg="add mod">
          <ac:chgData name="Rhodri Thomas" userId="97013524-85ec-4bc1-99cf-ee75f81eb8cc" providerId="ADAL" clId="{EA0CE84E-B780-42AA-A1E2-D21ECC5A83AE}" dt="2025-11-06T10:21:54.337" v="86" actId="14100"/>
          <ac:picMkLst>
            <pc:docMk/>
            <pc:sldMk cId="2475475730" sldId="295"/>
            <ac:picMk id="6" creationId="{6004EBBC-B818-1883-599E-C5ED097D3E3D}"/>
          </ac:picMkLst>
        </pc:picChg>
      </pc:sldChg>
      <pc:sldChg chg="addSp delSp modSp new mod">
        <pc:chgData name="Rhodri Thomas" userId="97013524-85ec-4bc1-99cf-ee75f81eb8cc" providerId="ADAL" clId="{EA0CE84E-B780-42AA-A1E2-D21ECC5A83AE}" dt="2025-11-06T10:37:14.902" v="692" actId="1076"/>
        <pc:sldMkLst>
          <pc:docMk/>
          <pc:sldMk cId="2742773022" sldId="296"/>
        </pc:sldMkLst>
        <pc:spChg chg="mod">
          <ac:chgData name="Rhodri Thomas" userId="97013524-85ec-4bc1-99cf-ee75f81eb8cc" providerId="ADAL" clId="{EA0CE84E-B780-42AA-A1E2-D21ECC5A83AE}" dt="2025-11-06T10:37:14.902" v="692" actId="1076"/>
          <ac:spMkLst>
            <pc:docMk/>
            <pc:sldMk cId="2742773022" sldId="296"/>
            <ac:spMk id="2" creationId="{818121FA-F542-A505-27FF-F5E4AA0A9CD4}"/>
          </ac:spMkLst>
        </pc:spChg>
        <pc:spChg chg="del">
          <ac:chgData name="Rhodri Thomas" userId="97013524-85ec-4bc1-99cf-ee75f81eb8cc" providerId="ADAL" clId="{EA0CE84E-B780-42AA-A1E2-D21ECC5A83AE}" dt="2025-11-06T10:33:35.679" v="421" actId="22"/>
          <ac:spMkLst>
            <pc:docMk/>
            <pc:sldMk cId="2742773022" sldId="296"/>
            <ac:spMk id="3" creationId="{2FABEA2E-8DEC-9271-2A5D-A2336A1E3A32}"/>
          </ac:spMkLst>
        </pc:spChg>
        <pc:spChg chg="mod">
          <ac:chgData name="Rhodri Thomas" userId="97013524-85ec-4bc1-99cf-ee75f81eb8cc" providerId="ADAL" clId="{EA0CE84E-B780-42AA-A1E2-D21ECC5A83AE}" dt="2025-11-06T10:34:53.880" v="473" actId="14100"/>
          <ac:spMkLst>
            <pc:docMk/>
            <pc:sldMk cId="2742773022" sldId="296"/>
            <ac:spMk id="4" creationId="{4CDD2311-CEF7-404A-631D-45F4DF8ACCB7}"/>
          </ac:spMkLst>
        </pc:spChg>
        <pc:spChg chg="add mod">
          <ac:chgData name="Rhodri Thomas" userId="97013524-85ec-4bc1-99cf-ee75f81eb8cc" providerId="ADAL" clId="{EA0CE84E-B780-42AA-A1E2-D21ECC5A83AE}" dt="2025-11-06T10:37:01.228" v="689" actId="1076"/>
          <ac:spMkLst>
            <pc:docMk/>
            <pc:sldMk cId="2742773022" sldId="296"/>
            <ac:spMk id="7" creationId="{4683A261-CF60-1857-6328-38EB0CF23C4C}"/>
          </ac:spMkLst>
        </pc:spChg>
        <pc:picChg chg="add mod ord modCrop">
          <ac:chgData name="Rhodri Thomas" userId="97013524-85ec-4bc1-99cf-ee75f81eb8cc" providerId="ADAL" clId="{EA0CE84E-B780-42AA-A1E2-D21ECC5A83AE}" dt="2025-11-06T10:35:52.245" v="613" actId="1076"/>
          <ac:picMkLst>
            <pc:docMk/>
            <pc:sldMk cId="2742773022" sldId="296"/>
            <ac:picMk id="6" creationId="{75E8C3A4-4DB2-E29E-1926-617CB7B46C45}"/>
          </ac:picMkLst>
        </pc:picChg>
      </pc:sldChg>
      <pc:sldChg chg="addSp delSp modSp new mod">
        <pc:chgData name="Rhodri Thomas" userId="97013524-85ec-4bc1-99cf-ee75f81eb8cc" providerId="ADAL" clId="{EA0CE84E-B780-42AA-A1E2-D21ECC5A83AE}" dt="2025-11-06T10:52:37.307" v="1248" actId="478"/>
        <pc:sldMkLst>
          <pc:docMk/>
          <pc:sldMk cId="1412746422" sldId="297"/>
        </pc:sldMkLst>
        <pc:spChg chg="mod">
          <ac:chgData name="Rhodri Thomas" userId="97013524-85ec-4bc1-99cf-ee75f81eb8cc" providerId="ADAL" clId="{EA0CE84E-B780-42AA-A1E2-D21ECC5A83AE}" dt="2025-11-06T10:51:49.949" v="1246" actId="20577"/>
          <ac:spMkLst>
            <pc:docMk/>
            <pc:sldMk cId="1412746422" sldId="297"/>
            <ac:spMk id="2" creationId="{C6783FF9-DC09-E064-03BA-EDDD9D1287DF}"/>
          </ac:spMkLst>
        </pc:spChg>
        <pc:spChg chg="del">
          <ac:chgData name="Rhodri Thomas" userId="97013524-85ec-4bc1-99cf-ee75f81eb8cc" providerId="ADAL" clId="{EA0CE84E-B780-42AA-A1E2-D21ECC5A83AE}" dt="2025-11-06T10:41:09.180" v="868" actId="478"/>
          <ac:spMkLst>
            <pc:docMk/>
            <pc:sldMk cId="1412746422" sldId="297"/>
            <ac:spMk id="3" creationId="{5BFB05BD-5F5D-2C6D-4C55-0A24CEE3A280}"/>
          </ac:spMkLst>
        </pc:spChg>
        <pc:spChg chg="del mod">
          <ac:chgData name="Rhodri Thomas" userId="97013524-85ec-4bc1-99cf-ee75f81eb8cc" providerId="ADAL" clId="{EA0CE84E-B780-42AA-A1E2-D21ECC5A83AE}" dt="2025-11-06T10:44:24.454" v="1150" actId="478"/>
          <ac:spMkLst>
            <pc:docMk/>
            <pc:sldMk cId="1412746422" sldId="297"/>
            <ac:spMk id="4" creationId="{08FDDD8E-12D7-BBCB-5440-11124E8D17FB}"/>
          </ac:spMkLst>
        </pc:spChg>
        <pc:spChg chg="add mod">
          <ac:chgData name="Rhodri Thomas" userId="97013524-85ec-4bc1-99cf-ee75f81eb8cc" providerId="ADAL" clId="{EA0CE84E-B780-42AA-A1E2-D21ECC5A83AE}" dt="2025-11-06T10:49:33.793" v="1230" actId="20577"/>
          <ac:spMkLst>
            <pc:docMk/>
            <pc:sldMk cId="1412746422" sldId="297"/>
            <ac:spMk id="6" creationId="{9EA15557-43C8-494D-0117-4A2539FFCA09}"/>
          </ac:spMkLst>
        </pc:spChg>
        <pc:picChg chg="add mod">
          <ac:chgData name="Rhodri Thomas" userId="97013524-85ec-4bc1-99cf-ee75f81eb8cc" providerId="ADAL" clId="{EA0CE84E-B780-42AA-A1E2-D21ECC5A83AE}" dt="2025-11-06T10:46:36.714" v="1154" actId="14100"/>
          <ac:picMkLst>
            <pc:docMk/>
            <pc:sldMk cId="1412746422" sldId="297"/>
            <ac:picMk id="5" creationId="{71D7D40A-0526-A8E5-367D-804823F42D48}"/>
          </ac:picMkLst>
        </pc:picChg>
        <pc:picChg chg="add del mod">
          <ac:chgData name="Rhodri Thomas" userId="97013524-85ec-4bc1-99cf-ee75f81eb8cc" providerId="ADAL" clId="{EA0CE84E-B780-42AA-A1E2-D21ECC5A83AE}" dt="2025-11-06T10:52:37.307" v="1248" actId="478"/>
          <ac:picMkLst>
            <pc:docMk/>
            <pc:sldMk cId="1412746422" sldId="297"/>
            <ac:picMk id="7" creationId="{FDB673B6-D1DA-7FD3-C8D7-3C9AC6114FE7}"/>
          </ac:picMkLst>
        </pc:picChg>
        <pc:picChg chg="add mod">
          <ac:chgData name="Rhodri Thomas" userId="97013524-85ec-4bc1-99cf-ee75f81eb8cc" providerId="ADAL" clId="{EA0CE84E-B780-42AA-A1E2-D21ECC5A83AE}" dt="2025-11-06T10:48:14.197" v="1158" actId="14100"/>
          <ac:picMkLst>
            <pc:docMk/>
            <pc:sldMk cId="1412746422" sldId="297"/>
            <ac:picMk id="1026" creationId="{FF8256D6-37C7-5B0A-CF56-2773209C3E81}"/>
          </ac:picMkLst>
        </pc:picChg>
      </pc:sldChg>
      <pc:sldChg chg="modSp mod">
        <pc:chgData name="Rhodri Thomas" userId="97013524-85ec-4bc1-99cf-ee75f81eb8cc" providerId="ADAL" clId="{EA0CE84E-B780-42AA-A1E2-D21ECC5A83AE}" dt="2025-11-13T09:57:41.386" v="1250" actId="1076"/>
        <pc:sldMkLst>
          <pc:docMk/>
          <pc:sldMk cId="365001241" sldId="518"/>
        </pc:sldMkLst>
        <pc:spChg chg="mod">
          <ac:chgData name="Rhodri Thomas" userId="97013524-85ec-4bc1-99cf-ee75f81eb8cc" providerId="ADAL" clId="{EA0CE84E-B780-42AA-A1E2-D21ECC5A83AE}" dt="2025-11-13T09:57:41.386" v="1250" actId="1076"/>
          <ac:spMkLst>
            <pc:docMk/>
            <pc:sldMk cId="365001241" sldId="518"/>
            <ac:spMk id="18"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AA3114B-0CDD-4419-A4DE-E0C29A2AE1A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FC25048-78D1-4821-8E2B-7A77CCA12F8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252186-C111-43A8-A0F7-F77FFDE4DF82}" type="datetimeFigureOut">
              <a:rPr lang="en-US" smtClean="0"/>
              <a:t>11/13/2025</a:t>
            </a:fld>
            <a:endParaRPr lang="en-US" dirty="0"/>
          </a:p>
        </p:txBody>
      </p:sp>
      <p:sp>
        <p:nvSpPr>
          <p:cNvPr id="4" name="Footer Placeholder 3">
            <a:extLst>
              <a:ext uri="{FF2B5EF4-FFF2-40B4-BE49-F238E27FC236}">
                <a16:creationId xmlns:a16="http://schemas.microsoft.com/office/drawing/2014/main" id="{01924695-047D-4CC8-8801-1AA37457E73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0F00293-63F6-438D-A9A8-024975FD55F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56CFAD-C154-4C9C-AD01-665A5055065E}" type="slidenum">
              <a:rPr lang="en-US" smtClean="0"/>
              <a:t>‹#›</a:t>
            </a:fld>
            <a:endParaRPr lang="en-US" dirty="0"/>
          </a:p>
        </p:txBody>
      </p:sp>
    </p:spTree>
    <p:extLst>
      <p:ext uri="{BB962C8B-B14F-4D97-AF65-F5344CB8AC3E}">
        <p14:creationId xmlns:p14="http://schemas.microsoft.com/office/powerpoint/2010/main" val="39978791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2BBB5B-F3DE-41D7-B279-483D20E8E363}" type="datetimeFigureOut">
              <a:rPr lang="en-US" smtClean="0"/>
              <a:t>11/13/2025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B62BC0-7DC4-4569-951D-2BB9475345C6}" type="slidenum">
              <a:rPr lang="en-US" smtClean="0"/>
              <a:t>‹#›</a:t>
            </a:fld>
            <a:endParaRPr lang="en-US" dirty="0"/>
          </a:p>
        </p:txBody>
      </p:sp>
    </p:spTree>
    <p:extLst>
      <p:ext uri="{BB962C8B-B14F-4D97-AF65-F5344CB8AC3E}">
        <p14:creationId xmlns:p14="http://schemas.microsoft.com/office/powerpoint/2010/main" val="3344641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GB" dirty="0"/>
          </a:p>
          <a:p>
            <a:endParaRPr lang="en-GB" dirty="0"/>
          </a:p>
        </p:txBody>
      </p:sp>
      <p:sp>
        <p:nvSpPr>
          <p:cNvPr id="36868" name="Slide Number Placeholder 3"/>
          <p:cNvSpPr>
            <a:spLocks noGrp="1"/>
          </p:cNvSpPr>
          <p:nvPr>
            <p:ph type="sldNum" sz="quarter" idx="5"/>
          </p:nvPr>
        </p:nvSpPr>
        <p:spPr>
          <a:noFill/>
        </p:spPr>
        <p:txBody>
          <a:bodyPr/>
          <a:lstStyle/>
          <a:p>
            <a:fld id="{7CC9E5D7-9ED5-4648-B04C-75CA2C91E065}" type="slidenum">
              <a:rPr lang="en-GB" smtClean="0"/>
              <a:pPr/>
              <a:t>13</a:t>
            </a:fld>
            <a:endParaRPr lang="en-GB"/>
          </a:p>
        </p:txBody>
      </p:sp>
    </p:spTree>
    <p:extLst>
      <p:ext uri="{BB962C8B-B14F-4D97-AF65-F5344CB8AC3E}">
        <p14:creationId xmlns:p14="http://schemas.microsoft.com/office/powerpoint/2010/main" val="31275242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CA325D4D-835D-41B6-9B16-A090AA088329}"/>
              </a:ext>
            </a:extLst>
          </p:cNvPr>
          <p:cNvSpPr>
            <a:spLocks noGrp="1"/>
          </p:cNvSpPr>
          <p:nvPr>
            <p:ph type="pic" sz="quarter" idx="10"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3" name="Title 2">
            <a:extLst>
              <a:ext uri="{FF2B5EF4-FFF2-40B4-BE49-F238E27FC236}">
                <a16:creationId xmlns:a16="http://schemas.microsoft.com/office/drawing/2014/main" id="{D1D87D16-A856-42F4-9D8C-A0C1D482E52D}"/>
              </a:ext>
            </a:extLst>
          </p:cNvPr>
          <p:cNvSpPr>
            <a:spLocks noGrp="1"/>
          </p:cNvSpPr>
          <p:nvPr>
            <p:ph type="title" hasCustomPrompt="1"/>
          </p:nvPr>
        </p:nvSpPr>
        <p:spPr>
          <a:xfrm>
            <a:off x="0" y="2442052"/>
            <a:ext cx="12192000" cy="1425257"/>
          </a:xfrm>
          <a:prstGeom prst="rect">
            <a:avLst/>
          </a:prstGeom>
          <a:solidFill>
            <a:schemeClr val="accent4">
              <a:lumMod val="50000"/>
              <a:alpha val="55000"/>
            </a:schemeClr>
          </a:solidFill>
        </p:spPr>
        <p:txBody>
          <a:bodyPr anchor="ctr"/>
          <a:lstStyle>
            <a:lvl1pPr algn="ctr">
              <a:defRPr sz="6000" cap="all" spc="100" baseline="0">
                <a:solidFill>
                  <a:schemeClr val="accent1"/>
                </a:solidFill>
              </a:defRPr>
            </a:lvl1pPr>
          </a:lstStyle>
          <a:p>
            <a:r>
              <a:rPr lang="en-US" dirty="0"/>
              <a:t>Add title</a:t>
            </a:r>
          </a:p>
        </p:txBody>
      </p:sp>
      <p:sp>
        <p:nvSpPr>
          <p:cNvPr id="12" name="Text Placeholder 10">
            <a:extLst>
              <a:ext uri="{FF2B5EF4-FFF2-40B4-BE49-F238E27FC236}">
                <a16:creationId xmlns:a16="http://schemas.microsoft.com/office/drawing/2014/main" id="{BD39BB44-64AC-49A7-8555-2CC62AD7C2D6}"/>
              </a:ext>
            </a:extLst>
          </p:cNvPr>
          <p:cNvSpPr>
            <a:spLocks noGrp="1"/>
          </p:cNvSpPr>
          <p:nvPr>
            <p:ph type="body" sz="quarter" idx="12" hasCustomPrompt="1"/>
          </p:nvPr>
        </p:nvSpPr>
        <p:spPr>
          <a:xfrm>
            <a:off x="0" y="3867309"/>
            <a:ext cx="12192000" cy="1036320"/>
          </a:xfrm>
          <a:prstGeom prst="rect">
            <a:avLst/>
          </a:prstGeom>
          <a:solidFill>
            <a:schemeClr val="accent4">
              <a:lumMod val="50000"/>
              <a:alpha val="55000"/>
            </a:schemeClr>
          </a:solidFill>
        </p:spPr>
        <p:txBody>
          <a:bodyPr anchor="ctr"/>
          <a:lstStyle>
            <a:lvl1pPr marL="0" indent="0" algn="ctr">
              <a:buNone/>
              <a:defRPr sz="2400" cap="none" spc="100" baseline="0">
                <a:solidFill>
                  <a:schemeClr val="bg1"/>
                </a:solidFill>
                <a:latin typeface="+mn-lt"/>
              </a:defRPr>
            </a:lvl1pPr>
          </a:lstStyle>
          <a:p>
            <a:pPr lvl="0"/>
            <a:r>
              <a:rPr lang="en-US" dirty="0"/>
              <a:t>Click to add subtitle</a:t>
            </a:r>
          </a:p>
        </p:txBody>
      </p:sp>
      <p:sp>
        <p:nvSpPr>
          <p:cNvPr id="2" name="Rectangle 1">
            <a:extLst>
              <a:ext uri="{FF2B5EF4-FFF2-40B4-BE49-F238E27FC236}">
                <a16:creationId xmlns:a16="http://schemas.microsoft.com/office/drawing/2014/main" id="{9F51AF15-A085-49C8-ABEC-EF90E7D7B280}"/>
              </a:ext>
              <a:ext uri="{C183D7F6-B498-43B3-948B-1728B52AA6E4}">
                <adec:decorative xmlns:adec="http://schemas.microsoft.com/office/drawing/2017/decorative" val="1"/>
              </a:ext>
            </a:extLst>
          </p:cNvPr>
          <p:cNvSpPr/>
          <p:nvPr userDrawn="1"/>
        </p:nvSpPr>
        <p:spPr>
          <a:xfrm>
            <a:off x="3192779" y="2325925"/>
            <a:ext cx="5806440" cy="1596549"/>
          </a:xfrm>
          <a:prstGeom prst="rect">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92036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C1E109A-BBBE-498A-AC65-464AAF5710C4}"/>
              </a:ext>
            </a:extLst>
          </p:cNvPr>
          <p:cNvSpPr>
            <a:spLocks noGrp="1"/>
          </p:cNvSpPr>
          <p:nvPr>
            <p:ph type="title" hasCustomPrompt="1"/>
          </p:nvPr>
        </p:nvSpPr>
        <p:spPr>
          <a:xfrm>
            <a:off x="1526874" y="1329829"/>
            <a:ext cx="2043713" cy="640698"/>
          </a:xfrm>
          <a:prstGeom prst="rect">
            <a:avLst/>
          </a:prstGeom>
          <a:ln w="28575">
            <a:solidFill>
              <a:schemeClr val="accent2"/>
            </a:solidFill>
          </a:ln>
        </p:spPr>
        <p:txBody>
          <a:bodyPr anchor="ctr"/>
          <a:lstStyle>
            <a:lvl1pPr algn="ctr">
              <a:lnSpc>
                <a:spcPct val="100000"/>
              </a:lnSpc>
              <a:defRPr sz="2400" cap="all" spc="100" baseline="0">
                <a:solidFill>
                  <a:schemeClr val="accent2"/>
                </a:solidFill>
              </a:defRPr>
            </a:lvl1pPr>
          </a:lstStyle>
          <a:p>
            <a:r>
              <a:rPr lang="en-US" dirty="0"/>
              <a:t>title</a:t>
            </a:r>
          </a:p>
        </p:txBody>
      </p:sp>
      <p:sp>
        <p:nvSpPr>
          <p:cNvPr id="10" name="Text Placeholder 10">
            <a:extLst>
              <a:ext uri="{FF2B5EF4-FFF2-40B4-BE49-F238E27FC236}">
                <a16:creationId xmlns:a16="http://schemas.microsoft.com/office/drawing/2014/main" id="{7408009F-7441-4960-8688-598E5537784A}"/>
              </a:ext>
            </a:extLst>
          </p:cNvPr>
          <p:cNvSpPr>
            <a:spLocks noGrp="1"/>
          </p:cNvSpPr>
          <p:nvPr>
            <p:ph type="body" sz="quarter" idx="12" hasCustomPrompt="1"/>
          </p:nvPr>
        </p:nvSpPr>
        <p:spPr>
          <a:xfrm>
            <a:off x="4412513" y="808353"/>
            <a:ext cx="6341212" cy="1682433"/>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8" name="Picture Placeholder 7">
            <a:extLst>
              <a:ext uri="{FF2B5EF4-FFF2-40B4-BE49-F238E27FC236}">
                <a16:creationId xmlns:a16="http://schemas.microsoft.com/office/drawing/2014/main" id="{0721A019-F5C2-4A15-A6AE-C03209D1D7DB}"/>
              </a:ext>
            </a:extLst>
          </p:cNvPr>
          <p:cNvSpPr>
            <a:spLocks noGrp="1"/>
          </p:cNvSpPr>
          <p:nvPr>
            <p:ph type="pic" sz="quarter" idx="10" hasCustomPrompt="1"/>
          </p:nvPr>
        </p:nvSpPr>
        <p:spPr>
          <a:xfrm>
            <a:off x="0" y="3234519"/>
            <a:ext cx="12192000" cy="3623481"/>
          </a:xfrm>
          <a:prstGeom prst="rect">
            <a:avLst/>
          </a:prstGeom>
        </p:spPr>
        <p:txBody>
          <a:bodyPr/>
          <a:lstStyle>
            <a:lvl1pPr marL="0" indent="0" algn="ctr">
              <a:buNone/>
              <a:defRPr/>
            </a:lvl1pPr>
          </a:lstStyle>
          <a:p>
            <a:r>
              <a:rPr lang="en-US" dirty="0"/>
              <a:t>Click to add photo</a:t>
            </a:r>
          </a:p>
        </p:txBody>
      </p:sp>
      <p:sp>
        <p:nvSpPr>
          <p:cNvPr id="11" name="Date Placeholder 3">
            <a:extLst>
              <a:ext uri="{FF2B5EF4-FFF2-40B4-BE49-F238E27FC236}">
                <a16:creationId xmlns:a16="http://schemas.microsoft.com/office/drawing/2014/main" id="{CFE1DF53-32D0-456E-8221-7FCD23325D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12" name="Footer Placeholder 4">
            <a:extLst>
              <a:ext uri="{FF2B5EF4-FFF2-40B4-BE49-F238E27FC236}">
                <a16:creationId xmlns:a16="http://schemas.microsoft.com/office/drawing/2014/main" id="{DC108F1B-58C5-43B6-8251-B1392CA9A8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13" name="Slide Number Placeholder 5">
            <a:extLst>
              <a:ext uri="{FF2B5EF4-FFF2-40B4-BE49-F238E27FC236}">
                <a16:creationId xmlns:a16="http://schemas.microsoft.com/office/drawing/2014/main" id="{C530B1E0-03D4-4E5B-A2A7-903B17B306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691211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E3FCFFF-5934-4C8D-A4B0-6B19C662D8BA}"/>
              </a:ext>
              <a:ext uri="{C183D7F6-B498-43B3-948B-1728B52AA6E4}">
                <adec:decorative xmlns:adec="http://schemas.microsoft.com/office/drawing/2017/decorative" val="1"/>
              </a:ext>
            </a:extLst>
          </p:cNvPr>
          <p:cNvSpPr/>
          <p:nvPr userDrawn="1"/>
        </p:nvSpPr>
        <p:spPr>
          <a:xfrm>
            <a:off x="0" y="-13651"/>
            <a:ext cx="3701436" cy="6858000"/>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20FC4D-FDE2-42C3-B907-27B071B649CC}"/>
              </a:ext>
            </a:extLst>
          </p:cNvPr>
          <p:cNvSpPr>
            <a:spLocks noGrp="1"/>
          </p:cNvSpPr>
          <p:nvPr>
            <p:ph type="title" hasCustomPrompt="1"/>
          </p:nvPr>
        </p:nvSpPr>
        <p:spPr>
          <a:xfrm>
            <a:off x="914441" y="1332239"/>
            <a:ext cx="1871580" cy="640698"/>
          </a:xfrm>
          <a:prstGeom prst="rect">
            <a:avLst/>
          </a:prstGeom>
          <a:ln w="28575">
            <a:solidFill>
              <a:schemeClr val="accent2"/>
            </a:solidFill>
          </a:ln>
        </p:spPr>
        <p:txBody>
          <a:bodyPr anchor="ctr"/>
          <a:lstStyle>
            <a:lvl1pPr algn="ctr">
              <a:defRPr sz="2400" cap="all" spc="100" baseline="0">
                <a:solidFill>
                  <a:schemeClr val="accent2"/>
                </a:solidFill>
              </a:defRPr>
            </a:lvl1pPr>
          </a:lstStyle>
          <a:p>
            <a:r>
              <a:rPr lang="en-US" dirty="0"/>
              <a:t>Title</a:t>
            </a:r>
          </a:p>
        </p:txBody>
      </p:sp>
      <p:sp>
        <p:nvSpPr>
          <p:cNvPr id="12" name="Text Placeholder 10">
            <a:extLst>
              <a:ext uri="{FF2B5EF4-FFF2-40B4-BE49-F238E27FC236}">
                <a16:creationId xmlns:a16="http://schemas.microsoft.com/office/drawing/2014/main" id="{97404DC9-3FBE-41B9-946D-9A0D878C2887}"/>
              </a:ext>
            </a:extLst>
          </p:cNvPr>
          <p:cNvSpPr>
            <a:spLocks noGrp="1"/>
          </p:cNvSpPr>
          <p:nvPr>
            <p:ph type="body" sz="quarter" idx="16" hasCustomPrompt="1"/>
          </p:nvPr>
        </p:nvSpPr>
        <p:spPr>
          <a:xfrm>
            <a:off x="4231042" y="652826"/>
            <a:ext cx="3433138"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8" name="Text Placeholder 10">
            <a:extLst>
              <a:ext uri="{FF2B5EF4-FFF2-40B4-BE49-F238E27FC236}">
                <a16:creationId xmlns:a16="http://schemas.microsoft.com/office/drawing/2014/main" id="{88BB7876-0125-4084-804C-A842C8558604}"/>
              </a:ext>
            </a:extLst>
          </p:cNvPr>
          <p:cNvSpPr>
            <a:spLocks noGrp="1"/>
          </p:cNvSpPr>
          <p:nvPr>
            <p:ph type="body" sz="quarter" idx="12" hasCustomPrompt="1"/>
          </p:nvPr>
        </p:nvSpPr>
        <p:spPr>
          <a:xfrm>
            <a:off x="4231042" y="1032330"/>
            <a:ext cx="3433138" cy="137067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3" name="Text Placeholder 10">
            <a:extLst>
              <a:ext uri="{FF2B5EF4-FFF2-40B4-BE49-F238E27FC236}">
                <a16:creationId xmlns:a16="http://schemas.microsoft.com/office/drawing/2014/main" id="{8645735C-4621-4667-AB52-0391CFBB6B52}"/>
              </a:ext>
            </a:extLst>
          </p:cNvPr>
          <p:cNvSpPr>
            <a:spLocks noGrp="1"/>
          </p:cNvSpPr>
          <p:nvPr>
            <p:ph type="body" sz="quarter" idx="17" hasCustomPrompt="1"/>
          </p:nvPr>
        </p:nvSpPr>
        <p:spPr>
          <a:xfrm>
            <a:off x="8203339" y="652826"/>
            <a:ext cx="3433138"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9" name="Text Placeholder 10">
            <a:extLst>
              <a:ext uri="{FF2B5EF4-FFF2-40B4-BE49-F238E27FC236}">
                <a16:creationId xmlns:a16="http://schemas.microsoft.com/office/drawing/2014/main" id="{488BB2B1-07E3-42A2-B3BE-7FC7D7AE158E}"/>
              </a:ext>
            </a:extLst>
          </p:cNvPr>
          <p:cNvSpPr>
            <a:spLocks noGrp="1"/>
          </p:cNvSpPr>
          <p:nvPr>
            <p:ph type="body" sz="quarter" idx="13" hasCustomPrompt="1"/>
          </p:nvPr>
        </p:nvSpPr>
        <p:spPr>
          <a:xfrm>
            <a:off x="8203339" y="1032330"/>
            <a:ext cx="3433138" cy="137067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5" name="Text Placeholder 10">
            <a:extLst>
              <a:ext uri="{FF2B5EF4-FFF2-40B4-BE49-F238E27FC236}">
                <a16:creationId xmlns:a16="http://schemas.microsoft.com/office/drawing/2014/main" id="{02C103C8-E422-4DEB-9077-DC11E0080569}"/>
              </a:ext>
            </a:extLst>
          </p:cNvPr>
          <p:cNvSpPr>
            <a:spLocks noGrp="1"/>
          </p:cNvSpPr>
          <p:nvPr>
            <p:ph type="body" sz="quarter" idx="19" hasCustomPrompt="1"/>
          </p:nvPr>
        </p:nvSpPr>
        <p:spPr>
          <a:xfrm>
            <a:off x="4231042" y="2620561"/>
            <a:ext cx="3433138"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23" name="Text Placeholder 10">
            <a:extLst>
              <a:ext uri="{FF2B5EF4-FFF2-40B4-BE49-F238E27FC236}">
                <a16:creationId xmlns:a16="http://schemas.microsoft.com/office/drawing/2014/main" id="{FA80948A-8FCC-4BE4-A5F7-20802B176305}"/>
              </a:ext>
            </a:extLst>
          </p:cNvPr>
          <p:cNvSpPr>
            <a:spLocks noGrp="1"/>
          </p:cNvSpPr>
          <p:nvPr>
            <p:ph type="body" sz="quarter" idx="23" hasCustomPrompt="1"/>
          </p:nvPr>
        </p:nvSpPr>
        <p:spPr>
          <a:xfrm>
            <a:off x="4231042" y="3002562"/>
            <a:ext cx="3433138" cy="961350"/>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20" name="Text Placeholder 10">
            <a:extLst>
              <a:ext uri="{FF2B5EF4-FFF2-40B4-BE49-F238E27FC236}">
                <a16:creationId xmlns:a16="http://schemas.microsoft.com/office/drawing/2014/main" id="{4744F88B-3CB7-4A2B-B718-EEB4E061A79F}"/>
              </a:ext>
            </a:extLst>
          </p:cNvPr>
          <p:cNvSpPr>
            <a:spLocks noGrp="1"/>
          </p:cNvSpPr>
          <p:nvPr>
            <p:ph type="body" sz="quarter" idx="21" hasCustomPrompt="1"/>
          </p:nvPr>
        </p:nvSpPr>
        <p:spPr>
          <a:xfrm>
            <a:off x="8203339" y="2620561"/>
            <a:ext cx="3433138"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22" name="Text Placeholder 10">
            <a:extLst>
              <a:ext uri="{FF2B5EF4-FFF2-40B4-BE49-F238E27FC236}">
                <a16:creationId xmlns:a16="http://schemas.microsoft.com/office/drawing/2014/main" id="{7343EDF6-C2D8-47E1-856B-6329A7CE07E4}"/>
              </a:ext>
            </a:extLst>
          </p:cNvPr>
          <p:cNvSpPr>
            <a:spLocks noGrp="1"/>
          </p:cNvSpPr>
          <p:nvPr>
            <p:ph type="body" sz="quarter" idx="22" hasCustomPrompt="1"/>
          </p:nvPr>
        </p:nvSpPr>
        <p:spPr>
          <a:xfrm>
            <a:off x="8203339" y="3002562"/>
            <a:ext cx="3433138" cy="961350"/>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4" name="Text Placeholder 10">
            <a:extLst>
              <a:ext uri="{FF2B5EF4-FFF2-40B4-BE49-F238E27FC236}">
                <a16:creationId xmlns:a16="http://schemas.microsoft.com/office/drawing/2014/main" id="{AC6352A5-5003-4E32-B8FF-A84B4A4AC3AA}"/>
              </a:ext>
            </a:extLst>
          </p:cNvPr>
          <p:cNvSpPr>
            <a:spLocks noGrp="1"/>
          </p:cNvSpPr>
          <p:nvPr>
            <p:ph type="body" sz="quarter" idx="18" hasCustomPrompt="1"/>
          </p:nvPr>
        </p:nvSpPr>
        <p:spPr>
          <a:xfrm>
            <a:off x="4231042" y="4147932"/>
            <a:ext cx="3433138"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24" name="Text Placeholder 10">
            <a:extLst>
              <a:ext uri="{FF2B5EF4-FFF2-40B4-BE49-F238E27FC236}">
                <a16:creationId xmlns:a16="http://schemas.microsoft.com/office/drawing/2014/main" id="{CC2603EF-30BF-4C6C-BA93-E99C72480916}"/>
              </a:ext>
            </a:extLst>
          </p:cNvPr>
          <p:cNvSpPr>
            <a:spLocks noGrp="1"/>
          </p:cNvSpPr>
          <p:nvPr>
            <p:ph type="body" sz="quarter" idx="24" hasCustomPrompt="1"/>
          </p:nvPr>
        </p:nvSpPr>
        <p:spPr>
          <a:xfrm>
            <a:off x="4231042" y="4529933"/>
            <a:ext cx="3433138" cy="1450988"/>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6" name="Date Placeholder 3">
            <a:extLst>
              <a:ext uri="{FF2B5EF4-FFF2-40B4-BE49-F238E27FC236}">
                <a16:creationId xmlns:a16="http://schemas.microsoft.com/office/drawing/2014/main" id="{D38E30C9-543F-4532-B571-2F2EF52E7A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17" name="Footer Placeholder 4">
            <a:extLst>
              <a:ext uri="{FF2B5EF4-FFF2-40B4-BE49-F238E27FC236}">
                <a16:creationId xmlns:a16="http://schemas.microsoft.com/office/drawing/2014/main" id="{9E2F8B6B-A63E-448F-86E5-CF3F12A297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8" name="Slide Number Placeholder 5">
            <a:extLst>
              <a:ext uri="{FF2B5EF4-FFF2-40B4-BE49-F238E27FC236}">
                <a16:creationId xmlns:a16="http://schemas.microsoft.com/office/drawing/2014/main" id="{5EC1D779-DE8A-45DF-9A79-70F63DD68B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476491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A5AC9-F6E1-46F9-8810-475475E17B9A}"/>
              </a:ext>
            </a:extLst>
          </p:cNvPr>
          <p:cNvSpPr>
            <a:spLocks noGrp="1"/>
          </p:cNvSpPr>
          <p:nvPr>
            <p:ph type="title" hasCustomPrompt="1"/>
          </p:nvPr>
        </p:nvSpPr>
        <p:spPr>
          <a:xfrm>
            <a:off x="5134980" y="848536"/>
            <a:ext cx="1929607" cy="640698"/>
          </a:xfrm>
          <a:prstGeom prst="rect">
            <a:avLst/>
          </a:prstGeom>
          <a:ln w="28575">
            <a:solidFill>
              <a:schemeClr val="accent2"/>
            </a:solidFill>
          </a:ln>
        </p:spPr>
        <p:txBody>
          <a:bodyPr anchor="ctr"/>
          <a:lstStyle>
            <a:lvl1pPr algn="ctr">
              <a:defRPr sz="2400" cap="all" spc="100" baseline="0">
                <a:solidFill>
                  <a:schemeClr val="accent2"/>
                </a:solidFill>
              </a:defRPr>
            </a:lvl1pPr>
          </a:lstStyle>
          <a:p>
            <a:r>
              <a:rPr lang="en-US" dirty="0"/>
              <a:t>Title</a:t>
            </a:r>
          </a:p>
        </p:txBody>
      </p:sp>
      <p:sp>
        <p:nvSpPr>
          <p:cNvPr id="9" name="Picture Placeholder 8">
            <a:extLst>
              <a:ext uri="{FF2B5EF4-FFF2-40B4-BE49-F238E27FC236}">
                <a16:creationId xmlns:a16="http://schemas.microsoft.com/office/drawing/2014/main" id="{952C02D9-C262-43C0-BE24-402661B0594A}"/>
              </a:ext>
            </a:extLst>
          </p:cNvPr>
          <p:cNvSpPr>
            <a:spLocks noGrp="1"/>
          </p:cNvSpPr>
          <p:nvPr>
            <p:ph type="pic" sz="quarter" idx="10" hasCustomPrompt="1"/>
          </p:nvPr>
        </p:nvSpPr>
        <p:spPr>
          <a:xfrm>
            <a:off x="-1" y="0"/>
            <a:ext cx="4495801" cy="6858000"/>
          </a:xfrm>
          <a:prstGeom prst="rect">
            <a:avLst/>
          </a:prstGeom>
        </p:spPr>
        <p:txBody>
          <a:bodyPr/>
          <a:lstStyle>
            <a:lvl1pPr marL="0" indent="0" algn="ctr">
              <a:buNone/>
              <a:defRPr/>
            </a:lvl1pPr>
          </a:lstStyle>
          <a:p>
            <a:r>
              <a:rPr lang="en-US" dirty="0"/>
              <a:t>Click to add photo</a:t>
            </a:r>
          </a:p>
        </p:txBody>
      </p:sp>
      <p:sp>
        <p:nvSpPr>
          <p:cNvPr id="15" name="Text Placeholder 10">
            <a:extLst>
              <a:ext uri="{FF2B5EF4-FFF2-40B4-BE49-F238E27FC236}">
                <a16:creationId xmlns:a16="http://schemas.microsoft.com/office/drawing/2014/main" id="{D8BD2DF2-5753-43B2-82AD-30DBE8004DEB}"/>
              </a:ext>
            </a:extLst>
          </p:cNvPr>
          <p:cNvSpPr>
            <a:spLocks noGrp="1"/>
          </p:cNvSpPr>
          <p:nvPr>
            <p:ph type="body" sz="quarter" idx="16" hasCustomPrompt="1"/>
          </p:nvPr>
        </p:nvSpPr>
        <p:spPr>
          <a:xfrm>
            <a:off x="5024359" y="2046233"/>
            <a:ext cx="3126583"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1" name="Text Placeholder 10">
            <a:extLst>
              <a:ext uri="{FF2B5EF4-FFF2-40B4-BE49-F238E27FC236}">
                <a16:creationId xmlns:a16="http://schemas.microsoft.com/office/drawing/2014/main" id="{3A5FD5DB-8694-4BD8-819A-7AD23AAAEF4D}"/>
              </a:ext>
            </a:extLst>
          </p:cNvPr>
          <p:cNvSpPr>
            <a:spLocks noGrp="1"/>
          </p:cNvSpPr>
          <p:nvPr>
            <p:ph type="body" sz="quarter" idx="12" hasCustomPrompt="1"/>
          </p:nvPr>
        </p:nvSpPr>
        <p:spPr>
          <a:xfrm>
            <a:off x="5024359" y="2425736"/>
            <a:ext cx="3126583" cy="1306527"/>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7" name="Text Placeholder 10">
            <a:extLst>
              <a:ext uri="{FF2B5EF4-FFF2-40B4-BE49-F238E27FC236}">
                <a16:creationId xmlns:a16="http://schemas.microsoft.com/office/drawing/2014/main" id="{1F5129C3-CFB0-408F-BE5C-AC32F5C68F13}"/>
              </a:ext>
            </a:extLst>
          </p:cNvPr>
          <p:cNvSpPr>
            <a:spLocks noGrp="1"/>
          </p:cNvSpPr>
          <p:nvPr>
            <p:ph type="body" sz="quarter" idx="17" hasCustomPrompt="1"/>
          </p:nvPr>
        </p:nvSpPr>
        <p:spPr>
          <a:xfrm>
            <a:off x="8526986" y="2046233"/>
            <a:ext cx="3281556"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2" name="Text Placeholder 10">
            <a:extLst>
              <a:ext uri="{FF2B5EF4-FFF2-40B4-BE49-F238E27FC236}">
                <a16:creationId xmlns:a16="http://schemas.microsoft.com/office/drawing/2014/main" id="{3344438D-488B-4739-95B6-56F81A25FACC}"/>
              </a:ext>
            </a:extLst>
          </p:cNvPr>
          <p:cNvSpPr>
            <a:spLocks noGrp="1"/>
          </p:cNvSpPr>
          <p:nvPr>
            <p:ph type="body" sz="quarter" idx="13" hasCustomPrompt="1"/>
          </p:nvPr>
        </p:nvSpPr>
        <p:spPr>
          <a:xfrm>
            <a:off x="8526986" y="2425736"/>
            <a:ext cx="3281556" cy="1306527"/>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8" name="Text Placeholder 10">
            <a:extLst>
              <a:ext uri="{FF2B5EF4-FFF2-40B4-BE49-F238E27FC236}">
                <a16:creationId xmlns:a16="http://schemas.microsoft.com/office/drawing/2014/main" id="{A6F801D1-185D-4C5B-9855-3AD0372C33D8}"/>
              </a:ext>
            </a:extLst>
          </p:cNvPr>
          <p:cNvSpPr>
            <a:spLocks noGrp="1"/>
          </p:cNvSpPr>
          <p:nvPr>
            <p:ph type="body" sz="quarter" idx="18" hasCustomPrompt="1"/>
          </p:nvPr>
        </p:nvSpPr>
        <p:spPr>
          <a:xfrm>
            <a:off x="5024359" y="4180976"/>
            <a:ext cx="3126583"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3" name="Text Placeholder 10">
            <a:extLst>
              <a:ext uri="{FF2B5EF4-FFF2-40B4-BE49-F238E27FC236}">
                <a16:creationId xmlns:a16="http://schemas.microsoft.com/office/drawing/2014/main" id="{E46B3EF2-B93D-4E2D-8ECF-31A1DF927BE9}"/>
              </a:ext>
            </a:extLst>
          </p:cNvPr>
          <p:cNvSpPr>
            <a:spLocks noGrp="1"/>
          </p:cNvSpPr>
          <p:nvPr>
            <p:ph type="body" sz="quarter" idx="14" hasCustomPrompt="1"/>
          </p:nvPr>
        </p:nvSpPr>
        <p:spPr>
          <a:xfrm>
            <a:off x="5024359" y="4562976"/>
            <a:ext cx="3126583" cy="1258935"/>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9" name="Text Placeholder 10">
            <a:extLst>
              <a:ext uri="{FF2B5EF4-FFF2-40B4-BE49-F238E27FC236}">
                <a16:creationId xmlns:a16="http://schemas.microsoft.com/office/drawing/2014/main" id="{35A8C3BD-2930-45A1-B3E0-EC8FA92B65F8}"/>
              </a:ext>
            </a:extLst>
          </p:cNvPr>
          <p:cNvSpPr>
            <a:spLocks noGrp="1"/>
          </p:cNvSpPr>
          <p:nvPr>
            <p:ph type="body" sz="quarter" idx="19" hasCustomPrompt="1"/>
          </p:nvPr>
        </p:nvSpPr>
        <p:spPr>
          <a:xfrm>
            <a:off x="8526986" y="4180976"/>
            <a:ext cx="3281556"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4" name="Text Placeholder 10">
            <a:extLst>
              <a:ext uri="{FF2B5EF4-FFF2-40B4-BE49-F238E27FC236}">
                <a16:creationId xmlns:a16="http://schemas.microsoft.com/office/drawing/2014/main" id="{E7A5E528-A349-45DA-A841-E092311D8F76}"/>
              </a:ext>
            </a:extLst>
          </p:cNvPr>
          <p:cNvSpPr>
            <a:spLocks noGrp="1"/>
          </p:cNvSpPr>
          <p:nvPr>
            <p:ph type="body" sz="quarter" idx="15" hasCustomPrompt="1"/>
          </p:nvPr>
        </p:nvSpPr>
        <p:spPr>
          <a:xfrm>
            <a:off x="8526986" y="4562976"/>
            <a:ext cx="3281556" cy="1258935"/>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30" name="Date Placeholder 3">
            <a:extLst>
              <a:ext uri="{FF2B5EF4-FFF2-40B4-BE49-F238E27FC236}">
                <a16:creationId xmlns:a16="http://schemas.microsoft.com/office/drawing/2014/main" id="{61AB9D5A-1951-48B0-9CAE-84FC869BE5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31" name="Footer Placeholder 4">
            <a:extLst>
              <a:ext uri="{FF2B5EF4-FFF2-40B4-BE49-F238E27FC236}">
                <a16:creationId xmlns:a16="http://schemas.microsoft.com/office/drawing/2014/main" id="{3AEF9F4B-0EB4-4C9F-9159-80E393F3A1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32" name="Slide Number Placeholder 5">
            <a:extLst>
              <a:ext uri="{FF2B5EF4-FFF2-40B4-BE49-F238E27FC236}">
                <a16:creationId xmlns:a16="http://schemas.microsoft.com/office/drawing/2014/main" id="{6BC4F905-196D-4DFF-9947-C56088B56F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031209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2B5AB06-9792-445C-9B3C-103D5EBCE6D9}"/>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AEFB40-063A-41A7-9581-865BBE62C3C5}"/>
              </a:ext>
            </a:extLst>
          </p:cNvPr>
          <p:cNvSpPr>
            <a:spLocks noGrp="1"/>
          </p:cNvSpPr>
          <p:nvPr>
            <p:ph type="title" hasCustomPrompt="1"/>
          </p:nvPr>
        </p:nvSpPr>
        <p:spPr>
          <a:xfrm>
            <a:off x="838200" y="597992"/>
            <a:ext cx="10515600" cy="994835"/>
          </a:xfrm>
          <a:prstGeom prst="rect">
            <a:avLst/>
          </a:prstGeom>
        </p:spPr>
        <p:txBody>
          <a:bodyPr anchor="ctr"/>
          <a:lstStyle>
            <a:lvl1pPr algn="ctr">
              <a:defRPr sz="2400" cap="all" spc="100" baseline="0">
                <a:solidFill>
                  <a:schemeClr val="tx2">
                    <a:lumMod val="75000"/>
                  </a:schemeClr>
                </a:solidFill>
              </a:defRPr>
            </a:lvl1pPr>
          </a:lstStyle>
          <a:p>
            <a:r>
              <a:rPr lang="en-US" dirty="0"/>
              <a:t>Click to add title</a:t>
            </a:r>
          </a:p>
        </p:txBody>
      </p:sp>
      <p:sp>
        <p:nvSpPr>
          <p:cNvPr id="5" name="Picture Placeholder 4">
            <a:extLst>
              <a:ext uri="{FF2B5EF4-FFF2-40B4-BE49-F238E27FC236}">
                <a16:creationId xmlns:a16="http://schemas.microsoft.com/office/drawing/2014/main" id="{4C3BAD53-6B4A-490D-BE06-B5A0B068755B}"/>
              </a:ext>
            </a:extLst>
          </p:cNvPr>
          <p:cNvSpPr>
            <a:spLocks noGrp="1"/>
          </p:cNvSpPr>
          <p:nvPr>
            <p:ph type="pic" sz="quarter" idx="23"/>
          </p:nvPr>
        </p:nvSpPr>
        <p:spPr>
          <a:xfrm>
            <a:off x="1632608" y="2982740"/>
            <a:ext cx="603504" cy="603504"/>
          </a:xfrm>
          <a:prstGeom prst="rect">
            <a:avLst/>
          </a:prstGeom>
        </p:spPr>
        <p:txBody>
          <a:bodyPr/>
          <a:lstStyle>
            <a:lvl1pPr marL="0" indent="0" algn="ctr">
              <a:buNone/>
              <a:defRPr sz="1100"/>
            </a:lvl1pPr>
          </a:lstStyle>
          <a:p>
            <a:r>
              <a:rPr lang="en-US"/>
              <a:t>Click icon to add picture</a:t>
            </a:r>
            <a:endParaRPr lang="en-US" dirty="0"/>
          </a:p>
        </p:txBody>
      </p:sp>
      <p:sp>
        <p:nvSpPr>
          <p:cNvPr id="22" name="Picture Placeholder 4">
            <a:extLst>
              <a:ext uri="{FF2B5EF4-FFF2-40B4-BE49-F238E27FC236}">
                <a16:creationId xmlns:a16="http://schemas.microsoft.com/office/drawing/2014/main" id="{30E1FC4A-DE44-4B85-856E-E2480DF55A80}"/>
              </a:ext>
            </a:extLst>
          </p:cNvPr>
          <p:cNvSpPr>
            <a:spLocks noGrp="1"/>
          </p:cNvSpPr>
          <p:nvPr>
            <p:ph type="pic" sz="quarter" idx="24"/>
          </p:nvPr>
        </p:nvSpPr>
        <p:spPr>
          <a:xfrm>
            <a:off x="4388240" y="2981421"/>
            <a:ext cx="603504" cy="594360"/>
          </a:xfrm>
          <a:prstGeom prst="rect">
            <a:avLst/>
          </a:prstGeom>
        </p:spPr>
        <p:txBody>
          <a:bodyPr/>
          <a:lstStyle>
            <a:lvl1pPr marL="0" indent="0" algn="ctr">
              <a:buNone/>
              <a:defRPr sz="1100"/>
            </a:lvl1pPr>
          </a:lstStyle>
          <a:p>
            <a:r>
              <a:rPr lang="en-US"/>
              <a:t>Click icon to add picture</a:t>
            </a:r>
            <a:endParaRPr lang="en-US" dirty="0"/>
          </a:p>
        </p:txBody>
      </p:sp>
      <p:sp>
        <p:nvSpPr>
          <p:cNvPr id="23" name="Picture Placeholder 4">
            <a:extLst>
              <a:ext uri="{FF2B5EF4-FFF2-40B4-BE49-F238E27FC236}">
                <a16:creationId xmlns:a16="http://schemas.microsoft.com/office/drawing/2014/main" id="{02E70B7A-F000-4D8D-9BDF-E10FF6B38374}"/>
              </a:ext>
            </a:extLst>
          </p:cNvPr>
          <p:cNvSpPr>
            <a:spLocks noGrp="1"/>
          </p:cNvSpPr>
          <p:nvPr>
            <p:ph type="pic" sz="quarter" idx="25"/>
          </p:nvPr>
        </p:nvSpPr>
        <p:spPr>
          <a:xfrm>
            <a:off x="7182902" y="2983163"/>
            <a:ext cx="603504" cy="603504"/>
          </a:xfrm>
          <a:prstGeom prst="rect">
            <a:avLst/>
          </a:prstGeom>
        </p:spPr>
        <p:txBody>
          <a:bodyPr/>
          <a:lstStyle>
            <a:lvl1pPr marL="0" indent="0" algn="ctr">
              <a:buNone/>
              <a:defRPr sz="1100"/>
            </a:lvl1pPr>
          </a:lstStyle>
          <a:p>
            <a:r>
              <a:rPr lang="en-US"/>
              <a:t>Click icon to add picture</a:t>
            </a:r>
            <a:endParaRPr lang="en-US" dirty="0"/>
          </a:p>
        </p:txBody>
      </p:sp>
      <p:sp>
        <p:nvSpPr>
          <p:cNvPr id="24" name="Picture Placeholder 4">
            <a:extLst>
              <a:ext uri="{FF2B5EF4-FFF2-40B4-BE49-F238E27FC236}">
                <a16:creationId xmlns:a16="http://schemas.microsoft.com/office/drawing/2014/main" id="{1CED61F8-3F2F-4611-8E56-88AAF763257E}"/>
              </a:ext>
            </a:extLst>
          </p:cNvPr>
          <p:cNvSpPr>
            <a:spLocks noGrp="1"/>
          </p:cNvSpPr>
          <p:nvPr>
            <p:ph type="pic" sz="quarter" idx="26"/>
          </p:nvPr>
        </p:nvSpPr>
        <p:spPr>
          <a:xfrm>
            <a:off x="9927648" y="3001928"/>
            <a:ext cx="594360" cy="594360"/>
          </a:xfrm>
          <a:prstGeom prst="rect">
            <a:avLst/>
          </a:prstGeom>
        </p:spPr>
        <p:txBody>
          <a:bodyPr/>
          <a:lstStyle>
            <a:lvl1pPr marL="0" indent="0" algn="ctr">
              <a:buNone/>
              <a:defRPr sz="1100"/>
            </a:lvl1pPr>
          </a:lstStyle>
          <a:p>
            <a:r>
              <a:rPr lang="en-US"/>
              <a:t>Click icon to add picture</a:t>
            </a:r>
            <a:endParaRPr lang="en-US" dirty="0"/>
          </a:p>
        </p:txBody>
      </p:sp>
      <p:sp>
        <p:nvSpPr>
          <p:cNvPr id="30" name="Text Placeholder 10">
            <a:extLst>
              <a:ext uri="{FF2B5EF4-FFF2-40B4-BE49-F238E27FC236}">
                <a16:creationId xmlns:a16="http://schemas.microsoft.com/office/drawing/2014/main" id="{B7058D0A-FADA-4AE8-99E1-90B4E5D358AC}"/>
              </a:ext>
            </a:extLst>
          </p:cNvPr>
          <p:cNvSpPr>
            <a:spLocks noGrp="1"/>
          </p:cNvSpPr>
          <p:nvPr>
            <p:ph type="body" sz="quarter" idx="16" hasCustomPrompt="1"/>
          </p:nvPr>
        </p:nvSpPr>
        <p:spPr>
          <a:xfrm>
            <a:off x="740800" y="3608439"/>
            <a:ext cx="2351446" cy="491509"/>
          </a:xfrm>
          <a:prstGeom prst="rect">
            <a:avLst/>
          </a:prstGeom>
        </p:spPr>
        <p:txBody>
          <a:bodyPr anchor="b"/>
          <a:lstStyle>
            <a:lvl1pPr marL="0" indent="0" algn="ctr">
              <a:buNone/>
              <a:defRPr sz="1800" cap="all" spc="100" baseline="0">
                <a:solidFill>
                  <a:schemeClr val="accent5">
                    <a:lumMod val="50000"/>
                  </a:schemeClr>
                </a:solidFill>
                <a:latin typeface="+mj-lt"/>
              </a:defRPr>
            </a:lvl1pPr>
          </a:lstStyle>
          <a:p>
            <a:pPr lvl="0"/>
            <a:r>
              <a:rPr lang="en-US" dirty="0"/>
              <a:t>Click to add subtitle</a:t>
            </a:r>
          </a:p>
        </p:txBody>
      </p:sp>
      <p:sp>
        <p:nvSpPr>
          <p:cNvPr id="28" name="Text Placeholder 10">
            <a:extLst>
              <a:ext uri="{FF2B5EF4-FFF2-40B4-BE49-F238E27FC236}">
                <a16:creationId xmlns:a16="http://schemas.microsoft.com/office/drawing/2014/main" id="{3B7B90F8-2155-4E8A-BCE9-7780EE14ED2C}"/>
              </a:ext>
            </a:extLst>
          </p:cNvPr>
          <p:cNvSpPr>
            <a:spLocks noGrp="1"/>
          </p:cNvSpPr>
          <p:nvPr>
            <p:ph type="body" sz="quarter" idx="12" hasCustomPrompt="1"/>
          </p:nvPr>
        </p:nvSpPr>
        <p:spPr>
          <a:xfrm>
            <a:off x="740800" y="4036041"/>
            <a:ext cx="2351446" cy="1704547"/>
          </a:xfrm>
          <a:prstGeom prst="rect">
            <a:avLst/>
          </a:prstGeom>
        </p:spPr>
        <p:txBody>
          <a:bodyPr anchor="t"/>
          <a:lstStyle>
            <a:lvl1pPr marL="0" indent="0" algn="ctr">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44" name="Text Placeholder 10">
            <a:extLst>
              <a:ext uri="{FF2B5EF4-FFF2-40B4-BE49-F238E27FC236}">
                <a16:creationId xmlns:a16="http://schemas.microsoft.com/office/drawing/2014/main" id="{9C0C6E63-A45B-409B-824C-FAA0CC56EC89}"/>
              </a:ext>
            </a:extLst>
          </p:cNvPr>
          <p:cNvSpPr>
            <a:spLocks noGrp="1"/>
          </p:cNvSpPr>
          <p:nvPr>
            <p:ph type="body" sz="quarter" idx="18" hasCustomPrompt="1"/>
          </p:nvPr>
        </p:nvSpPr>
        <p:spPr>
          <a:xfrm>
            <a:off x="3508580" y="3608439"/>
            <a:ext cx="2351446" cy="491509"/>
          </a:xfrm>
          <a:prstGeom prst="rect">
            <a:avLst/>
          </a:prstGeom>
        </p:spPr>
        <p:txBody>
          <a:bodyPr anchor="b"/>
          <a:lstStyle>
            <a:lvl1pPr marL="0" indent="0" algn="ctr">
              <a:buNone/>
              <a:defRPr sz="1800" cap="all" spc="100" baseline="0">
                <a:solidFill>
                  <a:schemeClr val="accent5">
                    <a:lumMod val="50000"/>
                  </a:schemeClr>
                </a:solidFill>
                <a:latin typeface="+mj-lt"/>
              </a:defRPr>
            </a:lvl1pPr>
          </a:lstStyle>
          <a:p>
            <a:pPr lvl="0"/>
            <a:r>
              <a:rPr lang="en-US" dirty="0"/>
              <a:t>Click to add subtitle</a:t>
            </a:r>
          </a:p>
        </p:txBody>
      </p:sp>
      <p:sp>
        <p:nvSpPr>
          <p:cNvPr id="43" name="Text Placeholder 10">
            <a:extLst>
              <a:ext uri="{FF2B5EF4-FFF2-40B4-BE49-F238E27FC236}">
                <a16:creationId xmlns:a16="http://schemas.microsoft.com/office/drawing/2014/main" id="{B910C319-3589-469F-9A8A-173CB714BA47}"/>
              </a:ext>
            </a:extLst>
          </p:cNvPr>
          <p:cNvSpPr>
            <a:spLocks noGrp="1"/>
          </p:cNvSpPr>
          <p:nvPr>
            <p:ph type="body" sz="quarter" idx="17" hasCustomPrompt="1"/>
          </p:nvPr>
        </p:nvSpPr>
        <p:spPr>
          <a:xfrm>
            <a:off x="3508580" y="4036041"/>
            <a:ext cx="2351446" cy="1704547"/>
          </a:xfrm>
          <a:prstGeom prst="rect">
            <a:avLst/>
          </a:prstGeom>
        </p:spPr>
        <p:txBody>
          <a:bodyPr anchor="t"/>
          <a:lstStyle>
            <a:lvl1pPr marL="0" indent="0" algn="ctr">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46" name="Text Placeholder 10">
            <a:extLst>
              <a:ext uri="{FF2B5EF4-FFF2-40B4-BE49-F238E27FC236}">
                <a16:creationId xmlns:a16="http://schemas.microsoft.com/office/drawing/2014/main" id="{D9802FCD-21E3-4F6F-B57C-02AEB618FE8B}"/>
              </a:ext>
            </a:extLst>
          </p:cNvPr>
          <p:cNvSpPr>
            <a:spLocks noGrp="1"/>
          </p:cNvSpPr>
          <p:nvPr>
            <p:ph type="body" sz="quarter" idx="20" hasCustomPrompt="1"/>
          </p:nvPr>
        </p:nvSpPr>
        <p:spPr>
          <a:xfrm>
            <a:off x="6303400" y="3608439"/>
            <a:ext cx="2351446" cy="491509"/>
          </a:xfrm>
          <a:prstGeom prst="rect">
            <a:avLst/>
          </a:prstGeom>
        </p:spPr>
        <p:txBody>
          <a:bodyPr anchor="b"/>
          <a:lstStyle>
            <a:lvl1pPr marL="0" indent="0" algn="ctr">
              <a:buNone/>
              <a:defRPr sz="1800" cap="all" spc="100" baseline="0">
                <a:solidFill>
                  <a:schemeClr val="accent5">
                    <a:lumMod val="50000"/>
                  </a:schemeClr>
                </a:solidFill>
                <a:latin typeface="+mj-lt"/>
              </a:defRPr>
            </a:lvl1pPr>
          </a:lstStyle>
          <a:p>
            <a:pPr lvl="0"/>
            <a:r>
              <a:rPr lang="en-US" dirty="0"/>
              <a:t>Click to add subtitle</a:t>
            </a:r>
          </a:p>
        </p:txBody>
      </p:sp>
      <p:sp>
        <p:nvSpPr>
          <p:cNvPr id="45" name="Text Placeholder 10">
            <a:extLst>
              <a:ext uri="{FF2B5EF4-FFF2-40B4-BE49-F238E27FC236}">
                <a16:creationId xmlns:a16="http://schemas.microsoft.com/office/drawing/2014/main" id="{4AFEE648-F3AD-453E-895B-F43C7415C7BC}"/>
              </a:ext>
            </a:extLst>
          </p:cNvPr>
          <p:cNvSpPr>
            <a:spLocks noGrp="1"/>
          </p:cNvSpPr>
          <p:nvPr>
            <p:ph type="body" sz="quarter" idx="19" hasCustomPrompt="1"/>
          </p:nvPr>
        </p:nvSpPr>
        <p:spPr>
          <a:xfrm>
            <a:off x="6303400" y="4036041"/>
            <a:ext cx="2351446" cy="1704547"/>
          </a:xfrm>
          <a:prstGeom prst="rect">
            <a:avLst/>
          </a:prstGeom>
        </p:spPr>
        <p:txBody>
          <a:bodyPr anchor="t"/>
          <a:lstStyle>
            <a:lvl1pPr marL="0" indent="0" algn="ctr">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48" name="Text Placeholder 10">
            <a:extLst>
              <a:ext uri="{FF2B5EF4-FFF2-40B4-BE49-F238E27FC236}">
                <a16:creationId xmlns:a16="http://schemas.microsoft.com/office/drawing/2014/main" id="{AA760860-8E89-42DD-87FD-F9951F283727}"/>
              </a:ext>
            </a:extLst>
          </p:cNvPr>
          <p:cNvSpPr>
            <a:spLocks noGrp="1"/>
          </p:cNvSpPr>
          <p:nvPr>
            <p:ph type="body" sz="quarter" idx="22" hasCustomPrompt="1"/>
          </p:nvPr>
        </p:nvSpPr>
        <p:spPr>
          <a:xfrm>
            <a:off x="9071180" y="3608439"/>
            <a:ext cx="2351446" cy="491509"/>
          </a:xfrm>
          <a:prstGeom prst="rect">
            <a:avLst/>
          </a:prstGeom>
        </p:spPr>
        <p:txBody>
          <a:bodyPr anchor="b"/>
          <a:lstStyle>
            <a:lvl1pPr marL="0" indent="0" algn="ctr">
              <a:buNone/>
              <a:defRPr sz="1800" cap="all" spc="100" baseline="0">
                <a:solidFill>
                  <a:schemeClr val="accent5">
                    <a:lumMod val="50000"/>
                  </a:schemeClr>
                </a:solidFill>
                <a:latin typeface="+mj-lt"/>
              </a:defRPr>
            </a:lvl1pPr>
          </a:lstStyle>
          <a:p>
            <a:pPr lvl="0"/>
            <a:r>
              <a:rPr lang="en-US" dirty="0"/>
              <a:t>Click to add subtitle</a:t>
            </a:r>
          </a:p>
        </p:txBody>
      </p:sp>
      <p:sp>
        <p:nvSpPr>
          <p:cNvPr id="47" name="Text Placeholder 10">
            <a:extLst>
              <a:ext uri="{FF2B5EF4-FFF2-40B4-BE49-F238E27FC236}">
                <a16:creationId xmlns:a16="http://schemas.microsoft.com/office/drawing/2014/main" id="{5FD2DFE0-D25E-4B72-A2B4-C40CF72D522E}"/>
              </a:ext>
            </a:extLst>
          </p:cNvPr>
          <p:cNvSpPr>
            <a:spLocks noGrp="1"/>
          </p:cNvSpPr>
          <p:nvPr>
            <p:ph type="body" sz="quarter" idx="21" hasCustomPrompt="1"/>
          </p:nvPr>
        </p:nvSpPr>
        <p:spPr>
          <a:xfrm>
            <a:off x="9071180" y="4036041"/>
            <a:ext cx="2351446" cy="1704547"/>
          </a:xfrm>
          <a:prstGeom prst="rect">
            <a:avLst/>
          </a:prstGeom>
        </p:spPr>
        <p:txBody>
          <a:bodyPr anchor="t"/>
          <a:lstStyle>
            <a:lvl1pPr marL="0" indent="0" algn="ctr">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40" name="Date Placeholder 3">
            <a:extLst>
              <a:ext uri="{FF2B5EF4-FFF2-40B4-BE49-F238E27FC236}">
                <a16:creationId xmlns:a16="http://schemas.microsoft.com/office/drawing/2014/main" id="{573EDDB2-8AC2-4A88-95EE-20082E77DE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41" name="Footer Placeholder 4">
            <a:extLst>
              <a:ext uri="{FF2B5EF4-FFF2-40B4-BE49-F238E27FC236}">
                <a16:creationId xmlns:a16="http://schemas.microsoft.com/office/drawing/2014/main" id="{325A34CF-B8DC-4A28-86BC-8D450E3D3C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42" name="Slide Number Placeholder 5">
            <a:extLst>
              <a:ext uri="{FF2B5EF4-FFF2-40B4-BE49-F238E27FC236}">
                <a16:creationId xmlns:a16="http://schemas.microsoft.com/office/drawing/2014/main" id="{3F009426-0603-4EF7-8DE1-0CA50818F7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4147655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roduct Benefits">
    <p:spTree>
      <p:nvGrpSpPr>
        <p:cNvPr id="1" name=""/>
        <p:cNvGrpSpPr/>
        <p:nvPr/>
      </p:nvGrpSpPr>
      <p:grpSpPr>
        <a:xfrm>
          <a:off x="0" y="0"/>
          <a:ext cx="0" cy="0"/>
          <a:chOff x="0" y="0"/>
          <a:chExt cx="0" cy="0"/>
        </a:xfrm>
      </p:grpSpPr>
      <p:sp>
        <p:nvSpPr>
          <p:cNvPr id="11" name="Picture Placeholder 8">
            <a:extLst>
              <a:ext uri="{FF2B5EF4-FFF2-40B4-BE49-F238E27FC236}">
                <a16:creationId xmlns:a16="http://schemas.microsoft.com/office/drawing/2014/main" id="{E090415B-A73D-4D17-B5FA-F442D6C0EB27}"/>
              </a:ext>
            </a:extLst>
          </p:cNvPr>
          <p:cNvSpPr>
            <a:spLocks noGrp="1"/>
          </p:cNvSpPr>
          <p:nvPr>
            <p:ph type="pic" sz="quarter" idx="10" hasCustomPrompt="1"/>
          </p:nvPr>
        </p:nvSpPr>
        <p:spPr>
          <a:xfrm>
            <a:off x="0" y="0"/>
            <a:ext cx="12192000" cy="3429000"/>
          </a:xfrm>
          <a:prstGeom prst="rect">
            <a:avLst/>
          </a:prstGeom>
        </p:spPr>
        <p:txBody>
          <a:bodyPr/>
          <a:lstStyle>
            <a:lvl1pPr marL="0" indent="0" algn="ctr">
              <a:buNone/>
              <a:defRPr/>
            </a:lvl1pPr>
          </a:lstStyle>
          <a:p>
            <a:r>
              <a:rPr lang="en-US" dirty="0"/>
              <a:t>Click to add photo</a:t>
            </a:r>
          </a:p>
        </p:txBody>
      </p:sp>
      <p:sp>
        <p:nvSpPr>
          <p:cNvPr id="3" name="Title 2">
            <a:extLst>
              <a:ext uri="{FF2B5EF4-FFF2-40B4-BE49-F238E27FC236}">
                <a16:creationId xmlns:a16="http://schemas.microsoft.com/office/drawing/2014/main" id="{AB9CB337-B3D4-443D-99C2-B7AE9EB5D243}"/>
              </a:ext>
            </a:extLst>
          </p:cNvPr>
          <p:cNvSpPr>
            <a:spLocks noGrp="1"/>
          </p:cNvSpPr>
          <p:nvPr>
            <p:ph type="title" hasCustomPrompt="1"/>
          </p:nvPr>
        </p:nvSpPr>
        <p:spPr>
          <a:xfrm>
            <a:off x="81279" y="-136525"/>
            <a:ext cx="4979773" cy="6858000"/>
          </a:xfrm>
          <a:prstGeom prst="rect">
            <a:avLst/>
          </a:prstGeom>
          <a:solidFill>
            <a:schemeClr val="accent2">
              <a:alpha val="92000"/>
            </a:schemeClr>
          </a:solidFill>
        </p:spPr>
        <p:txBody>
          <a:bodyPr tIns="3246120" anchor="ctr"/>
          <a:lstStyle>
            <a:lvl1pPr algn="ctr">
              <a:defRPr sz="2400" cap="all" spc="100" baseline="0">
                <a:solidFill>
                  <a:schemeClr val="bg1"/>
                </a:solidFill>
              </a:defRPr>
            </a:lvl1pPr>
          </a:lstStyle>
          <a:p>
            <a:r>
              <a:rPr lang="en-US" dirty="0"/>
              <a:t>Add title</a:t>
            </a:r>
          </a:p>
        </p:txBody>
      </p:sp>
      <p:sp>
        <p:nvSpPr>
          <p:cNvPr id="8" name="Date Placeholder 3">
            <a:extLst>
              <a:ext uri="{FF2B5EF4-FFF2-40B4-BE49-F238E27FC236}">
                <a16:creationId xmlns:a16="http://schemas.microsoft.com/office/drawing/2014/main" id="{C9AB6E92-BF31-4AA5-B407-78E1D7795A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9" name="Footer Placeholder 4">
            <a:extLst>
              <a:ext uri="{FF2B5EF4-FFF2-40B4-BE49-F238E27FC236}">
                <a16:creationId xmlns:a16="http://schemas.microsoft.com/office/drawing/2014/main" id="{3803124F-8B71-4805-8DBD-A3AB3ED434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0" name="Slide Number Placeholder 5">
            <a:extLst>
              <a:ext uri="{FF2B5EF4-FFF2-40B4-BE49-F238E27FC236}">
                <a16:creationId xmlns:a16="http://schemas.microsoft.com/office/drawing/2014/main" id="{99A9D64C-A9E2-4148-B514-933547C5B9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
        <p:nvSpPr>
          <p:cNvPr id="15" name="Text Placeholder 10">
            <a:extLst>
              <a:ext uri="{FF2B5EF4-FFF2-40B4-BE49-F238E27FC236}">
                <a16:creationId xmlns:a16="http://schemas.microsoft.com/office/drawing/2014/main" id="{4218B468-C542-4326-86FA-43DF3A4F3DB9}"/>
              </a:ext>
            </a:extLst>
          </p:cNvPr>
          <p:cNvSpPr>
            <a:spLocks noGrp="1"/>
          </p:cNvSpPr>
          <p:nvPr>
            <p:ph type="body" sz="quarter" idx="16" hasCustomPrompt="1"/>
          </p:nvPr>
        </p:nvSpPr>
        <p:spPr>
          <a:xfrm>
            <a:off x="5743575" y="3972253"/>
            <a:ext cx="5859420" cy="1769419"/>
          </a:xfrm>
          <a:prstGeom prst="rect">
            <a:avLst/>
          </a:prstGeom>
        </p:spPr>
        <p:txBody>
          <a:bodyPr anchor="ctr"/>
          <a:lstStyle>
            <a:lvl1pPr marL="0" indent="0" algn="l">
              <a:lnSpc>
                <a:spcPct val="200000"/>
              </a:lnSpc>
              <a:spcBef>
                <a:spcPts val="0"/>
              </a:spcBef>
              <a:buNone/>
              <a:defRPr sz="1800" cap="none" spc="100" baseline="0">
                <a:solidFill>
                  <a:schemeClr val="tx1"/>
                </a:solidFill>
                <a:latin typeface="+mn-lt"/>
              </a:defRPr>
            </a:lvl1pPr>
          </a:lstStyle>
          <a:p>
            <a:pPr lvl="0"/>
            <a:r>
              <a:rPr lang="en-US" dirty="0"/>
              <a:t>Click to add subtitle</a:t>
            </a:r>
          </a:p>
        </p:txBody>
      </p:sp>
    </p:spTree>
    <p:extLst>
      <p:ext uri="{BB962C8B-B14F-4D97-AF65-F5344CB8AC3E}">
        <p14:creationId xmlns:p14="http://schemas.microsoft.com/office/powerpoint/2010/main" val="4170420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vider Slide">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02728A58-8DE2-4B1C-B6CA-F2AED56F4504}"/>
              </a:ext>
            </a:extLst>
          </p:cNvPr>
          <p:cNvSpPr>
            <a:spLocks noGrp="1"/>
          </p:cNvSpPr>
          <p:nvPr>
            <p:ph type="pic" sz="quarter" idx="10"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2" name="Title 1">
            <a:extLst>
              <a:ext uri="{FF2B5EF4-FFF2-40B4-BE49-F238E27FC236}">
                <a16:creationId xmlns:a16="http://schemas.microsoft.com/office/drawing/2014/main" id="{B69D7CAC-EE78-4BAE-94EA-EBE4BB118115}"/>
              </a:ext>
            </a:extLst>
          </p:cNvPr>
          <p:cNvSpPr>
            <a:spLocks noGrp="1"/>
          </p:cNvSpPr>
          <p:nvPr>
            <p:ph type="title" hasCustomPrompt="1"/>
          </p:nvPr>
        </p:nvSpPr>
        <p:spPr>
          <a:xfrm>
            <a:off x="0" y="2375848"/>
            <a:ext cx="12192000" cy="4491182"/>
          </a:xfrm>
          <a:prstGeom prst="rect">
            <a:avLst/>
          </a:prstGeom>
          <a:solidFill>
            <a:schemeClr val="accent4">
              <a:lumMod val="50000"/>
              <a:alpha val="55000"/>
            </a:schemeClr>
          </a:solidFill>
        </p:spPr>
        <p:txBody>
          <a:bodyPr lIns="3657600" tIns="182880" rIns="3657600"/>
          <a:lstStyle>
            <a:lvl1pPr algn="ctr">
              <a:defRPr sz="6000" cap="all" spc="100" baseline="0">
                <a:solidFill>
                  <a:schemeClr val="accent5"/>
                </a:solidFill>
              </a:defRPr>
            </a:lvl1pPr>
          </a:lstStyle>
          <a:p>
            <a:r>
              <a:rPr lang="en-US" dirty="0"/>
              <a:t>Click to add title</a:t>
            </a:r>
          </a:p>
        </p:txBody>
      </p:sp>
    </p:spTree>
    <p:extLst>
      <p:ext uri="{BB962C8B-B14F-4D97-AF65-F5344CB8AC3E}">
        <p14:creationId xmlns:p14="http://schemas.microsoft.com/office/powerpoint/2010/main" val="1148328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Model">
    <p:bg>
      <p:bgPr>
        <a:solidFill>
          <a:schemeClr val="accent5">
            <a:alpha val="10000"/>
          </a:schemeClr>
        </a:solidFill>
        <a:effectLst/>
      </p:bgPr>
    </p:bg>
    <p:spTree>
      <p:nvGrpSpPr>
        <p:cNvPr id="1" name=""/>
        <p:cNvGrpSpPr/>
        <p:nvPr/>
      </p:nvGrpSpPr>
      <p:grpSpPr>
        <a:xfrm>
          <a:off x="0" y="0"/>
          <a:ext cx="0" cy="0"/>
          <a:chOff x="0" y="0"/>
          <a:chExt cx="0" cy="0"/>
        </a:xfrm>
      </p:grpSpPr>
      <p:sp>
        <p:nvSpPr>
          <p:cNvPr id="11" name="Picture Placeholder 8">
            <a:extLst>
              <a:ext uri="{FF2B5EF4-FFF2-40B4-BE49-F238E27FC236}">
                <a16:creationId xmlns:a16="http://schemas.microsoft.com/office/drawing/2014/main" id="{50298920-F98C-4AFF-A39F-BB5644F96EBA}"/>
              </a:ext>
            </a:extLst>
          </p:cNvPr>
          <p:cNvSpPr>
            <a:spLocks noGrp="1"/>
          </p:cNvSpPr>
          <p:nvPr>
            <p:ph type="pic" sz="quarter" idx="10" hasCustomPrompt="1"/>
          </p:nvPr>
        </p:nvSpPr>
        <p:spPr>
          <a:xfrm>
            <a:off x="-1" y="0"/>
            <a:ext cx="6772276" cy="6858000"/>
          </a:xfrm>
          <a:prstGeom prst="rect">
            <a:avLst/>
          </a:prstGeom>
        </p:spPr>
        <p:txBody>
          <a:bodyPr/>
          <a:lstStyle>
            <a:lvl1pPr marL="0" indent="0" algn="ctr">
              <a:buNone/>
              <a:defRPr/>
            </a:lvl1pPr>
          </a:lstStyle>
          <a:p>
            <a:r>
              <a:rPr lang="en-US" dirty="0"/>
              <a:t>Click to add photo</a:t>
            </a:r>
          </a:p>
        </p:txBody>
      </p:sp>
      <p:sp>
        <p:nvSpPr>
          <p:cNvPr id="2" name="Title 1">
            <a:extLst>
              <a:ext uri="{FF2B5EF4-FFF2-40B4-BE49-F238E27FC236}">
                <a16:creationId xmlns:a16="http://schemas.microsoft.com/office/drawing/2014/main" id="{7D906EC1-D867-4113-B1E4-72ADCC4B1586}"/>
              </a:ext>
            </a:extLst>
          </p:cNvPr>
          <p:cNvSpPr>
            <a:spLocks noGrp="1"/>
          </p:cNvSpPr>
          <p:nvPr>
            <p:ph type="title" hasCustomPrompt="1"/>
          </p:nvPr>
        </p:nvSpPr>
        <p:spPr>
          <a:xfrm>
            <a:off x="1861354" y="790901"/>
            <a:ext cx="3049568" cy="640698"/>
          </a:xfrm>
          <a:prstGeom prst="rect">
            <a:avLst/>
          </a:prstGeom>
          <a:gradFill>
            <a:gsLst>
              <a:gs pos="50000">
                <a:schemeClr val="accent1">
                  <a:lumMod val="5000"/>
                  <a:lumOff val="95000"/>
                  <a:alpha val="0"/>
                </a:schemeClr>
              </a:gs>
              <a:gs pos="50000">
                <a:schemeClr val="accent5">
                  <a:alpha val="10000"/>
                </a:schemeClr>
              </a:gs>
            </a:gsLst>
            <a:lin ang="0" scaled="0"/>
          </a:gradFill>
          <a:ln w="28575">
            <a:solidFill>
              <a:schemeClr val="bg1"/>
            </a:solidFill>
          </a:ln>
        </p:spPr>
        <p:txBody>
          <a:bodyPr anchor="ctr"/>
          <a:lstStyle>
            <a:lvl1pPr algn="ctr">
              <a:defRPr sz="2400" cap="all" spc="100" baseline="0">
                <a:solidFill>
                  <a:schemeClr val="bg1"/>
                </a:solidFill>
              </a:defRPr>
            </a:lvl1pPr>
          </a:lstStyle>
          <a:p>
            <a:r>
              <a:rPr lang="en-US" dirty="0"/>
              <a:t>Add title</a:t>
            </a:r>
          </a:p>
        </p:txBody>
      </p:sp>
      <p:sp>
        <p:nvSpPr>
          <p:cNvPr id="16" name="Text Placeholder 10">
            <a:extLst>
              <a:ext uri="{FF2B5EF4-FFF2-40B4-BE49-F238E27FC236}">
                <a16:creationId xmlns:a16="http://schemas.microsoft.com/office/drawing/2014/main" id="{782CE97E-7FF6-4E8B-AF42-9777A2451F87}"/>
              </a:ext>
            </a:extLst>
          </p:cNvPr>
          <p:cNvSpPr>
            <a:spLocks noGrp="1"/>
          </p:cNvSpPr>
          <p:nvPr>
            <p:ph type="body" sz="quarter" idx="16" hasCustomPrompt="1"/>
          </p:nvPr>
        </p:nvSpPr>
        <p:spPr>
          <a:xfrm>
            <a:off x="7822086" y="826720"/>
            <a:ext cx="3421103" cy="426393"/>
          </a:xfrm>
          <a:prstGeom prst="rect">
            <a:avLst/>
          </a:prstGeom>
        </p:spPr>
        <p:txBody>
          <a:bodyPr anchor="b"/>
          <a:lstStyle>
            <a:lvl1pPr marL="0" indent="0" algn="l">
              <a:buNone/>
              <a:defRPr sz="1800" cap="all" spc="100" baseline="0">
                <a:solidFill>
                  <a:schemeClr val="accent2"/>
                </a:solidFill>
                <a:latin typeface="+mj-lt"/>
              </a:defRPr>
            </a:lvl1pPr>
          </a:lstStyle>
          <a:p>
            <a:pPr lvl="0"/>
            <a:r>
              <a:rPr lang="en-US" dirty="0"/>
              <a:t>Click to add subtitle</a:t>
            </a:r>
          </a:p>
        </p:txBody>
      </p:sp>
      <p:sp>
        <p:nvSpPr>
          <p:cNvPr id="14" name="Text Placeholder 10">
            <a:extLst>
              <a:ext uri="{FF2B5EF4-FFF2-40B4-BE49-F238E27FC236}">
                <a16:creationId xmlns:a16="http://schemas.microsoft.com/office/drawing/2014/main" id="{F57B5FEE-44D7-4F94-A843-EC7BD802D827}"/>
              </a:ext>
            </a:extLst>
          </p:cNvPr>
          <p:cNvSpPr>
            <a:spLocks noGrp="1"/>
          </p:cNvSpPr>
          <p:nvPr>
            <p:ph type="body" sz="quarter" idx="12" hasCustomPrompt="1"/>
          </p:nvPr>
        </p:nvSpPr>
        <p:spPr>
          <a:xfrm>
            <a:off x="7822086" y="1206225"/>
            <a:ext cx="34211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36" name="Text Placeholder 10">
            <a:extLst>
              <a:ext uri="{FF2B5EF4-FFF2-40B4-BE49-F238E27FC236}">
                <a16:creationId xmlns:a16="http://schemas.microsoft.com/office/drawing/2014/main" id="{4250112D-DE79-407A-BBAB-B2BB2CB881C5}"/>
              </a:ext>
            </a:extLst>
          </p:cNvPr>
          <p:cNvSpPr>
            <a:spLocks noGrp="1"/>
          </p:cNvSpPr>
          <p:nvPr>
            <p:ph type="body" sz="quarter" idx="18" hasCustomPrompt="1"/>
          </p:nvPr>
        </p:nvSpPr>
        <p:spPr>
          <a:xfrm>
            <a:off x="7822086" y="2666702"/>
            <a:ext cx="3421103" cy="426393"/>
          </a:xfrm>
          <a:prstGeom prst="rect">
            <a:avLst/>
          </a:prstGeom>
        </p:spPr>
        <p:txBody>
          <a:bodyPr anchor="b"/>
          <a:lstStyle>
            <a:lvl1pPr marL="0" indent="0" algn="l">
              <a:buNone/>
              <a:defRPr sz="1800" cap="all" spc="100" baseline="0">
                <a:solidFill>
                  <a:schemeClr val="accent2"/>
                </a:solidFill>
                <a:latin typeface="+mj-lt"/>
              </a:defRPr>
            </a:lvl1pPr>
          </a:lstStyle>
          <a:p>
            <a:pPr lvl="0"/>
            <a:r>
              <a:rPr lang="en-US" dirty="0"/>
              <a:t>Click to add subtitle</a:t>
            </a:r>
          </a:p>
        </p:txBody>
      </p:sp>
      <p:sp>
        <p:nvSpPr>
          <p:cNvPr id="35" name="Text Placeholder 10">
            <a:extLst>
              <a:ext uri="{FF2B5EF4-FFF2-40B4-BE49-F238E27FC236}">
                <a16:creationId xmlns:a16="http://schemas.microsoft.com/office/drawing/2014/main" id="{1C55DCE1-6E6B-4CDD-A9D8-B2A003485698}"/>
              </a:ext>
            </a:extLst>
          </p:cNvPr>
          <p:cNvSpPr>
            <a:spLocks noGrp="1"/>
          </p:cNvSpPr>
          <p:nvPr>
            <p:ph type="body" sz="quarter" idx="17" hasCustomPrompt="1"/>
          </p:nvPr>
        </p:nvSpPr>
        <p:spPr>
          <a:xfrm>
            <a:off x="7822086" y="3046207"/>
            <a:ext cx="34211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39" name="Text Placeholder 10">
            <a:extLst>
              <a:ext uri="{FF2B5EF4-FFF2-40B4-BE49-F238E27FC236}">
                <a16:creationId xmlns:a16="http://schemas.microsoft.com/office/drawing/2014/main" id="{9CAE3862-A5E9-4B70-8F14-8F5BFEE3AAEC}"/>
              </a:ext>
            </a:extLst>
          </p:cNvPr>
          <p:cNvSpPr>
            <a:spLocks noGrp="1"/>
          </p:cNvSpPr>
          <p:nvPr>
            <p:ph type="body" sz="quarter" idx="20" hasCustomPrompt="1"/>
          </p:nvPr>
        </p:nvSpPr>
        <p:spPr>
          <a:xfrm>
            <a:off x="7822086" y="4536575"/>
            <a:ext cx="3421103" cy="426393"/>
          </a:xfrm>
          <a:prstGeom prst="rect">
            <a:avLst/>
          </a:prstGeom>
        </p:spPr>
        <p:txBody>
          <a:bodyPr anchor="b"/>
          <a:lstStyle>
            <a:lvl1pPr marL="0" indent="0" algn="l">
              <a:buNone/>
              <a:defRPr sz="1800" cap="all" spc="100" baseline="0">
                <a:solidFill>
                  <a:schemeClr val="accent2"/>
                </a:solidFill>
                <a:latin typeface="+mj-lt"/>
              </a:defRPr>
            </a:lvl1pPr>
          </a:lstStyle>
          <a:p>
            <a:pPr lvl="0"/>
            <a:r>
              <a:rPr lang="en-US" dirty="0"/>
              <a:t>Click to add subtitle</a:t>
            </a:r>
          </a:p>
        </p:txBody>
      </p:sp>
      <p:sp>
        <p:nvSpPr>
          <p:cNvPr id="38" name="Text Placeholder 10">
            <a:extLst>
              <a:ext uri="{FF2B5EF4-FFF2-40B4-BE49-F238E27FC236}">
                <a16:creationId xmlns:a16="http://schemas.microsoft.com/office/drawing/2014/main" id="{34C23C4D-3C16-4A17-BF8A-A9C4E2F013E3}"/>
              </a:ext>
            </a:extLst>
          </p:cNvPr>
          <p:cNvSpPr>
            <a:spLocks noGrp="1"/>
          </p:cNvSpPr>
          <p:nvPr>
            <p:ph type="body" sz="quarter" idx="19" hasCustomPrompt="1"/>
          </p:nvPr>
        </p:nvSpPr>
        <p:spPr>
          <a:xfrm>
            <a:off x="7822086" y="4916080"/>
            <a:ext cx="34211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8" name="Date Placeholder 3">
            <a:extLst>
              <a:ext uri="{FF2B5EF4-FFF2-40B4-BE49-F238E27FC236}">
                <a16:creationId xmlns:a16="http://schemas.microsoft.com/office/drawing/2014/main" id="{E0398655-42A6-4DBC-9542-9A8D10B44A63}"/>
              </a:ext>
            </a:extLst>
          </p:cNvPr>
          <p:cNvSpPr>
            <a:spLocks noGrp="1"/>
          </p:cNvSpPr>
          <p:nvPr>
            <p:ph type="dt" sz="half" idx="2"/>
          </p:nvPr>
        </p:nvSpPr>
        <p:spPr>
          <a:xfrm>
            <a:off x="838200" y="6356350"/>
            <a:ext cx="1590675"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9" name="Footer Placeholder 4">
            <a:extLst>
              <a:ext uri="{FF2B5EF4-FFF2-40B4-BE49-F238E27FC236}">
                <a16:creationId xmlns:a16="http://schemas.microsoft.com/office/drawing/2014/main" id="{1FF7C44B-1689-4CA8-B0BC-0671EA12750F}"/>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effectLst/>
                <a:latin typeface="+mj-lt"/>
              </a:defRPr>
            </a:lvl1pPr>
          </a:lstStyle>
          <a:p>
            <a:r>
              <a:rPr lang="en-US" dirty="0"/>
              <a:t>Pitch deck</a:t>
            </a:r>
          </a:p>
        </p:txBody>
      </p:sp>
      <p:sp>
        <p:nvSpPr>
          <p:cNvPr id="10" name="Slide Number Placeholder 5">
            <a:extLst>
              <a:ext uri="{FF2B5EF4-FFF2-40B4-BE49-F238E27FC236}">
                <a16:creationId xmlns:a16="http://schemas.microsoft.com/office/drawing/2014/main" id="{7D6105C8-7607-448C-9CD2-9CA33B49B4DB}"/>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004238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Opportunity Overview">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78E2C-0F13-417A-AD7A-E478D5C3BD4C}"/>
              </a:ext>
            </a:extLst>
          </p:cNvPr>
          <p:cNvSpPr>
            <a:spLocks noGrp="1"/>
          </p:cNvSpPr>
          <p:nvPr>
            <p:ph type="title" hasCustomPrompt="1"/>
          </p:nvPr>
        </p:nvSpPr>
        <p:spPr>
          <a:xfrm>
            <a:off x="808382" y="422661"/>
            <a:ext cx="5200532" cy="720399"/>
          </a:xfrm>
          <a:prstGeom prst="rect">
            <a:avLst/>
          </a:prstGeom>
        </p:spPr>
        <p:txBody>
          <a:bodyPr anchor="ctr"/>
          <a:lstStyle>
            <a:lvl1pPr algn="l">
              <a:defRPr sz="2400" cap="all" spc="100" baseline="0">
                <a:solidFill>
                  <a:schemeClr val="accent2"/>
                </a:solidFill>
              </a:defRPr>
            </a:lvl1pPr>
          </a:lstStyle>
          <a:p>
            <a:r>
              <a:rPr lang="en-US" dirty="0"/>
              <a:t>Click to add title</a:t>
            </a:r>
          </a:p>
        </p:txBody>
      </p:sp>
      <p:sp>
        <p:nvSpPr>
          <p:cNvPr id="15" name="Text Placeholder 10">
            <a:extLst>
              <a:ext uri="{FF2B5EF4-FFF2-40B4-BE49-F238E27FC236}">
                <a16:creationId xmlns:a16="http://schemas.microsoft.com/office/drawing/2014/main" id="{30892B14-4811-4781-A0D4-2D26A55DFF2F}"/>
              </a:ext>
            </a:extLst>
          </p:cNvPr>
          <p:cNvSpPr>
            <a:spLocks noGrp="1"/>
          </p:cNvSpPr>
          <p:nvPr>
            <p:ph type="body" sz="quarter" idx="16" hasCustomPrompt="1"/>
          </p:nvPr>
        </p:nvSpPr>
        <p:spPr>
          <a:xfrm>
            <a:off x="920003" y="1617548"/>
            <a:ext cx="876929" cy="720399"/>
          </a:xfrm>
          <a:prstGeom prst="rect">
            <a:avLst/>
          </a:prstGeom>
          <a:ln w="28575">
            <a:solidFill>
              <a:schemeClr val="accent4"/>
            </a:solidFill>
          </a:ln>
        </p:spPr>
        <p:txBody>
          <a:bodyPr lIns="0" tIns="0" rIns="0" bIns="0" anchor="ctr"/>
          <a:lstStyle>
            <a:lvl1pPr marL="0" indent="0" algn="ctr">
              <a:lnSpc>
                <a:spcPct val="100000"/>
              </a:lnSpc>
              <a:spcBef>
                <a:spcPts val="0"/>
              </a:spcBef>
              <a:buNone/>
              <a:defRPr sz="2400" cap="all" spc="100" baseline="0">
                <a:solidFill>
                  <a:schemeClr val="accent5">
                    <a:lumMod val="50000"/>
                  </a:schemeClr>
                </a:solidFill>
                <a:latin typeface="+mj-lt"/>
              </a:defRPr>
            </a:lvl1pPr>
          </a:lstStyle>
          <a:p>
            <a:pPr lvl="0"/>
            <a:r>
              <a:rPr lang="en-US" dirty="0"/>
              <a:t>text</a:t>
            </a:r>
          </a:p>
        </p:txBody>
      </p:sp>
      <p:sp>
        <p:nvSpPr>
          <p:cNvPr id="22" name="Text Placeholder 10">
            <a:extLst>
              <a:ext uri="{FF2B5EF4-FFF2-40B4-BE49-F238E27FC236}">
                <a16:creationId xmlns:a16="http://schemas.microsoft.com/office/drawing/2014/main" id="{950B6E72-89BA-408A-B2C8-8424747605D1}"/>
              </a:ext>
            </a:extLst>
          </p:cNvPr>
          <p:cNvSpPr>
            <a:spLocks noGrp="1"/>
          </p:cNvSpPr>
          <p:nvPr>
            <p:ph type="body" sz="quarter" idx="18" hasCustomPrompt="1"/>
          </p:nvPr>
        </p:nvSpPr>
        <p:spPr>
          <a:xfrm>
            <a:off x="920003" y="3180036"/>
            <a:ext cx="876930" cy="720400"/>
          </a:xfrm>
          <a:prstGeom prst="rect">
            <a:avLst/>
          </a:prstGeom>
          <a:ln w="28575">
            <a:solidFill>
              <a:schemeClr val="accent4"/>
            </a:solidFill>
          </a:ln>
        </p:spPr>
        <p:txBody>
          <a:bodyPr lIns="0" tIns="0" rIns="0" bIns="0" anchor="ctr"/>
          <a:lstStyle>
            <a:lvl1pPr marL="0" indent="0" algn="ctr">
              <a:lnSpc>
                <a:spcPct val="100000"/>
              </a:lnSpc>
              <a:spcBef>
                <a:spcPts val="0"/>
              </a:spcBef>
              <a:buNone/>
              <a:defRPr sz="2400" cap="all" spc="100" baseline="0">
                <a:solidFill>
                  <a:schemeClr val="accent5">
                    <a:lumMod val="50000"/>
                  </a:schemeClr>
                </a:solidFill>
                <a:latin typeface="+mj-lt"/>
              </a:defRPr>
            </a:lvl1pPr>
          </a:lstStyle>
          <a:p>
            <a:pPr lvl="0"/>
            <a:r>
              <a:rPr lang="en-US" dirty="0"/>
              <a:t>text</a:t>
            </a:r>
          </a:p>
        </p:txBody>
      </p:sp>
      <p:sp>
        <p:nvSpPr>
          <p:cNvPr id="24" name="Text Placeholder 10">
            <a:extLst>
              <a:ext uri="{FF2B5EF4-FFF2-40B4-BE49-F238E27FC236}">
                <a16:creationId xmlns:a16="http://schemas.microsoft.com/office/drawing/2014/main" id="{1FCE449C-D340-41D2-BDD5-5A31068FC8B8}"/>
              </a:ext>
            </a:extLst>
          </p:cNvPr>
          <p:cNvSpPr>
            <a:spLocks noGrp="1"/>
          </p:cNvSpPr>
          <p:nvPr>
            <p:ph type="body" sz="quarter" idx="20" hasCustomPrompt="1"/>
          </p:nvPr>
        </p:nvSpPr>
        <p:spPr>
          <a:xfrm>
            <a:off x="920003" y="4760985"/>
            <a:ext cx="876930" cy="720400"/>
          </a:xfrm>
          <a:prstGeom prst="rect">
            <a:avLst/>
          </a:prstGeom>
          <a:ln w="28575">
            <a:solidFill>
              <a:schemeClr val="accent4"/>
            </a:solidFill>
          </a:ln>
        </p:spPr>
        <p:txBody>
          <a:bodyPr lIns="0" tIns="0" rIns="0" bIns="0" anchor="ctr"/>
          <a:lstStyle>
            <a:lvl1pPr marL="0" indent="0" algn="ctr">
              <a:lnSpc>
                <a:spcPct val="100000"/>
              </a:lnSpc>
              <a:spcBef>
                <a:spcPts val="0"/>
              </a:spcBef>
              <a:buNone/>
              <a:defRPr sz="2400" cap="all" spc="100" baseline="0">
                <a:solidFill>
                  <a:schemeClr val="accent5">
                    <a:lumMod val="50000"/>
                  </a:schemeClr>
                </a:solidFill>
                <a:latin typeface="+mj-lt"/>
              </a:defRPr>
            </a:lvl1pPr>
          </a:lstStyle>
          <a:p>
            <a:pPr lvl="0"/>
            <a:r>
              <a:rPr lang="en-US" dirty="0"/>
              <a:t>text</a:t>
            </a:r>
          </a:p>
        </p:txBody>
      </p:sp>
      <p:sp>
        <p:nvSpPr>
          <p:cNvPr id="14" name="Text Placeholder 10">
            <a:extLst>
              <a:ext uri="{FF2B5EF4-FFF2-40B4-BE49-F238E27FC236}">
                <a16:creationId xmlns:a16="http://schemas.microsoft.com/office/drawing/2014/main" id="{41E2BD66-8465-46D7-9283-569B4EE4590B}"/>
              </a:ext>
            </a:extLst>
          </p:cNvPr>
          <p:cNvSpPr>
            <a:spLocks noGrp="1"/>
          </p:cNvSpPr>
          <p:nvPr>
            <p:ph type="body" sz="quarter" idx="12" hasCustomPrompt="1"/>
          </p:nvPr>
        </p:nvSpPr>
        <p:spPr>
          <a:xfrm>
            <a:off x="2102977" y="1456753"/>
            <a:ext cx="33650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21" name="Text Placeholder 10">
            <a:extLst>
              <a:ext uri="{FF2B5EF4-FFF2-40B4-BE49-F238E27FC236}">
                <a16:creationId xmlns:a16="http://schemas.microsoft.com/office/drawing/2014/main" id="{13CFC961-1ED9-4817-9DB9-A1F1D0FD2ABA}"/>
              </a:ext>
            </a:extLst>
          </p:cNvPr>
          <p:cNvSpPr>
            <a:spLocks noGrp="1"/>
          </p:cNvSpPr>
          <p:nvPr>
            <p:ph type="body" sz="quarter" idx="17" hasCustomPrompt="1"/>
          </p:nvPr>
        </p:nvSpPr>
        <p:spPr>
          <a:xfrm>
            <a:off x="2102977" y="3031685"/>
            <a:ext cx="33650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23" name="Text Placeholder 10">
            <a:extLst>
              <a:ext uri="{FF2B5EF4-FFF2-40B4-BE49-F238E27FC236}">
                <a16:creationId xmlns:a16="http://schemas.microsoft.com/office/drawing/2014/main" id="{7E0D9B8E-402D-44A1-920E-4838543BD9F3}"/>
              </a:ext>
            </a:extLst>
          </p:cNvPr>
          <p:cNvSpPr>
            <a:spLocks noGrp="1"/>
          </p:cNvSpPr>
          <p:nvPr>
            <p:ph type="body" sz="quarter" idx="19" hasCustomPrompt="1"/>
          </p:nvPr>
        </p:nvSpPr>
        <p:spPr>
          <a:xfrm>
            <a:off x="2102977" y="4612634"/>
            <a:ext cx="33650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25" name="Date Placeholder 3">
            <a:extLst>
              <a:ext uri="{FF2B5EF4-FFF2-40B4-BE49-F238E27FC236}">
                <a16:creationId xmlns:a16="http://schemas.microsoft.com/office/drawing/2014/main" id="{64607288-5296-4BAF-B405-7F1902FA0EF0}"/>
              </a:ext>
            </a:extLst>
          </p:cNvPr>
          <p:cNvSpPr>
            <a:spLocks noGrp="1"/>
          </p:cNvSpPr>
          <p:nvPr>
            <p:ph type="dt" sz="half" idx="2"/>
          </p:nvPr>
        </p:nvSpPr>
        <p:spPr>
          <a:xfrm>
            <a:off x="0" y="6248018"/>
            <a:ext cx="2435528" cy="614850"/>
          </a:xfrm>
          <a:prstGeom prst="rect">
            <a:avLst/>
          </a:prstGeom>
          <a:solidFill>
            <a:schemeClr val="accent2">
              <a:alpha val="92000"/>
            </a:schemeClr>
          </a:solidFill>
        </p:spPr>
        <p:txBody>
          <a:bodyPr vert="horz" lIns="274320" tIns="0" rIns="91440" bIns="45720" rtlCol="0" anchor="ctr"/>
          <a:lstStyle>
            <a:lvl1pPr algn="ctr">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8" name="Picture Placeholder 8">
            <a:extLst>
              <a:ext uri="{FF2B5EF4-FFF2-40B4-BE49-F238E27FC236}">
                <a16:creationId xmlns:a16="http://schemas.microsoft.com/office/drawing/2014/main" id="{61341B70-2018-4DBE-BB9A-D1F7A895F9BE}"/>
              </a:ext>
            </a:extLst>
          </p:cNvPr>
          <p:cNvSpPr>
            <a:spLocks noGrp="1"/>
          </p:cNvSpPr>
          <p:nvPr>
            <p:ph type="pic" sz="quarter" idx="10" hasCustomPrompt="1"/>
          </p:nvPr>
        </p:nvSpPr>
        <p:spPr>
          <a:xfrm>
            <a:off x="6384174" y="0"/>
            <a:ext cx="5807825" cy="6858000"/>
          </a:xfrm>
          <a:prstGeom prst="rect">
            <a:avLst/>
          </a:prstGeom>
        </p:spPr>
        <p:txBody>
          <a:bodyPr/>
          <a:lstStyle>
            <a:lvl1pPr marL="0" indent="0" algn="ctr">
              <a:buNone/>
              <a:defRPr/>
            </a:lvl1pPr>
          </a:lstStyle>
          <a:p>
            <a:r>
              <a:rPr lang="en-US" dirty="0"/>
              <a:t>Click to add photo</a:t>
            </a:r>
          </a:p>
        </p:txBody>
      </p:sp>
      <p:sp>
        <p:nvSpPr>
          <p:cNvPr id="13" name="Footer Placeholder 3">
            <a:extLst>
              <a:ext uri="{FF2B5EF4-FFF2-40B4-BE49-F238E27FC236}">
                <a16:creationId xmlns:a16="http://schemas.microsoft.com/office/drawing/2014/main" id="{83CCEE28-12C2-4138-9214-420B5A5BCEC1}"/>
              </a:ext>
            </a:extLst>
          </p:cNvPr>
          <p:cNvSpPr>
            <a:spLocks noGrp="1"/>
          </p:cNvSpPr>
          <p:nvPr>
            <p:ph type="ftr" sz="quarter" idx="11"/>
          </p:nvPr>
        </p:nvSpPr>
        <p:spPr>
          <a:xfrm>
            <a:off x="2439762" y="6248018"/>
            <a:ext cx="7267426" cy="620868"/>
          </a:xfrm>
          <a:prstGeom prst="rect">
            <a:avLst/>
          </a:prstGeom>
          <a:solidFill>
            <a:schemeClr val="accent2">
              <a:alpha val="92000"/>
            </a:schemeClr>
          </a:solidFill>
        </p:spPr>
        <p:txBody>
          <a:bodyPr tIns="0"/>
          <a:lstStyle>
            <a:lvl1pPr>
              <a:defRPr>
                <a:solidFill>
                  <a:schemeClr val="bg1"/>
                </a:solidFill>
                <a:effectLst>
                  <a:outerShdw blurRad="38100" dist="38100" dir="2700000" algn="tl">
                    <a:srgbClr val="000000">
                      <a:alpha val="43137"/>
                    </a:srgbClr>
                  </a:outerShdw>
                </a:effectLst>
              </a:defRPr>
            </a:lvl1pPr>
          </a:lstStyle>
          <a:p>
            <a:r>
              <a:rPr lang="en-US" dirty="0"/>
              <a:t>Pitch deck</a:t>
            </a:r>
          </a:p>
        </p:txBody>
      </p:sp>
      <p:sp>
        <p:nvSpPr>
          <p:cNvPr id="27" name="Slide Number Placeholder 5">
            <a:extLst>
              <a:ext uri="{FF2B5EF4-FFF2-40B4-BE49-F238E27FC236}">
                <a16:creationId xmlns:a16="http://schemas.microsoft.com/office/drawing/2014/main" id="{347ECA7D-7D2B-475F-874D-51236135A6E9}"/>
              </a:ext>
            </a:extLst>
          </p:cNvPr>
          <p:cNvSpPr>
            <a:spLocks noGrp="1"/>
          </p:cNvSpPr>
          <p:nvPr>
            <p:ph type="sldNum" sz="quarter" idx="4"/>
          </p:nvPr>
        </p:nvSpPr>
        <p:spPr>
          <a:xfrm>
            <a:off x="9707188" y="6248018"/>
            <a:ext cx="2495699" cy="620866"/>
          </a:xfrm>
          <a:prstGeom prst="rect">
            <a:avLst/>
          </a:prstGeom>
          <a:solidFill>
            <a:schemeClr val="accent2">
              <a:alpha val="92000"/>
            </a:schemeClr>
          </a:solidFill>
        </p:spPr>
        <p:txBody>
          <a:bodyPr vert="horz" lIns="457200" tIns="0" rIns="91440" bIns="45720" rtlCol="0" anchor="ctr"/>
          <a:lstStyle>
            <a:lvl1pPr algn="ct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625327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Opportunity Comparison">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198964-B829-4E4F-AAE7-4D7A404AB794}"/>
              </a:ext>
            </a:extLst>
          </p:cNvPr>
          <p:cNvSpPr>
            <a:spLocks noGrp="1"/>
          </p:cNvSpPr>
          <p:nvPr>
            <p:ph type="title" hasCustomPrompt="1"/>
          </p:nvPr>
        </p:nvSpPr>
        <p:spPr>
          <a:xfrm>
            <a:off x="3233057" y="698523"/>
            <a:ext cx="5715000" cy="469089"/>
          </a:xfrm>
          <a:prstGeom prst="rect">
            <a:avLst/>
          </a:prstGeom>
        </p:spPr>
        <p:txBody>
          <a:bodyPr anchor="ctr"/>
          <a:lstStyle>
            <a:lvl1pPr algn="ctr">
              <a:defRPr sz="2400" cap="all" spc="100" baseline="0">
                <a:solidFill>
                  <a:schemeClr val="accent2"/>
                </a:solidFill>
              </a:defRPr>
            </a:lvl1pPr>
          </a:lstStyle>
          <a:p>
            <a:r>
              <a:rPr lang="en-US" dirty="0"/>
              <a:t>Click to add title</a:t>
            </a:r>
          </a:p>
        </p:txBody>
      </p:sp>
      <p:sp>
        <p:nvSpPr>
          <p:cNvPr id="21" name="Text Placeholder 10">
            <a:extLst>
              <a:ext uri="{FF2B5EF4-FFF2-40B4-BE49-F238E27FC236}">
                <a16:creationId xmlns:a16="http://schemas.microsoft.com/office/drawing/2014/main" id="{F7C80E83-E343-4BA5-ABB5-ACA84EEE6236}"/>
              </a:ext>
            </a:extLst>
          </p:cNvPr>
          <p:cNvSpPr>
            <a:spLocks noGrp="1"/>
          </p:cNvSpPr>
          <p:nvPr>
            <p:ph type="body" sz="quarter" idx="16" hasCustomPrompt="1"/>
          </p:nvPr>
        </p:nvSpPr>
        <p:spPr>
          <a:xfrm>
            <a:off x="1681078" y="1853427"/>
            <a:ext cx="1252367" cy="863490"/>
          </a:xfrm>
          <a:prstGeom prst="rect">
            <a:avLst/>
          </a:prstGeom>
          <a:ln w="28575">
            <a:solidFill>
              <a:schemeClr val="accent4"/>
            </a:solidFill>
          </a:ln>
        </p:spPr>
        <p:txBody>
          <a:bodyPr anchor="ctr"/>
          <a:lstStyle>
            <a:lvl1pPr marL="0" indent="0" algn="ctr">
              <a:buNone/>
              <a:defRPr sz="3200" cap="all" spc="100" baseline="0">
                <a:solidFill>
                  <a:schemeClr val="accent5">
                    <a:lumMod val="50000"/>
                  </a:schemeClr>
                </a:solidFill>
                <a:latin typeface="+mj-lt"/>
              </a:defRPr>
            </a:lvl1pPr>
          </a:lstStyle>
          <a:p>
            <a:pPr lvl="0"/>
            <a:r>
              <a:rPr lang="en-US" dirty="0"/>
              <a:t>text</a:t>
            </a:r>
          </a:p>
        </p:txBody>
      </p:sp>
      <p:sp>
        <p:nvSpPr>
          <p:cNvPr id="20" name="Text Placeholder 10">
            <a:extLst>
              <a:ext uri="{FF2B5EF4-FFF2-40B4-BE49-F238E27FC236}">
                <a16:creationId xmlns:a16="http://schemas.microsoft.com/office/drawing/2014/main" id="{BA56986C-C9AC-44CD-9D32-24AA209F7648}"/>
              </a:ext>
            </a:extLst>
          </p:cNvPr>
          <p:cNvSpPr>
            <a:spLocks noGrp="1"/>
          </p:cNvSpPr>
          <p:nvPr>
            <p:ph type="body" sz="quarter" idx="12" hasCustomPrompt="1"/>
          </p:nvPr>
        </p:nvSpPr>
        <p:spPr>
          <a:xfrm>
            <a:off x="838200" y="2883704"/>
            <a:ext cx="2939143" cy="469089"/>
          </a:xfrm>
          <a:prstGeom prst="rect">
            <a:avLst/>
          </a:prstGeom>
        </p:spPr>
        <p:txBody>
          <a:bodyPr anchor="t"/>
          <a:lstStyle>
            <a:lvl1pPr marL="0" indent="0" algn="ctr">
              <a:lnSpc>
                <a:spcPct val="125000"/>
              </a:lnSpc>
              <a:spcBef>
                <a:spcPts val="0"/>
              </a:spcBef>
              <a:buNone/>
              <a:defRPr sz="1800" cap="none" spc="100" baseline="0">
                <a:solidFill>
                  <a:schemeClr val="tx1"/>
                </a:solidFill>
                <a:latin typeface="+mn-lt"/>
              </a:defRPr>
            </a:lvl1pPr>
          </a:lstStyle>
          <a:p>
            <a:pPr lvl="0"/>
            <a:r>
              <a:rPr lang="en-US" dirty="0"/>
              <a:t>Click to add text</a:t>
            </a:r>
          </a:p>
        </p:txBody>
      </p:sp>
      <p:sp>
        <p:nvSpPr>
          <p:cNvPr id="27" name="Text Placeholder 10">
            <a:extLst>
              <a:ext uri="{FF2B5EF4-FFF2-40B4-BE49-F238E27FC236}">
                <a16:creationId xmlns:a16="http://schemas.microsoft.com/office/drawing/2014/main" id="{61B45AB9-9A5F-4872-A322-AD3890A5BE65}"/>
              </a:ext>
            </a:extLst>
          </p:cNvPr>
          <p:cNvSpPr>
            <a:spLocks noGrp="1"/>
          </p:cNvSpPr>
          <p:nvPr>
            <p:ph type="body" sz="quarter" idx="17" hasCustomPrompt="1"/>
          </p:nvPr>
        </p:nvSpPr>
        <p:spPr>
          <a:xfrm>
            <a:off x="838200" y="3253816"/>
            <a:ext cx="2939143" cy="469089"/>
          </a:xfrm>
          <a:prstGeom prst="rect">
            <a:avLst/>
          </a:prstGeom>
        </p:spPr>
        <p:txBody>
          <a:bodyPr anchor="t"/>
          <a:lstStyle>
            <a:lvl1pPr marL="0" indent="0" algn="ctr">
              <a:lnSpc>
                <a:spcPct val="125000"/>
              </a:lnSpc>
              <a:spcBef>
                <a:spcPts val="0"/>
              </a:spcBef>
              <a:buNone/>
              <a:defRPr sz="1400" cap="none" spc="100" baseline="0">
                <a:solidFill>
                  <a:schemeClr val="tx1"/>
                </a:solidFill>
                <a:latin typeface="+mn-lt"/>
              </a:defRPr>
            </a:lvl1pPr>
          </a:lstStyle>
          <a:p>
            <a:pPr lvl="0"/>
            <a:r>
              <a:rPr lang="en-US" dirty="0"/>
              <a:t>Click to add text</a:t>
            </a:r>
          </a:p>
        </p:txBody>
      </p:sp>
      <p:sp>
        <p:nvSpPr>
          <p:cNvPr id="29" name="Text Placeholder 10">
            <a:extLst>
              <a:ext uri="{FF2B5EF4-FFF2-40B4-BE49-F238E27FC236}">
                <a16:creationId xmlns:a16="http://schemas.microsoft.com/office/drawing/2014/main" id="{E5E3032E-6B86-4F42-95E1-7C7B13087199}"/>
              </a:ext>
            </a:extLst>
          </p:cNvPr>
          <p:cNvSpPr>
            <a:spLocks noGrp="1"/>
          </p:cNvSpPr>
          <p:nvPr>
            <p:ph type="body" sz="quarter" idx="19" hasCustomPrompt="1"/>
          </p:nvPr>
        </p:nvSpPr>
        <p:spPr>
          <a:xfrm>
            <a:off x="5469646" y="1853426"/>
            <a:ext cx="1252367" cy="863491"/>
          </a:xfrm>
          <a:prstGeom prst="rect">
            <a:avLst/>
          </a:prstGeom>
          <a:ln w="28575">
            <a:solidFill>
              <a:schemeClr val="accent4"/>
            </a:solidFill>
          </a:ln>
        </p:spPr>
        <p:txBody>
          <a:bodyPr anchor="ctr"/>
          <a:lstStyle>
            <a:lvl1pPr marL="0" indent="0" algn="ctr">
              <a:buNone/>
              <a:defRPr sz="3200" cap="all" spc="100" baseline="0">
                <a:solidFill>
                  <a:schemeClr val="accent5">
                    <a:lumMod val="50000"/>
                  </a:schemeClr>
                </a:solidFill>
                <a:latin typeface="+mj-lt"/>
              </a:defRPr>
            </a:lvl1pPr>
          </a:lstStyle>
          <a:p>
            <a:pPr lvl="0"/>
            <a:r>
              <a:rPr lang="en-US" dirty="0"/>
              <a:t>text</a:t>
            </a:r>
          </a:p>
        </p:txBody>
      </p:sp>
      <p:sp>
        <p:nvSpPr>
          <p:cNvPr id="28" name="Text Placeholder 10">
            <a:extLst>
              <a:ext uri="{FF2B5EF4-FFF2-40B4-BE49-F238E27FC236}">
                <a16:creationId xmlns:a16="http://schemas.microsoft.com/office/drawing/2014/main" id="{C56EA384-B876-4E37-81CC-FF14C8064ED4}"/>
              </a:ext>
            </a:extLst>
          </p:cNvPr>
          <p:cNvSpPr>
            <a:spLocks noGrp="1"/>
          </p:cNvSpPr>
          <p:nvPr>
            <p:ph type="body" sz="quarter" idx="18" hasCustomPrompt="1"/>
          </p:nvPr>
        </p:nvSpPr>
        <p:spPr>
          <a:xfrm>
            <a:off x="4626428" y="2883704"/>
            <a:ext cx="2939143" cy="469089"/>
          </a:xfrm>
          <a:prstGeom prst="rect">
            <a:avLst/>
          </a:prstGeom>
        </p:spPr>
        <p:txBody>
          <a:bodyPr anchor="t"/>
          <a:lstStyle>
            <a:lvl1pPr marL="0" indent="0" algn="ctr">
              <a:lnSpc>
                <a:spcPct val="125000"/>
              </a:lnSpc>
              <a:spcBef>
                <a:spcPts val="0"/>
              </a:spcBef>
              <a:buNone/>
              <a:defRPr sz="1800" cap="none" spc="100" baseline="0">
                <a:solidFill>
                  <a:schemeClr val="tx1"/>
                </a:solidFill>
                <a:latin typeface="+mn-lt"/>
              </a:defRPr>
            </a:lvl1pPr>
          </a:lstStyle>
          <a:p>
            <a:pPr lvl="0"/>
            <a:r>
              <a:rPr lang="en-US" dirty="0"/>
              <a:t>Click to add text</a:t>
            </a:r>
          </a:p>
        </p:txBody>
      </p:sp>
      <p:sp>
        <p:nvSpPr>
          <p:cNvPr id="30" name="Text Placeholder 10">
            <a:extLst>
              <a:ext uri="{FF2B5EF4-FFF2-40B4-BE49-F238E27FC236}">
                <a16:creationId xmlns:a16="http://schemas.microsoft.com/office/drawing/2014/main" id="{7A136A37-A8C3-48F4-978F-3042B2451FFF}"/>
              </a:ext>
            </a:extLst>
          </p:cNvPr>
          <p:cNvSpPr>
            <a:spLocks noGrp="1"/>
          </p:cNvSpPr>
          <p:nvPr>
            <p:ph type="body" sz="quarter" idx="20" hasCustomPrompt="1"/>
          </p:nvPr>
        </p:nvSpPr>
        <p:spPr>
          <a:xfrm>
            <a:off x="4626428" y="3253816"/>
            <a:ext cx="2939143" cy="469089"/>
          </a:xfrm>
          <a:prstGeom prst="rect">
            <a:avLst/>
          </a:prstGeom>
        </p:spPr>
        <p:txBody>
          <a:bodyPr anchor="t"/>
          <a:lstStyle>
            <a:lvl1pPr marL="0" indent="0" algn="ctr">
              <a:lnSpc>
                <a:spcPct val="125000"/>
              </a:lnSpc>
              <a:spcBef>
                <a:spcPts val="0"/>
              </a:spcBef>
              <a:buNone/>
              <a:defRPr sz="1400" cap="none" spc="100" baseline="0">
                <a:solidFill>
                  <a:schemeClr val="tx1"/>
                </a:solidFill>
                <a:latin typeface="+mn-lt"/>
              </a:defRPr>
            </a:lvl1pPr>
          </a:lstStyle>
          <a:p>
            <a:pPr lvl="0"/>
            <a:r>
              <a:rPr lang="en-US" dirty="0"/>
              <a:t>Click to add text</a:t>
            </a:r>
          </a:p>
        </p:txBody>
      </p:sp>
      <p:sp>
        <p:nvSpPr>
          <p:cNvPr id="32" name="Text Placeholder 10">
            <a:extLst>
              <a:ext uri="{FF2B5EF4-FFF2-40B4-BE49-F238E27FC236}">
                <a16:creationId xmlns:a16="http://schemas.microsoft.com/office/drawing/2014/main" id="{90D156C2-557C-45F2-B9BA-7CE533312A02}"/>
              </a:ext>
            </a:extLst>
          </p:cNvPr>
          <p:cNvSpPr>
            <a:spLocks noGrp="1"/>
          </p:cNvSpPr>
          <p:nvPr>
            <p:ph type="body" sz="quarter" idx="22" hasCustomPrompt="1"/>
          </p:nvPr>
        </p:nvSpPr>
        <p:spPr>
          <a:xfrm>
            <a:off x="9258214" y="1853427"/>
            <a:ext cx="1252028" cy="863492"/>
          </a:xfrm>
          <a:prstGeom prst="rect">
            <a:avLst/>
          </a:prstGeom>
          <a:ln w="28575">
            <a:solidFill>
              <a:schemeClr val="accent4"/>
            </a:solidFill>
          </a:ln>
        </p:spPr>
        <p:txBody>
          <a:bodyPr anchor="ctr"/>
          <a:lstStyle>
            <a:lvl1pPr marL="0" indent="0" algn="ctr">
              <a:buNone/>
              <a:defRPr sz="3200" cap="all" spc="100" baseline="0">
                <a:solidFill>
                  <a:schemeClr val="accent5">
                    <a:lumMod val="50000"/>
                  </a:schemeClr>
                </a:solidFill>
                <a:latin typeface="+mj-lt"/>
              </a:defRPr>
            </a:lvl1pPr>
          </a:lstStyle>
          <a:p>
            <a:pPr lvl="0"/>
            <a:r>
              <a:rPr lang="en-US" dirty="0"/>
              <a:t>text</a:t>
            </a:r>
          </a:p>
        </p:txBody>
      </p:sp>
      <p:sp>
        <p:nvSpPr>
          <p:cNvPr id="31" name="Text Placeholder 10">
            <a:extLst>
              <a:ext uri="{FF2B5EF4-FFF2-40B4-BE49-F238E27FC236}">
                <a16:creationId xmlns:a16="http://schemas.microsoft.com/office/drawing/2014/main" id="{38E358D4-D1F9-4872-A079-98E1F6BD662D}"/>
              </a:ext>
            </a:extLst>
          </p:cNvPr>
          <p:cNvSpPr>
            <a:spLocks noGrp="1"/>
          </p:cNvSpPr>
          <p:nvPr>
            <p:ph type="body" sz="quarter" idx="21" hasCustomPrompt="1"/>
          </p:nvPr>
        </p:nvSpPr>
        <p:spPr>
          <a:xfrm>
            <a:off x="8414657" y="2883704"/>
            <a:ext cx="2939143" cy="469089"/>
          </a:xfrm>
          <a:prstGeom prst="rect">
            <a:avLst/>
          </a:prstGeom>
        </p:spPr>
        <p:txBody>
          <a:bodyPr anchor="t"/>
          <a:lstStyle>
            <a:lvl1pPr marL="0" indent="0" algn="ctr">
              <a:lnSpc>
                <a:spcPct val="125000"/>
              </a:lnSpc>
              <a:spcBef>
                <a:spcPts val="0"/>
              </a:spcBef>
              <a:buNone/>
              <a:defRPr sz="1800" cap="none" spc="100" baseline="0">
                <a:solidFill>
                  <a:schemeClr val="tx1"/>
                </a:solidFill>
                <a:latin typeface="+mn-lt"/>
              </a:defRPr>
            </a:lvl1pPr>
          </a:lstStyle>
          <a:p>
            <a:pPr lvl="0"/>
            <a:r>
              <a:rPr lang="en-US" dirty="0"/>
              <a:t>Click to add text</a:t>
            </a:r>
          </a:p>
        </p:txBody>
      </p:sp>
      <p:sp>
        <p:nvSpPr>
          <p:cNvPr id="33" name="Text Placeholder 10">
            <a:extLst>
              <a:ext uri="{FF2B5EF4-FFF2-40B4-BE49-F238E27FC236}">
                <a16:creationId xmlns:a16="http://schemas.microsoft.com/office/drawing/2014/main" id="{8D809314-142B-40CA-8424-37611F5E9C1F}"/>
              </a:ext>
            </a:extLst>
          </p:cNvPr>
          <p:cNvSpPr>
            <a:spLocks noGrp="1"/>
          </p:cNvSpPr>
          <p:nvPr>
            <p:ph type="body" sz="quarter" idx="23" hasCustomPrompt="1"/>
          </p:nvPr>
        </p:nvSpPr>
        <p:spPr>
          <a:xfrm>
            <a:off x="8414657" y="3253816"/>
            <a:ext cx="2939143" cy="469089"/>
          </a:xfrm>
          <a:prstGeom prst="rect">
            <a:avLst/>
          </a:prstGeom>
        </p:spPr>
        <p:txBody>
          <a:bodyPr anchor="t"/>
          <a:lstStyle>
            <a:lvl1pPr marL="0" indent="0" algn="ctr">
              <a:lnSpc>
                <a:spcPct val="125000"/>
              </a:lnSpc>
              <a:spcBef>
                <a:spcPts val="0"/>
              </a:spcBef>
              <a:buNone/>
              <a:defRPr sz="1400" cap="none" spc="100" baseline="0">
                <a:solidFill>
                  <a:schemeClr val="tx1"/>
                </a:solidFill>
                <a:latin typeface="+mn-lt"/>
              </a:defRPr>
            </a:lvl1pPr>
          </a:lstStyle>
          <a:p>
            <a:pPr lvl="0"/>
            <a:r>
              <a:rPr lang="en-US" dirty="0"/>
              <a:t>Click to add text</a:t>
            </a:r>
          </a:p>
        </p:txBody>
      </p:sp>
      <p:sp>
        <p:nvSpPr>
          <p:cNvPr id="16" name="Picture Placeholder 8">
            <a:extLst>
              <a:ext uri="{FF2B5EF4-FFF2-40B4-BE49-F238E27FC236}">
                <a16:creationId xmlns:a16="http://schemas.microsoft.com/office/drawing/2014/main" id="{3B652552-1A5B-4884-9BDF-1A2663959342}"/>
              </a:ext>
            </a:extLst>
          </p:cNvPr>
          <p:cNvSpPr>
            <a:spLocks noGrp="1"/>
          </p:cNvSpPr>
          <p:nvPr>
            <p:ph type="pic" sz="quarter" idx="14" hasCustomPrompt="1"/>
          </p:nvPr>
        </p:nvSpPr>
        <p:spPr>
          <a:xfrm>
            <a:off x="0" y="4234542"/>
            <a:ext cx="12191999" cy="2623457"/>
          </a:xfrm>
          <a:prstGeom prst="rect">
            <a:avLst/>
          </a:prstGeom>
        </p:spPr>
        <p:txBody>
          <a:bodyPr/>
          <a:lstStyle>
            <a:lvl1pPr marL="0" indent="0" algn="ctr">
              <a:buNone/>
              <a:defRPr/>
            </a:lvl1pPr>
          </a:lstStyle>
          <a:p>
            <a:r>
              <a:rPr lang="en-US" dirty="0"/>
              <a:t>Click to add photo</a:t>
            </a:r>
          </a:p>
        </p:txBody>
      </p:sp>
      <p:sp>
        <p:nvSpPr>
          <p:cNvPr id="36" name="Date Placeholder 3">
            <a:extLst>
              <a:ext uri="{FF2B5EF4-FFF2-40B4-BE49-F238E27FC236}">
                <a16:creationId xmlns:a16="http://schemas.microsoft.com/office/drawing/2014/main" id="{5C7A8808-3BA5-498D-8E57-CAB9DF0182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37" name="Footer Placeholder 4">
            <a:extLst>
              <a:ext uri="{FF2B5EF4-FFF2-40B4-BE49-F238E27FC236}">
                <a16:creationId xmlns:a16="http://schemas.microsoft.com/office/drawing/2014/main" id="{742EE3D7-DACC-458E-82B0-EC87F8BAE8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38" name="Slide Number Placeholder 5">
            <a:extLst>
              <a:ext uri="{FF2B5EF4-FFF2-40B4-BE49-F238E27FC236}">
                <a16:creationId xmlns:a16="http://schemas.microsoft.com/office/drawing/2014/main" id="{8ED908E6-B839-44D9-AFFC-E5E5E592E5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182226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1225E-57F6-4605-A684-F9B30F1F664E}"/>
              </a:ext>
            </a:extLst>
          </p:cNvPr>
          <p:cNvSpPr>
            <a:spLocks noGrp="1"/>
          </p:cNvSpPr>
          <p:nvPr>
            <p:ph type="title" hasCustomPrompt="1"/>
          </p:nvPr>
        </p:nvSpPr>
        <p:spPr>
          <a:xfrm>
            <a:off x="809568" y="2450440"/>
            <a:ext cx="4143432" cy="548711"/>
          </a:xfrm>
          <a:prstGeom prst="rect">
            <a:avLst/>
          </a:prstGeom>
        </p:spPr>
        <p:txBody>
          <a:bodyPr anchor="b"/>
          <a:lstStyle>
            <a:lvl1pPr>
              <a:defRPr sz="2400" cap="all" spc="100" baseline="0">
                <a:solidFill>
                  <a:schemeClr val="accent2"/>
                </a:solidFill>
              </a:defRPr>
            </a:lvl1pPr>
          </a:lstStyle>
          <a:p>
            <a:r>
              <a:rPr lang="en-US" dirty="0"/>
              <a:t>Click to add title</a:t>
            </a:r>
          </a:p>
        </p:txBody>
      </p:sp>
      <p:sp>
        <p:nvSpPr>
          <p:cNvPr id="7" name="Picture Placeholder 8">
            <a:extLst>
              <a:ext uri="{FF2B5EF4-FFF2-40B4-BE49-F238E27FC236}">
                <a16:creationId xmlns:a16="http://schemas.microsoft.com/office/drawing/2014/main" id="{C93927AF-DF09-4CE5-8767-B2ECF0215BF5}"/>
              </a:ext>
            </a:extLst>
          </p:cNvPr>
          <p:cNvSpPr>
            <a:spLocks noGrp="1"/>
          </p:cNvSpPr>
          <p:nvPr>
            <p:ph type="pic" sz="quarter" idx="10" hasCustomPrompt="1"/>
          </p:nvPr>
        </p:nvSpPr>
        <p:spPr>
          <a:xfrm>
            <a:off x="4837756" y="0"/>
            <a:ext cx="7354243" cy="2862470"/>
          </a:xfrm>
          <a:prstGeom prst="rect">
            <a:avLst/>
          </a:prstGeom>
        </p:spPr>
        <p:txBody>
          <a:bodyPr/>
          <a:lstStyle>
            <a:lvl1pPr marL="0" indent="0" algn="ctr">
              <a:buNone/>
              <a:defRPr/>
            </a:lvl1pPr>
          </a:lstStyle>
          <a:p>
            <a:r>
              <a:rPr lang="en-US" dirty="0"/>
              <a:t>Click to add photo</a:t>
            </a:r>
          </a:p>
        </p:txBody>
      </p:sp>
      <p:sp>
        <p:nvSpPr>
          <p:cNvPr id="12" name="Text Placeholder 10">
            <a:extLst>
              <a:ext uri="{FF2B5EF4-FFF2-40B4-BE49-F238E27FC236}">
                <a16:creationId xmlns:a16="http://schemas.microsoft.com/office/drawing/2014/main" id="{AE2342C8-E968-4F49-930C-F5C43F88F0BF}"/>
              </a:ext>
            </a:extLst>
          </p:cNvPr>
          <p:cNvSpPr>
            <a:spLocks noGrp="1"/>
          </p:cNvSpPr>
          <p:nvPr>
            <p:ph type="body" sz="quarter" idx="16" hasCustomPrompt="1"/>
          </p:nvPr>
        </p:nvSpPr>
        <p:spPr>
          <a:xfrm>
            <a:off x="819728" y="3365446"/>
            <a:ext cx="4953000"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1" name="Text Placeholder 10">
            <a:extLst>
              <a:ext uri="{FF2B5EF4-FFF2-40B4-BE49-F238E27FC236}">
                <a16:creationId xmlns:a16="http://schemas.microsoft.com/office/drawing/2014/main" id="{FE8D114B-8AAB-41D6-AFCF-750066A65291}"/>
              </a:ext>
            </a:extLst>
          </p:cNvPr>
          <p:cNvSpPr>
            <a:spLocks noGrp="1"/>
          </p:cNvSpPr>
          <p:nvPr>
            <p:ph type="body" sz="quarter" idx="12" hasCustomPrompt="1"/>
          </p:nvPr>
        </p:nvSpPr>
        <p:spPr>
          <a:xfrm>
            <a:off x="819728" y="3744950"/>
            <a:ext cx="4953000" cy="2046251"/>
          </a:xfrm>
          <a:prstGeom prst="rect">
            <a:avLst/>
          </a:prstGeom>
        </p:spPr>
        <p:txBody>
          <a:bodyPr anchor="t"/>
          <a:lstStyle>
            <a:lvl1pPr marL="0" indent="0" algn="l">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15" name="Text Placeholder 10">
            <a:extLst>
              <a:ext uri="{FF2B5EF4-FFF2-40B4-BE49-F238E27FC236}">
                <a16:creationId xmlns:a16="http://schemas.microsoft.com/office/drawing/2014/main" id="{DCCC938D-0BC7-4BBB-BBF2-B830D9D0C13A}"/>
              </a:ext>
            </a:extLst>
          </p:cNvPr>
          <p:cNvSpPr>
            <a:spLocks noGrp="1"/>
          </p:cNvSpPr>
          <p:nvPr>
            <p:ph type="body" sz="quarter" idx="18" hasCustomPrompt="1"/>
          </p:nvPr>
        </p:nvSpPr>
        <p:spPr>
          <a:xfrm>
            <a:off x="6400800" y="3365446"/>
            <a:ext cx="4953000"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4" name="Text Placeholder 10">
            <a:extLst>
              <a:ext uri="{FF2B5EF4-FFF2-40B4-BE49-F238E27FC236}">
                <a16:creationId xmlns:a16="http://schemas.microsoft.com/office/drawing/2014/main" id="{796405D2-E28F-41EC-844E-034C5D70725D}"/>
              </a:ext>
            </a:extLst>
          </p:cNvPr>
          <p:cNvSpPr>
            <a:spLocks noGrp="1"/>
          </p:cNvSpPr>
          <p:nvPr>
            <p:ph type="body" sz="quarter" idx="17" hasCustomPrompt="1"/>
          </p:nvPr>
        </p:nvSpPr>
        <p:spPr>
          <a:xfrm>
            <a:off x="6400800" y="3744950"/>
            <a:ext cx="4953000" cy="2046251"/>
          </a:xfrm>
          <a:prstGeom prst="rect">
            <a:avLst/>
          </a:prstGeom>
        </p:spPr>
        <p:txBody>
          <a:bodyPr anchor="t"/>
          <a:lstStyle>
            <a:lvl1pPr marL="0" indent="0" algn="l">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8" name="Date Placeholder 3">
            <a:extLst>
              <a:ext uri="{FF2B5EF4-FFF2-40B4-BE49-F238E27FC236}">
                <a16:creationId xmlns:a16="http://schemas.microsoft.com/office/drawing/2014/main" id="{8751D887-2419-4911-A7CC-9B5A598D71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9" name="Footer Placeholder 4">
            <a:extLst>
              <a:ext uri="{FF2B5EF4-FFF2-40B4-BE49-F238E27FC236}">
                <a16:creationId xmlns:a16="http://schemas.microsoft.com/office/drawing/2014/main" id="{B8B214E0-C574-4CE5-8FF0-E0F965A4A0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0" name="Slide Number Placeholder 5">
            <a:extLst>
              <a:ext uri="{FF2B5EF4-FFF2-40B4-BE49-F238E27FC236}">
                <a16:creationId xmlns:a16="http://schemas.microsoft.com/office/drawing/2014/main" id="{6C033920-FB08-49F3-8A75-14E68EF78D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651951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Our Competition v2">
    <p:spTree>
      <p:nvGrpSpPr>
        <p:cNvPr id="1" name=""/>
        <p:cNvGrpSpPr/>
        <p:nvPr/>
      </p:nvGrpSpPr>
      <p:grpSpPr>
        <a:xfrm>
          <a:off x="0" y="0"/>
          <a:ext cx="0" cy="0"/>
          <a:chOff x="0" y="0"/>
          <a:chExt cx="0" cy="0"/>
        </a:xfrm>
      </p:grpSpPr>
      <p:pic>
        <p:nvPicPr>
          <p:cNvPr id="49" name="Graphic 48">
            <a:extLst>
              <a:ext uri="{FF2B5EF4-FFF2-40B4-BE49-F238E27FC236}">
                <a16:creationId xmlns:a16="http://schemas.microsoft.com/office/drawing/2014/main" id="{CC3C8467-268E-4ABA-B4F5-0808AFBB278F}"/>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 y="6237133"/>
            <a:ext cx="12191999" cy="620867"/>
          </a:xfrm>
          <a:prstGeom prst="rect">
            <a:avLst/>
          </a:prstGeom>
        </p:spPr>
      </p:pic>
      <p:cxnSp>
        <p:nvCxnSpPr>
          <p:cNvPr id="18" name="Straight Connector 17">
            <a:extLst>
              <a:ext uri="{FF2B5EF4-FFF2-40B4-BE49-F238E27FC236}">
                <a16:creationId xmlns:a16="http://schemas.microsoft.com/office/drawing/2014/main" id="{D69FF8FD-CDD1-4BEE-8DB9-0CD4BDE983AA}"/>
              </a:ext>
              <a:ext uri="{C183D7F6-B498-43B3-948B-1728B52AA6E4}">
                <adec:decorative xmlns:adec="http://schemas.microsoft.com/office/drawing/2017/decorative" val="1"/>
              </a:ext>
            </a:extLst>
          </p:cNvPr>
          <p:cNvCxnSpPr>
            <a:cxnSpLocks/>
          </p:cNvCxnSpPr>
          <p:nvPr userDrawn="1"/>
        </p:nvCxnSpPr>
        <p:spPr>
          <a:xfrm>
            <a:off x="7335793" y="766762"/>
            <a:ext cx="0" cy="4903903"/>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9F1257F-A86F-48F4-BFFA-9BFB4355ED20}"/>
              </a:ext>
              <a:ext uri="{C183D7F6-B498-43B3-948B-1728B52AA6E4}">
                <adec:decorative xmlns:adec="http://schemas.microsoft.com/office/drawing/2017/decorative" val="1"/>
              </a:ext>
            </a:extLst>
          </p:cNvPr>
          <p:cNvCxnSpPr>
            <a:cxnSpLocks/>
          </p:cNvCxnSpPr>
          <p:nvPr userDrawn="1"/>
        </p:nvCxnSpPr>
        <p:spPr>
          <a:xfrm rot="5400000">
            <a:off x="7334351" y="757238"/>
            <a:ext cx="0" cy="4903903"/>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FFD01FCA-DF30-466C-9EAE-B0A13CF25D3B}"/>
              </a:ext>
              <a:ext uri="{C183D7F6-B498-43B3-948B-1728B52AA6E4}">
                <adec:decorative xmlns:adec="http://schemas.microsoft.com/office/drawing/2017/decorative" val="1"/>
              </a:ext>
            </a:extLst>
          </p:cNvPr>
          <p:cNvSpPr/>
          <p:nvPr userDrawn="1"/>
        </p:nvSpPr>
        <p:spPr>
          <a:xfrm>
            <a:off x="5831167" y="4486275"/>
            <a:ext cx="622236" cy="622236"/>
          </a:xfrm>
          <a:prstGeom prst="rect">
            <a:avLst/>
          </a:prstGeom>
          <a:noFill/>
          <a:ln w="28575">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56F9F0CF-5966-47C2-9A41-0CD85E85D264}"/>
              </a:ext>
              <a:ext uri="{C183D7F6-B498-43B3-948B-1728B52AA6E4}">
                <adec:decorative xmlns:adec="http://schemas.microsoft.com/office/drawing/2017/decorative" val="1"/>
              </a:ext>
            </a:extLst>
          </p:cNvPr>
          <p:cNvSpPr/>
          <p:nvPr userDrawn="1"/>
        </p:nvSpPr>
        <p:spPr>
          <a:xfrm>
            <a:off x="4564642" y="4047275"/>
            <a:ext cx="622236" cy="622236"/>
          </a:xfrm>
          <a:prstGeom prst="rect">
            <a:avLst/>
          </a:prstGeom>
          <a:noFill/>
          <a:ln w="28575">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92EFF630-FDAA-46A7-8CEE-21CAB6BC2507}"/>
              </a:ext>
              <a:ext uri="{C183D7F6-B498-43B3-948B-1728B52AA6E4}">
                <adec:decorative xmlns:adec="http://schemas.microsoft.com/office/drawing/2017/decorative" val="1"/>
              </a:ext>
            </a:extLst>
          </p:cNvPr>
          <p:cNvSpPr/>
          <p:nvPr userDrawn="1"/>
        </p:nvSpPr>
        <p:spPr>
          <a:xfrm>
            <a:off x="6229331" y="2163148"/>
            <a:ext cx="622236" cy="622236"/>
          </a:xfrm>
          <a:prstGeom prst="rect">
            <a:avLst/>
          </a:prstGeom>
          <a:noFill/>
          <a:ln w="28575">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383BA8C-6DBE-4569-B07B-9FB55F80D616}"/>
              </a:ext>
              <a:ext uri="{C183D7F6-B498-43B3-948B-1728B52AA6E4}">
                <adec:decorative xmlns:adec="http://schemas.microsoft.com/office/drawing/2017/decorative" val="1"/>
              </a:ext>
            </a:extLst>
          </p:cNvPr>
          <p:cNvSpPr/>
          <p:nvPr userDrawn="1"/>
        </p:nvSpPr>
        <p:spPr>
          <a:xfrm>
            <a:off x="7859108" y="3573553"/>
            <a:ext cx="622236" cy="622236"/>
          </a:xfrm>
          <a:prstGeom prst="rect">
            <a:avLst/>
          </a:prstGeom>
          <a:noFill/>
          <a:ln w="285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1108DE16-ABA8-4BC8-93C4-F8A521C8A509}"/>
              </a:ext>
              <a:ext uri="{C183D7F6-B498-43B3-948B-1728B52AA6E4}">
                <adec:decorative xmlns:adec="http://schemas.microsoft.com/office/drawing/2017/decorative" val="1"/>
              </a:ext>
            </a:extLst>
          </p:cNvPr>
          <p:cNvSpPr/>
          <p:nvPr userDrawn="1"/>
        </p:nvSpPr>
        <p:spPr>
          <a:xfrm>
            <a:off x="9795826" y="4201049"/>
            <a:ext cx="622236" cy="622236"/>
          </a:xfrm>
          <a:prstGeom prst="rect">
            <a:avLst/>
          </a:prstGeom>
          <a:noFill/>
          <a:ln w="28575">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E93C062E-DD5E-49BC-A10D-F70C1931F00A}"/>
              </a:ext>
              <a:ext uri="{C183D7F6-B498-43B3-948B-1728B52AA6E4}">
                <adec:decorative xmlns:adec="http://schemas.microsoft.com/office/drawing/2017/decorative" val="1"/>
              </a:ext>
            </a:extLst>
          </p:cNvPr>
          <p:cNvSpPr/>
          <p:nvPr userDrawn="1"/>
        </p:nvSpPr>
        <p:spPr>
          <a:xfrm>
            <a:off x="7962756" y="1603981"/>
            <a:ext cx="2057805" cy="767123"/>
          </a:xfrm>
          <a:prstGeom prst="rect">
            <a:avLst/>
          </a:prstGeom>
          <a:noFill/>
          <a:ln w="28575">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799781-E0A0-4C4E-A069-37290BED8FE5}"/>
              </a:ext>
            </a:extLst>
          </p:cNvPr>
          <p:cNvSpPr>
            <a:spLocks noGrp="1"/>
          </p:cNvSpPr>
          <p:nvPr>
            <p:ph type="title" hasCustomPrompt="1"/>
          </p:nvPr>
        </p:nvSpPr>
        <p:spPr>
          <a:xfrm>
            <a:off x="740427" y="571145"/>
            <a:ext cx="5355570" cy="438144"/>
          </a:xfrm>
          <a:prstGeom prst="rect">
            <a:avLst/>
          </a:prstGeom>
        </p:spPr>
        <p:txBody>
          <a:bodyPr/>
          <a:lstStyle>
            <a:lvl1pPr>
              <a:defRPr sz="2400" cap="all" spc="100" baseline="0">
                <a:solidFill>
                  <a:schemeClr val="accent2"/>
                </a:solidFill>
              </a:defRPr>
            </a:lvl1pPr>
          </a:lstStyle>
          <a:p>
            <a:r>
              <a:rPr lang="en-US" dirty="0"/>
              <a:t>Click to add title</a:t>
            </a:r>
          </a:p>
        </p:txBody>
      </p:sp>
      <p:sp>
        <p:nvSpPr>
          <p:cNvPr id="38" name="Text Placeholder 10">
            <a:extLst>
              <a:ext uri="{FF2B5EF4-FFF2-40B4-BE49-F238E27FC236}">
                <a16:creationId xmlns:a16="http://schemas.microsoft.com/office/drawing/2014/main" id="{5D896357-F0C4-4728-BE54-A809E6E3100F}"/>
              </a:ext>
            </a:extLst>
          </p:cNvPr>
          <p:cNvSpPr>
            <a:spLocks noGrp="1"/>
          </p:cNvSpPr>
          <p:nvPr>
            <p:ph type="body" sz="quarter" idx="16" hasCustomPrompt="1"/>
          </p:nvPr>
        </p:nvSpPr>
        <p:spPr>
          <a:xfrm>
            <a:off x="6463262" y="311795"/>
            <a:ext cx="1706966" cy="426393"/>
          </a:xfrm>
          <a:prstGeom prst="rect">
            <a:avLst/>
          </a:prstGeom>
        </p:spPr>
        <p:txBody>
          <a:bodyPr anchor="b"/>
          <a:lstStyle>
            <a:lvl1pPr marL="0" indent="0" algn="ctr">
              <a:buNone/>
              <a:defRPr sz="1400" cap="all" spc="100" baseline="0">
                <a:solidFill>
                  <a:schemeClr val="bg1">
                    <a:lumMod val="50000"/>
                  </a:schemeClr>
                </a:solidFill>
                <a:latin typeface="+mj-lt"/>
              </a:defRPr>
            </a:lvl1pPr>
          </a:lstStyle>
          <a:p>
            <a:pPr lvl="0"/>
            <a:r>
              <a:rPr lang="en-US" dirty="0"/>
              <a:t>Click to add name</a:t>
            </a:r>
          </a:p>
        </p:txBody>
      </p:sp>
      <p:sp>
        <p:nvSpPr>
          <p:cNvPr id="42" name="Text Placeholder 10">
            <a:extLst>
              <a:ext uri="{FF2B5EF4-FFF2-40B4-BE49-F238E27FC236}">
                <a16:creationId xmlns:a16="http://schemas.microsoft.com/office/drawing/2014/main" id="{CB13D4EF-593A-4D3C-9712-515EE5A358AC}"/>
              </a:ext>
            </a:extLst>
          </p:cNvPr>
          <p:cNvSpPr>
            <a:spLocks noGrp="1"/>
          </p:cNvSpPr>
          <p:nvPr>
            <p:ph type="body" sz="quarter" idx="20" hasCustomPrompt="1"/>
          </p:nvPr>
        </p:nvSpPr>
        <p:spPr>
          <a:xfrm>
            <a:off x="8026762" y="1774346"/>
            <a:ext cx="1929792" cy="426393"/>
          </a:xfrm>
          <a:prstGeom prst="rect">
            <a:avLst/>
          </a:prstGeom>
        </p:spPr>
        <p:txBody>
          <a:bodyPr anchor="ctr"/>
          <a:lstStyle>
            <a:lvl1pPr marL="0" indent="0" algn="ctr">
              <a:lnSpc>
                <a:spcPct val="80000"/>
              </a:lnSpc>
              <a:spcBef>
                <a:spcPts val="0"/>
              </a:spcBef>
              <a:buNone/>
              <a:defRPr sz="2000" cap="all" spc="100" baseline="0">
                <a:solidFill>
                  <a:schemeClr val="accent6">
                    <a:lumMod val="50000"/>
                  </a:schemeClr>
                </a:solidFill>
                <a:latin typeface="+mj-lt"/>
              </a:defRPr>
            </a:lvl1pPr>
          </a:lstStyle>
          <a:p>
            <a:pPr lvl="0"/>
            <a:r>
              <a:rPr lang="en-US" dirty="0"/>
              <a:t>Click to add name</a:t>
            </a:r>
          </a:p>
        </p:txBody>
      </p:sp>
      <p:sp>
        <p:nvSpPr>
          <p:cNvPr id="47" name="Text Placeholder 10">
            <a:extLst>
              <a:ext uri="{FF2B5EF4-FFF2-40B4-BE49-F238E27FC236}">
                <a16:creationId xmlns:a16="http://schemas.microsoft.com/office/drawing/2014/main" id="{449D2BE7-8177-406D-94BB-001D561B5A89}"/>
              </a:ext>
            </a:extLst>
          </p:cNvPr>
          <p:cNvSpPr>
            <a:spLocks noGrp="1"/>
          </p:cNvSpPr>
          <p:nvPr>
            <p:ph type="body" sz="quarter" idx="25" hasCustomPrompt="1"/>
          </p:nvPr>
        </p:nvSpPr>
        <p:spPr>
          <a:xfrm>
            <a:off x="6083673" y="2261070"/>
            <a:ext cx="913553" cy="426393"/>
          </a:xfrm>
          <a:prstGeom prst="rect">
            <a:avLst/>
          </a:prstGeom>
        </p:spPr>
        <p:txBody>
          <a:bodyPr anchor="ctr"/>
          <a:lstStyle>
            <a:lvl1pPr marL="0" indent="0" algn="ctr">
              <a:buNone/>
              <a:defRPr sz="1600" cap="all" spc="100" baseline="0">
                <a:solidFill>
                  <a:schemeClr val="accent4">
                    <a:lumMod val="50000"/>
                  </a:schemeClr>
                </a:solidFill>
                <a:latin typeface="+mj-lt"/>
              </a:defRPr>
            </a:lvl1pPr>
          </a:lstStyle>
          <a:p>
            <a:pPr lvl="0"/>
            <a:r>
              <a:rPr lang="en-US" dirty="0"/>
              <a:t>name</a:t>
            </a:r>
          </a:p>
        </p:txBody>
      </p:sp>
      <p:sp>
        <p:nvSpPr>
          <p:cNvPr id="40" name="Text Placeholder 10">
            <a:extLst>
              <a:ext uri="{FF2B5EF4-FFF2-40B4-BE49-F238E27FC236}">
                <a16:creationId xmlns:a16="http://schemas.microsoft.com/office/drawing/2014/main" id="{FD164278-C8C4-4514-8B3E-9505CB674743}"/>
              </a:ext>
            </a:extLst>
          </p:cNvPr>
          <p:cNvSpPr>
            <a:spLocks noGrp="1"/>
          </p:cNvSpPr>
          <p:nvPr>
            <p:ph type="body" sz="quarter" idx="18" hasCustomPrompt="1"/>
          </p:nvPr>
        </p:nvSpPr>
        <p:spPr>
          <a:xfrm>
            <a:off x="3149242" y="3061800"/>
            <a:ext cx="1706966" cy="426393"/>
          </a:xfrm>
          <a:prstGeom prst="rect">
            <a:avLst/>
          </a:prstGeom>
        </p:spPr>
        <p:txBody>
          <a:bodyPr anchor="t"/>
          <a:lstStyle>
            <a:lvl1pPr marL="0" indent="0" algn="r">
              <a:buNone/>
              <a:defRPr sz="1400" cap="all" spc="100" baseline="0">
                <a:solidFill>
                  <a:schemeClr val="bg1">
                    <a:lumMod val="50000"/>
                  </a:schemeClr>
                </a:solidFill>
                <a:latin typeface="+mj-lt"/>
              </a:defRPr>
            </a:lvl1pPr>
          </a:lstStyle>
          <a:p>
            <a:pPr lvl="0"/>
            <a:r>
              <a:rPr lang="en-US" dirty="0"/>
              <a:t>Click to add name</a:t>
            </a:r>
          </a:p>
        </p:txBody>
      </p:sp>
      <p:sp>
        <p:nvSpPr>
          <p:cNvPr id="41" name="Text Placeholder 10">
            <a:extLst>
              <a:ext uri="{FF2B5EF4-FFF2-40B4-BE49-F238E27FC236}">
                <a16:creationId xmlns:a16="http://schemas.microsoft.com/office/drawing/2014/main" id="{45FF02C4-FA25-4AE4-B4EF-D106CDD0FEB4}"/>
              </a:ext>
            </a:extLst>
          </p:cNvPr>
          <p:cNvSpPr>
            <a:spLocks noGrp="1"/>
          </p:cNvSpPr>
          <p:nvPr>
            <p:ph type="body" sz="quarter" idx="19" hasCustomPrompt="1"/>
          </p:nvPr>
        </p:nvSpPr>
        <p:spPr>
          <a:xfrm>
            <a:off x="9795826" y="3061800"/>
            <a:ext cx="1706966" cy="426393"/>
          </a:xfrm>
          <a:prstGeom prst="rect">
            <a:avLst/>
          </a:prstGeom>
        </p:spPr>
        <p:txBody>
          <a:bodyPr anchor="t"/>
          <a:lstStyle>
            <a:lvl1pPr marL="0" indent="0" algn="l">
              <a:buNone/>
              <a:defRPr sz="1400" cap="all" spc="100" baseline="0">
                <a:solidFill>
                  <a:schemeClr val="bg1">
                    <a:lumMod val="50000"/>
                  </a:schemeClr>
                </a:solidFill>
                <a:latin typeface="+mj-lt"/>
              </a:defRPr>
            </a:lvl1pPr>
          </a:lstStyle>
          <a:p>
            <a:pPr lvl="0"/>
            <a:r>
              <a:rPr lang="en-US" dirty="0"/>
              <a:t>Click to add name</a:t>
            </a:r>
          </a:p>
        </p:txBody>
      </p:sp>
      <p:sp>
        <p:nvSpPr>
          <p:cNvPr id="45" name="Text Placeholder 10">
            <a:extLst>
              <a:ext uri="{FF2B5EF4-FFF2-40B4-BE49-F238E27FC236}">
                <a16:creationId xmlns:a16="http://schemas.microsoft.com/office/drawing/2014/main" id="{2EA0BE42-73C1-43D0-9520-94265CBEE415}"/>
              </a:ext>
            </a:extLst>
          </p:cNvPr>
          <p:cNvSpPr>
            <a:spLocks noGrp="1"/>
          </p:cNvSpPr>
          <p:nvPr>
            <p:ph type="body" sz="quarter" idx="23" hasCustomPrompt="1"/>
          </p:nvPr>
        </p:nvSpPr>
        <p:spPr>
          <a:xfrm>
            <a:off x="7713450" y="3671475"/>
            <a:ext cx="913553" cy="426393"/>
          </a:xfrm>
          <a:prstGeom prst="rect">
            <a:avLst/>
          </a:prstGeom>
        </p:spPr>
        <p:txBody>
          <a:bodyPr anchor="ctr"/>
          <a:lstStyle>
            <a:lvl1pPr marL="0" indent="0" algn="ctr">
              <a:buNone/>
              <a:defRPr sz="1600" cap="all" spc="100" baseline="0">
                <a:solidFill>
                  <a:schemeClr val="bg2">
                    <a:lumMod val="50000"/>
                  </a:schemeClr>
                </a:solidFill>
                <a:latin typeface="+mj-lt"/>
              </a:defRPr>
            </a:lvl1pPr>
          </a:lstStyle>
          <a:p>
            <a:pPr lvl="0"/>
            <a:r>
              <a:rPr lang="en-US" dirty="0"/>
              <a:t>name</a:t>
            </a:r>
          </a:p>
        </p:txBody>
      </p:sp>
      <p:sp>
        <p:nvSpPr>
          <p:cNvPr id="43" name="Text Placeholder 10">
            <a:extLst>
              <a:ext uri="{FF2B5EF4-FFF2-40B4-BE49-F238E27FC236}">
                <a16:creationId xmlns:a16="http://schemas.microsoft.com/office/drawing/2014/main" id="{4E23821A-CE37-4CA8-82BC-5731CBD7BC63}"/>
              </a:ext>
            </a:extLst>
          </p:cNvPr>
          <p:cNvSpPr>
            <a:spLocks noGrp="1"/>
          </p:cNvSpPr>
          <p:nvPr>
            <p:ph type="body" sz="quarter" idx="21" hasCustomPrompt="1"/>
          </p:nvPr>
        </p:nvSpPr>
        <p:spPr>
          <a:xfrm>
            <a:off x="4418984" y="4145197"/>
            <a:ext cx="913553" cy="426393"/>
          </a:xfrm>
          <a:prstGeom prst="rect">
            <a:avLst/>
          </a:prstGeom>
        </p:spPr>
        <p:txBody>
          <a:bodyPr anchor="ctr"/>
          <a:lstStyle>
            <a:lvl1pPr marL="0" indent="0" algn="ctr">
              <a:buNone/>
              <a:defRPr sz="1600" cap="all" spc="100" baseline="0">
                <a:solidFill>
                  <a:schemeClr val="accent1">
                    <a:lumMod val="75000"/>
                  </a:schemeClr>
                </a:solidFill>
                <a:latin typeface="+mj-lt"/>
              </a:defRPr>
            </a:lvl1pPr>
          </a:lstStyle>
          <a:p>
            <a:pPr lvl="0"/>
            <a:r>
              <a:rPr lang="en-US" dirty="0"/>
              <a:t>name</a:t>
            </a:r>
          </a:p>
        </p:txBody>
      </p:sp>
      <p:sp>
        <p:nvSpPr>
          <p:cNvPr id="44" name="Text Placeholder 10">
            <a:extLst>
              <a:ext uri="{FF2B5EF4-FFF2-40B4-BE49-F238E27FC236}">
                <a16:creationId xmlns:a16="http://schemas.microsoft.com/office/drawing/2014/main" id="{83ED92E9-F268-4C1E-9440-F605C9EBD510}"/>
              </a:ext>
            </a:extLst>
          </p:cNvPr>
          <p:cNvSpPr>
            <a:spLocks noGrp="1"/>
          </p:cNvSpPr>
          <p:nvPr>
            <p:ph type="body" sz="quarter" idx="22" hasCustomPrompt="1"/>
          </p:nvPr>
        </p:nvSpPr>
        <p:spPr>
          <a:xfrm>
            <a:off x="5685509" y="4584197"/>
            <a:ext cx="913553" cy="426393"/>
          </a:xfrm>
          <a:prstGeom prst="rect">
            <a:avLst/>
          </a:prstGeom>
        </p:spPr>
        <p:txBody>
          <a:bodyPr anchor="ctr"/>
          <a:lstStyle>
            <a:lvl1pPr marL="0" indent="0" algn="ctr">
              <a:buNone/>
              <a:defRPr sz="1600" cap="all" spc="100" baseline="0">
                <a:solidFill>
                  <a:schemeClr val="accent1">
                    <a:lumMod val="50000"/>
                  </a:schemeClr>
                </a:solidFill>
                <a:latin typeface="+mj-lt"/>
              </a:defRPr>
            </a:lvl1pPr>
          </a:lstStyle>
          <a:p>
            <a:pPr lvl="0"/>
            <a:r>
              <a:rPr lang="en-US" dirty="0"/>
              <a:t>name</a:t>
            </a:r>
          </a:p>
        </p:txBody>
      </p:sp>
      <p:sp>
        <p:nvSpPr>
          <p:cNvPr id="46" name="Text Placeholder 10">
            <a:extLst>
              <a:ext uri="{FF2B5EF4-FFF2-40B4-BE49-F238E27FC236}">
                <a16:creationId xmlns:a16="http://schemas.microsoft.com/office/drawing/2014/main" id="{B29F508B-CAFE-4871-8267-E5406A4D6C46}"/>
              </a:ext>
            </a:extLst>
          </p:cNvPr>
          <p:cNvSpPr>
            <a:spLocks noGrp="1"/>
          </p:cNvSpPr>
          <p:nvPr>
            <p:ph type="body" sz="quarter" idx="24" hasCustomPrompt="1"/>
          </p:nvPr>
        </p:nvSpPr>
        <p:spPr>
          <a:xfrm>
            <a:off x="9650168" y="4298971"/>
            <a:ext cx="913553" cy="426393"/>
          </a:xfrm>
          <a:prstGeom prst="rect">
            <a:avLst/>
          </a:prstGeom>
        </p:spPr>
        <p:txBody>
          <a:bodyPr anchor="ctr"/>
          <a:lstStyle>
            <a:lvl1pPr marL="0" indent="0" algn="ctr">
              <a:buNone/>
              <a:defRPr sz="1600" cap="all" spc="100" baseline="0">
                <a:solidFill>
                  <a:schemeClr val="bg2">
                    <a:lumMod val="75000"/>
                  </a:schemeClr>
                </a:solidFill>
                <a:latin typeface="+mj-lt"/>
              </a:defRPr>
            </a:lvl1pPr>
          </a:lstStyle>
          <a:p>
            <a:pPr lvl="0"/>
            <a:r>
              <a:rPr lang="en-US" dirty="0"/>
              <a:t>name</a:t>
            </a:r>
          </a:p>
        </p:txBody>
      </p:sp>
      <p:sp>
        <p:nvSpPr>
          <p:cNvPr id="39" name="Text Placeholder 10">
            <a:extLst>
              <a:ext uri="{FF2B5EF4-FFF2-40B4-BE49-F238E27FC236}">
                <a16:creationId xmlns:a16="http://schemas.microsoft.com/office/drawing/2014/main" id="{C40D7D1C-3379-42CE-B3D7-A585CDECBD11}"/>
              </a:ext>
            </a:extLst>
          </p:cNvPr>
          <p:cNvSpPr>
            <a:spLocks noGrp="1"/>
          </p:cNvSpPr>
          <p:nvPr>
            <p:ph type="body" sz="quarter" idx="17" hasCustomPrompt="1"/>
          </p:nvPr>
        </p:nvSpPr>
        <p:spPr>
          <a:xfrm>
            <a:off x="6463261" y="5683895"/>
            <a:ext cx="1706966" cy="426393"/>
          </a:xfrm>
          <a:prstGeom prst="rect">
            <a:avLst/>
          </a:prstGeom>
        </p:spPr>
        <p:txBody>
          <a:bodyPr anchor="t"/>
          <a:lstStyle>
            <a:lvl1pPr marL="0" indent="0" algn="ctr">
              <a:buNone/>
              <a:defRPr sz="1400" cap="all" spc="100" baseline="0">
                <a:solidFill>
                  <a:schemeClr val="bg1">
                    <a:lumMod val="50000"/>
                  </a:schemeClr>
                </a:solidFill>
                <a:latin typeface="+mj-lt"/>
              </a:defRPr>
            </a:lvl1pPr>
          </a:lstStyle>
          <a:p>
            <a:pPr lvl="0"/>
            <a:r>
              <a:rPr lang="en-US" dirty="0"/>
              <a:t>Click to add name</a:t>
            </a:r>
          </a:p>
        </p:txBody>
      </p:sp>
      <p:sp>
        <p:nvSpPr>
          <p:cNvPr id="3" name="Date Placeholder 2">
            <a:extLst>
              <a:ext uri="{FF2B5EF4-FFF2-40B4-BE49-F238E27FC236}">
                <a16:creationId xmlns:a16="http://schemas.microsoft.com/office/drawing/2014/main" id="{35129BD8-DBDF-484C-89DD-80EDD7B827E7}"/>
              </a:ext>
            </a:extLst>
          </p:cNvPr>
          <p:cNvSpPr>
            <a:spLocks noGrp="1"/>
          </p:cNvSpPr>
          <p:nvPr>
            <p:ph type="dt" sz="half" idx="10"/>
          </p:nvPr>
        </p:nvSpPr>
        <p:spPr>
          <a:xfrm>
            <a:off x="838200" y="6356350"/>
            <a:ext cx="2743200" cy="365125"/>
          </a:xfrm>
          <a:prstGeom prst="rect">
            <a:avLst/>
          </a:prstGeom>
        </p:spPr>
        <p:txBody>
          <a:bodyPr/>
          <a:lstStyle>
            <a:lvl1pPr>
              <a:defRPr>
                <a:solidFill>
                  <a:schemeClr val="bg1"/>
                </a:solidFill>
              </a:defRPr>
            </a:lvl1pPr>
          </a:lstStyle>
          <a:p>
            <a:r>
              <a:rPr lang="en-US" dirty="0"/>
              <a:t>20XX</a:t>
            </a:r>
          </a:p>
        </p:txBody>
      </p:sp>
      <p:sp>
        <p:nvSpPr>
          <p:cNvPr id="4" name="Footer Placeholder 3">
            <a:extLst>
              <a:ext uri="{FF2B5EF4-FFF2-40B4-BE49-F238E27FC236}">
                <a16:creationId xmlns:a16="http://schemas.microsoft.com/office/drawing/2014/main" id="{8CF621E8-9FBF-4DC8-AA1D-234C0A47D713}"/>
              </a:ext>
            </a:extLst>
          </p:cNvPr>
          <p:cNvSpPr>
            <a:spLocks noGrp="1"/>
          </p:cNvSpPr>
          <p:nvPr>
            <p:ph type="ftr" sz="quarter" idx="11"/>
          </p:nvPr>
        </p:nvSpPr>
        <p:spPr>
          <a:xfrm>
            <a:off x="4038600" y="6356350"/>
            <a:ext cx="4114800" cy="365125"/>
          </a:xfrm>
          <a:prstGeom prst="rect">
            <a:avLst/>
          </a:prstGeom>
        </p:spPr>
        <p:txBody>
          <a:bodyPr/>
          <a:lstStyle>
            <a:lvl1pPr>
              <a:defRPr>
                <a:solidFill>
                  <a:schemeClr val="bg1"/>
                </a:solidFill>
              </a:defRPr>
            </a:lvl1pPr>
          </a:lstStyle>
          <a:p>
            <a:r>
              <a:rPr lang="en-US" dirty="0"/>
              <a:t>Pitch deck</a:t>
            </a:r>
          </a:p>
        </p:txBody>
      </p:sp>
      <p:sp>
        <p:nvSpPr>
          <p:cNvPr id="5" name="Slide Number Placeholder 4">
            <a:extLst>
              <a:ext uri="{FF2B5EF4-FFF2-40B4-BE49-F238E27FC236}">
                <a16:creationId xmlns:a16="http://schemas.microsoft.com/office/drawing/2014/main" id="{1C1D5819-A04D-4AB0-A144-E7BBA3400317}"/>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1608472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Growth Strateg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B3D21-9143-4E6D-87CD-82F00F7DC6FA}"/>
              </a:ext>
            </a:extLst>
          </p:cNvPr>
          <p:cNvSpPr>
            <a:spLocks noGrp="1"/>
          </p:cNvSpPr>
          <p:nvPr>
            <p:ph type="title" hasCustomPrompt="1"/>
          </p:nvPr>
        </p:nvSpPr>
        <p:spPr>
          <a:xfrm>
            <a:off x="827314" y="627486"/>
            <a:ext cx="5268686" cy="568896"/>
          </a:xfrm>
          <a:prstGeom prst="rect">
            <a:avLst/>
          </a:prstGeom>
        </p:spPr>
        <p:txBody>
          <a:bodyPr anchor="ctr"/>
          <a:lstStyle>
            <a:lvl1pPr>
              <a:defRPr sz="2400" cap="all" spc="100" baseline="0">
                <a:solidFill>
                  <a:schemeClr val="accent2"/>
                </a:solidFill>
              </a:defRPr>
            </a:lvl1pPr>
          </a:lstStyle>
          <a:p>
            <a:r>
              <a:rPr lang="en-US" dirty="0"/>
              <a:t>Click to add title</a:t>
            </a:r>
          </a:p>
        </p:txBody>
      </p:sp>
      <p:sp>
        <p:nvSpPr>
          <p:cNvPr id="11" name="Text Placeholder 10">
            <a:extLst>
              <a:ext uri="{FF2B5EF4-FFF2-40B4-BE49-F238E27FC236}">
                <a16:creationId xmlns:a16="http://schemas.microsoft.com/office/drawing/2014/main" id="{235C24E7-D67D-40AA-B6B1-AE47659E18EC}"/>
              </a:ext>
            </a:extLst>
          </p:cNvPr>
          <p:cNvSpPr>
            <a:spLocks noGrp="1"/>
          </p:cNvSpPr>
          <p:nvPr>
            <p:ph type="body" sz="quarter" idx="33" hasCustomPrompt="1"/>
          </p:nvPr>
        </p:nvSpPr>
        <p:spPr>
          <a:xfrm>
            <a:off x="820438" y="1011439"/>
            <a:ext cx="4989233" cy="568896"/>
          </a:xfrm>
          <a:prstGeom prst="rect">
            <a:avLst/>
          </a:prstGeom>
        </p:spPr>
        <p:txBody>
          <a:bodyPr anchor="ctr"/>
          <a:lstStyle>
            <a:lvl1pPr marL="0" indent="0" algn="l">
              <a:buNone/>
              <a:defRPr sz="2000" cap="none" spc="100" baseline="0">
                <a:solidFill>
                  <a:schemeClr val="accent2"/>
                </a:solidFill>
                <a:latin typeface="+mn-lt"/>
              </a:defRPr>
            </a:lvl1pPr>
          </a:lstStyle>
          <a:p>
            <a:pPr lvl="0"/>
            <a:r>
              <a:rPr lang="en-US" dirty="0"/>
              <a:t>Click to add title</a:t>
            </a:r>
          </a:p>
        </p:txBody>
      </p:sp>
      <p:sp>
        <p:nvSpPr>
          <p:cNvPr id="19" name="Text Placeholder 14">
            <a:extLst>
              <a:ext uri="{FF2B5EF4-FFF2-40B4-BE49-F238E27FC236}">
                <a16:creationId xmlns:a16="http://schemas.microsoft.com/office/drawing/2014/main" id="{A756E9B8-BA57-4251-A0E6-DDADC29D95B9}"/>
              </a:ext>
            </a:extLst>
          </p:cNvPr>
          <p:cNvSpPr>
            <a:spLocks noGrp="1"/>
          </p:cNvSpPr>
          <p:nvPr>
            <p:ph type="body" sz="quarter" idx="26" hasCustomPrompt="1"/>
          </p:nvPr>
        </p:nvSpPr>
        <p:spPr>
          <a:xfrm>
            <a:off x="920666" y="2044485"/>
            <a:ext cx="1584471" cy="1121230"/>
          </a:xfrm>
          <a:prstGeom prst="rect">
            <a:avLst/>
          </a:prstGeom>
          <a:ln w="28575">
            <a:solidFill>
              <a:schemeClr val="accent5">
                <a:lumMod val="50000"/>
              </a:schemeClr>
            </a:solidFill>
          </a:ln>
        </p:spPr>
        <p:txBody>
          <a:bodyPr lIns="182880" rIns="182880" anchor="ctr"/>
          <a:lstStyle>
            <a:lvl1pPr marL="0" indent="0" algn="ctr">
              <a:lnSpc>
                <a:spcPct val="100000"/>
              </a:lnSpc>
              <a:buNone/>
              <a:defRPr sz="2000" cap="all" spc="200" baseline="0">
                <a:solidFill>
                  <a:schemeClr val="accent5">
                    <a:lumMod val="50000"/>
                  </a:schemeClr>
                </a:solidFill>
                <a:latin typeface="+mj-lt"/>
              </a:defRPr>
            </a:lvl1pPr>
          </a:lstStyle>
          <a:p>
            <a:pPr lvl="0"/>
            <a:r>
              <a:rPr lang="en-US" dirty="0"/>
              <a:t>Click to add name</a:t>
            </a:r>
          </a:p>
        </p:txBody>
      </p:sp>
      <p:sp>
        <p:nvSpPr>
          <p:cNvPr id="20" name="Text Placeholder 14">
            <a:extLst>
              <a:ext uri="{FF2B5EF4-FFF2-40B4-BE49-F238E27FC236}">
                <a16:creationId xmlns:a16="http://schemas.microsoft.com/office/drawing/2014/main" id="{C0B962B5-0EC7-48EC-A687-C206A69C56D6}"/>
              </a:ext>
            </a:extLst>
          </p:cNvPr>
          <p:cNvSpPr>
            <a:spLocks noGrp="1"/>
          </p:cNvSpPr>
          <p:nvPr>
            <p:ph type="body" sz="quarter" idx="13" hasCustomPrompt="1"/>
          </p:nvPr>
        </p:nvSpPr>
        <p:spPr>
          <a:xfrm>
            <a:off x="2727695" y="2044485"/>
            <a:ext cx="3081975" cy="1121230"/>
          </a:xfrm>
          <a:prstGeom prst="rect">
            <a:avLst/>
          </a:prstGeom>
        </p:spPr>
        <p:txBody>
          <a:bodyPr anchor="ctr"/>
          <a:lstStyle>
            <a:lvl1pPr marL="0" indent="0" algn="l">
              <a:lnSpc>
                <a:spcPct val="100000"/>
              </a:lnSpc>
              <a:spcBef>
                <a:spcPts val="0"/>
              </a:spcBef>
              <a:buNone/>
              <a:defRPr sz="1600" cap="none" spc="0" baseline="0">
                <a:solidFill>
                  <a:schemeClr val="tx1"/>
                </a:solidFill>
                <a:latin typeface="+mn-lt"/>
              </a:defRPr>
            </a:lvl1pPr>
          </a:lstStyle>
          <a:p>
            <a:pPr lvl="0"/>
            <a:r>
              <a:rPr lang="en-US" dirty="0"/>
              <a:t>Click to add text</a:t>
            </a:r>
          </a:p>
        </p:txBody>
      </p:sp>
      <p:sp>
        <p:nvSpPr>
          <p:cNvPr id="22" name="Text Placeholder 14">
            <a:extLst>
              <a:ext uri="{FF2B5EF4-FFF2-40B4-BE49-F238E27FC236}">
                <a16:creationId xmlns:a16="http://schemas.microsoft.com/office/drawing/2014/main" id="{1314A100-8075-4D1D-995C-34F5838D58F2}"/>
              </a:ext>
            </a:extLst>
          </p:cNvPr>
          <p:cNvSpPr>
            <a:spLocks noGrp="1"/>
          </p:cNvSpPr>
          <p:nvPr>
            <p:ph type="body" sz="quarter" idx="34" hasCustomPrompt="1"/>
          </p:nvPr>
        </p:nvSpPr>
        <p:spPr>
          <a:xfrm>
            <a:off x="920666" y="3428263"/>
            <a:ext cx="1584471" cy="1121230"/>
          </a:xfrm>
          <a:prstGeom prst="rect">
            <a:avLst/>
          </a:prstGeom>
          <a:ln w="28575">
            <a:solidFill>
              <a:schemeClr val="accent5">
                <a:lumMod val="50000"/>
              </a:schemeClr>
            </a:solidFill>
          </a:ln>
        </p:spPr>
        <p:txBody>
          <a:bodyPr lIns="182880" rIns="182880" anchor="ctr"/>
          <a:lstStyle>
            <a:lvl1pPr marL="0" indent="0" algn="ctr">
              <a:lnSpc>
                <a:spcPct val="100000"/>
              </a:lnSpc>
              <a:buNone/>
              <a:defRPr sz="2000" cap="all" spc="200" baseline="0">
                <a:solidFill>
                  <a:schemeClr val="accent5">
                    <a:lumMod val="50000"/>
                  </a:schemeClr>
                </a:solidFill>
                <a:latin typeface="+mj-lt"/>
              </a:defRPr>
            </a:lvl1pPr>
          </a:lstStyle>
          <a:p>
            <a:pPr lvl="0"/>
            <a:r>
              <a:rPr lang="en-US" dirty="0"/>
              <a:t>Click to add name</a:t>
            </a:r>
          </a:p>
        </p:txBody>
      </p:sp>
      <p:sp>
        <p:nvSpPr>
          <p:cNvPr id="23" name="Text Placeholder 14">
            <a:extLst>
              <a:ext uri="{FF2B5EF4-FFF2-40B4-BE49-F238E27FC236}">
                <a16:creationId xmlns:a16="http://schemas.microsoft.com/office/drawing/2014/main" id="{9C946523-4B92-4003-B43C-B01D972454F4}"/>
              </a:ext>
            </a:extLst>
          </p:cNvPr>
          <p:cNvSpPr>
            <a:spLocks noGrp="1"/>
          </p:cNvSpPr>
          <p:nvPr>
            <p:ph type="body" sz="quarter" idx="35" hasCustomPrompt="1"/>
          </p:nvPr>
        </p:nvSpPr>
        <p:spPr>
          <a:xfrm>
            <a:off x="2727695" y="3428263"/>
            <a:ext cx="3081975" cy="1121230"/>
          </a:xfrm>
          <a:prstGeom prst="rect">
            <a:avLst/>
          </a:prstGeom>
        </p:spPr>
        <p:txBody>
          <a:bodyPr anchor="ctr"/>
          <a:lstStyle>
            <a:lvl1pPr marL="0" indent="0" algn="l">
              <a:lnSpc>
                <a:spcPct val="100000"/>
              </a:lnSpc>
              <a:spcBef>
                <a:spcPts val="0"/>
              </a:spcBef>
              <a:buNone/>
              <a:defRPr sz="1600" cap="none" spc="0" baseline="0">
                <a:solidFill>
                  <a:schemeClr val="tx1"/>
                </a:solidFill>
                <a:latin typeface="+mn-lt"/>
              </a:defRPr>
            </a:lvl1pPr>
          </a:lstStyle>
          <a:p>
            <a:pPr lvl="0"/>
            <a:r>
              <a:rPr lang="en-US" dirty="0"/>
              <a:t>Click to add text</a:t>
            </a:r>
          </a:p>
        </p:txBody>
      </p:sp>
      <p:sp>
        <p:nvSpPr>
          <p:cNvPr id="25" name="Text Placeholder 14">
            <a:extLst>
              <a:ext uri="{FF2B5EF4-FFF2-40B4-BE49-F238E27FC236}">
                <a16:creationId xmlns:a16="http://schemas.microsoft.com/office/drawing/2014/main" id="{F9BEEAAD-CC7F-427D-BCFF-1BBA5023ABE6}"/>
              </a:ext>
            </a:extLst>
          </p:cNvPr>
          <p:cNvSpPr>
            <a:spLocks noGrp="1"/>
          </p:cNvSpPr>
          <p:nvPr>
            <p:ph type="body" sz="quarter" idx="36" hasCustomPrompt="1"/>
          </p:nvPr>
        </p:nvSpPr>
        <p:spPr>
          <a:xfrm>
            <a:off x="920666" y="4812041"/>
            <a:ext cx="1584471" cy="1121230"/>
          </a:xfrm>
          <a:prstGeom prst="rect">
            <a:avLst/>
          </a:prstGeom>
          <a:ln w="28575">
            <a:solidFill>
              <a:schemeClr val="accent5">
                <a:lumMod val="50000"/>
              </a:schemeClr>
            </a:solidFill>
          </a:ln>
        </p:spPr>
        <p:txBody>
          <a:bodyPr lIns="182880" rIns="182880" anchor="ctr"/>
          <a:lstStyle>
            <a:lvl1pPr marL="0" indent="0" algn="ctr">
              <a:lnSpc>
                <a:spcPct val="100000"/>
              </a:lnSpc>
              <a:buNone/>
              <a:defRPr sz="2000" cap="all" spc="200" baseline="0">
                <a:solidFill>
                  <a:schemeClr val="accent5">
                    <a:lumMod val="50000"/>
                  </a:schemeClr>
                </a:solidFill>
                <a:latin typeface="+mj-lt"/>
              </a:defRPr>
            </a:lvl1pPr>
          </a:lstStyle>
          <a:p>
            <a:pPr lvl="0"/>
            <a:r>
              <a:rPr lang="en-US" dirty="0"/>
              <a:t>Click to add name</a:t>
            </a:r>
          </a:p>
        </p:txBody>
      </p:sp>
      <p:sp>
        <p:nvSpPr>
          <p:cNvPr id="26" name="Text Placeholder 14">
            <a:extLst>
              <a:ext uri="{FF2B5EF4-FFF2-40B4-BE49-F238E27FC236}">
                <a16:creationId xmlns:a16="http://schemas.microsoft.com/office/drawing/2014/main" id="{B6693A35-4411-4FE2-82FD-5D30D8D62AF3}"/>
              </a:ext>
            </a:extLst>
          </p:cNvPr>
          <p:cNvSpPr>
            <a:spLocks noGrp="1"/>
          </p:cNvSpPr>
          <p:nvPr>
            <p:ph type="body" sz="quarter" idx="37" hasCustomPrompt="1"/>
          </p:nvPr>
        </p:nvSpPr>
        <p:spPr>
          <a:xfrm>
            <a:off x="2727695" y="4812041"/>
            <a:ext cx="3081975" cy="1121230"/>
          </a:xfrm>
          <a:prstGeom prst="rect">
            <a:avLst/>
          </a:prstGeom>
        </p:spPr>
        <p:txBody>
          <a:bodyPr anchor="ctr"/>
          <a:lstStyle>
            <a:lvl1pPr marL="0" indent="0" algn="l">
              <a:lnSpc>
                <a:spcPct val="100000"/>
              </a:lnSpc>
              <a:spcBef>
                <a:spcPts val="0"/>
              </a:spcBef>
              <a:buNone/>
              <a:defRPr sz="1600" cap="none" spc="0" baseline="0">
                <a:solidFill>
                  <a:schemeClr val="tx1"/>
                </a:solidFill>
                <a:latin typeface="+mn-lt"/>
              </a:defRPr>
            </a:lvl1pPr>
          </a:lstStyle>
          <a:p>
            <a:pPr lvl="0"/>
            <a:r>
              <a:rPr lang="en-US" dirty="0"/>
              <a:t>Click to add text</a:t>
            </a:r>
          </a:p>
        </p:txBody>
      </p:sp>
      <p:sp>
        <p:nvSpPr>
          <p:cNvPr id="17" name="Date Placeholder 3">
            <a:extLst>
              <a:ext uri="{FF2B5EF4-FFF2-40B4-BE49-F238E27FC236}">
                <a16:creationId xmlns:a16="http://schemas.microsoft.com/office/drawing/2014/main" id="{B658EBA7-4275-488A-B86F-67B70609FC99}"/>
              </a:ext>
            </a:extLst>
          </p:cNvPr>
          <p:cNvSpPr>
            <a:spLocks noGrp="1"/>
          </p:cNvSpPr>
          <p:nvPr>
            <p:ph type="dt" sz="half" idx="2"/>
          </p:nvPr>
        </p:nvSpPr>
        <p:spPr>
          <a:xfrm>
            <a:off x="838200" y="6356350"/>
            <a:ext cx="1590675" cy="365125"/>
          </a:xfrm>
          <a:prstGeom prst="rect">
            <a:avLst/>
          </a:prstGeom>
        </p:spPr>
        <p:txBody>
          <a:bodyPr vert="horz" lIns="91440" tIns="45720" rIns="91440" bIns="45720" rtlCol="0" anchor="ctr"/>
          <a:lstStyle>
            <a:lvl1pPr algn="l">
              <a:defRPr sz="1200" spc="100" baseline="0">
                <a:solidFill>
                  <a:schemeClr val="bg2">
                    <a:lumMod val="50000"/>
                  </a:schemeClr>
                </a:solidFill>
                <a:effectLst/>
              </a:defRPr>
            </a:lvl1pPr>
          </a:lstStyle>
          <a:p>
            <a:r>
              <a:rPr lang="en-US" dirty="0"/>
              <a:t>20XX</a:t>
            </a:r>
          </a:p>
        </p:txBody>
      </p:sp>
      <p:sp>
        <p:nvSpPr>
          <p:cNvPr id="27" name="Footer Placeholder 4">
            <a:extLst>
              <a:ext uri="{FF2B5EF4-FFF2-40B4-BE49-F238E27FC236}">
                <a16:creationId xmlns:a16="http://schemas.microsoft.com/office/drawing/2014/main" id="{A59824DA-522A-4135-800A-60F504928B2D}"/>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7" name="Picture Placeholder 8">
            <a:extLst>
              <a:ext uri="{FF2B5EF4-FFF2-40B4-BE49-F238E27FC236}">
                <a16:creationId xmlns:a16="http://schemas.microsoft.com/office/drawing/2014/main" id="{93D3F372-68E2-486A-A105-748C2BB245A0}"/>
              </a:ext>
            </a:extLst>
          </p:cNvPr>
          <p:cNvSpPr>
            <a:spLocks noGrp="1"/>
          </p:cNvSpPr>
          <p:nvPr>
            <p:ph type="pic" sz="quarter" idx="14" hasCustomPrompt="1"/>
          </p:nvPr>
        </p:nvSpPr>
        <p:spPr>
          <a:xfrm>
            <a:off x="6683831" y="0"/>
            <a:ext cx="5508168" cy="6858000"/>
          </a:xfrm>
          <a:prstGeom prst="rect">
            <a:avLst/>
          </a:prstGeom>
        </p:spPr>
        <p:txBody>
          <a:bodyPr/>
          <a:lstStyle>
            <a:lvl1pPr marL="0" indent="0" algn="ctr">
              <a:buNone/>
              <a:defRPr/>
            </a:lvl1pPr>
          </a:lstStyle>
          <a:p>
            <a:r>
              <a:rPr lang="en-US" dirty="0"/>
              <a:t>Click to add photo</a:t>
            </a:r>
          </a:p>
        </p:txBody>
      </p:sp>
      <p:sp>
        <p:nvSpPr>
          <p:cNvPr id="28" name="Slide Number Placeholder 5">
            <a:extLst>
              <a:ext uri="{FF2B5EF4-FFF2-40B4-BE49-F238E27FC236}">
                <a16:creationId xmlns:a16="http://schemas.microsoft.com/office/drawing/2014/main" id="{8D667147-015B-4B04-886E-3451355DC70A}"/>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3712061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raction">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B09C70A-0F34-4BEB-BABD-659A58DC489C}"/>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9">
            <a:extLst>
              <a:ext uri="{FF2B5EF4-FFF2-40B4-BE49-F238E27FC236}">
                <a16:creationId xmlns:a16="http://schemas.microsoft.com/office/drawing/2014/main" id="{8F6663C8-5425-48D7-9E9D-F2B794222FA5}"/>
              </a:ext>
            </a:extLst>
          </p:cNvPr>
          <p:cNvSpPr>
            <a:spLocks noGrp="1"/>
          </p:cNvSpPr>
          <p:nvPr>
            <p:ph type="title" hasCustomPrompt="1"/>
          </p:nvPr>
        </p:nvSpPr>
        <p:spPr>
          <a:xfrm>
            <a:off x="4038600" y="599301"/>
            <a:ext cx="4114800" cy="607969"/>
          </a:xfrm>
          <a:prstGeom prst="rect">
            <a:avLst/>
          </a:prstGeom>
        </p:spPr>
        <p:txBody>
          <a:bodyPr anchor="ctr"/>
          <a:lstStyle>
            <a:lvl1pPr algn="ctr">
              <a:defRPr sz="2400" cap="all" spc="100" baseline="0">
                <a:solidFill>
                  <a:schemeClr val="tx2">
                    <a:lumMod val="75000"/>
                  </a:schemeClr>
                </a:solidFill>
              </a:defRPr>
            </a:lvl1pPr>
          </a:lstStyle>
          <a:p>
            <a:r>
              <a:rPr lang="en-US" dirty="0"/>
              <a:t>CLICK TO add title</a:t>
            </a:r>
          </a:p>
        </p:txBody>
      </p:sp>
      <p:sp>
        <p:nvSpPr>
          <p:cNvPr id="34" name="Text Placeholder 10">
            <a:extLst>
              <a:ext uri="{FF2B5EF4-FFF2-40B4-BE49-F238E27FC236}">
                <a16:creationId xmlns:a16="http://schemas.microsoft.com/office/drawing/2014/main" id="{781F399C-8EA8-402F-B2A4-828B062584C2}"/>
              </a:ext>
            </a:extLst>
          </p:cNvPr>
          <p:cNvSpPr>
            <a:spLocks noGrp="1"/>
          </p:cNvSpPr>
          <p:nvPr>
            <p:ph type="body" sz="quarter" idx="33" hasCustomPrompt="1"/>
          </p:nvPr>
        </p:nvSpPr>
        <p:spPr>
          <a:xfrm>
            <a:off x="4362186" y="1011441"/>
            <a:ext cx="3467628" cy="568896"/>
          </a:xfrm>
          <a:prstGeom prst="rect">
            <a:avLst/>
          </a:prstGeom>
        </p:spPr>
        <p:txBody>
          <a:bodyPr anchor="ctr"/>
          <a:lstStyle>
            <a:lvl1pPr marL="0" indent="0" algn="ctr">
              <a:buNone/>
              <a:defRPr sz="2000" cap="none" spc="100" baseline="0">
                <a:solidFill>
                  <a:schemeClr val="tx2">
                    <a:lumMod val="75000"/>
                  </a:schemeClr>
                </a:solidFill>
                <a:latin typeface="+mn-lt"/>
              </a:defRPr>
            </a:lvl1pPr>
          </a:lstStyle>
          <a:p>
            <a:pPr lvl="0"/>
            <a:r>
              <a:rPr lang="en-US" dirty="0"/>
              <a:t>Click to add title</a:t>
            </a:r>
          </a:p>
        </p:txBody>
      </p:sp>
      <p:sp>
        <p:nvSpPr>
          <p:cNvPr id="35" name="Text Placeholder 10">
            <a:extLst>
              <a:ext uri="{FF2B5EF4-FFF2-40B4-BE49-F238E27FC236}">
                <a16:creationId xmlns:a16="http://schemas.microsoft.com/office/drawing/2014/main" id="{07DF62A2-2B04-4192-9858-1F4C30EFDA5B}"/>
              </a:ext>
            </a:extLst>
          </p:cNvPr>
          <p:cNvSpPr>
            <a:spLocks noGrp="1"/>
          </p:cNvSpPr>
          <p:nvPr>
            <p:ph type="body" sz="quarter" idx="34" hasCustomPrompt="1"/>
          </p:nvPr>
        </p:nvSpPr>
        <p:spPr>
          <a:xfrm>
            <a:off x="910838" y="2564313"/>
            <a:ext cx="4750631" cy="448769"/>
          </a:xfrm>
          <a:prstGeom prst="rect">
            <a:avLst/>
          </a:prstGeom>
        </p:spPr>
        <p:txBody>
          <a:bodyPr/>
          <a:lstStyle>
            <a:lvl1pPr marL="0" indent="0" algn="ctr">
              <a:buNone/>
              <a:defRPr sz="1800" cap="none" spc="200" baseline="0">
                <a:solidFill>
                  <a:schemeClr val="accent5">
                    <a:lumMod val="50000"/>
                  </a:schemeClr>
                </a:solidFill>
                <a:latin typeface="+mj-lt"/>
              </a:defRPr>
            </a:lvl1pPr>
          </a:lstStyle>
          <a:p>
            <a:pPr lvl="0"/>
            <a:r>
              <a:rPr lang="en-US" dirty="0"/>
              <a:t>Click to add title</a:t>
            </a:r>
          </a:p>
        </p:txBody>
      </p:sp>
      <p:sp>
        <p:nvSpPr>
          <p:cNvPr id="11" name="Text Placeholder 10">
            <a:extLst>
              <a:ext uri="{FF2B5EF4-FFF2-40B4-BE49-F238E27FC236}">
                <a16:creationId xmlns:a16="http://schemas.microsoft.com/office/drawing/2014/main" id="{910CB016-EEF8-4992-8F92-8FE3375CEB06}"/>
              </a:ext>
            </a:extLst>
          </p:cNvPr>
          <p:cNvSpPr>
            <a:spLocks noGrp="1"/>
          </p:cNvSpPr>
          <p:nvPr>
            <p:ph type="body" sz="quarter" idx="25" hasCustomPrompt="1"/>
          </p:nvPr>
        </p:nvSpPr>
        <p:spPr>
          <a:xfrm>
            <a:off x="7739877" y="2564313"/>
            <a:ext cx="3532840" cy="448769"/>
          </a:xfrm>
          <a:prstGeom prst="rect">
            <a:avLst/>
          </a:prstGeom>
        </p:spPr>
        <p:txBody>
          <a:bodyPr/>
          <a:lstStyle>
            <a:lvl1pPr marL="0" indent="0" algn="ctr">
              <a:buNone/>
              <a:defRPr sz="1800" cap="none" spc="200" baseline="0">
                <a:solidFill>
                  <a:schemeClr val="accent5">
                    <a:lumMod val="50000"/>
                  </a:schemeClr>
                </a:solidFill>
                <a:latin typeface="+mj-lt"/>
              </a:defRPr>
            </a:lvl1pPr>
          </a:lstStyle>
          <a:p>
            <a:pPr lvl="0"/>
            <a:r>
              <a:rPr lang="en-US" dirty="0"/>
              <a:t>Click to add title</a:t>
            </a:r>
          </a:p>
        </p:txBody>
      </p:sp>
      <p:sp>
        <p:nvSpPr>
          <p:cNvPr id="30" name="Content Placeholder 29">
            <a:extLst>
              <a:ext uri="{FF2B5EF4-FFF2-40B4-BE49-F238E27FC236}">
                <a16:creationId xmlns:a16="http://schemas.microsoft.com/office/drawing/2014/main" id="{E7176063-74EF-4FC1-A687-2F5900412F55}"/>
              </a:ext>
            </a:extLst>
          </p:cNvPr>
          <p:cNvSpPr>
            <a:spLocks noGrp="1"/>
          </p:cNvSpPr>
          <p:nvPr>
            <p:ph sz="quarter" idx="35" hasCustomPrompt="1"/>
          </p:nvPr>
        </p:nvSpPr>
        <p:spPr>
          <a:xfrm>
            <a:off x="911225" y="3187700"/>
            <a:ext cx="4749800" cy="2771775"/>
          </a:xfrm>
          <a:prstGeom prst="rect">
            <a:avLst/>
          </a:prstGeom>
        </p:spPr>
        <p:txBody>
          <a:bodyPr/>
          <a:lstStyle>
            <a:lvl1pPr marL="0" indent="0">
              <a:buNone/>
              <a:defRPr sz="1400" cap="all" baseline="0"/>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add content</a:t>
            </a:r>
          </a:p>
        </p:txBody>
      </p:sp>
      <p:sp>
        <p:nvSpPr>
          <p:cNvPr id="37" name="Content Placeholder 29">
            <a:extLst>
              <a:ext uri="{FF2B5EF4-FFF2-40B4-BE49-F238E27FC236}">
                <a16:creationId xmlns:a16="http://schemas.microsoft.com/office/drawing/2014/main" id="{1958214F-5F3C-4FBF-9DBD-97579EF4CF49}"/>
              </a:ext>
            </a:extLst>
          </p:cNvPr>
          <p:cNvSpPr>
            <a:spLocks noGrp="1"/>
          </p:cNvSpPr>
          <p:nvPr>
            <p:ph sz="quarter" idx="36" hasCustomPrompt="1"/>
          </p:nvPr>
        </p:nvSpPr>
        <p:spPr>
          <a:xfrm>
            <a:off x="7028164" y="3107442"/>
            <a:ext cx="4252612" cy="2882900"/>
          </a:xfrm>
          <a:prstGeom prst="rect">
            <a:avLst/>
          </a:prstGeom>
        </p:spPr>
        <p:txBody>
          <a:bodyPr/>
          <a:lstStyle>
            <a:lvl1pPr marL="0" indent="0">
              <a:buNone/>
              <a:defRPr sz="1400" cap="all" baseline="0"/>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add content</a:t>
            </a:r>
          </a:p>
        </p:txBody>
      </p:sp>
      <p:sp>
        <p:nvSpPr>
          <p:cNvPr id="3" name="Date Placeholder 2">
            <a:extLst>
              <a:ext uri="{FF2B5EF4-FFF2-40B4-BE49-F238E27FC236}">
                <a16:creationId xmlns:a16="http://schemas.microsoft.com/office/drawing/2014/main" id="{39058ECB-2935-45B1-80F1-ED38302C2759}"/>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B8FC42CC-A62B-40E8-907A-F15D7C216F8A}"/>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a16="http://schemas.microsoft.com/office/drawing/2014/main" id="{333E0735-85DE-48C3-8FE9-0754F9ABD6C1}"/>
              </a:ext>
            </a:extLst>
          </p:cNvPr>
          <p:cNvSpPr>
            <a:spLocks noGrp="1"/>
          </p:cNvSpPr>
          <p:nvPr>
            <p:ph type="sldNum" sz="quarter" idx="12"/>
          </p:nvPr>
        </p:nvSpPr>
        <p:spPr>
          <a:xfrm>
            <a:off x="8610600" y="6356350"/>
            <a:ext cx="2743200" cy="365125"/>
          </a:xfrm>
          <a:prstGeom prst="rect">
            <a:avLst/>
          </a:prstGeom>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781160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Yr Action Plan">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1A378E50-94EF-4230-91B3-4CDA4804D460}"/>
              </a:ext>
              <a:ext uri="{C183D7F6-B498-43B3-948B-1728B52AA6E4}">
                <adec:decorative xmlns:adec="http://schemas.microsoft.com/office/drawing/2017/decorative" val="1"/>
              </a:ext>
            </a:extLst>
          </p:cNvPr>
          <p:cNvGrpSpPr/>
          <p:nvPr userDrawn="1"/>
        </p:nvGrpSpPr>
        <p:grpSpPr>
          <a:xfrm>
            <a:off x="2749477" y="4411918"/>
            <a:ext cx="7895340" cy="344415"/>
            <a:chOff x="2749477" y="4411918"/>
            <a:chExt cx="7895340" cy="344415"/>
          </a:xfrm>
        </p:grpSpPr>
        <p:cxnSp>
          <p:nvCxnSpPr>
            <p:cNvPr id="102" name="Straight Connector 101">
              <a:extLst>
                <a:ext uri="{FF2B5EF4-FFF2-40B4-BE49-F238E27FC236}">
                  <a16:creationId xmlns:a16="http://schemas.microsoft.com/office/drawing/2014/main" id="{3FDF687F-1594-4839-AA46-5DACB2E040FA}"/>
                </a:ext>
                <a:ext uri="{C183D7F6-B498-43B3-948B-1728B52AA6E4}">
                  <adec:decorative xmlns:adec="http://schemas.microsoft.com/office/drawing/2017/decorative" val="1"/>
                </a:ext>
              </a:extLst>
            </p:cNvPr>
            <p:cNvCxnSpPr>
              <a:cxnSpLocks/>
            </p:cNvCxnSpPr>
            <p:nvPr/>
          </p:nvCxnSpPr>
          <p:spPr>
            <a:xfrm flipH="1">
              <a:off x="2749477" y="441191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EAD917A9-665D-46F4-8911-E2881838B6E6}"/>
                </a:ext>
                <a:ext uri="{C183D7F6-B498-43B3-948B-1728B52AA6E4}">
                  <adec:decorative xmlns:adec="http://schemas.microsoft.com/office/drawing/2017/decorative" val="1"/>
                </a:ext>
              </a:extLst>
            </p:cNvPr>
            <p:cNvCxnSpPr>
              <a:cxnSpLocks/>
            </p:cNvCxnSpPr>
            <p:nvPr/>
          </p:nvCxnSpPr>
          <p:spPr>
            <a:xfrm flipH="1">
              <a:off x="6699668" y="441191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37D52265-C77D-45A6-96A5-2656848A3117}"/>
                </a:ext>
                <a:ext uri="{C183D7F6-B498-43B3-948B-1728B52AA6E4}">
                  <adec:decorative xmlns:adec="http://schemas.microsoft.com/office/drawing/2017/decorative" val="1"/>
                </a:ext>
              </a:extLst>
            </p:cNvPr>
            <p:cNvCxnSpPr>
              <a:cxnSpLocks/>
            </p:cNvCxnSpPr>
            <p:nvPr/>
          </p:nvCxnSpPr>
          <p:spPr>
            <a:xfrm flipH="1">
              <a:off x="10643557" y="441191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2" name="Group 1">
            <a:extLst>
              <a:ext uri="{FF2B5EF4-FFF2-40B4-BE49-F238E27FC236}">
                <a16:creationId xmlns:a16="http://schemas.microsoft.com/office/drawing/2014/main" id="{4075B284-B3F9-49E3-A5BC-FBFD2C706C3D}"/>
              </a:ext>
              <a:ext uri="{C183D7F6-B498-43B3-948B-1728B52AA6E4}">
                <adec:decorative xmlns:adec="http://schemas.microsoft.com/office/drawing/2017/decorative" val="1"/>
              </a:ext>
            </a:extLst>
          </p:cNvPr>
          <p:cNvGrpSpPr/>
          <p:nvPr userDrawn="1"/>
        </p:nvGrpSpPr>
        <p:grpSpPr>
          <a:xfrm>
            <a:off x="2750737" y="2675138"/>
            <a:ext cx="6313957" cy="344415"/>
            <a:chOff x="2750737" y="2675138"/>
            <a:chExt cx="6313957" cy="344415"/>
          </a:xfrm>
        </p:grpSpPr>
        <p:cxnSp>
          <p:nvCxnSpPr>
            <p:cNvPr id="148" name="Straight Connector 147">
              <a:extLst>
                <a:ext uri="{FF2B5EF4-FFF2-40B4-BE49-F238E27FC236}">
                  <a16:creationId xmlns:a16="http://schemas.microsoft.com/office/drawing/2014/main" id="{1D75FFD8-965E-47C7-B05F-A941B5164AB4}"/>
                </a:ext>
                <a:ext uri="{C183D7F6-B498-43B3-948B-1728B52AA6E4}">
                  <adec:decorative xmlns:adec="http://schemas.microsoft.com/office/drawing/2017/decorative" val="1"/>
                </a:ext>
              </a:extLst>
            </p:cNvPr>
            <p:cNvCxnSpPr>
              <a:cxnSpLocks/>
            </p:cNvCxnSpPr>
            <p:nvPr userDrawn="1"/>
          </p:nvCxnSpPr>
          <p:spPr>
            <a:xfrm flipH="1">
              <a:off x="2750737" y="267513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ABDDFF1A-AABD-4DA5-9811-02C4149132AF}"/>
                </a:ext>
                <a:ext uri="{C183D7F6-B498-43B3-948B-1728B52AA6E4}">
                  <adec:decorative xmlns:adec="http://schemas.microsoft.com/office/drawing/2017/decorative" val="1"/>
                </a:ext>
              </a:extLst>
            </p:cNvPr>
            <p:cNvCxnSpPr>
              <a:cxnSpLocks/>
            </p:cNvCxnSpPr>
            <p:nvPr userDrawn="1"/>
          </p:nvCxnSpPr>
          <p:spPr>
            <a:xfrm flipH="1">
              <a:off x="5116887" y="267513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7862A0FB-DDED-42C5-B28D-D466080F4637}"/>
                </a:ext>
                <a:ext uri="{C183D7F6-B498-43B3-948B-1728B52AA6E4}">
                  <adec:decorative xmlns:adec="http://schemas.microsoft.com/office/drawing/2017/decorative" val="1"/>
                </a:ext>
              </a:extLst>
            </p:cNvPr>
            <p:cNvCxnSpPr>
              <a:cxnSpLocks/>
            </p:cNvCxnSpPr>
            <p:nvPr userDrawn="1"/>
          </p:nvCxnSpPr>
          <p:spPr>
            <a:xfrm flipH="1">
              <a:off x="9063434" y="267513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sp>
        <p:nvSpPr>
          <p:cNvPr id="4" name="Title 3">
            <a:extLst>
              <a:ext uri="{FF2B5EF4-FFF2-40B4-BE49-F238E27FC236}">
                <a16:creationId xmlns:a16="http://schemas.microsoft.com/office/drawing/2014/main" id="{7CD073CE-AA33-40C2-9636-3F5C236050F4}"/>
              </a:ext>
            </a:extLst>
          </p:cNvPr>
          <p:cNvSpPr>
            <a:spLocks noGrp="1"/>
          </p:cNvSpPr>
          <p:nvPr>
            <p:ph type="title" hasCustomPrompt="1"/>
          </p:nvPr>
        </p:nvSpPr>
        <p:spPr>
          <a:xfrm>
            <a:off x="4292241" y="693422"/>
            <a:ext cx="3607518" cy="633402"/>
          </a:xfrm>
          <a:prstGeom prst="rect">
            <a:avLst/>
          </a:prstGeom>
          <a:ln w="28575">
            <a:solidFill>
              <a:schemeClr val="accent2"/>
            </a:solidFill>
          </a:ln>
        </p:spPr>
        <p:txBody>
          <a:bodyPr anchor="ctr"/>
          <a:lstStyle>
            <a:lvl1pPr algn="ctr">
              <a:defRPr sz="2400" cap="all" spc="100" baseline="0">
                <a:solidFill>
                  <a:schemeClr val="tx2"/>
                </a:solidFill>
              </a:defRPr>
            </a:lvl1pPr>
          </a:lstStyle>
          <a:p>
            <a:r>
              <a:rPr lang="en-US" dirty="0"/>
              <a:t>Click to add title</a:t>
            </a:r>
          </a:p>
        </p:txBody>
      </p:sp>
      <p:sp>
        <p:nvSpPr>
          <p:cNvPr id="58" name="Text Placeholder 14">
            <a:extLst>
              <a:ext uri="{FF2B5EF4-FFF2-40B4-BE49-F238E27FC236}">
                <a16:creationId xmlns:a16="http://schemas.microsoft.com/office/drawing/2014/main" id="{FC053B39-4BE6-44B3-8D93-ED230B1611A4}"/>
              </a:ext>
            </a:extLst>
          </p:cNvPr>
          <p:cNvSpPr>
            <a:spLocks noGrp="1"/>
          </p:cNvSpPr>
          <p:nvPr>
            <p:ph type="body" sz="quarter" idx="43" hasCustomPrompt="1"/>
          </p:nvPr>
        </p:nvSpPr>
        <p:spPr>
          <a:xfrm>
            <a:off x="2029367" y="220055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dirty="0"/>
              <a:t>Click to add text</a:t>
            </a:r>
          </a:p>
        </p:txBody>
      </p:sp>
      <p:sp>
        <p:nvSpPr>
          <p:cNvPr id="59" name="Text Placeholder 14">
            <a:extLst>
              <a:ext uri="{FF2B5EF4-FFF2-40B4-BE49-F238E27FC236}">
                <a16:creationId xmlns:a16="http://schemas.microsoft.com/office/drawing/2014/main" id="{95F74BD3-C751-4644-9E0D-36D890A69E6E}"/>
              </a:ext>
            </a:extLst>
          </p:cNvPr>
          <p:cNvSpPr>
            <a:spLocks noGrp="1"/>
          </p:cNvSpPr>
          <p:nvPr>
            <p:ph type="body" sz="quarter" idx="44" hasCustomPrompt="1"/>
          </p:nvPr>
        </p:nvSpPr>
        <p:spPr>
          <a:xfrm>
            <a:off x="4397612" y="220055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dirty="0"/>
              <a:t>Click to add text</a:t>
            </a:r>
          </a:p>
        </p:txBody>
      </p:sp>
      <p:sp>
        <p:nvSpPr>
          <p:cNvPr id="60" name="Text Placeholder 14">
            <a:extLst>
              <a:ext uri="{FF2B5EF4-FFF2-40B4-BE49-F238E27FC236}">
                <a16:creationId xmlns:a16="http://schemas.microsoft.com/office/drawing/2014/main" id="{3D5CF2BE-8C0B-408F-AEEB-45E3B588305D}"/>
              </a:ext>
            </a:extLst>
          </p:cNvPr>
          <p:cNvSpPr>
            <a:spLocks noGrp="1"/>
          </p:cNvSpPr>
          <p:nvPr>
            <p:ph type="body" sz="quarter" idx="45" hasCustomPrompt="1"/>
          </p:nvPr>
        </p:nvSpPr>
        <p:spPr>
          <a:xfrm>
            <a:off x="8344687" y="220055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dirty="0"/>
              <a:t>Click to add text</a:t>
            </a:r>
          </a:p>
        </p:txBody>
      </p:sp>
      <p:sp>
        <p:nvSpPr>
          <p:cNvPr id="56" name="Text Placeholder 14">
            <a:extLst>
              <a:ext uri="{FF2B5EF4-FFF2-40B4-BE49-F238E27FC236}">
                <a16:creationId xmlns:a16="http://schemas.microsoft.com/office/drawing/2014/main" id="{4A07D9B0-4F06-4D69-B211-37FC634E5084}"/>
              </a:ext>
            </a:extLst>
          </p:cNvPr>
          <p:cNvSpPr>
            <a:spLocks noGrp="1"/>
          </p:cNvSpPr>
          <p:nvPr>
            <p:ph type="body" sz="quarter" idx="41" hasCustomPrompt="1"/>
          </p:nvPr>
        </p:nvSpPr>
        <p:spPr>
          <a:xfrm>
            <a:off x="696804" y="2739533"/>
            <a:ext cx="1021001" cy="501726"/>
          </a:xfrm>
          <a:prstGeom prst="rect">
            <a:avLst/>
          </a:prstGeom>
        </p:spPr>
        <p:txBody>
          <a:bodyPr anchor="ctr"/>
          <a:lstStyle>
            <a:lvl1pPr marL="0" indent="0" algn="ctr">
              <a:buNone/>
              <a:defRPr sz="2000" cap="none" spc="100" baseline="0">
                <a:solidFill>
                  <a:schemeClr val="accent5">
                    <a:lumMod val="50000"/>
                  </a:schemeClr>
                </a:solidFill>
                <a:latin typeface="+mj-lt"/>
              </a:defRPr>
            </a:lvl1pPr>
          </a:lstStyle>
          <a:p>
            <a:pPr lvl="0"/>
            <a:r>
              <a:rPr lang="en-US" dirty="0"/>
              <a:t>Add year</a:t>
            </a:r>
          </a:p>
        </p:txBody>
      </p:sp>
      <p:sp>
        <p:nvSpPr>
          <p:cNvPr id="20" name="Text Placeholder 14">
            <a:extLst>
              <a:ext uri="{FF2B5EF4-FFF2-40B4-BE49-F238E27FC236}">
                <a16:creationId xmlns:a16="http://schemas.microsoft.com/office/drawing/2014/main" id="{E36FDE7A-7F96-4A7E-AB4F-DBCEFD81C3BA}"/>
              </a:ext>
            </a:extLst>
          </p:cNvPr>
          <p:cNvSpPr>
            <a:spLocks noGrp="1"/>
          </p:cNvSpPr>
          <p:nvPr>
            <p:ph type="body" sz="quarter" idx="17" hasCustomPrompt="1"/>
          </p:nvPr>
        </p:nvSpPr>
        <p:spPr>
          <a:xfrm>
            <a:off x="1712346"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1" name="Text Placeholder 14">
            <a:extLst>
              <a:ext uri="{FF2B5EF4-FFF2-40B4-BE49-F238E27FC236}">
                <a16:creationId xmlns:a16="http://schemas.microsoft.com/office/drawing/2014/main" id="{C3C9C771-CEBA-46FF-9941-0F82E4028CC4}"/>
              </a:ext>
            </a:extLst>
          </p:cNvPr>
          <p:cNvSpPr>
            <a:spLocks noGrp="1"/>
          </p:cNvSpPr>
          <p:nvPr>
            <p:ph type="body" sz="quarter" idx="18" hasCustomPrompt="1"/>
          </p:nvPr>
        </p:nvSpPr>
        <p:spPr>
          <a:xfrm>
            <a:off x="2501761"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2" name="Text Placeholder 14">
            <a:extLst>
              <a:ext uri="{FF2B5EF4-FFF2-40B4-BE49-F238E27FC236}">
                <a16:creationId xmlns:a16="http://schemas.microsoft.com/office/drawing/2014/main" id="{945F6154-355B-4195-8155-1E8C079CDEE2}"/>
              </a:ext>
            </a:extLst>
          </p:cNvPr>
          <p:cNvSpPr>
            <a:spLocks noGrp="1"/>
          </p:cNvSpPr>
          <p:nvPr>
            <p:ph type="body" sz="quarter" idx="19" hasCustomPrompt="1"/>
          </p:nvPr>
        </p:nvSpPr>
        <p:spPr>
          <a:xfrm>
            <a:off x="3291176"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3" name="Text Placeholder 14">
            <a:extLst>
              <a:ext uri="{FF2B5EF4-FFF2-40B4-BE49-F238E27FC236}">
                <a16:creationId xmlns:a16="http://schemas.microsoft.com/office/drawing/2014/main" id="{B8E228D5-C0F1-4215-8880-B28856B6F77B}"/>
              </a:ext>
            </a:extLst>
          </p:cNvPr>
          <p:cNvSpPr>
            <a:spLocks noGrp="1"/>
          </p:cNvSpPr>
          <p:nvPr>
            <p:ph type="body" sz="quarter" idx="20" hasCustomPrompt="1"/>
          </p:nvPr>
        </p:nvSpPr>
        <p:spPr>
          <a:xfrm>
            <a:off x="4080591"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4" name="Text Placeholder 14">
            <a:extLst>
              <a:ext uri="{FF2B5EF4-FFF2-40B4-BE49-F238E27FC236}">
                <a16:creationId xmlns:a16="http://schemas.microsoft.com/office/drawing/2014/main" id="{5568E40A-0330-4C80-9F64-FB6C4B7CC11D}"/>
              </a:ext>
            </a:extLst>
          </p:cNvPr>
          <p:cNvSpPr>
            <a:spLocks noGrp="1"/>
          </p:cNvSpPr>
          <p:nvPr>
            <p:ph type="body" sz="quarter" idx="21" hasCustomPrompt="1"/>
          </p:nvPr>
        </p:nvSpPr>
        <p:spPr>
          <a:xfrm>
            <a:off x="4810807" y="317017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5" name="Text Placeholder 14">
            <a:extLst>
              <a:ext uri="{FF2B5EF4-FFF2-40B4-BE49-F238E27FC236}">
                <a16:creationId xmlns:a16="http://schemas.microsoft.com/office/drawing/2014/main" id="{EC8A3FD2-F6F6-40A0-89E1-7769CBB8D4BB}"/>
              </a:ext>
            </a:extLst>
          </p:cNvPr>
          <p:cNvSpPr>
            <a:spLocks noGrp="1"/>
          </p:cNvSpPr>
          <p:nvPr>
            <p:ph type="body" sz="quarter" idx="22" hasCustomPrompt="1"/>
          </p:nvPr>
        </p:nvSpPr>
        <p:spPr>
          <a:xfrm>
            <a:off x="5659421"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6" name="Text Placeholder 14">
            <a:extLst>
              <a:ext uri="{FF2B5EF4-FFF2-40B4-BE49-F238E27FC236}">
                <a16:creationId xmlns:a16="http://schemas.microsoft.com/office/drawing/2014/main" id="{A882D901-8E7C-431B-B6E9-14C8BD5B22C0}"/>
              </a:ext>
            </a:extLst>
          </p:cNvPr>
          <p:cNvSpPr>
            <a:spLocks noGrp="1"/>
          </p:cNvSpPr>
          <p:nvPr>
            <p:ph type="body" sz="quarter" idx="23" hasCustomPrompt="1"/>
          </p:nvPr>
        </p:nvSpPr>
        <p:spPr>
          <a:xfrm>
            <a:off x="6448836"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7" name="Text Placeholder 14">
            <a:extLst>
              <a:ext uri="{FF2B5EF4-FFF2-40B4-BE49-F238E27FC236}">
                <a16:creationId xmlns:a16="http://schemas.microsoft.com/office/drawing/2014/main" id="{2051E2EF-F729-4B79-8CD4-C0D60EE9AD08}"/>
              </a:ext>
            </a:extLst>
          </p:cNvPr>
          <p:cNvSpPr>
            <a:spLocks noGrp="1"/>
          </p:cNvSpPr>
          <p:nvPr>
            <p:ph type="body" sz="quarter" idx="24" hasCustomPrompt="1"/>
          </p:nvPr>
        </p:nvSpPr>
        <p:spPr>
          <a:xfrm>
            <a:off x="7238251"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8" name="Text Placeholder 14">
            <a:extLst>
              <a:ext uri="{FF2B5EF4-FFF2-40B4-BE49-F238E27FC236}">
                <a16:creationId xmlns:a16="http://schemas.microsoft.com/office/drawing/2014/main" id="{A8A6BF26-67C7-4AFD-82B4-5F8831E6276B}"/>
              </a:ext>
            </a:extLst>
          </p:cNvPr>
          <p:cNvSpPr>
            <a:spLocks noGrp="1"/>
          </p:cNvSpPr>
          <p:nvPr>
            <p:ph type="body" sz="quarter" idx="25" hasCustomPrompt="1"/>
          </p:nvPr>
        </p:nvSpPr>
        <p:spPr>
          <a:xfrm>
            <a:off x="8027666"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9" name="Text Placeholder 14">
            <a:extLst>
              <a:ext uri="{FF2B5EF4-FFF2-40B4-BE49-F238E27FC236}">
                <a16:creationId xmlns:a16="http://schemas.microsoft.com/office/drawing/2014/main" id="{9D579002-8C14-4A35-90BB-43E508420D98}"/>
              </a:ext>
            </a:extLst>
          </p:cNvPr>
          <p:cNvSpPr>
            <a:spLocks noGrp="1"/>
          </p:cNvSpPr>
          <p:nvPr>
            <p:ph type="body" sz="quarter" idx="26" hasCustomPrompt="1"/>
          </p:nvPr>
        </p:nvSpPr>
        <p:spPr>
          <a:xfrm>
            <a:off x="8817081"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0" name="Text Placeholder 14">
            <a:extLst>
              <a:ext uri="{FF2B5EF4-FFF2-40B4-BE49-F238E27FC236}">
                <a16:creationId xmlns:a16="http://schemas.microsoft.com/office/drawing/2014/main" id="{AA2D386B-15E3-4543-8D79-5B890CB60E7F}"/>
              </a:ext>
            </a:extLst>
          </p:cNvPr>
          <p:cNvSpPr>
            <a:spLocks noGrp="1"/>
          </p:cNvSpPr>
          <p:nvPr>
            <p:ph type="body" sz="quarter" idx="27" hasCustomPrompt="1"/>
          </p:nvPr>
        </p:nvSpPr>
        <p:spPr>
          <a:xfrm>
            <a:off x="9606496"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1" name="Text Placeholder 14">
            <a:extLst>
              <a:ext uri="{FF2B5EF4-FFF2-40B4-BE49-F238E27FC236}">
                <a16:creationId xmlns:a16="http://schemas.microsoft.com/office/drawing/2014/main" id="{D1BBCCCB-0A70-4CE2-AC23-DC53C20096BA}"/>
              </a:ext>
            </a:extLst>
          </p:cNvPr>
          <p:cNvSpPr>
            <a:spLocks noGrp="1"/>
          </p:cNvSpPr>
          <p:nvPr>
            <p:ph type="body" sz="quarter" idx="28" hasCustomPrompt="1"/>
          </p:nvPr>
        </p:nvSpPr>
        <p:spPr>
          <a:xfrm>
            <a:off x="10395907"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61" name="Text Placeholder 14">
            <a:extLst>
              <a:ext uri="{FF2B5EF4-FFF2-40B4-BE49-F238E27FC236}">
                <a16:creationId xmlns:a16="http://schemas.microsoft.com/office/drawing/2014/main" id="{83DD38EA-382F-4255-927F-5F23153D51A7}"/>
              </a:ext>
            </a:extLst>
          </p:cNvPr>
          <p:cNvSpPr>
            <a:spLocks noGrp="1"/>
          </p:cNvSpPr>
          <p:nvPr>
            <p:ph type="body" sz="quarter" idx="46" hasCustomPrompt="1"/>
          </p:nvPr>
        </p:nvSpPr>
        <p:spPr>
          <a:xfrm>
            <a:off x="2029367" y="400313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dirty="0"/>
              <a:t>Click to add text</a:t>
            </a:r>
          </a:p>
        </p:txBody>
      </p:sp>
      <p:sp>
        <p:nvSpPr>
          <p:cNvPr id="62" name="Text Placeholder 14">
            <a:extLst>
              <a:ext uri="{FF2B5EF4-FFF2-40B4-BE49-F238E27FC236}">
                <a16:creationId xmlns:a16="http://schemas.microsoft.com/office/drawing/2014/main" id="{DDBB317C-ECEA-48F8-B070-51A7C7B4CDB2}"/>
              </a:ext>
            </a:extLst>
          </p:cNvPr>
          <p:cNvSpPr>
            <a:spLocks noGrp="1"/>
          </p:cNvSpPr>
          <p:nvPr>
            <p:ph type="body" sz="quarter" idx="47" hasCustomPrompt="1"/>
          </p:nvPr>
        </p:nvSpPr>
        <p:spPr>
          <a:xfrm>
            <a:off x="5976442" y="4003137"/>
            <a:ext cx="1440088" cy="408780"/>
          </a:xfrm>
          <a:prstGeom prst="rect">
            <a:avLst/>
          </a:prstGeom>
        </p:spPr>
        <p:txBody>
          <a:bodyPr anchor="b"/>
          <a:lstStyle>
            <a:lvl1pPr marL="0" indent="0" algn="ctr">
              <a:lnSpc>
                <a:spcPct val="100000"/>
              </a:lnSpc>
              <a:spcBef>
                <a:spcPts val="0"/>
              </a:spcBef>
              <a:buNone/>
              <a:defRPr sz="1400" b="0" cap="none" spc="100" baseline="0">
                <a:solidFill>
                  <a:schemeClr val="accent5">
                    <a:lumMod val="50000"/>
                  </a:schemeClr>
                </a:solidFill>
                <a:latin typeface="+mn-lt"/>
              </a:defRPr>
            </a:lvl1pPr>
          </a:lstStyle>
          <a:p>
            <a:pPr lvl="0"/>
            <a:r>
              <a:rPr lang="en-US" dirty="0"/>
              <a:t>Click to add text</a:t>
            </a:r>
          </a:p>
        </p:txBody>
      </p:sp>
      <p:sp>
        <p:nvSpPr>
          <p:cNvPr id="63" name="Text Placeholder 14">
            <a:extLst>
              <a:ext uri="{FF2B5EF4-FFF2-40B4-BE49-F238E27FC236}">
                <a16:creationId xmlns:a16="http://schemas.microsoft.com/office/drawing/2014/main" id="{5C19CD78-318A-4E21-9027-254A8711F4C1}"/>
              </a:ext>
            </a:extLst>
          </p:cNvPr>
          <p:cNvSpPr>
            <a:spLocks noGrp="1"/>
          </p:cNvSpPr>
          <p:nvPr>
            <p:ph type="body" sz="quarter" idx="48" hasCustomPrompt="1"/>
          </p:nvPr>
        </p:nvSpPr>
        <p:spPr>
          <a:xfrm>
            <a:off x="9923517" y="400313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j-lt"/>
              </a:defRPr>
            </a:lvl1pPr>
          </a:lstStyle>
          <a:p>
            <a:pPr lvl="0"/>
            <a:r>
              <a:rPr lang="en-US" dirty="0"/>
              <a:t>Click to add text</a:t>
            </a:r>
          </a:p>
        </p:txBody>
      </p:sp>
      <p:sp>
        <p:nvSpPr>
          <p:cNvPr id="57" name="Text Placeholder 14">
            <a:extLst>
              <a:ext uri="{FF2B5EF4-FFF2-40B4-BE49-F238E27FC236}">
                <a16:creationId xmlns:a16="http://schemas.microsoft.com/office/drawing/2014/main" id="{A437805B-FB40-4996-AD55-1BF1A2D64F0B}"/>
              </a:ext>
            </a:extLst>
          </p:cNvPr>
          <p:cNvSpPr>
            <a:spLocks noGrp="1"/>
          </p:cNvSpPr>
          <p:nvPr>
            <p:ph type="body" sz="quarter" idx="42" hasCustomPrompt="1"/>
          </p:nvPr>
        </p:nvSpPr>
        <p:spPr>
          <a:xfrm>
            <a:off x="696804" y="4437609"/>
            <a:ext cx="1021001" cy="501726"/>
          </a:xfrm>
          <a:prstGeom prst="rect">
            <a:avLst/>
          </a:prstGeom>
        </p:spPr>
        <p:txBody>
          <a:bodyPr anchor="ctr"/>
          <a:lstStyle>
            <a:lvl1pPr marL="0" indent="0" algn="ctr">
              <a:buNone/>
              <a:defRPr sz="2000" cap="none" spc="100" baseline="0">
                <a:solidFill>
                  <a:schemeClr val="accent5">
                    <a:lumMod val="50000"/>
                  </a:schemeClr>
                </a:solidFill>
                <a:latin typeface="+mj-lt"/>
              </a:defRPr>
            </a:lvl1pPr>
          </a:lstStyle>
          <a:p>
            <a:pPr lvl="0"/>
            <a:r>
              <a:rPr lang="en-US" dirty="0"/>
              <a:t>Add year</a:t>
            </a:r>
          </a:p>
        </p:txBody>
      </p:sp>
      <p:sp>
        <p:nvSpPr>
          <p:cNvPr id="32" name="Text Placeholder 14">
            <a:extLst>
              <a:ext uri="{FF2B5EF4-FFF2-40B4-BE49-F238E27FC236}">
                <a16:creationId xmlns:a16="http://schemas.microsoft.com/office/drawing/2014/main" id="{40A55730-770B-4851-B7C1-A3AE260339EC}"/>
              </a:ext>
            </a:extLst>
          </p:cNvPr>
          <p:cNvSpPr>
            <a:spLocks noGrp="1"/>
          </p:cNvSpPr>
          <p:nvPr>
            <p:ph type="body" sz="quarter" idx="29" hasCustomPrompt="1"/>
          </p:nvPr>
        </p:nvSpPr>
        <p:spPr>
          <a:xfrm>
            <a:off x="171234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3" name="Text Placeholder 14">
            <a:extLst>
              <a:ext uri="{FF2B5EF4-FFF2-40B4-BE49-F238E27FC236}">
                <a16:creationId xmlns:a16="http://schemas.microsoft.com/office/drawing/2014/main" id="{32F5F67C-8450-4CC2-984C-18CEA2A424FA}"/>
              </a:ext>
            </a:extLst>
          </p:cNvPr>
          <p:cNvSpPr>
            <a:spLocks noGrp="1"/>
          </p:cNvSpPr>
          <p:nvPr>
            <p:ph type="body" sz="quarter" idx="30" hasCustomPrompt="1"/>
          </p:nvPr>
        </p:nvSpPr>
        <p:spPr>
          <a:xfrm>
            <a:off x="250176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4" name="Text Placeholder 14">
            <a:extLst>
              <a:ext uri="{FF2B5EF4-FFF2-40B4-BE49-F238E27FC236}">
                <a16:creationId xmlns:a16="http://schemas.microsoft.com/office/drawing/2014/main" id="{205940B1-D0A7-4FA0-8075-1DD875262A2B}"/>
              </a:ext>
            </a:extLst>
          </p:cNvPr>
          <p:cNvSpPr>
            <a:spLocks noGrp="1"/>
          </p:cNvSpPr>
          <p:nvPr>
            <p:ph type="body" sz="quarter" idx="31" hasCustomPrompt="1"/>
          </p:nvPr>
        </p:nvSpPr>
        <p:spPr>
          <a:xfrm>
            <a:off x="329117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5" name="Text Placeholder 14">
            <a:extLst>
              <a:ext uri="{FF2B5EF4-FFF2-40B4-BE49-F238E27FC236}">
                <a16:creationId xmlns:a16="http://schemas.microsoft.com/office/drawing/2014/main" id="{FF257E24-EF53-4359-8CF5-CC42A8F66184}"/>
              </a:ext>
            </a:extLst>
          </p:cNvPr>
          <p:cNvSpPr>
            <a:spLocks noGrp="1"/>
          </p:cNvSpPr>
          <p:nvPr>
            <p:ph type="body" sz="quarter" idx="32" hasCustomPrompt="1"/>
          </p:nvPr>
        </p:nvSpPr>
        <p:spPr>
          <a:xfrm>
            <a:off x="408059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6" name="Text Placeholder 14">
            <a:extLst>
              <a:ext uri="{FF2B5EF4-FFF2-40B4-BE49-F238E27FC236}">
                <a16:creationId xmlns:a16="http://schemas.microsoft.com/office/drawing/2014/main" id="{5A2166B8-0F7E-45E9-970E-79F921472A30}"/>
              </a:ext>
            </a:extLst>
          </p:cNvPr>
          <p:cNvSpPr>
            <a:spLocks noGrp="1"/>
          </p:cNvSpPr>
          <p:nvPr>
            <p:ph type="body" sz="quarter" idx="33" hasCustomPrompt="1"/>
          </p:nvPr>
        </p:nvSpPr>
        <p:spPr>
          <a:xfrm>
            <a:off x="4810807" y="48719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7" name="Text Placeholder 14">
            <a:extLst>
              <a:ext uri="{FF2B5EF4-FFF2-40B4-BE49-F238E27FC236}">
                <a16:creationId xmlns:a16="http://schemas.microsoft.com/office/drawing/2014/main" id="{FF45DCBF-40C1-4B85-9196-4C0237FA8CE9}"/>
              </a:ext>
            </a:extLst>
          </p:cNvPr>
          <p:cNvSpPr>
            <a:spLocks noGrp="1"/>
          </p:cNvSpPr>
          <p:nvPr>
            <p:ph type="body" sz="quarter" idx="34" hasCustomPrompt="1"/>
          </p:nvPr>
        </p:nvSpPr>
        <p:spPr>
          <a:xfrm>
            <a:off x="565942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8" name="Text Placeholder 14">
            <a:extLst>
              <a:ext uri="{FF2B5EF4-FFF2-40B4-BE49-F238E27FC236}">
                <a16:creationId xmlns:a16="http://schemas.microsoft.com/office/drawing/2014/main" id="{E0182695-A664-4408-ACB6-D9273831D560}"/>
              </a:ext>
            </a:extLst>
          </p:cNvPr>
          <p:cNvSpPr>
            <a:spLocks noGrp="1"/>
          </p:cNvSpPr>
          <p:nvPr>
            <p:ph type="body" sz="quarter" idx="35" hasCustomPrompt="1"/>
          </p:nvPr>
        </p:nvSpPr>
        <p:spPr>
          <a:xfrm>
            <a:off x="644883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9" name="Text Placeholder 14">
            <a:extLst>
              <a:ext uri="{FF2B5EF4-FFF2-40B4-BE49-F238E27FC236}">
                <a16:creationId xmlns:a16="http://schemas.microsoft.com/office/drawing/2014/main" id="{2928531F-4FEC-4B06-9428-27244D33B936}"/>
              </a:ext>
            </a:extLst>
          </p:cNvPr>
          <p:cNvSpPr>
            <a:spLocks noGrp="1"/>
          </p:cNvSpPr>
          <p:nvPr>
            <p:ph type="body" sz="quarter" idx="36" hasCustomPrompt="1"/>
          </p:nvPr>
        </p:nvSpPr>
        <p:spPr>
          <a:xfrm>
            <a:off x="723825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40" name="Text Placeholder 14">
            <a:extLst>
              <a:ext uri="{FF2B5EF4-FFF2-40B4-BE49-F238E27FC236}">
                <a16:creationId xmlns:a16="http://schemas.microsoft.com/office/drawing/2014/main" id="{E678C8DB-AF28-4A99-B976-36F54BA279CD}"/>
              </a:ext>
            </a:extLst>
          </p:cNvPr>
          <p:cNvSpPr>
            <a:spLocks noGrp="1"/>
          </p:cNvSpPr>
          <p:nvPr>
            <p:ph type="body" sz="quarter" idx="37" hasCustomPrompt="1"/>
          </p:nvPr>
        </p:nvSpPr>
        <p:spPr>
          <a:xfrm>
            <a:off x="802766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41" name="Text Placeholder 14">
            <a:extLst>
              <a:ext uri="{FF2B5EF4-FFF2-40B4-BE49-F238E27FC236}">
                <a16:creationId xmlns:a16="http://schemas.microsoft.com/office/drawing/2014/main" id="{FB1CBFC6-0E9C-4ECA-A915-798C00479D6B}"/>
              </a:ext>
            </a:extLst>
          </p:cNvPr>
          <p:cNvSpPr>
            <a:spLocks noGrp="1"/>
          </p:cNvSpPr>
          <p:nvPr>
            <p:ph type="body" sz="quarter" idx="38" hasCustomPrompt="1"/>
          </p:nvPr>
        </p:nvSpPr>
        <p:spPr>
          <a:xfrm>
            <a:off x="881708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42" name="Text Placeholder 14">
            <a:extLst>
              <a:ext uri="{FF2B5EF4-FFF2-40B4-BE49-F238E27FC236}">
                <a16:creationId xmlns:a16="http://schemas.microsoft.com/office/drawing/2014/main" id="{B4EC71CB-AE6D-46A0-87B4-6E2BD6A1CF6F}"/>
              </a:ext>
            </a:extLst>
          </p:cNvPr>
          <p:cNvSpPr>
            <a:spLocks noGrp="1"/>
          </p:cNvSpPr>
          <p:nvPr>
            <p:ph type="body" sz="quarter" idx="39" hasCustomPrompt="1"/>
          </p:nvPr>
        </p:nvSpPr>
        <p:spPr>
          <a:xfrm>
            <a:off x="960649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43" name="Text Placeholder 14">
            <a:extLst>
              <a:ext uri="{FF2B5EF4-FFF2-40B4-BE49-F238E27FC236}">
                <a16:creationId xmlns:a16="http://schemas.microsoft.com/office/drawing/2014/main" id="{16A1EE39-3790-4721-9E09-19024F590A96}"/>
              </a:ext>
            </a:extLst>
          </p:cNvPr>
          <p:cNvSpPr>
            <a:spLocks noGrp="1"/>
          </p:cNvSpPr>
          <p:nvPr>
            <p:ph type="body" sz="quarter" idx="40" hasCustomPrompt="1"/>
          </p:nvPr>
        </p:nvSpPr>
        <p:spPr>
          <a:xfrm>
            <a:off x="10395907"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grpSp>
        <p:nvGrpSpPr>
          <p:cNvPr id="44" name="Group 43">
            <a:extLst>
              <a:ext uri="{FF2B5EF4-FFF2-40B4-BE49-F238E27FC236}">
                <a16:creationId xmlns:a16="http://schemas.microsoft.com/office/drawing/2014/main" id="{D4F8B141-9EE2-47E7-AF2A-94CECF90771C}"/>
              </a:ext>
              <a:ext uri="{C183D7F6-B498-43B3-948B-1728B52AA6E4}">
                <adec:decorative xmlns:adec="http://schemas.microsoft.com/office/drawing/2017/decorative" val="1"/>
              </a:ext>
            </a:extLst>
          </p:cNvPr>
          <p:cNvGrpSpPr/>
          <p:nvPr userDrawn="1"/>
        </p:nvGrpSpPr>
        <p:grpSpPr>
          <a:xfrm>
            <a:off x="2047081" y="4694680"/>
            <a:ext cx="8510121" cy="0"/>
            <a:chOff x="1504814" y="2488864"/>
            <a:chExt cx="8510121" cy="0"/>
          </a:xfrm>
        </p:grpSpPr>
        <p:cxnSp>
          <p:nvCxnSpPr>
            <p:cNvPr id="45" name="Straight Connector 44">
              <a:extLst>
                <a:ext uri="{FF2B5EF4-FFF2-40B4-BE49-F238E27FC236}">
                  <a16:creationId xmlns:a16="http://schemas.microsoft.com/office/drawing/2014/main" id="{0D73D561-653C-420E-BC66-5DA51DD36C89}"/>
                </a:ext>
              </a:extLst>
            </p:cNvPr>
            <p:cNvCxnSpPr>
              <a:cxnSpLocks/>
            </p:cNvCxnSpPr>
            <p:nvPr userDrawn="1"/>
          </p:nvCxnSpPr>
          <p:spPr>
            <a:xfrm>
              <a:off x="1504814"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D3729D46-C590-474A-BF51-5B9D4359EB74}"/>
                </a:ext>
              </a:extLst>
            </p:cNvPr>
            <p:cNvCxnSpPr>
              <a:cxnSpLocks/>
            </p:cNvCxnSpPr>
            <p:nvPr userDrawn="1"/>
          </p:nvCxnSpPr>
          <p:spPr>
            <a:xfrm>
              <a:off x="2301137"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148D21A3-16A8-4ECB-832A-29159F1D20E9}"/>
                </a:ext>
              </a:extLst>
            </p:cNvPr>
            <p:cNvCxnSpPr>
              <a:cxnSpLocks/>
            </p:cNvCxnSpPr>
            <p:nvPr userDrawn="1"/>
          </p:nvCxnSpPr>
          <p:spPr>
            <a:xfrm>
              <a:off x="308377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DB217E3B-A68A-4BBD-889D-C078F6616CB6}"/>
                </a:ext>
              </a:extLst>
            </p:cNvPr>
            <p:cNvCxnSpPr>
              <a:cxnSpLocks/>
            </p:cNvCxnSpPr>
            <p:nvPr userDrawn="1"/>
          </p:nvCxnSpPr>
          <p:spPr>
            <a:xfrm>
              <a:off x="388009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AC64796-B68D-4AE1-A16E-54663926A7FD}"/>
                </a:ext>
              </a:extLst>
            </p:cNvPr>
            <p:cNvCxnSpPr>
              <a:cxnSpLocks/>
            </p:cNvCxnSpPr>
            <p:nvPr userDrawn="1"/>
          </p:nvCxnSpPr>
          <p:spPr>
            <a:xfrm>
              <a:off x="465589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869D787A-5A6E-4ADB-BAAA-FC5EF3EF1BE0}"/>
                </a:ext>
              </a:extLst>
            </p:cNvPr>
            <p:cNvCxnSpPr>
              <a:cxnSpLocks/>
            </p:cNvCxnSpPr>
            <p:nvPr userDrawn="1"/>
          </p:nvCxnSpPr>
          <p:spPr>
            <a:xfrm>
              <a:off x="545221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1E371F89-9862-4F45-9CA4-A53BF2C3F720}"/>
                </a:ext>
              </a:extLst>
            </p:cNvPr>
            <p:cNvCxnSpPr>
              <a:cxnSpLocks/>
            </p:cNvCxnSpPr>
            <p:nvPr userDrawn="1"/>
          </p:nvCxnSpPr>
          <p:spPr>
            <a:xfrm>
              <a:off x="6234858"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19AC00F-FB14-4E51-ABB2-C72FB6C0A0F7}"/>
                </a:ext>
              </a:extLst>
            </p:cNvPr>
            <p:cNvCxnSpPr>
              <a:cxnSpLocks/>
            </p:cNvCxnSpPr>
            <p:nvPr userDrawn="1"/>
          </p:nvCxnSpPr>
          <p:spPr>
            <a:xfrm>
              <a:off x="7031181"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083D041-D6E2-4DFF-A37E-21E03F46AF94}"/>
                </a:ext>
              </a:extLst>
            </p:cNvPr>
            <p:cNvCxnSpPr>
              <a:cxnSpLocks/>
            </p:cNvCxnSpPr>
            <p:nvPr userDrawn="1"/>
          </p:nvCxnSpPr>
          <p:spPr>
            <a:xfrm>
              <a:off x="7813820"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E4589E1D-9976-4550-917F-D88195CDCE9F}"/>
                </a:ext>
              </a:extLst>
            </p:cNvPr>
            <p:cNvCxnSpPr>
              <a:cxnSpLocks/>
            </p:cNvCxnSpPr>
            <p:nvPr userDrawn="1"/>
          </p:nvCxnSpPr>
          <p:spPr>
            <a:xfrm>
              <a:off x="8610143"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1065CC16-DED3-4048-8705-CA87554422D7}"/>
                </a:ext>
              </a:extLst>
            </p:cNvPr>
            <p:cNvCxnSpPr>
              <a:cxnSpLocks/>
            </p:cNvCxnSpPr>
            <p:nvPr userDrawn="1"/>
          </p:nvCxnSpPr>
          <p:spPr>
            <a:xfrm>
              <a:off x="9399625"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33" name="Group 132">
            <a:extLst>
              <a:ext uri="{FF2B5EF4-FFF2-40B4-BE49-F238E27FC236}">
                <a16:creationId xmlns:a16="http://schemas.microsoft.com/office/drawing/2014/main" id="{4EDC1B45-4090-4B45-80FB-8DF542E67EC0}"/>
              </a:ext>
              <a:ext uri="{C183D7F6-B498-43B3-948B-1728B52AA6E4}">
                <adec:decorative xmlns:adec="http://schemas.microsoft.com/office/drawing/2017/decorative" val="1"/>
              </a:ext>
            </a:extLst>
          </p:cNvPr>
          <p:cNvGrpSpPr/>
          <p:nvPr userDrawn="1"/>
        </p:nvGrpSpPr>
        <p:grpSpPr>
          <a:xfrm>
            <a:off x="1872910" y="4599626"/>
            <a:ext cx="8858463" cy="174171"/>
            <a:chOff x="1835966" y="4162015"/>
            <a:chExt cx="8858463" cy="174171"/>
          </a:xfrm>
        </p:grpSpPr>
        <p:sp>
          <p:nvSpPr>
            <p:cNvPr id="90" name="Oval 234">
              <a:extLst>
                <a:ext uri="{FF2B5EF4-FFF2-40B4-BE49-F238E27FC236}">
                  <a16:creationId xmlns:a16="http://schemas.microsoft.com/office/drawing/2014/main" id="{1EFAF30E-1CB4-4DCC-B1A8-30450AECDE71}"/>
                </a:ext>
                <a:ext uri="{C183D7F6-B498-43B3-948B-1728B52AA6E4}">
                  <adec:decorative xmlns:adec="http://schemas.microsoft.com/office/drawing/2017/decorative" val="1"/>
                </a:ext>
              </a:extLst>
            </p:cNvPr>
            <p:cNvSpPr/>
            <p:nvPr userDrawn="1"/>
          </p:nvSpPr>
          <p:spPr>
            <a:xfrm>
              <a:off x="183596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1" name="Oval 236">
              <a:extLst>
                <a:ext uri="{FF2B5EF4-FFF2-40B4-BE49-F238E27FC236}">
                  <a16:creationId xmlns:a16="http://schemas.microsoft.com/office/drawing/2014/main" id="{A53911EE-BFCB-48ED-9821-C8FD0449842D}"/>
                </a:ext>
                <a:ext uri="{C183D7F6-B498-43B3-948B-1728B52AA6E4}">
                  <adec:decorative xmlns:adec="http://schemas.microsoft.com/office/drawing/2017/decorative" val="1"/>
                </a:ext>
              </a:extLst>
            </p:cNvPr>
            <p:cNvSpPr/>
            <p:nvPr userDrawn="1"/>
          </p:nvSpPr>
          <p:spPr>
            <a:xfrm>
              <a:off x="2625447"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Oval 238">
              <a:extLst>
                <a:ext uri="{FF2B5EF4-FFF2-40B4-BE49-F238E27FC236}">
                  <a16:creationId xmlns:a16="http://schemas.microsoft.com/office/drawing/2014/main" id="{AE84E691-02AF-4C42-B3B7-EE46E825C03F}"/>
                </a:ext>
                <a:ext uri="{C183D7F6-B498-43B3-948B-1728B52AA6E4}">
                  <adec:decorative xmlns:adec="http://schemas.microsoft.com/office/drawing/2017/decorative" val="1"/>
                </a:ext>
              </a:extLst>
            </p:cNvPr>
            <p:cNvSpPr/>
            <p:nvPr userDrawn="1"/>
          </p:nvSpPr>
          <p:spPr>
            <a:xfrm>
              <a:off x="3414928"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3" name="Oval 240">
              <a:extLst>
                <a:ext uri="{FF2B5EF4-FFF2-40B4-BE49-F238E27FC236}">
                  <a16:creationId xmlns:a16="http://schemas.microsoft.com/office/drawing/2014/main" id="{EB9041A9-2967-41AF-BE0A-A7476B97B2CA}"/>
                </a:ext>
                <a:ext uri="{C183D7F6-B498-43B3-948B-1728B52AA6E4}">
                  <adec:decorative xmlns:adec="http://schemas.microsoft.com/office/drawing/2017/decorative" val="1"/>
                </a:ext>
              </a:extLst>
            </p:cNvPr>
            <p:cNvSpPr/>
            <p:nvPr userDrawn="1"/>
          </p:nvSpPr>
          <p:spPr>
            <a:xfrm>
              <a:off x="4204409"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4" name="Oval 242">
              <a:extLst>
                <a:ext uri="{FF2B5EF4-FFF2-40B4-BE49-F238E27FC236}">
                  <a16:creationId xmlns:a16="http://schemas.microsoft.com/office/drawing/2014/main" id="{2B7F05AE-8C2E-43EB-BBA0-897D173AF613}"/>
                </a:ext>
                <a:ext uri="{C183D7F6-B498-43B3-948B-1728B52AA6E4}">
                  <adec:decorative xmlns:adec="http://schemas.microsoft.com/office/drawing/2017/decorative" val="1"/>
                </a:ext>
              </a:extLst>
            </p:cNvPr>
            <p:cNvSpPr/>
            <p:nvPr userDrawn="1"/>
          </p:nvSpPr>
          <p:spPr>
            <a:xfrm>
              <a:off x="4993890"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5" name="Oval 244">
              <a:extLst>
                <a:ext uri="{FF2B5EF4-FFF2-40B4-BE49-F238E27FC236}">
                  <a16:creationId xmlns:a16="http://schemas.microsoft.com/office/drawing/2014/main" id="{4248E8A5-3D01-49ED-BEC6-0D27C4C50B7E}"/>
                </a:ext>
                <a:ext uri="{C183D7F6-B498-43B3-948B-1728B52AA6E4}">
                  <adec:decorative xmlns:adec="http://schemas.microsoft.com/office/drawing/2017/decorative" val="1"/>
                </a:ext>
              </a:extLst>
            </p:cNvPr>
            <p:cNvSpPr/>
            <p:nvPr userDrawn="1"/>
          </p:nvSpPr>
          <p:spPr>
            <a:xfrm>
              <a:off x="5783371"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6" name="Oval 246">
              <a:extLst>
                <a:ext uri="{FF2B5EF4-FFF2-40B4-BE49-F238E27FC236}">
                  <a16:creationId xmlns:a16="http://schemas.microsoft.com/office/drawing/2014/main" id="{A50B1FA2-FFAB-4A04-8C04-CF6BC1BCDC98}"/>
                </a:ext>
                <a:ext uri="{C183D7F6-B498-43B3-948B-1728B52AA6E4}">
                  <adec:decorative xmlns:adec="http://schemas.microsoft.com/office/drawing/2017/decorative" val="1"/>
                </a:ext>
              </a:extLst>
            </p:cNvPr>
            <p:cNvSpPr/>
            <p:nvPr userDrawn="1"/>
          </p:nvSpPr>
          <p:spPr>
            <a:xfrm>
              <a:off x="6572852"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7" name="Oval 248">
              <a:extLst>
                <a:ext uri="{FF2B5EF4-FFF2-40B4-BE49-F238E27FC236}">
                  <a16:creationId xmlns:a16="http://schemas.microsoft.com/office/drawing/2014/main" id="{B70F9284-E3A9-4E8C-9C28-93D985513A99}"/>
                </a:ext>
                <a:ext uri="{C183D7F6-B498-43B3-948B-1728B52AA6E4}">
                  <adec:decorative xmlns:adec="http://schemas.microsoft.com/office/drawing/2017/decorative" val="1"/>
                </a:ext>
              </a:extLst>
            </p:cNvPr>
            <p:cNvSpPr/>
            <p:nvPr userDrawn="1"/>
          </p:nvSpPr>
          <p:spPr>
            <a:xfrm>
              <a:off x="7362333"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Oval 250">
              <a:extLst>
                <a:ext uri="{FF2B5EF4-FFF2-40B4-BE49-F238E27FC236}">
                  <a16:creationId xmlns:a16="http://schemas.microsoft.com/office/drawing/2014/main" id="{494AA308-491E-44AE-A81D-E62D362FC479}"/>
                </a:ext>
                <a:ext uri="{C183D7F6-B498-43B3-948B-1728B52AA6E4}">
                  <adec:decorative xmlns:adec="http://schemas.microsoft.com/office/drawing/2017/decorative" val="1"/>
                </a:ext>
              </a:extLst>
            </p:cNvPr>
            <p:cNvSpPr/>
            <p:nvPr userDrawn="1"/>
          </p:nvSpPr>
          <p:spPr>
            <a:xfrm>
              <a:off x="8151814"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9" name="Oval 252">
              <a:extLst>
                <a:ext uri="{FF2B5EF4-FFF2-40B4-BE49-F238E27FC236}">
                  <a16:creationId xmlns:a16="http://schemas.microsoft.com/office/drawing/2014/main" id="{03B58A61-0691-4D1F-9A25-7CCB12DA9159}"/>
                </a:ext>
                <a:ext uri="{C183D7F6-B498-43B3-948B-1728B52AA6E4}">
                  <adec:decorative xmlns:adec="http://schemas.microsoft.com/office/drawing/2017/decorative" val="1"/>
                </a:ext>
              </a:extLst>
            </p:cNvPr>
            <p:cNvSpPr/>
            <p:nvPr userDrawn="1"/>
          </p:nvSpPr>
          <p:spPr>
            <a:xfrm>
              <a:off x="8941295"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Oval 254">
              <a:extLst>
                <a:ext uri="{FF2B5EF4-FFF2-40B4-BE49-F238E27FC236}">
                  <a16:creationId xmlns:a16="http://schemas.microsoft.com/office/drawing/2014/main" id="{57F5DE50-7369-4681-A8F6-5E935A517811}"/>
                </a:ext>
                <a:ext uri="{C183D7F6-B498-43B3-948B-1728B52AA6E4}">
                  <adec:decorative xmlns:adec="http://schemas.microsoft.com/office/drawing/2017/decorative" val="1"/>
                </a:ext>
              </a:extLst>
            </p:cNvPr>
            <p:cNvSpPr/>
            <p:nvPr userDrawn="1"/>
          </p:nvSpPr>
          <p:spPr>
            <a:xfrm>
              <a:off x="973077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Oval 256">
              <a:extLst>
                <a:ext uri="{FF2B5EF4-FFF2-40B4-BE49-F238E27FC236}">
                  <a16:creationId xmlns:a16="http://schemas.microsoft.com/office/drawing/2014/main" id="{4C666F7C-EBDE-456E-B607-1E0FA692438A}"/>
                </a:ext>
                <a:ext uri="{C183D7F6-B498-43B3-948B-1728B52AA6E4}">
                  <adec:decorative xmlns:adec="http://schemas.microsoft.com/office/drawing/2017/decorative" val="1"/>
                </a:ext>
              </a:extLst>
            </p:cNvPr>
            <p:cNvSpPr/>
            <p:nvPr userDrawn="1"/>
          </p:nvSpPr>
          <p:spPr>
            <a:xfrm>
              <a:off x="10520258"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5" name="Group 104">
            <a:extLst>
              <a:ext uri="{FF2B5EF4-FFF2-40B4-BE49-F238E27FC236}">
                <a16:creationId xmlns:a16="http://schemas.microsoft.com/office/drawing/2014/main" id="{FFFF66A7-062A-4A45-8A10-A8F847AF1847}"/>
              </a:ext>
              <a:ext uri="{C183D7F6-B498-43B3-948B-1728B52AA6E4}">
                <adec:decorative xmlns:adec="http://schemas.microsoft.com/office/drawing/2017/decorative" val="1"/>
              </a:ext>
            </a:extLst>
          </p:cNvPr>
          <p:cNvGrpSpPr/>
          <p:nvPr userDrawn="1"/>
        </p:nvGrpSpPr>
        <p:grpSpPr>
          <a:xfrm>
            <a:off x="2049387" y="2999128"/>
            <a:ext cx="8510121" cy="0"/>
            <a:chOff x="1504814" y="2488864"/>
            <a:chExt cx="8510121" cy="0"/>
          </a:xfrm>
        </p:grpSpPr>
        <p:cxnSp>
          <p:nvCxnSpPr>
            <p:cNvPr id="106" name="Straight Connector 105">
              <a:extLst>
                <a:ext uri="{FF2B5EF4-FFF2-40B4-BE49-F238E27FC236}">
                  <a16:creationId xmlns:a16="http://schemas.microsoft.com/office/drawing/2014/main" id="{A2090933-BFE5-4598-998F-C2857039426F}"/>
                </a:ext>
              </a:extLst>
            </p:cNvPr>
            <p:cNvCxnSpPr>
              <a:cxnSpLocks/>
            </p:cNvCxnSpPr>
            <p:nvPr userDrawn="1"/>
          </p:nvCxnSpPr>
          <p:spPr>
            <a:xfrm>
              <a:off x="1504814"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C7E50B9E-AD14-448E-B2DF-ED1D0F490865}"/>
                </a:ext>
              </a:extLst>
            </p:cNvPr>
            <p:cNvCxnSpPr>
              <a:cxnSpLocks/>
            </p:cNvCxnSpPr>
            <p:nvPr userDrawn="1"/>
          </p:nvCxnSpPr>
          <p:spPr>
            <a:xfrm>
              <a:off x="2301137"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1F782020-9AE0-4B20-ACD4-057C60173A6C}"/>
                </a:ext>
              </a:extLst>
            </p:cNvPr>
            <p:cNvCxnSpPr>
              <a:cxnSpLocks/>
            </p:cNvCxnSpPr>
            <p:nvPr userDrawn="1"/>
          </p:nvCxnSpPr>
          <p:spPr>
            <a:xfrm>
              <a:off x="308377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DE1A502D-7651-4CBE-81DE-FF4F102DAA73}"/>
                </a:ext>
              </a:extLst>
            </p:cNvPr>
            <p:cNvCxnSpPr>
              <a:cxnSpLocks/>
            </p:cNvCxnSpPr>
            <p:nvPr userDrawn="1"/>
          </p:nvCxnSpPr>
          <p:spPr>
            <a:xfrm>
              <a:off x="388009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D4C29AAF-4E83-44DA-A084-3FF3C70F6155}"/>
                </a:ext>
              </a:extLst>
            </p:cNvPr>
            <p:cNvCxnSpPr>
              <a:cxnSpLocks/>
            </p:cNvCxnSpPr>
            <p:nvPr userDrawn="1"/>
          </p:nvCxnSpPr>
          <p:spPr>
            <a:xfrm>
              <a:off x="465589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C5616E9-1DAC-4713-A257-8682DD24AC5C}"/>
                </a:ext>
              </a:extLst>
            </p:cNvPr>
            <p:cNvCxnSpPr>
              <a:cxnSpLocks/>
            </p:cNvCxnSpPr>
            <p:nvPr userDrawn="1"/>
          </p:nvCxnSpPr>
          <p:spPr>
            <a:xfrm>
              <a:off x="545221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ACDC726D-AB0E-4ED3-82DB-9DD54ADB100A}"/>
                </a:ext>
              </a:extLst>
            </p:cNvPr>
            <p:cNvCxnSpPr>
              <a:cxnSpLocks/>
            </p:cNvCxnSpPr>
            <p:nvPr userDrawn="1"/>
          </p:nvCxnSpPr>
          <p:spPr>
            <a:xfrm>
              <a:off x="6234858"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12F1E4A6-E07E-4550-AB72-53438E0C4F0E}"/>
                </a:ext>
              </a:extLst>
            </p:cNvPr>
            <p:cNvCxnSpPr>
              <a:cxnSpLocks/>
            </p:cNvCxnSpPr>
            <p:nvPr userDrawn="1"/>
          </p:nvCxnSpPr>
          <p:spPr>
            <a:xfrm>
              <a:off x="7031181"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6B638F82-2127-4858-AA45-F08A1CADABB9}"/>
                </a:ext>
              </a:extLst>
            </p:cNvPr>
            <p:cNvCxnSpPr>
              <a:cxnSpLocks/>
            </p:cNvCxnSpPr>
            <p:nvPr userDrawn="1"/>
          </p:nvCxnSpPr>
          <p:spPr>
            <a:xfrm>
              <a:off x="7813820"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028005E8-9894-4966-8BDE-95577A6039DC}"/>
                </a:ext>
              </a:extLst>
            </p:cNvPr>
            <p:cNvCxnSpPr>
              <a:cxnSpLocks/>
            </p:cNvCxnSpPr>
            <p:nvPr userDrawn="1"/>
          </p:nvCxnSpPr>
          <p:spPr>
            <a:xfrm>
              <a:off x="8610143"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CFFBFEB2-9943-4D83-86DB-1A86AC15E8EF}"/>
                </a:ext>
              </a:extLst>
            </p:cNvPr>
            <p:cNvCxnSpPr>
              <a:cxnSpLocks/>
            </p:cNvCxnSpPr>
            <p:nvPr userDrawn="1"/>
          </p:nvCxnSpPr>
          <p:spPr>
            <a:xfrm>
              <a:off x="9399625"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34" name="Group 133">
            <a:extLst>
              <a:ext uri="{FF2B5EF4-FFF2-40B4-BE49-F238E27FC236}">
                <a16:creationId xmlns:a16="http://schemas.microsoft.com/office/drawing/2014/main" id="{67045F09-8CF5-4E51-A65C-54F8BF015868}"/>
              </a:ext>
              <a:ext uri="{C183D7F6-B498-43B3-948B-1728B52AA6E4}">
                <adec:decorative xmlns:adec="http://schemas.microsoft.com/office/drawing/2017/decorative" val="1"/>
              </a:ext>
            </a:extLst>
          </p:cNvPr>
          <p:cNvGrpSpPr/>
          <p:nvPr userDrawn="1"/>
        </p:nvGrpSpPr>
        <p:grpSpPr>
          <a:xfrm>
            <a:off x="1872910" y="2903401"/>
            <a:ext cx="8858463" cy="174171"/>
            <a:chOff x="1835966" y="4162015"/>
            <a:chExt cx="8858463" cy="174171"/>
          </a:xfrm>
        </p:grpSpPr>
        <p:sp>
          <p:nvSpPr>
            <p:cNvPr id="135" name="Oval 234">
              <a:extLst>
                <a:ext uri="{FF2B5EF4-FFF2-40B4-BE49-F238E27FC236}">
                  <a16:creationId xmlns:a16="http://schemas.microsoft.com/office/drawing/2014/main" id="{09B4CFFD-0C29-4685-915E-4DC40D4DFD91}"/>
                </a:ext>
                <a:ext uri="{C183D7F6-B498-43B3-948B-1728B52AA6E4}">
                  <adec:decorative xmlns:adec="http://schemas.microsoft.com/office/drawing/2017/decorative" val="1"/>
                </a:ext>
              </a:extLst>
            </p:cNvPr>
            <p:cNvSpPr/>
            <p:nvPr userDrawn="1"/>
          </p:nvSpPr>
          <p:spPr>
            <a:xfrm>
              <a:off x="183596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6" name="Oval 236">
              <a:extLst>
                <a:ext uri="{FF2B5EF4-FFF2-40B4-BE49-F238E27FC236}">
                  <a16:creationId xmlns:a16="http://schemas.microsoft.com/office/drawing/2014/main" id="{736381B7-7D05-4040-9A1B-1918415768F3}"/>
                </a:ext>
                <a:ext uri="{C183D7F6-B498-43B3-948B-1728B52AA6E4}">
                  <adec:decorative xmlns:adec="http://schemas.microsoft.com/office/drawing/2017/decorative" val="1"/>
                </a:ext>
              </a:extLst>
            </p:cNvPr>
            <p:cNvSpPr/>
            <p:nvPr userDrawn="1"/>
          </p:nvSpPr>
          <p:spPr>
            <a:xfrm>
              <a:off x="2625447"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7" name="Oval 238">
              <a:extLst>
                <a:ext uri="{FF2B5EF4-FFF2-40B4-BE49-F238E27FC236}">
                  <a16:creationId xmlns:a16="http://schemas.microsoft.com/office/drawing/2014/main" id="{4F77152F-41F4-45EC-B530-B38C5111C2BA}"/>
                </a:ext>
                <a:ext uri="{C183D7F6-B498-43B3-948B-1728B52AA6E4}">
                  <adec:decorative xmlns:adec="http://schemas.microsoft.com/office/drawing/2017/decorative" val="1"/>
                </a:ext>
              </a:extLst>
            </p:cNvPr>
            <p:cNvSpPr/>
            <p:nvPr userDrawn="1"/>
          </p:nvSpPr>
          <p:spPr>
            <a:xfrm>
              <a:off x="3414928"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8" name="Oval 240">
              <a:extLst>
                <a:ext uri="{FF2B5EF4-FFF2-40B4-BE49-F238E27FC236}">
                  <a16:creationId xmlns:a16="http://schemas.microsoft.com/office/drawing/2014/main" id="{8FB428D5-0A0E-4CF3-A223-9F4F7B386105}"/>
                </a:ext>
                <a:ext uri="{C183D7F6-B498-43B3-948B-1728B52AA6E4}">
                  <adec:decorative xmlns:adec="http://schemas.microsoft.com/office/drawing/2017/decorative" val="1"/>
                </a:ext>
              </a:extLst>
            </p:cNvPr>
            <p:cNvSpPr/>
            <p:nvPr userDrawn="1"/>
          </p:nvSpPr>
          <p:spPr>
            <a:xfrm>
              <a:off x="4204409"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9" name="Oval 242">
              <a:extLst>
                <a:ext uri="{FF2B5EF4-FFF2-40B4-BE49-F238E27FC236}">
                  <a16:creationId xmlns:a16="http://schemas.microsoft.com/office/drawing/2014/main" id="{A4275727-B33C-4EB0-9E6E-7CE33560321C}"/>
                </a:ext>
                <a:ext uri="{C183D7F6-B498-43B3-948B-1728B52AA6E4}">
                  <adec:decorative xmlns:adec="http://schemas.microsoft.com/office/drawing/2017/decorative" val="1"/>
                </a:ext>
              </a:extLst>
            </p:cNvPr>
            <p:cNvSpPr/>
            <p:nvPr userDrawn="1"/>
          </p:nvSpPr>
          <p:spPr>
            <a:xfrm>
              <a:off x="4993890"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0" name="Oval 244">
              <a:extLst>
                <a:ext uri="{FF2B5EF4-FFF2-40B4-BE49-F238E27FC236}">
                  <a16:creationId xmlns:a16="http://schemas.microsoft.com/office/drawing/2014/main" id="{7998F366-05B2-42D3-9B4E-CD7F91FB9396}"/>
                </a:ext>
                <a:ext uri="{C183D7F6-B498-43B3-948B-1728B52AA6E4}">
                  <adec:decorative xmlns:adec="http://schemas.microsoft.com/office/drawing/2017/decorative" val="1"/>
                </a:ext>
              </a:extLst>
            </p:cNvPr>
            <p:cNvSpPr/>
            <p:nvPr userDrawn="1"/>
          </p:nvSpPr>
          <p:spPr>
            <a:xfrm>
              <a:off x="5783371"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1" name="Oval 246">
              <a:extLst>
                <a:ext uri="{FF2B5EF4-FFF2-40B4-BE49-F238E27FC236}">
                  <a16:creationId xmlns:a16="http://schemas.microsoft.com/office/drawing/2014/main" id="{8593BF6C-17E2-4AB7-85D7-0B93D2376884}"/>
                </a:ext>
                <a:ext uri="{C183D7F6-B498-43B3-948B-1728B52AA6E4}">
                  <adec:decorative xmlns:adec="http://schemas.microsoft.com/office/drawing/2017/decorative" val="1"/>
                </a:ext>
              </a:extLst>
            </p:cNvPr>
            <p:cNvSpPr/>
            <p:nvPr userDrawn="1"/>
          </p:nvSpPr>
          <p:spPr>
            <a:xfrm>
              <a:off x="6572852"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2" name="Oval 248">
              <a:extLst>
                <a:ext uri="{FF2B5EF4-FFF2-40B4-BE49-F238E27FC236}">
                  <a16:creationId xmlns:a16="http://schemas.microsoft.com/office/drawing/2014/main" id="{74F85EBE-E43B-4B81-85F1-89969EC56D55}"/>
                </a:ext>
                <a:ext uri="{C183D7F6-B498-43B3-948B-1728B52AA6E4}">
                  <adec:decorative xmlns:adec="http://schemas.microsoft.com/office/drawing/2017/decorative" val="1"/>
                </a:ext>
              </a:extLst>
            </p:cNvPr>
            <p:cNvSpPr/>
            <p:nvPr userDrawn="1"/>
          </p:nvSpPr>
          <p:spPr>
            <a:xfrm>
              <a:off x="7362333"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 name="Oval 250">
              <a:extLst>
                <a:ext uri="{FF2B5EF4-FFF2-40B4-BE49-F238E27FC236}">
                  <a16:creationId xmlns:a16="http://schemas.microsoft.com/office/drawing/2014/main" id="{16C21525-8829-45F3-8C9F-05274678E7C1}"/>
                </a:ext>
                <a:ext uri="{C183D7F6-B498-43B3-948B-1728B52AA6E4}">
                  <adec:decorative xmlns:adec="http://schemas.microsoft.com/office/drawing/2017/decorative" val="1"/>
                </a:ext>
              </a:extLst>
            </p:cNvPr>
            <p:cNvSpPr/>
            <p:nvPr userDrawn="1"/>
          </p:nvSpPr>
          <p:spPr>
            <a:xfrm>
              <a:off x="8151814"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4" name="Oval 252">
              <a:extLst>
                <a:ext uri="{FF2B5EF4-FFF2-40B4-BE49-F238E27FC236}">
                  <a16:creationId xmlns:a16="http://schemas.microsoft.com/office/drawing/2014/main" id="{8FFF03BC-2EFF-4AF5-B788-A1FEA5378092}"/>
                </a:ext>
                <a:ext uri="{C183D7F6-B498-43B3-948B-1728B52AA6E4}">
                  <adec:decorative xmlns:adec="http://schemas.microsoft.com/office/drawing/2017/decorative" val="1"/>
                </a:ext>
              </a:extLst>
            </p:cNvPr>
            <p:cNvSpPr/>
            <p:nvPr userDrawn="1"/>
          </p:nvSpPr>
          <p:spPr>
            <a:xfrm>
              <a:off x="8941295"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5" name="Oval 254">
              <a:extLst>
                <a:ext uri="{FF2B5EF4-FFF2-40B4-BE49-F238E27FC236}">
                  <a16:creationId xmlns:a16="http://schemas.microsoft.com/office/drawing/2014/main" id="{D811BD14-6461-4DD9-9A2C-BFC2C955390B}"/>
                </a:ext>
                <a:ext uri="{C183D7F6-B498-43B3-948B-1728B52AA6E4}">
                  <adec:decorative xmlns:adec="http://schemas.microsoft.com/office/drawing/2017/decorative" val="1"/>
                </a:ext>
              </a:extLst>
            </p:cNvPr>
            <p:cNvSpPr/>
            <p:nvPr userDrawn="1"/>
          </p:nvSpPr>
          <p:spPr>
            <a:xfrm>
              <a:off x="973077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6" name="Oval 256">
              <a:extLst>
                <a:ext uri="{FF2B5EF4-FFF2-40B4-BE49-F238E27FC236}">
                  <a16:creationId xmlns:a16="http://schemas.microsoft.com/office/drawing/2014/main" id="{929BB859-9DB9-433D-8C7B-91E7FED48B59}"/>
                </a:ext>
                <a:ext uri="{C183D7F6-B498-43B3-948B-1728B52AA6E4}">
                  <adec:decorative xmlns:adec="http://schemas.microsoft.com/office/drawing/2017/decorative" val="1"/>
                </a:ext>
              </a:extLst>
            </p:cNvPr>
            <p:cNvSpPr/>
            <p:nvPr userDrawn="1"/>
          </p:nvSpPr>
          <p:spPr>
            <a:xfrm>
              <a:off x="10520258"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59" name="Graphic 158">
            <a:extLst>
              <a:ext uri="{FF2B5EF4-FFF2-40B4-BE49-F238E27FC236}">
                <a16:creationId xmlns:a16="http://schemas.microsoft.com/office/drawing/2014/main" id="{A24C8354-AD07-4B50-9334-314D6B2B101B}"/>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 y="6237133"/>
            <a:ext cx="12191999" cy="620867"/>
          </a:xfrm>
          <a:prstGeom prst="rect">
            <a:avLst/>
          </a:prstGeom>
        </p:spPr>
      </p:pic>
      <p:sp>
        <p:nvSpPr>
          <p:cNvPr id="160" name="Date Placeholder 2">
            <a:extLst>
              <a:ext uri="{FF2B5EF4-FFF2-40B4-BE49-F238E27FC236}">
                <a16:creationId xmlns:a16="http://schemas.microsoft.com/office/drawing/2014/main" id="{D3F09D93-A56A-41E4-A3BA-42472B0A3850}"/>
              </a:ext>
            </a:extLst>
          </p:cNvPr>
          <p:cNvSpPr>
            <a:spLocks noGrp="1"/>
          </p:cNvSpPr>
          <p:nvPr>
            <p:ph type="dt" sz="half" idx="10"/>
          </p:nvPr>
        </p:nvSpPr>
        <p:spPr>
          <a:xfrm>
            <a:off x="838200" y="6356350"/>
            <a:ext cx="2743200" cy="365125"/>
          </a:xfrm>
          <a:prstGeom prst="rect">
            <a:avLst/>
          </a:prstGeom>
        </p:spPr>
        <p:txBody>
          <a:bodyPr/>
          <a:lstStyle>
            <a:lvl1pPr>
              <a:defRPr>
                <a:solidFill>
                  <a:schemeClr val="bg1"/>
                </a:solidFill>
              </a:defRPr>
            </a:lvl1pPr>
          </a:lstStyle>
          <a:p>
            <a:r>
              <a:rPr lang="en-US" dirty="0"/>
              <a:t>20XX</a:t>
            </a:r>
          </a:p>
        </p:txBody>
      </p:sp>
      <p:sp>
        <p:nvSpPr>
          <p:cNvPr id="161" name="Footer Placeholder 3">
            <a:extLst>
              <a:ext uri="{FF2B5EF4-FFF2-40B4-BE49-F238E27FC236}">
                <a16:creationId xmlns:a16="http://schemas.microsoft.com/office/drawing/2014/main" id="{5951592E-5737-43C9-B6B0-D134076610B8}"/>
              </a:ext>
            </a:extLst>
          </p:cNvPr>
          <p:cNvSpPr>
            <a:spLocks noGrp="1"/>
          </p:cNvSpPr>
          <p:nvPr>
            <p:ph type="ftr" sz="quarter" idx="11"/>
          </p:nvPr>
        </p:nvSpPr>
        <p:spPr>
          <a:xfrm>
            <a:off x="4038600" y="6356350"/>
            <a:ext cx="4114800" cy="365125"/>
          </a:xfrm>
          <a:prstGeom prst="rect">
            <a:avLst/>
          </a:prstGeom>
        </p:spPr>
        <p:txBody>
          <a:bodyPr/>
          <a:lstStyle>
            <a:lvl1pPr>
              <a:defRPr>
                <a:solidFill>
                  <a:schemeClr val="bg1"/>
                </a:solidFill>
              </a:defRPr>
            </a:lvl1pPr>
          </a:lstStyle>
          <a:p>
            <a:r>
              <a:rPr lang="en-US" dirty="0"/>
              <a:t>Pitch deck</a:t>
            </a:r>
          </a:p>
        </p:txBody>
      </p:sp>
      <p:sp>
        <p:nvSpPr>
          <p:cNvPr id="162" name="Slide Number Placeholder 4">
            <a:extLst>
              <a:ext uri="{FF2B5EF4-FFF2-40B4-BE49-F238E27FC236}">
                <a16:creationId xmlns:a16="http://schemas.microsoft.com/office/drawing/2014/main" id="{3B542197-0399-4FBD-A10C-B97A68AA2A07}"/>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706256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nan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96D4A-16D3-4C35-A383-2DF039D54CF4}"/>
              </a:ext>
            </a:extLst>
          </p:cNvPr>
          <p:cNvSpPr>
            <a:spLocks noGrp="1"/>
          </p:cNvSpPr>
          <p:nvPr>
            <p:ph type="title" hasCustomPrompt="1"/>
          </p:nvPr>
        </p:nvSpPr>
        <p:spPr>
          <a:xfrm>
            <a:off x="819728" y="317739"/>
            <a:ext cx="4114800" cy="623923"/>
          </a:xfrm>
          <a:prstGeom prst="rect">
            <a:avLst/>
          </a:prstGeom>
        </p:spPr>
        <p:txBody>
          <a:bodyPr anchor="ctr"/>
          <a:lstStyle>
            <a:lvl1pPr>
              <a:defRPr sz="2400" cap="all" spc="100" baseline="0">
                <a:solidFill>
                  <a:schemeClr val="tx2"/>
                </a:solidFill>
              </a:defRPr>
            </a:lvl1pPr>
          </a:lstStyle>
          <a:p>
            <a:r>
              <a:rPr lang="en-US" dirty="0"/>
              <a:t>Click to add title</a:t>
            </a:r>
          </a:p>
        </p:txBody>
      </p:sp>
      <p:sp>
        <p:nvSpPr>
          <p:cNvPr id="10" name="Content Placeholder 9">
            <a:extLst>
              <a:ext uri="{FF2B5EF4-FFF2-40B4-BE49-F238E27FC236}">
                <a16:creationId xmlns:a16="http://schemas.microsoft.com/office/drawing/2014/main" id="{FF255611-8280-41F3-A5FA-821E144AEAE7}"/>
              </a:ext>
            </a:extLst>
          </p:cNvPr>
          <p:cNvSpPr>
            <a:spLocks noGrp="1"/>
          </p:cNvSpPr>
          <p:nvPr>
            <p:ph sz="quarter" idx="15" hasCustomPrompt="1"/>
          </p:nvPr>
        </p:nvSpPr>
        <p:spPr>
          <a:xfrm>
            <a:off x="914400" y="905856"/>
            <a:ext cx="5759450" cy="5047269"/>
          </a:xfrm>
          <a:prstGeom prst="rect">
            <a:avLst/>
          </a:prstGeom>
        </p:spPr>
        <p:txBody>
          <a:bodyPr/>
          <a:lstStyle>
            <a:lvl1pPr marL="0" indent="0">
              <a:buNone/>
              <a:defRPr sz="1800" cap="all" baseline="0">
                <a:solidFill>
                  <a:schemeClr val="accent5">
                    <a:lumMod val="50000"/>
                  </a:schemeClr>
                </a:solidFill>
              </a:defRPr>
            </a:lvl1pPr>
            <a:lvl2pPr marL="457200" indent="0">
              <a:buNone/>
              <a:defRPr sz="1600" cap="all" baseline="0">
                <a:solidFill>
                  <a:schemeClr val="accent5">
                    <a:lumMod val="50000"/>
                  </a:schemeClr>
                </a:solidFill>
              </a:defRPr>
            </a:lvl2pPr>
            <a:lvl3pPr marL="914400" indent="0">
              <a:buNone/>
              <a:defRPr sz="1400" cap="all" baseline="0">
                <a:solidFill>
                  <a:schemeClr val="accent5">
                    <a:lumMod val="50000"/>
                  </a:schemeClr>
                </a:solidFill>
              </a:defRPr>
            </a:lvl3pPr>
            <a:lvl4pPr marL="1371600" indent="0">
              <a:buNone/>
              <a:defRPr sz="1200" cap="all" baseline="0">
                <a:solidFill>
                  <a:schemeClr val="accent5">
                    <a:lumMod val="50000"/>
                  </a:schemeClr>
                </a:solidFill>
              </a:defRPr>
            </a:lvl4pPr>
            <a:lvl5pPr marL="1828800" indent="0">
              <a:buNone/>
              <a:defRPr sz="1200" cap="all" baseline="0">
                <a:solidFill>
                  <a:schemeClr val="accent5">
                    <a:lumMod val="50000"/>
                  </a:schemeClr>
                </a:solidFill>
              </a:defRPr>
            </a:lvl5pPr>
          </a:lstStyle>
          <a:p>
            <a:pPr lvl="0"/>
            <a:r>
              <a:rPr lang="en-US" dirty="0"/>
              <a:t>Click to add content</a:t>
            </a:r>
          </a:p>
        </p:txBody>
      </p:sp>
      <p:sp>
        <p:nvSpPr>
          <p:cNvPr id="3" name="Date Placeholder 2">
            <a:extLst>
              <a:ext uri="{FF2B5EF4-FFF2-40B4-BE49-F238E27FC236}">
                <a16:creationId xmlns:a16="http://schemas.microsoft.com/office/drawing/2014/main" id="{33453DB9-3C4B-4136-96D2-08A7D5AD418F}"/>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81464841-801A-499A-BFD2-9731D2D89C25}"/>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8" name="Picture Placeholder 8">
            <a:extLst>
              <a:ext uri="{FF2B5EF4-FFF2-40B4-BE49-F238E27FC236}">
                <a16:creationId xmlns:a16="http://schemas.microsoft.com/office/drawing/2014/main" id="{A6BF61C1-4A8C-44D4-901D-E065B7B42A25}"/>
              </a:ext>
            </a:extLst>
          </p:cNvPr>
          <p:cNvSpPr>
            <a:spLocks noGrp="1"/>
          </p:cNvSpPr>
          <p:nvPr>
            <p:ph type="pic" sz="quarter" idx="14" hasCustomPrompt="1"/>
          </p:nvPr>
        </p:nvSpPr>
        <p:spPr>
          <a:xfrm>
            <a:off x="7598229" y="0"/>
            <a:ext cx="4593770" cy="6858000"/>
          </a:xfrm>
          <a:prstGeom prst="rect">
            <a:avLst/>
          </a:prstGeom>
        </p:spPr>
        <p:txBody>
          <a:bodyPr/>
          <a:lstStyle>
            <a:lvl1pPr marL="0" indent="0" algn="ctr">
              <a:buNone/>
              <a:defRPr/>
            </a:lvl1pPr>
          </a:lstStyle>
          <a:p>
            <a:r>
              <a:rPr lang="en-US" dirty="0"/>
              <a:t>Click to add photo</a:t>
            </a:r>
          </a:p>
        </p:txBody>
      </p:sp>
      <p:sp>
        <p:nvSpPr>
          <p:cNvPr id="5" name="Slide Number Placeholder 4">
            <a:extLst>
              <a:ext uri="{FF2B5EF4-FFF2-40B4-BE49-F238E27FC236}">
                <a16:creationId xmlns:a16="http://schemas.microsoft.com/office/drawing/2014/main" id="{F9C78F9D-CD73-4D53-A871-D6C0B643A68D}"/>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3788064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Our Team 4-Up">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7726902C-381D-4629-AF04-0689A76C513B}"/>
              </a:ext>
              <a:ext uri="{C183D7F6-B498-43B3-948B-1728B52AA6E4}">
                <adec:decorative xmlns:adec="http://schemas.microsoft.com/office/drawing/2017/decorative" val="1"/>
              </a:ext>
            </a:extLst>
          </p:cNvPr>
          <p:cNvSpPr/>
          <p:nvPr userDrawn="1"/>
        </p:nvSpPr>
        <p:spPr>
          <a:xfrm>
            <a:off x="-1" y="4354286"/>
            <a:ext cx="12192001" cy="2503713"/>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80C3F3-53A4-4049-96CE-C6C4EB9DA62C}"/>
              </a:ext>
            </a:extLst>
          </p:cNvPr>
          <p:cNvSpPr>
            <a:spLocks noGrp="1"/>
          </p:cNvSpPr>
          <p:nvPr>
            <p:ph type="title" hasCustomPrompt="1"/>
          </p:nvPr>
        </p:nvSpPr>
        <p:spPr>
          <a:xfrm>
            <a:off x="4038600" y="544286"/>
            <a:ext cx="4114800" cy="747929"/>
          </a:xfrm>
          <a:prstGeom prst="rect">
            <a:avLst/>
          </a:prstGeom>
        </p:spPr>
        <p:txBody>
          <a:bodyPr anchor="ctr"/>
          <a:lstStyle>
            <a:lvl1pPr algn="ctr">
              <a:defRPr sz="2400" cap="all" spc="100" baseline="0">
                <a:solidFill>
                  <a:schemeClr val="accent2"/>
                </a:solidFill>
              </a:defRPr>
            </a:lvl1pPr>
          </a:lstStyle>
          <a:p>
            <a:r>
              <a:rPr lang="en-US" dirty="0"/>
              <a:t>Click to add title</a:t>
            </a:r>
          </a:p>
        </p:txBody>
      </p:sp>
      <p:sp>
        <p:nvSpPr>
          <p:cNvPr id="10" name="Picture Placeholder 9">
            <a:extLst>
              <a:ext uri="{FF2B5EF4-FFF2-40B4-BE49-F238E27FC236}">
                <a16:creationId xmlns:a16="http://schemas.microsoft.com/office/drawing/2014/main" id="{3F669E6E-28BD-4FC9-BFB3-B42707D25AE2}"/>
              </a:ext>
            </a:extLst>
          </p:cNvPr>
          <p:cNvSpPr>
            <a:spLocks noGrp="1"/>
          </p:cNvSpPr>
          <p:nvPr>
            <p:ph type="pic" sz="quarter" idx="14" hasCustomPrompt="1"/>
          </p:nvPr>
        </p:nvSpPr>
        <p:spPr>
          <a:xfrm>
            <a:off x="897731" y="2427897"/>
            <a:ext cx="2099702" cy="2115227"/>
          </a:xfrm>
          <a:prstGeom prst="rect">
            <a:avLst/>
          </a:prstGeom>
        </p:spPr>
        <p:txBody>
          <a:bodyPr/>
          <a:lstStyle>
            <a:lvl1pPr marL="0" indent="0" algn="ctr">
              <a:buNone/>
              <a:defRPr/>
            </a:lvl1pPr>
          </a:lstStyle>
          <a:p>
            <a:r>
              <a:rPr lang="en-US" dirty="0"/>
              <a:t>Click to add photo</a:t>
            </a:r>
          </a:p>
        </p:txBody>
      </p:sp>
      <p:sp>
        <p:nvSpPr>
          <p:cNvPr id="14" name="Text Placeholder 10">
            <a:extLst>
              <a:ext uri="{FF2B5EF4-FFF2-40B4-BE49-F238E27FC236}">
                <a16:creationId xmlns:a16="http://schemas.microsoft.com/office/drawing/2014/main" id="{B0CE1D3C-6E95-41C8-9202-B6BACEA97CBA}"/>
              </a:ext>
            </a:extLst>
          </p:cNvPr>
          <p:cNvSpPr>
            <a:spLocks noGrp="1"/>
          </p:cNvSpPr>
          <p:nvPr>
            <p:ph type="body" sz="quarter" idx="18" hasCustomPrompt="1"/>
          </p:nvPr>
        </p:nvSpPr>
        <p:spPr>
          <a:xfrm>
            <a:off x="703729" y="4731112"/>
            <a:ext cx="2487705" cy="531393"/>
          </a:xfrm>
          <a:prstGeom prst="rect">
            <a:avLst/>
          </a:prstGeom>
        </p:spPr>
        <p:txBody>
          <a:bodyPr anchor="b"/>
          <a:lstStyle>
            <a:lvl1pPr marL="0" indent="0" algn="ctr">
              <a:buNone/>
              <a:defRPr sz="1800" cap="all" spc="100" baseline="0">
                <a:solidFill>
                  <a:schemeClr val="accent4">
                    <a:lumMod val="50000"/>
                  </a:schemeClr>
                </a:solidFill>
                <a:latin typeface="+mj-lt"/>
              </a:defRPr>
            </a:lvl1pPr>
          </a:lstStyle>
          <a:p>
            <a:pPr lvl="0"/>
            <a:r>
              <a:rPr lang="en-US" dirty="0"/>
              <a:t>Add name</a:t>
            </a:r>
          </a:p>
        </p:txBody>
      </p:sp>
      <p:sp>
        <p:nvSpPr>
          <p:cNvPr id="15" name="Text Placeholder 10">
            <a:extLst>
              <a:ext uri="{FF2B5EF4-FFF2-40B4-BE49-F238E27FC236}">
                <a16:creationId xmlns:a16="http://schemas.microsoft.com/office/drawing/2014/main" id="{A90F4B16-F669-4D35-8B6D-5DE38097DD9A}"/>
              </a:ext>
            </a:extLst>
          </p:cNvPr>
          <p:cNvSpPr>
            <a:spLocks noGrp="1"/>
          </p:cNvSpPr>
          <p:nvPr>
            <p:ph type="body" sz="quarter" idx="19" hasCustomPrompt="1"/>
          </p:nvPr>
        </p:nvSpPr>
        <p:spPr>
          <a:xfrm>
            <a:off x="703728" y="5199750"/>
            <a:ext cx="2487705" cy="531393"/>
          </a:xfrm>
          <a:prstGeom prst="rect">
            <a:avLst/>
          </a:prstGeom>
        </p:spPr>
        <p:txBody>
          <a:bodyPr anchor="t"/>
          <a:lstStyle>
            <a:lvl1pPr marL="0" indent="0" algn="ctr">
              <a:buNone/>
              <a:defRPr sz="1400" cap="none" spc="100" baseline="0">
                <a:solidFill>
                  <a:schemeClr val="tx1"/>
                </a:solidFill>
                <a:latin typeface="+mn-lt"/>
              </a:defRPr>
            </a:lvl1pPr>
          </a:lstStyle>
          <a:p>
            <a:pPr lvl="0"/>
            <a:r>
              <a:rPr lang="en-US" dirty="0"/>
              <a:t>Add title</a:t>
            </a:r>
          </a:p>
        </p:txBody>
      </p:sp>
      <p:sp>
        <p:nvSpPr>
          <p:cNvPr id="17" name="Rectangle 16">
            <a:extLst>
              <a:ext uri="{FF2B5EF4-FFF2-40B4-BE49-F238E27FC236}">
                <a16:creationId xmlns:a16="http://schemas.microsoft.com/office/drawing/2014/main" id="{E90D56BE-BB71-4ADC-B308-883B7BB63CDE}"/>
              </a:ext>
              <a:ext uri="{C183D7F6-B498-43B3-948B-1728B52AA6E4}">
                <adec:decorative xmlns:adec="http://schemas.microsoft.com/office/drawing/2017/decorative" val="1"/>
              </a:ext>
            </a:extLst>
          </p:cNvPr>
          <p:cNvSpPr/>
          <p:nvPr userDrawn="1"/>
        </p:nvSpPr>
        <p:spPr>
          <a:xfrm>
            <a:off x="703729"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Picture Placeholder 9">
            <a:extLst>
              <a:ext uri="{FF2B5EF4-FFF2-40B4-BE49-F238E27FC236}">
                <a16:creationId xmlns:a16="http://schemas.microsoft.com/office/drawing/2014/main" id="{24532133-7BD7-49DF-96C1-B4A992CE4DF0}"/>
              </a:ext>
            </a:extLst>
          </p:cNvPr>
          <p:cNvSpPr>
            <a:spLocks noGrp="1"/>
          </p:cNvSpPr>
          <p:nvPr>
            <p:ph type="pic" sz="quarter" idx="20" hasCustomPrompt="1"/>
          </p:nvPr>
        </p:nvSpPr>
        <p:spPr>
          <a:xfrm>
            <a:off x="3667826" y="2427897"/>
            <a:ext cx="2099702" cy="2115227"/>
          </a:xfrm>
          <a:prstGeom prst="rect">
            <a:avLst/>
          </a:prstGeom>
        </p:spPr>
        <p:txBody>
          <a:bodyPr/>
          <a:lstStyle>
            <a:lvl1pPr marL="0" indent="0" algn="ctr">
              <a:buNone/>
              <a:defRPr/>
            </a:lvl1pPr>
          </a:lstStyle>
          <a:p>
            <a:r>
              <a:rPr lang="en-US" dirty="0"/>
              <a:t>Click to add photo</a:t>
            </a:r>
          </a:p>
        </p:txBody>
      </p:sp>
      <p:sp>
        <p:nvSpPr>
          <p:cNvPr id="19" name="Rectangle 18">
            <a:extLst>
              <a:ext uri="{FF2B5EF4-FFF2-40B4-BE49-F238E27FC236}">
                <a16:creationId xmlns:a16="http://schemas.microsoft.com/office/drawing/2014/main" id="{4AF4F5B9-821C-4A57-B5E2-055949CECC07}"/>
              </a:ext>
              <a:ext uri="{C183D7F6-B498-43B3-948B-1728B52AA6E4}">
                <adec:decorative xmlns:adec="http://schemas.microsoft.com/office/drawing/2017/decorative" val="1"/>
              </a:ext>
            </a:extLst>
          </p:cNvPr>
          <p:cNvSpPr/>
          <p:nvPr userDrawn="1"/>
        </p:nvSpPr>
        <p:spPr>
          <a:xfrm>
            <a:off x="3473824"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Text Placeholder 10">
            <a:extLst>
              <a:ext uri="{FF2B5EF4-FFF2-40B4-BE49-F238E27FC236}">
                <a16:creationId xmlns:a16="http://schemas.microsoft.com/office/drawing/2014/main" id="{63893EB3-C98E-4A69-A71C-7C922128375E}"/>
              </a:ext>
            </a:extLst>
          </p:cNvPr>
          <p:cNvSpPr>
            <a:spLocks noGrp="1"/>
          </p:cNvSpPr>
          <p:nvPr>
            <p:ph type="body" sz="quarter" idx="23" hasCustomPrompt="1"/>
          </p:nvPr>
        </p:nvSpPr>
        <p:spPr>
          <a:xfrm>
            <a:off x="3473826" y="4731112"/>
            <a:ext cx="2487705" cy="531393"/>
          </a:xfrm>
          <a:prstGeom prst="rect">
            <a:avLst/>
          </a:prstGeom>
        </p:spPr>
        <p:txBody>
          <a:bodyPr anchor="b"/>
          <a:lstStyle>
            <a:lvl1pPr marL="0" indent="0" algn="ctr">
              <a:buNone/>
              <a:defRPr sz="1800" cap="all" spc="100" baseline="0">
                <a:solidFill>
                  <a:schemeClr val="accent4">
                    <a:lumMod val="50000"/>
                  </a:schemeClr>
                </a:solidFill>
                <a:latin typeface="+mj-lt"/>
              </a:defRPr>
            </a:lvl1pPr>
          </a:lstStyle>
          <a:p>
            <a:pPr lvl="0"/>
            <a:r>
              <a:rPr lang="en-US" dirty="0"/>
              <a:t>Add name</a:t>
            </a:r>
          </a:p>
        </p:txBody>
      </p:sp>
      <p:sp>
        <p:nvSpPr>
          <p:cNvPr id="27" name="Text Placeholder 10">
            <a:extLst>
              <a:ext uri="{FF2B5EF4-FFF2-40B4-BE49-F238E27FC236}">
                <a16:creationId xmlns:a16="http://schemas.microsoft.com/office/drawing/2014/main" id="{5D0352AF-E877-45F2-9868-A8A1E017A91E}"/>
              </a:ext>
            </a:extLst>
          </p:cNvPr>
          <p:cNvSpPr>
            <a:spLocks noGrp="1"/>
          </p:cNvSpPr>
          <p:nvPr>
            <p:ph type="body" sz="quarter" idx="24" hasCustomPrompt="1"/>
          </p:nvPr>
        </p:nvSpPr>
        <p:spPr>
          <a:xfrm>
            <a:off x="3473825" y="5199750"/>
            <a:ext cx="2487705" cy="531393"/>
          </a:xfrm>
          <a:prstGeom prst="rect">
            <a:avLst/>
          </a:prstGeom>
        </p:spPr>
        <p:txBody>
          <a:bodyPr anchor="t"/>
          <a:lstStyle>
            <a:lvl1pPr marL="0" indent="0" algn="ctr">
              <a:buNone/>
              <a:defRPr sz="1400" cap="none" spc="100" baseline="0">
                <a:solidFill>
                  <a:schemeClr val="tx1"/>
                </a:solidFill>
                <a:latin typeface="+mn-lt"/>
              </a:defRPr>
            </a:lvl1pPr>
          </a:lstStyle>
          <a:p>
            <a:pPr lvl="0"/>
            <a:r>
              <a:rPr lang="en-US" dirty="0"/>
              <a:t>Add title</a:t>
            </a:r>
          </a:p>
        </p:txBody>
      </p:sp>
      <p:sp>
        <p:nvSpPr>
          <p:cNvPr id="20" name="Picture Placeholder 9">
            <a:extLst>
              <a:ext uri="{FF2B5EF4-FFF2-40B4-BE49-F238E27FC236}">
                <a16:creationId xmlns:a16="http://schemas.microsoft.com/office/drawing/2014/main" id="{750DAF93-603B-44B6-99DC-79A63DC3A1F4}"/>
              </a:ext>
            </a:extLst>
          </p:cNvPr>
          <p:cNvSpPr>
            <a:spLocks noGrp="1"/>
          </p:cNvSpPr>
          <p:nvPr>
            <p:ph type="pic" sz="quarter" idx="21" hasCustomPrompt="1"/>
          </p:nvPr>
        </p:nvSpPr>
        <p:spPr>
          <a:xfrm>
            <a:off x="6437921" y="2427897"/>
            <a:ext cx="2099702" cy="2115227"/>
          </a:xfrm>
          <a:prstGeom prst="rect">
            <a:avLst/>
          </a:prstGeom>
        </p:spPr>
        <p:txBody>
          <a:bodyPr/>
          <a:lstStyle>
            <a:lvl1pPr marL="0" indent="0" algn="ctr">
              <a:buNone/>
              <a:defRPr/>
            </a:lvl1pPr>
          </a:lstStyle>
          <a:p>
            <a:r>
              <a:rPr lang="en-US" dirty="0"/>
              <a:t>Click to add photo</a:t>
            </a:r>
          </a:p>
        </p:txBody>
      </p:sp>
      <p:sp>
        <p:nvSpPr>
          <p:cNvPr id="21" name="Rectangle 20">
            <a:extLst>
              <a:ext uri="{FF2B5EF4-FFF2-40B4-BE49-F238E27FC236}">
                <a16:creationId xmlns:a16="http://schemas.microsoft.com/office/drawing/2014/main" id="{C372AD67-26BA-4843-BAFE-B661A05BBE9D}"/>
              </a:ext>
              <a:ext uri="{C183D7F6-B498-43B3-948B-1728B52AA6E4}">
                <adec:decorative xmlns:adec="http://schemas.microsoft.com/office/drawing/2017/decorative" val="1"/>
              </a:ext>
            </a:extLst>
          </p:cNvPr>
          <p:cNvSpPr/>
          <p:nvPr userDrawn="1"/>
        </p:nvSpPr>
        <p:spPr>
          <a:xfrm>
            <a:off x="6243919"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FE0EAD7F-FBD0-4EA0-A7E7-5E65604B4716}"/>
              </a:ext>
              <a:ext uri="{C183D7F6-B498-43B3-948B-1728B52AA6E4}">
                <adec:decorative xmlns:adec="http://schemas.microsoft.com/office/drawing/2017/decorative" val="1"/>
              </a:ext>
            </a:extLst>
          </p:cNvPr>
          <p:cNvSpPr/>
          <p:nvPr userDrawn="1"/>
        </p:nvSpPr>
        <p:spPr>
          <a:xfrm>
            <a:off x="9014014"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Text Placeholder 10">
            <a:extLst>
              <a:ext uri="{FF2B5EF4-FFF2-40B4-BE49-F238E27FC236}">
                <a16:creationId xmlns:a16="http://schemas.microsoft.com/office/drawing/2014/main" id="{DA3EAA29-D608-4031-9C0E-0610D1886CA5}"/>
              </a:ext>
            </a:extLst>
          </p:cNvPr>
          <p:cNvSpPr>
            <a:spLocks noGrp="1"/>
          </p:cNvSpPr>
          <p:nvPr>
            <p:ph type="body" sz="quarter" idx="25" hasCustomPrompt="1"/>
          </p:nvPr>
        </p:nvSpPr>
        <p:spPr>
          <a:xfrm>
            <a:off x="6243921" y="4731112"/>
            <a:ext cx="2487705" cy="531393"/>
          </a:xfrm>
          <a:prstGeom prst="rect">
            <a:avLst/>
          </a:prstGeom>
        </p:spPr>
        <p:txBody>
          <a:bodyPr anchor="b"/>
          <a:lstStyle>
            <a:lvl1pPr marL="0" indent="0" algn="ctr">
              <a:buNone/>
              <a:defRPr sz="1800" cap="all" spc="100" baseline="0">
                <a:solidFill>
                  <a:schemeClr val="accent4">
                    <a:lumMod val="50000"/>
                  </a:schemeClr>
                </a:solidFill>
                <a:latin typeface="+mj-lt"/>
              </a:defRPr>
            </a:lvl1pPr>
          </a:lstStyle>
          <a:p>
            <a:pPr lvl="0"/>
            <a:r>
              <a:rPr lang="en-US" dirty="0"/>
              <a:t>Add name</a:t>
            </a:r>
          </a:p>
        </p:txBody>
      </p:sp>
      <p:sp>
        <p:nvSpPr>
          <p:cNvPr id="29" name="Text Placeholder 10">
            <a:extLst>
              <a:ext uri="{FF2B5EF4-FFF2-40B4-BE49-F238E27FC236}">
                <a16:creationId xmlns:a16="http://schemas.microsoft.com/office/drawing/2014/main" id="{1DC4676B-9880-4C33-A8A2-88FB0944CF3B}"/>
              </a:ext>
            </a:extLst>
          </p:cNvPr>
          <p:cNvSpPr>
            <a:spLocks noGrp="1"/>
          </p:cNvSpPr>
          <p:nvPr>
            <p:ph type="body" sz="quarter" idx="26" hasCustomPrompt="1"/>
          </p:nvPr>
        </p:nvSpPr>
        <p:spPr>
          <a:xfrm>
            <a:off x="6243920" y="5199750"/>
            <a:ext cx="2487705" cy="531393"/>
          </a:xfrm>
          <a:prstGeom prst="rect">
            <a:avLst/>
          </a:prstGeom>
        </p:spPr>
        <p:txBody>
          <a:bodyPr anchor="t"/>
          <a:lstStyle>
            <a:lvl1pPr marL="0" indent="0" algn="ctr">
              <a:buNone/>
              <a:defRPr sz="1400" cap="none" spc="100" baseline="0">
                <a:solidFill>
                  <a:schemeClr val="tx1"/>
                </a:solidFill>
                <a:latin typeface="+mn-lt"/>
              </a:defRPr>
            </a:lvl1pPr>
          </a:lstStyle>
          <a:p>
            <a:pPr lvl="0"/>
            <a:r>
              <a:rPr lang="en-US" dirty="0"/>
              <a:t>Add title</a:t>
            </a:r>
          </a:p>
        </p:txBody>
      </p:sp>
      <p:sp>
        <p:nvSpPr>
          <p:cNvPr id="24" name="Picture Placeholder 9">
            <a:extLst>
              <a:ext uri="{FF2B5EF4-FFF2-40B4-BE49-F238E27FC236}">
                <a16:creationId xmlns:a16="http://schemas.microsoft.com/office/drawing/2014/main" id="{AF6D479F-D265-4CD5-88BE-FC37AFC5FF4B}"/>
              </a:ext>
            </a:extLst>
          </p:cNvPr>
          <p:cNvSpPr>
            <a:spLocks noGrp="1"/>
          </p:cNvSpPr>
          <p:nvPr>
            <p:ph type="pic" sz="quarter" idx="22" hasCustomPrompt="1"/>
          </p:nvPr>
        </p:nvSpPr>
        <p:spPr>
          <a:xfrm>
            <a:off x="9208016" y="2427897"/>
            <a:ext cx="2099702" cy="2115227"/>
          </a:xfrm>
          <a:prstGeom prst="rect">
            <a:avLst/>
          </a:prstGeom>
        </p:spPr>
        <p:txBody>
          <a:bodyPr/>
          <a:lstStyle>
            <a:lvl1pPr marL="0" indent="0" algn="ctr">
              <a:buNone/>
              <a:defRPr/>
            </a:lvl1pPr>
          </a:lstStyle>
          <a:p>
            <a:r>
              <a:rPr lang="en-US" dirty="0"/>
              <a:t>Click to add photo</a:t>
            </a:r>
          </a:p>
        </p:txBody>
      </p:sp>
      <p:sp>
        <p:nvSpPr>
          <p:cNvPr id="30" name="Text Placeholder 10">
            <a:extLst>
              <a:ext uri="{FF2B5EF4-FFF2-40B4-BE49-F238E27FC236}">
                <a16:creationId xmlns:a16="http://schemas.microsoft.com/office/drawing/2014/main" id="{ED618ADF-296A-4300-A8AE-A1837B390A9F}"/>
              </a:ext>
            </a:extLst>
          </p:cNvPr>
          <p:cNvSpPr>
            <a:spLocks noGrp="1"/>
          </p:cNvSpPr>
          <p:nvPr>
            <p:ph type="body" sz="quarter" idx="27" hasCustomPrompt="1"/>
          </p:nvPr>
        </p:nvSpPr>
        <p:spPr>
          <a:xfrm>
            <a:off x="9014015" y="4731112"/>
            <a:ext cx="2487705" cy="531393"/>
          </a:xfrm>
          <a:prstGeom prst="rect">
            <a:avLst/>
          </a:prstGeom>
        </p:spPr>
        <p:txBody>
          <a:bodyPr anchor="b"/>
          <a:lstStyle>
            <a:lvl1pPr marL="0" indent="0" algn="ctr">
              <a:buNone/>
              <a:defRPr sz="1800" cap="all" spc="100" baseline="0">
                <a:solidFill>
                  <a:schemeClr val="accent4">
                    <a:lumMod val="50000"/>
                  </a:schemeClr>
                </a:solidFill>
                <a:latin typeface="+mj-lt"/>
              </a:defRPr>
            </a:lvl1pPr>
          </a:lstStyle>
          <a:p>
            <a:pPr lvl="0"/>
            <a:r>
              <a:rPr lang="en-US" dirty="0"/>
              <a:t>Add name</a:t>
            </a:r>
          </a:p>
        </p:txBody>
      </p:sp>
      <p:sp>
        <p:nvSpPr>
          <p:cNvPr id="31" name="Text Placeholder 10">
            <a:extLst>
              <a:ext uri="{FF2B5EF4-FFF2-40B4-BE49-F238E27FC236}">
                <a16:creationId xmlns:a16="http://schemas.microsoft.com/office/drawing/2014/main" id="{CA503612-3331-4786-8298-4A1E0C1C75DD}"/>
              </a:ext>
            </a:extLst>
          </p:cNvPr>
          <p:cNvSpPr>
            <a:spLocks noGrp="1"/>
          </p:cNvSpPr>
          <p:nvPr>
            <p:ph type="body" sz="quarter" idx="28" hasCustomPrompt="1"/>
          </p:nvPr>
        </p:nvSpPr>
        <p:spPr>
          <a:xfrm>
            <a:off x="9014014" y="5199750"/>
            <a:ext cx="2487705" cy="531393"/>
          </a:xfrm>
          <a:prstGeom prst="rect">
            <a:avLst/>
          </a:prstGeom>
        </p:spPr>
        <p:txBody>
          <a:bodyPr anchor="t"/>
          <a:lstStyle>
            <a:lvl1pPr marL="0" indent="0" algn="ctr">
              <a:buNone/>
              <a:defRPr sz="1400" cap="none" spc="100" baseline="0">
                <a:solidFill>
                  <a:schemeClr val="tx1"/>
                </a:solidFill>
                <a:latin typeface="+mn-lt"/>
              </a:defRPr>
            </a:lvl1pPr>
          </a:lstStyle>
          <a:p>
            <a:pPr lvl="0"/>
            <a:r>
              <a:rPr lang="en-US" dirty="0"/>
              <a:t>Add title</a:t>
            </a:r>
          </a:p>
        </p:txBody>
      </p:sp>
      <p:sp>
        <p:nvSpPr>
          <p:cNvPr id="3" name="Date Placeholder 2">
            <a:extLst>
              <a:ext uri="{FF2B5EF4-FFF2-40B4-BE49-F238E27FC236}">
                <a16:creationId xmlns:a16="http://schemas.microsoft.com/office/drawing/2014/main" id="{75A1D0F5-2B0B-4318-B5DC-AECB09851E41}"/>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E63A8939-F5BE-47FA-AE2F-AF66C45B1355}"/>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a16="http://schemas.microsoft.com/office/drawing/2014/main" id="{798A3F37-FB91-4420-832B-EA39AE37BFF9}"/>
              </a:ext>
            </a:extLst>
          </p:cNvPr>
          <p:cNvSpPr>
            <a:spLocks noGrp="1"/>
          </p:cNvSpPr>
          <p:nvPr>
            <p:ph type="sldNum" sz="quarter" idx="12"/>
          </p:nvPr>
        </p:nvSpPr>
        <p:spPr>
          <a:xfrm>
            <a:off x="8610600" y="6356350"/>
            <a:ext cx="2743200" cy="365125"/>
          </a:xfrm>
          <a:prstGeom prst="rect">
            <a:avLst/>
          </a:prstGeom>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7232596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Our Team 8-Up">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B70B2057-9B78-4391-A15F-27A41A72F11D}"/>
              </a:ext>
              <a:ext uri="{C183D7F6-B498-43B3-948B-1728B52AA6E4}">
                <adec:decorative xmlns:adec="http://schemas.microsoft.com/office/drawing/2017/decorative" val="1"/>
              </a:ext>
            </a:extLst>
          </p:cNvPr>
          <p:cNvSpPr/>
          <p:nvPr userDrawn="1"/>
        </p:nvSpPr>
        <p:spPr>
          <a:xfrm>
            <a:off x="-1" y="4354286"/>
            <a:ext cx="12192001" cy="2503713"/>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B059CD-37AB-48A3-9976-0B38FF7A5A95}"/>
              </a:ext>
            </a:extLst>
          </p:cNvPr>
          <p:cNvSpPr>
            <a:spLocks noGrp="1"/>
          </p:cNvSpPr>
          <p:nvPr>
            <p:ph type="title" hasCustomPrompt="1"/>
          </p:nvPr>
        </p:nvSpPr>
        <p:spPr>
          <a:xfrm>
            <a:off x="4097106" y="589720"/>
            <a:ext cx="4006114" cy="657784"/>
          </a:xfrm>
          <a:prstGeom prst="rect">
            <a:avLst/>
          </a:prstGeom>
        </p:spPr>
        <p:txBody>
          <a:bodyPr anchor="ctr"/>
          <a:lstStyle>
            <a:lvl1pPr algn="ctr">
              <a:defRPr sz="2400" cap="all" spc="100" baseline="0">
                <a:solidFill>
                  <a:schemeClr val="accent2"/>
                </a:solidFill>
              </a:defRPr>
            </a:lvl1pPr>
          </a:lstStyle>
          <a:p>
            <a:r>
              <a:rPr lang="en-US" dirty="0"/>
              <a:t>Click to add title</a:t>
            </a:r>
          </a:p>
        </p:txBody>
      </p:sp>
      <p:sp>
        <p:nvSpPr>
          <p:cNvPr id="10" name="Picture Placeholder 9">
            <a:extLst>
              <a:ext uri="{FF2B5EF4-FFF2-40B4-BE49-F238E27FC236}">
                <a16:creationId xmlns:a16="http://schemas.microsoft.com/office/drawing/2014/main" id="{236E0B0A-0B1B-438D-8971-570ACA956B88}"/>
              </a:ext>
            </a:extLst>
          </p:cNvPr>
          <p:cNvSpPr>
            <a:spLocks noGrp="1"/>
          </p:cNvSpPr>
          <p:nvPr>
            <p:ph type="pic" sz="quarter" idx="14" hasCustomPrompt="1"/>
          </p:nvPr>
        </p:nvSpPr>
        <p:spPr>
          <a:xfrm>
            <a:off x="1564029" y="1862038"/>
            <a:ext cx="1243292" cy="1144666"/>
          </a:xfrm>
          <a:prstGeom prst="rect">
            <a:avLst/>
          </a:prstGeom>
        </p:spPr>
        <p:txBody>
          <a:bodyPr/>
          <a:lstStyle>
            <a:lvl1pPr marL="0" indent="0" algn="ctr">
              <a:buNone/>
              <a:defRPr/>
            </a:lvl1pPr>
          </a:lstStyle>
          <a:p>
            <a:r>
              <a:rPr lang="en-US" dirty="0"/>
              <a:t>Click to add photo</a:t>
            </a:r>
          </a:p>
        </p:txBody>
      </p:sp>
      <p:sp>
        <p:nvSpPr>
          <p:cNvPr id="11" name="Rectangle 10">
            <a:extLst>
              <a:ext uri="{FF2B5EF4-FFF2-40B4-BE49-F238E27FC236}">
                <a16:creationId xmlns:a16="http://schemas.microsoft.com/office/drawing/2014/main" id="{21FB8438-2DA4-4B23-ACCD-3DEADF3E753E}"/>
              </a:ext>
              <a:ext uri="{C183D7F6-B498-43B3-948B-1728B52AA6E4}">
                <adec:decorative xmlns:adec="http://schemas.microsoft.com/office/drawing/2017/decorative" val="1"/>
              </a:ext>
            </a:extLst>
          </p:cNvPr>
          <p:cNvSpPr/>
          <p:nvPr userDrawn="1"/>
        </p:nvSpPr>
        <p:spPr>
          <a:xfrm>
            <a:off x="1449156" y="171914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Text Placeholder 10">
            <a:extLst>
              <a:ext uri="{FF2B5EF4-FFF2-40B4-BE49-F238E27FC236}">
                <a16:creationId xmlns:a16="http://schemas.microsoft.com/office/drawing/2014/main" id="{3E63EE1F-208F-40D0-9307-47F66C8581BD}"/>
              </a:ext>
            </a:extLst>
          </p:cNvPr>
          <p:cNvSpPr>
            <a:spLocks noGrp="1"/>
          </p:cNvSpPr>
          <p:nvPr>
            <p:ph type="body" sz="quarter" idx="22" hasCustomPrompt="1"/>
          </p:nvPr>
        </p:nvSpPr>
        <p:spPr>
          <a:xfrm>
            <a:off x="1028073" y="321268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47" name="Text Placeholder 10">
            <a:extLst>
              <a:ext uri="{FF2B5EF4-FFF2-40B4-BE49-F238E27FC236}">
                <a16:creationId xmlns:a16="http://schemas.microsoft.com/office/drawing/2014/main" id="{40F7C878-62A1-4A30-AA27-C5F502C8D315}"/>
              </a:ext>
            </a:extLst>
          </p:cNvPr>
          <p:cNvSpPr>
            <a:spLocks noGrp="1"/>
          </p:cNvSpPr>
          <p:nvPr>
            <p:ph type="body" sz="quarter" idx="23" hasCustomPrompt="1"/>
          </p:nvPr>
        </p:nvSpPr>
        <p:spPr>
          <a:xfrm>
            <a:off x="1028073" y="349627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48" name="Picture Placeholder 9">
            <a:extLst>
              <a:ext uri="{FF2B5EF4-FFF2-40B4-BE49-F238E27FC236}">
                <a16:creationId xmlns:a16="http://schemas.microsoft.com/office/drawing/2014/main" id="{5D495D18-EB49-4AD5-A7EE-1E6D2496B69A}"/>
              </a:ext>
            </a:extLst>
          </p:cNvPr>
          <p:cNvSpPr>
            <a:spLocks noGrp="1"/>
          </p:cNvSpPr>
          <p:nvPr>
            <p:ph type="pic" sz="quarter" idx="24" hasCustomPrompt="1"/>
          </p:nvPr>
        </p:nvSpPr>
        <p:spPr>
          <a:xfrm>
            <a:off x="4211979" y="1862038"/>
            <a:ext cx="1243292" cy="1144666"/>
          </a:xfrm>
          <a:prstGeom prst="rect">
            <a:avLst/>
          </a:prstGeom>
        </p:spPr>
        <p:txBody>
          <a:bodyPr/>
          <a:lstStyle>
            <a:lvl1pPr marL="0" indent="0" algn="ctr">
              <a:buNone/>
              <a:defRPr/>
            </a:lvl1pPr>
          </a:lstStyle>
          <a:p>
            <a:r>
              <a:rPr lang="en-US" dirty="0"/>
              <a:t>Click to add photo</a:t>
            </a:r>
          </a:p>
        </p:txBody>
      </p:sp>
      <p:sp>
        <p:nvSpPr>
          <p:cNvPr id="49" name="Rectangle 48">
            <a:extLst>
              <a:ext uri="{FF2B5EF4-FFF2-40B4-BE49-F238E27FC236}">
                <a16:creationId xmlns:a16="http://schemas.microsoft.com/office/drawing/2014/main" id="{9248BBAE-0CA8-464A-A4E0-AB7D697DA0F5}"/>
              </a:ext>
              <a:ext uri="{C183D7F6-B498-43B3-948B-1728B52AA6E4}">
                <adec:decorative xmlns:adec="http://schemas.microsoft.com/office/drawing/2017/decorative" val="1"/>
              </a:ext>
            </a:extLst>
          </p:cNvPr>
          <p:cNvSpPr/>
          <p:nvPr userDrawn="1"/>
        </p:nvSpPr>
        <p:spPr>
          <a:xfrm>
            <a:off x="4097106" y="171914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Text Placeholder 10">
            <a:extLst>
              <a:ext uri="{FF2B5EF4-FFF2-40B4-BE49-F238E27FC236}">
                <a16:creationId xmlns:a16="http://schemas.microsoft.com/office/drawing/2014/main" id="{03551339-A94F-4674-8165-3BFA78946D07}"/>
              </a:ext>
            </a:extLst>
          </p:cNvPr>
          <p:cNvSpPr>
            <a:spLocks noGrp="1"/>
          </p:cNvSpPr>
          <p:nvPr>
            <p:ph type="body" sz="quarter" idx="25" hasCustomPrompt="1"/>
          </p:nvPr>
        </p:nvSpPr>
        <p:spPr>
          <a:xfrm>
            <a:off x="3676023" y="321268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51" name="Text Placeholder 10">
            <a:extLst>
              <a:ext uri="{FF2B5EF4-FFF2-40B4-BE49-F238E27FC236}">
                <a16:creationId xmlns:a16="http://schemas.microsoft.com/office/drawing/2014/main" id="{D1839C5B-C216-4FB8-A285-4D99AF56E826}"/>
              </a:ext>
            </a:extLst>
          </p:cNvPr>
          <p:cNvSpPr>
            <a:spLocks noGrp="1"/>
          </p:cNvSpPr>
          <p:nvPr>
            <p:ph type="body" sz="quarter" idx="26" hasCustomPrompt="1"/>
          </p:nvPr>
        </p:nvSpPr>
        <p:spPr>
          <a:xfrm>
            <a:off x="3676023" y="349627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52" name="Picture Placeholder 9">
            <a:extLst>
              <a:ext uri="{FF2B5EF4-FFF2-40B4-BE49-F238E27FC236}">
                <a16:creationId xmlns:a16="http://schemas.microsoft.com/office/drawing/2014/main" id="{ACA22B55-1DD2-4FE6-95FC-D8BC2BBECF0A}"/>
              </a:ext>
            </a:extLst>
          </p:cNvPr>
          <p:cNvSpPr>
            <a:spLocks noGrp="1"/>
          </p:cNvSpPr>
          <p:nvPr>
            <p:ph type="pic" sz="quarter" idx="27" hasCustomPrompt="1"/>
          </p:nvPr>
        </p:nvSpPr>
        <p:spPr>
          <a:xfrm>
            <a:off x="6859928" y="1862038"/>
            <a:ext cx="1243292" cy="1144666"/>
          </a:xfrm>
          <a:prstGeom prst="rect">
            <a:avLst/>
          </a:prstGeom>
        </p:spPr>
        <p:txBody>
          <a:bodyPr/>
          <a:lstStyle>
            <a:lvl1pPr marL="0" indent="0" algn="ctr">
              <a:buNone/>
              <a:defRPr/>
            </a:lvl1pPr>
          </a:lstStyle>
          <a:p>
            <a:r>
              <a:rPr lang="en-US" dirty="0"/>
              <a:t>Click to add photo</a:t>
            </a:r>
          </a:p>
        </p:txBody>
      </p:sp>
      <p:sp>
        <p:nvSpPr>
          <p:cNvPr id="53" name="Rectangle 52">
            <a:extLst>
              <a:ext uri="{FF2B5EF4-FFF2-40B4-BE49-F238E27FC236}">
                <a16:creationId xmlns:a16="http://schemas.microsoft.com/office/drawing/2014/main" id="{9473BE6D-AE02-42D4-838E-F7916980D8B2}"/>
              </a:ext>
              <a:ext uri="{C183D7F6-B498-43B3-948B-1728B52AA6E4}">
                <adec:decorative xmlns:adec="http://schemas.microsoft.com/office/drawing/2017/decorative" val="1"/>
              </a:ext>
            </a:extLst>
          </p:cNvPr>
          <p:cNvSpPr/>
          <p:nvPr userDrawn="1"/>
        </p:nvSpPr>
        <p:spPr>
          <a:xfrm>
            <a:off x="6745055" y="171914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Text Placeholder 10">
            <a:extLst>
              <a:ext uri="{FF2B5EF4-FFF2-40B4-BE49-F238E27FC236}">
                <a16:creationId xmlns:a16="http://schemas.microsoft.com/office/drawing/2014/main" id="{35C2A2FE-AA36-4715-97F6-B743D26DE3F2}"/>
              </a:ext>
            </a:extLst>
          </p:cNvPr>
          <p:cNvSpPr>
            <a:spLocks noGrp="1"/>
          </p:cNvSpPr>
          <p:nvPr>
            <p:ph type="body" sz="quarter" idx="28" hasCustomPrompt="1"/>
          </p:nvPr>
        </p:nvSpPr>
        <p:spPr>
          <a:xfrm>
            <a:off x="6323972" y="321268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55" name="Text Placeholder 10">
            <a:extLst>
              <a:ext uri="{FF2B5EF4-FFF2-40B4-BE49-F238E27FC236}">
                <a16:creationId xmlns:a16="http://schemas.microsoft.com/office/drawing/2014/main" id="{B98652DE-F8C8-4EA5-8CDA-9985B636DEA1}"/>
              </a:ext>
            </a:extLst>
          </p:cNvPr>
          <p:cNvSpPr>
            <a:spLocks noGrp="1"/>
          </p:cNvSpPr>
          <p:nvPr>
            <p:ph type="body" sz="quarter" idx="29" hasCustomPrompt="1"/>
          </p:nvPr>
        </p:nvSpPr>
        <p:spPr>
          <a:xfrm>
            <a:off x="6323972" y="349627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56" name="Picture Placeholder 9">
            <a:extLst>
              <a:ext uri="{FF2B5EF4-FFF2-40B4-BE49-F238E27FC236}">
                <a16:creationId xmlns:a16="http://schemas.microsoft.com/office/drawing/2014/main" id="{40C3D084-82F3-4C1C-95E8-56362097EDFB}"/>
              </a:ext>
            </a:extLst>
          </p:cNvPr>
          <p:cNvSpPr>
            <a:spLocks noGrp="1"/>
          </p:cNvSpPr>
          <p:nvPr>
            <p:ph type="pic" sz="quarter" idx="30" hasCustomPrompt="1"/>
          </p:nvPr>
        </p:nvSpPr>
        <p:spPr>
          <a:xfrm>
            <a:off x="9507876" y="1858432"/>
            <a:ext cx="1243292" cy="1144666"/>
          </a:xfrm>
          <a:prstGeom prst="rect">
            <a:avLst/>
          </a:prstGeom>
        </p:spPr>
        <p:txBody>
          <a:bodyPr/>
          <a:lstStyle>
            <a:lvl1pPr marL="0" indent="0" algn="ctr">
              <a:buNone/>
              <a:defRPr/>
            </a:lvl1pPr>
          </a:lstStyle>
          <a:p>
            <a:r>
              <a:rPr lang="en-US" dirty="0"/>
              <a:t>Click to add photo</a:t>
            </a:r>
          </a:p>
        </p:txBody>
      </p:sp>
      <p:sp>
        <p:nvSpPr>
          <p:cNvPr id="57" name="Rectangle 56">
            <a:extLst>
              <a:ext uri="{FF2B5EF4-FFF2-40B4-BE49-F238E27FC236}">
                <a16:creationId xmlns:a16="http://schemas.microsoft.com/office/drawing/2014/main" id="{E0EC4B6A-1FAA-43D1-9436-A3BFF08A8493}"/>
              </a:ext>
              <a:ext uri="{C183D7F6-B498-43B3-948B-1728B52AA6E4}">
                <adec:decorative xmlns:adec="http://schemas.microsoft.com/office/drawing/2017/decorative" val="1"/>
              </a:ext>
            </a:extLst>
          </p:cNvPr>
          <p:cNvSpPr/>
          <p:nvPr userDrawn="1"/>
        </p:nvSpPr>
        <p:spPr>
          <a:xfrm>
            <a:off x="9393003" y="1715538"/>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Text Placeholder 10">
            <a:extLst>
              <a:ext uri="{FF2B5EF4-FFF2-40B4-BE49-F238E27FC236}">
                <a16:creationId xmlns:a16="http://schemas.microsoft.com/office/drawing/2014/main" id="{ABB7ACFA-C6F3-4D7A-A6D8-73035EF164D6}"/>
              </a:ext>
            </a:extLst>
          </p:cNvPr>
          <p:cNvSpPr>
            <a:spLocks noGrp="1"/>
          </p:cNvSpPr>
          <p:nvPr>
            <p:ph type="body" sz="quarter" idx="31" hasCustomPrompt="1"/>
          </p:nvPr>
        </p:nvSpPr>
        <p:spPr>
          <a:xfrm>
            <a:off x="8971920" y="3209081"/>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59" name="Text Placeholder 10">
            <a:extLst>
              <a:ext uri="{FF2B5EF4-FFF2-40B4-BE49-F238E27FC236}">
                <a16:creationId xmlns:a16="http://schemas.microsoft.com/office/drawing/2014/main" id="{F9CBC3B9-EDF1-45E0-BFBF-53888131CBA0}"/>
              </a:ext>
            </a:extLst>
          </p:cNvPr>
          <p:cNvSpPr>
            <a:spLocks noGrp="1"/>
          </p:cNvSpPr>
          <p:nvPr>
            <p:ph type="body" sz="quarter" idx="32" hasCustomPrompt="1"/>
          </p:nvPr>
        </p:nvSpPr>
        <p:spPr>
          <a:xfrm>
            <a:off x="8971920" y="3492671"/>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60" name="Picture Placeholder 9">
            <a:extLst>
              <a:ext uri="{FF2B5EF4-FFF2-40B4-BE49-F238E27FC236}">
                <a16:creationId xmlns:a16="http://schemas.microsoft.com/office/drawing/2014/main" id="{A7D13807-1ECF-4830-AB8D-D33E4F22330E}"/>
              </a:ext>
            </a:extLst>
          </p:cNvPr>
          <p:cNvSpPr>
            <a:spLocks noGrp="1"/>
          </p:cNvSpPr>
          <p:nvPr>
            <p:ph type="pic" sz="quarter" idx="33" hasCustomPrompt="1"/>
          </p:nvPr>
        </p:nvSpPr>
        <p:spPr>
          <a:xfrm>
            <a:off x="1564029" y="4129478"/>
            <a:ext cx="1243292" cy="1144666"/>
          </a:xfrm>
          <a:prstGeom prst="rect">
            <a:avLst/>
          </a:prstGeom>
        </p:spPr>
        <p:txBody>
          <a:bodyPr/>
          <a:lstStyle>
            <a:lvl1pPr marL="0" indent="0" algn="ctr">
              <a:buNone/>
              <a:defRPr/>
            </a:lvl1pPr>
          </a:lstStyle>
          <a:p>
            <a:r>
              <a:rPr lang="en-US" dirty="0"/>
              <a:t>Click to add photo</a:t>
            </a:r>
          </a:p>
        </p:txBody>
      </p:sp>
      <p:sp>
        <p:nvSpPr>
          <p:cNvPr id="61" name="Rectangle 60">
            <a:extLst>
              <a:ext uri="{FF2B5EF4-FFF2-40B4-BE49-F238E27FC236}">
                <a16:creationId xmlns:a16="http://schemas.microsoft.com/office/drawing/2014/main" id="{40E1F756-2737-4291-8D41-307BFE737E46}"/>
              </a:ext>
              <a:ext uri="{C183D7F6-B498-43B3-948B-1728B52AA6E4}">
                <adec:decorative xmlns:adec="http://schemas.microsoft.com/office/drawing/2017/decorative" val="1"/>
              </a:ext>
            </a:extLst>
          </p:cNvPr>
          <p:cNvSpPr/>
          <p:nvPr userDrawn="1"/>
        </p:nvSpPr>
        <p:spPr>
          <a:xfrm>
            <a:off x="1449156" y="398658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Text Placeholder 10">
            <a:extLst>
              <a:ext uri="{FF2B5EF4-FFF2-40B4-BE49-F238E27FC236}">
                <a16:creationId xmlns:a16="http://schemas.microsoft.com/office/drawing/2014/main" id="{C5BD35EC-547F-4A42-85C6-E2C94C2A03CE}"/>
              </a:ext>
            </a:extLst>
          </p:cNvPr>
          <p:cNvSpPr>
            <a:spLocks noGrp="1"/>
          </p:cNvSpPr>
          <p:nvPr>
            <p:ph type="body" sz="quarter" idx="34" hasCustomPrompt="1"/>
          </p:nvPr>
        </p:nvSpPr>
        <p:spPr>
          <a:xfrm>
            <a:off x="1028073" y="548012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63" name="Text Placeholder 10">
            <a:extLst>
              <a:ext uri="{FF2B5EF4-FFF2-40B4-BE49-F238E27FC236}">
                <a16:creationId xmlns:a16="http://schemas.microsoft.com/office/drawing/2014/main" id="{D89797D3-65B3-414D-9657-B5DA3934914C}"/>
              </a:ext>
            </a:extLst>
          </p:cNvPr>
          <p:cNvSpPr>
            <a:spLocks noGrp="1"/>
          </p:cNvSpPr>
          <p:nvPr>
            <p:ph type="body" sz="quarter" idx="35" hasCustomPrompt="1"/>
          </p:nvPr>
        </p:nvSpPr>
        <p:spPr>
          <a:xfrm>
            <a:off x="1028073" y="576371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64" name="Picture Placeholder 9">
            <a:extLst>
              <a:ext uri="{FF2B5EF4-FFF2-40B4-BE49-F238E27FC236}">
                <a16:creationId xmlns:a16="http://schemas.microsoft.com/office/drawing/2014/main" id="{280147ED-89CE-475D-A96F-AA7A912E00B8}"/>
              </a:ext>
            </a:extLst>
          </p:cNvPr>
          <p:cNvSpPr>
            <a:spLocks noGrp="1"/>
          </p:cNvSpPr>
          <p:nvPr>
            <p:ph type="pic" sz="quarter" idx="36" hasCustomPrompt="1"/>
          </p:nvPr>
        </p:nvSpPr>
        <p:spPr>
          <a:xfrm>
            <a:off x="4211979" y="4129478"/>
            <a:ext cx="1243292" cy="1144666"/>
          </a:xfrm>
          <a:prstGeom prst="rect">
            <a:avLst/>
          </a:prstGeom>
        </p:spPr>
        <p:txBody>
          <a:bodyPr/>
          <a:lstStyle>
            <a:lvl1pPr marL="0" indent="0" algn="ctr">
              <a:buNone/>
              <a:defRPr/>
            </a:lvl1pPr>
          </a:lstStyle>
          <a:p>
            <a:r>
              <a:rPr lang="en-US" dirty="0"/>
              <a:t>Click to add photo</a:t>
            </a:r>
          </a:p>
        </p:txBody>
      </p:sp>
      <p:sp>
        <p:nvSpPr>
          <p:cNvPr id="65" name="Rectangle 64">
            <a:extLst>
              <a:ext uri="{FF2B5EF4-FFF2-40B4-BE49-F238E27FC236}">
                <a16:creationId xmlns:a16="http://schemas.microsoft.com/office/drawing/2014/main" id="{B10D74ED-CECE-4A22-B877-966D53821E46}"/>
              </a:ext>
              <a:ext uri="{C183D7F6-B498-43B3-948B-1728B52AA6E4}">
                <adec:decorative xmlns:adec="http://schemas.microsoft.com/office/drawing/2017/decorative" val="1"/>
              </a:ext>
            </a:extLst>
          </p:cNvPr>
          <p:cNvSpPr/>
          <p:nvPr userDrawn="1"/>
        </p:nvSpPr>
        <p:spPr>
          <a:xfrm>
            <a:off x="4097106" y="398658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Text Placeholder 10">
            <a:extLst>
              <a:ext uri="{FF2B5EF4-FFF2-40B4-BE49-F238E27FC236}">
                <a16:creationId xmlns:a16="http://schemas.microsoft.com/office/drawing/2014/main" id="{0C937A25-DAA7-4478-ADF6-728F4D61897E}"/>
              </a:ext>
            </a:extLst>
          </p:cNvPr>
          <p:cNvSpPr>
            <a:spLocks noGrp="1"/>
          </p:cNvSpPr>
          <p:nvPr>
            <p:ph type="body" sz="quarter" idx="37" hasCustomPrompt="1"/>
          </p:nvPr>
        </p:nvSpPr>
        <p:spPr>
          <a:xfrm>
            <a:off x="3676023" y="548012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67" name="Text Placeholder 10">
            <a:extLst>
              <a:ext uri="{FF2B5EF4-FFF2-40B4-BE49-F238E27FC236}">
                <a16:creationId xmlns:a16="http://schemas.microsoft.com/office/drawing/2014/main" id="{8AB48703-9A4A-440C-9049-7FE889764E5D}"/>
              </a:ext>
            </a:extLst>
          </p:cNvPr>
          <p:cNvSpPr>
            <a:spLocks noGrp="1"/>
          </p:cNvSpPr>
          <p:nvPr>
            <p:ph type="body" sz="quarter" idx="38" hasCustomPrompt="1"/>
          </p:nvPr>
        </p:nvSpPr>
        <p:spPr>
          <a:xfrm>
            <a:off x="3676023" y="576371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68" name="Picture Placeholder 9">
            <a:extLst>
              <a:ext uri="{FF2B5EF4-FFF2-40B4-BE49-F238E27FC236}">
                <a16:creationId xmlns:a16="http://schemas.microsoft.com/office/drawing/2014/main" id="{5D9D5119-D677-47FD-AEEB-49FE4DDEF6B0}"/>
              </a:ext>
            </a:extLst>
          </p:cNvPr>
          <p:cNvSpPr>
            <a:spLocks noGrp="1"/>
          </p:cNvSpPr>
          <p:nvPr>
            <p:ph type="pic" sz="quarter" idx="39" hasCustomPrompt="1"/>
          </p:nvPr>
        </p:nvSpPr>
        <p:spPr>
          <a:xfrm>
            <a:off x="6859928" y="4129478"/>
            <a:ext cx="1243292" cy="1144666"/>
          </a:xfrm>
          <a:prstGeom prst="rect">
            <a:avLst/>
          </a:prstGeom>
        </p:spPr>
        <p:txBody>
          <a:bodyPr/>
          <a:lstStyle>
            <a:lvl1pPr marL="0" indent="0" algn="ctr">
              <a:buNone/>
              <a:defRPr/>
            </a:lvl1pPr>
          </a:lstStyle>
          <a:p>
            <a:r>
              <a:rPr lang="en-US" dirty="0"/>
              <a:t>Click to add photo</a:t>
            </a:r>
          </a:p>
        </p:txBody>
      </p:sp>
      <p:sp>
        <p:nvSpPr>
          <p:cNvPr id="69" name="Rectangle 68">
            <a:extLst>
              <a:ext uri="{FF2B5EF4-FFF2-40B4-BE49-F238E27FC236}">
                <a16:creationId xmlns:a16="http://schemas.microsoft.com/office/drawing/2014/main" id="{0AF0F623-CF57-4D6B-87F3-FD410516E16D}"/>
              </a:ext>
              <a:ext uri="{C183D7F6-B498-43B3-948B-1728B52AA6E4}">
                <adec:decorative xmlns:adec="http://schemas.microsoft.com/office/drawing/2017/decorative" val="1"/>
              </a:ext>
            </a:extLst>
          </p:cNvPr>
          <p:cNvSpPr/>
          <p:nvPr userDrawn="1"/>
        </p:nvSpPr>
        <p:spPr>
          <a:xfrm>
            <a:off x="6745055" y="398658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Text Placeholder 10">
            <a:extLst>
              <a:ext uri="{FF2B5EF4-FFF2-40B4-BE49-F238E27FC236}">
                <a16:creationId xmlns:a16="http://schemas.microsoft.com/office/drawing/2014/main" id="{3BE3B8C3-ECB9-46D2-B11F-A55699097486}"/>
              </a:ext>
            </a:extLst>
          </p:cNvPr>
          <p:cNvSpPr>
            <a:spLocks noGrp="1"/>
          </p:cNvSpPr>
          <p:nvPr>
            <p:ph type="body" sz="quarter" idx="40" hasCustomPrompt="1"/>
          </p:nvPr>
        </p:nvSpPr>
        <p:spPr>
          <a:xfrm>
            <a:off x="6323972" y="548012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71" name="Text Placeholder 10">
            <a:extLst>
              <a:ext uri="{FF2B5EF4-FFF2-40B4-BE49-F238E27FC236}">
                <a16:creationId xmlns:a16="http://schemas.microsoft.com/office/drawing/2014/main" id="{FB1EE68D-97FA-4EA4-B792-5AC6C49F9021}"/>
              </a:ext>
            </a:extLst>
          </p:cNvPr>
          <p:cNvSpPr>
            <a:spLocks noGrp="1"/>
          </p:cNvSpPr>
          <p:nvPr>
            <p:ph type="body" sz="quarter" idx="41" hasCustomPrompt="1"/>
          </p:nvPr>
        </p:nvSpPr>
        <p:spPr>
          <a:xfrm>
            <a:off x="6323972" y="576371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72" name="Picture Placeholder 9">
            <a:extLst>
              <a:ext uri="{FF2B5EF4-FFF2-40B4-BE49-F238E27FC236}">
                <a16:creationId xmlns:a16="http://schemas.microsoft.com/office/drawing/2014/main" id="{7E98343B-32E9-4538-991A-B5EACD651D41}"/>
              </a:ext>
            </a:extLst>
          </p:cNvPr>
          <p:cNvSpPr>
            <a:spLocks noGrp="1"/>
          </p:cNvSpPr>
          <p:nvPr>
            <p:ph type="pic" sz="quarter" idx="42" hasCustomPrompt="1"/>
          </p:nvPr>
        </p:nvSpPr>
        <p:spPr>
          <a:xfrm>
            <a:off x="9507876" y="4125872"/>
            <a:ext cx="1243292" cy="1144666"/>
          </a:xfrm>
          <a:prstGeom prst="rect">
            <a:avLst/>
          </a:prstGeom>
        </p:spPr>
        <p:txBody>
          <a:bodyPr/>
          <a:lstStyle>
            <a:lvl1pPr marL="0" indent="0" algn="ctr">
              <a:buNone/>
              <a:defRPr/>
            </a:lvl1pPr>
          </a:lstStyle>
          <a:p>
            <a:r>
              <a:rPr lang="en-US" dirty="0"/>
              <a:t>Click to add photo</a:t>
            </a:r>
          </a:p>
        </p:txBody>
      </p:sp>
      <p:sp>
        <p:nvSpPr>
          <p:cNvPr id="73" name="Rectangle 72">
            <a:extLst>
              <a:ext uri="{FF2B5EF4-FFF2-40B4-BE49-F238E27FC236}">
                <a16:creationId xmlns:a16="http://schemas.microsoft.com/office/drawing/2014/main" id="{823CC91A-02A3-4B96-BCEE-76C1D25CCDC3}"/>
              </a:ext>
              <a:ext uri="{C183D7F6-B498-43B3-948B-1728B52AA6E4}">
                <adec:decorative xmlns:adec="http://schemas.microsoft.com/office/drawing/2017/decorative" val="1"/>
              </a:ext>
            </a:extLst>
          </p:cNvPr>
          <p:cNvSpPr/>
          <p:nvPr userDrawn="1"/>
        </p:nvSpPr>
        <p:spPr>
          <a:xfrm>
            <a:off x="9393003" y="3982978"/>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Text Placeholder 10">
            <a:extLst>
              <a:ext uri="{FF2B5EF4-FFF2-40B4-BE49-F238E27FC236}">
                <a16:creationId xmlns:a16="http://schemas.microsoft.com/office/drawing/2014/main" id="{DBE2EAAB-674D-41E1-92E6-A7459FEFDAEC}"/>
              </a:ext>
            </a:extLst>
          </p:cNvPr>
          <p:cNvSpPr>
            <a:spLocks noGrp="1"/>
          </p:cNvSpPr>
          <p:nvPr>
            <p:ph type="body" sz="quarter" idx="43" hasCustomPrompt="1"/>
          </p:nvPr>
        </p:nvSpPr>
        <p:spPr>
          <a:xfrm>
            <a:off x="8971920" y="5476521"/>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75" name="Text Placeholder 10">
            <a:extLst>
              <a:ext uri="{FF2B5EF4-FFF2-40B4-BE49-F238E27FC236}">
                <a16:creationId xmlns:a16="http://schemas.microsoft.com/office/drawing/2014/main" id="{C60D862C-3474-4A4A-8557-AD2C7917BFE2}"/>
              </a:ext>
            </a:extLst>
          </p:cNvPr>
          <p:cNvSpPr>
            <a:spLocks noGrp="1"/>
          </p:cNvSpPr>
          <p:nvPr>
            <p:ph type="body" sz="quarter" idx="44" hasCustomPrompt="1"/>
          </p:nvPr>
        </p:nvSpPr>
        <p:spPr>
          <a:xfrm>
            <a:off x="8971920" y="5760111"/>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3" name="Date Placeholder 2">
            <a:extLst>
              <a:ext uri="{FF2B5EF4-FFF2-40B4-BE49-F238E27FC236}">
                <a16:creationId xmlns:a16="http://schemas.microsoft.com/office/drawing/2014/main" id="{63508728-25CF-4DB1-9A83-FAFA5ABEC903}"/>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99D454F9-A55F-44A0-9695-FC40C6684C20}"/>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a16="http://schemas.microsoft.com/office/drawing/2014/main" id="{0A38C64F-7F14-454A-B830-80CCE5B1D7B9}"/>
              </a:ext>
            </a:extLst>
          </p:cNvPr>
          <p:cNvSpPr>
            <a:spLocks noGrp="1"/>
          </p:cNvSpPr>
          <p:nvPr>
            <p:ph type="sldNum" sz="quarter" idx="12"/>
          </p:nvPr>
        </p:nvSpPr>
        <p:spPr>
          <a:xfrm>
            <a:off x="8610600" y="6356350"/>
            <a:ext cx="2743200" cy="365125"/>
          </a:xfrm>
          <a:prstGeom prst="rect">
            <a:avLst/>
          </a:prstGeom>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8281625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4C64230-8BD4-4150-967D-421B6FE432E3}"/>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BBA8AE08-0788-4D8A-8C9D-7E5AAA112A39}"/>
              </a:ext>
            </a:extLst>
          </p:cNvPr>
          <p:cNvSpPr>
            <a:spLocks noGrp="1"/>
          </p:cNvSpPr>
          <p:nvPr>
            <p:ph type="title" hasCustomPrompt="1"/>
          </p:nvPr>
        </p:nvSpPr>
        <p:spPr>
          <a:xfrm>
            <a:off x="4038600" y="615940"/>
            <a:ext cx="4137262" cy="938778"/>
          </a:xfrm>
          <a:prstGeom prst="rect">
            <a:avLst/>
          </a:prstGeom>
        </p:spPr>
        <p:txBody>
          <a:bodyPr anchor="ctr"/>
          <a:lstStyle>
            <a:lvl1pPr algn="ctr">
              <a:defRPr lang="en-US" sz="2400" cap="all" spc="100" baseline="0">
                <a:solidFill>
                  <a:schemeClr val="tx2">
                    <a:lumMod val="75000"/>
                  </a:schemeClr>
                </a:solidFill>
              </a:defRPr>
            </a:lvl1pPr>
          </a:lstStyle>
          <a:p>
            <a:r>
              <a:rPr lang="en-US" dirty="0"/>
              <a:t>Click to add title</a:t>
            </a:r>
          </a:p>
        </p:txBody>
      </p:sp>
      <p:sp>
        <p:nvSpPr>
          <p:cNvPr id="18" name="Text Placeholder 10">
            <a:extLst>
              <a:ext uri="{FF2B5EF4-FFF2-40B4-BE49-F238E27FC236}">
                <a16:creationId xmlns:a16="http://schemas.microsoft.com/office/drawing/2014/main" id="{8A119E1C-2243-42E2-8A58-CC171131D195}"/>
              </a:ext>
            </a:extLst>
          </p:cNvPr>
          <p:cNvSpPr>
            <a:spLocks noGrp="1"/>
          </p:cNvSpPr>
          <p:nvPr>
            <p:ph type="body" sz="quarter" idx="21" hasCustomPrompt="1"/>
          </p:nvPr>
        </p:nvSpPr>
        <p:spPr>
          <a:xfrm>
            <a:off x="1101170" y="3079567"/>
            <a:ext cx="1200150" cy="1151632"/>
          </a:xfrm>
          <a:prstGeom prst="rect">
            <a:avLst/>
          </a:prstGeom>
        </p:spPr>
        <p:txBody>
          <a:bodyPr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a:r>
              <a:rPr lang="en-US" dirty="0"/>
              <a:t>add</a:t>
            </a:r>
          </a:p>
        </p:txBody>
      </p:sp>
      <p:sp>
        <p:nvSpPr>
          <p:cNvPr id="59" name="Text Placeholder 10">
            <a:extLst>
              <a:ext uri="{FF2B5EF4-FFF2-40B4-BE49-F238E27FC236}">
                <a16:creationId xmlns:a16="http://schemas.microsoft.com/office/drawing/2014/main" id="{337797F5-74CE-492B-806B-221CAF3535C7}"/>
              </a:ext>
            </a:extLst>
          </p:cNvPr>
          <p:cNvSpPr>
            <a:spLocks noGrp="1"/>
          </p:cNvSpPr>
          <p:nvPr>
            <p:ph type="body" sz="quarter" idx="27" hasCustomPrompt="1"/>
          </p:nvPr>
        </p:nvSpPr>
        <p:spPr>
          <a:xfrm>
            <a:off x="4010890" y="3079567"/>
            <a:ext cx="1223858" cy="1151632"/>
          </a:xfrm>
          <a:prstGeom prst="rect">
            <a:avLst/>
          </a:prstGeom>
        </p:spPr>
        <p:txBody>
          <a:bodyPr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a:r>
              <a:rPr lang="en-US" dirty="0"/>
              <a:t>add</a:t>
            </a:r>
          </a:p>
        </p:txBody>
      </p:sp>
      <p:sp>
        <p:nvSpPr>
          <p:cNvPr id="60" name="Text Placeholder 10">
            <a:extLst>
              <a:ext uri="{FF2B5EF4-FFF2-40B4-BE49-F238E27FC236}">
                <a16:creationId xmlns:a16="http://schemas.microsoft.com/office/drawing/2014/main" id="{2431D1A0-10D1-4D2E-AC6F-F8C9E6A22601}"/>
              </a:ext>
            </a:extLst>
          </p:cNvPr>
          <p:cNvSpPr>
            <a:spLocks noGrp="1"/>
          </p:cNvSpPr>
          <p:nvPr>
            <p:ph type="body" sz="quarter" idx="28" hasCustomPrompt="1"/>
          </p:nvPr>
        </p:nvSpPr>
        <p:spPr>
          <a:xfrm>
            <a:off x="6988252" y="3079567"/>
            <a:ext cx="1187610" cy="1151632"/>
          </a:xfrm>
          <a:prstGeom prst="rect">
            <a:avLst/>
          </a:prstGeom>
        </p:spPr>
        <p:txBody>
          <a:bodyPr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a:r>
              <a:rPr lang="en-US" dirty="0"/>
              <a:t>add</a:t>
            </a:r>
          </a:p>
        </p:txBody>
      </p:sp>
      <p:sp>
        <p:nvSpPr>
          <p:cNvPr id="61" name="Text Placeholder 10">
            <a:extLst>
              <a:ext uri="{FF2B5EF4-FFF2-40B4-BE49-F238E27FC236}">
                <a16:creationId xmlns:a16="http://schemas.microsoft.com/office/drawing/2014/main" id="{4028BD6A-568F-4A16-AE86-5D88861C3BB5}"/>
              </a:ext>
            </a:extLst>
          </p:cNvPr>
          <p:cNvSpPr>
            <a:spLocks noGrp="1"/>
          </p:cNvSpPr>
          <p:nvPr>
            <p:ph type="body" sz="quarter" idx="29" hasCustomPrompt="1"/>
          </p:nvPr>
        </p:nvSpPr>
        <p:spPr>
          <a:xfrm>
            <a:off x="9879382" y="3079567"/>
            <a:ext cx="1211785" cy="1151632"/>
          </a:xfrm>
          <a:prstGeom prst="rect">
            <a:avLst/>
          </a:prstGeom>
        </p:spPr>
        <p:txBody>
          <a:bodyPr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a:r>
              <a:rPr lang="en-US" dirty="0"/>
              <a:t>add</a:t>
            </a:r>
          </a:p>
        </p:txBody>
      </p:sp>
      <p:sp>
        <p:nvSpPr>
          <p:cNvPr id="52" name="Text Placeholder 10">
            <a:extLst>
              <a:ext uri="{FF2B5EF4-FFF2-40B4-BE49-F238E27FC236}">
                <a16:creationId xmlns:a16="http://schemas.microsoft.com/office/drawing/2014/main" id="{2E935678-32B2-4589-933F-F74B3E68FFA6}"/>
              </a:ext>
            </a:extLst>
          </p:cNvPr>
          <p:cNvSpPr>
            <a:spLocks noGrp="1"/>
          </p:cNvSpPr>
          <p:nvPr>
            <p:ph type="body" sz="quarter" idx="16" hasCustomPrompt="1"/>
          </p:nvPr>
        </p:nvSpPr>
        <p:spPr>
          <a:xfrm>
            <a:off x="510458" y="4524194"/>
            <a:ext cx="2381574" cy="632643"/>
          </a:xfrm>
          <a:prstGeom prst="rect">
            <a:avLst/>
          </a:prstGeom>
        </p:spPr>
        <p:txBody>
          <a:bodyPr anchor="b"/>
          <a:lstStyle>
            <a:lvl1pPr marL="0" indent="0" algn="ctr">
              <a:buNone/>
              <a:defRPr sz="1800" cap="all" spc="100" baseline="0">
                <a:solidFill>
                  <a:schemeClr val="tx2"/>
                </a:solidFill>
                <a:latin typeface="+mj-lt"/>
              </a:defRPr>
            </a:lvl1pPr>
          </a:lstStyle>
          <a:p>
            <a:pPr lvl="0"/>
            <a:r>
              <a:rPr lang="en-US" dirty="0"/>
              <a:t>Click to add subtitle</a:t>
            </a:r>
          </a:p>
        </p:txBody>
      </p:sp>
      <p:sp>
        <p:nvSpPr>
          <p:cNvPr id="51" name="Text Placeholder 10">
            <a:extLst>
              <a:ext uri="{FF2B5EF4-FFF2-40B4-BE49-F238E27FC236}">
                <a16:creationId xmlns:a16="http://schemas.microsoft.com/office/drawing/2014/main" id="{B3C5A73C-51DD-4781-943C-235704BBF6B5}"/>
              </a:ext>
            </a:extLst>
          </p:cNvPr>
          <p:cNvSpPr>
            <a:spLocks noGrp="1"/>
          </p:cNvSpPr>
          <p:nvPr>
            <p:ph type="body" sz="quarter" idx="26" hasCustomPrompt="1"/>
          </p:nvPr>
        </p:nvSpPr>
        <p:spPr>
          <a:xfrm>
            <a:off x="510458" y="5156838"/>
            <a:ext cx="2381574" cy="905378"/>
          </a:xfrm>
          <a:prstGeom prst="rect">
            <a:avLst/>
          </a:prstGeom>
        </p:spPr>
        <p:txBody>
          <a:bodyPr anchor="t"/>
          <a:lstStyle>
            <a:lvl1pPr marL="0" indent="0" algn="ctr">
              <a:lnSpc>
                <a:spcPct val="100000"/>
              </a:lnSpc>
              <a:spcBef>
                <a:spcPts val="0"/>
              </a:spcBef>
              <a:buNone/>
              <a:defRPr sz="1400" cap="none" spc="100" baseline="0">
                <a:solidFill>
                  <a:schemeClr val="tx1"/>
                </a:solidFill>
                <a:latin typeface="+mn-lt"/>
              </a:defRPr>
            </a:lvl1pPr>
          </a:lstStyle>
          <a:p>
            <a:pPr lvl="0"/>
            <a:r>
              <a:rPr lang="en-US" dirty="0"/>
              <a:t>Click to add text</a:t>
            </a:r>
          </a:p>
        </p:txBody>
      </p:sp>
      <p:sp>
        <p:nvSpPr>
          <p:cNvPr id="78" name="Text Placeholder 10">
            <a:extLst>
              <a:ext uri="{FF2B5EF4-FFF2-40B4-BE49-F238E27FC236}">
                <a16:creationId xmlns:a16="http://schemas.microsoft.com/office/drawing/2014/main" id="{AD95FB24-5DA0-4000-B023-A00C32D53F08}"/>
              </a:ext>
            </a:extLst>
          </p:cNvPr>
          <p:cNvSpPr>
            <a:spLocks noGrp="1"/>
          </p:cNvSpPr>
          <p:nvPr>
            <p:ph type="body" sz="quarter" idx="31" hasCustomPrompt="1"/>
          </p:nvPr>
        </p:nvSpPr>
        <p:spPr>
          <a:xfrm>
            <a:off x="3432032" y="4524194"/>
            <a:ext cx="2381574" cy="632643"/>
          </a:xfrm>
          <a:prstGeom prst="rect">
            <a:avLst/>
          </a:prstGeom>
        </p:spPr>
        <p:txBody>
          <a:bodyPr anchor="b"/>
          <a:lstStyle>
            <a:lvl1pPr marL="0" indent="0" algn="ctr">
              <a:buNone/>
              <a:defRPr sz="1800" cap="all" spc="100" baseline="0">
                <a:solidFill>
                  <a:schemeClr val="tx2"/>
                </a:solidFill>
                <a:latin typeface="+mj-lt"/>
              </a:defRPr>
            </a:lvl1pPr>
          </a:lstStyle>
          <a:p>
            <a:pPr lvl="0"/>
            <a:r>
              <a:rPr lang="en-US" dirty="0"/>
              <a:t>Click to add subtitle</a:t>
            </a:r>
          </a:p>
        </p:txBody>
      </p:sp>
      <p:sp>
        <p:nvSpPr>
          <p:cNvPr id="77" name="Text Placeholder 10">
            <a:extLst>
              <a:ext uri="{FF2B5EF4-FFF2-40B4-BE49-F238E27FC236}">
                <a16:creationId xmlns:a16="http://schemas.microsoft.com/office/drawing/2014/main" id="{7455F56A-A263-4D13-A484-2D15CD61D0FC}"/>
              </a:ext>
            </a:extLst>
          </p:cNvPr>
          <p:cNvSpPr>
            <a:spLocks noGrp="1"/>
          </p:cNvSpPr>
          <p:nvPr>
            <p:ph type="body" sz="quarter" idx="30" hasCustomPrompt="1"/>
          </p:nvPr>
        </p:nvSpPr>
        <p:spPr>
          <a:xfrm>
            <a:off x="3432032" y="5156837"/>
            <a:ext cx="2381574" cy="905378"/>
          </a:xfrm>
          <a:prstGeom prst="rect">
            <a:avLst/>
          </a:prstGeom>
        </p:spPr>
        <p:txBody>
          <a:bodyPr anchor="t"/>
          <a:lstStyle>
            <a:lvl1pPr marL="0" indent="0" algn="ctr">
              <a:lnSpc>
                <a:spcPct val="100000"/>
              </a:lnSpc>
              <a:spcBef>
                <a:spcPts val="0"/>
              </a:spcBef>
              <a:buNone/>
              <a:defRPr sz="1400" cap="none" spc="100" baseline="0">
                <a:solidFill>
                  <a:schemeClr val="tx1"/>
                </a:solidFill>
                <a:latin typeface="+mn-lt"/>
              </a:defRPr>
            </a:lvl1pPr>
          </a:lstStyle>
          <a:p>
            <a:pPr lvl="0"/>
            <a:r>
              <a:rPr lang="en-US" dirty="0"/>
              <a:t>Click to add text</a:t>
            </a:r>
          </a:p>
        </p:txBody>
      </p:sp>
      <p:sp>
        <p:nvSpPr>
          <p:cNvPr id="80" name="Text Placeholder 10">
            <a:extLst>
              <a:ext uri="{FF2B5EF4-FFF2-40B4-BE49-F238E27FC236}">
                <a16:creationId xmlns:a16="http://schemas.microsoft.com/office/drawing/2014/main" id="{6C6ABB33-3D98-4D76-B96F-65F574936223}"/>
              </a:ext>
            </a:extLst>
          </p:cNvPr>
          <p:cNvSpPr>
            <a:spLocks noGrp="1"/>
          </p:cNvSpPr>
          <p:nvPr>
            <p:ph type="body" sz="quarter" idx="33" hasCustomPrompt="1"/>
          </p:nvPr>
        </p:nvSpPr>
        <p:spPr>
          <a:xfrm>
            <a:off x="6391270" y="4524194"/>
            <a:ext cx="2381574" cy="632643"/>
          </a:xfrm>
          <a:prstGeom prst="rect">
            <a:avLst/>
          </a:prstGeom>
        </p:spPr>
        <p:txBody>
          <a:bodyPr anchor="b"/>
          <a:lstStyle>
            <a:lvl1pPr marL="0" indent="0" algn="ctr">
              <a:buNone/>
              <a:defRPr sz="1800" cap="all" spc="100" baseline="0">
                <a:solidFill>
                  <a:schemeClr val="tx2"/>
                </a:solidFill>
                <a:latin typeface="+mj-lt"/>
              </a:defRPr>
            </a:lvl1pPr>
          </a:lstStyle>
          <a:p>
            <a:pPr lvl="0"/>
            <a:r>
              <a:rPr lang="en-US" dirty="0"/>
              <a:t>Click to add subtitle</a:t>
            </a:r>
          </a:p>
        </p:txBody>
      </p:sp>
      <p:sp>
        <p:nvSpPr>
          <p:cNvPr id="79" name="Text Placeholder 10">
            <a:extLst>
              <a:ext uri="{FF2B5EF4-FFF2-40B4-BE49-F238E27FC236}">
                <a16:creationId xmlns:a16="http://schemas.microsoft.com/office/drawing/2014/main" id="{8EA8275A-A17A-42ED-9DDC-5F06000BFBEF}"/>
              </a:ext>
            </a:extLst>
          </p:cNvPr>
          <p:cNvSpPr>
            <a:spLocks noGrp="1"/>
          </p:cNvSpPr>
          <p:nvPr>
            <p:ph type="body" sz="quarter" idx="32" hasCustomPrompt="1"/>
          </p:nvPr>
        </p:nvSpPr>
        <p:spPr>
          <a:xfrm>
            <a:off x="6391270" y="5157592"/>
            <a:ext cx="2381574" cy="905378"/>
          </a:xfrm>
          <a:prstGeom prst="rect">
            <a:avLst/>
          </a:prstGeom>
        </p:spPr>
        <p:txBody>
          <a:bodyPr anchor="t"/>
          <a:lstStyle>
            <a:lvl1pPr marL="0" indent="0" algn="ctr">
              <a:lnSpc>
                <a:spcPct val="100000"/>
              </a:lnSpc>
              <a:spcBef>
                <a:spcPts val="0"/>
              </a:spcBef>
              <a:buNone/>
              <a:defRPr sz="1400" cap="none" spc="100" baseline="0">
                <a:solidFill>
                  <a:schemeClr val="tx1"/>
                </a:solidFill>
                <a:latin typeface="+mn-lt"/>
              </a:defRPr>
            </a:lvl1pPr>
          </a:lstStyle>
          <a:p>
            <a:pPr lvl="0"/>
            <a:r>
              <a:rPr lang="en-US" dirty="0"/>
              <a:t>Click to add text</a:t>
            </a:r>
          </a:p>
        </p:txBody>
      </p:sp>
      <p:sp>
        <p:nvSpPr>
          <p:cNvPr id="82" name="Text Placeholder 10">
            <a:extLst>
              <a:ext uri="{FF2B5EF4-FFF2-40B4-BE49-F238E27FC236}">
                <a16:creationId xmlns:a16="http://schemas.microsoft.com/office/drawing/2014/main" id="{4AEA6122-22B2-49EC-8451-E43D40F3236D}"/>
              </a:ext>
            </a:extLst>
          </p:cNvPr>
          <p:cNvSpPr>
            <a:spLocks noGrp="1"/>
          </p:cNvSpPr>
          <p:nvPr>
            <p:ph type="body" sz="quarter" idx="35" hasCustomPrompt="1"/>
          </p:nvPr>
        </p:nvSpPr>
        <p:spPr>
          <a:xfrm>
            <a:off x="9294487" y="4524194"/>
            <a:ext cx="2381574" cy="632643"/>
          </a:xfrm>
          <a:prstGeom prst="rect">
            <a:avLst/>
          </a:prstGeom>
        </p:spPr>
        <p:txBody>
          <a:bodyPr anchor="b"/>
          <a:lstStyle>
            <a:lvl1pPr marL="0" indent="0" algn="ctr">
              <a:buNone/>
              <a:defRPr sz="1800" cap="all" spc="100" baseline="0">
                <a:solidFill>
                  <a:schemeClr val="tx2"/>
                </a:solidFill>
                <a:latin typeface="+mj-lt"/>
              </a:defRPr>
            </a:lvl1pPr>
          </a:lstStyle>
          <a:p>
            <a:pPr lvl="0"/>
            <a:r>
              <a:rPr lang="en-US" dirty="0"/>
              <a:t>Click to add subtitle</a:t>
            </a:r>
          </a:p>
        </p:txBody>
      </p:sp>
      <p:sp>
        <p:nvSpPr>
          <p:cNvPr id="81" name="Text Placeholder 10">
            <a:extLst>
              <a:ext uri="{FF2B5EF4-FFF2-40B4-BE49-F238E27FC236}">
                <a16:creationId xmlns:a16="http://schemas.microsoft.com/office/drawing/2014/main" id="{103D7EA4-00E4-43FA-8129-1CBE0C1291A0}"/>
              </a:ext>
            </a:extLst>
          </p:cNvPr>
          <p:cNvSpPr>
            <a:spLocks noGrp="1"/>
          </p:cNvSpPr>
          <p:nvPr>
            <p:ph type="body" sz="quarter" idx="34" hasCustomPrompt="1"/>
          </p:nvPr>
        </p:nvSpPr>
        <p:spPr>
          <a:xfrm>
            <a:off x="9294487" y="5166170"/>
            <a:ext cx="2381574" cy="905378"/>
          </a:xfrm>
          <a:prstGeom prst="rect">
            <a:avLst/>
          </a:prstGeom>
        </p:spPr>
        <p:txBody>
          <a:bodyPr anchor="t"/>
          <a:lstStyle>
            <a:lvl1pPr marL="0" indent="0" algn="ctr">
              <a:lnSpc>
                <a:spcPct val="100000"/>
              </a:lnSpc>
              <a:spcBef>
                <a:spcPts val="0"/>
              </a:spcBef>
              <a:buNone/>
              <a:defRPr sz="1400" cap="none" spc="100" baseline="0">
                <a:solidFill>
                  <a:schemeClr val="tx1"/>
                </a:solidFill>
                <a:latin typeface="+mn-lt"/>
              </a:defRPr>
            </a:lvl1pPr>
          </a:lstStyle>
          <a:p>
            <a:pPr lvl="0"/>
            <a:r>
              <a:rPr lang="en-US" dirty="0"/>
              <a:t>Click to add text</a:t>
            </a:r>
          </a:p>
        </p:txBody>
      </p:sp>
      <p:sp>
        <p:nvSpPr>
          <p:cNvPr id="68" name="Date Placeholder 2">
            <a:extLst>
              <a:ext uri="{FF2B5EF4-FFF2-40B4-BE49-F238E27FC236}">
                <a16:creationId xmlns:a16="http://schemas.microsoft.com/office/drawing/2014/main" id="{811592B2-2D21-495C-8C11-680EC81556F4}"/>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BEFB73D1-17D7-400F-B750-F5EA2675DD25}"/>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a16="http://schemas.microsoft.com/office/drawing/2014/main" id="{DE30E81D-C76E-4DB7-9722-4BE8D7CF33E8}"/>
              </a:ext>
            </a:extLst>
          </p:cNvPr>
          <p:cNvSpPr>
            <a:spLocks noGrp="1"/>
          </p:cNvSpPr>
          <p:nvPr>
            <p:ph type="sldNum" sz="quarter" idx="12"/>
          </p:nvPr>
        </p:nvSpPr>
        <p:spPr>
          <a:xfrm>
            <a:off x="8610600" y="6356350"/>
            <a:ext cx="2743200" cy="365125"/>
          </a:xfrm>
          <a:prstGeom prst="rect">
            <a:avLst/>
          </a:prstGeom>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294014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07C99-0702-4DEF-A72F-2451B3DC6D0C}"/>
              </a:ext>
            </a:extLst>
          </p:cNvPr>
          <p:cNvSpPr>
            <a:spLocks noGrp="1"/>
          </p:cNvSpPr>
          <p:nvPr>
            <p:ph type="title" hasCustomPrompt="1"/>
          </p:nvPr>
        </p:nvSpPr>
        <p:spPr>
          <a:xfrm>
            <a:off x="1186544" y="-1"/>
            <a:ext cx="3944790" cy="1845127"/>
          </a:xfrm>
          <a:prstGeom prst="rect">
            <a:avLst/>
          </a:prstGeom>
        </p:spPr>
        <p:txBody>
          <a:bodyPr anchor="ctr"/>
          <a:lstStyle>
            <a:lvl1pPr algn="r">
              <a:defRPr sz="2400" cap="all" spc="100" baseline="0">
                <a:solidFill>
                  <a:schemeClr val="accent2"/>
                </a:solidFill>
              </a:defRPr>
            </a:lvl1pPr>
          </a:lstStyle>
          <a:p>
            <a:r>
              <a:rPr lang="en-US" dirty="0"/>
              <a:t>Click to add title</a:t>
            </a:r>
          </a:p>
        </p:txBody>
      </p:sp>
      <p:sp>
        <p:nvSpPr>
          <p:cNvPr id="6" name="Picture Placeholder 7">
            <a:extLst>
              <a:ext uri="{FF2B5EF4-FFF2-40B4-BE49-F238E27FC236}">
                <a16:creationId xmlns:a16="http://schemas.microsoft.com/office/drawing/2014/main" id="{74497024-D7D5-447C-8133-660B1F47A190}"/>
              </a:ext>
            </a:extLst>
          </p:cNvPr>
          <p:cNvSpPr>
            <a:spLocks noGrp="1"/>
          </p:cNvSpPr>
          <p:nvPr>
            <p:ph type="pic" sz="quarter" idx="13" hasCustomPrompt="1"/>
          </p:nvPr>
        </p:nvSpPr>
        <p:spPr>
          <a:xfrm>
            <a:off x="0" y="1845128"/>
            <a:ext cx="12192000" cy="5012871"/>
          </a:xfrm>
          <a:prstGeom prst="rect">
            <a:avLst/>
          </a:prstGeom>
        </p:spPr>
        <p:txBody>
          <a:bodyPr/>
          <a:lstStyle>
            <a:lvl1pPr marL="0" indent="0" algn="l">
              <a:buNone/>
              <a:defRPr/>
            </a:lvl1pPr>
          </a:lstStyle>
          <a:p>
            <a:r>
              <a:rPr lang="en-US" dirty="0"/>
              <a:t>Click to add photo</a:t>
            </a:r>
          </a:p>
        </p:txBody>
      </p:sp>
      <p:sp>
        <p:nvSpPr>
          <p:cNvPr id="3" name="Date Placeholder 2">
            <a:extLst>
              <a:ext uri="{FF2B5EF4-FFF2-40B4-BE49-F238E27FC236}">
                <a16:creationId xmlns:a16="http://schemas.microsoft.com/office/drawing/2014/main" id="{AAE88F42-9013-4CBC-BF65-3FE1470550BE}"/>
              </a:ext>
            </a:extLst>
          </p:cNvPr>
          <p:cNvSpPr>
            <a:spLocks noGrp="1"/>
          </p:cNvSpPr>
          <p:nvPr>
            <p:ph type="dt" sz="half" idx="10"/>
          </p:nvPr>
        </p:nvSpPr>
        <p:spPr>
          <a:xfrm>
            <a:off x="838200" y="6356350"/>
            <a:ext cx="27432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r>
              <a:rPr lang="en-US" dirty="0"/>
              <a:t>20XX</a:t>
            </a:r>
          </a:p>
        </p:txBody>
      </p:sp>
      <p:sp>
        <p:nvSpPr>
          <p:cNvPr id="8" name="Text Placeholder 10">
            <a:extLst>
              <a:ext uri="{FF2B5EF4-FFF2-40B4-BE49-F238E27FC236}">
                <a16:creationId xmlns:a16="http://schemas.microsoft.com/office/drawing/2014/main" id="{91F54EB4-06CA-459B-8F8C-86061BA6F1B2}"/>
              </a:ext>
            </a:extLst>
          </p:cNvPr>
          <p:cNvSpPr>
            <a:spLocks noGrp="1"/>
          </p:cNvSpPr>
          <p:nvPr>
            <p:ph type="body" sz="quarter" idx="16" hasCustomPrompt="1"/>
          </p:nvPr>
        </p:nvSpPr>
        <p:spPr>
          <a:xfrm>
            <a:off x="5627913" y="0"/>
            <a:ext cx="6564087" cy="3614737"/>
          </a:xfrm>
          <a:prstGeom prst="rect">
            <a:avLst/>
          </a:prstGeom>
          <a:solidFill>
            <a:schemeClr val="accent2">
              <a:alpha val="92000"/>
            </a:schemeClr>
          </a:solidFill>
        </p:spPr>
        <p:txBody>
          <a:bodyPr lIns="640080" tIns="731520" rIns="548640" anchor="t"/>
          <a:lstStyle>
            <a:lvl1pPr marL="0" indent="0" algn="l">
              <a:lnSpc>
                <a:spcPct val="125000"/>
              </a:lnSpc>
              <a:spcBef>
                <a:spcPts val="0"/>
              </a:spcBef>
              <a:buNone/>
              <a:defRPr sz="1600" cap="none" spc="100" baseline="0">
                <a:solidFill>
                  <a:schemeClr val="bg1"/>
                </a:solidFill>
                <a:latin typeface="+mn-lt"/>
              </a:defRPr>
            </a:lvl1pPr>
          </a:lstStyle>
          <a:p>
            <a:pPr lvl="0"/>
            <a:r>
              <a:rPr lang="en-US" dirty="0"/>
              <a:t>Click to add subtitle</a:t>
            </a:r>
          </a:p>
        </p:txBody>
      </p:sp>
      <p:sp>
        <p:nvSpPr>
          <p:cNvPr id="4" name="Footer Placeholder 3">
            <a:extLst>
              <a:ext uri="{FF2B5EF4-FFF2-40B4-BE49-F238E27FC236}">
                <a16:creationId xmlns:a16="http://schemas.microsoft.com/office/drawing/2014/main" id="{9322B1A3-ADD1-4AAF-A733-AF9AEAB499A8}"/>
              </a:ext>
            </a:extLst>
          </p:cNvPr>
          <p:cNvSpPr>
            <a:spLocks noGrp="1"/>
          </p:cNvSpPr>
          <p:nvPr>
            <p:ph type="ftr" sz="quarter" idx="11"/>
          </p:nvPr>
        </p:nvSpPr>
        <p:spPr>
          <a:xfrm>
            <a:off x="4038600" y="6356350"/>
            <a:ext cx="41148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r>
              <a:rPr lang="en-US" dirty="0"/>
              <a:t>Pitch deck</a:t>
            </a:r>
          </a:p>
        </p:txBody>
      </p:sp>
      <p:sp>
        <p:nvSpPr>
          <p:cNvPr id="5" name="Slide Number Placeholder 4">
            <a:extLst>
              <a:ext uri="{FF2B5EF4-FFF2-40B4-BE49-F238E27FC236}">
                <a16:creationId xmlns:a16="http://schemas.microsoft.com/office/drawing/2014/main" id="{68AE2F48-AB83-42F0-93C2-9F943F0B00C0}"/>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5020691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0ED8B338-CD86-47FF-A4B9-9EE6A11AFBFD}"/>
              </a:ext>
            </a:extLst>
          </p:cNvPr>
          <p:cNvSpPr>
            <a:spLocks noGrp="1"/>
          </p:cNvSpPr>
          <p:nvPr>
            <p:ph type="pic" sz="quarter" idx="15" hasCustomPrompt="1"/>
          </p:nvPr>
        </p:nvSpPr>
        <p:spPr>
          <a:xfrm>
            <a:off x="5511344" y="0"/>
            <a:ext cx="6680656" cy="6858000"/>
          </a:xfrm>
          <a:prstGeom prst="rect">
            <a:avLst/>
          </a:prstGeom>
        </p:spPr>
        <p:txBody>
          <a:bodyPr/>
          <a:lstStyle>
            <a:lvl1pPr marL="0" indent="0" algn="ctr">
              <a:buNone/>
              <a:defRPr/>
            </a:lvl1pPr>
          </a:lstStyle>
          <a:p>
            <a:r>
              <a:rPr lang="en-US" dirty="0"/>
              <a:t>Click to add photo</a:t>
            </a:r>
          </a:p>
        </p:txBody>
      </p:sp>
      <p:sp>
        <p:nvSpPr>
          <p:cNvPr id="11" name="Rectangle 10">
            <a:extLst>
              <a:ext uri="{FF2B5EF4-FFF2-40B4-BE49-F238E27FC236}">
                <a16:creationId xmlns:a16="http://schemas.microsoft.com/office/drawing/2014/main" id="{FAF4E84F-A3BE-442F-B9F1-68AB2244AF96}"/>
              </a:ext>
              <a:ext uri="{C183D7F6-B498-43B3-948B-1728B52AA6E4}">
                <adec:decorative xmlns:adec="http://schemas.microsoft.com/office/drawing/2017/decorative" val="1"/>
              </a:ext>
            </a:extLst>
          </p:cNvPr>
          <p:cNvSpPr/>
          <p:nvPr userDrawn="1"/>
        </p:nvSpPr>
        <p:spPr>
          <a:xfrm>
            <a:off x="-20320" y="-7084"/>
            <a:ext cx="5511344" cy="6858000"/>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9AED10-F37C-48B3-A407-EDC6878C712E}"/>
              </a:ext>
            </a:extLst>
          </p:cNvPr>
          <p:cNvSpPr>
            <a:spLocks noGrp="1"/>
          </p:cNvSpPr>
          <p:nvPr>
            <p:ph type="title" hasCustomPrompt="1"/>
          </p:nvPr>
        </p:nvSpPr>
        <p:spPr>
          <a:xfrm>
            <a:off x="1486566" y="3035081"/>
            <a:ext cx="2341256" cy="640698"/>
          </a:xfrm>
          <a:prstGeom prst="rect">
            <a:avLst/>
          </a:prstGeom>
          <a:ln w="28575">
            <a:solidFill>
              <a:schemeClr val="accent4">
                <a:lumMod val="50000"/>
              </a:schemeClr>
            </a:solidFill>
          </a:ln>
        </p:spPr>
        <p:txBody>
          <a:bodyPr anchor="ctr"/>
          <a:lstStyle>
            <a:lvl1pPr algn="ctr">
              <a:defRPr sz="2400" cap="all" spc="100" baseline="0">
                <a:solidFill>
                  <a:schemeClr val="accent4">
                    <a:lumMod val="50000"/>
                  </a:schemeClr>
                </a:solidFill>
              </a:defRPr>
            </a:lvl1pPr>
          </a:lstStyle>
          <a:p>
            <a:r>
              <a:rPr lang="en-US" dirty="0"/>
              <a:t>Add title</a:t>
            </a:r>
          </a:p>
        </p:txBody>
      </p:sp>
      <p:sp>
        <p:nvSpPr>
          <p:cNvPr id="7" name="Text Placeholder 10">
            <a:extLst>
              <a:ext uri="{FF2B5EF4-FFF2-40B4-BE49-F238E27FC236}">
                <a16:creationId xmlns:a16="http://schemas.microsoft.com/office/drawing/2014/main" id="{F20D097E-45D7-422E-A8D1-635C7DE9A997}"/>
              </a:ext>
            </a:extLst>
          </p:cNvPr>
          <p:cNvSpPr>
            <a:spLocks noGrp="1"/>
          </p:cNvSpPr>
          <p:nvPr>
            <p:ph type="body" sz="quarter" idx="14" hasCustomPrompt="1"/>
          </p:nvPr>
        </p:nvSpPr>
        <p:spPr>
          <a:xfrm>
            <a:off x="1704805" y="3959761"/>
            <a:ext cx="2879477" cy="1790164"/>
          </a:xfrm>
          <a:prstGeom prst="rect">
            <a:avLst/>
          </a:prstGeom>
        </p:spPr>
        <p:txBody>
          <a:bodyPr anchor="t"/>
          <a:lstStyle>
            <a:lvl1pPr marL="0" indent="0" algn="l">
              <a:lnSpc>
                <a:spcPct val="80000"/>
              </a:lnSpc>
              <a:spcBef>
                <a:spcPts val="0"/>
              </a:spcBef>
              <a:buNone/>
              <a:defRPr sz="1600" cap="none" spc="100" baseline="0">
                <a:solidFill>
                  <a:schemeClr val="tx1"/>
                </a:solidFill>
                <a:latin typeface="+mn-lt"/>
              </a:defRPr>
            </a:lvl1pPr>
          </a:lstStyle>
          <a:p>
            <a:pPr lvl="0"/>
            <a:r>
              <a:rPr lang="en-US" dirty="0"/>
              <a:t>Click to add text</a:t>
            </a:r>
          </a:p>
        </p:txBody>
      </p:sp>
      <p:sp>
        <p:nvSpPr>
          <p:cNvPr id="15" name="Date Placeholder 2">
            <a:extLst>
              <a:ext uri="{FF2B5EF4-FFF2-40B4-BE49-F238E27FC236}">
                <a16:creationId xmlns:a16="http://schemas.microsoft.com/office/drawing/2014/main" id="{19507D12-915D-42C7-9250-F3912C1CAEBE}"/>
              </a:ext>
            </a:extLst>
          </p:cNvPr>
          <p:cNvSpPr>
            <a:spLocks noGrp="1"/>
          </p:cNvSpPr>
          <p:nvPr>
            <p:ph type="dt" sz="half" idx="10"/>
          </p:nvPr>
        </p:nvSpPr>
        <p:spPr>
          <a:xfrm>
            <a:off x="838200" y="6356350"/>
            <a:ext cx="2743200" cy="365125"/>
          </a:xfrm>
          <a:prstGeom prst="rect">
            <a:avLst/>
          </a:prstGeom>
        </p:spPr>
        <p:txBody>
          <a:bodyPr/>
          <a:lstStyle>
            <a:lvl1pPr>
              <a:defRPr/>
            </a:lvl1pPr>
          </a:lstStyle>
          <a:p>
            <a:r>
              <a:rPr lang="en-US" dirty="0"/>
              <a:t>20XX</a:t>
            </a:r>
          </a:p>
        </p:txBody>
      </p:sp>
      <p:sp>
        <p:nvSpPr>
          <p:cNvPr id="12" name="Footer Placeholder 4">
            <a:extLst>
              <a:ext uri="{FF2B5EF4-FFF2-40B4-BE49-F238E27FC236}">
                <a16:creationId xmlns:a16="http://schemas.microsoft.com/office/drawing/2014/main" id="{14520C17-104B-4F9D-B1D8-2FA4676B3C15}"/>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13" name="Slide Number Placeholder 5">
            <a:extLst>
              <a:ext uri="{FF2B5EF4-FFF2-40B4-BE49-F238E27FC236}">
                <a16:creationId xmlns:a16="http://schemas.microsoft.com/office/drawing/2014/main" id="{219F9CF7-C4CD-4EEB-A49F-1820A981A249}"/>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6713335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2000" cy="6858000"/>
          </a:xfrm>
          <a:prstGeom prst="rect">
            <a:avLst/>
          </a:prstGeom>
        </p:spPr>
      </p:pic>
      <p:sp>
        <p:nvSpPr>
          <p:cNvPr id="8" name="Parallelogram 7"/>
          <p:cNvSpPr/>
          <p:nvPr userDrawn="1"/>
        </p:nvSpPr>
        <p:spPr>
          <a:xfrm>
            <a:off x="842571" y="606207"/>
            <a:ext cx="10486755" cy="5573039"/>
          </a:xfrm>
          <a:custGeom>
            <a:avLst/>
            <a:gdLst>
              <a:gd name="connsiteX0" fmla="*/ 0 w 10896600"/>
              <a:gd name="connsiteY0" fmla="*/ 5410200 h 5410200"/>
              <a:gd name="connsiteX1" fmla="*/ 1352550 w 10896600"/>
              <a:gd name="connsiteY1" fmla="*/ 0 h 5410200"/>
              <a:gd name="connsiteX2" fmla="*/ 10896600 w 10896600"/>
              <a:gd name="connsiteY2" fmla="*/ 0 h 5410200"/>
              <a:gd name="connsiteX3" fmla="*/ 9544050 w 10896600"/>
              <a:gd name="connsiteY3" fmla="*/ 5410200 h 5410200"/>
              <a:gd name="connsiteX4" fmla="*/ 0 w 10896600"/>
              <a:gd name="connsiteY4" fmla="*/ 5410200 h 5410200"/>
              <a:gd name="connsiteX0" fmla="*/ 0 w 10733762"/>
              <a:gd name="connsiteY0" fmla="*/ 5234835 h 5410200"/>
              <a:gd name="connsiteX1" fmla="*/ 1189712 w 10733762"/>
              <a:gd name="connsiteY1" fmla="*/ 0 h 5410200"/>
              <a:gd name="connsiteX2" fmla="*/ 10733762 w 10733762"/>
              <a:gd name="connsiteY2" fmla="*/ 0 h 5410200"/>
              <a:gd name="connsiteX3" fmla="*/ 9381212 w 10733762"/>
              <a:gd name="connsiteY3" fmla="*/ 5410200 h 5410200"/>
              <a:gd name="connsiteX4" fmla="*/ 0 w 10733762"/>
              <a:gd name="connsiteY4" fmla="*/ 5234835 h 5410200"/>
              <a:gd name="connsiteX0" fmla="*/ 0 w 10771340"/>
              <a:gd name="connsiteY0" fmla="*/ 5360096 h 5410200"/>
              <a:gd name="connsiteX1" fmla="*/ 1227290 w 10771340"/>
              <a:gd name="connsiteY1" fmla="*/ 0 h 5410200"/>
              <a:gd name="connsiteX2" fmla="*/ 10771340 w 10771340"/>
              <a:gd name="connsiteY2" fmla="*/ 0 h 5410200"/>
              <a:gd name="connsiteX3" fmla="*/ 9418790 w 10771340"/>
              <a:gd name="connsiteY3" fmla="*/ 5410200 h 5410200"/>
              <a:gd name="connsiteX4" fmla="*/ 0 w 10771340"/>
              <a:gd name="connsiteY4" fmla="*/ 5360096 h 5410200"/>
              <a:gd name="connsiteX0" fmla="*/ 0 w 10771340"/>
              <a:gd name="connsiteY0" fmla="*/ 5360096 h 5360096"/>
              <a:gd name="connsiteX1" fmla="*/ 1227290 w 10771340"/>
              <a:gd name="connsiteY1" fmla="*/ 0 h 5360096"/>
              <a:gd name="connsiteX2" fmla="*/ 10771340 w 10771340"/>
              <a:gd name="connsiteY2" fmla="*/ 0 h 5360096"/>
              <a:gd name="connsiteX3" fmla="*/ 9819623 w 10771340"/>
              <a:gd name="connsiteY3" fmla="*/ 5335043 h 5360096"/>
              <a:gd name="connsiteX4" fmla="*/ 0 w 10771340"/>
              <a:gd name="connsiteY4" fmla="*/ 5360096 h 5360096"/>
              <a:gd name="connsiteX0" fmla="*/ 0 w 10345455"/>
              <a:gd name="connsiteY0" fmla="*/ 5573039 h 5573039"/>
              <a:gd name="connsiteX1" fmla="*/ 1227290 w 10345455"/>
              <a:gd name="connsiteY1" fmla="*/ 212943 h 5573039"/>
              <a:gd name="connsiteX2" fmla="*/ 10345455 w 10345455"/>
              <a:gd name="connsiteY2" fmla="*/ 0 h 5573039"/>
              <a:gd name="connsiteX3" fmla="*/ 9819623 w 10345455"/>
              <a:gd name="connsiteY3" fmla="*/ 5547986 h 5573039"/>
              <a:gd name="connsiteX4" fmla="*/ 0 w 10345455"/>
              <a:gd name="connsiteY4" fmla="*/ 5573039 h 5573039"/>
              <a:gd name="connsiteX0" fmla="*/ 100469 w 10445924"/>
              <a:gd name="connsiteY0" fmla="*/ 5573039 h 5573039"/>
              <a:gd name="connsiteX1" fmla="*/ 0 w 10445924"/>
              <a:gd name="connsiteY1" fmla="*/ 250521 h 5573039"/>
              <a:gd name="connsiteX2" fmla="*/ 10445924 w 10445924"/>
              <a:gd name="connsiteY2" fmla="*/ 0 h 5573039"/>
              <a:gd name="connsiteX3" fmla="*/ 9920092 w 10445924"/>
              <a:gd name="connsiteY3" fmla="*/ 5547986 h 5573039"/>
              <a:gd name="connsiteX4" fmla="*/ 100469 w 10445924"/>
              <a:gd name="connsiteY4" fmla="*/ 5573039 h 5573039"/>
              <a:gd name="connsiteX0" fmla="*/ 376042 w 10445924"/>
              <a:gd name="connsiteY0" fmla="*/ 5435252 h 5547986"/>
              <a:gd name="connsiteX1" fmla="*/ 0 w 10445924"/>
              <a:gd name="connsiteY1" fmla="*/ 250521 h 5547986"/>
              <a:gd name="connsiteX2" fmla="*/ 10445924 w 10445924"/>
              <a:gd name="connsiteY2" fmla="*/ 0 h 5547986"/>
              <a:gd name="connsiteX3" fmla="*/ 9920092 w 10445924"/>
              <a:gd name="connsiteY3" fmla="*/ 5547986 h 5547986"/>
              <a:gd name="connsiteX4" fmla="*/ 376042 w 10445924"/>
              <a:gd name="connsiteY4" fmla="*/ 5435252 h 5547986"/>
              <a:gd name="connsiteX0" fmla="*/ 112995 w 10445924"/>
              <a:gd name="connsiteY0" fmla="*/ 5573039 h 5573039"/>
              <a:gd name="connsiteX1" fmla="*/ 0 w 10445924"/>
              <a:gd name="connsiteY1" fmla="*/ 250521 h 5573039"/>
              <a:gd name="connsiteX2" fmla="*/ 10445924 w 10445924"/>
              <a:gd name="connsiteY2" fmla="*/ 0 h 5573039"/>
              <a:gd name="connsiteX3" fmla="*/ 9920092 w 10445924"/>
              <a:gd name="connsiteY3" fmla="*/ 5547986 h 5573039"/>
              <a:gd name="connsiteX4" fmla="*/ 112995 w 10445924"/>
              <a:gd name="connsiteY4" fmla="*/ 5573039 h 5573039"/>
              <a:gd name="connsiteX0" fmla="*/ 112995 w 10464974"/>
              <a:gd name="connsiteY0" fmla="*/ 5592089 h 5592089"/>
              <a:gd name="connsiteX1" fmla="*/ 0 w 10464974"/>
              <a:gd name="connsiteY1" fmla="*/ 269571 h 5592089"/>
              <a:gd name="connsiteX2" fmla="*/ 10464974 w 10464974"/>
              <a:gd name="connsiteY2" fmla="*/ 0 h 5592089"/>
              <a:gd name="connsiteX3" fmla="*/ 9920092 w 10464974"/>
              <a:gd name="connsiteY3" fmla="*/ 5567036 h 5592089"/>
              <a:gd name="connsiteX4" fmla="*/ 112995 w 10464974"/>
              <a:gd name="connsiteY4" fmla="*/ 5592089 h 5592089"/>
              <a:gd name="connsiteX0" fmla="*/ 112995 w 10464974"/>
              <a:gd name="connsiteY0" fmla="*/ 5592089 h 5592089"/>
              <a:gd name="connsiteX1" fmla="*/ 0 w 10464974"/>
              <a:gd name="connsiteY1" fmla="*/ 269571 h 5592089"/>
              <a:gd name="connsiteX2" fmla="*/ 10464974 w 10464974"/>
              <a:gd name="connsiteY2" fmla="*/ 0 h 5592089"/>
              <a:gd name="connsiteX3" fmla="*/ 9920092 w 10464974"/>
              <a:gd name="connsiteY3" fmla="*/ 5547986 h 5592089"/>
              <a:gd name="connsiteX4" fmla="*/ 112995 w 10464974"/>
              <a:gd name="connsiteY4" fmla="*/ 5592089 h 5592089"/>
              <a:gd name="connsiteX0" fmla="*/ 112995 w 10464974"/>
              <a:gd name="connsiteY0" fmla="*/ 5573039 h 5573039"/>
              <a:gd name="connsiteX1" fmla="*/ 0 w 10464974"/>
              <a:gd name="connsiteY1" fmla="*/ 269571 h 5573039"/>
              <a:gd name="connsiteX2" fmla="*/ 10464974 w 10464974"/>
              <a:gd name="connsiteY2" fmla="*/ 0 h 5573039"/>
              <a:gd name="connsiteX3" fmla="*/ 9920092 w 10464974"/>
              <a:gd name="connsiteY3" fmla="*/ 5547986 h 5573039"/>
              <a:gd name="connsiteX4" fmla="*/ 112995 w 10464974"/>
              <a:gd name="connsiteY4" fmla="*/ 5573039 h 5573039"/>
              <a:gd name="connsiteX0" fmla="*/ 132045 w 10484024"/>
              <a:gd name="connsiteY0" fmla="*/ 5573039 h 5573039"/>
              <a:gd name="connsiteX1" fmla="*/ 0 w 10484024"/>
              <a:gd name="connsiteY1" fmla="*/ 269571 h 5573039"/>
              <a:gd name="connsiteX2" fmla="*/ 10484024 w 10484024"/>
              <a:gd name="connsiteY2" fmla="*/ 0 h 5573039"/>
              <a:gd name="connsiteX3" fmla="*/ 9939142 w 10484024"/>
              <a:gd name="connsiteY3" fmla="*/ 5547986 h 5573039"/>
              <a:gd name="connsiteX4" fmla="*/ 132045 w 10484024"/>
              <a:gd name="connsiteY4" fmla="*/ 5573039 h 5573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4024" h="5573039">
                <a:moveTo>
                  <a:pt x="132045" y="5573039"/>
                </a:moveTo>
                <a:lnTo>
                  <a:pt x="0" y="269571"/>
                </a:lnTo>
                <a:lnTo>
                  <a:pt x="10484024" y="0"/>
                </a:lnTo>
                <a:lnTo>
                  <a:pt x="9939142" y="5547986"/>
                </a:lnTo>
                <a:lnTo>
                  <a:pt x="132045" y="5573039"/>
                </a:lnTo>
                <a:close/>
              </a:path>
            </a:pathLst>
          </a:custGeom>
          <a:solidFill>
            <a:schemeClr val="bg2">
              <a:lumMod val="25000"/>
              <a:alpha val="73000"/>
            </a:schemeClr>
          </a:solidFill>
          <a:ln cap="rnd">
            <a:solidFill>
              <a:schemeClr val="bg2">
                <a:lumMod val="2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n>
                <a:noFill/>
              </a:ln>
              <a:solidFill>
                <a:schemeClr val="tx1"/>
              </a:solidFill>
            </a:endParaRPr>
          </a:p>
        </p:txBody>
      </p:sp>
      <p:sp>
        <p:nvSpPr>
          <p:cNvPr id="2" name="Title 1"/>
          <p:cNvSpPr>
            <a:spLocks noGrp="1"/>
          </p:cNvSpPr>
          <p:nvPr>
            <p:ph type="ctrTitle"/>
          </p:nvPr>
        </p:nvSpPr>
        <p:spPr bwMode="white">
          <a:xfrm>
            <a:off x="1522810" y="914400"/>
            <a:ext cx="9146382" cy="3505200"/>
          </a:xfrm>
        </p:spPr>
        <p:txBody>
          <a:bodyPr>
            <a:noAutofit/>
          </a:bodyPr>
          <a:lstStyle>
            <a:lvl1pPr>
              <a:defRPr sz="7200">
                <a:solidFill>
                  <a:schemeClr val="bg1"/>
                </a:solidFill>
              </a:defRPr>
            </a:lvl1pPr>
          </a:lstStyle>
          <a:p>
            <a:r>
              <a:rPr lang="en-US"/>
              <a:t>Click to edit Master title style</a:t>
            </a:r>
            <a:endParaRPr dirty="0"/>
          </a:p>
        </p:txBody>
      </p:sp>
      <p:sp>
        <p:nvSpPr>
          <p:cNvPr id="3" name="Subtitle 2"/>
          <p:cNvSpPr>
            <a:spLocks noGrp="1"/>
          </p:cNvSpPr>
          <p:nvPr>
            <p:ph type="subTitle" idx="1"/>
          </p:nvPr>
        </p:nvSpPr>
        <p:spPr bwMode="white">
          <a:xfrm>
            <a:off x="1522809" y="4495800"/>
            <a:ext cx="8231744" cy="1066800"/>
          </a:xfrm>
        </p:spPr>
        <p:txBody>
          <a:bodyPr>
            <a:normAutofit/>
          </a:bodyPr>
          <a:lstStyle>
            <a:lvl1pPr marL="0" indent="0" algn="l">
              <a:spcBef>
                <a:spcPts val="0"/>
              </a:spcBef>
              <a:buNone/>
              <a:defRPr sz="24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11/13/2025</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81298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baseline="0"/>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11/13/2025</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612919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5490" y="2514601"/>
            <a:ext cx="9146382" cy="2819400"/>
          </a:xfrm>
        </p:spPr>
        <p:txBody>
          <a:bodyPr anchor="b">
            <a:noAutofit/>
          </a:bodyPr>
          <a:lstStyle>
            <a:lvl1pPr algn="l">
              <a:defRPr sz="6600" b="0" i="0" cap="none" baseline="0"/>
            </a:lvl1pPr>
          </a:lstStyle>
          <a:p>
            <a:r>
              <a:rPr lang="en-US"/>
              <a:t>Click to edit Master title style</a:t>
            </a:r>
            <a:endParaRPr/>
          </a:p>
        </p:txBody>
      </p:sp>
      <p:sp>
        <p:nvSpPr>
          <p:cNvPr id="3" name="Text Placeholder 2"/>
          <p:cNvSpPr>
            <a:spLocks noGrp="1"/>
          </p:cNvSpPr>
          <p:nvPr>
            <p:ph type="body" idx="1"/>
          </p:nvPr>
        </p:nvSpPr>
        <p:spPr>
          <a:xfrm>
            <a:off x="1065489" y="990600"/>
            <a:ext cx="8231744"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a:xfrm>
            <a:off x="1518345" y="6327649"/>
            <a:ext cx="6864250" cy="273049"/>
          </a:xfrm>
        </p:spPr>
        <p:txBody>
          <a:bodyPr/>
          <a:lstStyle/>
          <a:p>
            <a:r>
              <a:rPr lang="en-US" dirty="0"/>
              <a:t>Add a footer</a:t>
            </a:r>
          </a:p>
        </p:txBody>
      </p:sp>
      <p:sp>
        <p:nvSpPr>
          <p:cNvPr id="4" name="Date Placeholder 3"/>
          <p:cNvSpPr>
            <a:spLocks noGrp="1"/>
          </p:cNvSpPr>
          <p:nvPr>
            <p:ph type="dt" sz="half" idx="10"/>
          </p:nvPr>
        </p:nvSpPr>
        <p:spPr>
          <a:xfrm>
            <a:off x="8611255" y="6327649"/>
            <a:ext cx="1320403" cy="273049"/>
          </a:xfrm>
        </p:spPr>
        <p:txBody>
          <a:bodyPr/>
          <a:lstStyle/>
          <a:p>
            <a:fld id="{83829175-527E-46A3-863C-1BB1F163B849}" type="datetimeFigureOut">
              <a:rPr lang="en-US" smtClean="0"/>
              <a:t>11/13/2025</a:t>
            </a:fld>
            <a:endParaRPr lang="en-US" dirty="0"/>
          </a:p>
        </p:txBody>
      </p:sp>
      <p:sp>
        <p:nvSpPr>
          <p:cNvPr id="6" name="Slide Number Placeholder 5"/>
          <p:cNvSpPr>
            <a:spLocks noGrp="1"/>
          </p:cNvSpPr>
          <p:nvPr>
            <p:ph type="sldNum" sz="quarter" idx="12"/>
          </p:nvPr>
        </p:nvSpPr>
        <p:spPr>
          <a:xfrm>
            <a:off x="10135652" y="6327649"/>
            <a:ext cx="990859" cy="273049"/>
          </a:xfrm>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814688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65489" y="533400"/>
            <a:ext cx="9603701" cy="1143000"/>
          </a:xfrm>
        </p:spPr>
        <p:txBody>
          <a:bodyPr/>
          <a:lstStyle/>
          <a:p>
            <a:r>
              <a:rPr lang="en-US"/>
              <a:t>Click to edit Master title style</a:t>
            </a:r>
            <a:endParaRPr/>
          </a:p>
        </p:txBody>
      </p:sp>
      <p:sp>
        <p:nvSpPr>
          <p:cNvPr id="3" name="Content Placeholder 2"/>
          <p:cNvSpPr>
            <a:spLocks noGrp="1"/>
          </p:cNvSpPr>
          <p:nvPr>
            <p:ph sz="half" idx="1"/>
          </p:nvPr>
        </p:nvSpPr>
        <p:spPr>
          <a:xfrm>
            <a:off x="1065489" y="1828800"/>
            <a:ext cx="4646362"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019778" y="1828800"/>
            <a:ext cx="4649412"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83829175-527E-46A3-863C-1BB1F163B849}" type="datetimeFigureOut">
              <a:rPr lang="en-US" smtClean="0"/>
              <a:t>11/13/2025</a:t>
            </a:fld>
            <a:endParaRPr lang="en-US" dirty="0"/>
          </a:p>
        </p:txBody>
      </p:sp>
      <p:sp>
        <p:nvSpPr>
          <p:cNvPr id="7" name="Slide Number Placeholder 6"/>
          <p:cNvSpPr>
            <a:spLocks noGrp="1"/>
          </p:cNvSpPr>
          <p:nvPr>
            <p:ph type="sldNum" sz="quarter" idx="12"/>
          </p:nvPr>
        </p:nvSpPr>
        <p:spPr/>
        <p:txBody>
          <a:bodyPr/>
          <a:lstStyle/>
          <a:p>
            <a:fld id="{E5137D0E-4A4F-4307-8994-C1891D747D59}" type="slidenum">
              <a:rPr lang="en-US" smtClean="0"/>
              <a:t>‹#›</a:t>
            </a:fld>
            <a:endParaRPr lang="en-US" dirty="0"/>
          </a:p>
        </p:txBody>
      </p:sp>
    </p:spTree>
    <p:extLst>
      <p:ext uri="{BB962C8B-B14F-4D97-AF65-F5344CB8AC3E}">
        <p14:creationId xmlns:p14="http://schemas.microsoft.com/office/powerpoint/2010/main" val="3621677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p15:clr>
            <a:srgbClr val="FBAE40"/>
          </p15:clr>
        </p15:guide>
        <p15:guide id="1" pos="671">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65489" y="533400"/>
            <a:ext cx="9603701" cy="11430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065489" y="1828800"/>
            <a:ext cx="464636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5489" y="2667000"/>
            <a:ext cx="4646362" cy="3352800"/>
          </a:xfrm>
        </p:spPr>
        <p:txBody>
          <a:bodyPr>
            <a:normAutofit/>
          </a:bodyPr>
          <a:lstStyle>
            <a:lvl1pPr>
              <a:defRPr sz="2000"/>
            </a:lvl1pPr>
            <a:lvl2pPr>
              <a:defRPr sz="1800"/>
            </a:lvl2pPr>
            <a:lvl3pPr>
              <a:defRPr sz="1600"/>
            </a:lvl3pPr>
            <a:lvl4pPr>
              <a:defRPr sz="1400"/>
            </a:lvl4pPr>
            <a:lvl5pPr>
              <a:defRPr sz="1400"/>
            </a:lvl5pPr>
            <a:lvl6pPr>
              <a:defRPr sz="1400" baseline="0"/>
            </a:lvl6pPr>
            <a:lvl7pPr>
              <a:defRPr sz="1400" baseline="0"/>
            </a:lvl7pPr>
            <a:lvl8pPr>
              <a:defRPr sz="1400" baseline="0"/>
            </a:lvl8pPr>
            <a:lvl9pPr>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022828" y="1828800"/>
            <a:ext cx="464636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22828" y="2667000"/>
            <a:ext cx="4646362" cy="33528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83829175-527E-46A3-863C-1BB1F163B849}" type="datetimeFigureOut">
              <a:rPr lang="en-US" smtClean="0"/>
              <a:t>11/13/2025</a:t>
            </a:fld>
            <a:endParaRPr lang="en-US"/>
          </a:p>
        </p:txBody>
      </p:sp>
      <p:sp>
        <p:nvSpPr>
          <p:cNvPr id="9" name="Slide Number Placeholder 8"/>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2353997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83829175-527E-46A3-863C-1BB1F163B849}" type="datetimeFigureOut">
              <a:rPr lang="en-US" smtClean="0"/>
              <a:t>11/13/2025</a:t>
            </a:fld>
            <a:endParaRPr lang="en-US"/>
          </a:p>
        </p:txBody>
      </p:sp>
      <p:sp>
        <p:nvSpPr>
          <p:cNvPr id="5" name="Slide Number Placeholder 4"/>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2651154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83829175-527E-46A3-863C-1BB1F163B849}" type="datetimeFigureOut">
              <a:rPr lang="en-US" smtClean="0"/>
              <a:t>11/13/2025</a:t>
            </a:fld>
            <a:endParaRPr lang="en-US"/>
          </a:p>
        </p:txBody>
      </p:sp>
      <p:sp>
        <p:nvSpPr>
          <p:cNvPr id="4" name="Slide Number Placeholder 3"/>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2354626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5490" y="2590800"/>
            <a:ext cx="3277453" cy="1924050"/>
          </a:xfrm>
        </p:spPr>
        <p:txBody>
          <a:bodyPr anchor="b">
            <a:normAutofit/>
          </a:bodyPr>
          <a:lstStyle>
            <a:lvl1pPr algn="l">
              <a:defRPr sz="3200" b="0"/>
            </a:lvl1pPr>
          </a:lstStyle>
          <a:p>
            <a:r>
              <a:rPr lang="en-US"/>
              <a:t>Click to edit Master title style</a:t>
            </a:r>
            <a:endParaRPr/>
          </a:p>
        </p:txBody>
      </p:sp>
      <p:sp>
        <p:nvSpPr>
          <p:cNvPr id="3" name="Content Placeholder 2"/>
          <p:cNvSpPr>
            <a:spLocks noGrp="1"/>
          </p:cNvSpPr>
          <p:nvPr>
            <p:ph idx="1"/>
          </p:nvPr>
        </p:nvSpPr>
        <p:spPr>
          <a:xfrm>
            <a:off x="4647822" y="838200"/>
            <a:ext cx="6173809" cy="51816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065490" y="4648200"/>
            <a:ext cx="3277453"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Footer Placeholder 8"/>
          <p:cNvSpPr>
            <a:spLocks noGrp="1"/>
          </p:cNvSpPr>
          <p:nvPr>
            <p:ph type="ftr" sz="quarter" idx="11"/>
          </p:nvPr>
        </p:nvSpPr>
        <p:spPr/>
        <p:txBody>
          <a:bodyPr/>
          <a:lstStyle/>
          <a:p>
            <a:r>
              <a:rPr lang="en-US" dirty="0"/>
              <a:t>Add a footer</a:t>
            </a:r>
          </a:p>
        </p:txBody>
      </p:sp>
      <p:sp>
        <p:nvSpPr>
          <p:cNvPr id="8" name="Date Placeholder 7"/>
          <p:cNvSpPr>
            <a:spLocks noGrp="1"/>
          </p:cNvSpPr>
          <p:nvPr>
            <p:ph type="dt" sz="half" idx="10"/>
          </p:nvPr>
        </p:nvSpPr>
        <p:spPr/>
        <p:txBody>
          <a:bodyPr/>
          <a:lstStyle/>
          <a:p>
            <a:fld id="{83829175-527E-46A3-863C-1BB1F163B849}" type="datetimeFigureOut">
              <a:rPr lang="en-US" smtClean="0"/>
              <a:pPr/>
              <a:t>11/13/2025</a:t>
            </a:fld>
            <a:endParaRPr lang="en-US"/>
          </a:p>
        </p:txBody>
      </p:sp>
      <p:sp>
        <p:nvSpPr>
          <p:cNvPr id="10" name="Slide Number Placeholder 9"/>
          <p:cNvSpPr>
            <a:spLocks noGrp="1"/>
          </p:cNvSpPr>
          <p:nvPr>
            <p:ph type="sldNum" sz="quarter" idx="12"/>
          </p:nvPr>
        </p:nvSpPr>
        <p:spPr/>
        <p:txBody>
          <a:bodyPr/>
          <a:lstStyle/>
          <a:p>
            <a:fld id="{E5137D0E-4A4F-4307-8994-C1891D747D59}" type="slidenum">
              <a:rPr lang="en-US" smtClean="0"/>
              <a:pPr/>
              <a:t>‹#›</a:t>
            </a:fld>
            <a:endParaRPr lang="en-US"/>
          </a:p>
        </p:txBody>
      </p:sp>
    </p:spTree>
    <p:extLst>
      <p:ext uri="{BB962C8B-B14F-4D97-AF65-F5344CB8AC3E}">
        <p14:creationId xmlns:p14="http://schemas.microsoft.com/office/powerpoint/2010/main" val="4109858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5490" y="2590800"/>
            <a:ext cx="3277453" cy="1924050"/>
          </a:xfrm>
        </p:spPr>
        <p:txBody>
          <a:bodyPr anchor="b">
            <a:normAutofit/>
          </a:bodyPr>
          <a:lstStyle>
            <a:lvl1pPr algn="l">
              <a:defRPr sz="3200" b="0"/>
            </a:lvl1pPr>
          </a:lstStyle>
          <a:p>
            <a:r>
              <a:rPr lang="en-US"/>
              <a:t>Click to edit Master title style</a:t>
            </a:r>
            <a:endParaRPr dirty="0"/>
          </a:p>
        </p:txBody>
      </p:sp>
      <p:sp>
        <p:nvSpPr>
          <p:cNvPr id="3" name="Picture Placeholder 2" descr="An empty placeholder to add an image. Click on the placeholder and select the image that you wish to add"/>
          <p:cNvSpPr>
            <a:spLocks noGrp="1"/>
          </p:cNvSpPr>
          <p:nvPr>
            <p:ph type="pic" idx="1"/>
          </p:nvPr>
        </p:nvSpPr>
        <p:spPr>
          <a:xfrm>
            <a:off x="4800263" y="836610"/>
            <a:ext cx="5868929" cy="5183190"/>
          </a:xfrm>
          <a:solidFill>
            <a:schemeClr val="bg2"/>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065490" y="4648200"/>
            <a:ext cx="3277453"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8"/>
          <p:cNvSpPr>
            <a:spLocks noGrp="1"/>
          </p:cNvSpPr>
          <p:nvPr>
            <p:ph type="ftr" sz="quarter" idx="11"/>
          </p:nvPr>
        </p:nvSpPr>
        <p:spPr>
          <a:xfrm>
            <a:off x="1518345" y="6324601"/>
            <a:ext cx="6864250" cy="273049"/>
          </a:xfrm>
        </p:spPr>
        <p:txBody>
          <a:bodyPr/>
          <a:lstStyle/>
          <a:p>
            <a:r>
              <a:rPr lang="en-US" dirty="0"/>
              <a:t>Add a footer</a:t>
            </a:r>
          </a:p>
        </p:txBody>
      </p:sp>
      <p:sp>
        <p:nvSpPr>
          <p:cNvPr id="6" name="Date Placeholder 7"/>
          <p:cNvSpPr>
            <a:spLocks noGrp="1"/>
          </p:cNvSpPr>
          <p:nvPr>
            <p:ph type="dt" sz="half" idx="10"/>
          </p:nvPr>
        </p:nvSpPr>
        <p:spPr>
          <a:xfrm>
            <a:off x="8611255" y="6324601"/>
            <a:ext cx="1320403" cy="273049"/>
          </a:xfrm>
        </p:spPr>
        <p:txBody>
          <a:bodyPr/>
          <a:lstStyle/>
          <a:p>
            <a:fld id="{83829175-527E-46A3-863C-1BB1F163B849}" type="datetimeFigureOut">
              <a:rPr lang="en-US" smtClean="0"/>
              <a:pPr/>
              <a:t>11/13/2025</a:t>
            </a:fld>
            <a:endParaRPr lang="en-US"/>
          </a:p>
        </p:txBody>
      </p:sp>
      <p:sp>
        <p:nvSpPr>
          <p:cNvPr id="7" name="Slide Number Placeholder 9"/>
          <p:cNvSpPr>
            <a:spLocks noGrp="1"/>
          </p:cNvSpPr>
          <p:nvPr>
            <p:ph type="sldNum" sz="quarter" idx="12"/>
          </p:nvPr>
        </p:nvSpPr>
        <p:spPr>
          <a:xfrm>
            <a:off x="10135652" y="6324601"/>
            <a:ext cx="990859" cy="273049"/>
          </a:xfrm>
        </p:spPr>
        <p:txBody>
          <a:bodyPr/>
          <a:lstStyle/>
          <a:p>
            <a:fld id="{E5137D0E-4A4F-4307-8994-C1891D747D59}" type="slidenum">
              <a:rPr lang="en-US" smtClean="0"/>
              <a:pPr/>
              <a:t>‹#›</a:t>
            </a:fld>
            <a:endParaRPr lang="en-US"/>
          </a:p>
        </p:txBody>
      </p:sp>
    </p:spTree>
    <p:extLst>
      <p:ext uri="{BB962C8B-B14F-4D97-AF65-F5344CB8AC3E}">
        <p14:creationId xmlns:p14="http://schemas.microsoft.com/office/powerpoint/2010/main" val="1649736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baseline="0"/>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11/13/2025</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038730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4552" y="533400"/>
            <a:ext cx="1371957" cy="5592764"/>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808" y="533400"/>
            <a:ext cx="8079305" cy="5592764"/>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11/13/2025</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814582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image" Target="../media/image3.png"/><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theme" Target="../theme/theme2.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BE02389-643A-44A3-9E32-4459CAEAC3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5" name="Footer Placeholder 4">
            <a:extLst>
              <a:ext uri="{FF2B5EF4-FFF2-40B4-BE49-F238E27FC236}">
                <a16:creationId xmlns:a16="http://schemas.microsoft.com/office/drawing/2014/main" id="{1E3E221A-6F27-4890-B073-7BA27B8FB5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6" name="Slide Number Placeholder 5">
            <a:extLst>
              <a:ext uri="{FF2B5EF4-FFF2-40B4-BE49-F238E27FC236}">
                <a16:creationId xmlns:a16="http://schemas.microsoft.com/office/drawing/2014/main" id="{40B06CAC-A122-486F-81C6-4299D83E94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42301138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 y="0"/>
            <a:ext cx="12192000" cy="6858000"/>
          </a:xfrm>
          <a:prstGeom prst="rect">
            <a:avLst/>
          </a:prstGeom>
        </p:spPr>
      </p:pic>
      <p:sp>
        <p:nvSpPr>
          <p:cNvPr id="2" name="Title Placeholder 1"/>
          <p:cNvSpPr>
            <a:spLocks noGrp="1"/>
          </p:cNvSpPr>
          <p:nvPr>
            <p:ph type="title"/>
          </p:nvPr>
        </p:nvSpPr>
        <p:spPr>
          <a:xfrm>
            <a:off x="1065489" y="533400"/>
            <a:ext cx="9603701" cy="11430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065489" y="1828800"/>
            <a:ext cx="9603701" cy="4191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518345" y="6324601"/>
            <a:ext cx="6864250" cy="273049"/>
          </a:xfrm>
          <a:prstGeom prst="rect">
            <a:avLst/>
          </a:prstGeom>
        </p:spPr>
        <p:txBody>
          <a:bodyPr vert="horz" lIns="91440" tIns="45720" rIns="91440" bIns="45720" rtlCol="0" anchor="ctr"/>
          <a:lstStyle>
            <a:lvl1pPr algn="l">
              <a:defRPr sz="1100">
                <a:solidFill>
                  <a:schemeClr val="tx1"/>
                </a:solidFill>
              </a:defRPr>
            </a:lvl1pPr>
          </a:lstStyle>
          <a:p>
            <a:r>
              <a:rPr lang="en-US" dirty="0"/>
              <a:t>Add a footer</a:t>
            </a:r>
          </a:p>
        </p:txBody>
      </p:sp>
      <p:sp>
        <p:nvSpPr>
          <p:cNvPr id="4" name="Date Placeholder 3"/>
          <p:cNvSpPr>
            <a:spLocks noGrp="1"/>
          </p:cNvSpPr>
          <p:nvPr>
            <p:ph type="dt" sz="half" idx="2"/>
          </p:nvPr>
        </p:nvSpPr>
        <p:spPr>
          <a:xfrm>
            <a:off x="8611255" y="6324601"/>
            <a:ext cx="1320403" cy="273049"/>
          </a:xfrm>
          <a:prstGeom prst="rect">
            <a:avLst/>
          </a:prstGeom>
        </p:spPr>
        <p:txBody>
          <a:bodyPr vert="horz" lIns="91440" tIns="45720" rIns="91440" bIns="45720" rtlCol="0" anchor="ctr"/>
          <a:lstStyle>
            <a:lvl1pPr algn="r">
              <a:defRPr sz="1100">
                <a:solidFill>
                  <a:schemeClr val="tx1"/>
                </a:solidFill>
              </a:defRPr>
            </a:lvl1pPr>
          </a:lstStyle>
          <a:p>
            <a:fld id="{83829175-527E-46A3-863C-1BB1F163B849}" type="datetimeFigureOut">
              <a:rPr lang="en-US" smtClean="0"/>
              <a:pPr/>
              <a:t>11/13/2025</a:t>
            </a:fld>
            <a:endParaRPr lang="en-US"/>
          </a:p>
        </p:txBody>
      </p:sp>
      <p:sp>
        <p:nvSpPr>
          <p:cNvPr id="6" name="Slide Number Placeholder 5"/>
          <p:cNvSpPr>
            <a:spLocks noGrp="1"/>
          </p:cNvSpPr>
          <p:nvPr>
            <p:ph type="sldNum" sz="quarter" idx="4"/>
          </p:nvPr>
        </p:nvSpPr>
        <p:spPr>
          <a:xfrm>
            <a:off x="10135652" y="6324601"/>
            <a:ext cx="990859" cy="273049"/>
          </a:xfrm>
          <a:prstGeom prst="rect">
            <a:avLst/>
          </a:prstGeom>
        </p:spPr>
        <p:txBody>
          <a:bodyPr vert="horz" lIns="91440" tIns="45720" rIns="91440" bIns="45720" rtlCol="0" anchor="ctr"/>
          <a:lstStyle>
            <a:lvl1pPr algn="r">
              <a:defRPr sz="1100">
                <a:solidFill>
                  <a:schemeClr val="tx1"/>
                </a:solidFill>
              </a:defRPr>
            </a:lvl1pPr>
          </a:lstStyle>
          <a:p>
            <a:fld id="{E5137D0E-4A4F-4307-8994-C1891D747D59}" type="slidenum">
              <a:rPr lang="en-US" smtClean="0"/>
              <a:pPr/>
              <a:t>‹#›</a:t>
            </a:fld>
            <a:endParaRPr lang="en-US"/>
          </a:p>
        </p:txBody>
      </p:sp>
    </p:spTree>
    <p:extLst>
      <p:ext uri="{BB962C8B-B14F-4D97-AF65-F5344CB8AC3E}">
        <p14:creationId xmlns:p14="http://schemas.microsoft.com/office/powerpoint/2010/main" val="2287282949"/>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Font typeface="Arial" pitchFamily="34" charset="0"/>
        <a:buChar char="•"/>
        <a:defRPr sz="2000" kern="1200">
          <a:solidFill>
            <a:schemeClr val="tx1"/>
          </a:solidFill>
          <a:latin typeface="+mn-lt"/>
          <a:ea typeface="+mn-ea"/>
          <a:cs typeface="+mn-cs"/>
        </a:defRPr>
      </a:lvl1pPr>
      <a:lvl2pPr marL="502920" indent="-223838" algn="l" defTabSz="914400" rtl="0" eaLnBrk="1" latinLnBrk="0" hangingPunct="1">
        <a:lnSpc>
          <a:spcPct val="90000"/>
        </a:lnSpc>
        <a:spcBef>
          <a:spcPts val="800"/>
        </a:spcBef>
        <a:buFont typeface="Arial" pitchFamily="34" charset="0"/>
        <a:buChar char="–"/>
        <a:defRPr sz="1800" kern="1200">
          <a:solidFill>
            <a:schemeClr val="tx1"/>
          </a:solidFill>
          <a:latin typeface="+mn-lt"/>
          <a:ea typeface="+mn-ea"/>
          <a:cs typeface="+mn-cs"/>
        </a:defRPr>
      </a:lvl2pPr>
      <a:lvl3pPr marL="741363" indent="-171450" algn="l" defTabSz="914400" rtl="0" eaLnBrk="1" latinLnBrk="0" hangingPunct="1">
        <a:lnSpc>
          <a:spcPct val="90000"/>
        </a:lnSpc>
        <a:spcBef>
          <a:spcPts val="600"/>
        </a:spcBef>
        <a:buFont typeface="Arial" pitchFamily="34" charset="0"/>
        <a:buChar char="•"/>
        <a:defRPr sz="1600" kern="1200">
          <a:solidFill>
            <a:schemeClr val="tx1"/>
          </a:solidFill>
          <a:latin typeface="+mn-lt"/>
          <a:ea typeface="+mn-ea"/>
          <a:cs typeface="+mn-cs"/>
        </a:defRPr>
      </a:lvl3pPr>
      <a:lvl4pPr marL="9667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4pPr>
      <a:lvl5pPr marL="12080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5pPr>
      <a:lvl6pPr marL="1444752"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6pPr>
      <a:lvl7pPr marL="1682496"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7pPr>
      <a:lvl8pPr marL="1920240"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8pPr>
      <a:lvl9pPr marL="2157984"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p15:clr>
            <a:srgbClr val="F26B43"/>
          </p15:clr>
        </p15:guide>
        <p15:guide id="1" pos="3839">
          <p15:clr>
            <a:srgbClr val="F26B43"/>
          </p15:clr>
        </p15:guide>
        <p15:guide id="2" pos="671">
          <p15:clr>
            <a:srgbClr val="F26B43"/>
          </p15:clr>
        </p15:guide>
        <p15:guide id="3" pos="6719">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5.xml.rels><?xml version="1.0" encoding="UTF-8" standalone="yes"?>
<Relationships xmlns="http://schemas.openxmlformats.org/package/2006/relationships"><Relationship Id="rId3" Type="http://schemas.openxmlformats.org/officeDocument/2006/relationships/hyperlink" Target="https://www.derbyshire.gov.uk/site-elements/documents/pdf/environment/conservation/buildingmaterialsadvice/stone-slate-roofs-guidance-for-owners-of-historic-buildings.pdf" TargetMode="External"/><Relationship Id="rId2" Type="http://schemas.openxmlformats.org/officeDocument/2006/relationships/image" Target="../media/image17.png"/><Relationship Id="rId1" Type="http://schemas.openxmlformats.org/officeDocument/2006/relationships/slideLayout" Target="../slideLayouts/slideLayout30.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30.xml"/></Relationships>
</file>

<file path=ppt/slides/_rels/slide17.xml.rels><?xml version="1.0" encoding="UTF-8" standalone="yes"?>
<Relationships xmlns="http://schemas.openxmlformats.org/package/2006/relationships"><Relationship Id="rId3" Type="http://schemas.openxmlformats.org/officeDocument/2006/relationships/hyperlink" Target="https://historicengland.org.uk/images-books/publications/stone-slate-roofing-technical-advice-note/" TargetMode="External"/><Relationship Id="rId2" Type="http://schemas.openxmlformats.org/officeDocument/2006/relationships/image" Target="../media/image20.png"/><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3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close up of green grass&#10;">
            <a:extLst>
              <a:ext uri="{FF2B5EF4-FFF2-40B4-BE49-F238E27FC236}">
                <a16:creationId xmlns:a16="http://schemas.microsoft.com/office/drawing/2014/main" id="{2A7E6CAB-B5FF-46B8-964A-7A01020AAB15}"/>
              </a:ext>
            </a:extLst>
          </p:cNvPr>
          <p:cNvPicPr>
            <a:picLocks noGrp="1" noChangeAspect="1"/>
          </p:cNvPicPr>
          <p:nvPr>
            <p:ph type="pic" sz="quarter" idx="10"/>
          </p:nvPr>
        </p:nvPicPr>
        <p:blipFill rotWithShape="1">
          <a:blip r:embed="rId2" cstate="screen">
            <a:extLst>
              <a:ext uri="{28A0092B-C50C-407E-A947-70E740481C1C}">
                <a14:useLocalDpi xmlns:a14="http://schemas.microsoft.com/office/drawing/2010/main" val="0"/>
              </a:ext>
            </a:extLst>
          </a:blip>
          <a:srcRect/>
          <a:stretch/>
        </p:blipFill>
        <p:spPr>
          <a:xfrm>
            <a:off x="0" y="0"/>
            <a:ext cx="12192000" cy="6858000"/>
          </a:xfrm>
        </p:spPr>
      </p:pic>
      <p:sp>
        <p:nvSpPr>
          <p:cNvPr id="7" name="Title 6">
            <a:extLst>
              <a:ext uri="{FF2B5EF4-FFF2-40B4-BE49-F238E27FC236}">
                <a16:creationId xmlns:a16="http://schemas.microsoft.com/office/drawing/2014/main" id="{CF45A9EB-00FC-4DE7-8041-09649EF9B9B6}"/>
              </a:ext>
            </a:extLst>
          </p:cNvPr>
          <p:cNvSpPr>
            <a:spLocks noGrp="1"/>
          </p:cNvSpPr>
          <p:nvPr>
            <p:ph type="title"/>
          </p:nvPr>
        </p:nvSpPr>
        <p:spPr>
          <a:xfrm>
            <a:off x="0" y="2442052"/>
            <a:ext cx="12191999" cy="1425257"/>
          </a:xfrm>
        </p:spPr>
        <p:txBody>
          <a:bodyPr/>
          <a:lstStyle/>
          <a:p>
            <a:r>
              <a:rPr lang="en-US" noProof="0" dirty="0"/>
              <a:t>Traditional Roofs</a:t>
            </a:r>
            <a:endParaRPr lang="en-US" dirty="0"/>
          </a:p>
        </p:txBody>
      </p:sp>
      <p:sp>
        <p:nvSpPr>
          <p:cNvPr id="14" name="Text Placeholder 13">
            <a:extLst>
              <a:ext uri="{FF2B5EF4-FFF2-40B4-BE49-F238E27FC236}">
                <a16:creationId xmlns:a16="http://schemas.microsoft.com/office/drawing/2014/main" id="{ECE1E739-E339-4FB6-A10E-22AB1A0D782B}"/>
              </a:ext>
            </a:extLst>
          </p:cNvPr>
          <p:cNvSpPr>
            <a:spLocks noGrp="1"/>
          </p:cNvSpPr>
          <p:nvPr>
            <p:ph type="body" sz="quarter" idx="12"/>
          </p:nvPr>
        </p:nvSpPr>
        <p:spPr>
          <a:xfrm>
            <a:off x="-5751" y="3867309"/>
            <a:ext cx="12192000" cy="1036320"/>
          </a:xfrm>
        </p:spPr>
        <p:txBody>
          <a:bodyPr/>
          <a:lstStyle/>
          <a:p>
            <a:r>
              <a:rPr lang="en-US" dirty="0"/>
              <a:t>R Thomas​​</a:t>
            </a:r>
          </a:p>
        </p:txBody>
      </p:sp>
      <p:sp>
        <p:nvSpPr>
          <p:cNvPr id="12" name="Rectangle 11">
            <a:extLst>
              <a:ext uri="{FF2B5EF4-FFF2-40B4-BE49-F238E27FC236}">
                <a16:creationId xmlns:a16="http://schemas.microsoft.com/office/drawing/2014/main" id="{619D1BA2-3111-4E03-81E3-0D0F9BA3676D}"/>
              </a:ext>
              <a:ext uri="{C183D7F6-B498-43B3-948B-1728B52AA6E4}">
                <adec:decorative xmlns:adec="http://schemas.microsoft.com/office/drawing/2017/decorative" val="1"/>
              </a:ext>
            </a:extLst>
          </p:cNvPr>
          <p:cNvSpPr/>
          <p:nvPr/>
        </p:nvSpPr>
        <p:spPr>
          <a:xfrm>
            <a:off x="0" y="0"/>
            <a:ext cx="12192000" cy="2442052"/>
          </a:xfrm>
          <a:prstGeom prst="rect">
            <a:avLst/>
          </a:prstGeom>
          <a:solidFill>
            <a:schemeClr val="accent4">
              <a:lumMod val="5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EA4B20A4-BDBA-4ACB-BCCE-1FF6B09FE0A1}"/>
              </a:ext>
              <a:ext uri="{C183D7F6-B498-43B3-948B-1728B52AA6E4}">
                <adec:decorative xmlns:adec="http://schemas.microsoft.com/office/drawing/2017/decorative" val="1"/>
              </a:ext>
            </a:extLst>
          </p:cNvPr>
          <p:cNvSpPr/>
          <p:nvPr/>
        </p:nvSpPr>
        <p:spPr>
          <a:xfrm>
            <a:off x="-1" y="4903788"/>
            <a:ext cx="12192000" cy="1954212"/>
          </a:xfrm>
          <a:prstGeom prst="rect">
            <a:avLst/>
          </a:prstGeom>
          <a:solidFill>
            <a:schemeClr val="accent4">
              <a:lumMod val="5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995DD68C-FEB8-4CF6-883B-1CA9912E417D}"/>
              </a:ext>
              <a:ext uri="{C183D7F6-B498-43B3-948B-1728B52AA6E4}">
                <adec:decorative xmlns:adec="http://schemas.microsoft.com/office/drawing/2017/decorative" val="1"/>
              </a:ext>
            </a:extLst>
          </p:cNvPr>
          <p:cNvSpPr/>
          <p:nvPr/>
        </p:nvSpPr>
        <p:spPr>
          <a:xfrm>
            <a:off x="2334883" y="2325925"/>
            <a:ext cx="7510732" cy="1596549"/>
          </a:xfrm>
          <a:prstGeom prst="rect">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83275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Functions of a roof</a:t>
            </a:r>
          </a:p>
        </p:txBody>
      </p:sp>
      <p:sp>
        <p:nvSpPr>
          <p:cNvPr id="14" name="Content Placeholder 13"/>
          <p:cNvSpPr>
            <a:spLocks noGrp="1"/>
          </p:cNvSpPr>
          <p:nvPr>
            <p:ph idx="1"/>
          </p:nvPr>
        </p:nvSpPr>
        <p:spPr>
          <a:xfrm>
            <a:off x="1066800" y="1828800"/>
            <a:ext cx="9601200" cy="1384176"/>
          </a:xfrm>
        </p:spPr>
        <p:txBody>
          <a:bodyPr/>
          <a:lstStyle/>
          <a:p>
            <a:pPr lvl="0"/>
            <a:r>
              <a:rPr lang="en-US" dirty="0"/>
              <a:t>Protection from the environment</a:t>
            </a:r>
          </a:p>
          <a:p>
            <a:pPr lvl="0"/>
            <a:r>
              <a:rPr lang="en-US" dirty="0"/>
              <a:t>Thermal Protection</a:t>
            </a:r>
          </a:p>
          <a:p>
            <a:pPr lvl="0"/>
            <a:r>
              <a:rPr lang="en-US" dirty="0"/>
              <a:t>Privacy</a:t>
            </a:r>
          </a:p>
          <a:p>
            <a:pPr lvl="0"/>
            <a:endParaRPr lang="en-US" dirty="0"/>
          </a:p>
        </p:txBody>
      </p:sp>
    </p:spTree>
    <p:extLst>
      <p:ext uri="{BB962C8B-B14F-4D97-AF65-F5344CB8AC3E}">
        <p14:creationId xmlns:p14="http://schemas.microsoft.com/office/powerpoint/2010/main" val="4124289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Requirements of a roof</a:t>
            </a:r>
          </a:p>
        </p:txBody>
      </p:sp>
      <p:sp>
        <p:nvSpPr>
          <p:cNvPr id="14" name="Content Placeholder 13"/>
          <p:cNvSpPr>
            <a:spLocks noGrp="1"/>
          </p:cNvSpPr>
          <p:nvPr>
            <p:ph idx="1"/>
          </p:nvPr>
        </p:nvSpPr>
        <p:spPr>
          <a:xfrm>
            <a:off x="1066800" y="1828800"/>
            <a:ext cx="9601200" cy="2464296"/>
          </a:xfrm>
        </p:spPr>
        <p:txBody>
          <a:bodyPr>
            <a:normAutofit lnSpcReduction="10000"/>
          </a:bodyPr>
          <a:lstStyle/>
          <a:p>
            <a:pPr lvl="0"/>
            <a:r>
              <a:rPr lang="en-US" sz="2200" dirty="0"/>
              <a:t>Waterproof</a:t>
            </a:r>
          </a:p>
          <a:p>
            <a:pPr lvl="0"/>
            <a:r>
              <a:rPr lang="en-US" sz="2200" dirty="0"/>
              <a:t>Fire-proof/resistant</a:t>
            </a:r>
          </a:p>
          <a:p>
            <a:pPr lvl="0"/>
            <a:r>
              <a:rPr lang="en-US" sz="2200" dirty="0"/>
              <a:t>Sound Insulation</a:t>
            </a:r>
          </a:p>
          <a:p>
            <a:pPr lvl="0"/>
            <a:r>
              <a:rPr lang="en-US" sz="2200" dirty="0"/>
              <a:t>Drainage considerations</a:t>
            </a:r>
          </a:p>
          <a:p>
            <a:pPr lvl="0"/>
            <a:r>
              <a:rPr lang="en-US" sz="2200" dirty="0"/>
              <a:t>Lighting</a:t>
            </a:r>
          </a:p>
          <a:p>
            <a:pPr lvl="0"/>
            <a:endParaRPr lang="en-US" dirty="0"/>
          </a:p>
        </p:txBody>
      </p:sp>
      <p:sp>
        <p:nvSpPr>
          <p:cNvPr id="3" name="TextBox 2">
            <a:extLst>
              <a:ext uri="{FF2B5EF4-FFF2-40B4-BE49-F238E27FC236}">
                <a16:creationId xmlns:a16="http://schemas.microsoft.com/office/drawing/2014/main" id="{0AA892FE-7DB7-72A0-7035-B687DEC96DF6}"/>
              </a:ext>
            </a:extLst>
          </p:cNvPr>
          <p:cNvSpPr txBox="1"/>
          <p:nvPr/>
        </p:nvSpPr>
        <p:spPr>
          <a:xfrm>
            <a:off x="3287688" y="4797153"/>
            <a:ext cx="6094602" cy="646331"/>
          </a:xfrm>
          <a:prstGeom prst="rect">
            <a:avLst/>
          </a:prstGeom>
          <a:noFill/>
        </p:spPr>
        <p:txBody>
          <a:bodyPr wrap="square">
            <a:spAutoFit/>
          </a:bodyPr>
          <a:lstStyle/>
          <a:p>
            <a:r>
              <a:rPr lang="en-GB" altLang="en-US" dirty="0">
                <a:solidFill>
                  <a:prstClr val="black"/>
                </a:solidFill>
                <a:latin typeface="Arial" panose="020B0604020202020204" pitchFamily="34" charset="0"/>
              </a:rPr>
              <a:t>Roofs can be further classified by their roof </a:t>
            </a:r>
            <a:r>
              <a:rPr lang="en-GB" altLang="en-US" i="1" dirty="0">
                <a:solidFill>
                  <a:srgbClr val="E90268"/>
                </a:solidFill>
                <a:latin typeface="Arial" panose="020B0604020202020204" pitchFamily="34" charset="0"/>
              </a:rPr>
              <a:t>pitch</a:t>
            </a:r>
            <a:r>
              <a:rPr lang="en-GB" altLang="en-US" dirty="0">
                <a:solidFill>
                  <a:prstClr val="black"/>
                </a:solidFill>
                <a:latin typeface="Arial" panose="020B0604020202020204" pitchFamily="34" charset="0"/>
              </a:rPr>
              <a:t>, roof </a:t>
            </a:r>
            <a:r>
              <a:rPr lang="en-GB" altLang="en-US" i="1" dirty="0">
                <a:solidFill>
                  <a:srgbClr val="E90268"/>
                </a:solidFill>
                <a:latin typeface="Arial" panose="020B0604020202020204" pitchFamily="34" charset="0"/>
              </a:rPr>
              <a:t>shape</a:t>
            </a:r>
            <a:r>
              <a:rPr lang="en-GB" altLang="en-US" dirty="0">
                <a:solidFill>
                  <a:prstClr val="black"/>
                </a:solidFill>
                <a:latin typeface="Arial" panose="020B0604020202020204" pitchFamily="34" charset="0"/>
              </a:rPr>
              <a:t> and the type of </a:t>
            </a:r>
            <a:r>
              <a:rPr lang="en-GB" altLang="en-US" i="1" dirty="0">
                <a:solidFill>
                  <a:srgbClr val="E90268"/>
                </a:solidFill>
                <a:latin typeface="Arial" panose="020B0604020202020204" pitchFamily="34" charset="0"/>
              </a:rPr>
              <a:t>structure</a:t>
            </a:r>
            <a:endParaRPr lang="en-GB" dirty="0">
              <a:solidFill>
                <a:prstClr val="black"/>
              </a:solidFill>
              <a:latin typeface="Palatino Linotype"/>
            </a:endParaRPr>
          </a:p>
        </p:txBody>
      </p:sp>
    </p:spTree>
    <p:extLst>
      <p:ext uri="{BB962C8B-B14F-4D97-AF65-F5344CB8AC3E}">
        <p14:creationId xmlns:p14="http://schemas.microsoft.com/office/powerpoint/2010/main" val="1371842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Types of roofs</a:t>
            </a:r>
          </a:p>
        </p:txBody>
      </p:sp>
      <p:pic>
        <p:nvPicPr>
          <p:cNvPr id="4" name="Picture 3" descr="Screen Shot 2013-07-28 at 20.13.22.png">
            <a:extLst>
              <a:ext uri="{FF2B5EF4-FFF2-40B4-BE49-F238E27FC236}">
                <a16:creationId xmlns:a16="http://schemas.microsoft.com/office/drawing/2014/main" id="{43CA3EB8-9CF2-E6A0-5A1E-A85BEC78C3A5}"/>
              </a:ext>
            </a:extLst>
          </p:cNvPr>
          <p:cNvPicPr>
            <a:picLocks noChangeAspect="1"/>
          </p:cNvPicPr>
          <p:nvPr/>
        </p:nvPicPr>
        <p:blipFill>
          <a:blip r:embed="rId2"/>
          <a:stretch>
            <a:fillRect/>
          </a:stretch>
        </p:blipFill>
        <p:spPr>
          <a:xfrm>
            <a:off x="4583832" y="716404"/>
            <a:ext cx="5204276" cy="5448901"/>
          </a:xfrm>
          <a:prstGeom prst="rect">
            <a:avLst/>
          </a:prstGeom>
        </p:spPr>
      </p:pic>
    </p:spTree>
    <p:extLst>
      <p:ext uri="{BB962C8B-B14F-4D97-AF65-F5344CB8AC3E}">
        <p14:creationId xmlns:p14="http://schemas.microsoft.com/office/powerpoint/2010/main" val="501023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E91B9D5-2F54-93FB-C913-C9E883E8C5DF}"/>
              </a:ext>
            </a:extLst>
          </p:cNvPr>
          <p:cNvPicPr>
            <a:picLocks noGrp="1" noChangeAspect="1"/>
          </p:cNvPicPr>
          <p:nvPr>
            <p:ph idx="1"/>
          </p:nvPr>
        </p:nvPicPr>
        <p:blipFill rotWithShape="1">
          <a:blip r:embed="rId2"/>
          <a:srcRect l="30840" t="21000" r="18904" b="27455"/>
          <a:stretch/>
        </p:blipFill>
        <p:spPr>
          <a:xfrm>
            <a:off x="2550356" y="1231257"/>
            <a:ext cx="6864763" cy="3960440"/>
          </a:xfrm>
        </p:spPr>
      </p:pic>
    </p:spTree>
    <p:extLst>
      <p:ext uri="{BB962C8B-B14F-4D97-AF65-F5344CB8AC3E}">
        <p14:creationId xmlns:p14="http://schemas.microsoft.com/office/powerpoint/2010/main" val="3370247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A2204D0-414C-FCDE-18EF-79768694CD94}"/>
              </a:ext>
            </a:extLst>
          </p:cNvPr>
          <p:cNvSpPr txBox="1"/>
          <p:nvPr/>
        </p:nvSpPr>
        <p:spPr>
          <a:xfrm>
            <a:off x="5969480" y="1859339"/>
            <a:ext cx="5078082" cy="3785652"/>
          </a:xfrm>
          <a:prstGeom prst="rect">
            <a:avLst/>
          </a:prstGeom>
          <a:noFill/>
        </p:spPr>
        <p:txBody>
          <a:bodyPr wrap="square">
            <a:spAutoFit/>
          </a:bodyPr>
          <a:lstStyle/>
          <a:p>
            <a:r>
              <a:rPr lang="en-GB" sz="2000" dirty="0"/>
              <a:t>A typical roof comprised a series of sloping timbers known as </a:t>
            </a:r>
            <a:r>
              <a:rPr lang="en-GB" sz="2000" dirty="0">
                <a:solidFill>
                  <a:srgbClr val="FF0000"/>
                </a:solidFill>
              </a:rPr>
              <a:t>rafters</a:t>
            </a:r>
            <a:r>
              <a:rPr lang="en-GB" sz="2000" dirty="0"/>
              <a:t> fixed, at the top to a </a:t>
            </a:r>
            <a:r>
              <a:rPr lang="en-GB" sz="2000" dirty="0">
                <a:solidFill>
                  <a:srgbClr val="FF0000"/>
                </a:solidFill>
              </a:rPr>
              <a:t>ridge board</a:t>
            </a:r>
            <a:r>
              <a:rPr lang="en-GB" sz="2000" dirty="0"/>
              <a:t>, and at the bottom to a </a:t>
            </a:r>
            <a:r>
              <a:rPr lang="en-GB" sz="2000" dirty="0">
                <a:solidFill>
                  <a:srgbClr val="FF0000"/>
                </a:solidFill>
              </a:rPr>
              <a:t>wall plate</a:t>
            </a:r>
            <a:r>
              <a:rPr lang="en-GB" sz="2000" dirty="0"/>
              <a:t>.</a:t>
            </a:r>
          </a:p>
          <a:p>
            <a:endParaRPr lang="en-GB" sz="2000" dirty="0"/>
          </a:p>
          <a:p>
            <a:r>
              <a:rPr lang="en-GB" sz="2000" dirty="0">
                <a:solidFill>
                  <a:srgbClr val="FF0000"/>
                </a:solidFill>
              </a:rPr>
              <a:t>Ceiling joists </a:t>
            </a:r>
            <a:r>
              <a:rPr lang="en-GB" sz="2000" dirty="0"/>
              <a:t>supported the ceiling and acted as a tie to the rafters - to stop the rafter feet from spreading. </a:t>
            </a:r>
          </a:p>
          <a:p>
            <a:endParaRPr lang="en-GB" sz="2000" dirty="0"/>
          </a:p>
          <a:p>
            <a:r>
              <a:rPr lang="en-GB" sz="2000" dirty="0"/>
              <a:t>A </a:t>
            </a:r>
            <a:r>
              <a:rPr lang="en-GB" sz="2000" dirty="0">
                <a:solidFill>
                  <a:srgbClr val="FF0000"/>
                </a:solidFill>
              </a:rPr>
              <a:t>binder</a:t>
            </a:r>
            <a:r>
              <a:rPr lang="en-GB" sz="2000" dirty="0"/>
              <a:t> running at right angles to the ceiling joists could be added to help prevent deflection in the joists. </a:t>
            </a:r>
          </a:p>
        </p:txBody>
      </p:sp>
      <p:pic>
        <p:nvPicPr>
          <p:cNvPr id="7" name="Picture 6">
            <a:extLst>
              <a:ext uri="{FF2B5EF4-FFF2-40B4-BE49-F238E27FC236}">
                <a16:creationId xmlns:a16="http://schemas.microsoft.com/office/drawing/2014/main" id="{F6EB83E9-022B-0551-23B9-C2134B421C29}"/>
              </a:ext>
            </a:extLst>
          </p:cNvPr>
          <p:cNvPicPr>
            <a:picLocks noChangeAspect="1"/>
          </p:cNvPicPr>
          <p:nvPr/>
        </p:nvPicPr>
        <p:blipFill rotWithShape="1">
          <a:blip r:embed="rId2"/>
          <a:srcRect r="51998"/>
          <a:stretch/>
        </p:blipFill>
        <p:spPr>
          <a:xfrm>
            <a:off x="0" y="1505555"/>
            <a:ext cx="5727940" cy="5352445"/>
          </a:xfrm>
          <a:prstGeom prst="rect">
            <a:avLst/>
          </a:prstGeom>
        </p:spPr>
      </p:pic>
    </p:spTree>
    <p:extLst>
      <p:ext uri="{BB962C8B-B14F-4D97-AF65-F5344CB8AC3E}">
        <p14:creationId xmlns:p14="http://schemas.microsoft.com/office/powerpoint/2010/main" val="2089190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5DB79D0-930F-8748-7D26-33510971E5D2}"/>
              </a:ext>
            </a:extLst>
          </p:cNvPr>
          <p:cNvPicPr>
            <a:picLocks noChangeAspect="1"/>
          </p:cNvPicPr>
          <p:nvPr/>
        </p:nvPicPr>
        <p:blipFill rotWithShape="1">
          <a:blip r:embed="rId2"/>
          <a:srcRect l="47040" t="26667" r="6696" b="13459"/>
          <a:stretch/>
        </p:blipFill>
        <p:spPr>
          <a:xfrm>
            <a:off x="4957313" y="920151"/>
            <a:ext cx="6164475" cy="5318636"/>
          </a:xfrm>
          <a:prstGeom prst="rect">
            <a:avLst/>
          </a:prstGeom>
        </p:spPr>
      </p:pic>
      <p:sp>
        <p:nvSpPr>
          <p:cNvPr id="7" name="TextBox 6">
            <a:extLst>
              <a:ext uri="{FF2B5EF4-FFF2-40B4-BE49-F238E27FC236}">
                <a16:creationId xmlns:a16="http://schemas.microsoft.com/office/drawing/2014/main" id="{EE5274CC-71B1-1ADC-8DE5-F2AE2E9DA259}"/>
              </a:ext>
            </a:extLst>
          </p:cNvPr>
          <p:cNvSpPr txBox="1"/>
          <p:nvPr/>
        </p:nvSpPr>
        <p:spPr>
          <a:xfrm>
            <a:off x="839638" y="1206123"/>
            <a:ext cx="4002656" cy="4801314"/>
          </a:xfrm>
          <a:prstGeom prst="rect">
            <a:avLst/>
          </a:prstGeom>
          <a:noFill/>
        </p:spPr>
        <p:txBody>
          <a:bodyPr wrap="square">
            <a:spAutoFit/>
          </a:bodyPr>
          <a:lstStyle/>
          <a:p>
            <a:r>
              <a:rPr lang="en-GB" b="0" i="0" dirty="0">
                <a:solidFill>
                  <a:srgbClr val="000000"/>
                </a:solidFill>
                <a:effectLst/>
                <a:latin typeface="Verdana" panose="020B0604030504040204" pitchFamily="34" charset="0"/>
              </a:rPr>
              <a:t>This type of construction could be adapted for larger roofs. </a:t>
            </a:r>
          </a:p>
          <a:p>
            <a:endParaRPr lang="en-GB" dirty="0">
              <a:solidFill>
                <a:srgbClr val="000000"/>
              </a:solidFill>
              <a:latin typeface="Verdana" panose="020B0604030504040204" pitchFamily="34" charset="0"/>
            </a:endParaRPr>
          </a:p>
          <a:p>
            <a:r>
              <a:rPr lang="en-GB" b="0" i="0" dirty="0">
                <a:solidFill>
                  <a:srgbClr val="000000"/>
                </a:solidFill>
                <a:effectLst/>
                <a:latin typeface="Verdana" panose="020B0604030504040204" pitchFamily="34" charset="0"/>
              </a:rPr>
              <a:t>The roof shown on the right is the same in principle although there is an additional timber known as a </a:t>
            </a:r>
            <a:r>
              <a:rPr lang="en-GB" b="0" i="0" dirty="0">
                <a:solidFill>
                  <a:srgbClr val="FF0000"/>
                </a:solidFill>
                <a:effectLst/>
                <a:latin typeface="Verdana" panose="020B0604030504040204" pitchFamily="34" charset="0"/>
              </a:rPr>
              <a:t>purlin</a:t>
            </a:r>
            <a:r>
              <a:rPr lang="en-GB" b="0" i="0" dirty="0">
                <a:solidFill>
                  <a:srgbClr val="000000"/>
                </a:solidFill>
                <a:effectLst/>
                <a:latin typeface="Verdana" panose="020B0604030504040204" pitchFamily="34" charset="0"/>
              </a:rPr>
              <a:t> which prevents the rafters from sagging mid span.   </a:t>
            </a:r>
          </a:p>
          <a:p>
            <a:endParaRPr lang="en-GB" dirty="0">
              <a:solidFill>
                <a:srgbClr val="000000"/>
              </a:solidFill>
              <a:latin typeface="Verdana" panose="020B0604030504040204" pitchFamily="34" charset="0"/>
            </a:endParaRPr>
          </a:p>
          <a:p>
            <a:r>
              <a:rPr lang="en-GB" b="0" i="0" dirty="0">
                <a:solidFill>
                  <a:srgbClr val="000000"/>
                </a:solidFill>
                <a:effectLst/>
                <a:latin typeface="Verdana" panose="020B0604030504040204" pitchFamily="34" charset="0"/>
              </a:rPr>
              <a:t>The purlin is supported by the gable-end walls (party walls in mid-terraced houses) and is sometimes strutted from an internal loadbearing wall (and sometimes the gable walls) to a provide additional support.</a:t>
            </a:r>
            <a:endParaRPr lang="en-GB" dirty="0"/>
          </a:p>
        </p:txBody>
      </p:sp>
    </p:spTree>
    <p:extLst>
      <p:ext uri="{BB962C8B-B14F-4D97-AF65-F5344CB8AC3E}">
        <p14:creationId xmlns:p14="http://schemas.microsoft.com/office/powerpoint/2010/main" val="284580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D33C556-BF22-7E80-C158-6E8E5E702EB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8727" b="7803"/>
          <a:stretch>
            <a:fillRect/>
          </a:stretch>
        </p:blipFill>
        <p:spPr bwMode="auto">
          <a:xfrm>
            <a:off x="2092175" y="1213449"/>
            <a:ext cx="7611920" cy="47702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81772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58000FF6-C2E9-A210-C257-63DA3FDC952B}"/>
              </a:ext>
            </a:extLst>
          </p:cNvPr>
          <p:cNvSpPr txBox="1"/>
          <p:nvPr/>
        </p:nvSpPr>
        <p:spPr>
          <a:xfrm>
            <a:off x="1017916" y="1110264"/>
            <a:ext cx="9891623" cy="923330"/>
          </a:xfrm>
          <a:prstGeom prst="rect">
            <a:avLst/>
          </a:prstGeom>
          <a:noFill/>
        </p:spPr>
        <p:txBody>
          <a:bodyPr wrap="square">
            <a:spAutoFit/>
          </a:bodyPr>
          <a:lstStyle/>
          <a:p>
            <a:r>
              <a:rPr lang="en-GB" b="0" i="0" dirty="0">
                <a:solidFill>
                  <a:srgbClr val="000000"/>
                </a:solidFill>
                <a:effectLst/>
                <a:latin typeface="Verdana" panose="020B0604030504040204" pitchFamily="34" charset="0"/>
              </a:rPr>
              <a:t>The feet of the rafters were designed to provide a roof overhang or to finish flush with the wall. A fascia board at the feet of the rafters finished off the roof and supported the cast iron or, in a few cases, timber guttering.</a:t>
            </a:r>
            <a:endParaRPr lang="en-GB" dirty="0"/>
          </a:p>
        </p:txBody>
      </p:sp>
      <p:pic>
        <p:nvPicPr>
          <p:cNvPr id="12" name="Picture 11">
            <a:extLst>
              <a:ext uri="{FF2B5EF4-FFF2-40B4-BE49-F238E27FC236}">
                <a16:creationId xmlns:a16="http://schemas.microsoft.com/office/drawing/2014/main" id="{B46448A8-3C30-9318-5AB4-64A281E31E13}"/>
              </a:ext>
            </a:extLst>
          </p:cNvPr>
          <p:cNvPicPr>
            <a:picLocks noChangeAspect="1"/>
          </p:cNvPicPr>
          <p:nvPr/>
        </p:nvPicPr>
        <p:blipFill rotWithShape="1">
          <a:blip r:embed="rId2"/>
          <a:srcRect l="13527" t="35220" r="17656" b="30801"/>
          <a:stretch/>
        </p:blipFill>
        <p:spPr>
          <a:xfrm>
            <a:off x="936523" y="2595716"/>
            <a:ext cx="10170782" cy="3347884"/>
          </a:xfrm>
          <a:prstGeom prst="rect">
            <a:avLst/>
          </a:prstGeom>
        </p:spPr>
      </p:pic>
    </p:spTree>
    <p:extLst>
      <p:ext uri="{BB962C8B-B14F-4D97-AF65-F5344CB8AC3E}">
        <p14:creationId xmlns:p14="http://schemas.microsoft.com/office/powerpoint/2010/main" val="968157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58000FF6-C2E9-A210-C257-63DA3FDC952B}"/>
              </a:ext>
            </a:extLst>
          </p:cNvPr>
          <p:cNvSpPr txBox="1"/>
          <p:nvPr/>
        </p:nvSpPr>
        <p:spPr>
          <a:xfrm>
            <a:off x="1017916" y="1110264"/>
            <a:ext cx="9891623" cy="1477328"/>
          </a:xfrm>
          <a:prstGeom prst="rect">
            <a:avLst/>
          </a:prstGeom>
          <a:noFill/>
        </p:spPr>
        <p:txBody>
          <a:bodyPr wrap="square">
            <a:spAutoFit/>
          </a:bodyPr>
          <a:lstStyle/>
          <a:p>
            <a:r>
              <a:rPr lang="en-GB" b="0" i="0">
                <a:solidFill>
                  <a:srgbClr val="000000"/>
                </a:solidFill>
                <a:effectLst/>
                <a:latin typeface="Verdana" panose="020B0604030504040204" pitchFamily="34" charset="0"/>
              </a:rPr>
              <a:t>Some very large houses with big rooms did not have an internal loadbearing wall in an appropriate position. Other ways had to be found of supporting the purlins mid span. King and Queen post trusses could be used in this instance. These were also widely used in factories and warehouses where large uninterrupted spaces were required.</a:t>
            </a:r>
            <a:endParaRPr lang="en-GB" dirty="0"/>
          </a:p>
        </p:txBody>
      </p:sp>
      <p:pic>
        <p:nvPicPr>
          <p:cNvPr id="3" name="Picture 2">
            <a:extLst>
              <a:ext uri="{FF2B5EF4-FFF2-40B4-BE49-F238E27FC236}">
                <a16:creationId xmlns:a16="http://schemas.microsoft.com/office/drawing/2014/main" id="{49EE52E4-2C43-B9FC-E294-E67DBF2D0B4A}"/>
              </a:ext>
            </a:extLst>
          </p:cNvPr>
          <p:cNvPicPr>
            <a:picLocks noChangeAspect="1"/>
          </p:cNvPicPr>
          <p:nvPr/>
        </p:nvPicPr>
        <p:blipFill rotWithShape="1">
          <a:blip r:embed="rId2"/>
          <a:srcRect l="5332" t="39078" r="4326" b="16189"/>
          <a:stretch/>
        </p:blipFill>
        <p:spPr>
          <a:xfrm>
            <a:off x="1449237" y="2736510"/>
            <a:ext cx="9293525" cy="3067796"/>
          </a:xfrm>
          <a:prstGeom prst="rect">
            <a:avLst/>
          </a:prstGeom>
        </p:spPr>
      </p:pic>
    </p:spTree>
    <p:extLst>
      <p:ext uri="{BB962C8B-B14F-4D97-AF65-F5344CB8AC3E}">
        <p14:creationId xmlns:p14="http://schemas.microsoft.com/office/powerpoint/2010/main" val="780433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D6967-C9DB-E83F-B2B1-15A1F78B8B85}"/>
              </a:ext>
            </a:extLst>
          </p:cNvPr>
          <p:cNvSpPr>
            <a:spLocks noGrp="1"/>
          </p:cNvSpPr>
          <p:nvPr>
            <p:ph type="title"/>
          </p:nvPr>
        </p:nvSpPr>
        <p:spPr>
          <a:xfrm>
            <a:off x="1055440" y="843829"/>
            <a:ext cx="9601200" cy="1143000"/>
          </a:xfrm>
        </p:spPr>
        <p:txBody>
          <a:bodyPr/>
          <a:lstStyle/>
          <a:p>
            <a:r>
              <a:rPr lang="en-US" dirty="0">
                <a:ln w="0"/>
                <a:solidFill>
                  <a:srgbClr val="E90268"/>
                </a:solidFill>
                <a:effectLst>
                  <a:outerShdw blurRad="38100" dist="25400" dir="5400000" algn="ctr" rotWithShape="0">
                    <a:srgbClr val="6E747A">
                      <a:alpha val="43000"/>
                    </a:srgbClr>
                  </a:outerShdw>
                </a:effectLst>
              </a:rPr>
              <a:t>Traditional Cut Roof</a:t>
            </a:r>
            <a:br>
              <a:rPr lang="en-US" dirty="0">
                <a:ln w="0"/>
                <a:solidFill>
                  <a:srgbClr val="E90268"/>
                </a:solidFill>
                <a:effectLst>
                  <a:outerShdw blurRad="38100" dist="25400" dir="5400000" algn="ctr" rotWithShape="0">
                    <a:srgbClr val="6E747A">
                      <a:alpha val="43000"/>
                    </a:srgbClr>
                  </a:outerShdw>
                </a:effectLst>
              </a:rPr>
            </a:br>
            <a:endParaRPr lang="en-GB" dirty="0"/>
          </a:p>
        </p:txBody>
      </p:sp>
      <p:pic>
        <p:nvPicPr>
          <p:cNvPr id="4" name="Picture 2" descr="Image result for king post truss">
            <a:extLst>
              <a:ext uri="{FF2B5EF4-FFF2-40B4-BE49-F238E27FC236}">
                <a16:creationId xmlns:a16="http://schemas.microsoft.com/office/drawing/2014/main" id="{45E0AB37-1A0E-61D2-0110-C4A1DC7B051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03512" y="2132857"/>
            <a:ext cx="4318462" cy="32378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F3CDD2E6-A48E-2D1B-0752-6E7C60D385A3}"/>
              </a:ext>
            </a:extLst>
          </p:cNvPr>
          <p:cNvSpPr txBox="1"/>
          <p:nvPr/>
        </p:nvSpPr>
        <p:spPr>
          <a:xfrm>
            <a:off x="6415784" y="1216716"/>
            <a:ext cx="3744416" cy="923330"/>
          </a:xfrm>
          <a:prstGeom prst="rect">
            <a:avLst/>
          </a:prstGeom>
          <a:noFill/>
        </p:spPr>
        <p:txBody>
          <a:bodyPr wrap="square">
            <a:spAutoFit/>
          </a:bodyPr>
          <a:lstStyle/>
          <a:p>
            <a:pPr>
              <a:spcBef>
                <a:spcPct val="0"/>
              </a:spcBef>
            </a:pPr>
            <a:r>
              <a:rPr lang="en-GB" altLang="en-US" dirty="0">
                <a:solidFill>
                  <a:prstClr val="black"/>
                </a:solidFill>
                <a:latin typeface="Arial" panose="020B0604020202020204" pitchFamily="34" charset="0"/>
              </a:rPr>
              <a:t>A </a:t>
            </a:r>
            <a:r>
              <a:rPr lang="en-GB" altLang="en-US" dirty="0">
                <a:solidFill>
                  <a:srgbClr val="E90268"/>
                </a:solidFill>
                <a:latin typeface="Arial" panose="020B0604020202020204" pitchFamily="34" charset="0"/>
              </a:rPr>
              <a:t>King post</a:t>
            </a:r>
            <a:r>
              <a:rPr lang="en-GB" altLang="en-US" dirty="0">
                <a:solidFill>
                  <a:prstClr val="black"/>
                </a:solidFill>
                <a:latin typeface="Arial" panose="020B0604020202020204" pitchFamily="34" charset="0"/>
              </a:rPr>
              <a:t> extends vertically from a crossbeam to the </a:t>
            </a:r>
            <a:r>
              <a:rPr lang="en-GB" altLang="en-US" dirty="0">
                <a:solidFill>
                  <a:srgbClr val="E90268"/>
                </a:solidFill>
                <a:latin typeface="Arial" panose="020B0604020202020204" pitchFamily="34" charset="0"/>
              </a:rPr>
              <a:t>apex</a:t>
            </a:r>
            <a:r>
              <a:rPr lang="en-GB" altLang="en-US" dirty="0">
                <a:solidFill>
                  <a:prstClr val="black"/>
                </a:solidFill>
                <a:latin typeface="Arial" panose="020B0604020202020204" pitchFamily="34" charset="0"/>
              </a:rPr>
              <a:t> of a triangular truss. </a:t>
            </a:r>
          </a:p>
        </p:txBody>
      </p:sp>
      <p:pic>
        <p:nvPicPr>
          <p:cNvPr id="3" name="Picture 2">
            <a:extLst>
              <a:ext uri="{FF2B5EF4-FFF2-40B4-BE49-F238E27FC236}">
                <a16:creationId xmlns:a16="http://schemas.microsoft.com/office/drawing/2014/main" id="{E02B66D4-CA99-10F2-00DB-22181721C65C}"/>
              </a:ext>
            </a:extLst>
          </p:cNvPr>
          <p:cNvPicPr>
            <a:picLocks noChangeAspect="1"/>
          </p:cNvPicPr>
          <p:nvPr/>
        </p:nvPicPr>
        <p:blipFill>
          <a:blip r:embed="rId3"/>
          <a:stretch>
            <a:fillRect/>
          </a:stretch>
        </p:blipFill>
        <p:spPr>
          <a:xfrm>
            <a:off x="6096000" y="2256199"/>
            <a:ext cx="6228134" cy="4101014"/>
          </a:xfrm>
          <a:prstGeom prst="rect">
            <a:avLst/>
          </a:prstGeom>
        </p:spPr>
      </p:pic>
    </p:spTree>
    <p:extLst>
      <p:ext uri="{BB962C8B-B14F-4D97-AF65-F5344CB8AC3E}">
        <p14:creationId xmlns:p14="http://schemas.microsoft.com/office/powerpoint/2010/main" val="407182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6EFCB27B-0C3A-F8BC-3FB3-EB0E8271D4FA}"/>
              </a:ext>
            </a:extLst>
          </p:cNvPr>
          <p:cNvSpPr txBox="1"/>
          <p:nvPr/>
        </p:nvSpPr>
        <p:spPr>
          <a:xfrm>
            <a:off x="960407" y="919053"/>
            <a:ext cx="10374702" cy="1477328"/>
          </a:xfrm>
          <a:prstGeom prst="rect">
            <a:avLst/>
          </a:prstGeom>
          <a:noFill/>
        </p:spPr>
        <p:txBody>
          <a:bodyPr wrap="square">
            <a:spAutoFit/>
          </a:bodyPr>
          <a:lstStyle/>
          <a:p>
            <a:r>
              <a:rPr lang="en-GB" dirty="0"/>
              <a:t>Nearly all the roofs built before 1940 would have been based on the closed couple or purlin design. Sometimes the style was adapted slightly. A hipped roof (below) is a different shape but the arrangement of the timbers is much the same. Larger examples had strutted purlins; larger examples still, had trusses - usually one full truss spanning front to back, and a half truss supporting the end (hip) purlin.</a:t>
            </a:r>
          </a:p>
        </p:txBody>
      </p:sp>
      <p:pic>
        <p:nvPicPr>
          <p:cNvPr id="17" name="Picture 16">
            <a:extLst>
              <a:ext uri="{FF2B5EF4-FFF2-40B4-BE49-F238E27FC236}">
                <a16:creationId xmlns:a16="http://schemas.microsoft.com/office/drawing/2014/main" id="{49BC691C-DEA3-FE46-8FC7-048C6BFE5F7B}"/>
              </a:ext>
            </a:extLst>
          </p:cNvPr>
          <p:cNvPicPr>
            <a:picLocks noChangeAspect="1"/>
          </p:cNvPicPr>
          <p:nvPr/>
        </p:nvPicPr>
        <p:blipFill rotWithShape="1">
          <a:blip r:embed="rId2"/>
          <a:srcRect l="6941" t="25376" r="6392" b="19892"/>
          <a:stretch/>
        </p:blipFill>
        <p:spPr>
          <a:xfrm>
            <a:off x="901693" y="2459178"/>
            <a:ext cx="8915400" cy="3753464"/>
          </a:xfrm>
          <a:prstGeom prst="rect">
            <a:avLst/>
          </a:prstGeom>
        </p:spPr>
      </p:pic>
    </p:spTree>
    <p:extLst>
      <p:ext uri="{BB962C8B-B14F-4D97-AF65-F5344CB8AC3E}">
        <p14:creationId xmlns:p14="http://schemas.microsoft.com/office/powerpoint/2010/main" val="3391997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AutoShape 2" descr="Image result for abernodwydd"/>
          <p:cNvSpPr>
            <a:spLocks noChangeAspect="1" noChangeArrowheads="1"/>
          </p:cNvSpPr>
          <p:nvPr/>
        </p:nvSpPr>
        <p:spPr bwMode="auto">
          <a:xfrm>
            <a:off x="15240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3800" name="AutoShape 8" descr="Image result for couple roof"/>
          <p:cNvSpPr>
            <a:spLocks noChangeAspect="1" noChangeArrowheads="1"/>
          </p:cNvSpPr>
          <p:nvPr/>
        </p:nvSpPr>
        <p:spPr bwMode="auto">
          <a:xfrm>
            <a:off x="15240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8" name="TextBox 17"/>
          <p:cNvSpPr txBox="1"/>
          <p:nvPr/>
        </p:nvSpPr>
        <p:spPr>
          <a:xfrm>
            <a:off x="1031689" y="764704"/>
            <a:ext cx="4734797" cy="646331"/>
          </a:xfrm>
          <a:prstGeom prst="rect">
            <a:avLst/>
          </a:prstGeom>
          <a:noFill/>
        </p:spPr>
        <p:txBody>
          <a:bodyPr wrap="square" rtlCol="0">
            <a:spAutoFit/>
          </a:bodyPr>
          <a:lstStyle/>
          <a:p>
            <a:r>
              <a:rPr lang="en-GB" sz="3600" b="1" dirty="0"/>
              <a:t>TERMINOLOGY</a:t>
            </a:r>
          </a:p>
        </p:txBody>
      </p:sp>
      <p:pic>
        <p:nvPicPr>
          <p:cNvPr id="26626" name="Picture 2" descr="Resultado de imagen de pitched roo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0" y="1484784"/>
            <a:ext cx="8844619"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001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D6967-C9DB-E83F-B2B1-15A1F78B8B85}"/>
              </a:ext>
            </a:extLst>
          </p:cNvPr>
          <p:cNvSpPr>
            <a:spLocks noGrp="1"/>
          </p:cNvSpPr>
          <p:nvPr>
            <p:ph type="title"/>
          </p:nvPr>
        </p:nvSpPr>
        <p:spPr>
          <a:xfrm>
            <a:off x="1234131" y="2816330"/>
            <a:ext cx="6427058" cy="3189054"/>
          </a:xfrm>
        </p:spPr>
        <p:txBody>
          <a:bodyPr anchor="b">
            <a:normAutofit fontScale="90000"/>
          </a:bodyPr>
          <a:lstStyle/>
          <a:p>
            <a:r>
              <a:rPr lang="en-US" dirty="0">
                <a:ln w="0"/>
                <a:effectLst>
                  <a:outerShdw blurRad="38100" dist="25400" dir="5400000" algn="ctr" rotWithShape="0">
                    <a:srgbClr val="6E747A">
                      <a:alpha val="43000"/>
                    </a:srgbClr>
                  </a:outerShdw>
                </a:effectLst>
              </a:rPr>
              <a:t>Material used?</a:t>
            </a:r>
            <a:br>
              <a:rPr lang="en-US" dirty="0">
                <a:ln w="0"/>
                <a:effectLst>
                  <a:outerShdw blurRad="38100" dist="25400" dir="5400000" algn="ctr" rotWithShape="0">
                    <a:srgbClr val="6E747A">
                      <a:alpha val="43000"/>
                    </a:srgbClr>
                  </a:outerShdw>
                </a:effectLst>
              </a:rPr>
            </a:br>
            <a:br>
              <a:rPr lang="en-US" dirty="0">
                <a:ln w="0"/>
                <a:effectLst>
                  <a:outerShdw blurRad="38100" dist="25400" dir="5400000" algn="ctr" rotWithShape="0">
                    <a:srgbClr val="6E747A">
                      <a:alpha val="43000"/>
                    </a:srgbClr>
                  </a:outerShdw>
                </a:effectLst>
              </a:rPr>
            </a:br>
            <a:br>
              <a:rPr lang="en-US" dirty="0">
                <a:ln w="0"/>
                <a:effectLst>
                  <a:outerShdw blurRad="38100" dist="25400" dir="5400000" algn="ctr" rotWithShape="0">
                    <a:srgbClr val="6E747A">
                      <a:alpha val="43000"/>
                    </a:srgbClr>
                  </a:outerShdw>
                </a:effectLst>
              </a:rPr>
            </a:br>
            <a:r>
              <a:rPr lang="en-US" dirty="0">
                <a:ln w="0"/>
                <a:effectLst>
                  <a:outerShdw blurRad="38100" dist="25400" dir="5400000" algn="ctr" rotWithShape="0">
                    <a:srgbClr val="6E747A">
                      <a:alpha val="43000"/>
                    </a:srgbClr>
                  </a:outerShdw>
                </a:effectLst>
              </a:rPr>
              <a:t>Clay Tiles</a:t>
            </a:r>
            <a:br>
              <a:rPr lang="en-US" dirty="0">
                <a:ln w="0"/>
                <a:effectLst>
                  <a:outerShdw blurRad="38100" dist="25400" dir="5400000" algn="ctr" rotWithShape="0">
                    <a:srgbClr val="6E747A">
                      <a:alpha val="43000"/>
                    </a:srgbClr>
                  </a:outerShdw>
                </a:effectLst>
              </a:rPr>
            </a:br>
            <a:r>
              <a:rPr lang="en-US" dirty="0">
                <a:ln w="0"/>
                <a:effectLst>
                  <a:outerShdw blurRad="38100" dist="25400" dir="5400000" algn="ctr" rotWithShape="0">
                    <a:srgbClr val="6E747A">
                      <a:alpha val="43000"/>
                    </a:srgbClr>
                  </a:outerShdw>
                </a:effectLst>
              </a:rPr>
              <a:t>Lead</a:t>
            </a:r>
            <a:br>
              <a:rPr lang="en-US" dirty="0">
                <a:ln w="0"/>
                <a:effectLst>
                  <a:outerShdw blurRad="38100" dist="25400" dir="5400000" algn="ctr" rotWithShape="0">
                    <a:srgbClr val="6E747A">
                      <a:alpha val="43000"/>
                    </a:srgbClr>
                  </a:outerShdw>
                </a:effectLst>
              </a:rPr>
            </a:br>
            <a:r>
              <a:rPr lang="en-US" dirty="0">
                <a:ln w="0"/>
                <a:effectLst>
                  <a:outerShdw blurRad="38100" dist="25400" dir="5400000" algn="ctr" rotWithShape="0">
                    <a:srgbClr val="6E747A">
                      <a:alpha val="43000"/>
                    </a:srgbClr>
                  </a:outerShdw>
                </a:effectLst>
              </a:rPr>
              <a:t>Slate</a:t>
            </a:r>
            <a:br>
              <a:rPr lang="en-US" dirty="0">
                <a:ln w="0"/>
                <a:effectLst>
                  <a:outerShdw blurRad="38100" dist="25400" dir="5400000" algn="ctr" rotWithShape="0">
                    <a:srgbClr val="6E747A">
                      <a:alpha val="43000"/>
                    </a:srgbClr>
                  </a:outerShdw>
                </a:effectLst>
              </a:rPr>
            </a:br>
            <a:r>
              <a:rPr lang="en-US" dirty="0">
                <a:ln w="0"/>
                <a:effectLst>
                  <a:outerShdw blurRad="38100" dist="25400" dir="5400000" algn="ctr" rotWithShape="0">
                    <a:srgbClr val="6E747A">
                      <a:alpha val="43000"/>
                    </a:srgbClr>
                  </a:outerShdw>
                </a:effectLst>
              </a:rPr>
              <a:t>Felt</a:t>
            </a:r>
            <a:br>
              <a:rPr lang="en-US" dirty="0">
                <a:ln w="0"/>
                <a:effectLst>
                  <a:outerShdw blurRad="38100" dist="25400" dir="5400000" algn="ctr" rotWithShape="0">
                    <a:srgbClr val="6E747A">
                      <a:alpha val="43000"/>
                    </a:srgbClr>
                  </a:outerShdw>
                </a:effectLst>
              </a:rPr>
            </a:br>
            <a:r>
              <a:rPr lang="en-US" dirty="0">
                <a:ln w="0"/>
                <a:effectLst>
                  <a:outerShdw blurRad="38100" dist="25400" dir="5400000" algn="ctr" rotWithShape="0">
                    <a:srgbClr val="6E747A">
                      <a:alpha val="43000"/>
                    </a:srgbClr>
                  </a:outerShdw>
                </a:effectLst>
              </a:rPr>
              <a:t>Wood/Timber Softwood/Hardwood</a:t>
            </a:r>
            <a:br>
              <a:rPr lang="en-US" dirty="0">
                <a:ln w="0"/>
                <a:effectLst>
                  <a:outerShdw blurRad="38100" dist="25400" dir="5400000" algn="ctr" rotWithShape="0">
                    <a:srgbClr val="6E747A">
                      <a:alpha val="43000"/>
                    </a:srgbClr>
                  </a:outerShdw>
                </a:effectLst>
              </a:rPr>
            </a:br>
            <a:r>
              <a:rPr lang="en-US" dirty="0">
                <a:ln w="0"/>
                <a:effectLst>
                  <a:outerShdw blurRad="38100" dist="25400" dir="5400000" algn="ctr" rotWithShape="0">
                    <a:srgbClr val="6E747A">
                      <a:alpha val="43000"/>
                    </a:srgbClr>
                  </a:outerShdw>
                </a:effectLst>
              </a:rPr>
              <a:t>Cast Iron Guttering</a:t>
            </a:r>
            <a:br>
              <a:rPr lang="en-US" dirty="0">
                <a:ln w="0"/>
                <a:effectLst>
                  <a:outerShdw blurRad="38100" dist="25400" dir="5400000" algn="ctr" rotWithShape="0">
                    <a:srgbClr val="6E747A">
                      <a:alpha val="43000"/>
                    </a:srgbClr>
                  </a:outerShdw>
                </a:effectLst>
              </a:rPr>
            </a:br>
            <a:br>
              <a:rPr lang="en-US" dirty="0">
                <a:ln w="0"/>
                <a:effectLst>
                  <a:outerShdw blurRad="38100" dist="25400" dir="5400000" algn="ctr" rotWithShape="0">
                    <a:srgbClr val="6E747A">
                      <a:alpha val="43000"/>
                    </a:srgbClr>
                  </a:outerShdw>
                </a:effectLst>
              </a:rPr>
            </a:br>
            <a:endParaRPr lang="en-GB" dirty="0"/>
          </a:p>
        </p:txBody>
      </p:sp>
    </p:spTree>
    <p:extLst>
      <p:ext uri="{BB962C8B-B14F-4D97-AF65-F5344CB8AC3E}">
        <p14:creationId xmlns:p14="http://schemas.microsoft.com/office/powerpoint/2010/main" val="2438184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7BB1B-E0DD-5EB9-0247-669EFE10E588}"/>
              </a:ext>
            </a:extLst>
          </p:cNvPr>
          <p:cNvSpPr>
            <a:spLocks noGrp="1"/>
          </p:cNvSpPr>
          <p:nvPr>
            <p:ph type="title"/>
          </p:nvPr>
        </p:nvSpPr>
        <p:spPr>
          <a:xfrm>
            <a:off x="1065489" y="1828799"/>
            <a:ext cx="3277453" cy="793989"/>
          </a:xfrm>
        </p:spPr>
        <p:txBody>
          <a:bodyPr>
            <a:normAutofit fontScale="90000"/>
          </a:bodyPr>
          <a:lstStyle/>
          <a:p>
            <a:r>
              <a:rPr lang="en-GB" dirty="0"/>
              <a:t>Traditional Roof Coverings</a:t>
            </a:r>
          </a:p>
        </p:txBody>
      </p:sp>
      <p:pic>
        <p:nvPicPr>
          <p:cNvPr id="6" name="Picture Placeholder 5">
            <a:extLst>
              <a:ext uri="{FF2B5EF4-FFF2-40B4-BE49-F238E27FC236}">
                <a16:creationId xmlns:a16="http://schemas.microsoft.com/office/drawing/2014/main" id="{471B7FA5-8092-8C71-A2A7-C92939B4C281}"/>
              </a:ext>
            </a:extLst>
          </p:cNvPr>
          <p:cNvPicPr>
            <a:picLocks noGrp="1" noChangeAspect="1"/>
          </p:cNvPicPr>
          <p:nvPr>
            <p:ph type="pic" idx="1"/>
          </p:nvPr>
        </p:nvPicPr>
        <p:blipFill rotWithShape="1">
          <a:blip r:embed="rId2"/>
          <a:srcRect l="50485" t="45462" r="24665" b="21389"/>
          <a:stretch/>
        </p:blipFill>
        <p:spPr>
          <a:xfrm>
            <a:off x="5486398" y="639107"/>
            <a:ext cx="6274271" cy="5579786"/>
          </a:xfrm>
        </p:spPr>
      </p:pic>
      <p:sp>
        <p:nvSpPr>
          <p:cNvPr id="7" name="TextBox 6">
            <a:extLst>
              <a:ext uri="{FF2B5EF4-FFF2-40B4-BE49-F238E27FC236}">
                <a16:creationId xmlns:a16="http://schemas.microsoft.com/office/drawing/2014/main" id="{70C424CA-F7BD-3D49-C45F-83C5C9EA6BA7}"/>
              </a:ext>
            </a:extLst>
          </p:cNvPr>
          <p:cNvSpPr txBox="1"/>
          <p:nvPr/>
        </p:nvSpPr>
        <p:spPr>
          <a:xfrm>
            <a:off x="1143000" y="5577338"/>
            <a:ext cx="2170787" cy="369332"/>
          </a:xfrm>
          <a:prstGeom prst="rect">
            <a:avLst/>
          </a:prstGeom>
          <a:noFill/>
        </p:spPr>
        <p:txBody>
          <a:bodyPr wrap="none" rtlCol="0">
            <a:spAutoFit/>
          </a:bodyPr>
          <a:lstStyle/>
          <a:p>
            <a:r>
              <a:rPr lang="en-GB" dirty="0">
                <a:hlinkClick r:id="rId3"/>
              </a:rPr>
              <a:t>Info on early slates</a:t>
            </a:r>
            <a:endParaRPr lang="en-GB" dirty="0"/>
          </a:p>
        </p:txBody>
      </p:sp>
    </p:spTree>
    <p:extLst>
      <p:ext uri="{BB962C8B-B14F-4D97-AF65-F5344CB8AC3E}">
        <p14:creationId xmlns:p14="http://schemas.microsoft.com/office/powerpoint/2010/main" val="2285459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78578-4133-43C9-63F3-0E171EE7C2E0}"/>
              </a:ext>
            </a:extLst>
          </p:cNvPr>
          <p:cNvSpPr>
            <a:spLocks noGrp="1"/>
          </p:cNvSpPr>
          <p:nvPr>
            <p:ph type="title"/>
          </p:nvPr>
        </p:nvSpPr>
        <p:spPr>
          <a:xfrm>
            <a:off x="938970" y="1052422"/>
            <a:ext cx="3277453" cy="621461"/>
          </a:xfrm>
        </p:spPr>
        <p:txBody>
          <a:bodyPr/>
          <a:lstStyle/>
          <a:p>
            <a:r>
              <a:rPr lang="en-GB" dirty="0"/>
              <a:t>Stone</a:t>
            </a:r>
          </a:p>
        </p:txBody>
      </p:sp>
      <p:pic>
        <p:nvPicPr>
          <p:cNvPr id="5" name="Picture Placeholder 4">
            <a:extLst>
              <a:ext uri="{FF2B5EF4-FFF2-40B4-BE49-F238E27FC236}">
                <a16:creationId xmlns:a16="http://schemas.microsoft.com/office/drawing/2014/main" id="{A64E65DA-5597-7180-1826-A049654BC20E}"/>
              </a:ext>
            </a:extLst>
          </p:cNvPr>
          <p:cNvPicPr>
            <a:picLocks noGrp="1" noChangeAspect="1"/>
          </p:cNvPicPr>
          <p:nvPr>
            <p:ph type="pic" idx="1"/>
          </p:nvPr>
        </p:nvPicPr>
        <p:blipFill>
          <a:blip r:embed="rId2"/>
          <a:srcRect t="21309" b="21309"/>
          <a:stretch>
            <a:fillRect/>
          </a:stretch>
        </p:blipFill>
        <p:spPr>
          <a:xfrm>
            <a:off x="4024223" y="963613"/>
            <a:ext cx="3987960" cy="2288406"/>
          </a:xfrm>
          <a:prstGeom prst="rect">
            <a:avLst/>
          </a:prstGeom>
        </p:spPr>
      </p:pic>
      <p:sp>
        <p:nvSpPr>
          <p:cNvPr id="4" name="Text Placeholder 3">
            <a:extLst>
              <a:ext uri="{FF2B5EF4-FFF2-40B4-BE49-F238E27FC236}">
                <a16:creationId xmlns:a16="http://schemas.microsoft.com/office/drawing/2014/main" id="{1F6A89D9-FFBF-1BF6-B143-6AE14D285A58}"/>
              </a:ext>
            </a:extLst>
          </p:cNvPr>
          <p:cNvSpPr>
            <a:spLocks noGrp="1"/>
          </p:cNvSpPr>
          <p:nvPr>
            <p:ph type="body" sz="half" idx="2"/>
          </p:nvPr>
        </p:nvSpPr>
        <p:spPr>
          <a:xfrm>
            <a:off x="938970" y="3731395"/>
            <a:ext cx="10218185" cy="2288406"/>
          </a:xfrm>
        </p:spPr>
        <p:txBody>
          <a:bodyPr>
            <a:normAutofit/>
          </a:bodyPr>
          <a:lstStyle/>
          <a:p>
            <a:r>
              <a:rPr lang="en-GB" sz="2000" dirty="0"/>
              <a:t>A method for older roof coverings is stone flags, which aren’t as smooth or standardised as the more common slate we might recognise in Wales. They are thicker and heavier too.</a:t>
            </a:r>
          </a:p>
          <a:p>
            <a:endParaRPr lang="en-GB" sz="2000" dirty="0"/>
          </a:p>
          <a:p>
            <a:r>
              <a:rPr lang="en-GB" sz="2000" dirty="0"/>
              <a:t>Slate has been used for hundreds of years as a roof covering but only after the industrial revolution and the construction of the railway network did they become common outside of the slate mining areas.</a:t>
            </a:r>
          </a:p>
        </p:txBody>
      </p:sp>
      <p:pic>
        <p:nvPicPr>
          <p:cNvPr id="6" name="Picture 5">
            <a:extLst>
              <a:ext uri="{FF2B5EF4-FFF2-40B4-BE49-F238E27FC236}">
                <a16:creationId xmlns:a16="http://schemas.microsoft.com/office/drawing/2014/main" id="{6004EBBC-B818-1883-599E-C5ED097D3E3D}"/>
              </a:ext>
            </a:extLst>
          </p:cNvPr>
          <p:cNvPicPr>
            <a:picLocks noChangeAspect="1"/>
          </p:cNvPicPr>
          <p:nvPr/>
        </p:nvPicPr>
        <p:blipFill>
          <a:blip r:embed="rId3"/>
          <a:stretch>
            <a:fillRect/>
          </a:stretch>
        </p:blipFill>
        <p:spPr>
          <a:xfrm>
            <a:off x="8480323" y="963613"/>
            <a:ext cx="3079033" cy="2565861"/>
          </a:xfrm>
          <a:prstGeom prst="rect">
            <a:avLst/>
          </a:prstGeom>
        </p:spPr>
      </p:pic>
    </p:spTree>
    <p:extLst>
      <p:ext uri="{BB962C8B-B14F-4D97-AF65-F5344CB8AC3E}">
        <p14:creationId xmlns:p14="http://schemas.microsoft.com/office/powerpoint/2010/main" val="2475475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121FA-F542-A505-27FF-F5E4AA0A9CD4}"/>
              </a:ext>
            </a:extLst>
          </p:cNvPr>
          <p:cNvSpPr>
            <a:spLocks noGrp="1"/>
          </p:cNvSpPr>
          <p:nvPr>
            <p:ph type="title"/>
          </p:nvPr>
        </p:nvSpPr>
        <p:spPr>
          <a:xfrm>
            <a:off x="785271" y="-441836"/>
            <a:ext cx="9833568" cy="1924050"/>
          </a:xfrm>
        </p:spPr>
        <p:txBody>
          <a:bodyPr>
            <a:normAutofit/>
          </a:bodyPr>
          <a:lstStyle/>
          <a:p>
            <a:r>
              <a:rPr lang="en-GB" sz="2400" dirty="0"/>
              <a:t>Early roofs would just be covered in ‘rough’ stone shingles, sometimes with moss used to seal any draughty gaps.</a:t>
            </a:r>
          </a:p>
        </p:txBody>
      </p:sp>
      <p:pic>
        <p:nvPicPr>
          <p:cNvPr id="6" name="Picture Placeholder 5">
            <a:extLst>
              <a:ext uri="{FF2B5EF4-FFF2-40B4-BE49-F238E27FC236}">
                <a16:creationId xmlns:a16="http://schemas.microsoft.com/office/drawing/2014/main" id="{75E8C3A4-4DB2-E29E-1926-617CB7B46C45}"/>
              </a:ext>
            </a:extLst>
          </p:cNvPr>
          <p:cNvPicPr>
            <a:picLocks noGrp="1" noChangeAspect="1"/>
          </p:cNvPicPr>
          <p:nvPr>
            <p:ph type="pic" idx="1"/>
          </p:nvPr>
        </p:nvPicPr>
        <p:blipFill rotWithShape="1">
          <a:blip r:embed="rId2"/>
          <a:srcRect l="19564" t="19142" r="21345" b="16551"/>
          <a:stretch/>
        </p:blipFill>
        <p:spPr>
          <a:xfrm>
            <a:off x="4782453" y="1482214"/>
            <a:ext cx="7409547" cy="5375786"/>
          </a:xfrm>
        </p:spPr>
      </p:pic>
      <p:sp>
        <p:nvSpPr>
          <p:cNvPr id="4" name="Text Placeholder 3">
            <a:extLst>
              <a:ext uri="{FF2B5EF4-FFF2-40B4-BE49-F238E27FC236}">
                <a16:creationId xmlns:a16="http://schemas.microsoft.com/office/drawing/2014/main" id="{4CDD2311-CEF7-404A-631D-45F4DF8ACCB7}"/>
              </a:ext>
            </a:extLst>
          </p:cNvPr>
          <p:cNvSpPr>
            <a:spLocks noGrp="1"/>
          </p:cNvSpPr>
          <p:nvPr>
            <p:ph type="body" sz="half" idx="2"/>
          </p:nvPr>
        </p:nvSpPr>
        <p:spPr>
          <a:xfrm>
            <a:off x="1065490" y="5700252"/>
            <a:ext cx="3277453" cy="319548"/>
          </a:xfrm>
        </p:spPr>
        <p:txBody>
          <a:bodyPr/>
          <a:lstStyle/>
          <a:p>
            <a:r>
              <a:rPr lang="en-GB" dirty="0">
                <a:hlinkClick r:id="rId3"/>
              </a:rPr>
              <a:t>Detailed info on stone/slate roofs</a:t>
            </a:r>
            <a:endParaRPr lang="en-GB" dirty="0"/>
          </a:p>
        </p:txBody>
      </p:sp>
      <p:sp>
        <p:nvSpPr>
          <p:cNvPr id="7" name="TextBox 6">
            <a:extLst>
              <a:ext uri="{FF2B5EF4-FFF2-40B4-BE49-F238E27FC236}">
                <a16:creationId xmlns:a16="http://schemas.microsoft.com/office/drawing/2014/main" id="{4683A261-CF60-1857-6328-38EB0CF23C4C}"/>
              </a:ext>
            </a:extLst>
          </p:cNvPr>
          <p:cNvSpPr txBox="1"/>
          <p:nvPr/>
        </p:nvSpPr>
        <p:spPr>
          <a:xfrm>
            <a:off x="925381" y="3041376"/>
            <a:ext cx="6268064" cy="830997"/>
          </a:xfrm>
          <a:prstGeom prst="rect">
            <a:avLst/>
          </a:prstGeom>
          <a:noFill/>
        </p:spPr>
        <p:txBody>
          <a:bodyPr wrap="square" rtlCol="0">
            <a:spAutoFit/>
          </a:bodyPr>
          <a:lstStyle/>
          <a:p>
            <a:r>
              <a:rPr lang="en-GB" sz="2400" dirty="0"/>
              <a:t>Wooden pegs or later nails were used to secure the stone in place</a:t>
            </a:r>
          </a:p>
        </p:txBody>
      </p:sp>
    </p:spTree>
    <p:extLst>
      <p:ext uri="{BB962C8B-B14F-4D97-AF65-F5344CB8AC3E}">
        <p14:creationId xmlns:p14="http://schemas.microsoft.com/office/powerpoint/2010/main" val="2742773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83FF9-DC09-E064-03BA-EDDD9D1287DF}"/>
              </a:ext>
            </a:extLst>
          </p:cNvPr>
          <p:cNvSpPr>
            <a:spLocks noGrp="1"/>
          </p:cNvSpPr>
          <p:nvPr>
            <p:ph type="title"/>
          </p:nvPr>
        </p:nvSpPr>
        <p:spPr>
          <a:xfrm>
            <a:off x="1013871" y="973394"/>
            <a:ext cx="10025297" cy="2354211"/>
          </a:xfrm>
        </p:spPr>
        <p:txBody>
          <a:bodyPr>
            <a:normAutofit fontScale="90000"/>
          </a:bodyPr>
          <a:lstStyle/>
          <a:p>
            <a:r>
              <a:rPr lang="en-GB" sz="2400" dirty="0"/>
              <a:t>During the late 1800’s, roofing ‘underlay’ became a common waterproof underlay beneath the tiles or slates as a back up in case water got through.</a:t>
            </a:r>
            <a:br>
              <a:rPr lang="en-GB" sz="2400" dirty="0"/>
            </a:br>
            <a:br>
              <a:rPr lang="en-GB" sz="2400" dirty="0"/>
            </a:br>
            <a:r>
              <a:rPr lang="en-GB" sz="2400" dirty="0"/>
              <a:t>The material has evolved over time, early versions were tar paper, then bitumen based felts. Variations of bitumen based were used up until the 1980’s when breather membranes were developed in Germany to address condensation issues. </a:t>
            </a:r>
          </a:p>
        </p:txBody>
      </p:sp>
      <p:pic>
        <p:nvPicPr>
          <p:cNvPr id="5" name="Picture 4">
            <a:extLst>
              <a:ext uri="{FF2B5EF4-FFF2-40B4-BE49-F238E27FC236}">
                <a16:creationId xmlns:a16="http://schemas.microsoft.com/office/drawing/2014/main" id="{71D7D40A-0526-A8E5-367D-804823F42D48}"/>
              </a:ext>
            </a:extLst>
          </p:cNvPr>
          <p:cNvPicPr>
            <a:picLocks noChangeAspect="1"/>
          </p:cNvPicPr>
          <p:nvPr/>
        </p:nvPicPr>
        <p:blipFill>
          <a:blip r:embed="rId2"/>
          <a:stretch>
            <a:fillRect/>
          </a:stretch>
        </p:blipFill>
        <p:spPr>
          <a:xfrm>
            <a:off x="1" y="3816144"/>
            <a:ext cx="4055806" cy="3041855"/>
          </a:xfrm>
          <a:prstGeom prst="rect">
            <a:avLst/>
          </a:prstGeom>
        </p:spPr>
      </p:pic>
      <p:pic>
        <p:nvPicPr>
          <p:cNvPr id="1026" name="Picture 2" descr="Bitumen Felt">
            <a:extLst>
              <a:ext uri="{FF2B5EF4-FFF2-40B4-BE49-F238E27FC236}">
                <a16:creationId xmlns:a16="http://schemas.microsoft.com/office/drawing/2014/main" id="{FF8256D6-37C7-5B0A-CF56-2773209C3E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55807" y="3797709"/>
            <a:ext cx="4080388" cy="306029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EA15557-43C8-494D-0117-4A2539FFCA09}"/>
              </a:ext>
            </a:extLst>
          </p:cNvPr>
          <p:cNvSpPr txBox="1"/>
          <p:nvPr/>
        </p:nvSpPr>
        <p:spPr>
          <a:xfrm>
            <a:off x="1902542" y="3377991"/>
            <a:ext cx="6248314" cy="369332"/>
          </a:xfrm>
          <a:prstGeom prst="rect">
            <a:avLst/>
          </a:prstGeom>
          <a:noFill/>
        </p:spPr>
        <p:txBody>
          <a:bodyPr wrap="none" rtlCol="0">
            <a:spAutoFit/>
          </a:bodyPr>
          <a:lstStyle/>
          <a:p>
            <a:r>
              <a:rPr lang="en-GB" dirty="0"/>
              <a:t>Left: No underlay		Centre: ‘Sarking’ felt 1930’s to 90</a:t>
            </a:r>
          </a:p>
        </p:txBody>
      </p:sp>
    </p:spTree>
    <p:extLst>
      <p:ext uri="{BB962C8B-B14F-4D97-AF65-F5344CB8AC3E}">
        <p14:creationId xmlns:p14="http://schemas.microsoft.com/office/powerpoint/2010/main" val="1412746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D6967-C9DB-E83F-B2B1-15A1F78B8B85}"/>
              </a:ext>
            </a:extLst>
          </p:cNvPr>
          <p:cNvSpPr>
            <a:spLocks noGrp="1"/>
          </p:cNvSpPr>
          <p:nvPr>
            <p:ph type="title"/>
          </p:nvPr>
        </p:nvSpPr>
        <p:spPr>
          <a:xfrm>
            <a:off x="827052" y="873287"/>
            <a:ext cx="10373139" cy="2397135"/>
          </a:xfrm>
        </p:spPr>
        <p:txBody>
          <a:bodyPr anchor="b">
            <a:normAutofit fontScale="90000"/>
          </a:bodyPr>
          <a:lstStyle/>
          <a:p>
            <a:r>
              <a:rPr lang="en-US" dirty="0">
                <a:ln w="0"/>
                <a:effectLst>
                  <a:outerShdw blurRad="38100" dist="25400" dir="5400000" algn="ctr" rotWithShape="0">
                    <a:srgbClr val="6E747A">
                      <a:alpha val="43000"/>
                    </a:srgbClr>
                  </a:outerShdw>
                </a:effectLst>
              </a:rPr>
              <a:t>Advantages / Disadvantages of building roofs this way?</a:t>
            </a:r>
            <a:br>
              <a:rPr lang="en-US" dirty="0">
                <a:ln w="0"/>
                <a:effectLst>
                  <a:outerShdw blurRad="38100" dist="25400" dir="5400000" algn="ctr" rotWithShape="0">
                    <a:srgbClr val="6E747A">
                      <a:alpha val="43000"/>
                    </a:srgbClr>
                  </a:outerShdw>
                </a:effectLst>
              </a:rPr>
            </a:br>
            <a:br>
              <a:rPr lang="en-US" dirty="0">
                <a:ln w="0"/>
                <a:effectLst>
                  <a:outerShdw blurRad="38100" dist="25400" dir="5400000" algn="ctr" rotWithShape="0">
                    <a:srgbClr val="6E747A">
                      <a:alpha val="43000"/>
                    </a:srgbClr>
                  </a:outerShdw>
                </a:effectLst>
              </a:rPr>
            </a:br>
            <a:br>
              <a:rPr lang="en-US" dirty="0">
                <a:ln w="0"/>
                <a:effectLst>
                  <a:outerShdw blurRad="38100" dist="25400" dir="5400000" algn="ctr" rotWithShape="0">
                    <a:srgbClr val="6E747A">
                      <a:alpha val="43000"/>
                    </a:srgbClr>
                  </a:outerShdw>
                </a:effectLst>
              </a:rPr>
            </a:br>
            <a:br>
              <a:rPr lang="en-US" sz="2400" dirty="0">
                <a:ln w="0"/>
                <a:effectLst>
                  <a:outerShdw blurRad="38100" dist="25400" dir="5400000" algn="ctr" rotWithShape="0">
                    <a:srgbClr val="6E747A">
                      <a:alpha val="43000"/>
                    </a:srgbClr>
                  </a:outerShdw>
                </a:effectLst>
              </a:rPr>
            </a:br>
            <a:br>
              <a:rPr lang="en-US" dirty="0">
                <a:ln w="0"/>
                <a:effectLst>
                  <a:outerShdw blurRad="38100" dist="25400" dir="5400000" algn="ctr" rotWithShape="0">
                    <a:srgbClr val="6E747A">
                      <a:alpha val="43000"/>
                    </a:srgbClr>
                  </a:outerShdw>
                </a:effectLst>
              </a:rPr>
            </a:br>
            <a:endParaRPr lang="en-GB" dirty="0"/>
          </a:p>
        </p:txBody>
      </p:sp>
      <p:sp>
        <p:nvSpPr>
          <p:cNvPr id="4" name="TextBox 3">
            <a:extLst>
              <a:ext uri="{FF2B5EF4-FFF2-40B4-BE49-F238E27FC236}">
                <a16:creationId xmlns:a16="http://schemas.microsoft.com/office/drawing/2014/main" id="{1CEE026F-727D-564D-2B53-47AC4CBECAE4}"/>
              </a:ext>
            </a:extLst>
          </p:cNvPr>
          <p:cNvSpPr txBox="1"/>
          <p:nvPr/>
        </p:nvSpPr>
        <p:spPr>
          <a:xfrm>
            <a:off x="6656173" y="3369960"/>
            <a:ext cx="2158314" cy="646331"/>
          </a:xfrm>
          <a:prstGeom prst="rect">
            <a:avLst/>
          </a:prstGeom>
          <a:noFill/>
        </p:spPr>
        <p:txBody>
          <a:bodyPr wrap="square">
            <a:spAutoFit/>
          </a:bodyPr>
          <a:lstStyle/>
          <a:p>
            <a:r>
              <a:rPr lang="en-GB" dirty="0"/>
              <a:t>Costly</a:t>
            </a:r>
          </a:p>
          <a:p>
            <a:r>
              <a:rPr lang="en-GB" dirty="0"/>
              <a:t>Time Consuming</a:t>
            </a:r>
          </a:p>
        </p:txBody>
      </p:sp>
      <p:cxnSp>
        <p:nvCxnSpPr>
          <p:cNvPr id="6" name="Straight Connector 5">
            <a:extLst>
              <a:ext uri="{FF2B5EF4-FFF2-40B4-BE49-F238E27FC236}">
                <a16:creationId xmlns:a16="http://schemas.microsoft.com/office/drawing/2014/main" id="{BDC9F0B4-671C-60D2-03F0-DEBEA26E16C7}"/>
              </a:ext>
            </a:extLst>
          </p:cNvPr>
          <p:cNvCxnSpPr/>
          <p:nvPr/>
        </p:nvCxnSpPr>
        <p:spPr>
          <a:xfrm>
            <a:off x="5815914" y="2677297"/>
            <a:ext cx="0" cy="3138617"/>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A674FC4-DFBC-AB35-8569-A5C4D5CAC864}"/>
              </a:ext>
            </a:extLst>
          </p:cNvPr>
          <p:cNvCxnSpPr/>
          <p:nvPr/>
        </p:nvCxnSpPr>
        <p:spPr>
          <a:xfrm flipH="1">
            <a:off x="3220995" y="3089189"/>
            <a:ext cx="4959178"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05C0E636-E1A5-76CB-026F-6788452FC483}"/>
              </a:ext>
            </a:extLst>
          </p:cNvPr>
          <p:cNvSpPr txBox="1"/>
          <p:nvPr/>
        </p:nvSpPr>
        <p:spPr>
          <a:xfrm>
            <a:off x="6326660" y="2641600"/>
            <a:ext cx="3843804" cy="369332"/>
          </a:xfrm>
          <a:prstGeom prst="rect">
            <a:avLst/>
          </a:prstGeom>
          <a:noFill/>
        </p:spPr>
        <p:txBody>
          <a:bodyPr wrap="square" rtlCol="0">
            <a:spAutoFit/>
          </a:bodyPr>
          <a:lstStyle/>
          <a:p>
            <a:r>
              <a:rPr lang="en-GB" dirty="0"/>
              <a:t>Disadvantages</a:t>
            </a:r>
          </a:p>
        </p:txBody>
      </p:sp>
      <p:sp>
        <p:nvSpPr>
          <p:cNvPr id="10" name="TextBox 9">
            <a:extLst>
              <a:ext uri="{FF2B5EF4-FFF2-40B4-BE49-F238E27FC236}">
                <a16:creationId xmlns:a16="http://schemas.microsoft.com/office/drawing/2014/main" id="{12B226E8-4C9A-8F82-DBA2-3BD6404D781D}"/>
              </a:ext>
            </a:extLst>
          </p:cNvPr>
          <p:cNvSpPr txBox="1"/>
          <p:nvPr/>
        </p:nvSpPr>
        <p:spPr>
          <a:xfrm>
            <a:off x="3569309" y="2625808"/>
            <a:ext cx="1406347" cy="369332"/>
          </a:xfrm>
          <a:prstGeom prst="rect">
            <a:avLst/>
          </a:prstGeom>
          <a:noFill/>
        </p:spPr>
        <p:txBody>
          <a:bodyPr wrap="none" rtlCol="0">
            <a:spAutoFit/>
          </a:bodyPr>
          <a:lstStyle/>
          <a:p>
            <a:r>
              <a:rPr lang="en-GB" dirty="0"/>
              <a:t>Advantages</a:t>
            </a:r>
          </a:p>
        </p:txBody>
      </p:sp>
      <p:sp>
        <p:nvSpPr>
          <p:cNvPr id="11" name="TextBox 10">
            <a:extLst>
              <a:ext uri="{FF2B5EF4-FFF2-40B4-BE49-F238E27FC236}">
                <a16:creationId xmlns:a16="http://schemas.microsoft.com/office/drawing/2014/main" id="{6CA46A43-8ED0-E1B7-BE6A-CD166E939AE0}"/>
              </a:ext>
            </a:extLst>
          </p:cNvPr>
          <p:cNvSpPr txBox="1"/>
          <p:nvPr/>
        </p:nvSpPr>
        <p:spPr>
          <a:xfrm>
            <a:off x="2636109" y="3364471"/>
            <a:ext cx="2863284" cy="1200329"/>
          </a:xfrm>
          <a:prstGeom prst="rect">
            <a:avLst/>
          </a:prstGeom>
          <a:noFill/>
        </p:spPr>
        <p:txBody>
          <a:bodyPr wrap="none" rtlCol="0">
            <a:spAutoFit/>
          </a:bodyPr>
          <a:lstStyle/>
          <a:p>
            <a:r>
              <a:rPr lang="en-GB" dirty="0"/>
              <a:t>More reliable, long lasting</a:t>
            </a:r>
          </a:p>
          <a:p>
            <a:r>
              <a:rPr lang="en-GB" dirty="0"/>
              <a:t>Quality of materials</a:t>
            </a:r>
          </a:p>
          <a:p>
            <a:r>
              <a:rPr lang="en-GB" dirty="0"/>
              <a:t>Tried &amp; Tested</a:t>
            </a:r>
          </a:p>
          <a:p>
            <a:r>
              <a:rPr lang="en-GB" dirty="0"/>
              <a:t>Sustainable?</a:t>
            </a:r>
          </a:p>
        </p:txBody>
      </p:sp>
    </p:spTree>
    <p:extLst>
      <p:ext uri="{BB962C8B-B14F-4D97-AF65-F5344CB8AC3E}">
        <p14:creationId xmlns:p14="http://schemas.microsoft.com/office/powerpoint/2010/main" val="293775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7934E-EE99-FEF1-FD12-1B31E0AD01AB}"/>
              </a:ext>
            </a:extLst>
          </p:cNvPr>
          <p:cNvSpPr>
            <a:spLocks noGrp="1"/>
          </p:cNvSpPr>
          <p:nvPr>
            <p:ph type="title"/>
          </p:nvPr>
        </p:nvSpPr>
        <p:spPr>
          <a:xfrm>
            <a:off x="961973" y="1127184"/>
            <a:ext cx="3277453" cy="1300073"/>
          </a:xfrm>
        </p:spPr>
        <p:txBody>
          <a:bodyPr/>
          <a:lstStyle/>
          <a:p>
            <a:r>
              <a:rPr lang="en-GB" dirty="0"/>
              <a:t>Lath and Plaster Ceilings</a:t>
            </a:r>
          </a:p>
        </p:txBody>
      </p:sp>
      <p:pic>
        <p:nvPicPr>
          <p:cNvPr id="5" name="Picture Placeholder 4">
            <a:extLst>
              <a:ext uri="{FF2B5EF4-FFF2-40B4-BE49-F238E27FC236}">
                <a16:creationId xmlns:a16="http://schemas.microsoft.com/office/drawing/2014/main" id="{1EC5152C-2761-D0DF-7316-21AB74E6A981}"/>
              </a:ext>
            </a:extLst>
          </p:cNvPr>
          <p:cNvPicPr>
            <a:picLocks noGrp="1" noChangeAspect="1"/>
          </p:cNvPicPr>
          <p:nvPr>
            <p:ph type="pic" idx="1"/>
          </p:nvPr>
        </p:nvPicPr>
        <p:blipFill>
          <a:blip r:embed="rId2"/>
          <a:srcRect l="7538" r="7538"/>
          <a:stretch>
            <a:fillRect/>
          </a:stretch>
        </p:blipFill>
        <p:spPr>
          <a:prstGeom prst="rect">
            <a:avLst/>
          </a:prstGeom>
        </p:spPr>
      </p:pic>
      <p:sp>
        <p:nvSpPr>
          <p:cNvPr id="4" name="Text Placeholder 3">
            <a:extLst>
              <a:ext uri="{FF2B5EF4-FFF2-40B4-BE49-F238E27FC236}">
                <a16:creationId xmlns:a16="http://schemas.microsoft.com/office/drawing/2014/main" id="{92DA29CE-F8CB-4BDB-E693-CF2D2348FDBD}"/>
              </a:ext>
            </a:extLst>
          </p:cNvPr>
          <p:cNvSpPr>
            <a:spLocks noGrp="1"/>
          </p:cNvSpPr>
          <p:nvPr>
            <p:ph type="body" sz="half" idx="2"/>
          </p:nvPr>
        </p:nvSpPr>
        <p:spPr>
          <a:xfrm>
            <a:off x="1007981" y="3216215"/>
            <a:ext cx="3587023" cy="1810110"/>
          </a:xfrm>
        </p:spPr>
        <p:txBody>
          <a:bodyPr>
            <a:normAutofit/>
          </a:bodyPr>
          <a:lstStyle/>
          <a:p>
            <a:r>
              <a:rPr lang="en-GB" sz="2400" dirty="0"/>
              <a:t>Lath and plaster ceilings and walls were common in houses built from the 1700s right up until the early 1900s.</a:t>
            </a:r>
          </a:p>
        </p:txBody>
      </p:sp>
    </p:spTree>
    <p:extLst>
      <p:ext uri="{BB962C8B-B14F-4D97-AF65-F5344CB8AC3E}">
        <p14:creationId xmlns:p14="http://schemas.microsoft.com/office/powerpoint/2010/main" val="1727861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7934E-EE99-FEF1-FD12-1B31E0AD01AB}"/>
              </a:ext>
            </a:extLst>
          </p:cNvPr>
          <p:cNvSpPr>
            <a:spLocks noGrp="1"/>
          </p:cNvSpPr>
          <p:nvPr>
            <p:ph type="title"/>
          </p:nvPr>
        </p:nvSpPr>
        <p:spPr>
          <a:xfrm>
            <a:off x="961973" y="1127184"/>
            <a:ext cx="6370480" cy="575095"/>
          </a:xfrm>
        </p:spPr>
        <p:txBody>
          <a:bodyPr/>
          <a:lstStyle/>
          <a:p>
            <a:r>
              <a:rPr lang="en-GB" dirty="0"/>
              <a:t>Lath and Plaster Ceilings</a:t>
            </a:r>
          </a:p>
        </p:txBody>
      </p:sp>
      <p:sp>
        <p:nvSpPr>
          <p:cNvPr id="4" name="Text Placeholder 3">
            <a:extLst>
              <a:ext uri="{FF2B5EF4-FFF2-40B4-BE49-F238E27FC236}">
                <a16:creationId xmlns:a16="http://schemas.microsoft.com/office/drawing/2014/main" id="{92DA29CE-F8CB-4BDB-E693-CF2D2348FDBD}"/>
              </a:ext>
            </a:extLst>
          </p:cNvPr>
          <p:cNvSpPr>
            <a:spLocks noGrp="1"/>
          </p:cNvSpPr>
          <p:nvPr>
            <p:ph type="body" sz="half" idx="2"/>
          </p:nvPr>
        </p:nvSpPr>
        <p:spPr>
          <a:xfrm>
            <a:off x="1007981" y="1972574"/>
            <a:ext cx="9665770" cy="4106173"/>
          </a:xfrm>
        </p:spPr>
        <p:txBody>
          <a:bodyPr>
            <a:normAutofit/>
          </a:bodyPr>
          <a:lstStyle/>
          <a:p>
            <a:pPr algn="l" fontAlgn="base"/>
            <a:r>
              <a:rPr lang="en-GB" sz="2400" b="0" i="0" dirty="0">
                <a:solidFill>
                  <a:srgbClr val="333333"/>
                </a:solidFill>
                <a:effectLst/>
                <a:latin typeface="Open Sans" panose="020B0606030504020204" pitchFamily="34" charset="0"/>
              </a:rPr>
              <a:t>Lath and plaster ceilings are made up of laths – thin strips of wood, around 25mm wide – covered in a lime-based plaster that has often been combined with coarse animal hair, such as goat or horse, for added stability and flexibility. </a:t>
            </a:r>
          </a:p>
          <a:p>
            <a:pPr algn="l" fontAlgn="base"/>
            <a:endParaRPr lang="en-GB" sz="2400" b="0" i="0" dirty="0">
              <a:solidFill>
                <a:srgbClr val="333333"/>
              </a:solidFill>
              <a:effectLst/>
              <a:latin typeface="Open Sans" panose="020B0606030504020204" pitchFamily="34" charset="0"/>
            </a:endParaRPr>
          </a:p>
          <a:p>
            <a:pPr algn="l" fontAlgn="base"/>
            <a:r>
              <a:rPr lang="en-GB" sz="2400" b="0" i="0" dirty="0">
                <a:solidFill>
                  <a:srgbClr val="333333"/>
                </a:solidFill>
                <a:effectLst/>
                <a:latin typeface="Open Sans" panose="020B0606030504020204" pitchFamily="34" charset="0"/>
              </a:rPr>
              <a:t>The laths are nailed horizontally directly to the ceiling joists before the lime plaster mix is worked into the gaps between the laths. Once this has dried out, further coats of plaster are applied before a paint finish.  </a:t>
            </a:r>
          </a:p>
          <a:p>
            <a:pPr algn="l" fontAlgn="base"/>
            <a:r>
              <a:rPr lang="en-GB" sz="2400" b="0" i="0" dirty="0">
                <a:solidFill>
                  <a:srgbClr val="333333"/>
                </a:solidFill>
                <a:effectLst/>
                <a:latin typeface="Open Sans" panose="020B0606030504020204" pitchFamily="34" charset="0"/>
              </a:rPr>
              <a:t>The majority of houses in the UK built before 1930s houses have ceilings made of traditional lath and plaster</a:t>
            </a:r>
          </a:p>
          <a:p>
            <a:endParaRPr lang="en-GB" dirty="0"/>
          </a:p>
        </p:txBody>
      </p:sp>
    </p:spTree>
    <p:extLst>
      <p:ext uri="{BB962C8B-B14F-4D97-AF65-F5344CB8AC3E}">
        <p14:creationId xmlns:p14="http://schemas.microsoft.com/office/powerpoint/2010/main" val="1117540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D6967-C9DB-E83F-B2B1-15A1F78B8B85}"/>
              </a:ext>
            </a:extLst>
          </p:cNvPr>
          <p:cNvSpPr>
            <a:spLocks noGrp="1"/>
          </p:cNvSpPr>
          <p:nvPr>
            <p:ph type="title"/>
          </p:nvPr>
        </p:nvSpPr>
        <p:spPr>
          <a:xfrm>
            <a:off x="1197761" y="917276"/>
            <a:ext cx="3277453" cy="1924050"/>
          </a:xfrm>
        </p:spPr>
        <p:txBody>
          <a:bodyPr anchor="b">
            <a:normAutofit/>
          </a:bodyPr>
          <a:lstStyle/>
          <a:p>
            <a:br>
              <a:rPr lang="en-US" dirty="0">
                <a:ln w="0"/>
                <a:effectLst>
                  <a:outerShdw blurRad="38100" dist="25400" dir="5400000" algn="ctr" rotWithShape="0">
                    <a:srgbClr val="6E747A">
                      <a:alpha val="43000"/>
                    </a:srgbClr>
                  </a:outerShdw>
                </a:effectLst>
              </a:rPr>
            </a:br>
            <a:endParaRPr lang="en-GB" dirty="0"/>
          </a:p>
        </p:txBody>
      </p:sp>
      <p:sp>
        <p:nvSpPr>
          <p:cNvPr id="3" name="TextBox 2">
            <a:extLst>
              <a:ext uri="{FF2B5EF4-FFF2-40B4-BE49-F238E27FC236}">
                <a16:creationId xmlns:a16="http://schemas.microsoft.com/office/drawing/2014/main" id="{81D6E818-B4FF-06CC-E123-C77CBA57A285}"/>
              </a:ext>
            </a:extLst>
          </p:cNvPr>
          <p:cNvSpPr txBox="1"/>
          <p:nvPr/>
        </p:nvSpPr>
        <p:spPr>
          <a:xfrm>
            <a:off x="4301706" y="2984740"/>
            <a:ext cx="3089307" cy="584775"/>
          </a:xfrm>
          <a:prstGeom prst="rect">
            <a:avLst/>
          </a:prstGeom>
          <a:noFill/>
        </p:spPr>
        <p:txBody>
          <a:bodyPr wrap="none" rtlCol="0">
            <a:spAutoFit/>
          </a:bodyPr>
          <a:lstStyle/>
          <a:p>
            <a:r>
              <a:rPr lang="en-GB" sz="3200" dirty="0"/>
              <a:t>Any Questions?</a:t>
            </a:r>
          </a:p>
        </p:txBody>
      </p:sp>
    </p:spTree>
    <p:extLst>
      <p:ext uri="{BB962C8B-B14F-4D97-AF65-F5344CB8AC3E}">
        <p14:creationId xmlns:p14="http://schemas.microsoft.com/office/powerpoint/2010/main" val="2005124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Custom 19">
      <a:dk1>
        <a:sysClr val="windowText" lastClr="000000"/>
      </a:dk1>
      <a:lt1>
        <a:sysClr val="window" lastClr="FFFFFF"/>
      </a:lt1>
      <a:dk2>
        <a:srgbClr val="44546A"/>
      </a:dk2>
      <a:lt2>
        <a:srgbClr val="E7E6E6"/>
      </a:lt2>
      <a:accent1>
        <a:srgbClr val="B4D0E9"/>
      </a:accent1>
      <a:accent2>
        <a:srgbClr val="476977"/>
      </a:accent2>
      <a:accent3>
        <a:srgbClr val="79BBE9"/>
      </a:accent3>
      <a:accent4>
        <a:srgbClr val="6B8043"/>
      </a:accent4>
      <a:accent5>
        <a:srgbClr val="9ACF21"/>
      </a:accent5>
      <a:accent6>
        <a:srgbClr val="CFDCA5"/>
      </a:accent6>
      <a:hlink>
        <a:srgbClr val="0563C1"/>
      </a:hlink>
      <a:folHlink>
        <a:srgbClr val="954F72"/>
      </a:folHlink>
    </a:clrScheme>
    <a:fontScheme name="Custom 26">
      <a:majorFont>
        <a:latin typeface="Tenorite Bold"/>
        <a:ea typeface=""/>
        <a:cs typeface=""/>
      </a:majorFont>
      <a:minorFont>
        <a:latin typeface="Tenorite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een Pitch Deck_TM16411175_Win32_JC_SL_v3" id="{8B4DAF89-59FE-4064-AB7A-372A9529B50F}" vid="{3DF83A45-BE94-4B01-94A1-C38A7DA6C9D1}"/>
    </a:ext>
  </a:extLst>
</a:theme>
</file>

<file path=ppt/theme/theme2.xml><?xml version="1.0" encoding="utf-8"?>
<a:theme xmlns:a="http://schemas.openxmlformats.org/drawingml/2006/main" name="Geometric design templat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lnDef>
      <a:spPr>
        <a:ln w="12700"/>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Geometric design slides.potx" id="{F67263A8-1AB1-4C27-90C5-8DFF5AB0A457}" vid="{97C8510C-5076-4DB0-83F7-452F3E0654A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065F1115-A9D1-4ADF-878E-8B9CEB1416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F1B15C2-B622-4464-872A-FFB13E3A35CE}">
  <ds:schemaRefs>
    <ds:schemaRef ds:uri="http://schemas.microsoft.com/sharepoint/v3/contenttype/forms"/>
  </ds:schemaRefs>
</ds:datastoreItem>
</file>

<file path=customXml/itemProps3.xml><?xml version="1.0" encoding="utf-8"?>
<ds:datastoreItem xmlns:ds="http://schemas.openxmlformats.org/officeDocument/2006/customXml" ds:itemID="{0E439292-23DE-4FBC-B000-AFED89AC64F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{A275645E-603F-4FAE-888C-C603530A8116}tf16411175_win32</Template>
  <TotalTime>0</TotalTime>
  <Words>817</Words>
  <Application>Microsoft Office PowerPoint</Application>
  <PresentationFormat>Widescreen</PresentationFormat>
  <Paragraphs>61</Paragraphs>
  <Slides>22</Slides>
  <Notes>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22</vt:i4>
      </vt:variant>
    </vt:vector>
  </HeadingPairs>
  <TitlesOfParts>
    <vt:vector size="31" baseType="lpstr">
      <vt:lpstr>Tenorite </vt:lpstr>
      <vt:lpstr>Tenorite Bold</vt:lpstr>
      <vt:lpstr>Arial</vt:lpstr>
      <vt:lpstr>Calibri</vt:lpstr>
      <vt:lpstr>Open Sans</vt:lpstr>
      <vt:lpstr>Palatino Linotype</vt:lpstr>
      <vt:lpstr>Verdana</vt:lpstr>
      <vt:lpstr>Office Theme</vt:lpstr>
      <vt:lpstr>Geometric design template</vt:lpstr>
      <vt:lpstr>Traditional Roofs</vt:lpstr>
      <vt:lpstr>Functions of a roof</vt:lpstr>
      <vt:lpstr>Requirements of a roof</vt:lpstr>
      <vt:lpstr>Types of roofs</vt:lpstr>
      <vt:lpstr>PowerPoint Presentation</vt:lpstr>
      <vt:lpstr>PowerPoint Presentation</vt:lpstr>
      <vt:lpstr>PowerPoint Presentation</vt:lpstr>
      <vt:lpstr>PowerPoint Presentation</vt:lpstr>
      <vt:lpstr>PowerPoint Presentation</vt:lpstr>
      <vt:lpstr>PowerPoint Presentation</vt:lpstr>
      <vt:lpstr>Traditional Cut Roof </vt:lpstr>
      <vt:lpstr>PowerPoint Presentation</vt:lpstr>
      <vt:lpstr>PowerPoint Presentation</vt:lpstr>
      <vt:lpstr>Material used?   Clay Tiles Lead Slate Felt Wood/Timber Softwood/Hardwood Cast Iron Guttering  </vt:lpstr>
      <vt:lpstr>Traditional Roof Coverings</vt:lpstr>
      <vt:lpstr>Stone</vt:lpstr>
      <vt:lpstr>Early roofs would just be covered in ‘rough’ stone shingles, sometimes with moss used to seal any draughty gaps.</vt:lpstr>
      <vt:lpstr>During the late 1800’s, roofing ‘underlay’ became a common waterproof underlay beneath the tiles or slates as a back up in case water got through.  The material has evolved over time, early versions were tar paper, then bitumen based felts. Variations of bitumen based were used up until the 1980’s when breather membranes were developed in Germany to address condensation issues. </vt:lpstr>
      <vt:lpstr>Advantages / Disadvantages of building roofs this way?     </vt:lpstr>
      <vt:lpstr>Lath and Plaster Ceilings</vt:lpstr>
      <vt:lpstr>Lath and Plaster Ceilings</vt:lpstr>
      <vt:lpstr>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Traditional Roofs</dc:title>
  <dc:creator>Rhodri Thomas</dc:creator>
  <cp:lastModifiedBy>Rhodri Thomas</cp:lastModifiedBy>
  <cp:revision>1</cp:revision>
  <dcterms:created xsi:type="dcterms:W3CDTF">2023-02-22T10:45:20Z</dcterms:created>
  <dcterms:modified xsi:type="dcterms:W3CDTF">2025-11-13T09:57:43Z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