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Lst>
  <p:sldIdLst>
    <p:sldId id="256" r:id="rId3"/>
    <p:sldId id="257" r:id="rId4"/>
    <p:sldId id="258" r:id="rId5"/>
    <p:sldId id="270" r:id="rId6"/>
    <p:sldId id="259" r:id="rId7"/>
    <p:sldId id="271" r:id="rId8"/>
    <p:sldId id="260" r:id="rId9"/>
    <p:sldId id="288" r:id="rId10"/>
    <p:sldId id="272" r:id="rId11"/>
    <p:sldId id="275" r:id="rId12"/>
    <p:sldId id="286" r:id="rId13"/>
    <p:sldId id="279" r:id="rId14"/>
    <p:sldId id="298" r:id="rId15"/>
    <p:sldId id="278" r:id="rId16"/>
    <p:sldId id="287" r:id="rId17"/>
    <p:sldId id="273" r:id="rId18"/>
    <p:sldId id="294" r:id="rId19"/>
    <p:sldId id="293" r:id="rId20"/>
    <p:sldId id="297" r:id="rId21"/>
    <p:sldId id="296" r:id="rId22"/>
    <p:sldId id="268" r:id="rId23"/>
    <p:sldId id="290" r:id="rId24"/>
    <p:sldId id="291" r:id="rId25"/>
    <p:sldId id="289" r:id="rId26"/>
    <p:sldId id="295" r:id="rId27"/>
    <p:sldId id="299" r:id="rId28"/>
    <p:sldId id="26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8" Type="http://schemas.openxmlformats.org/officeDocument/2006/relationships/slide" Target="slides/slide6.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12" Type="http://schemas.openxmlformats.org/officeDocument/2006/relationships/image" Target="../media/image34.sv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12" Type="http://schemas.openxmlformats.org/officeDocument/2006/relationships/image" Target="../media/image34.sv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31CB59-074D-4626-B69A-6087EFE78B8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5E7424B-F495-411F-BADD-AD7DD227E620}">
      <dgm:prSet/>
      <dgm:spPr/>
      <dgm:t>
        <a:bodyPr/>
        <a:lstStyle/>
        <a:p>
          <a:r>
            <a:rPr lang="en-GB" dirty="0"/>
            <a:t>Aim: To investigate communicable disease, with a focus on measles.</a:t>
          </a:r>
          <a:endParaRPr lang="en-US" dirty="0"/>
        </a:p>
      </dgm:t>
    </dgm:pt>
    <dgm:pt modelId="{CD5BFD58-D23D-4599-B159-50D0D32CB394}" type="parTrans" cxnId="{E6484C09-E6DF-41FB-8D98-0079F170E873}">
      <dgm:prSet/>
      <dgm:spPr/>
      <dgm:t>
        <a:bodyPr/>
        <a:lstStyle/>
        <a:p>
          <a:endParaRPr lang="en-US"/>
        </a:p>
      </dgm:t>
    </dgm:pt>
    <dgm:pt modelId="{4CE2DBC0-0DD3-488E-8018-F8B311D50EB3}" type="sibTrans" cxnId="{E6484C09-E6DF-41FB-8D98-0079F170E873}">
      <dgm:prSet/>
      <dgm:spPr/>
      <dgm:t>
        <a:bodyPr/>
        <a:lstStyle/>
        <a:p>
          <a:endParaRPr lang="en-US"/>
        </a:p>
      </dgm:t>
    </dgm:pt>
    <dgm:pt modelId="{4921B5D8-3E42-4245-A6C6-5F68A13574E2}">
      <dgm:prSet/>
      <dgm:spPr/>
      <dgm:t>
        <a:bodyPr/>
        <a:lstStyle/>
        <a:p>
          <a:r>
            <a:rPr lang="en-GB"/>
            <a:t>Define: The epidemiology of measles rates Globally.</a:t>
          </a:r>
          <a:endParaRPr lang="en-US"/>
        </a:p>
      </dgm:t>
    </dgm:pt>
    <dgm:pt modelId="{1721C14D-CC92-4F31-B1C0-A78BA836F0B3}" type="parTrans" cxnId="{30734021-F8BB-41B4-902B-940D6E81E4A1}">
      <dgm:prSet/>
      <dgm:spPr/>
      <dgm:t>
        <a:bodyPr/>
        <a:lstStyle/>
        <a:p>
          <a:endParaRPr lang="en-US"/>
        </a:p>
      </dgm:t>
    </dgm:pt>
    <dgm:pt modelId="{1139F9E3-3212-4B4C-AD51-E94F20F79DA5}" type="sibTrans" cxnId="{30734021-F8BB-41B4-902B-940D6E81E4A1}">
      <dgm:prSet/>
      <dgm:spPr/>
      <dgm:t>
        <a:bodyPr/>
        <a:lstStyle/>
        <a:p>
          <a:endParaRPr lang="en-US"/>
        </a:p>
      </dgm:t>
    </dgm:pt>
    <dgm:pt modelId="{D6777D58-8A45-47D2-A27A-953484744365}">
      <dgm:prSet/>
      <dgm:spPr/>
      <dgm:t>
        <a:bodyPr/>
        <a:lstStyle/>
        <a:p>
          <a:r>
            <a:rPr lang="en-GB"/>
            <a:t>Discuss: How the condition of measles is communicable.</a:t>
          </a:r>
          <a:endParaRPr lang="en-US"/>
        </a:p>
      </dgm:t>
    </dgm:pt>
    <dgm:pt modelId="{90328543-EBF1-43EA-B112-FE94DA0E7CD9}" type="parTrans" cxnId="{53106774-4A44-4C41-9C66-FE1E38E61DE3}">
      <dgm:prSet/>
      <dgm:spPr/>
      <dgm:t>
        <a:bodyPr/>
        <a:lstStyle/>
        <a:p>
          <a:endParaRPr lang="en-US"/>
        </a:p>
      </dgm:t>
    </dgm:pt>
    <dgm:pt modelId="{8D9F075F-816E-4698-919F-86B77D17A4C8}" type="sibTrans" cxnId="{53106774-4A44-4C41-9C66-FE1E38E61DE3}">
      <dgm:prSet/>
      <dgm:spPr/>
      <dgm:t>
        <a:bodyPr/>
        <a:lstStyle/>
        <a:p>
          <a:endParaRPr lang="en-US"/>
        </a:p>
      </dgm:t>
    </dgm:pt>
    <dgm:pt modelId="{5F1BAEDD-B415-43D4-9BA6-BF9D55B57B8E}">
      <dgm:prSet/>
      <dgm:spPr/>
      <dgm:t>
        <a:bodyPr/>
        <a:lstStyle/>
        <a:p>
          <a:r>
            <a:rPr lang="en-GB" dirty="0"/>
            <a:t>Explore: what approaches there are to manage/ eradicate measles.</a:t>
          </a:r>
          <a:endParaRPr lang="en-US" dirty="0"/>
        </a:p>
      </dgm:t>
    </dgm:pt>
    <dgm:pt modelId="{49B1DD7A-B911-41DA-B602-602BC309FBE2}" type="parTrans" cxnId="{6795CFF7-5943-4A5E-A26C-1CFED2662579}">
      <dgm:prSet/>
      <dgm:spPr/>
      <dgm:t>
        <a:bodyPr/>
        <a:lstStyle/>
        <a:p>
          <a:endParaRPr lang="en-US"/>
        </a:p>
      </dgm:t>
    </dgm:pt>
    <dgm:pt modelId="{F38BF912-C0F0-4573-A9C2-B1918A502A4E}" type="sibTrans" cxnId="{6795CFF7-5943-4A5E-A26C-1CFED2662579}">
      <dgm:prSet/>
      <dgm:spPr/>
      <dgm:t>
        <a:bodyPr/>
        <a:lstStyle/>
        <a:p>
          <a:endParaRPr lang="en-US"/>
        </a:p>
      </dgm:t>
    </dgm:pt>
    <dgm:pt modelId="{AD48F9DA-6E56-4811-A0FF-3F3F8523EB37}" type="pres">
      <dgm:prSet presAssocID="{F731CB59-074D-4626-B69A-6087EFE78B8E}" presName="root" presStyleCnt="0">
        <dgm:presLayoutVars>
          <dgm:dir/>
          <dgm:resizeHandles val="exact"/>
        </dgm:presLayoutVars>
      </dgm:prSet>
      <dgm:spPr/>
    </dgm:pt>
    <dgm:pt modelId="{3CDFCD82-08E8-45A1-A5F8-F87C824AB76B}" type="pres">
      <dgm:prSet presAssocID="{25E7424B-F495-411F-BADD-AD7DD227E620}" presName="compNode" presStyleCnt="0"/>
      <dgm:spPr/>
    </dgm:pt>
    <dgm:pt modelId="{EC3EB52D-BF9F-45BE-B6A5-1ACE2227153B}" type="pres">
      <dgm:prSet presAssocID="{25E7424B-F495-411F-BADD-AD7DD227E620}" presName="bgRect" presStyleLbl="bgShp" presStyleIdx="0" presStyleCnt="4"/>
      <dgm:spPr/>
    </dgm:pt>
    <dgm:pt modelId="{077721A5-4ECD-4CA2-9F2E-58267872D4F2}" type="pres">
      <dgm:prSet presAssocID="{25E7424B-F495-411F-BADD-AD7DD227E62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dropper"/>
        </a:ext>
      </dgm:extLst>
    </dgm:pt>
    <dgm:pt modelId="{9FD16737-21DB-41C1-AA07-709843DBAE46}" type="pres">
      <dgm:prSet presAssocID="{25E7424B-F495-411F-BADD-AD7DD227E620}" presName="spaceRect" presStyleCnt="0"/>
      <dgm:spPr/>
    </dgm:pt>
    <dgm:pt modelId="{370C8E6C-11C4-410F-96C4-9FBA17B1900D}" type="pres">
      <dgm:prSet presAssocID="{25E7424B-F495-411F-BADD-AD7DD227E620}" presName="parTx" presStyleLbl="revTx" presStyleIdx="0" presStyleCnt="4">
        <dgm:presLayoutVars>
          <dgm:chMax val="0"/>
          <dgm:chPref val="0"/>
        </dgm:presLayoutVars>
      </dgm:prSet>
      <dgm:spPr/>
    </dgm:pt>
    <dgm:pt modelId="{5CACB244-0B20-4EE8-884F-9DD5AF14C2DD}" type="pres">
      <dgm:prSet presAssocID="{4CE2DBC0-0DD3-488E-8018-F8B311D50EB3}" presName="sibTrans" presStyleCnt="0"/>
      <dgm:spPr/>
    </dgm:pt>
    <dgm:pt modelId="{B661ADEE-0A1E-458A-82F8-D4BC31697D39}" type="pres">
      <dgm:prSet presAssocID="{4921B5D8-3E42-4245-A6C6-5F68A13574E2}" presName="compNode" presStyleCnt="0"/>
      <dgm:spPr/>
    </dgm:pt>
    <dgm:pt modelId="{C30BB962-564F-488B-9BEF-7EE15B4A3632}" type="pres">
      <dgm:prSet presAssocID="{4921B5D8-3E42-4245-A6C6-5F68A13574E2}" presName="bgRect" presStyleLbl="bgShp" presStyleIdx="1" presStyleCnt="4"/>
      <dgm:spPr/>
    </dgm:pt>
    <dgm:pt modelId="{F2A09834-0A77-43EB-B0D0-510BB4FA03D9}" type="pres">
      <dgm:prSet presAssocID="{4921B5D8-3E42-4245-A6C6-5F68A13574E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FC196911-E5FF-4CE9-B23C-0309D78EFC80}" type="pres">
      <dgm:prSet presAssocID="{4921B5D8-3E42-4245-A6C6-5F68A13574E2}" presName="spaceRect" presStyleCnt="0"/>
      <dgm:spPr/>
    </dgm:pt>
    <dgm:pt modelId="{B8F1770C-59E1-4A0E-91DF-E1A5635FC125}" type="pres">
      <dgm:prSet presAssocID="{4921B5D8-3E42-4245-A6C6-5F68A13574E2}" presName="parTx" presStyleLbl="revTx" presStyleIdx="1" presStyleCnt="4">
        <dgm:presLayoutVars>
          <dgm:chMax val="0"/>
          <dgm:chPref val="0"/>
        </dgm:presLayoutVars>
      </dgm:prSet>
      <dgm:spPr/>
    </dgm:pt>
    <dgm:pt modelId="{52043289-E516-463C-8F28-002F6864D0E6}" type="pres">
      <dgm:prSet presAssocID="{1139F9E3-3212-4B4C-AD51-E94F20F79DA5}" presName="sibTrans" presStyleCnt="0"/>
      <dgm:spPr/>
    </dgm:pt>
    <dgm:pt modelId="{2DF5019E-D16C-4092-A502-90A1FC3F45D0}" type="pres">
      <dgm:prSet presAssocID="{D6777D58-8A45-47D2-A27A-953484744365}" presName="compNode" presStyleCnt="0"/>
      <dgm:spPr/>
    </dgm:pt>
    <dgm:pt modelId="{B6799D5D-AACB-4C08-ACB4-B06D2C098006}" type="pres">
      <dgm:prSet presAssocID="{D6777D58-8A45-47D2-A27A-953484744365}" presName="bgRect" presStyleLbl="bgShp" presStyleIdx="2" presStyleCnt="4"/>
      <dgm:spPr/>
    </dgm:pt>
    <dgm:pt modelId="{748E4FFF-6EBE-46D6-8DE3-67003149EE36}" type="pres">
      <dgm:prSet presAssocID="{D6777D58-8A45-47D2-A27A-95348474436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66D79B0E-1079-463F-AC06-C1F1D57BB35B}" type="pres">
      <dgm:prSet presAssocID="{D6777D58-8A45-47D2-A27A-953484744365}" presName="spaceRect" presStyleCnt="0"/>
      <dgm:spPr/>
    </dgm:pt>
    <dgm:pt modelId="{A229E040-68F3-4300-95FB-7FD4720064BF}" type="pres">
      <dgm:prSet presAssocID="{D6777D58-8A45-47D2-A27A-953484744365}" presName="parTx" presStyleLbl="revTx" presStyleIdx="2" presStyleCnt="4">
        <dgm:presLayoutVars>
          <dgm:chMax val="0"/>
          <dgm:chPref val="0"/>
        </dgm:presLayoutVars>
      </dgm:prSet>
      <dgm:spPr/>
    </dgm:pt>
    <dgm:pt modelId="{0C7E4BFD-A0C5-4983-B6B2-56C2AB5084DA}" type="pres">
      <dgm:prSet presAssocID="{8D9F075F-816E-4698-919F-86B77D17A4C8}" presName="sibTrans" presStyleCnt="0"/>
      <dgm:spPr/>
    </dgm:pt>
    <dgm:pt modelId="{E5B7F500-9528-460B-AE8B-014CFD5873C9}" type="pres">
      <dgm:prSet presAssocID="{5F1BAEDD-B415-43D4-9BA6-BF9D55B57B8E}" presName="compNode" presStyleCnt="0"/>
      <dgm:spPr/>
    </dgm:pt>
    <dgm:pt modelId="{8931EE6C-F7AB-43F8-8683-AC529E5AFCFD}" type="pres">
      <dgm:prSet presAssocID="{5F1BAEDD-B415-43D4-9BA6-BF9D55B57B8E}" presName="bgRect" presStyleLbl="bgShp" presStyleIdx="3" presStyleCnt="4"/>
      <dgm:spPr/>
    </dgm:pt>
    <dgm:pt modelId="{19C1C1E5-D660-4A8A-B949-319FAE61AF08}" type="pres">
      <dgm:prSet presAssocID="{5F1BAEDD-B415-43D4-9BA6-BF9D55B57B8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g under Magnifying Glass"/>
        </a:ext>
      </dgm:extLst>
    </dgm:pt>
    <dgm:pt modelId="{257B7832-FFFE-48B5-91A7-EC46DF8106F5}" type="pres">
      <dgm:prSet presAssocID="{5F1BAEDD-B415-43D4-9BA6-BF9D55B57B8E}" presName="spaceRect" presStyleCnt="0"/>
      <dgm:spPr/>
    </dgm:pt>
    <dgm:pt modelId="{8125B6CF-FF60-410F-8FB6-000C000EE8E2}" type="pres">
      <dgm:prSet presAssocID="{5F1BAEDD-B415-43D4-9BA6-BF9D55B57B8E}" presName="parTx" presStyleLbl="revTx" presStyleIdx="3" presStyleCnt="4">
        <dgm:presLayoutVars>
          <dgm:chMax val="0"/>
          <dgm:chPref val="0"/>
        </dgm:presLayoutVars>
      </dgm:prSet>
      <dgm:spPr/>
    </dgm:pt>
  </dgm:ptLst>
  <dgm:cxnLst>
    <dgm:cxn modelId="{2DB6C302-8257-4D80-B102-CF505D9CDD5B}" type="presOf" srcId="{4921B5D8-3E42-4245-A6C6-5F68A13574E2}" destId="{B8F1770C-59E1-4A0E-91DF-E1A5635FC125}" srcOrd="0" destOrd="0" presId="urn:microsoft.com/office/officeart/2018/2/layout/IconVerticalSolidList"/>
    <dgm:cxn modelId="{E6484C09-E6DF-41FB-8D98-0079F170E873}" srcId="{F731CB59-074D-4626-B69A-6087EFE78B8E}" destId="{25E7424B-F495-411F-BADD-AD7DD227E620}" srcOrd="0" destOrd="0" parTransId="{CD5BFD58-D23D-4599-B159-50D0D32CB394}" sibTransId="{4CE2DBC0-0DD3-488E-8018-F8B311D50EB3}"/>
    <dgm:cxn modelId="{AE7C260C-80B5-4EAF-A455-29D9433158CD}" type="presOf" srcId="{D6777D58-8A45-47D2-A27A-953484744365}" destId="{A229E040-68F3-4300-95FB-7FD4720064BF}" srcOrd="0" destOrd="0" presId="urn:microsoft.com/office/officeart/2018/2/layout/IconVerticalSolidList"/>
    <dgm:cxn modelId="{30734021-F8BB-41B4-902B-940D6E81E4A1}" srcId="{F731CB59-074D-4626-B69A-6087EFE78B8E}" destId="{4921B5D8-3E42-4245-A6C6-5F68A13574E2}" srcOrd="1" destOrd="0" parTransId="{1721C14D-CC92-4F31-B1C0-A78BA836F0B3}" sibTransId="{1139F9E3-3212-4B4C-AD51-E94F20F79DA5}"/>
    <dgm:cxn modelId="{34EA7636-3083-4347-981A-3916FAA7A079}" type="presOf" srcId="{25E7424B-F495-411F-BADD-AD7DD227E620}" destId="{370C8E6C-11C4-410F-96C4-9FBA17B1900D}" srcOrd="0" destOrd="0" presId="urn:microsoft.com/office/officeart/2018/2/layout/IconVerticalSolidList"/>
    <dgm:cxn modelId="{53106774-4A44-4C41-9C66-FE1E38E61DE3}" srcId="{F731CB59-074D-4626-B69A-6087EFE78B8E}" destId="{D6777D58-8A45-47D2-A27A-953484744365}" srcOrd="2" destOrd="0" parTransId="{90328543-EBF1-43EA-B112-FE94DA0E7CD9}" sibTransId="{8D9F075F-816E-4698-919F-86B77D17A4C8}"/>
    <dgm:cxn modelId="{B8DA2085-DF04-47D7-B6A1-5478DDC77740}" type="presOf" srcId="{F731CB59-074D-4626-B69A-6087EFE78B8E}" destId="{AD48F9DA-6E56-4811-A0FF-3F3F8523EB37}" srcOrd="0" destOrd="0" presId="urn:microsoft.com/office/officeart/2018/2/layout/IconVerticalSolidList"/>
    <dgm:cxn modelId="{2BF301D9-4A49-4AE1-A498-5F4BB8085C5D}" type="presOf" srcId="{5F1BAEDD-B415-43D4-9BA6-BF9D55B57B8E}" destId="{8125B6CF-FF60-410F-8FB6-000C000EE8E2}" srcOrd="0" destOrd="0" presId="urn:microsoft.com/office/officeart/2018/2/layout/IconVerticalSolidList"/>
    <dgm:cxn modelId="{6795CFF7-5943-4A5E-A26C-1CFED2662579}" srcId="{F731CB59-074D-4626-B69A-6087EFE78B8E}" destId="{5F1BAEDD-B415-43D4-9BA6-BF9D55B57B8E}" srcOrd="3" destOrd="0" parTransId="{49B1DD7A-B911-41DA-B602-602BC309FBE2}" sibTransId="{F38BF912-C0F0-4573-A9C2-B1918A502A4E}"/>
    <dgm:cxn modelId="{95C8A0D2-1561-4C1F-9086-6C94D7DDB048}" type="presParOf" srcId="{AD48F9DA-6E56-4811-A0FF-3F3F8523EB37}" destId="{3CDFCD82-08E8-45A1-A5F8-F87C824AB76B}" srcOrd="0" destOrd="0" presId="urn:microsoft.com/office/officeart/2018/2/layout/IconVerticalSolidList"/>
    <dgm:cxn modelId="{7B3087C9-7030-4CF7-B26C-BD1C179A15FE}" type="presParOf" srcId="{3CDFCD82-08E8-45A1-A5F8-F87C824AB76B}" destId="{EC3EB52D-BF9F-45BE-B6A5-1ACE2227153B}" srcOrd="0" destOrd="0" presId="urn:microsoft.com/office/officeart/2018/2/layout/IconVerticalSolidList"/>
    <dgm:cxn modelId="{5AF33403-963C-4EF0-8F8B-5563529E9E77}" type="presParOf" srcId="{3CDFCD82-08E8-45A1-A5F8-F87C824AB76B}" destId="{077721A5-4ECD-4CA2-9F2E-58267872D4F2}" srcOrd="1" destOrd="0" presId="urn:microsoft.com/office/officeart/2018/2/layout/IconVerticalSolidList"/>
    <dgm:cxn modelId="{4C36636F-F082-4B1C-98ED-0B1AF9D52085}" type="presParOf" srcId="{3CDFCD82-08E8-45A1-A5F8-F87C824AB76B}" destId="{9FD16737-21DB-41C1-AA07-709843DBAE46}" srcOrd="2" destOrd="0" presId="urn:microsoft.com/office/officeart/2018/2/layout/IconVerticalSolidList"/>
    <dgm:cxn modelId="{2F3C52EE-B2AF-42D5-8881-A11201CC2536}" type="presParOf" srcId="{3CDFCD82-08E8-45A1-A5F8-F87C824AB76B}" destId="{370C8E6C-11C4-410F-96C4-9FBA17B1900D}" srcOrd="3" destOrd="0" presId="urn:microsoft.com/office/officeart/2018/2/layout/IconVerticalSolidList"/>
    <dgm:cxn modelId="{C1A988D8-B2FE-473E-A352-0AAC83EF1677}" type="presParOf" srcId="{AD48F9DA-6E56-4811-A0FF-3F3F8523EB37}" destId="{5CACB244-0B20-4EE8-884F-9DD5AF14C2DD}" srcOrd="1" destOrd="0" presId="urn:microsoft.com/office/officeart/2018/2/layout/IconVerticalSolidList"/>
    <dgm:cxn modelId="{47DB385A-3609-47CC-A113-7161035A086A}" type="presParOf" srcId="{AD48F9DA-6E56-4811-A0FF-3F3F8523EB37}" destId="{B661ADEE-0A1E-458A-82F8-D4BC31697D39}" srcOrd="2" destOrd="0" presId="urn:microsoft.com/office/officeart/2018/2/layout/IconVerticalSolidList"/>
    <dgm:cxn modelId="{27007B14-714F-4CFC-9F72-4F67FAABEE8C}" type="presParOf" srcId="{B661ADEE-0A1E-458A-82F8-D4BC31697D39}" destId="{C30BB962-564F-488B-9BEF-7EE15B4A3632}" srcOrd="0" destOrd="0" presId="urn:microsoft.com/office/officeart/2018/2/layout/IconVerticalSolidList"/>
    <dgm:cxn modelId="{8EB5636E-F9BC-4FF4-9A61-C1E537FDDC13}" type="presParOf" srcId="{B661ADEE-0A1E-458A-82F8-D4BC31697D39}" destId="{F2A09834-0A77-43EB-B0D0-510BB4FA03D9}" srcOrd="1" destOrd="0" presId="urn:microsoft.com/office/officeart/2018/2/layout/IconVerticalSolidList"/>
    <dgm:cxn modelId="{FBBF93AF-0445-4DA0-BC96-090A01F2B92F}" type="presParOf" srcId="{B661ADEE-0A1E-458A-82F8-D4BC31697D39}" destId="{FC196911-E5FF-4CE9-B23C-0309D78EFC80}" srcOrd="2" destOrd="0" presId="urn:microsoft.com/office/officeart/2018/2/layout/IconVerticalSolidList"/>
    <dgm:cxn modelId="{F107B191-05F0-44BE-95B9-07DC6986AC04}" type="presParOf" srcId="{B661ADEE-0A1E-458A-82F8-D4BC31697D39}" destId="{B8F1770C-59E1-4A0E-91DF-E1A5635FC125}" srcOrd="3" destOrd="0" presId="urn:microsoft.com/office/officeart/2018/2/layout/IconVerticalSolidList"/>
    <dgm:cxn modelId="{539C8824-D487-450B-8A4A-795A1FE61038}" type="presParOf" srcId="{AD48F9DA-6E56-4811-A0FF-3F3F8523EB37}" destId="{52043289-E516-463C-8F28-002F6864D0E6}" srcOrd="3" destOrd="0" presId="urn:microsoft.com/office/officeart/2018/2/layout/IconVerticalSolidList"/>
    <dgm:cxn modelId="{39CDEFD4-B03E-4EDE-84B7-F0974C7D5E16}" type="presParOf" srcId="{AD48F9DA-6E56-4811-A0FF-3F3F8523EB37}" destId="{2DF5019E-D16C-4092-A502-90A1FC3F45D0}" srcOrd="4" destOrd="0" presId="urn:microsoft.com/office/officeart/2018/2/layout/IconVerticalSolidList"/>
    <dgm:cxn modelId="{C1125C15-087C-4E3D-9017-73337AD16C3A}" type="presParOf" srcId="{2DF5019E-D16C-4092-A502-90A1FC3F45D0}" destId="{B6799D5D-AACB-4C08-ACB4-B06D2C098006}" srcOrd="0" destOrd="0" presId="urn:microsoft.com/office/officeart/2018/2/layout/IconVerticalSolidList"/>
    <dgm:cxn modelId="{935F24CB-0EFE-4E89-8735-8E43F2140871}" type="presParOf" srcId="{2DF5019E-D16C-4092-A502-90A1FC3F45D0}" destId="{748E4FFF-6EBE-46D6-8DE3-67003149EE36}" srcOrd="1" destOrd="0" presId="urn:microsoft.com/office/officeart/2018/2/layout/IconVerticalSolidList"/>
    <dgm:cxn modelId="{2FC6DFF3-BF86-421F-999C-F107FBB14C73}" type="presParOf" srcId="{2DF5019E-D16C-4092-A502-90A1FC3F45D0}" destId="{66D79B0E-1079-463F-AC06-C1F1D57BB35B}" srcOrd="2" destOrd="0" presId="urn:microsoft.com/office/officeart/2018/2/layout/IconVerticalSolidList"/>
    <dgm:cxn modelId="{12383E0B-8C65-4163-9C66-A78667D083D4}" type="presParOf" srcId="{2DF5019E-D16C-4092-A502-90A1FC3F45D0}" destId="{A229E040-68F3-4300-95FB-7FD4720064BF}" srcOrd="3" destOrd="0" presId="urn:microsoft.com/office/officeart/2018/2/layout/IconVerticalSolidList"/>
    <dgm:cxn modelId="{AD72A027-D8B5-4A6B-BBCD-12F2DB0047A5}" type="presParOf" srcId="{AD48F9DA-6E56-4811-A0FF-3F3F8523EB37}" destId="{0C7E4BFD-A0C5-4983-B6B2-56C2AB5084DA}" srcOrd="5" destOrd="0" presId="urn:microsoft.com/office/officeart/2018/2/layout/IconVerticalSolidList"/>
    <dgm:cxn modelId="{4DAB4533-8430-4D62-8147-0001B694AD06}" type="presParOf" srcId="{AD48F9DA-6E56-4811-A0FF-3F3F8523EB37}" destId="{E5B7F500-9528-460B-AE8B-014CFD5873C9}" srcOrd="6" destOrd="0" presId="urn:microsoft.com/office/officeart/2018/2/layout/IconVerticalSolidList"/>
    <dgm:cxn modelId="{E103C52C-390F-4883-B72B-4A46A2D79E1D}" type="presParOf" srcId="{E5B7F500-9528-460B-AE8B-014CFD5873C9}" destId="{8931EE6C-F7AB-43F8-8683-AC529E5AFCFD}" srcOrd="0" destOrd="0" presId="urn:microsoft.com/office/officeart/2018/2/layout/IconVerticalSolidList"/>
    <dgm:cxn modelId="{7E0D2967-87B3-495C-9FB3-EEE03E2BBD3E}" type="presParOf" srcId="{E5B7F500-9528-460B-AE8B-014CFD5873C9}" destId="{19C1C1E5-D660-4A8A-B949-319FAE61AF08}" srcOrd="1" destOrd="0" presId="urn:microsoft.com/office/officeart/2018/2/layout/IconVerticalSolidList"/>
    <dgm:cxn modelId="{0DE491DF-A9F9-4E94-BBCE-5322BA479E2A}" type="presParOf" srcId="{E5B7F500-9528-460B-AE8B-014CFD5873C9}" destId="{257B7832-FFFE-48B5-91A7-EC46DF8106F5}" srcOrd="2" destOrd="0" presId="urn:microsoft.com/office/officeart/2018/2/layout/IconVerticalSolidList"/>
    <dgm:cxn modelId="{3CD86A38-A7FB-4F15-B998-86616A90E736}" type="presParOf" srcId="{E5B7F500-9528-460B-AE8B-014CFD5873C9}" destId="{8125B6CF-FF60-410F-8FB6-000C000EE8E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4C0290-BF71-4DE6-9973-9C3B5B5F4E35}"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350EAA46-6B4E-4D25-B510-A69F2D2E6015}">
      <dgm:prSet/>
      <dgm:spPr/>
      <dgm:t>
        <a:bodyPr/>
        <a:lstStyle/>
        <a:p>
          <a:r>
            <a:rPr lang="en-GB" dirty="0"/>
            <a:t>1603 Suspected cases of measles in England and Wales in 2023</a:t>
          </a:r>
          <a:endParaRPr lang="en-US" dirty="0"/>
        </a:p>
      </dgm:t>
    </dgm:pt>
    <dgm:pt modelId="{92CDA7C9-54BF-4A9E-8A9E-B4C42A3E089A}" type="parTrans" cxnId="{21DD3E2A-3661-4545-9BE5-9285F85724FA}">
      <dgm:prSet/>
      <dgm:spPr/>
      <dgm:t>
        <a:bodyPr/>
        <a:lstStyle/>
        <a:p>
          <a:endParaRPr lang="en-US"/>
        </a:p>
      </dgm:t>
    </dgm:pt>
    <dgm:pt modelId="{817AB978-2AA0-4784-B134-FC0120066311}" type="sibTrans" cxnId="{21DD3E2A-3661-4545-9BE5-9285F85724FA}">
      <dgm:prSet/>
      <dgm:spPr/>
      <dgm:t>
        <a:bodyPr/>
        <a:lstStyle/>
        <a:p>
          <a:endParaRPr lang="en-US"/>
        </a:p>
      </dgm:t>
    </dgm:pt>
    <dgm:pt modelId="{29749422-8475-4FA0-A85D-4E80D614D297}">
      <dgm:prSet/>
      <dgm:spPr/>
      <dgm:t>
        <a:bodyPr/>
        <a:lstStyle/>
        <a:p>
          <a:r>
            <a:rPr lang="en-GB" dirty="0"/>
            <a:t>Doubled since 2022 with 735 cases</a:t>
          </a:r>
          <a:endParaRPr lang="en-US" dirty="0"/>
        </a:p>
      </dgm:t>
    </dgm:pt>
    <dgm:pt modelId="{814C1FAB-F779-4883-94AD-B376B4534C8E}" type="parTrans" cxnId="{E6A367E5-7D17-4EFC-A978-3301B7EF13D4}">
      <dgm:prSet/>
      <dgm:spPr/>
      <dgm:t>
        <a:bodyPr/>
        <a:lstStyle/>
        <a:p>
          <a:endParaRPr lang="en-US"/>
        </a:p>
      </dgm:t>
    </dgm:pt>
    <dgm:pt modelId="{3C803817-0853-4F4D-89F7-02E4FEF9D67E}" type="sibTrans" cxnId="{E6A367E5-7D17-4EFC-A978-3301B7EF13D4}">
      <dgm:prSet/>
      <dgm:spPr/>
      <dgm:t>
        <a:bodyPr/>
        <a:lstStyle/>
        <a:p>
          <a:endParaRPr lang="en-US"/>
        </a:p>
      </dgm:t>
    </dgm:pt>
    <dgm:pt modelId="{1D70154F-C577-4CA5-8A58-F6A5FA5FF958}">
      <dgm:prSet/>
      <dgm:spPr/>
      <dgm:t>
        <a:bodyPr/>
        <a:lstStyle/>
        <a:p>
          <a:r>
            <a:rPr lang="en-GB" dirty="0"/>
            <a:t>3.3 million children are still unprotected in the UK</a:t>
          </a:r>
          <a:endParaRPr lang="en-US" dirty="0"/>
        </a:p>
      </dgm:t>
    </dgm:pt>
    <dgm:pt modelId="{AEA2914F-64CF-402A-889C-EB17B4E76A1A}" type="parTrans" cxnId="{97954FAC-2DAD-40D8-8796-BCACB7801E7D}">
      <dgm:prSet/>
      <dgm:spPr/>
      <dgm:t>
        <a:bodyPr/>
        <a:lstStyle/>
        <a:p>
          <a:endParaRPr lang="en-US"/>
        </a:p>
      </dgm:t>
    </dgm:pt>
    <dgm:pt modelId="{01D208A1-7D0F-4977-B893-4F51F55FE84A}" type="sibTrans" cxnId="{97954FAC-2DAD-40D8-8796-BCACB7801E7D}">
      <dgm:prSet/>
      <dgm:spPr/>
      <dgm:t>
        <a:bodyPr/>
        <a:lstStyle/>
        <a:p>
          <a:endParaRPr lang="en-US"/>
        </a:p>
      </dgm:t>
    </dgm:pt>
    <dgm:pt modelId="{9405D0C8-ED44-4694-9FD3-575ABDAABF90}">
      <dgm:prSet/>
      <dgm:spPr/>
      <dgm:t>
        <a:bodyPr/>
        <a:lstStyle/>
        <a:p>
          <a:r>
            <a:rPr lang="en-GB"/>
            <a:t>On the 18/11/2023 Public Health Wales stressed the importance of the measles vaccine </a:t>
          </a:r>
          <a:endParaRPr lang="en-US"/>
        </a:p>
      </dgm:t>
    </dgm:pt>
    <dgm:pt modelId="{8945A624-01A0-4543-B8AC-37689AE5A547}" type="parTrans" cxnId="{7A223D72-E886-4AD4-8700-15CC0D0D690E}">
      <dgm:prSet/>
      <dgm:spPr/>
      <dgm:t>
        <a:bodyPr/>
        <a:lstStyle/>
        <a:p>
          <a:endParaRPr lang="en-US"/>
        </a:p>
      </dgm:t>
    </dgm:pt>
    <dgm:pt modelId="{3D4E3F62-20C9-4388-AB8C-37967A862768}" type="sibTrans" cxnId="{7A223D72-E886-4AD4-8700-15CC0D0D690E}">
      <dgm:prSet/>
      <dgm:spPr/>
      <dgm:t>
        <a:bodyPr/>
        <a:lstStyle/>
        <a:p>
          <a:endParaRPr lang="en-US"/>
        </a:p>
      </dgm:t>
    </dgm:pt>
    <dgm:pt modelId="{522770E5-2D9A-46D6-8BDB-2AEF6F298EF5}">
      <dgm:prSet/>
      <dgm:spPr/>
      <dgm:t>
        <a:bodyPr/>
        <a:lstStyle/>
        <a:p>
          <a:r>
            <a:rPr lang="en-GB"/>
            <a:t>On the 22/01/2024 England launched a campaign with pop up clinics  in schools and GP surgeries offering vaccinations.</a:t>
          </a:r>
          <a:endParaRPr lang="en-US"/>
        </a:p>
      </dgm:t>
    </dgm:pt>
    <dgm:pt modelId="{4E5B426D-0C83-4F75-9E41-CF569AC3805A}" type="parTrans" cxnId="{CE2627D2-C0E3-460E-AE05-2F612CC66F8E}">
      <dgm:prSet/>
      <dgm:spPr/>
      <dgm:t>
        <a:bodyPr/>
        <a:lstStyle/>
        <a:p>
          <a:endParaRPr lang="en-US"/>
        </a:p>
      </dgm:t>
    </dgm:pt>
    <dgm:pt modelId="{24D99346-A5D8-428F-972D-D16689887AE0}" type="sibTrans" cxnId="{CE2627D2-C0E3-460E-AE05-2F612CC66F8E}">
      <dgm:prSet/>
      <dgm:spPr/>
      <dgm:t>
        <a:bodyPr/>
        <a:lstStyle/>
        <a:p>
          <a:endParaRPr lang="en-US"/>
        </a:p>
      </dgm:t>
    </dgm:pt>
    <dgm:pt modelId="{455D44D5-3EE0-4E6E-95D0-2A8BDF050FBB}">
      <dgm:prSet/>
      <dgm:spPr/>
      <dgm:t>
        <a:bodyPr/>
        <a:lstStyle/>
        <a:p>
          <a:r>
            <a:rPr lang="en-GB" dirty="0"/>
            <a:t>(NHS England 2024) (Middleton 2023)</a:t>
          </a:r>
          <a:endParaRPr lang="en-US" dirty="0"/>
        </a:p>
      </dgm:t>
    </dgm:pt>
    <dgm:pt modelId="{A6576156-5E58-4AB3-871A-CBA6439D6120}" type="parTrans" cxnId="{ABB23B34-644F-4D82-9C13-051B0E603B1A}">
      <dgm:prSet/>
      <dgm:spPr/>
      <dgm:t>
        <a:bodyPr/>
        <a:lstStyle/>
        <a:p>
          <a:endParaRPr lang="en-US"/>
        </a:p>
      </dgm:t>
    </dgm:pt>
    <dgm:pt modelId="{B0B32F97-07DF-444C-B506-CC6C37EC19B7}" type="sibTrans" cxnId="{ABB23B34-644F-4D82-9C13-051B0E603B1A}">
      <dgm:prSet/>
      <dgm:spPr/>
      <dgm:t>
        <a:bodyPr/>
        <a:lstStyle/>
        <a:p>
          <a:endParaRPr lang="en-US"/>
        </a:p>
      </dgm:t>
    </dgm:pt>
    <dgm:pt modelId="{E9C25A3C-EB1D-46C7-B7A2-ADE3EEABF90F}" type="pres">
      <dgm:prSet presAssocID="{8E4C0290-BF71-4DE6-9973-9C3B5B5F4E35}" presName="Name0" presStyleCnt="0">
        <dgm:presLayoutVars>
          <dgm:dir/>
          <dgm:resizeHandles val="exact"/>
        </dgm:presLayoutVars>
      </dgm:prSet>
      <dgm:spPr/>
    </dgm:pt>
    <dgm:pt modelId="{178C8409-8798-48B1-8F4A-79BA056E8C4A}" type="pres">
      <dgm:prSet presAssocID="{350EAA46-6B4E-4D25-B510-A69F2D2E6015}" presName="node" presStyleLbl="node1" presStyleIdx="0" presStyleCnt="6">
        <dgm:presLayoutVars>
          <dgm:bulletEnabled val="1"/>
        </dgm:presLayoutVars>
      </dgm:prSet>
      <dgm:spPr/>
    </dgm:pt>
    <dgm:pt modelId="{E6A470ED-D32B-4591-92E8-ED40EF49DB9C}" type="pres">
      <dgm:prSet presAssocID="{817AB978-2AA0-4784-B134-FC0120066311}" presName="sibTrans" presStyleLbl="sibTrans1D1" presStyleIdx="0" presStyleCnt="5"/>
      <dgm:spPr/>
    </dgm:pt>
    <dgm:pt modelId="{E7475B4E-C2AD-4CB6-86E7-3F8CE2B5D9A1}" type="pres">
      <dgm:prSet presAssocID="{817AB978-2AA0-4784-B134-FC0120066311}" presName="connectorText" presStyleLbl="sibTrans1D1" presStyleIdx="0" presStyleCnt="5"/>
      <dgm:spPr/>
    </dgm:pt>
    <dgm:pt modelId="{11A18E05-1F63-4019-9EB1-AE2887DE7D05}" type="pres">
      <dgm:prSet presAssocID="{29749422-8475-4FA0-A85D-4E80D614D297}" presName="node" presStyleLbl="node1" presStyleIdx="1" presStyleCnt="6">
        <dgm:presLayoutVars>
          <dgm:bulletEnabled val="1"/>
        </dgm:presLayoutVars>
      </dgm:prSet>
      <dgm:spPr/>
    </dgm:pt>
    <dgm:pt modelId="{66F6AE74-98F3-437F-BC8C-1A918E6613DF}" type="pres">
      <dgm:prSet presAssocID="{3C803817-0853-4F4D-89F7-02E4FEF9D67E}" presName="sibTrans" presStyleLbl="sibTrans1D1" presStyleIdx="1" presStyleCnt="5"/>
      <dgm:spPr/>
    </dgm:pt>
    <dgm:pt modelId="{B496A09C-DF16-4695-AE81-91F8BD89AC62}" type="pres">
      <dgm:prSet presAssocID="{3C803817-0853-4F4D-89F7-02E4FEF9D67E}" presName="connectorText" presStyleLbl="sibTrans1D1" presStyleIdx="1" presStyleCnt="5"/>
      <dgm:spPr/>
    </dgm:pt>
    <dgm:pt modelId="{D6CF79C2-9D97-4714-97C5-ECAF26E2E17A}" type="pres">
      <dgm:prSet presAssocID="{1D70154F-C577-4CA5-8A58-F6A5FA5FF958}" presName="node" presStyleLbl="node1" presStyleIdx="2" presStyleCnt="6">
        <dgm:presLayoutVars>
          <dgm:bulletEnabled val="1"/>
        </dgm:presLayoutVars>
      </dgm:prSet>
      <dgm:spPr/>
    </dgm:pt>
    <dgm:pt modelId="{22C0650D-0A1F-4FE2-B4FC-DD2EFA7B886D}" type="pres">
      <dgm:prSet presAssocID="{01D208A1-7D0F-4977-B893-4F51F55FE84A}" presName="sibTrans" presStyleLbl="sibTrans1D1" presStyleIdx="2" presStyleCnt="5"/>
      <dgm:spPr/>
    </dgm:pt>
    <dgm:pt modelId="{F2EA92EC-C6EC-4971-B893-13DBB77E8336}" type="pres">
      <dgm:prSet presAssocID="{01D208A1-7D0F-4977-B893-4F51F55FE84A}" presName="connectorText" presStyleLbl="sibTrans1D1" presStyleIdx="2" presStyleCnt="5"/>
      <dgm:spPr/>
    </dgm:pt>
    <dgm:pt modelId="{4C3D8E67-300C-4B39-AE22-3AA6C029116F}" type="pres">
      <dgm:prSet presAssocID="{9405D0C8-ED44-4694-9FD3-575ABDAABF90}" presName="node" presStyleLbl="node1" presStyleIdx="3" presStyleCnt="6">
        <dgm:presLayoutVars>
          <dgm:bulletEnabled val="1"/>
        </dgm:presLayoutVars>
      </dgm:prSet>
      <dgm:spPr/>
    </dgm:pt>
    <dgm:pt modelId="{88349F1D-14E9-485B-9F54-D82CF553D4EC}" type="pres">
      <dgm:prSet presAssocID="{3D4E3F62-20C9-4388-AB8C-37967A862768}" presName="sibTrans" presStyleLbl="sibTrans1D1" presStyleIdx="3" presStyleCnt="5"/>
      <dgm:spPr/>
    </dgm:pt>
    <dgm:pt modelId="{D57BBDBB-3720-4A8E-992C-B52FAE0DD727}" type="pres">
      <dgm:prSet presAssocID="{3D4E3F62-20C9-4388-AB8C-37967A862768}" presName="connectorText" presStyleLbl="sibTrans1D1" presStyleIdx="3" presStyleCnt="5"/>
      <dgm:spPr/>
    </dgm:pt>
    <dgm:pt modelId="{A1D2CA24-1010-439B-ABFD-7342C162ADF1}" type="pres">
      <dgm:prSet presAssocID="{522770E5-2D9A-46D6-8BDB-2AEF6F298EF5}" presName="node" presStyleLbl="node1" presStyleIdx="4" presStyleCnt="6">
        <dgm:presLayoutVars>
          <dgm:bulletEnabled val="1"/>
        </dgm:presLayoutVars>
      </dgm:prSet>
      <dgm:spPr/>
    </dgm:pt>
    <dgm:pt modelId="{A009DC9A-6A1E-4F2F-BB4D-A4928FDCD01F}" type="pres">
      <dgm:prSet presAssocID="{24D99346-A5D8-428F-972D-D16689887AE0}" presName="sibTrans" presStyleLbl="sibTrans1D1" presStyleIdx="4" presStyleCnt="5"/>
      <dgm:spPr/>
    </dgm:pt>
    <dgm:pt modelId="{7F365B86-30E0-4DEE-B28B-03DDE129F8B3}" type="pres">
      <dgm:prSet presAssocID="{24D99346-A5D8-428F-972D-D16689887AE0}" presName="connectorText" presStyleLbl="sibTrans1D1" presStyleIdx="4" presStyleCnt="5"/>
      <dgm:spPr/>
    </dgm:pt>
    <dgm:pt modelId="{E7A8EDDB-3C0D-49ED-A816-650401F43D1C}" type="pres">
      <dgm:prSet presAssocID="{455D44D5-3EE0-4E6E-95D0-2A8BDF050FBB}" presName="node" presStyleLbl="node1" presStyleIdx="5" presStyleCnt="6">
        <dgm:presLayoutVars>
          <dgm:bulletEnabled val="1"/>
        </dgm:presLayoutVars>
      </dgm:prSet>
      <dgm:spPr/>
    </dgm:pt>
  </dgm:ptLst>
  <dgm:cxnLst>
    <dgm:cxn modelId="{FF4DA306-2ED8-4CF9-801A-71739914D9FE}" type="presOf" srcId="{3D4E3F62-20C9-4388-AB8C-37967A862768}" destId="{D57BBDBB-3720-4A8E-992C-B52FAE0DD727}" srcOrd="1" destOrd="0" presId="urn:microsoft.com/office/officeart/2016/7/layout/RepeatingBendingProcessNew"/>
    <dgm:cxn modelId="{21DD3E2A-3661-4545-9BE5-9285F85724FA}" srcId="{8E4C0290-BF71-4DE6-9973-9C3B5B5F4E35}" destId="{350EAA46-6B4E-4D25-B510-A69F2D2E6015}" srcOrd="0" destOrd="0" parTransId="{92CDA7C9-54BF-4A9E-8A9E-B4C42A3E089A}" sibTransId="{817AB978-2AA0-4784-B134-FC0120066311}"/>
    <dgm:cxn modelId="{4CA1722E-EB3E-47D4-A166-4E9451126EEF}" type="presOf" srcId="{1D70154F-C577-4CA5-8A58-F6A5FA5FF958}" destId="{D6CF79C2-9D97-4714-97C5-ECAF26E2E17A}" srcOrd="0" destOrd="0" presId="urn:microsoft.com/office/officeart/2016/7/layout/RepeatingBendingProcessNew"/>
    <dgm:cxn modelId="{B25A2134-9367-45F7-A76D-C2BD8487FBD6}" type="presOf" srcId="{01D208A1-7D0F-4977-B893-4F51F55FE84A}" destId="{22C0650D-0A1F-4FE2-B4FC-DD2EFA7B886D}" srcOrd="0" destOrd="0" presId="urn:microsoft.com/office/officeart/2016/7/layout/RepeatingBendingProcessNew"/>
    <dgm:cxn modelId="{ABB23B34-644F-4D82-9C13-051B0E603B1A}" srcId="{8E4C0290-BF71-4DE6-9973-9C3B5B5F4E35}" destId="{455D44D5-3EE0-4E6E-95D0-2A8BDF050FBB}" srcOrd="5" destOrd="0" parTransId="{A6576156-5E58-4AB3-871A-CBA6439D6120}" sibTransId="{B0B32F97-07DF-444C-B506-CC6C37EC19B7}"/>
    <dgm:cxn modelId="{82DB2A66-070B-4133-AC29-2CB67B02E994}" type="presOf" srcId="{8E4C0290-BF71-4DE6-9973-9C3B5B5F4E35}" destId="{E9C25A3C-EB1D-46C7-B7A2-ADE3EEABF90F}" srcOrd="0" destOrd="0" presId="urn:microsoft.com/office/officeart/2016/7/layout/RepeatingBendingProcessNew"/>
    <dgm:cxn modelId="{01A6B84F-BD2A-4F55-8527-CB118C0E3D51}" type="presOf" srcId="{3C803817-0853-4F4D-89F7-02E4FEF9D67E}" destId="{B496A09C-DF16-4695-AE81-91F8BD89AC62}" srcOrd="1" destOrd="0" presId="urn:microsoft.com/office/officeart/2016/7/layout/RepeatingBendingProcessNew"/>
    <dgm:cxn modelId="{7A223D72-E886-4AD4-8700-15CC0D0D690E}" srcId="{8E4C0290-BF71-4DE6-9973-9C3B5B5F4E35}" destId="{9405D0C8-ED44-4694-9FD3-575ABDAABF90}" srcOrd="3" destOrd="0" parTransId="{8945A624-01A0-4543-B8AC-37689AE5A547}" sibTransId="{3D4E3F62-20C9-4388-AB8C-37967A862768}"/>
    <dgm:cxn modelId="{6FAC0554-463B-4EE9-B249-2F1D31FBFE09}" type="presOf" srcId="{522770E5-2D9A-46D6-8BDB-2AEF6F298EF5}" destId="{A1D2CA24-1010-439B-ABFD-7342C162ADF1}" srcOrd="0" destOrd="0" presId="urn:microsoft.com/office/officeart/2016/7/layout/RepeatingBendingProcessNew"/>
    <dgm:cxn modelId="{9994E775-B217-4E16-B671-CB928D2DF002}" type="presOf" srcId="{817AB978-2AA0-4784-B134-FC0120066311}" destId="{E6A470ED-D32B-4591-92E8-ED40EF49DB9C}" srcOrd="0" destOrd="0" presId="urn:microsoft.com/office/officeart/2016/7/layout/RepeatingBendingProcessNew"/>
    <dgm:cxn modelId="{6D532356-E9F0-484C-A56B-E2698BBEEDC8}" type="presOf" srcId="{29749422-8475-4FA0-A85D-4E80D614D297}" destId="{11A18E05-1F63-4019-9EB1-AE2887DE7D05}" srcOrd="0" destOrd="0" presId="urn:microsoft.com/office/officeart/2016/7/layout/RepeatingBendingProcessNew"/>
    <dgm:cxn modelId="{96E68776-73E5-4F28-BDCC-D57F190386BD}" type="presOf" srcId="{24D99346-A5D8-428F-972D-D16689887AE0}" destId="{7F365B86-30E0-4DEE-B28B-03DDE129F8B3}" srcOrd="1" destOrd="0" presId="urn:microsoft.com/office/officeart/2016/7/layout/RepeatingBendingProcessNew"/>
    <dgm:cxn modelId="{1B7E2695-0288-4355-BCE9-C797F3EF04E1}" type="presOf" srcId="{3C803817-0853-4F4D-89F7-02E4FEF9D67E}" destId="{66F6AE74-98F3-437F-BC8C-1A918E6613DF}" srcOrd="0" destOrd="0" presId="urn:microsoft.com/office/officeart/2016/7/layout/RepeatingBendingProcessNew"/>
    <dgm:cxn modelId="{146A2998-BFDA-44F0-91B0-60C32CF0B829}" type="presOf" srcId="{3D4E3F62-20C9-4388-AB8C-37967A862768}" destId="{88349F1D-14E9-485B-9F54-D82CF553D4EC}" srcOrd="0" destOrd="0" presId="urn:microsoft.com/office/officeart/2016/7/layout/RepeatingBendingProcessNew"/>
    <dgm:cxn modelId="{D3405D99-F557-4633-96D4-7D866715FE95}" type="presOf" srcId="{9405D0C8-ED44-4694-9FD3-575ABDAABF90}" destId="{4C3D8E67-300C-4B39-AE22-3AA6C029116F}" srcOrd="0" destOrd="0" presId="urn:microsoft.com/office/officeart/2016/7/layout/RepeatingBendingProcessNew"/>
    <dgm:cxn modelId="{97954FAC-2DAD-40D8-8796-BCACB7801E7D}" srcId="{8E4C0290-BF71-4DE6-9973-9C3B5B5F4E35}" destId="{1D70154F-C577-4CA5-8A58-F6A5FA5FF958}" srcOrd="2" destOrd="0" parTransId="{AEA2914F-64CF-402A-889C-EB17B4E76A1A}" sibTransId="{01D208A1-7D0F-4977-B893-4F51F55FE84A}"/>
    <dgm:cxn modelId="{0B46AEB0-33BA-4409-AB3D-52A37065878C}" type="presOf" srcId="{01D208A1-7D0F-4977-B893-4F51F55FE84A}" destId="{F2EA92EC-C6EC-4971-B893-13DBB77E8336}" srcOrd="1" destOrd="0" presId="urn:microsoft.com/office/officeart/2016/7/layout/RepeatingBendingProcessNew"/>
    <dgm:cxn modelId="{CE2627D2-C0E3-460E-AE05-2F612CC66F8E}" srcId="{8E4C0290-BF71-4DE6-9973-9C3B5B5F4E35}" destId="{522770E5-2D9A-46D6-8BDB-2AEF6F298EF5}" srcOrd="4" destOrd="0" parTransId="{4E5B426D-0C83-4F75-9E41-CF569AC3805A}" sibTransId="{24D99346-A5D8-428F-972D-D16689887AE0}"/>
    <dgm:cxn modelId="{A6DCBED9-C09D-4495-B681-1FB2194B0592}" type="presOf" srcId="{455D44D5-3EE0-4E6E-95D0-2A8BDF050FBB}" destId="{E7A8EDDB-3C0D-49ED-A816-650401F43D1C}" srcOrd="0" destOrd="0" presId="urn:microsoft.com/office/officeart/2016/7/layout/RepeatingBendingProcessNew"/>
    <dgm:cxn modelId="{D4B679E1-8730-462C-8B4F-2DAC98D9C405}" type="presOf" srcId="{817AB978-2AA0-4784-B134-FC0120066311}" destId="{E7475B4E-C2AD-4CB6-86E7-3F8CE2B5D9A1}" srcOrd="1" destOrd="0" presId="urn:microsoft.com/office/officeart/2016/7/layout/RepeatingBendingProcessNew"/>
    <dgm:cxn modelId="{A733AFE2-5D71-4DC2-85B1-90446040C5BF}" type="presOf" srcId="{24D99346-A5D8-428F-972D-D16689887AE0}" destId="{A009DC9A-6A1E-4F2F-BB4D-A4928FDCD01F}" srcOrd="0" destOrd="0" presId="urn:microsoft.com/office/officeart/2016/7/layout/RepeatingBendingProcessNew"/>
    <dgm:cxn modelId="{E6A367E5-7D17-4EFC-A978-3301B7EF13D4}" srcId="{8E4C0290-BF71-4DE6-9973-9C3B5B5F4E35}" destId="{29749422-8475-4FA0-A85D-4E80D614D297}" srcOrd="1" destOrd="0" parTransId="{814C1FAB-F779-4883-94AD-B376B4534C8E}" sibTransId="{3C803817-0853-4F4D-89F7-02E4FEF9D67E}"/>
    <dgm:cxn modelId="{5897F4F2-E31C-4711-A1D3-6465823DFF50}" type="presOf" srcId="{350EAA46-6B4E-4D25-B510-A69F2D2E6015}" destId="{178C8409-8798-48B1-8F4A-79BA056E8C4A}" srcOrd="0" destOrd="0" presId="urn:microsoft.com/office/officeart/2016/7/layout/RepeatingBendingProcessNew"/>
    <dgm:cxn modelId="{B465A7BA-138D-4298-8033-FA2F16C6A75F}" type="presParOf" srcId="{E9C25A3C-EB1D-46C7-B7A2-ADE3EEABF90F}" destId="{178C8409-8798-48B1-8F4A-79BA056E8C4A}" srcOrd="0" destOrd="0" presId="urn:microsoft.com/office/officeart/2016/7/layout/RepeatingBendingProcessNew"/>
    <dgm:cxn modelId="{9C5165A3-4C55-47D6-A446-BABC5E855A6E}" type="presParOf" srcId="{E9C25A3C-EB1D-46C7-B7A2-ADE3EEABF90F}" destId="{E6A470ED-D32B-4591-92E8-ED40EF49DB9C}" srcOrd="1" destOrd="0" presId="urn:microsoft.com/office/officeart/2016/7/layout/RepeatingBendingProcessNew"/>
    <dgm:cxn modelId="{B961FA9E-56E5-4259-BB99-6D42DDB8D175}" type="presParOf" srcId="{E6A470ED-D32B-4591-92E8-ED40EF49DB9C}" destId="{E7475B4E-C2AD-4CB6-86E7-3F8CE2B5D9A1}" srcOrd="0" destOrd="0" presId="urn:microsoft.com/office/officeart/2016/7/layout/RepeatingBendingProcessNew"/>
    <dgm:cxn modelId="{1C0133AB-9636-460A-A7ED-C9518189F83A}" type="presParOf" srcId="{E9C25A3C-EB1D-46C7-B7A2-ADE3EEABF90F}" destId="{11A18E05-1F63-4019-9EB1-AE2887DE7D05}" srcOrd="2" destOrd="0" presId="urn:microsoft.com/office/officeart/2016/7/layout/RepeatingBendingProcessNew"/>
    <dgm:cxn modelId="{5F16E925-9D37-43C0-A21C-66B20512D3AA}" type="presParOf" srcId="{E9C25A3C-EB1D-46C7-B7A2-ADE3EEABF90F}" destId="{66F6AE74-98F3-437F-BC8C-1A918E6613DF}" srcOrd="3" destOrd="0" presId="urn:microsoft.com/office/officeart/2016/7/layout/RepeatingBendingProcessNew"/>
    <dgm:cxn modelId="{4618ED66-7B86-464B-A812-0DFC96C038F4}" type="presParOf" srcId="{66F6AE74-98F3-437F-BC8C-1A918E6613DF}" destId="{B496A09C-DF16-4695-AE81-91F8BD89AC62}" srcOrd="0" destOrd="0" presId="urn:microsoft.com/office/officeart/2016/7/layout/RepeatingBendingProcessNew"/>
    <dgm:cxn modelId="{11D919D5-D94B-41C2-B3EA-2BC10F6AE8F8}" type="presParOf" srcId="{E9C25A3C-EB1D-46C7-B7A2-ADE3EEABF90F}" destId="{D6CF79C2-9D97-4714-97C5-ECAF26E2E17A}" srcOrd="4" destOrd="0" presId="urn:microsoft.com/office/officeart/2016/7/layout/RepeatingBendingProcessNew"/>
    <dgm:cxn modelId="{55CD8CD9-BC6C-4338-AE8F-44295017064C}" type="presParOf" srcId="{E9C25A3C-EB1D-46C7-B7A2-ADE3EEABF90F}" destId="{22C0650D-0A1F-4FE2-B4FC-DD2EFA7B886D}" srcOrd="5" destOrd="0" presId="urn:microsoft.com/office/officeart/2016/7/layout/RepeatingBendingProcessNew"/>
    <dgm:cxn modelId="{D0AEAB23-C81E-44A2-BDFD-06F2645D6284}" type="presParOf" srcId="{22C0650D-0A1F-4FE2-B4FC-DD2EFA7B886D}" destId="{F2EA92EC-C6EC-4971-B893-13DBB77E8336}" srcOrd="0" destOrd="0" presId="urn:microsoft.com/office/officeart/2016/7/layout/RepeatingBendingProcessNew"/>
    <dgm:cxn modelId="{01A3EF83-46A1-4F4C-A894-2AE7BCFD23CA}" type="presParOf" srcId="{E9C25A3C-EB1D-46C7-B7A2-ADE3EEABF90F}" destId="{4C3D8E67-300C-4B39-AE22-3AA6C029116F}" srcOrd="6" destOrd="0" presId="urn:microsoft.com/office/officeart/2016/7/layout/RepeatingBendingProcessNew"/>
    <dgm:cxn modelId="{3D015261-C2C5-451E-8B94-3F3314388D7C}" type="presParOf" srcId="{E9C25A3C-EB1D-46C7-B7A2-ADE3EEABF90F}" destId="{88349F1D-14E9-485B-9F54-D82CF553D4EC}" srcOrd="7" destOrd="0" presId="urn:microsoft.com/office/officeart/2016/7/layout/RepeatingBendingProcessNew"/>
    <dgm:cxn modelId="{7071A09B-42A2-45A4-A994-A3A06DA6C0F2}" type="presParOf" srcId="{88349F1D-14E9-485B-9F54-D82CF553D4EC}" destId="{D57BBDBB-3720-4A8E-992C-B52FAE0DD727}" srcOrd="0" destOrd="0" presId="urn:microsoft.com/office/officeart/2016/7/layout/RepeatingBendingProcessNew"/>
    <dgm:cxn modelId="{88E99734-B01A-4449-B7F5-A338477D2D36}" type="presParOf" srcId="{E9C25A3C-EB1D-46C7-B7A2-ADE3EEABF90F}" destId="{A1D2CA24-1010-439B-ABFD-7342C162ADF1}" srcOrd="8" destOrd="0" presId="urn:microsoft.com/office/officeart/2016/7/layout/RepeatingBendingProcessNew"/>
    <dgm:cxn modelId="{068ED686-8DB1-49AB-8C88-7369F3318A36}" type="presParOf" srcId="{E9C25A3C-EB1D-46C7-B7A2-ADE3EEABF90F}" destId="{A009DC9A-6A1E-4F2F-BB4D-A4928FDCD01F}" srcOrd="9" destOrd="0" presId="urn:microsoft.com/office/officeart/2016/7/layout/RepeatingBendingProcessNew"/>
    <dgm:cxn modelId="{911B6918-D21D-443A-A673-79E079021603}" type="presParOf" srcId="{A009DC9A-6A1E-4F2F-BB4D-A4928FDCD01F}" destId="{7F365B86-30E0-4DEE-B28B-03DDE129F8B3}" srcOrd="0" destOrd="0" presId="urn:microsoft.com/office/officeart/2016/7/layout/RepeatingBendingProcessNew"/>
    <dgm:cxn modelId="{043F2E3B-23ED-45D2-9556-5BDDD9C1E55F}" type="presParOf" srcId="{E9C25A3C-EB1D-46C7-B7A2-ADE3EEABF90F}" destId="{E7A8EDDB-3C0D-49ED-A816-650401F43D1C}"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280A1A-4451-45A8-AD9B-EE16087DC8A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5D8A2FBD-33B2-4A8F-83A9-CEA7DC15F4DD}">
      <dgm:prSet/>
      <dgm:spPr/>
      <dgm:t>
        <a:bodyPr/>
        <a:lstStyle/>
        <a:p>
          <a:r>
            <a:rPr lang="en-GB"/>
            <a:t>Meningitis</a:t>
          </a:r>
          <a:endParaRPr lang="en-US"/>
        </a:p>
      </dgm:t>
    </dgm:pt>
    <dgm:pt modelId="{EF58674E-70B2-4F63-9359-03AD47B8C312}" type="parTrans" cxnId="{ECF23339-2E22-44A4-A3A9-55B454D484CB}">
      <dgm:prSet/>
      <dgm:spPr/>
      <dgm:t>
        <a:bodyPr/>
        <a:lstStyle/>
        <a:p>
          <a:endParaRPr lang="en-US"/>
        </a:p>
      </dgm:t>
    </dgm:pt>
    <dgm:pt modelId="{C71AC0D0-BB95-4E2A-9291-738D98EA6F32}" type="sibTrans" cxnId="{ECF23339-2E22-44A4-A3A9-55B454D484CB}">
      <dgm:prSet/>
      <dgm:spPr/>
      <dgm:t>
        <a:bodyPr/>
        <a:lstStyle/>
        <a:p>
          <a:endParaRPr lang="en-US"/>
        </a:p>
      </dgm:t>
    </dgm:pt>
    <dgm:pt modelId="{239DDA59-0DCE-47B9-9956-21FCB98B8B07}">
      <dgm:prSet/>
      <dgm:spPr/>
      <dgm:t>
        <a:bodyPr/>
        <a:lstStyle/>
        <a:p>
          <a:r>
            <a:rPr lang="en-GB"/>
            <a:t>Phenomena</a:t>
          </a:r>
          <a:endParaRPr lang="en-US"/>
        </a:p>
      </dgm:t>
    </dgm:pt>
    <dgm:pt modelId="{F53C0E44-AB2A-4B98-B7E0-C404462FA992}" type="parTrans" cxnId="{B8F4BC56-3AFC-4EC2-A817-A56C6411C6E5}">
      <dgm:prSet/>
      <dgm:spPr/>
      <dgm:t>
        <a:bodyPr/>
        <a:lstStyle/>
        <a:p>
          <a:endParaRPr lang="en-US"/>
        </a:p>
      </dgm:t>
    </dgm:pt>
    <dgm:pt modelId="{8F8D6F69-910A-4D49-A235-39A7A0BDDFF1}" type="sibTrans" cxnId="{B8F4BC56-3AFC-4EC2-A817-A56C6411C6E5}">
      <dgm:prSet/>
      <dgm:spPr/>
      <dgm:t>
        <a:bodyPr/>
        <a:lstStyle/>
        <a:p>
          <a:endParaRPr lang="en-US"/>
        </a:p>
      </dgm:t>
    </dgm:pt>
    <dgm:pt modelId="{90FF457D-19AF-401D-9574-9E3C0749DF7A}">
      <dgm:prSet/>
      <dgm:spPr/>
      <dgm:t>
        <a:bodyPr/>
        <a:lstStyle/>
        <a:p>
          <a:r>
            <a:rPr lang="en-GB"/>
            <a:t>Pregnant woman</a:t>
          </a:r>
          <a:endParaRPr lang="en-US"/>
        </a:p>
      </dgm:t>
    </dgm:pt>
    <dgm:pt modelId="{3720DCCE-0AD3-4DE6-BC88-34EA6E2C95C4}" type="parTrans" cxnId="{F7943500-414D-4EF9-9755-BDECA4C1B402}">
      <dgm:prSet/>
      <dgm:spPr/>
      <dgm:t>
        <a:bodyPr/>
        <a:lstStyle/>
        <a:p>
          <a:endParaRPr lang="en-US"/>
        </a:p>
      </dgm:t>
    </dgm:pt>
    <dgm:pt modelId="{B5C3BE40-6E58-44FD-9719-532CEAD66BB3}" type="sibTrans" cxnId="{F7943500-414D-4EF9-9755-BDECA4C1B402}">
      <dgm:prSet/>
      <dgm:spPr/>
      <dgm:t>
        <a:bodyPr/>
        <a:lstStyle/>
        <a:p>
          <a:endParaRPr lang="en-US"/>
        </a:p>
      </dgm:t>
    </dgm:pt>
    <dgm:pt modelId="{12DE7FA6-9B78-40E1-8CFD-9C2F78AA2C72}">
      <dgm:prSet/>
      <dgm:spPr/>
      <dgm:t>
        <a:bodyPr/>
        <a:lstStyle/>
        <a:p>
          <a:r>
            <a:rPr lang="en-GB"/>
            <a:t>Miscarriage</a:t>
          </a:r>
          <a:endParaRPr lang="en-US"/>
        </a:p>
      </dgm:t>
    </dgm:pt>
    <dgm:pt modelId="{F78DE94F-2E8D-4268-9D42-E32768034186}" type="parTrans" cxnId="{37F7DDF5-EF99-44B5-98FF-D4C846DC43A3}">
      <dgm:prSet/>
      <dgm:spPr/>
      <dgm:t>
        <a:bodyPr/>
        <a:lstStyle/>
        <a:p>
          <a:endParaRPr lang="en-US"/>
        </a:p>
      </dgm:t>
    </dgm:pt>
    <dgm:pt modelId="{0FA56F6F-4CA9-4A5E-BD61-8D57492DC17E}" type="sibTrans" cxnId="{37F7DDF5-EF99-44B5-98FF-D4C846DC43A3}">
      <dgm:prSet/>
      <dgm:spPr/>
      <dgm:t>
        <a:bodyPr/>
        <a:lstStyle/>
        <a:p>
          <a:endParaRPr lang="en-US"/>
        </a:p>
      </dgm:t>
    </dgm:pt>
    <dgm:pt modelId="{0979CCB7-5775-4ACF-B295-86E80C8AB966}">
      <dgm:prSet/>
      <dgm:spPr/>
      <dgm:t>
        <a:bodyPr/>
        <a:lstStyle/>
        <a:p>
          <a:r>
            <a:rPr lang="en-GB"/>
            <a:t>Premature deaths</a:t>
          </a:r>
          <a:endParaRPr lang="en-US"/>
        </a:p>
      </dgm:t>
    </dgm:pt>
    <dgm:pt modelId="{CD452281-B35B-462D-8673-4E79B8EC7C13}" type="parTrans" cxnId="{3639D68E-49F9-4C01-B241-1DB853940356}">
      <dgm:prSet/>
      <dgm:spPr/>
      <dgm:t>
        <a:bodyPr/>
        <a:lstStyle/>
        <a:p>
          <a:endParaRPr lang="en-US"/>
        </a:p>
      </dgm:t>
    </dgm:pt>
    <dgm:pt modelId="{1274F73C-0FC3-4D32-AE85-B3014785AFAF}" type="sibTrans" cxnId="{3639D68E-49F9-4C01-B241-1DB853940356}">
      <dgm:prSet/>
      <dgm:spPr/>
      <dgm:t>
        <a:bodyPr/>
        <a:lstStyle/>
        <a:p>
          <a:endParaRPr lang="en-US"/>
        </a:p>
      </dgm:t>
    </dgm:pt>
    <dgm:pt modelId="{4FE2F8F3-8AD4-43DA-A65C-4AF445D118DA}">
      <dgm:prSet/>
      <dgm:spPr/>
      <dgm:t>
        <a:bodyPr/>
        <a:lstStyle/>
        <a:p>
          <a:r>
            <a:rPr lang="en-GB"/>
            <a:t>Encephalitis</a:t>
          </a:r>
          <a:endParaRPr lang="en-US"/>
        </a:p>
      </dgm:t>
    </dgm:pt>
    <dgm:pt modelId="{5870CCB5-771A-429A-B9D2-EE8DA5C71FBD}" type="parTrans" cxnId="{E8AE9BC2-A011-4955-9B14-7D57F3B3174C}">
      <dgm:prSet/>
      <dgm:spPr/>
      <dgm:t>
        <a:bodyPr/>
        <a:lstStyle/>
        <a:p>
          <a:endParaRPr lang="en-US"/>
        </a:p>
      </dgm:t>
    </dgm:pt>
    <dgm:pt modelId="{84F2F09B-93C1-4DA5-9A53-EDF7227906AA}" type="sibTrans" cxnId="{E8AE9BC2-A011-4955-9B14-7D57F3B3174C}">
      <dgm:prSet/>
      <dgm:spPr/>
      <dgm:t>
        <a:bodyPr/>
        <a:lstStyle/>
        <a:p>
          <a:endParaRPr lang="en-US"/>
        </a:p>
      </dgm:t>
    </dgm:pt>
    <dgm:pt modelId="{A3757860-5402-4A56-8723-ACAA6696F3D2}">
      <dgm:prSet/>
      <dgm:spPr/>
      <dgm:t>
        <a:bodyPr/>
        <a:lstStyle/>
        <a:p>
          <a:r>
            <a:rPr lang="en-GB"/>
            <a:t>Death </a:t>
          </a:r>
          <a:endParaRPr lang="en-US"/>
        </a:p>
      </dgm:t>
    </dgm:pt>
    <dgm:pt modelId="{D342CADF-1888-4FD0-B857-793C5FCAA5D5}" type="parTrans" cxnId="{B1F9A883-F0E1-4832-B486-2301E0B7C50C}">
      <dgm:prSet/>
      <dgm:spPr/>
      <dgm:t>
        <a:bodyPr/>
        <a:lstStyle/>
        <a:p>
          <a:endParaRPr lang="en-US"/>
        </a:p>
      </dgm:t>
    </dgm:pt>
    <dgm:pt modelId="{378815AD-61E2-4D69-8DEA-925795FC7665}" type="sibTrans" cxnId="{B1F9A883-F0E1-4832-B486-2301E0B7C50C}">
      <dgm:prSet/>
      <dgm:spPr/>
      <dgm:t>
        <a:bodyPr/>
        <a:lstStyle/>
        <a:p>
          <a:endParaRPr lang="en-US"/>
        </a:p>
      </dgm:t>
    </dgm:pt>
    <dgm:pt modelId="{8297A8C6-E3FF-4257-ACE3-ACB12DAC795E}" type="pres">
      <dgm:prSet presAssocID="{5B280A1A-4451-45A8-AD9B-EE16087DC8AB}" presName="diagram" presStyleCnt="0">
        <dgm:presLayoutVars>
          <dgm:dir/>
          <dgm:resizeHandles val="exact"/>
        </dgm:presLayoutVars>
      </dgm:prSet>
      <dgm:spPr/>
    </dgm:pt>
    <dgm:pt modelId="{3D31459E-4412-4313-BA36-E8456A284A4B}" type="pres">
      <dgm:prSet presAssocID="{5D8A2FBD-33B2-4A8F-83A9-CEA7DC15F4DD}" presName="node" presStyleLbl="node1" presStyleIdx="0" presStyleCnt="7">
        <dgm:presLayoutVars>
          <dgm:bulletEnabled val="1"/>
        </dgm:presLayoutVars>
      </dgm:prSet>
      <dgm:spPr/>
    </dgm:pt>
    <dgm:pt modelId="{FF9817A2-E8C9-4E36-9244-194F33E27531}" type="pres">
      <dgm:prSet presAssocID="{C71AC0D0-BB95-4E2A-9291-738D98EA6F32}" presName="sibTrans" presStyleCnt="0"/>
      <dgm:spPr/>
    </dgm:pt>
    <dgm:pt modelId="{570E01A6-C38E-413E-BD3D-DD2D348C4D10}" type="pres">
      <dgm:prSet presAssocID="{239DDA59-0DCE-47B9-9956-21FCB98B8B07}" presName="node" presStyleLbl="node1" presStyleIdx="1" presStyleCnt="7">
        <dgm:presLayoutVars>
          <dgm:bulletEnabled val="1"/>
        </dgm:presLayoutVars>
      </dgm:prSet>
      <dgm:spPr/>
    </dgm:pt>
    <dgm:pt modelId="{C04A0B59-11E6-4F27-9A18-ED4EAE211F58}" type="pres">
      <dgm:prSet presAssocID="{8F8D6F69-910A-4D49-A235-39A7A0BDDFF1}" presName="sibTrans" presStyleCnt="0"/>
      <dgm:spPr/>
    </dgm:pt>
    <dgm:pt modelId="{F376E2CE-4FE1-4333-9378-21C5F8B892CC}" type="pres">
      <dgm:prSet presAssocID="{90FF457D-19AF-401D-9574-9E3C0749DF7A}" presName="node" presStyleLbl="node1" presStyleIdx="2" presStyleCnt="7">
        <dgm:presLayoutVars>
          <dgm:bulletEnabled val="1"/>
        </dgm:presLayoutVars>
      </dgm:prSet>
      <dgm:spPr/>
    </dgm:pt>
    <dgm:pt modelId="{E654E939-D6B7-4063-A3D4-CCA8236E3D89}" type="pres">
      <dgm:prSet presAssocID="{B5C3BE40-6E58-44FD-9719-532CEAD66BB3}" presName="sibTrans" presStyleCnt="0"/>
      <dgm:spPr/>
    </dgm:pt>
    <dgm:pt modelId="{C6BDD309-CB26-460C-B6C6-79D3AD31D0AD}" type="pres">
      <dgm:prSet presAssocID="{12DE7FA6-9B78-40E1-8CFD-9C2F78AA2C72}" presName="node" presStyleLbl="node1" presStyleIdx="3" presStyleCnt="7">
        <dgm:presLayoutVars>
          <dgm:bulletEnabled val="1"/>
        </dgm:presLayoutVars>
      </dgm:prSet>
      <dgm:spPr/>
    </dgm:pt>
    <dgm:pt modelId="{E5FC3EBF-A120-4438-8586-93D8A81B1B59}" type="pres">
      <dgm:prSet presAssocID="{0FA56F6F-4CA9-4A5E-BD61-8D57492DC17E}" presName="sibTrans" presStyleCnt="0"/>
      <dgm:spPr/>
    </dgm:pt>
    <dgm:pt modelId="{368DA34C-BB07-4F99-969F-6835781EC5C1}" type="pres">
      <dgm:prSet presAssocID="{0979CCB7-5775-4ACF-B295-86E80C8AB966}" presName="node" presStyleLbl="node1" presStyleIdx="4" presStyleCnt="7">
        <dgm:presLayoutVars>
          <dgm:bulletEnabled val="1"/>
        </dgm:presLayoutVars>
      </dgm:prSet>
      <dgm:spPr/>
    </dgm:pt>
    <dgm:pt modelId="{C5137E64-CDD1-402F-8A0C-EBCFAB3CAB76}" type="pres">
      <dgm:prSet presAssocID="{1274F73C-0FC3-4D32-AE85-B3014785AFAF}" presName="sibTrans" presStyleCnt="0"/>
      <dgm:spPr/>
    </dgm:pt>
    <dgm:pt modelId="{CFC8BC4C-AA4F-4223-BF78-C3625EDF1665}" type="pres">
      <dgm:prSet presAssocID="{4FE2F8F3-8AD4-43DA-A65C-4AF445D118DA}" presName="node" presStyleLbl="node1" presStyleIdx="5" presStyleCnt="7">
        <dgm:presLayoutVars>
          <dgm:bulletEnabled val="1"/>
        </dgm:presLayoutVars>
      </dgm:prSet>
      <dgm:spPr/>
    </dgm:pt>
    <dgm:pt modelId="{43D6247E-5B87-4CE2-9982-0F15E9DBEB2C}" type="pres">
      <dgm:prSet presAssocID="{84F2F09B-93C1-4DA5-9A53-EDF7227906AA}" presName="sibTrans" presStyleCnt="0"/>
      <dgm:spPr/>
    </dgm:pt>
    <dgm:pt modelId="{7082F30D-B057-4DA8-9A76-E215A5ED9F39}" type="pres">
      <dgm:prSet presAssocID="{A3757860-5402-4A56-8723-ACAA6696F3D2}" presName="node" presStyleLbl="node1" presStyleIdx="6" presStyleCnt="7">
        <dgm:presLayoutVars>
          <dgm:bulletEnabled val="1"/>
        </dgm:presLayoutVars>
      </dgm:prSet>
      <dgm:spPr/>
    </dgm:pt>
  </dgm:ptLst>
  <dgm:cxnLst>
    <dgm:cxn modelId="{F7943500-414D-4EF9-9755-BDECA4C1B402}" srcId="{5B280A1A-4451-45A8-AD9B-EE16087DC8AB}" destId="{90FF457D-19AF-401D-9574-9E3C0749DF7A}" srcOrd="2" destOrd="0" parTransId="{3720DCCE-0AD3-4DE6-BC88-34EA6E2C95C4}" sibTransId="{B5C3BE40-6E58-44FD-9719-532CEAD66BB3}"/>
    <dgm:cxn modelId="{D4807F17-7D3C-418F-BD24-058322FBC420}" type="presOf" srcId="{5B280A1A-4451-45A8-AD9B-EE16087DC8AB}" destId="{8297A8C6-E3FF-4257-ACE3-ACB12DAC795E}" srcOrd="0" destOrd="0" presId="urn:microsoft.com/office/officeart/2005/8/layout/default"/>
    <dgm:cxn modelId="{ECF23339-2E22-44A4-A3A9-55B454D484CB}" srcId="{5B280A1A-4451-45A8-AD9B-EE16087DC8AB}" destId="{5D8A2FBD-33B2-4A8F-83A9-CEA7DC15F4DD}" srcOrd="0" destOrd="0" parTransId="{EF58674E-70B2-4F63-9359-03AD47B8C312}" sibTransId="{C71AC0D0-BB95-4E2A-9291-738D98EA6F32}"/>
    <dgm:cxn modelId="{62F2545C-E24A-4A90-9E73-0BC037955725}" type="presOf" srcId="{90FF457D-19AF-401D-9574-9E3C0749DF7A}" destId="{F376E2CE-4FE1-4333-9378-21C5F8B892CC}" srcOrd="0" destOrd="0" presId="urn:microsoft.com/office/officeart/2005/8/layout/default"/>
    <dgm:cxn modelId="{2A6B6C4B-6AB9-49D4-8B1C-C7086ECE6423}" type="presOf" srcId="{4FE2F8F3-8AD4-43DA-A65C-4AF445D118DA}" destId="{CFC8BC4C-AA4F-4223-BF78-C3625EDF1665}" srcOrd="0" destOrd="0" presId="urn:microsoft.com/office/officeart/2005/8/layout/default"/>
    <dgm:cxn modelId="{B8F4BC56-3AFC-4EC2-A817-A56C6411C6E5}" srcId="{5B280A1A-4451-45A8-AD9B-EE16087DC8AB}" destId="{239DDA59-0DCE-47B9-9956-21FCB98B8B07}" srcOrd="1" destOrd="0" parTransId="{F53C0E44-AB2A-4B98-B7E0-C404462FA992}" sibTransId="{8F8D6F69-910A-4D49-A235-39A7A0BDDFF1}"/>
    <dgm:cxn modelId="{17418E7E-AED4-4F69-B1F7-3E446D0D97AD}" type="presOf" srcId="{0979CCB7-5775-4ACF-B295-86E80C8AB966}" destId="{368DA34C-BB07-4F99-969F-6835781EC5C1}" srcOrd="0" destOrd="0" presId="urn:microsoft.com/office/officeart/2005/8/layout/default"/>
    <dgm:cxn modelId="{B1F9A883-F0E1-4832-B486-2301E0B7C50C}" srcId="{5B280A1A-4451-45A8-AD9B-EE16087DC8AB}" destId="{A3757860-5402-4A56-8723-ACAA6696F3D2}" srcOrd="6" destOrd="0" parTransId="{D342CADF-1888-4FD0-B857-793C5FCAA5D5}" sibTransId="{378815AD-61E2-4D69-8DEA-925795FC7665}"/>
    <dgm:cxn modelId="{3639D68E-49F9-4C01-B241-1DB853940356}" srcId="{5B280A1A-4451-45A8-AD9B-EE16087DC8AB}" destId="{0979CCB7-5775-4ACF-B295-86E80C8AB966}" srcOrd="4" destOrd="0" parTransId="{CD452281-B35B-462D-8673-4E79B8EC7C13}" sibTransId="{1274F73C-0FC3-4D32-AE85-B3014785AFAF}"/>
    <dgm:cxn modelId="{62AF7292-7482-4A62-B23D-F1E720390916}" type="presOf" srcId="{A3757860-5402-4A56-8723-ACAA6696F3D2}" destId="{7082F30D-B057-4DA8-9A76-E215A5ED9F39}" srcOrd="0" destOrd="0" presId="urn:microsoft.com/office/officeart/2005/8/layout/default"/>
    <dgm:cxn modelId="{E8AE9BC2-A011-4955-9B14-7D57F3B3174C}" srcId="{5B280A1A-4451-45A8-AD9B-EE16087DC8AB}" destId="{4FE2F8F3-8AD4-43DA-A65C-4AF445D118DA}" srcOrd="5" destOrd="0" parTransId="{5870CCB5-771A-429A-B9D2-EE8DA5C71FBD}" sibTransId="{84F2F09B-93C1-4DA5-9A53-EDF7227906AA}"/>
    <dgm:cxn modelId="{96D432DE-94B7-4EBF-B567-28D4C2868E2B}" type="presOf" srcId="{239DDA59-0DCE-47B9-9956-21FCB98B8B07}" destId="{570E01A6-C38E-413E-BD3D-DD2D348C4D10}" srcOrd="0" destOrd="0" presId="urn:microsoft.com/office/officeart/2005/8/layout/default"/>
    <dgm:cxn modelId="{32F361E1-63D0-4C84-914D-EB696EE8F7CB}" type="presOf" srcId="{12DE7FA6-9B78-40E1-8CFD-9C2F78AA2C72}" destId="{C6BDD309-CB26-460C-B6C6-79D3AD31D0AD}" srcOrd="0" destOrd="0" presId="urn:microsoft.com/office/officeart/2005/8/layout/default"/>
    <dgm:cxn modelId="{37F7DDF5-EF99-44B5-98FF-D4C846DC43A3}" srcId="{5B280A1A-4451-45A8-AD9B-EE16087DC8AB}" destId="{12DE7FA6-9B78-40E1-8CFD-9C2F78AA2C72}" srcOrd="3" destOrd="0" parTransId="{F78DE94F-2E8D-4268-9D42-E32768034186}" sibTransId="{0FA56F6F-4CA9-4A5E-BD61-8D57492DC17E}"/>
    <dgm:cxn modelId="{A5C123FE-F4FE-45A5-A92D-4E4C46D348DA}" type="presOf" srcId="{5D8A2FBD-33B2-4A8F-83A9-CEA7DC15F4DD}" destId="{3D31459E-4412-4313-BA36-E8456A284A4B}" srcOrd="0" destOrd="0" presId="urn:microsoft.com/office/officeart/2005/8/layout/default"/>
    <dgm:cxn modelId="{DD18937E-9900-4786-BC30-3E4D393F7463}" type="presParOf" srcId="{8297A8C6-E3FF-4257-ACE3-ACB12DAC795E}" destId="{3D31459E-4412-4313-BA36-E8456A284A4B}" srcOrd="0" destOrd="0" presId="urn:microsoft.com/office/officeart/2005/8/layout/default"/>
    <dgm:cxn modelId="{351D14C8-0FB0-42B8-A6B0-810FF69CD1A4}" type="presParOf" srcId="{8297A8C6-E3FF-4257-ACE3-ACB12DAC795E}" destId="{FF9817A2-E8C9-4E36-9244-194F33E27531}" srcOrd="1" destOrd="0" presId="urn:microsoft.com/office/officeart/2005/8/layout/default"/>
    <dgm:cxn modelId="{06F82517-3A06-4CC4-B455-705E6E2553A2}" type="presParOf" srcId="{8297A8C6-E3FF-4257-ACE3-ACB12DAC795E}" destId="{570E01A6-C38E-413E-BD3D-DD2D348C4D10}" srcOrd="2" destOrd="0" presId="urn:microsoft.com/office/officeart/2005/8/layout/default"/>
    <dgm:cxn modelId="{E9A826DF-19F8-423E-B1FC-13C3F1B21448}" type="presParOf" srcId="{8297A8C6-E3FF-4257-ACE3-ACB12DAC795E}" destId="{C04A0B59-11E6-4F27-9A18-ED4EAE211F58}" srcOrd="3" destOrd="0" presId="urn:microsoft.com/office/officeart/2005/8/layout/default"/>
    <dgm:cxn modelId="{C96EBA5F-54D7-41CF-A247-0293F332D0AD}" type="presParOf" srcId="{8297A8C6-E3FF-4257-ACE3-ACB12DAC795E}" destId="{F376E2CE-4FE1-4333-9378-21C5F8B892CC}" srcOrd="4" destOrd="0" presId="urn:microsoft.com/office/officeart/2005/8/layout/default"/>
    <dgm:cxn modelId="{F282675A-39E8-477C-AF7E-9BC05855180E}" type="presParOf" srcId="{8297A8C6-E3FF-4257-ACE3-ACB12DAC795E}" destId="{E654E939-D6B7-4063-A3D4-CCA8236E3D89}" srcOrd="5" destOrd="0" presId="urn:microsoft.com/office/officeart/2005/8/layout/default"/>
    <dgm:cxn modelId="{0CE8D46C-2895-4988-B381-318789B34BB6}" type="presParOf" srcId="{8297A8C6-E3FF-4257-ACE3-ACB12DAC795E}" destId="{C6BDD309-CB26-460C-B6C6-79D3AD31D0AD}" srcOrd="6" destOrd="0" presId="urn:microsoft.com/office/officeart/2005/8/layout/default"/>
    <dgm:cxn modelId="{4498C92D-A4CE-4AFE-AFE8-54E8F2BD6D12}" type="presParOf" srcId="{8297A8C6-E3FF-4257-ACE3-ACB12DAC795E}" destId="{E5FC3EBF-A120-4438-8586-93D8A81B1B59}" srcOrd="7" destOrd="0" presId="urn:microsoft.com/office/officeart/2005/8/layout/default"/>
    <dgm:cxn modelId="{592A4AD1-38F8-4DE4-9A91-98A69BF87935}" type="presParOf" srcId="{8297A8C6-E3FF-4257-ACE3-ACB12DAC795E}" destId="{368DA34C-BB07-4F99-969F-6835781EC5C1}" srcOrd="8" destOrd="0" presId="urn:microsoft.com/office/officeart/2005/8/layout/default"/>
    <dgm:cxn modelId="{6DDD708D-5517-450C-BA98-DEBAB7904177}" type="presParOf" srcId="{8297A8C6-E3FF-4257-ACE3-ACB12DAC795E}" destId="{C5137E64-CDD1-402F-8A0C-EBCFAB3CAB76}" srcOrd="9" destOrd="0" presId="urn:microsoft.com/office/officeart/2005/8/layout/default"/>
    <dgm:cxn modelId="{333236E7-8212-4DE3-962F-7E643BA203C3}" type="presParOf" srcId="{8297A8C6-E3FF-4257-ACE3-ACB12DAC795E}" destId="{CFC8BC4C-AA4F-4223-BF78-C3625EDF1665}" srcOrd="10" destOrd="0" presId="urn:microsoft.com/office/officeart/2005/8/layout/default"/>
    <dgm:cxn modelId="{98A05212-A495-49E7-B9EE-908763A98473}" type="presParOf" srcId="{8297A8C6-E3FF-4257-ACE3-ACB12DAC795E}" destId="{43D6247E-5B87-4CE2-9982-0F15E9DBEB2C}" srcOrd="11" destOrd="0" presId="urn:microsoft.com/office/officeart/2005/8/layout/default"/>
    <dgm:cxn modelId="{C18E7361-D9B5-41F2-955C-8F09CCEA8D37}" type="presParOf" srcId="{8297A8C6-E3FF-4257-ACE3-ACB12DAC795E}" destId="{7082F30D-B057-4DA8-9A76-E215A5ED9F39}"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CD0FB3B-0859-4DBB-97C7-431B0E8CCA7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ED36812-4F78-4C35-A436-681B5D80CC3E}">
      <dgm:prSet/>
      <dgm:spPr/>
      <dgm:t>
        <a:bodyPr/>
        <a:lstStyle/>
        <a:p>
          <a:r>
            <a:rPr lang="en-GB"/>
            <a:t>Elimination of measles remains a priority goal for all countries</a:t>
          </a:r>
          <a:endParaRPr lang="en-US"/>
        </a:p>
      </dgm:t>
    </dgm:pt>
    <dgm:pt modelId="{F2DBC513-9EB1-4606-99DA-5B9128AF8B3A}" type="parTrans" cxnId="{F1F564ED-E4C6-43A6-AFF7-6558F2845D53}">
      <dgm:prSet/>
      <dgm:spPr/>
      <dgm:t>
        <a:bodyPr/>
        <a:lstStyle/>
        <a:p>
          <a:endParaRPr lang="en-US"/>
        </a:p>
      </dgm:t>
    </dgm:pt>
    <dgm:pt modelId="{D193F813-B76C-4B38-B12D-861B7094C9EC}" type="sibTrans" cxnId="{F1F564ED-E4C6-43A6-AFF7-6558F2845D53}">
      <dgm:prSet/>
      <dgm:spPr/>
      <dgm:t>
        <a:bodyPr/>
        <a:lstStyle/>
        <a:p>
          <a:endParaRPr lang="en-US"/>
        </a:p>
      </dgm:t>
    </dgm:pt>
    <dgm:pt modelId="{76E5B5E5-046E-4D7C-9406-0721906E73F3}">
      <dgm:prSet/>
      <dgm:spPr/>
      <dgm:t>
        <a:bodyPr/>
        <a:lstStyle/>
        <a:p>
          <a:r>
            <a:rPr lang="en-GB" dirty="0"/>
            <a:t>It is imperative that countries achieve &amp;  maintain 95% coverage with 2 doses of measles vaccine.</a:t>
          </a:r>
          <a:endParaRPr lang="en-US" dirty="0"/>
        </a:p>
      </dgm:t>
    </dgm:pt>
    <dgm:pt modelId="{13383053-C61E-4817-9F1F-EAC0A8D19D9D}" type="parTrans" cxnId="{AEBFCCDB-250B-41D6-ABB8-0B24F3E8C41B}">
      <dgm:prSet/>
      <dgm:spPr/>
      <dgm:t>
        <a:bodyPr/>
        <a:lstStyle/>
        <a:p>
          <a:endParaRPr lang="en-US"/>
        </a:p>
      </dgm:t>
    </dgm:pt>
    <dgm:pt modelId="{B98F5532-F54A-4480-B96D-69277CC72428}" type="sibTrans" cxnId="{AEBFCCDB-250B-41D6-ABB8-0B24F3E8C41B}">
      <dgm:prSet/>
      <dgm:spPr/>
      <dgm:t>
        <a:bodyPr/>
        <a:lstStyle/>
        <a:p>
          <a:endParaRPr lang="en-US"/>
        </a:p>
      </dgm:t>
    </dgm:pt>
    <dgm:pt modelId="{60A26B47-AC00-4F41-92EC-F19F73E8D2F3}">
      <dgm:prSet/>
      <dgm:spPr/>
      <dgm:t>
        <a:bodyPr/>
        <a:lstStyle/>
        <a:p>
          <a:r>
            <a:rPr lang="en-GB" dirty="0"/>
            <a:t>Eliminating these diseases means closure of immunity gaps in the population</a:t>
          </a:r>
          <a:endParaRPr lang="en-US" dirty="0"/>
        </a:p>
      </dgm:t>
    </dgm:pt>
    <dgm:pt modelId="{B3FA382B-1F9D-4780-A3CB-0B736F033A71}" type="parTrans" cxnId="{AE333DE8-4BEB-4E70-A89B-C735536FE975}">
      <dgm:prSet/>
      <dgm:spPr/>
      <dgm:t>
        <a:bodyPr/>
        <a:lstStyle/>
        <a:p>
          <a:endParaRPr lang="en-US"/>
        </a:p>
      </dgm:t>
    </dgm:pt>
    <dgm:pt modelId="{45132FB3-4050-4BC4-AC0A-1B780D5ED815}" type="sibTrans" cxnId="{AE333DE8-4BEB-4E70-A89B-C735536FE975}">
      <dgm:prSet/>
      <dgm:spPr/>
      <dgm:t>
        <a:bodyPr/>
        <a:lstStyle/>
        <a:p>
          <a:endParaRPr lang="en-US"/>
        </a:p>
      </dgm:t>
    </dgm:pt>
    <dgm:pt modelId="{FCAE66F8-D28E-45C3-A2BC-639E07694664}">
      <dgm:prSet/>
      <dgm:spPr/>
      <dgm:t>
        <a:bodyPr/>
        <a:lstStyle/>
        <a:p>
          <a:r>
            <a:rPr lang="en-GB"/>
            <a:t>Elimination standard surveillance to monitor the disease occurrence </a:t>
          </a:r>
          <a:endParaRPr lang="en-US"/>
        </a:p>
      </dgm:t>
    </dgm:pt>
    <dgm:pt modelId="{0B36B09B-7534-4EB3-85D8-8E4B1B31A4BC}" type="parTrans" cxnId="{0EEAF3F1-FFAA-4DC6-9622-F845A55CC145}">
      <dgm:prSet/>
      <dgm:spPr/>
      <dgm:t>
        <a:bodyPr/>
        <a:lstStyle/>
        <a:p>
          <a:endParaRPr lang="en-US"/>
        </a:p>
      </dgm:t>
    </dgm:pt>
    <dgm:pt modelId="{6B399270-91B9-4499-BF3C-F404ADECDF32}" type="sibTrans" cxnId="{0EEAF3F1-FFAA-4DC6-9622-F845A55CC145}">
      <dgm:prSet/>
      <dgm:spPr/>
      <dgm:t>
        <a:bodyPr/>
        <a:lstStyle/>
        <a:p>
          <a:endParaRPr lang="en-US"/>
        </a:p>
      </dgm:t>
    </dgm:pt>
    <dgm:pt modelId="{3632E3C6-F292-412E-BF35-7318551D8239}">
      <dgm:prSet/>
      <dgm:spPr/>
      <dgm:t>
        <a:bodyPr/>
        <a:lstStyle/>
        <a:p>
          <a:r>
            <a:rPr lang="en-GB"/>
            <a:t>Take public health action </a:t>
          </a:r>
          <a:endParaRPr lang="en-US"/>
        </a:p>
      </dgm:t>
    </dgm:pt>
    <dgm:pt modelId="{0EE375FF-2055-48B4-9F8E-542AE4EA9D7B}" type="parTrans" cxnId="{FD3DEFFE-39DC-4B80-B11E-9B087AA65054}">
      <dgm:prSet/>
      <dgm:spPr/>
      <dgm:t>
        <a:bodyPr/>
        <a:lstStyle/>
        <a:p>
          <a:endParaRPr lang="en-US"/>
        </a:p>
      </dgm:t>
    </dgm:pt>
    <dgm:pt modelId="{DB3D3D1B-4685-49CB-9EB5-FBF00DC21077}" type="sibTrans" cxnId="{FD3DEFFE-39DC-4B80-B11E-9B087AA65054}">
      <dgm:prSet/>
      <dgm:spPr/>
      <dgm:t>
        <a:bodyPr/>
        <a:lstStyle/>
        <a:p>
          <a:endParaRPr lang="en-US"/>
        </a:p>
      </dgm:t>
    </dgm:pt>
    <dgm:pt modelId="{9FD5A1B8-367E-46FB-B2BD-6F9CE6F3B7B9}">
      <dgm:prSet/>
      <dgm:spPr/>
      <dgm:t>
        <a:bodyPr/>
        <a:lstStyle/>
        <a:p>
          <a:r>
            <a:rPr lang="en-GB"/>
            <a:t>(WHO 2024)</a:t>
          </a:r>
          <a:endParaRPr lang="en-US"/>
        </a:p>
      </dgm:t>
    </dgm:pt>
    <dgm:pt modelId="{34E3262F-FCE6-4DF9-97C4-656F0B000F7D}" type="parTrans" cxnId="{7B5A66B2-8348-4774-A4EE-EF5101A383CD}">
      <dgm:prSet/>
      <dgm:spPr/>
      <dgm:t>
        <a:bodyPr/>
        <a:lstStyle/>
        <a:p>
          <a:endParaRPr lang="en-US"/>
        </a:p>
      </dgm:t>
    </dgm:pt>
    <dgm:pt modelId="{7A29038E-F70C-4B3C-B55D-CA1F083C6DAB}" type="sibTrans" cxnId="{7B5A66B2-8348-4774-A4EE-EF5101A383CD}">
      <dgm:prSet/>
      <dgm:spPr/>
      <dgm:t>
        <a:bodyPr/>
        <a:lstStyle/>
        <a:p>
          <a:endParaRPr lang="en-US"/>
        </a:p>
      </dgm:t>
    </dgm:pt>
    <dgm:pt modelId="{78972E6A-A497-49E1-A5E2-A4F2FFA00573}" type="pres">
      <dgm:prSet presAssocID="{ACD0FB3B-0859-4DBB-97C7-431B0E8CCA77}" presName="root" presStyleCnt="0">
        <dgm:presLayoutVars>
          <dgm:dir/>
          <dgm:resizeHandles val="exact"/>
        </dgm:presLayoutVars>
      </dgm:prSet>
      <dgm:spPr/>
    </dgm:pt>
    <dgm:pt modelId="{DF8A5F1E-3029-4621-862A-CB1B1CEF0960}" type="pres">
      <dgm:prSet presAssocID="{4ED36812-4F78-4C35-A436-681B5D80CC3E}" presName="compNode" presStyleCnt="0"/>
      <dgm:spPr/>
    </dgm:pt>
    <dgm:pt modelId="{4410DA29-3BB0-44BD-955C-C8BE3FF83740}" type="pres">
      <dgm:prSet presAssocID="{4ED36812-4F78-4C35-A436-681B5D80CC3E}" presName="bgRect" presStyleLbl="bgShp" presStyleIdx="0" presStyleCnt="6"/>
      <dgm:spPr/>
    </dgm:pt>
    <dgm:pt modelId="{8A0B0252-133A-45AD-8F5E-ACE18156187C}" type="pres">
      <dgm:prSet presAssocID="{4ED36812-4F78-4C35-A436-681B5D80CC3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3CB48295-270F-4044-9DA8-D93353BABE36}" type="pres">
      <dgm:prSet presAssocID="{4ED36812-4F78-4C35-A436-681B5D80CC3E}" presName="spaceRect" presStyleCnt="0"/>
      <dgm:spPr/>
    </dgm:pt>
    <dgm:pt modelId="{49DF3510-CB7E-4623-9EFA-9FEF2F6E4A38}" type="pres">
      <dgm:prSet presAssocID="{4ED36812-4F78-4C35-A436-681B5D80CC3E}" presName="parTx" presStyleLbl="revTx" presStyleIdx="0" presStyleCnt="6">
        <dgm:presLayoutVars>
          <dgm:chMax val="0"/>
          <dgm:chPref val="0"/>
        </dgm:presLayoutVars>
      </dgm:prSet>
      <dgm:spPr/>
    </dgm:pt>
    <dgm:pt modelId="{419C33E2-54EE-4C16-A090-BD7A9B3219D7}" type="pres">
      <dgm:prSet presAssocID="{D193F813-B76C-4B38-B12D-861B7094C9EC}" presName="sibTrans" presStyleCnt="0"/>
      <dgm:spPr/>
    </dgm:pt>
    <dgm:pt modelId="{A1067BA4-01B7-4DFD-9BCE-9CF5A113C1BC}" type="pres">
      <dgm:prSet presAssocID="{76E5B5E5-046E-4D7C-9406-0721906E73F3}" presName="compNode" presStyleCnt="0"/>
      <dgm:spPr/>
    </dgm:pt>
    <dgm:pt modelId="{2C0510C6-6DA3-4182-9ED1-2DA10236CA8F}" type="pres">
      <dgm:prSet presAssocID="{76E5B5E5-046E-4D7C-9406-0721906E73F3}" presName="bgRect" presStyleLbl="bgShp" presStyleIdx="1" presStyleCnt="6"/>
      <dgm:spPr/>
    </dgm:pt>
    <dgm:pt modelId="{ED5322D5-2890-4A6A-938C-54464E0BEBB9}" type="pres">
      <dgm:prSet presAssocID="{76E5B5E5-046E-4D7C-9406-0721906E73F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edle"/>
        </a:ext>
      </dgm:extLst>
    </dgm:pt>
    <dgm:pt modelId="{31825C30-83F7-4930-A772-81E6A42ED1CE}" type="pres">
      <dgm:prSet presAssocID="{76E5B5E5-046E-4D7C-9406-0721906E73F3}" presName="spaceRect" presStyleCnt="0"/>
      <dgm:spPr/>
    </dgm:pt>
    <dgm:pt modelId="{771B53FA-79DA-4B92-A27F-166EB75C4299}" type="pres">
      <dgm:prSet presAssocID="{76E5B5E5-046E-4D7C-9406-0721906E73F3}" presName="parTx" presStyleLbl="revTx" presStyleIdx="1" presStyleCnt="6">
        <dgm:presLayoutVars>
          <dgm:chMax val="0"/>
          <dgm:chPref val="0"/>
        </dgm:presLayoutVars>
      </dgm:prSet>
      <dgm:spPr/>
    </dgm:pt>
    <dgm:pt modelId="{052C6A81-63E1-443F-8843-DD67BE8A4875}" type="pres">
      <dgm:prSet presAssocID="{B98F5532-F54A-4480-B96D-69277CC72428}" presName="sibTrans" presStyleCnt="0"/>
      <dgm:spPr/>
    </dgm:pt>
    <dgm:pt modelId="{AAAF8F7B-0BF3-4240-8230-E8A68AA9B92D}" type="pres">
      <dgm:prSet presAssocID="{60A26B47-AC00-4F41-92EC-F19F73E8D2F3}" presName="compNode" presStyleCnt="0"/>
      <dgm:spPr/>
    </dgm:pt>
    <dgm:pt modelId="{78ADC30C-5BB9-47DD-A8B9-750F865B969E}" type="pres">
      <dgm:prSet presAssocID="{60A26B47-AC00-4F41-92EC-F19F73E8D2F3}" presName="bgRect" presStyleLbl="bgShp" presStyleIdx="2" presStyleCnt="6"/>
      <dgm:spPr/>
    </dgm:pt>
    <dgm:pt modelId="{F08CC834-0FEA-4B00-A36A-CACD5FC9A7AF}" type="pres">
      <dgm:prSet presAssocID="{60A26B47-AC00-4F41-92EC-F19F73E8D2F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9A73C83B-6777-4A6B-AAC2-0A4C73F5B1A7}" type="pres">
      <dgm:prSet presAssocID="{60A26B47-AC00-4F41-92EC-F19F73E8D2F3}" presName="spaceRect" presStyleCnt="0"/>
      <dgm:spPr/>
    </dgm:pt>
    <dgm:pt modelId="{894D7ACA-0424-4919-9704-EC2D0C5CCA9B}" type="pres">
      <dgm:prSet presAssocID="{60A26B47-AC00-4F41-92EC-F19F73E8D2F3}" presName="parTx" presStyleLbl="revTx" presStyleIdx="2" presStyleCnt="6">
        <dgm:presLayoutVars>
          <dgm:chMax val="0"/>
          <dgm:chPref val="0"/>
        </dgm:presLayoutVars>
      </dgm:prSet>
      <dgm:spPr/>
    </dgm:pt>
    <dgm:pt modelId="{E94F918A-B0B5-4BED-A612-779EE49E0FFB}" type="pres">
      <dgm:prSet presAssocID="{45132FB3-4050-4BC4-AC0A-1B780D5ED815}" presName="sibTrans" presStyleCnt="0"/>
      <dgm:spPr/>
    </dgm:pt>
    <dgm:pt modelId="{596144FC-0FAF-455D-9BC7-FAE4824ABA7C}" type="pres">
      <dgm:prSet presAssocID="{FCAE66F8-D28E-45C3-A2BC-639E07694664}" presName="compNode" presStyleCnt="0"/>
      <dgm:spPr/>
    </dgm:pt>
    <dgm:pt modelId="{60CED3E7-292B-4F9E-9A7A-9A3C83EDDE67}" type="pres">
      <dgm:prSet presAssocID="{FCAE66F8-D28E-45C3-A2BC-639E07694664}" presName="bgRect" presStyleLbl="bgShp" presStyleIdx="3" presStyleCnt="6"/>
      <dgm:spPr/>
    </dgm:pt>
    <dgm:pt modelId="{C903F34D-B8A8-4355-A767-734FAF0947A6}" type="pres">
      <dgm:prSet presAssocID="{FCAE66F8-D28E-45C3-A2BC-639E0769466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6FD6EACF-246A-4563-9CC6-9EB2CBAC8757}" type="pres">
      <dgm:prSet presAssocID="{FCAE66F8-D28E-45C3-A2BC-639E07694664}" presName="spaceRect" presStyleCnt="0"/>
      <dgm:spPr/>
    </dgm:pt>
    <dgm:pt modelId="{8EB6E8DD-FC8B-45F1-A466-FB9548C62CE8}" type="pres">
      <dgm:prSet presAssocID="{FCAE66F8-D28E-45C3-A2BC-639E07694664}" presName="parTx" presStyleLbl="revTx" presStyleIdx="3" presStyleCnt="6">
        <dgm:presLayoutVars>
          <dgm:chMax val="0"/>
          <dgm:chPref val="0"/>
        </dgm:presLayoutVars>
      </dgm:prSet>
      <dgm:spPr/>
    </dgm:pt>
    <dgm:pt modelId="{821CEB63-FC3B-434F-AF24-D7E719ED9929}" type="pres">
      <dgm:prSet presAssocID="{6B399270-91B9-4499-BF3C-F404ADECDF32}" presName="sibTrans" presStyleCnt="0"/>
      <dgm:spPr/>
    </dgm:pt>
    <dgm:pt modelId="{6C9C9CCE-DFAD-455E-8BB7-4DE9A3BCD405}" type="pres">
      <dgm:prSet presAssocID="{3632E3C6-F292-412E-BF35-7318551D8239}" presName="compNode" presStyleCnt="0"/>
      <dgm:spPr/>
    </dgm:pt>
    <dgm:pt modelId="{0254471E-3D3F-493B-87EF-73BB0080786C}" type="pres">
      <dgm:prSet presAssocID="{3632E3C6-F292-412E-BF35-7318551D8239}" presName="bgRect" presStyleLbl="bgShp" presStyleIdx="4" presStyleCnt="6"/>
      <dgm:spPr/>
    </dgm:pt>
    <dgm:pt modelId="{B90095C6-E2F7-4356-B9EF-98809F99A97F}" type="pres">
      <dgm:prSet presAssocID="{3632E3C6-F292-412E-BF35-7318551D823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ethoscope"/>
        </a:ext>
      </dgm:extLst>
    </dgm:pt>
    <dgm:pt modelId="{2782B5AF-CC7E-40FD-B7F6-78BE2CA03D82}" type="pres">
      <dgm:prSet presAssocID="{3632E3C6-F292-412E-BF35-7318551D8239}" presName="spaceRect" presStyleCnt="0"/>
      <dgm:spPr/>
    </dgm:pt>
    <dgm:pt modelId="{299DB50C-3EA8-4E05-8486-5F375F0547A5}" type="pres">
      <dgm:prSet presAssocID="{3632E3C6-F292-412E-BF35-7318551D8239}" presName="parTx" presStyleLbl="revTx" presStyleIdx="4" presStyleCnt="6">
        <dgm:presLayoutVars>
          <dgm:chMax val="0"/>
          <dgm:chPref val="0"/>
        </dgm:presLayoutVars>
      </dgm:prSet>
      <dgm:spPr/>
    </dgm:pt>
    <dgm:pt modelId="{473081EF-7A8F-4AF0-8FBA-1FE8B7E83556}" type="pres">
      <dgm:prSet presAssocID="{DB3D3D1B-4685-49CB-9EB5-FBF00DC21077}" presName="sibTrans" presStyleCnt="0"/>
      <dgm:spPr/>
    </dgm:pt>
    <dgm:pt modelId="{E27A919E-B7FA-4BE3-94D2-DF870C832C5F}" type="pres">
      <dgm:prSet presAssocID="{9FD5A1B8-367E-46FB-B2BD-6F9CE6F3B7B9}" presName="compNode" presStyleCnt="0"/>
      <dgm:spPr/>
    </dgm:pt>
    <dgm:pt modelId="{545C8AD8-A9D0-4676-BFA5-8DA905D40A1B}" type="pres">
      <dgm:prSet presAssocID="{9FD5A1B8-367E-46FB-B2BD-6F9CE6F3B7B9}" presName="bgRect" presStyleLbl="bgShp" presStyleIdx="5" presStyleCnt="6"/>
      <dgm:spPr/>
    </dgm:pt>
    <dgm:pt modelId="{9FE3EBA3-4E88-48A0-9C71-3F62BB9D5A55}" type="pres">
      <dgm:prSet presAssocID="{9FD5A1B8-367E-46FB-B2BD-6F9CE6F3B7B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rophy"/>
        </a:ext>
      </dgm:extLst>
    </dgm:pt>
    <dgm:pt modelId="{78056A75-8028-4B45-AADD-7CB648D8A937}" type="pres">
      <dgm:prSet presAssocID="{9FD5A1B8-367E-46FB-B2BD-6F9CE6F3B7B9}" presName="spaceRect" presStyleCnt="0"/>
      <dgm:spPr/>
    </dgm:pt>
    <dgm:pt modelId="{7E322A82-7BDE-402F-8B44-6194C9CDD653}" type="pres">
      <dgm:prSet presAssocID="{9FD5A1B8-367E-46FB-B2BD-6F9CE6F3B7B9}" presName="parTx" presStyleLbl="revTx" presStyleIdx="5" presStyleCnt="6">
        <dgm:presLayoutVars>
          <dgm:chMax val="0"/>
          <dgm:chPref val="0"/>
        </dgm:presLayoutVars>
      </dgm:prSet>
      <dgm:spPr/>
    </dgm:pt>
  </dgm:ptLst>
  <dgm:cxnLst>
    <dgm:cxn modelId="{02C71616-E357-4281-BB03-92D5ED1D1E67}" type="presOf" srcId="{3632E3C6-F292-412E-BF35-7318551D8239}" destId="{299DB50C-3EA8-4E05-8486-5F375F0547A5}" srcOrd="0" destOrd="0" presId="urn:microsoft.com/office/officeart/2018/2/layout/IconVerticalSolidList"/>
    <dgm:cxn modelId="{FF3C6947-5827-4B2C-870E-C86C2D79924C}" type="presOf" srcId="{ACD0FB3B-0859-4DBB-97C7-431B0E8CCA77}" destId="{78972E6A-A497-49E1-A5E2-A4F2FFA00573}" srcOrd="0" destOrd="0" presId="urn:microsoft.com/office/officeart/2018/2/layout/IconVerticalSolidList"/>
    <dgm:cxn modelId="{69234E8B-7B5D-4E77-89E2-8790F75B3014}" type="presOf" srcId="{4ED36812-4F78-4C35-A436-681B5D80CC3E}" destId="{49DF3510-CB7E-4623-9EFA-9FEF2F6E4A38}" srcOrd="0" destOrd="0" presId="urn:microsoft.com/office/officeart/2018/2/layout/IconVerticalSolidList"/>
    <dgm:cxn modelId="{4B0751A4-F1BB-48A1-96C0-908F4DAACD33}" type="presOf" srcId="{76E5B5E5-046E-4D7C-9406-0721906E73F3}" destId="{771B53FA-79DA-4B92-A27F-166EB75C4299}" srcOrd="0" destOrd="0" presId="urn:microsoft.com/office/officeart/2018/2/layout/IconVerticalSolidList"/>
    <dgm:cxn modelId="{B000D4AF-50AA-43F4-804C-7F626D3C3F17}" type="presOf" srcId="{60A26B47-AC00-4F41-92EC-F19F73E8D2F3}" destId="{894D7ACA-0424-4919-9704-EC2D0C5CCA9B}" srcOrd="0" destOrd="0" presId="urn:microsoft.com/office/officeart/2018/2/layout/IconVerticalSolidList"/>
    <dgm:cxn modelId="{7B5A66B2-8348-4774-A4EE-EF5101A383CD}" srcId="{ACD0FB3B-0859-4DBB-97C7-431B0E8CCA77}" destId="{9FD5A1B8-367E-46FB-B2BD-6F9CE6F3B7B9}" srcOrd="5" destOrd="0" parTransId="{34E3262F-FCE6-4DF9-97C4-656F0B000F7D}" sibTransId="{7A29038E-F70C-4B3C-B55D-CA1F083C6DAB}"/>
    <dgm:cxn modelId="{AEBFCCDB-250B-41D6-ABB8-0B24F3E8C41B}" srcId="{ACD0FB3B-0859-4DBB-97C7-431B0E8CCA77}" destId="{76E5B5E5-046E-4D7C-9406-0721906E73F3}" srcOrd="1" destOrd="0" parTransId="{13383053-C61E-4817-9F1F-EAC0A8D19D9D}" sibTransId="{B98F5532-F54A-4480-B96D-69277CC72428}"/>
    <dgm:cxn modelId="{EC67E9DB-8506-4047-8494-D98EBB8936D5}" type="presOf" srcId="{FCAE66F8-D28E-45C3-A2BC-639E07694664}" destId="{8EB6E8DD-FC8B-45F1-A466-FB9548C62CE8}" srcOrd="0" destOrd="0" presId="urn:microsoft.com/office/officeart/2018/2/layout/IconVerticalSolidList"/>
    <dgm:cxn modelId="{AE333DE8-4BEB-4E70-A89B-C735536FE975}" srcId="{ACD0FB3B-0859-4DBB-97C7-431B0E8CCA77}" destId="{60A26B47-AC00-4F41-92EC-F19F73E8D2F3}" srcOrd="2" destOrd="0" parTransId="{B3FA382B-1F9D-4780-A3CB-0B736F033A71}" sibTransId="{45132FB3-4050-4BC4-AC0A-1B780D5ED815}"/>
    <dgm:cxn modelId="{F1F564ED-E4C6-43A6-AFF7-6558F2845D53}" srcId="{ACD0FB3B-0859-4DBB-97C7-431B0E8CCA77}" destId="{4ED36812-4F78-4C35-A436-681B5D80CC3E}" srcOrd="0" destOrd="0" parTransId="{F2DBC513-9EB1-4606-99DA-5B9128AF8B3A}" sibTransId="{D193F813-B76C-4B38-B12D-861B7094C9EC}"/>
    <dgm:cxn modelId="{63A51BEF-0C4B-4955-841F-E4E50E671750}" type="presOf" srcId="{9FD5A1B8-367E-46FB-B2BD-6F9CE6F3B7B9}" destId="{7E322A82-7BDE-402F-8B44-6194C9CDD653}" srcOrd="0" destOrd="0" presId="urn:microsoft.com/office/officeart/2018/2/layout/IconVerticalSolidList"/>
    <dgm:cxn modelId="{0EEAF3F1-FFAA-4DC6-9622-F845A55CC145}" srcId="{ACD0FB3B-0859-4DBB-97C7-431B0E8CCA77}" destId="{FCAE66F8-D28E-45C3-A2BC-639E07694664}" srcOrd="3" destOrd="0" parTransId="{0B36B09B-7534-4EB3-85D8-8E4B1B31A4BC}" sibTransId="{6B399270-91B9-4499-BF3C-F404ADECDF32}"/>
    <dgm:cxn modelId="{FD3DEFFE-39DC-4B80-B11E-9B087AA65054}" srcId="{ACD0FB3B-0859-4DBB-97C7-431B0E8CCA77}" destId="{3632E3C6-F292-412E-BF35-7318551D8239}" srcOrd="4" destOrd="0" parTransId="{0EE375FF-2055-48B4-9F8E-542AE4EA9D7B}" sibTransId="{DB3D3D1B-4685-49CB-9EB5-FBF00DC21077}"/>
    <dgm:cxn modelId="{41012EE0-E548-4728-90F0-D766F327C23D}" type="presParOf" srcId="{78972E6A-A497-49E1-A5E2-A4F2FFA00573}" destId="{DF8A5F1E-3029-4621-862A-CB1B1CEF0960}" srcOrd="0" destOrd="0" presId="urn:microsoft.com/office/officeart/2018/2/layout/IconVerticalSolidList"/>
    <dgm:cxn modelId="{BCAE9C5E-F9B5-4D4C-AD45-4EBD4228EE85}" type="presParOf" srcId="{DF8A5F1E-3029-4621-862A-CB1B1CEF0960}" destId="{4410DA29-3BB0-44BD-955C-C8BE3FF83740}" srcOrd="0" destOrd="0" presId="urn:microsoft.com/office/officeart/2018/2/layout/IconVerticalSolidList"/>
    <dgm:cxn modelId="{D8C7EA24-E34C-47FF-B1C0-AD3431A1C687}" type="presParOf" srcId="{DF8A5F1E-3029-4621-862A-CB1B1CEF0960}" destId="{8A0B0252-133A-45AD-8F5E-ACE18156187C}" srcOrd="1" destOrd="0" presId="urn:microsoft.com/office/officeart/2018/2/layout/IconVerticalSolidList"/>
    <dgm:cxn modelId="{FCF58A40-95CA-464C-AB58-6F98557A155B}" type="presParOf" srcId="{DF8A5F1E-3029-4621-862A-CB1B1CEF0960}" destId="{3CB48295-270F-4044-9DA8-D93353BABE36}" srcOrd="2" destOrd="0" presId="urn:microsoft.com/office/officeart/2018/2/layout/IconVerticalSolidList"/>
    <dgm:cxn modelId="{DEDE30A4-6152-4097-ABDA-2B61B10B18D6}" type="presParOf" srcId="{DF8A5F1E-3029-4621-862A-CB1B1CEF0960}" destId="{49DF3510-CB7E-4623-9EFA-9FEF2F6E4A38}" srcOrd="3" destOrd="0" presId="urn:microsoft.com/office/officeart/2018/2/layout/IconVerticalSolidList"/>
    <dgm:cxn modelId="{ACA17322-F37E-4EA9-885E-3D141BAEF95A}" type="presParOf" srcId="{78972E6A-A497-49E1-A5E2-A4F2FFA00573}" destId="{419C33E2-54EE-4C16-A090-BD7A9B3219D7}" srcOrd="1" destOrd="0" presId="urn:microsoft.com/office/officeart/2018/2/layout/IconVerticalSolidList"/>
    <dgm:cxn modelId="{3CFB0241-9231-4F54-998B-8BDF02ACEDDF}" type="presParOf" srcId="{78972E6A-A497-49E1-A5E2-A4F2FFA00573}" destId="{A1067BA4-01B7-4DFD-9BCE-9CF5A113C1BC}" srcOrd="2" destOrd="0" presId="urn:microsoft.com/office/officeart/2018/2/layout/IconVerticalSolidList"/>
    <dgm:cxn modelId="{6F8A494C-98CB-434C-820E-EBB94AADA069}" type="presParOf" srcId="{A1067BA4-01B7-4DFD-9BCE-9CF5A113C1BC}" destId="{2C0510C6-6DA3-4182-9ED1-2DA10236CA8F}" srcOrd="0" destOrd="0" presId="urn:microsoft.com/office/officeart/2018/2/layout/IconVerticalSolidList"/>
    <dgm:cxn modelId="{D149B91F-596C-442C-AAAB-30B0BAF29BA2}" type="presParOf" srcId="{A1067BA4-01B7-4DFD-9BCE-9CF5A113C1BC}" destId="{ED5322D5-2890-4A6A-938C-54464E0BEBB9}" srcOrd="1" destOrd="0" presId="urn:microsoft.com/office/officeart/2018/2/layout/IconVerticalSolidList"/>
    <dgm:cxn modelId="{1357CF86-F982-4B6D-B835-2C1962F08838}" type="presParOf" srcId="{A1067BA4-01B7-4DFD-9BCE-9CF5A113C1BC}" destId="{31825C30-83F7-4930-A772-81E6A42ED1CE}" srcOrd="2" destOrd="0" presId="urn:microsoft.com/office/officeart/2018/2/layout/IconVerticalSolidList"/>
    <dgm:cxn modelId="{DFB23A61-097C-49FA-968F-78AE78D7FBE8}" type="presParOf" srcId="{A1067BA4-01B7-4DFD-9BCE-9CF5A113C1BC}" destId="{771B53FA-79DA-4B92-A27F-166EB75C4299}" srcOrd="3" destOrd="0" presId="urn:microsoft.com/office/officeart/2018/2/layout/IconVerticalSolidList"/>
    <dgm:cxn modelId="{731DF62F-834B-4883-B7EE-B70791F2D3B1}" type="presParOf" srcId="{78972E6A-A497-49E1-A5E2-A4F2FFA00573}" destId="{052C6A81-63E1-443F-8843-DD67BE8A4875}" srcOrd="3" destOrd="0" presId="urn:microsoft.com/office/officeart/2018/2/layout/IconVerticalSolidList"/>
    <dgm:cxn modelId="{85EDFE2B-11A8-4CD3-ADA0-C60696156E32}" type="presParOf" srcId="{78972E6A-A497-49E1-A5E2-A4F2FFA00573}" destId="{AAAF8F7B-0BF3-4240-8230-E8A68AA9B92D}" srcOrd="4" destOrd="0" presId="urn:microsoft.com/office/officeart/2018/2/layout/IconVerticalSolidList"/>
    <dgm:cxn modelId="{52921166-BBB4-469A-886B-7BF8E57D24F0}" type="presParOf" srcId="{AAAF8F7B-0BF3-4240-8230-E8A68AA9B92D}" destId="{78ADC30C-5BB9-47DD-A8B9-750F865B969E}" srcOrd="0" destOrd="0" presId="urn:microsoft.com/office/officeart/2018/2/layout/IconVerticalSolidList"/>
    <dgm:cxn modelId="{5D493030-7E7D-4F03-B2B5-EC4C5693FA6F}" type="presParOf" srcId="{AAAF8F7B-0BF3-4240-8230-E8A68AA9B92D}" destId="{F08CC834-0FEA-4B00-A36A-CACD5FC9A7AF}" srcOrd="1" destOrd="0" presId="urn:microsoft.com/office/officeart/2018/2/layout/IconVerticalSolidList"/>
    <dgm:cxn modelId="{F17BA483-1022-4137-9287-E4ED8C1837B6}" type="presParOf" srcId="{AAAF8F7B-0BF3-4240-8230-E8A68AA9B92D}" destId="{9A73C83B-6777-4A6B-AAC2-0A4C73F5B1A7}" srcOrd="2" destOrd="0" presId="urn:microsoft.com/office/officeart/2018/2/layout/IconVerticalSolidList"/>
    <dgm:cxn modelId="{CF811F99-5023-45EB-A5B1-A1A38A5A6530}" type="presParOf" srcId="{AAAF8F7B-0BF3-4240-8230-E8A68AA9B92D}" destId="{894D7ACA-0424-4919-9704-EC2D0C5CCA9B}" srcOrd="3" destOrd="0" presId="urn:microsoft.com/office/officeart/2018/2/layout/IconVerticalSolidList"/>
    <dgm:cxn modelId="{0EE9525B-EBD9-4281-B63B-E1A0179644CF}" type="presParOf" srcId="{78972E6A-A497-49E1-A5E2-A4F2FFA00573}" destId="{E94F918A-B0B5-4BED-A612-779EE49E0FFB}" srcOrd="5" destOrd="0" presId="urn:microsoft.com/office/officeart/2018/2/layout/IconVerticalSolidList"/>
    <dgm:cxn modelId="{B232D762-4F9A-483E-8954-E9CB49BB205F}" type="presParOf" srcId="{78972E6A-A497-49E1-A5E2-A4F2FFA00573}" destId="{596144FC-0FAF-455D-9BC7-FAE4824ABA7C}" srcOrd="6" destOrd="0" presId="urn:microsoft.com/office/officeart/2018/2/layout/IconVerticalSolidList"/>
    <dgm:cxn modelId="{30A2EF03-CDD9-42D6-AB37-2BA39909F321}" type="presParOf" srcId="{596144FC-0FAF-455D-9BC7-FAE4824ABA7C}" destId="{60CED3E7-292B-4F9E-9A7A-9A3C83EDDE67}" srcOrd="0" destOrd="0" presId="urn:microsoft.com/office/officeart/2018/2/layout/IconVerticalSolidList"/>
    <dgm:cxn modelId="{A8248EA1-4CA7-4167-9367-9024D6D77E38}" type="presParOf" srcId="{596144FC-0FAF-455D-9BC7-FAE4824ABA7C}" destId="{C903F34D-B8A8-4355-A767-734FAF0947A6}" srcOrd="1" destOrd="0" presId="urn:microsoft.com/office/officeart/2018/2/layout/IconVerticalSolidList"/>
    <dgm:cxn modelId="{195DC9CA-977D-4FA2-A47E-1A2F1393C0BB}" type="presParOf" srcId="{596144FC-0FAF-455D-9BC7-FAE4824ABA7C}" destId="{6FD6EACF-246A-4563-9CC6-9EB2CBAC8757}" srcOrd="2" destOrd="0" presId="urn:microsoft.com/office/officeart/2018/2/layout/IconVerticalSolidList"/>
    <dgm:cxn modelId="{5CABF612-71AA-4BF2-91D8-9AF0580DE553}" type="presParOf" srcId="{596144FC-0FAF-455D-9BC7-FAE4824ABA7C}" destId="{8EB6E8DD-FC8B-45F1-A466-FB9548C62CE8}" srcOrd="3" destOrd="0" presId="urn:microsoft.com/office/officeart/2018/2/layout/IconVerticalSolidList"/>
    <dgm:cxn modelId="{2362A1AC-C87C-4864-A8F6-C21DB3F3B61B}" type="presParOf" srcId="{78972E6A-A497-49E1-A5E2-A4F2FFA00573}" destId="{821CEB63-FC3B-434F-AF24-D7E719ED9929}" srcOrd="7" destOrd="0" presId="urn:microsoft.com/office/officeart/2018/2/layout/IconVerticalSolidList"/>
    <dgm:cxn modelId="{938DF4A1-D88F-4483-800A-33858ABD77BF}" type="presParOf" srcId="{78972E6A-A497-49E1-A5E2-A4F2FFA00573}" destId="{6C9C9CCE-DFAD-455E-8BB7-4DE9A3BCD405}" srcOrd="8" destOrd="0" presId="urn:microsoft.com/office/officeart/2018/2/layout/IconVerticalSolidList"/>
    <dgm:cxn modelId="{A8576FB5-9199-42FA-833F-E40E7C5190FE}" type="presParOf" srcId="{6C9C9CCE-DFAD-455E-8BB7-4DE9A3BCD405}" destId="{0254471E-3D3F-493B-87EF-73BB0080786C}" srcOrd="0" destOrd="0" presId="urn:microsoft.com/office/officeart/2018/2/layout/IconVerticalSolidList"/>
    <dgm:cxn modelId="{534CCA4D-5306-4FC3-ACAD-AD5328568E83}" type="presParOf" srcId="{6C9C9CCE-DFAD-455E-8BB7-4DE9A3BCD405}" destId="{B90095C6-E2F7-4356-B9EF-98809F99A97F}" srcOrd="1" destOrd="0" presId="urn:microsoft.com/office/officeart/2018/2/layout/IconVerticalSolidList"/>
    <dgm:cxn modelId="{C4592A6A-A3D9-45FE-B3C0-AC3B8DA3DCEA}" type="presParOf" srcId="{6C9C9CCE-DFAD-455E-8BB7-4DE9A3BCD405}" destId="{2782B5AF-CC7E-40FD-B7F6-78BE2CA03D82}" srcOrd="2" destOrd="0" presId="urn:microsoft.com/office/officeart/2018/2/layout/IconVerticalSolidList"/>
    <dgm:cxn modelId="{63045EF3-E610-4E54-8976-E90C55A84A5F}" type="presParOf" srcId="{6C9C9CCE-DFAD-455E-8BB7-4DE9A3BCD405}" destId="{299DB50C-3EA8-4E05-8486-5F375F0547A5}" srcOrd="3" destOrd="0" presId="urn:microsoft.com/office/officeart/2018/2/layout/IconVerticalSolidList"/>
    <dgm:cxn modelId="{090A295A-1680-47F7-B8CB-350EB4FA9F97}" type="presParOf" srcId="{78972E6A-A497-49E1-A5E2-A4F2FFA00573}" destId="{473081EF-7A8F-4AF0-8FBA-1FE8B7E83556}" srcOrd="9" destOrd="0" presId="urn:microsoft.com/office/officeart/2018/2/layout/IconVerticalSolidList"/>
    <dgm:cxn modelId="{D374C1C7-E064-4A2A-A1A2-80B8E4F560DF}" type="presParOf" srcId="{78972E6A-A497-49E1-A5E2-A4F2FFA00573}" destId="{E27A919E-B7FA-4BE3-94D2-DF870C832C5F}" srcOrd="10" destOrd="0" presId="urn:microsoft.com/office/officeart/2018/2/layout/IconVerticalSolidList"/>
    <dgm:cxn modelId="{DD932055-0248-47E6-AAED-77A2DA16E346}" type="presParOf" srcId="{E27A919E-B7FA-4BE3-94D2-DF870C832C5F}" destId="{545C8AD8-A9D0-4676-BFA5-8DA905D40A1B}" srcOrd="0" destOrd="0" presId="urn:microsoft.com/office/officeart/2018/2/layout/IconVerticalSolidList"/>
    <dgm:cxn modelId="{C3C306B9-69A4-4B43-80F4-C04803E77B72}" type="presParOf" srcId="{E27A919E-B7FA-4BE3-94D2-DF870C832C5F}" destId="{9FE3EBA3-4E88-48A0-9C71-3F62BB9D5A55}" srcOrd="1" destOrd="0" presId="urn:microsoft.com/office/officeart/2018/2/layout/IconVerticalSolidList"/>
    <dgm:cxn modelId="{202DE29D-EFA9-48A8-9436-DF3768C3C2FA}" type="presParOf" srcId="{E27A919E-B7FA-4BE3-94D2-DF870C832C5F}" destId="{78056A75-8028-4B45-AADD-7CB648D8A937}" srcOrd="2" destOrd="0" presId="urn:microsoft.com/office/officeart/2018/2/layout/IconVerticalSolidList"/>
    <dgm:cxn modelId="{E559DFEF-13A0-4D33-A99E-68D19E6C38BF}" type="presParOf" srcId="{E27A919E-B7FA-4BE3-94D2-DF870C832C5F}" destId="{7E322A82-7BDE-402F-8B44-6194C9CDD65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8598F83-15AC-4C39-B63E-DBB17A0099A7}"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E4958534-3E98-4ACB-AEF6-763432A0B50D}">
      <dgm:prSet/>
      <dgm:spPr/>
      <dgm:t>
        <a:bodyPr/>
        <a:lstStyle/>
        <a:p>
          <a:r>
            <a:rPr lang="en-GB" dirty="0"/>
            <a:t>Identifying and vaccinating susceptible contacts.</a:t>
          </a:r>
          <a:endParaRPr lang="en-US" dirty="0"/>
        </a:p>
      </dgm:t>
    </dgm:pt>
    <dgm:pt modelId="{85AB511C-7B5B-4991-8020-06ED4EC01B04}" type="parTrans" cxnId="{579ED3EE-FF67-42CB-85B3-86ED2F628F1F}">
      <dgm:prSet/>
      <dgm:spPr/>
      <dgm:t>
        <a:bodyPr/>
        <a:lstStyle/>
        <a:p>
          <a:endParaRPr lang="en-US"/>
        </a:p>
      </dgm:t>
    </dgm:pt>
    <dgm:pt modelId="{B94C5C45-8FD2-4968-8451-3A0897017DF6}" type="sibTrans" cxnId="{579ED3EE-FF67-42CB-85B3-86ED2F628F1F}">
      <dgm:prSet/>
      <dgm:spPr/>
      <dgm:t>
        <a:bodyPr/>
        <a:lstStyle/>
        <a:p>
          <a:endParaRPr lang="en-US"/>
        </a:p>
      </dgm:t>
    </dgm:pt>
    <dgm:pt modelId="{C65D566C-1E14-4B38-80D6-21D7FF227207}">
      <dgm:prSet/>
      <dgm:spPr/>
      <dgm:t>
        <a:bodyPr/>
        <a:lstStyle/>
        <a:p>
          <a:r>
            <a:rPr lang="en-GB" dirty="0"/>
            <a:t>Implementing infection control in health care settings</a:t>
          </a:r>
          <a:endParaRPr lang="en-US" dirty="0"/>
        </a:p>
      </dgm:t>
    </dgm:pt>
    <dgm:pt modelId="{43EB9F57-1905-448D-A196-18F7E54CAE5F}" type="parTrans" cxnId="{EBE10468-F9C6-468B-BD92-87875540D2AB}">
      <dgm:prSet/>
      <dgm:spPr/>
      <dgm:t>
        <a:bodyPr/>
        <a:lstStyle/>
        <a:p>
          <a:endParaRPr lang="en-US"/>
        </a:p>
      </dgm:t>
    </dgm:pt>
    <dgm:pt modelId="{F11AE829-B697-4099-9F7A-29D1459A2EBB}" type="sibTrans" cxnId="{EBE10468-F9C6-468B-BD92-87875540D2AB}">
      <dgm:prSet/>
      <dgm:spPr/>
      <dgm:t>
        <a:bodyPr/>
        <a:lstStyle/>
        <a:p>
          <a:endParaRPr lang="en-US"/>
        </a:p>
      </dgm:t>
    </dgm:pt>
    <dgm:pt modelId="{30CA70E3-8432-49AB-AFD0-E13BAFEF4A3B}">
      <dgm:prSet/>
      <dgm:spPr/>
      <dgm:t>
        <a:bodyPr/>
        <a:lstStyle/>
        <a:p>
          <a:r>
            <a:rPr lang="en-GB" dirty="0"/>
            <a:t>Raising awareness and addressing public concerns</a:t>
          </a:r>
          <a:endParaRPr lang="en-US" dirty="0"/>
        </a:p>
      </dgm:t>
    </dgm:pt>
    <dgm:pt modelId="{0D039B78-537F-40B9-82AD-4C6845C45BCC}" type="parTrans" cxnId="{A08D245F-3FE0-48F9-A035-B2E5B7382FCD}">
      <dgm:prSet/>
      <dgm:spPr/>
      <dgm:t>
        <a:bodyPr/>
        <a:lstStyle/>
        <a:p>
          <a:endParaRPr lang="en-US"/>
        </a:p>
      </dgm:t>
    </dgm:pt>
    <dgm:pt modelId="{994FC48E-E648-43AD-8074-2296BE739A42}" type="sibTrans" cxnId="{A08D245F-3FE0-48F9-A035-B2E5B7382FCD}">
      <dgm:prSet/>
      <dgm:spPr/>
      <dgm:t>
        <a:bodyPr/>
        <a:lstStyle/>
        <a:p>
          <a:endParaRPr lang="en-US"/>
        </a:p>
      </dgm:t>
    </dgm:pt>
    <dgm:pt modelId="{79E726F3-6960-4E86-B71A-8395267C0D40}">
      <dgm:prSet/>
      <dgm:spPr/>
      <dgm:t>
        <a:bodyPr/>
        <a:lstStyle/>
        <a:p>
          <a:r>
            <a:rPr lang="en-GB" dirty="0"/>
            <a:t>Enhancing disease surveillance</a:t>
          </a:r>
          <a:endParaRPr lang="en-US" dirty="0"/>
        </a:p>
      </dgm:t>
    </dgm:pt>
    <dgm:pt modelId="{C598F19F-B5B6-4787-A624-A09CA288BF15}" type="parTrans" cxnId="{AAE0F0B1-906F-4468-B690-D8AB5C14F4E1}">
      <dgm:prSet/>
      <dgm:spPr/>
      <dgm:t>
        <a:bodyPr/>
        <a:lstStyle/>
        <a:p>
          <a:endParaRPr lang="en-US"/>
        </a:p>
      </dgm:t>
    </dgm:pt>
    <dgm:pt modelId="{0361D213-9DD4-4ABA-A863-18913BD7AEFA}" type="sibTrans" cxnId="{AAE0F0B1-906F-4468-B690-D8AB5C14F4E1}">
      <dgm:prSet/>
      <dgm:spPr/>
      <dgm:t>
        <a:bodyPr/>
        <a:lstStyle/>
        <a:p>
          <a:endParaRPr lang="en-US"/>
        </a:p>
      </dgm:t>
    </dgm:pt>
    <dgm:pt modelId="{E4CFA324-A2DA-4B5E-AE8F-F309649FC570}">
      <dgm:prSet/>
      <dgm:spPr/>
      <dgm:t>
        <a:bodyPr/>
        <a:lstStyle/>
        <a:p>
          <a:r>
            <a:rPr lang="en-GB" dirty="0"/>
            <a:t>Planning and implementing outbreak response immunization</a:t>
          </a:r>
          <a:endParaRPr lang="en-US" dirty="0"/>
        </a:p>
      </dgm:t>
    </dgm:pt>
    <dgm:pt modelId="{7662BC2C-6E41-4A98-97CA-F9A5544FAE28}" type="parTrans" cxnId="{4FC4134A-084C-4521-93B3-F56C5015B893}">
      <dgm:prSet/>
      <dgm:spPr/>
      <dgm:t>
        <a:bodyPr/>
        <a:lstStyle/>
        <a:p>
          <a:endParaRPr lang="en-US"/>
        </a:p>
      </dgm:t>
    </dgm:pt>
    <dgm:pt modelId="{F616EEDC-6515-4B59-9F8B-3286E8BC1259}" type="sibTrans" cxnId="{4FC4134A-084C-4521-93B3-F56C5015B893}">
      <dgm:prSet/>
      <dgm:spPr/>
      <dgm:t>
        <a:bodyPr/>
        <a:lstStyle/>
        <a:p>
          <a:endParaRPr lang="en-US"/>
        </a:p>
      </dgm:t>
    </dgm:pt>
    <dgm:pt modelId="{23AFC93E-ED0E-4560-B2A8-421084629281}">
      <dgm:prSet/>
      <dgm:spPr/>
      <dgm:t>
        <a:bodyPr/>
        <a:lstStyle/>
        <a:p>
          <a:r>
            <a:rPr lang="en-GB" dirty="0"/>
            <a:t>Catch up campaigns.</a:t>
          </a:r>
          <a:endParaRPr lang="en-US" dirty="0"/>
        </a:p>
      </dgm:t>
    </dgm:pt>
    <dgm:pt modelId="{9BD9A57C-04AC-4E8D-8A45-7E0640E52E77}" type="parTrans" cxnId="{25303707-5AC8-42FE-91F6-3C67B2B08295}">
      <dgm:prSet/>
      <dgm:spPr/>
      <dgm:t>
        <a:bodyPr/>
        <a:lstStyle/>
        <a:p>
          <a:endParaRPr lang="en-US"/>
        </a:p>
      </dgm:t>
    </dgm:pt>
    <dgm:pt modelId="{9D59B00F-71D4-46B5-9D77-4B5CCEB34FC4}" type="sibTrans" cxnId="{25303707-5AC8-42FE-91F6-3C67B2B08295}">
      <dgm:prSet/>
      <dgm:spPr/>
      <dgm:t>
        <a:bodyPr/>
        <a:lstStyle/>
        <a:p>
          <a:endParaRPr lang="en-US"/>
        </a:p>
      </dgm:t>
    </dgm:pt>
    <dgm:pt modelId="{44049C23-BA1A-4C88-8280-AC04BB8F54F1}" type="pres">
      <dgm:prSet presAssocID="{E8598F83-15AC-4C39-B63E-DBB17A0099A7}" presName="Name0" presStyleCnt="0">
        <dgm:presLayoutVars>
          <dgm:dir/>
          <dgm:animLvl val="lvl"/>
          <dgm:resizeHandles val="exact"/>
        </dgm:presLayoutVars>
      </dgm:prSet>
      <dgm:spPr/>
    </dgm:pt>
    <dgm:pt modelId="{BBB14F15-A20F-4495-B3F6-B57BAEFE1720}" type="pres">
      <dgm:prSet presAssocID="{E4958534-3E98-4ACB-AEF6-763432A0B50D}" presName="linNode" presStyleCnt="0"/>
      <dgm:spPr/>
    </dgm:pt>
    <dgm:pt modelId="{83D5DFAD-1A84-4C79-BD23-856E159F018C}" type="pres">
      <dgm:prSet presAssocID="{E4958534-3E98-4ACB-AEF6-763432A0B50D}" presName="parentText" presStyleLbl="node1" presStyleIdx="0" presStyleCnt="6" custScaleX="277778">
        <dgm:presLayoutVars>
          <dgm:chMax val="1"/>
          <dgm:bulletEnabled val="1"/>
        </dgm:presLayoutVars>
      </dgm:prSet>
      <dgm:spPr/>
    </dgm:pt>
    <dgm:pt modelId="{528BE4B6-F5F9-4D83-A035-028C7863C90C}" type="pres">
      <dgm:prSet presAssocID="{B94C5C45-8FD2-4968-8451-3A0897017DF6}" presName="sp" presStyleCnt="0"/>
      <dgm:spPr/>
    </dgm:pt>
    <dgm:pt modelId="{ECAA1921-245B-456A-B0EF-19CC3B9EA3FB}" type="pres">
      <dgm:prSet presAssocID="{C65D566C-1E14-4B38-80D6-21D7FF227207}" presName="linNode" presStyleCnt="0"/>
      <dgm:spPr/>
    </dgm:pt>
    <dgm:pt modelId="{5F846E35-6D96-459E-9D3C-127FF40DB30F}" type="pres">
      <dgm:prSet presAssocID="{C65D566C-1E14-4B38-80D6-21D7FF227207}" presName="parentText" presStyleLbl="node1" presStyleIdx="1" presStyleCnt="6" custScaleX="277778">
        <dgm:presLayoutVars>
          <dgm:chMax val="1"/>
          <dgm:bulletEnabled val="1"/>
        </dgm:presLayoutVars>
      </dgm:prSet>
      <dgm:spPr/>
    </dgm:pt>
    <dgm:pt modelId="{CC518489-2ED1-4144-8CBF-EB89AFB93A22}" type="pres">
      <dgm:prSet presAssocID="{F11AE829-B697-4099-9F7A-29D1459A2EBB}" presName="sp" presStyleCnt="0"/>
      <dgm:spPr/>
    </dgm:pt>
    <dgm:pt modelId="{74A8BA26-172C-4B87-95F1-BF380EDA86E1}" type="pres">
      <dgm:prSet presAssocID="{30CA70E3-8432-49AB-AFD0-E13BAFEF4A3B}" presName="linNode" presStyleCnt="0"/>
      <dgm:spPr/>
    </dgm:pt>
    <dgm:pt modelId="{03B19B4D-A8D3-4319-8626-6ACE41709E42}" type="pres">
      <dgm:prSet presAssocID="{30CA70E3-8432-49AB-AFD0-E13BAFEF4A3B}" presName="parentText" presStyleLbl="node1" presStyleIdx="2" presStyleCnt="6" custScaleX="277778">
        <dgm:presLayoutVars>
          <dgm:chMax val="1"/>
          <dgm:bulletEnabled val="1"/>
        </dgm:presLayoutVars>
      </dgm:prSet>
      <dgm:spPr/>
    </dgm:pt>
    <dgm:pt modelId="{139B0B1E-5026-47FD-8DD6-931B879433F1}" type="pres">
      <dgm:prSet presAssocID="{994FC48E-E648-43AD-8074-2296BE739A42}" presName="sp" presStyleCnt="0"/>
      <dgm:spPr/>
    </dgm:pt>
    <dgm:pt modelId="{63408273-D091-4DEE-A5D5-FDEB93EB4B4E}" type="pres">
      <dgm:prSet presAssocID="{79E726F3-6960-4E86-B71A-8395267C0D40}" presName="linNode" presStyleCnt="0"/>
      <dgm:spPr/>
    </dgm:pt>
    <dgm:pt modelId="{BDA6FA04-BB38-412C-806C-7BBA87E21DD3}" type="pres">
      <dgm:prSet presAssocID="{79E726F3-6960-4E86-B71A-8395267C0D40}" presName="parentText" presStyleLbl="node1" presStyleIdx="3" presStyleCnt="6" custScaleX="277778">
        <dgm:presLayoutVars>
          <dgm:chMax val="1"/>
          <dgm:bulletEnabled val="1"/>
        </dgm:presLayoutVars>
      </dgm:prSet>
      <dgm:spPr/>
    </dgm:pt>
    <dgm:pt modelId="{6D3B7890-B9D7-4109-97C0-7EDD8F711F37}" type="pres">
      <dgm:prSet presAssocID="{0361D213-9DD4-4ABA-A863-18913BD7AEFA}" presName="sp" presStyleCnt="0"/>
      <dgm:spPr/>
    </dgm:pt>
    <dgm:pt modelId="{45C275B6-7DCA-4509-B5B8-A0BAA6BC82FA}" type="pres">
      <dgm:prSet presAssocID="{E4CFA324-A2DA-4B5E-AE8F-F309649FC570}" presName="linNode" presStyleCnt="0"/>
      <dgm:spPr/>
    </dgm:pt>
    <dgm:pt modelId="{8E02E75A-D74B-4339-9E27-025C5823BDB6}" type="pres">
      <dgm:prSet presAssocID="{E4CFA324-A2DA-4B5E-AE8F-F309649FC570}" presName="parentText" presStyleLbl="node1" presStyleIdx="4" presStyleCnt="6" custScaleX="277778">
        <dgm:presLayoutVars>
          <dgm:chMax val="1"/>
          <dgm:bulletEnabled val="1"/>
        </dgm:presLayoutVars>
      </dgm:prSet>
      <dgm:spPr/>
    </dgm:pt>
    <dgm:pt modelId="{3B9B6E70-CCDE-4599-9BCF-16E3F19F98D1}" type="pres">
      <dgm:prSet presAssocID="{F616EEDC-6515-4B59-9F8B-3286E8BC1259}" presName="sp" presStyleCnt="0"/>
      <dgm:spPr/>
    </dgm:pt>
    <dgm:pt modelId="{A36E8102-5945-45A6-B936-C7E3B02FD690}" type="pres">
      <dgm:prSet presAssocID="{23AFC93E-ED0E-4560-B2A8-421084629281}" presName="linNode" presStyleCnt="0"/>
      <dgm:spPr/>
    </dgm:pt>
    <dgm:pt modelId="{D2CB3BA5-FAC8-464D-A4FF-773B6EB61208}" type="pres">
      <dgm:prSet presAssocID="{23AFC93E-ED0E-4560-B2A8-421084629281}" presName="parentText" presStyleLbl="node1" presStyleIdx="5" presStyleCnt="6" custScaleX="277778">
        <dgm:presLayoutVars>
          <dgm:chMax val="1"/>
          <dgm:bulletEnabled val="1"/>
        </dgm:presLayoutVars>
      </dgm:prSet>
      <dgm:spPr/>
    </dgm:pt>
  </dgm:ptLst>
  <dgm:cxnLst>
    <dgm:cxn modelId="{25303707-5AC8-42FE-91F6-3C67B2B08295}" srcId="{E8598F83-15AC-4C39-B63E-DBB17A0099A7}" destId="{23AFC93E-ED0E-4560-B2A8-421084629281}" srcOrd="5" destOrd="0" parTransId="{9BD9A57C-04AC-4E8D-8A45-7E0640E52E77}" sibTransId="{9D59B00F-71D4-46B5-9D77-4B5CCEB34FC4}"/>
    <dgm:cxn modelId="{E5AFA92B-A0C0-42A8-B506-35DABAD17283}" type="presOf" srcId="{C65D566C-1E14-4B38-80D6-21D7FF227207}" destId="{5F846E35-6D96-459E-9D3C-127FF40DB30F}" srcOrd="0" destOrd="0" presId="urn:microsoft.com/office/officeart/2005/8/layout/vList5"/>
    <dgm:cxn modelId="{A08D245F-3FE0-48F9-A035-B2E5B7382FCD}" srcId="{E8598F83-15AC-4C39-B63E-DBB17A0099A7}" destId="{30CA70E3-8432-49AB-AFD0-E13BAFEF4A3B}" srcOrd="2" destOrd="0" parTransId="{0D039B78-537F-40B9-82AD-4C6845C45BCC}" sibTransId="{994FC48E-E648-43AD-8074-2296BE739A42}"/>
    <dgm:cxn modelId="{5D052464-71EA-4DB5-A51C-4DCB070C97B7}" type="presOf" srcId="{E8598F83-15AC-4C39-B63E-DBB17A0099A7}" destId="{44049C23-BA1A-4C88-8280-AC04BB8F54F1}" srcOrd="0" destOrd="0" presId="urn:microsoft.com/office/officeart/2005/8/layout/vList5"/>
    <dgm:cxn modelId="{30D54064-02DC-4C33-A60A-46D8D8BE8FED}" type="presOf" srcId="{23AFC93E-ED0E-4560-B2A8-421084629281}" destId="{D2CB3BA5-FAC8-464D-A4FF-773B6EB61208}" srcOrd="0" destOrd="0" presId="urn:microsoft.com/office/officeart/2005/8/layout/vList5"/>
    <dgm:cxn modelId="{EBE10468-F9C6-468B-BD92-87875540D2AB}" srcId="{E8598F83-15AC-4C39-B63E-DBB17A0099A7}" destId="{C65D566C-1E14-4B38-80D6-21D7FF227207}" srcOrd="1" destOrd="0" parTransId="{43EB9F57-1905-448D-A196-18F7E54CAE5F}" sibTransId="{F11AE829-B697-4099-9F7A-29D1459A2EBB}"/>
    <dgm:cxn modelId="{4FC4134A-084C-4521-93B3-F56C5015B893}" srcId="{E8598F83-15AC-4C39-B63E-DBB17A0099A7}" destId="{E4CFA324-A2DA-4B5E-AE8F-F309649FC570}" srcOrd="4" destOrd="0" parTransId="{7662BC2C-6E41-4A98-97CA-F9A5544FAE28}" sibTransId="{F616EEDC-6515-4B59-9F8B-3286E8BC1259}"/>
    <dgm:cxn modelId="{AAE0F0B1-906F-4468-B690-D8AB5C14F4E1}" srcId="{E8598F83-15AC-4C39-B63E-DBB17A0099A7}" destId="{79E726F3-6960-4E86-B71A-8395267C0D40}" srcOrd="3" destOrd="0" parTransId="{C598F19F-B5B6-4787-A624-A09CA288BF15}" sibTransId="{0361D213-9DD4-4ABA-A863-18913BD7AEFA}"/>
    <dgm:cxn modelId="{25FD83C8-556E-4758-8050-B6BDA663914E}" type="presOf" srcId="{30CA70E3-8432-49AB-AFD0-E13BAFEF4A3B}" destId="{03B19B4D-A8D3-4319-8626-6ACE41709E42}" srcOrd="0" destOrd="0" presId="urn:microsoft.com/office/officeart/2005/8/layout/vList5"/>
    <dgm:cxn modelId="{918A0CD0-D16D-491C-AB39-BB7C1D30B906}" type="presOf" srcId="{79E726F3-6960-4E86-B71A-8395267C0D40}" destId="{BDA6FA04-BB38-412C-806C-7BBA87E21DD3}" srcOrd="0" destOrd="0" presId="urn:microsoft.com/office/officeart/2005/8/layout/vList5"/>
    <dgm:cxn modelId="{579ED3EE-FF67-42CB-85B3-86ED2F628F1F}" srcId="{E8598F83-15AC-4C39-B63E-DBB17A0099A7}" destId="{E4958534-3E98-4ACB-AEF6-763432A0B50D}" srcOrd="0" destOrd="0" parTransId="{85AB511C-7B5B-4991-8020-06ED4EC01B04}" sibTransId="{B94C5C45-8FD2-4968-8451-3A0897017DF6}"/>
    <dgm:cxn modelId="{CA0038F7-9C72-4062-805A-D3FD5CDEDA44}" type="presOf" srcId="{E4CFA324-A2DA-4B5E-AE8F-F309649FC570}" destId="{8E02E75A-D74B-4339-9E27-025C5823BDB6}" srcOrd="0" destOrd="0" presId="urn:microsoft.com/office/officeart/2005/8/layout/vList5"/>
    <dgm:cxn modelId="{18107EF8-CF38-424D-ABDC-7CBD3F6C2A42}" type="presOf" srcId="{E4958534-3E98-4ACB-AEF6-763432A0B50D}" destId="{83D5DFAD-1A84-4C79-BD23-856E159F018C}" srcOrd="0" destOrd="0" presId="urn:microsoft.com/office/officeart/2005/8/layout/vList5"/>
    <dgm:cxn modelId="{F8EBCEFB-B16B-4377-BC9C-C83A57AFE867}" type="presParOf" srcId="{44049C23-BA1A-4C88-8280-AC04BB8F54F1}" destId="{BBB14F15-A20F-4495-B3F6-B57BAEFE1720}" srcOrd="0" destOrd="0" presId="urn:microsoft.com/office/officeart/2005/8/layout/vList5"/>
    <dgm:cxn modelId="{BEF6FC83-D274-48A4-8FB7-81B368FD7A65}" type="presParOf" srcId="{BBB14F15-A20F-4495-B3F6-B57BAEFE1720}" destId="{83D5DFAD-1A84-4C79-BD23-856E159F018C}" srcOrd="0" destOrd="0" presId="urn:microsoft.com/office/officeart/2005/8/layout/vList5"/>
    <dgm:cxn modelId="{A8FEFFE5-CFF2-4AB4-B4C9-48D47DB92931}" type="presParOf" srcId="{44049C23-BA1A-4C88-8280-AC04BB8F54F1}" destId="{528BE4B6-F5F9-4D83-A035-028C7863C90C}" srcOrd="1" destOrd="0" presId="urn:microsoft.com/office/officeart/2005/8/layout/vList5"/>
    <dgm:cxn modelId="{A51D3451-EE03-4106-8386-ADA96E3FDC92}" type="presParOf" srcId="{44049C23-BA1A-4C88-8280-AC04BB8F54F1}" destId="{ECAA1921-245B-456A-B0EF-19CC3B9EA3FB}" srcOrd="2" destOrd="0" presId="urn:microsoft.com/office/officeart/2005/8/layout/vList5"/>
    <dgm:cxn modelId="{4AA8A96D-7EA3-4910-9E40-2FEB32639FC0}" type="presParOf" srcId="{ECAA1921-245B-456A-B0EF-19CC3B9EA3FB}" destId="{5F846E35-6D96-459E-9D3C-127FF40DB30F}" srcOrd="0" destOrd="0" presId="urn:microsoft.com/office/officeart/2005/8/layout/vList5"/>
    <dgm:cxn modelId="{42208FA3-0AB0-4208-B5FF-E3146618AA79}" type="presParOf" srcId="{44049C23-BA1A-4C88-8280-AC04BB8F54F1}" destId="{CC518489-2ED1-4144-8CBF-EB89AFB93A22}" srcOrd="3" destOrd="0" presId="urn:microsoft.com/office/officeart/2005/8/layout/vList5"/>
    <dgm:cxn modelId="{574A8A3A-18DC-47FE-A1BA-527B4AA29F3C}" type="presParOf" srcId="{44049C23-BA1A-4C88-8280-AC04BB8F54F1}" destId="{74A8BA26-172C-4B87-95F1-BF380EDA86E1}" srcOrd="4" destOrd="0" presId="urn:microsoft.com/office/officeart/2005/8/layout/vList5"/>
    <dgm:cxn modelId="{F75A9EC1-9487-4B4E-9D94-08B2658FD4C4}" type="presParOf" srcId="{74A8BA26-172C-4B87-95F1-BF380EDA86E1}" destId="{03B19B4D-A8D3-4319-8626-6ACE41709E42}" srcOrd="0" destOrd="0" presId="urn:microsoft.com/office/officeart/2005/8/layout/vList5"/>
    <dgm:cxn modelId="{133ED7AA-4ECE-4703-AF27-9641C67CCFE7}" type="presParOf" srcId="{44049C23-BA1A-4C88-8280-AC04BB8F54F1}" destId="{139B0B1E-5026-47FD-8DD6-931B879433F1}" srcOrd="5" destOrd="0" presId="urn:microsoft.com/office/officeart/2005/8/layout/vList5"/>
    <dgm:cxn modelId="{87EFD06C-D99A-48AD-AF91-BC4BA89C4910}" type="presParOf" srcId="{44049C23-BA1A-4C88-8280-AC04BB8F54F1}" destId="{63408273-D091-4DEE-A5D5-FDEB93EB4B4E}" srcOrd="6" destOrd="0" presId="urn:microsoft.com/office/officeart/2005/8/layout/vList5"/>
    <dgm:cxn modelId="{F6EFE166-2A5E-47F9-BB43-C54D4A429401}" type="presParOf" srcId="{63408273-D091-4DEE-A5D5-FDEB93EB4B4E}" destId="{BDA6FA04-BB38-412C-806C-7BBA87E21DD3}" srcOrd="0" destOrd="0" presId="urn:microsoft.com/office/officeart/2005/8/layout/vList5"/>
    <dgm:cxn modelId="{A3276FF3-3256-410B-95D2-820ACFF24323}" type="presParOf" srcId="{44049C23-BA1A-4C88-8280-AC04BB8F54F1}" destId="{6D3B7890-B9D7-4109-97C0-7EDD8F711F37}" srcOrd="7" destOrd="0" presId="urn:microsoft.com/office/officeart/2005/8/layout/vList5"/>
    <dgm:cxn modelId="{ECAA34D8-2F6C-4C25-947F-F67E1D18247F}" type="presParOf" srcId="{44049C23-BA1A-4C88-8280-AC04BB8F54F1}" destId="{45C275B6-7DCA-4509-B5B8-A0BAA6BC82FA}" srcOrd="8" destOrd="0" presId="urn:microsoft.com/office/officeart/2005/8/layout/vList5"/>
    <dgm:cxn modelId="{94DE4074-DB76-45FD-B559-A586C273107F}" type="presParOf" srcId="{45C275B6-7DCA-4509-B5B8-A0BAA6BC82FA}" destId="{8E02E75A-D74B-4339-9E27-025C5823BDB6}" srcOrd="0" destOrd="0" presId="urn:microsoft.com/office/officeart/2005/8/layout/vList5"/>
    <dgm:cxn modelId="{FD70A0F4-CE6F-46E3-8A69-BEBE3B00A026}" type="presParOf" srcId="{44049C23-BA1A-4C88-8280-AC04BB8F54F1}" destId="{3B9B6E70-CCDE-4599-9BCF-16E3F19F98D1}" srcOrd="9" destOrd="0" presId="urn:microsoft.com/office/officeart/2005/8/layout/vList5"/>
    <dgm:cxn modelId="{DB752ED6-58E0-4574-9B14-E58D652EC845}" type="presParOf" srcId="{44049C23-BA1A-4C88-8280-AC04BB8F54F1}" destId="{A36E8102-5945-45A6-B936-C7E3B02FD690}" srcOrd="10" destOrd="0" presId="urn:microsoft.com/office/officeart/2005/8/layout/vList5"/>
    <dgm:cxn modelId="{4EC325D2-EEC9-4CA2-805A-C74E89CADA57}" type="presParOf" srcId="{A36E8102-5945-45A6-B936-C7E3B02FD690}" destId="{D2CB3BA5-FAC8-464D-A4FF-773B6EB61208}"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B494D49-94D9-4AD6-81A4-B7E838813B42}"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362149A-4367-4844-A8E5-09C7ABACC6A8}">
      <dgm:prSet/>
      <dgm:spPr/>
      <dgm:t>
        <a:bodyPr/>
        <a:lstStyle/>
        <a:p>
          <a:r>
            <a:rPr lang="en-GB" dirty="0"/>
            <a:t>Investigated measles and identified what measles are and the importance of vaccinations.</a:t>
          </a:r>
          <a:endParaRPr lang="en-US" dirty="0"/>
        </a:p>
      </dgm:t>
    </dgm:pt>
    <dgm:pt modelId="{88588D68-5E3C-4461-9A1E-42E8D59D2B9B}" type="parTrans" cxnId="{E93C1756-C750-4F38-95E7-F1785241C753}">
      <dgm:prSet/>
      <dgm:spPr/>
      <dgm:t>
        <a:bodyPr/>
        <a:lstStyle/>
        <a:p>
          <a:endParaRPr lang="en-US"/>
        </a:p>
      </dgm:t>
    </dgm:pt>
    <dgm:pt modelId="{65CD39E0-FC61-4BA9-ADB7-B868058242DA}" type="sibTrans" cxnId="{E93C1756-C750-4F38-95E7-F1785241C753}">
      <dgm:prSet/>
      <dgm:spPr/>
      <dgm:t>
        <a:bodyPr/>
        <a:lstStyle/>
        <a:p>
          <a:endParaRPr lang="en-US"/>
        </a:p>
      </dgm:t>
    </dgm:pt>
    <dgm:pt modelId="{59A557EA-F1F2-48D2-94BF-C5BB842498D4}">
      <dgm:prSet/>
      <dgm:spPr/>
      <dgm:t>
        <a:bodyPr/>
        <a:lstStyle/>
        <a:p>
          <a:r>
            <a:rPr lang="en-GB" dirty="0"/>
            <a:t>Defined the epidemiology of measles and Discussed how measles was communicable and found, that it can live on surfaces for up to two  hours and one in ten people can catch it </a:t>
          </a:r>
          <a:endParaRPr lang="en-US" dirty="0"/>
        </a:p>
      </dgm:t>
    </dgm:pt>
    <dgm:pt modelId="{E9A75872-DBC1-4188-943B-B081845F43EE}" type="parTrans" cxnId="{E2EB1972-48CA-4992-A702-0A00893C39DE}">
      <dgm:prSet/>
      <dgm:spPr/>
      <dgm:t>
        <a:bodyPr/>
        <a:lstStyle/>
        <a:p>
          <a:endParaRPr lang="en-US"/>
        </a:p>
      </dgm:t>
    </dgm:pt>
    <dgm:pt modelId="{EF8DC659-0361-489F-AF5C-99460BC2E05E}" type="sibTrans" cxnId="{E2EB1972-48CA-4992-A702-0A00893C39DE}">
      <dgm:prSet/>
      <dgm:spPr/>
      <dgm:t>
        <a:bodyPr/>
        <a:lstStyle/>
        <a:p>
          <a:endParaRPr lang="en-US"/>
        </a:p>
      </dgm:t>
    </dgm:pt>
    <dgm:pt modelId="{E240C266-23AD-4843-BAF4-F26C8921D47A}">
      <dgm:prSet/>
      <dgm:spPr/>
      <dgm:t>
        <a:bodyPr/>
        <a:lstStyle/>
        <a:p>
          <a:r>
            <a:rPr lang="en-GB"/>
            <a:t>Discussed the latest outbreaks of measles in Europe, United Kingdom and Wales.</a:t>
          </a:r>
          <a:endParaRPr lang="en-US"/>
        </a:p>
      </dgm:t>
    </dgm:pt>
    <dgm:pt modelId="{2E724537-E26D-4E4C-9E01-A16A488843FF}" type="parTrans" cxnId="{37787EE0-1952-4EA4-9BA2-9F75C176B8F9}">
      <dgm:prSet/>
      <dgm:spPr/>
      <dgm:t>
        <a:bodyPr/>
        <a:lstStyle/>
        <a:p>
          <a:endParaRPr lang="en-US"/>
        </a:p>
      </dgm:t>
    </dgm:pt>
    <dgm:pt modelId="{1137C9AC-DFCD-4E9C-A52E-BF7819E7D384}" type="sibTrans" cxnId="{37787EE0-1952-4EA4-9BA2-9F75C176B8F9}">
      <dgm:prSet/>
      <dgm:spPr/>
      <dgm:t>
        <a:bodyPr/>
        <a:lstStyle/>
        <a:p>
          <a:endParaRPr lang="en-US"/>
        </a:p>
      </dgm:t>
    </dgm:pt>
    <dgm:pt modelId="{B6061E6C-8695-4AF4-9E11-C8770DC78B45}">
      <dgm:prSet/>
      <dgm:spPr/>
      <dgm:t>
        <a:bodyPr/>
        <a:lstStyle/>
        <a:p>
          <a:r>
            <a:rPr lang="en-GB" dirty="0"/>
            <a:t>Explored the approaches to take and how to manage/ eradicate measles and found that vaccinations were the best way forward and campaigns to promote vaccination as well as good hygiene to stop the spread of measles. </a:t>
          </a:r>
          <a:endParaRPr lang="en-US" dirty="0"/>
        </a:p>
      </dgm:t>
    </dgm:pt>
    <dgm:pt modelId="{502D3E3D-4CB6-4995-AC3A-887E17EBA4B4}" type="parTrans" cxnId="{FA4F397A-4C4E-47BD-8224-4B459F01D931}">
      <dgm:prSet/>
      <dgm:spPr/>
      <dgm:t>
        <a:bodyPr/>
        <a:lstStyle/>
        <a:p>
          <a:endParaRPr lang="en-US"/>
        </a:p>
      </dgm:t>
    </dgm:pt>
    <dgm:pt modelId="{3F40887D-5996-4181-A486-A5A51EBB8406}" type="sibTrans" cxnId="{FA4F397A-4C4E-47BD-8224-4B459F01D931}">
      <dgm:prSet/>
      <dgm:spPr/>
      <dgm:t>
        <a:bodyPr/>
        <a:lstStyle/>
        <a:p>
          <a:endParaRPr lang="en-US"/>
        </a:p>
      </dgm:t>
    </dgm:pt>
    <dgm:pt modelId="{26F28DFF-F9D7-47F0-8E49-7564DECCCA1F}" type="pres">
      <dgm:prSet presAssocID="{6B494D49-94D9-4AD6-81A4-B7E838813B42}" presName="outerComposite" presStyleCnt="0">
        <dgm:presLayoutVars>
          <dgm:chMax val="5"/>
          <dgm:dir/>
          <dgm:resizeHandles val="exact"/>
        </dgm:presLayoutVars>
      </dgm:prSet>
      <dgm:spPr/>
    </dgm:pt>
    <dgm:pt modelId="{5AD3CB53-32D4-498F-B3BA-07DEB3D4534F}" type="pres">
      <dgm:prSet presAssocID="{6B494D49-94D9-4AD6-81A4-B7E838813B42}" presName="dummyMaxCanvas" presStyleCnt="0">
        <dgm:presLayoutVars/>
      </dgm:prSet>
      <dgm:spPr/>
    </dgm:pt>
    <dgm:pt modelId="{62FE45F3-5849-4A78-8E19-4CF553825042}" type="pres">
      <dgm:prSet presAssocID="{6B494D49-94D9-4AD6-81A4-B7E838813B42}" presName="FourNodes_1" presStyleLbl="node1" presStyleIdx="0" presStyleCnt="4">
        <dgm:presLayoutVars>
          <dgm:bulletEnabled val="1"/>
        </dgm:presLayoutVars>
      </dgm:prSet>
      <dgm:spPr/>
    </dgm:pt>
    <dgm:pt modelId="{F86141D9-839D-401F-BA38-F3FF118B26A3}" type="pres">
      <dgm:prSet presAssocID="{6B494D49-94D9-4AD6-81A4-B7E838813B42}" presName="FourNodes_2" presStyleLbl="node1" presStyleIdx="1" presStyleCnt="4">
        <dgm:presLayoutVars>
          <dgm:bulletEnabled val="1"/>
        </dgm:presLayoutVars>
      </dgm:prSet>
      <dgm:spPr/>
    </dgm:pt>
    <dgm:pt modelId="{22813653-A7D2-4001-A947-2F03A7F97424}" type="pres">
      <dgm:prSet presAssocID="{6B494D49-94D9-4AD6-81A4-B7E838813B42}" presName="FourNodes_3" presStyleLbl="node1" presStyleIdx="2" presStyleCnt="4">
        <dgm:presLayoutVars>
          <dgm:bulletEnabled val="1"/>
        </dgm:presLayoutVars>
      </dgm:prSet>
      <dgm:spPr/>
    </dgm:pt>
    <dgm:pt modelId="{FC2ED981-5FFC-493D-BA1D-9E9F9E699C83}" type="pres">
      <dgm:prSet presAssocID="{6B494D49-94D9-4AD6-81A4-B7E838813B42}" presName="FourNodes_4" presStyleLbl="node1" presStyleIdx="3" presStyleCnt="4">
        <dgm:presLayoutVars>
          <dgm:bulletEnabled val="1"/>
        </dgm:presLayoutVars>
      </dgm:prSet>
      <dgm:spPr/>
    </dgm:pt>
    <dgm:pt modelId="{EFB9CCA1-729A-4E4D-9EBD-4B60A8E38F7E}" type="pres">
      <dgm:prSet presAssocID="{6B494D49-94D9-4AD6-81A4-B7E838813B42}" presName="FourConn_1-2" presStyleLbl="fgAccFollowNode1" presStyleIdx="0" presStyleCnt="3">
        <dgm:presLayoutVars>
          <dgm:bulletEnabled val="1"/>
        </dgm:presLayoutVars>
      </dgm:prSet>
      <dgm:spPr/>
    </dgm:pt>
    <dgm:pt modelId="{AE032CA5-5DE2-4F00-AF95-997D69667021}" type="pres">
      <dgm:prSet presAssocID="{6B494D49-94D9-4AD6-81A4-B7E838813B42}" presName="FourConn_2-3" presStyleLbl="fgAccFollowNode1" presStyleIdx="1" presStyleCnt="3">
        <dgm:presLayoutVars>
          <dgm:bulletEnabled val="1"/>
        </dgm:presLayoutVars>
      </dgm:prSet>
      <dgm:spPr/>
    </dgm:pt>
    <dgm:pt modelId="{02FDE831-5EF6-4384-AE8A-8CC986FCA45B}" type="pres">
      <dgm:prSet presAssocID="{6B494D49-94D9-4AD6-81A4-B7E838813B42}" presName="FourConn_3-4" presStyleLbl="fgAccFollowNode1" presStyleIdx="2" presStyleCnt="3">
        <dgm:presLayoutVars>
          <dgm:bulletEnabled val="1"/>
        </dgm:presLayoutVars>
      </dgm:prSet>
      <dgm:spPr/>
    </dgm:pt>
    <dgm:pt modelId="{869FEAF5-3908-4797-82D8-05F4EBA4B8F1}" type="pres">
      <dgm:prSet presAssocID="{6B494D49-94D9-4AD6-81A4-B7E838813B42}" presName="FourNodes_1_text" presStyleLbl="node1" presStyleIdx="3" presStyleCnt="4">
        <dgm:presLayoutVars>
          <dgm:bulletEnabled val="1"/>
        </dgm:presLayoutVars>
      </dgm:prSet>
      <dgm:spPr/>
    </dgm:pt>
    <dgm:pt modelId="{84456539-C37E-40F1-A910-581EF0A9060B}" type="pres">
      <dgm:prSet presAssocID="{6B494D49-94D9-4AD6-81A4-B7E838813B42}" presName="FourNodes_2_text" presStyleLbl="node1" presStyleIdx="3" presStyleCnt="4">
        <dgm:presLayoutVars>
          <dgm:bulletEnabled val="1"/>
        </dgm:presLayoutVars>
      </dgm:prSet>
      <dgm:spPr/>
    </dgm:pt>
    <dgm:pt modelId="{797B480E-1920-438E-95B4-E205EA2200FE}" type="pres">
      <dgm:prSet presAssocID="{6B494D49-94D9-4AD6-81A4-B7E838813B42}" presName="FourNodes_3_text" presStyleLbl="node1" presStyleIdx="3" presStyleCnt="4">
        <dgm:presLayoutVars>
          <dgm:bulletEnabled val="1"/>
        </dgm:presLayoutVars>
      </dgm:prSet>
      <dgm:spPr/>
    </dgm:pt>
    <dgm:pt modelId="{ED43B006-3B77-4372-B2B5-876B67255D3D}" type="pres">
      <dgm:prSet presAssocID="{6B494D49-94D9-4AD6-81A4-B7E838813B42}" presName="FourNodes_4_text" presStyleLbl="node1" presStyleIdx="3" presStyleCnt="4">
        <dgm:presLayoutVars>
          <dgm:bulletEnabled val="1"/>
        </dgm:presLayoutVars>
      </dgm:prSet>
      <dgm:spPr/>
    </dgm:pt>
  </dgm:ptLst>
  <dgm:cxnLst>
    <dgm:cxn modelId="{CC768033-0BF4-4DAA-81D2-0C19533C0188}" type="presOf" srcId="{65CD39E0-FC61-4BA9-ADB7-B868058242DA}" destId="{EFB9CCA1-729A-4E4D-9EBD-4B60A8E38F7E}" srcOrd="0" destOrd="0" presId="urn:microsoft.com/office/officeart/2005/8/layout/vProcess5"/>
    <dgm:cxn modelId="{4721BA36-7468-4CE7-95E4-ED2D7C4271EA}" type="presOf" srcId="{E240C266-23AD-4843-BAF4-F26C8921D47A}" destId="{797B480E-1920-438E-95B4-E205EA2200FE}" srcOrd="1" destOrd="0" presId="urn:microsoft.com/office/officeart/2005/8/layout/vProcess5"/>
    <dgm:cxn modelId="{683D973D-14F7-428B-8A80-6D389EAB99CB}" type="presOf" srcId="{1137C9AC-DFCD-4E9C-A52E-BF7819E7D384}" destId="{02FDE831-5EF6-4384-AE8A-8CC986FCA45B}" srcOrd="0" destOrd="0" presId="urn:microsoft.com/office/officeart/2005/8/layout/vProcess5"/>
    <dgm:cxn modelId="{1426C04D-94C7-41FE-A924-1626BF7FC39F}" type="presOf" srcId="{B6061E6C-8695-4AF4-9E11-C8770DC78B45}" destId="{ED43B006-3B77-4372-B2B5-876B67255D3D}" srcOrd="1" destOrd="0" presId="urn:microsoft.com/office/officeart/2005/8/layout/vProcess5"/>
    <dgm:cxn modelId="{E2EB1972-48CA-4992-A702-0A00893C39DE}" srcId="{6B494D49-94D9-4AD6-81A4-B7E838813B42}" destId="{59A557EA-F1F2-48D2-94BF-C5BB842498D4}" srcOrd="1" destOrd="0" parTransId="{E9A75872-DBC1-4188-943B-B081845F43EE}" sibTransId="{EF8DC659-0361-489F-AF5C-99460BC2E05E}"/>
    <dgm:cxn modelId="{1840A174-CABE-43F6-A0C0-D0184D0B24C8}" type="presOf" srcId="{E240C266-23AD-4843-BAF4-F26C8921D47A}" destId="{22813653-A7D2-4001-A947-2F03A7F97424}" srcOrd="0" destOrd="0" presId="urn:microsoft.com/office/officeart/2005/8/layout/vProcess5"/>
    <dgm:cxn modelId="{0B43A175-6586-421F-B241-EE8DF6E1DAD1}" type="presOf" srcId="{6B494D49-94D9-4AD6-81A4-B7E838813B42}" destId="{26F28DFF-F9D7-47F0-8E49-7564DECCCA1F}" srcOrd="0" destOrd="0" presId="urn:microsoft.com/office/officeart/2005/8/layout/vProcess5"/>
    <dgm:cxn modelId="{E93C1756-C750-4F38-95E7-F1785241C753}" srcId="{6B494D49-94D9-4AD6-81A4-B7E838813B42}" destId="{2362149A-4367-4844-A8E5-09C7ABACC6A8}" srcOrd="0" destOrd="0" parTransId="{88588D68-5E3C-4461-9A1E-42E8D59D2B9B}" sibTransId="{65CD39E0-FC61-4BA9-ADB7-B868058242DA}"/>
    <dgm:cxn modelId="{FA4F397A-4C4E-47BD-8224-4B459F01D931}" srcId="{6B494D49-94D9-4AD6-81A4-B7E838813B42}" destId="{B6061E6C-8695-4AF4-9E11-C8770DC78B45}" srcOrd="3" destOrd="0" parTransId="{502D3E3D-4CB6-4995-AC3A-887E17EBA4B4}" sibTransId="{3F40887D-5996-4181-A486-A5A51EBB8406}"/>
    <dgm:cxn modelId="{31AD437B-E56B-42FC-95B9-1FF8DEBFC815}" type="presOf" srcId="{EF8DC659-0361-489F-AF5C-99460BC2E05E}" destId="{AE032CA5-5DE2-4F00-AF95-997D69667021}" srcOrd="0" destOrd="0" presId="urn:microsoft.com/office/officeart/2005/8/layout/vProcess5"/>
    <dgm:cxn modelId="{E436B996-68A4-44D4-86BA-53943B5C5255}" type="presOf" srcId="{59A557EA-F1F2-48D2-94BF-C5BB842498D4}" destId="{F86141D9-839D-401F-BA38-F3FF118B26A3}" srcOrd="0" destOrd="0" presId="urn:microsoft.com/office/officeart/2005/8/layout/vProcess5"/>
    <dgm:cxn modelId="{1B87B4C0-D852-4A0C-B916-D33EECE57BC2}" type="presOf" srcId="{2362149A-4367-4844-A8E5-09C7ABACC6A8}" destId="{869FEAF5-3908-4797-82D8-05F4EBA4B8F1}" srcOrd="1" destOrd="0" presId="urn:microsoft.com/office/officeart/2005/8/layout/vProcess5"/>
    <dgm:cxn modelId="{0496F1CD-3901-479E-B2A9-DF61F32F92DF}" type="presOf" srcId="{2362149A-4367-4844-A8E5-09C7ABACC6A8}" destId="{62FE45F3-5849-4A78-8E19-4CF553825042}" srcOrd="0" destOrd="0" presId="urn:microsoft.com/office/officeart/2005/8/layout/vProcess5"/>
    <dgm:cxn modelId="{9BC36FD0-F3CA-4F33-8C0B-8A8B9514488A}" type="presOf" srcId="{59A557EA-F1F2-48D2-94BF-C5BB842498D4}" destId="{84456539-C37E-40F1-A910-581EF0A9060B}" srcOrd="1" destOrd="0" presId="urn:microsoft.com/office/officeart/2005/8/layout/vProcess5"/>
    <dgm:cxn modelId="{37787EE0-1952-4EA4-9BA2-9F75C176B8F9}" srcId="{6B494D49-94D9-4AD6-81A4-B7E838813B42}" destId="{E240C266-23AD-4843-BAF4-F26C8921D47A}" srcOrd="2" destOrd="0" parTransId="{2E724537-E26D-4E4C-9E01-A16A488843FF}" sibTransId="{1137C9AC-DFCD-4E9C-A52E-BF7819E7D384}"/>
    <dgm:cxn modelId="{E7CDF5FB-FF94-4659-BABF-3E123BEB115F}" type="presOf" srcId="{B6061E6C-8695-4AF4-9E11-C8770DC78B45}" destId="{FC2ED981-5FFC-493D-BA1D-9E9F9E699C83}" srcOrd="0" destOrd="0" presId="urn:microsoft.com/office/officeart/2005/8/layout/vProcess5"/>
    <dgm:cxn modelId="{CE8DD27C-C626-4A05-B345-BC8F84412EB3}" type="presParOf" srcId="{26F28DFF-F9D7-47F0-8E49-7564DECCCA1F}" destId="{5AD3CB53-32D4-498F-B3BA-07DEB3D4534F}" srcOrd="0" destOrd="0" presId="urn:microsoft.com/office/officeart/2005/8/layout/vProcess5"/>
    <dgm:cxn modelId="{6DCFFC3D-7796-468C-A3EF-1839F4B0D89D}" type="presParOf" srcId="{26F28DFF-F9D7-47F0-8E49-7564DECCCA1F}" destId="{62FE45F3-5849-4A78-8E19-4CF553825042}" srcOrd="1" destOrd="0" presId="urn:microsoft.com/office/officeart/2005/8/layout/vProcess5"/>
    <dgm:cxn modelId="{89CD0645-F9C8-477A-BE4A-1B808C0FBAB7}" type="presParOf" srcId="{26F28DFF-F9D7-47F0-8E49-7564DECCCA1F}" destId="{F86141D9-839D-401F-BA38-F3FF118B26A3}" srcOrd="2" destOrd="0" presId="urn:microsoft.com/office/officeart/2005/8/layout/vProcess5"/>
    <dgm:cxn modelId="{B2B60103-4F6C-4692-B70F-974C92D604A3}" type="presParOf" srcId="{26F28DFF-F9D7-47F0-8E49-7564DECCCA1F}" destId="{22813653-A7D2-4001-A947-2F03A7F97424}" srcOrd="3" destOrd="0" presId="urn:microsoft.com/office/officeart/2005/8/layout/vProcess5"/>
    <dgm:cxn modelId="{85690633-7893-472A-AB7C-4FA805A590D2}" type="presParOf" srcId="{26F28DFF-F9D7-47F0-8E49-7564DECCCA1F}" destId="{FC2ED981-5FFC-493D-BA1D-9E9F9E699C83}" srcOrd="4" destOrd="0" presId="urn:microsoft.com/office/officeart/2005/8/layout/vProcess5"/>
    <dgm:cxn modelId="{C562CBBD-34B8-4A6D-9F1F-60C258CF95BD}" type="presParOf" srcId="{26F28DFF-F9D7-47F0-8E49-7564DECCCA1F}" destId="{EFB9CCA1-729A-4E4D-9EBD-4B60A8E38F7E}" srcOrd="5" destOrd="0" presId="urn:microsoft.com/office/officeart/2005/8/layout/vProcess5"/>
    <dgm:cxn modelId="{D2CA73E8-50FA-4B1C-9E1B-457E051BE4AE}" type="presParOf" srcId="{26F28DFF-F9D7-47F0-8E49-7564DECCCA1F}" destId="{AE032CA5-5DE2-4F00-AF95-997D69667021}" srcOrd="6" destOrd="0" presId="urn:microsoft.com/office/officeart/2005/8/layout/vProcess5"/>
    <dgm:cxn modelId="{123389A7-5265-48AD-BB84-898020984331}" type="presParOf" srcId="{26F28DFF-F9D7-47F0-8E49-7564DECCCA1F}" destId="{02FDE831-5EF6-4384-AE8A-8CC986FCA45B}" srcOrd="7" destOrd="0" presId="urn:microsoft.com/office/officeart/2005/8/layout/vProcess5"/>
    <dgm:cxn modelId="{69BC75D1-05BE-465F-B90E-2C97095510EC}" type="presParOf" srcId="{26F28DFF-F9D7-47F0-8E49-7564DECCCA1F}" destId="{869FEAF5-3908-4797-82D8-05F4EBA4B8F1}" srcOrd="8" destOrd="0" presId="urn:microsoft.com/office/officeart/2005/8/layout/vProcess5"/>
    <dgm:cxn modelId="{1CC87D04-293E-4153-A0E5-B2E2DC264860}" type="presParOf" srcId="{26F28DFF-F9D7-47F0-8E49-7564DECCCA1F}" destId="{84456539-C37E-40F1-A910-581EF0A9060B}" srcOrd="9" destOrd="0" presId="urn:microsoft.com/office/officeart/2005/8/layout/vProcess5"/>
    <dgm:cxn modelId="{D0FD910E-BCE9-46FF-BD36-6CDFE10D2BEC}" type="presParOf" srcId="{26F28DFF-F9D7-47F0-8E49-7564DECCCA1F}" destId="{797B480E-1920-438E-95B4-E205EA2200FE}" srcOrd="10" destOrd="0" presId="urn:microsoft.com/office/officeart/2005/8/layout/vProcess5"/>
    <dgm:cxn modelId="{996FF3F7-6AE7-41FB-8A29-75B3D1827281}" type="presParOf" srcId="{26F28DFF-F9D7-47F0-8E49-7564DECCCA1F}" destId="{ED43B006-3B77-4372-B2B5-876B67255D3D}"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3EB52D-BF9F-45BE-B6A5-1ACE2227153B}">
      <dsp:nvSpPr>
        <dsp:cNvPr id="0" name=""/>
        <dsp:cNvSpPr/>
      </dsp:nvSpPr>
      <dsp:spPr>
        <a:xfrm>
          <a:off x="0" y="1513"/>
          <a:ext cx="10722902" cy="76694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7721A5-4ECD-4CA2-9F2E-58267872D4F2}">
      <dsp:nvSpPr>
        <dsp:cNvPr id="0" name=""/>
        <dsp:cNvSpPr/>
      </dsp:nvSpPr>
      <dsp:spPr>
        <a:xfrm>
          <a:off x="232000" y="174075"/>
          <a:ext cx="421819" cy="4218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0C8E6C-11C4-410F-96C4-9FBA17B1900D}">
      <dsp:nvSpPr>
        <dsp:cNvPr id="0" name=""/>
        <dsp:cNvSpPr/>
      </dsp:nvSpPr>
      <dsp:spPr>
        <a:xfrm>
          <a:off x="885820" y="1513"/>
          <a:ext cx="9837081" cy="766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68" tIns="81168" rIns="81168" bIns="81168" numCol="1" spcCol="1270" anchor="ctr" anchorCtr="0">
          <a:noAutofit/>
        </a:bodyPr>
        <a:lstStyle/>
        <a:p>
          <a:pPr marL="0" lvl="0" indent="0" algn="l" defTabSz="977900">
            <a:lnSpc>
              <a:spcPct val="90000"/>
            </a:lnSpc>
            <a:spcBef>
              <a:spcPct val="0"/>
            </a:spcBef>
            <a:spcAft>
              <a:spcPct val="35000"/>
            </a:spcAft>
            <a:buNone/>
          </a:pPr>
          <a:r>
            <a:rPr lang="en-GB" sz="2200" kern="1200" dirty="0"/>
            <a:t>Aim: To investigate communicable disease, with a focus on measles.</a:t>
          </a:r>
          <a:endParaRPr lang="en-US" sz="2200" kern="1200" dirty="0"/>
        </a:p>
      </dsp:txBody>
      <dsp:txXfrm>
        <a:off x="885820" y="1513"/>
        <a:ext cx="9837081" cy="766944"/>
      </dsp:txXfrm>
    </dsp:sp>
    <dsp:sp modelId="{C30BB962-564F-488B-9BEF-7EE15B4A3632}">
      <dsp:nvSpPr>
        <dsp:cNvPr id="0" name=""/>
        <dsp:cNvSpPr/>
      </dsp:nvSpPr>
      <dsp:spPr>
        <a:xfrm>
          <a:off x="0" y="960193"/>
          <a:ext cx="10722902" cy="76694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A09834-0A77-43EB-B0D0-510BB4FA03D9}">
      <dsp:nvSpPr>
        <dsp:cNvPr id="0" name=""/>
        <dsp:cNvSpPr/>
      </dsp:nvSpPr>
      <dsp:spPr>
        <a:xfrm>
          <a:off x="232000" y="1132755"/>
          <a:ext cx="421819" cy="4218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F1770C-59E1-4A0E-91DF-E1A5635FC125}">
      <dsp:nvSpPr>
        <dsp:cNvPr id="0" name=""/>
        <dsp:cNvSpPr/>
      </dsp:nvSpPr>
      <dsp:spPr>
        <a:xfrm>
          <a:off x="885820" y="960193"/>
          <a:ext cx="9837081" cy="766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68" tIns="81168" rIns="81168" bIns="81168" numCol="1" spcCol="1270" anchor="ctr" anchorCtr="0">
          <a:noAutofit/>
        </a:bodyPr>
        <a:lstStyle/>
        <a:p>
          <a:pPr marL="0" lvl="0" indent="0" algn="l" defTabSz="977900">
            <a:lnSpc>
              <a:spcPct val="90000"/>
            </a:lnSpc>
            <a:spcBef>
              <a:spcPct val="0"/>
            </a:spcBef>
            <a:spcAft>
              <a:spcPct val="35000"/>
            </a:spcAft>
            <a:buNone/>
          </a:pPr>
          <a:r>
            <a:rPr lang="en-GB" sz="2200" kern="1200"/>
            <a:t>Define: The epidemiology of measles rates Globally.</a:t>
          </a:r>
          <a:endParaRPr lang="en-US" sz="2200" kern="1200"/>
        </a:p>
      </dsp:txBody>
      <dsp:txXfrm>
        <a:off x="885820" y="960193"/>
        <a:ext cx="9837081" cy="766944"/>
      </dsp:txXfrm>
    </dsp:sp>
    <dsp:sp modelId="{B6799D5D-AACB-4C08-ACB4-B06D2C098006}">
      <dsp:nvSpPr>
        <dsp:cNvPr id="0" name=""/>
        <dsp:cNvSpPr/>
      </dsp:nvSpPr>
      <dsp:spPr>
        <a:xfrm>
          <a:off x="0" y="1918873"/>
          <a:ext cx="10722902" cy="76694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8E4FFF-6EBE-46D6-8DE3-67003149EE36}">
      <dsp:nvSpPr>
        <dsp:cNvPr id="0" name=""/>
        <dsp:cNvSpPr/>
      </dsp:nvSpPr>
      <dsp:spPr>
        <a:xfrm>
          <a:off x="232000" y="2091435"/>
          <a:ext cx="421819" cy="4218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29E040-68F3-4300-95FB-7FD4720064BF}">
      <dsp:nvSpPr>
        <dsp:cNvPr id="0" name=""/>
        <dsp:cNvSpPr/>
      </dsp:nvSpPr>
      <dsp:spPr>
        <a:xfrm>
          <a:off x="885820" y="1918873"/>
          <a:ext cx="9837081" cy="766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68" tIns="81168" rIns="81168" bIns="81168" numCol="1" spcCol="1270" anchor="ctr" anchorCtr="0">
          <a:noAutofit/>
        </a:bodyPr>
        <a:lstStyle/>
        <a:p>
          <a:pPr marL="0" lvl="0" indent="0" algn="l" defTabSz="977900">
            <a:lnSpc>
              <a:spcPct val="90000"/>
            </a:lnSpc>
            <a:spcBef>
              <a:spcPct val="0"/>
            </a:spcBef>
            <a:spcAft>
              <a:spcPct val="35000"/>
            </a:spcAft>
            <a:buNone/>
          </a:pPr>
          <a:r>
            <a:rPr lang="en-GB" sz="2200" kern="1200"/>
            <a:t>Discuss: How the condition of measles is communicable.</a:t>
          </a:r>
          <a:endParaRPr lang="en-US" sz="2200" kern="1200"/>
        </a:p>
      </dsp:txBody>
      <dsp:txXfrm>
        <a:off x="885820" y="1918873"/>
        <a:ext cx="9837081" cy="766944"/>
      </dsp:txXfrm>
    </dsp:sp>
    <dsp:sp modelId="{8931EE6C-F7AB-43F8-8683-AC529E5AFCFD}">
      <dsp:nvSpPr>
        <dsp:cNvPr id="0" name=""/>
        <dsp:cNvSpPr/>
      </dsp:nvSpPr>
      <dsp:spPr>
        <a:xfrm>
          <a:off x="0" y="2877553"/>
          <a:ext cx="10722902" cy="76694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C1C1E5-D660-4A8A-B949-319FAE61AF08}">
      <dsp:nvSpPr>
        <dsp:cNvPr id="0" name=""/>
        <dsp:cNvSpPr/>
      </dsp:nvSpPr>
      <dsp:spPr>
        <a:xfrm>
          <a:off x="232000" y="3050116"/>
          <a:ext cx="421819" cy="4218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25B6CF-FF60-410F-8FB6-000C000EE8E2}">
      <dsp:nvSpPr>
        <dsp:cNvPr id="0" name=""/>
        <dsp:cNvSpPr/>
      </dsp:nvSpPr>
      <dsp:spPr>
        <a:xfrm>
          <a:off x="885820" y="2877553"/>
          <a:ext cx="9837081" cy="766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68" tIns="81168" rIns="81168" bIns="81168" numCol="1" spcCol="1270" anchor="ctr" anchorCtr="0">
          <a:noAutofit/>
        </a:bodyPr>
        <a:lstStyle/>
        <a:p>
          <a:pPr marL="0" lvl="0" indent="0" algn="l" defTabSz="977900">
            <a:lnSpc>
              <a:spcPct val="90000"/>
            </a:lnSpc>
            <a:spcBef>
              <a:spcPct val="0"/>
            </a:spcBef>
            <a:spcAft>
              <a:spcPct val="35000"/>
            </a:spcAft>
            <a:buNone/>
          </a:pPr>
          <a:r>
            <a:rPr lang="en-GB" sz="2200" kern="1200" dirty="0"/>
            <a:t>Explore: what approaches there are to manage/ eradicate measles.</a:t>
          </a:r>
          <a:endParaRPr lang="en-US" sz="2200" kern="1200" dirty="0"/>
        </a:p>
      </dsp:txBody>
      <dsp:txXfrm>
        <a:off x="885820" y="2877553"/>
        <a:ext cx="9837081" cy="7669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A470ED-D32B-4591-92E8-ED40EF49DB9C}">
      <dsp:nvSpPr>
        <dsp:cNvPr id="0" name=""/>
        <dsp:cNvSpPr/>
      </dsp:nvSpPr>
      <dsp:spPr>
        <a:xfrm>
          <a:off x="3213499" y="1119015"/>
          <a:ext cx="706959" cy="91440"/>
        </a:xfrm>
        <a:custGeom>
          <a:avLst/>
          <a:gdLst/>
          <a:ahLst/>
          <a:cxnLst/>
          <a:rect l="0" t="0" r="0" b="0"/>
          <a:pathLst>
            <a:path>
              <a:moveTo>
                <a:pt x="0" y="45720"/>
              </a:moveTo>
              <a:lnTo>
                <a:pt x="706959"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48540" y="1161047"/>
        <a:ext cx="36877" cy="7375"/>
      </dsp:txXfrm>
    </dsp:sp>
    <dsp:sp modelId="{178C8409-8798-48B1-8F4A-79BA056E8C4A}">
      <dsp:nvSpPr>
        <dsp:cNvPr id="0" name=""/>
        <dsp:cNvSpPr/>
      </dsp:nvSpPr>
      <dsp:spPr>
        <a:xfrm>
          <a:off x="8518" y="202701"/>
          <a:ext cx="3206781" cy="192406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7135" tIns="164941" rIns="157135" bIns="164941" numCol="1" spcCol="1270" anchor="ctr" anchorCtr="0">
          <a:noAutofit/>
        </a:bodyPr>
        <a:lstStyle/>
        <a:p>
          <a:pPr marL="0" lvl="0" indent="0" algn="ctr" defTabSz="844550">
            <a:lnSpc>
              <a:spcPct val="90000"/>
            </a:lnSpc>
            <a:spcBef>
              <a:spcPct val="0"/>
            </a:spcBef>
            <a:spcAft>
              <a:spcPct val="35000"/>
            </a:spcAft>
            <a:buNone/>
          </a:pPr>
          <a:r>
            <a:rPr lang="en-GB" sz="1900" kern="1200" dirty="0"/>
            <a:t>1603 Suspected cases of measles in England and Wales in 2023</a:t>
          </a:r>
          <a:endParaRPr lang="en-US" sz="1900" kern="1200" dirty="0"/>
        </a:p>
      </dsp:txBody>
      <dsp:txXfrm>
        <a:off x="8518" y="202701"/>
        <a:ext cx="3206781" cy="1924068"/>
      </dsp:txXfrm>
    </dsp:sp>
    <dsp:sp modelId="{66F6AE74-98F3-437F-BC8C-1A918E6613DF}">
      <dsp:nvSpPr>
        <dsp:cNvPr id="0" name=""/>
        <dsp:cNvSpPr/>
      </dsp:nvSpPr>
      <dsp:spPr>
        <a:xfrm>
          <a:off x="7157840" y="1119015"/>
          <a:ext cx="706959" cy="91440"/>
        </a:xfrm>
        <a:custGeom>
          <a:avLst/>
          <a:gdLst/>
          <a:ahLst/>
          <a:cxnLst/>
          <a:rect l="0" t="0" r="0" b="0"/>
          <a:pathLst>
            <a:path>
              <a:moveTo>
                <a:pt x="0" y="45720"/>
              </a:moveTo>
              <a:lnTo>
                <a:pt x="706959" y="45720"/>
              </a:lnTo>
            </a:path>
          </a:pathLst>
        </a:custGeom>
        <a:noFill/>
        <a:ln w="6350" cap="flat" cmpd="sng" algn="ctr">
          <a:solidFill>
            <a:schemeClr val="accent5">
              <a:hueOff val="-366106"/>
              <a:satOff val="105"/>
              <a:lumOff val="-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492881" y="1161047"/>
        <a:ext cx="36877" cy="7375"/>
      </dsp:txXfrm>
    </dsp:sp>
    <dsp:sp modelId="{11A18E05-1F63-4019-9EB1-AE2887DE7D05}">
      <dsp:nvSpPr>
        <dsp:cNvPr id="0" name=""/>
        <dsp:cNvSpPr/>
      </dsp:nvSpPr>
      <dsp:spPr>
        <a:xfrm>
          <a:off x="3952859" y="202701"/>
          <a:ext cx="3206781" cy="1924068"/>
        </a:xfrm>
        <a:prstGeom prst="rect">
          <a:avLst/>
        </a:prstGeom>
        <a:solidFill>
          <a:schemeClr val="accent5">
            <a:hueOff val="-292885"/>
            <a:satOff val="84"/>
            <a:lumOff val="-1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7135" tIns="164941" rIns="157135" bIns="164941" numCol="1" spcCol="1270" anchor="ctr" anchorCtr="0">
          <a:noAutofit/>
        </a:bodyPr>
        <a:lstStyle/>
        <a:p>
          <a:pPr marL="0" lvl="0" indent="0" algn="ctr" defTabSz="844550">
            <a:lnSpc>
              <a:spcPct val="90000"/>
            </a:lnSpc>
            <a:spcBef>
              <a:spcPct val="0"/>
            </a:spcBef>
            <a:spcAft>
              <a:spcPct val="35000"/>
            </a:spcAft>
            <a:buNone/>
          </a:pPr>
          <a:r>
            <a:rPr lang="en-GB" sz="1900" kern="1200" dirty="0"/>
            <a:t>Doubled since 2022 with 735 cases</a:t>
          </a:r>
          <a:endParaRPr lang="en-US" sz="1900" kern="1200" dirty="0"/>
        </a:p>
      </dsp:txBody>
      <dsp:txXfrm>
        <a:off x="3952859" y="202701"/>
        <a:ext cx="3206781" cy="1924068"/>
      </dsp:txXfrm>
    </dsp:sp>
    <dsp:sp modelId="{22C0650D-0A1F-4FE2-B4FC-DD2EFA7B886D}">
      <dsp:nvSpPr>
        <dsp:cNvPr id="0" name=""/>
        <dsp:cNvSpPr/>
      </dsp:nvSpPr>
      <dsp:spPr>
        <a:xfrm>
          <a:off x="1611909" y="2124969"/>
          <a:ext cx="7888681" cy="706959"/>
        </a:xfrm>
        <a:custGeom>
          <a:avLst/>
          <a:gdLst/>
          <a:ahLst/>
          <a:cxnLst/>
          <a:rect l="0" t="0" r="0" b="0"/>
          <a:pathLst>
            <a:path>
              <a:moveTo>
                <a:pt x="7888681" y="0"/>
              </a:moveTo>
              <a:lnTo>
                <a:pt x="7888681" y="370579"/>
              </a:lnTo>
              <a:lnTo>
                <a:pt x="0" y="370579"/>
              </a:lnTo>
              <a:lnTo>
                <a:pt x="0" y="706959"/>
              </a:lnTo>
            </a:path>
          </a:pathLst>
        </a:custGeom>
        <a:noFill/>
        <a:ln w="6350" cap="flat" cmpd="sng" algn="ctr">
          <a:solidFill>
            <a:schemeClr val="accent5">
              <a:hueOff val="-732213"/>
              <a:satOff val="209"/>
              <a:lumOff val="-352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58172" y="2474761"/>
        <a:ext cx="396154" cy="7375"/>
      </dsp:txXfrm>
    </dsp:sp>
    <dsp:sp modelId="{D6CF79C2-9D97-4714-97C5-ECAF26E2E17A}">
      <dsp:nvSpPr>
        <dsp:cNvPr id="0" name=""/>
        <dsp:cNvSpPr/>
      </dsp:nvSpPr>
      <dsp:spPr>
        <a:xfrm>
          <a:off x="7897200" y="202701"/>
          <a:ext cx="3206781" cy="1924068"/>
        </a:xfrm>
        <a:prstGeom prst="rect">
          <a:avLst/>
        </a:prstGeom>
        <a:solidFill>
          <a:schemeClr val="accent5">
            <a:hueOff val="-585770"/>
            <a:satOff val="167"/>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7135" tIns="164941" rIns="157135" bIns="164941" numCol="1" spcCol="1270" anchor="ctr" anchorCtr="0">
          <a:noAutofit/>
        </a:bodyPr>
        <a:lstStyle/>
        <a:p>
          <a:pPr marL="0" lvl="0" indent="0" algn="ctr" defTabSz="844550">
            <a:lnSpc>
              <a:spcPct val="90000"/>
            </a:lnSpc>
            <a:spcBef>
              <a:spcPct val="0"/>
            </a:spcBef>
            <a:spcAft>
              <a:spcPct val="35000"/>
            </a:spcAft>
            <a:buNone/>
          </a:pPr>
          <a:r>
            <a:rPr lang="en-GB" sz="1900" kern="1200" dirty="0"/>
            <a:t>3.3 million children are still unprotected in the UK</a:t>
          </a:r>
          <a:endParaRPr lang="en-US" sz="1900" kern="1200" dirty="0"/>
        </a:p>
      </dsp:txBody>
      <dsp:txXfrm>
        <a:off x="7897200" y="202701"/>
        <a:ext cx="3206781" cy="1924068"/>
      </dsp:txXfrm>
    </dsp:sp>
    <dsp:sp modelId="{88349F1D-14E9-485B-9F54-D82CF553D4EC}">
      <dsp:nvSpPr>
        <dsp:cNvPr id="0" name=""/>
        <dsp:cNvSpPr/>
      </dsp:nvSpPr>
      <dsp:spPr>
        <a:xfrm>
          <a:off x="3213499" y="3780643"/>
          <a:ext cx="706959" cy="91440"/>
        </a:xfrm>
        <a:custGeom>
          <a:avLst/>
          <a:gdLst/>
          <a:ahLst/>
          <a:cxnLst/>
          <a:rect l="0" t="0" r="0" b="0"/>
          <a:pathLst>
            <a:path>
              <a:moveTo>
                <a:pt x="0" y="45720"/>
              </a:moveTo>
              <a:lnTo>
                <a:pt x="706959" y="45720"/>
              </a:lnTo>
            </a:path>
          </a:pathLst>
        </a:custGeom>
        <a:noFill/>
        <a:ln w="6350" cap="flat" cmpd="sng" algn="ctr">
          <a:solidFill>
            <a:schemeClr val="accent5">
              <a:hueOff val="-1098319"/>
              <a:satOff val="314"/>
              <a:lumOff val="-529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48540" y="3822675"/>
        <a:ext cx="36877" cy="7375"/>
      </dsp:txXfrm>
    </dsp:sp>
    <dsp:sp modelId="{4C3D8E67-300C-4B39-AE22-3AA6C029116F}">
      <dsp:nvSpPr>
        <dsp:cNvPr id="0" name=""/>
        <dsp:cNvSpPr/>
      </dsp:nvSpPr>
      <dsp:spPr>
        <a:xfrm>
          <a:off x="8518" y="2864329"/>
          <a:ext cx="3206781" cy="1924068"/>
        </a:xfrm>
        <a:prstGeom prst="rect">
          <a:avLst/>
        </a:prstGeom>
        <a:solidFill>
          <a:schemeClr val="accent5">
            <a:hueOff val="-878655"/>
            <a:satOff val="251"/>
            <a:lumOff val="-4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7135" tIns="164941" rIns="157135" bIns="164941" numCol="1" spcCol="1270" anchor="ctr" anchorCtr="0">
          <a:noAutofit/>
        </a:bodyPr>
        <a:lstStyle/>
        <a:p>
          <a:pPr marL="0" lvl="0" indent="0" algn="ctr" defTabSz="844550">
            <a:lnSpc>
              <a:spcPct val="90000"/>
            </a:lnSpc>
            <a:spcBef>
              <a:spcPct val="0"/>
            </a:spcBef>
            <a:spcAft>
              <a:spcPct val="35000"/>
            </a:spcAft>
            <a:buNone/>
          </a:pPr>
          <a:r>
            <a:rPr lang="en-GB" sz="1900" kern="1200"/>
            <a:t>On the 18/11/2023 Public Health Wales stressed the importance of the measles vaccine </a:t>
          </a:r>
          <a:endParaRPr lang="en-US" sz="1900" kern="1200"/>
        </a:p>
      </dsp:txBody>
      <dsp:txXfrm>
        <a:off x="8518" y="2864329"/>
        <a:ext cx="3206781" cy="1924068"/>
      </dsp:txXfrm>
    </dsp:sp>
    <dsp:sp modelId="{A009DC9A-6A1E-4F2F-BB4D-A4928FDCD01F}">
      <dsp:nvSpPr>
        <dsp:cNvPr id="0" name=""/>
        <dsp:cNvSpPr/>
      </dsp:nvSpPr>
      <dsp:spPr>
        <a:xfrm>
          <a:off x="7157840" y="3780643"/>
          <a:ext cx="706959" cy="91440"/>
        </a:xfrm>
        <a:custGeom>
          <a:avLst/>
          <a:gdLst/>
          <a:ahLst/>
          <a:cxnLst/>
          <a:rect l="0" t="0" r="0" b="0"/>
          <a:pathLst>
            <a:path>
              <a:moveTo>
                <a:pt x="0" y="45720"/>
              </a:moveTo>
              <a:lnTo>
                <a:pt x="706959" y="45720"/>
              </a:lnTo>
            </a:path>
          </a:pathLst>
        </a:custGeom>
        <a:noFill/>
        <a:ln w="6350" cap="flat" cmpd="sng" algn="ctr">
          <a:solidFill>
            <a:schemeClr val="accent5">
              <a:hueOff val="-1464425"/>
              <a:satOff val="418"/>
              <a:lumOff val="-705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492881" y="3822675"/>
        <a:ext cx="36877" cy="7375"/>
      </dsp:txXfrm>
    </dsp:sp>
    <dsp:sp modelId="{A1D2CA24-1010-439B-ABFD-7342C162ADF1}">
      <dsp:nvSpPr>
        <dsp:cNvPr id="0" name=""/>
        <dsp:cNvSpPr/>
      </dsp:nvSpPr>
      <dsp:spPr>
        <a:xfrm>
          <a:off x="3952859" y="2864329"/>
          <a:ext cx="3206781" cy="1924068"/>
        </a:xfrm>
        <a:prstGeom prst="rect">
          <a:avLst/>
        </a:prstGeom>
        <a:solidFill>
          <a:schemeClr val="accent5">
            <a:hueOff val="-1171540"/>
            <a:satOff val="334"/>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7135" tIns="164941" rIns="157135" bIns="164941" numCol="1" spcCol="1270" anchor="ctr" anchorCtr="0">
          <a:noAutofit/>
        </a:bodyPr>
        <a:lstStyle/>
        <a:p>
          <a:pPr marL="0" lvl="0" indent="0" algn="ctr" defTabSz="844550">
            <a:lnSpc>
              <a:spcPct val="90000"/>
            </a:lnSpc>
            <a:spcBef>
              <a:spcPct val="0"/>
            </a:spcBef>
            <a:spcAft>
              <a:spcPct val="35000"/>
            </a:spcAft>
            <a:buNone/>
          </a:pPr>
          <a:r>
            <a:rPr lang="en-GB" sz="1900" kern="1200"/>
            <a:t>On the 22/01/2024 England launched a campaign with pop up clinics  in schools and GP surgeries offering vaccinations.</a:t>
          </a:r>
          <a:endParaRPr lang="en-US" sz="1900" kern="1200"/>
        </a:p>
      </dsp:txBody>
      <dsp:txXfrm>
        <a:off x="3952859" y="2864329"/>
        <a:ext cx="3206781" cy="1924068"/>
      </dsp:txXfrm>
    </dsp:sp>
    <dsp:sp modelId="{E7A8EDDB-3C0D-49ED-A816-650401F43D1C}">
      <dsp:nvSpPr>
        <dsp:cNvPr id="0" name=""/>
        <dsp:cNvSpPr/>
      </dsp:nvSpPr>
      <dsp:spPr>
        <a:xfrm>
          <a:off x="7897200" y="2864329"/>
          <a:ext cx="3206781" cy="1924068"/>
        </a:xfrm>
        <a:prstGeom prst="rect">
          <a:avLst/>
        </a:prstGeom>
        <a:solidFill>
          <a:schemeClr val="accent5">
            <a:hueOff val="-1464425"/>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7135" tIns="164941" rIns="157135" bIns="164941" numCol="1" spcCol="1270" anchor="ctr" anchorCtr="0">
          <a:noAutofit/>
        </a:bodyPr>
        <a:lstStyle/>
        <a:p>
          <a:pPr marL="0" lvl="0" indent="0" algn="ctr" defTabSz="844550">
            <a:lnSpc>
              <a:spcPct val="90000"/>
            </a:lnSpc>
            <a:spcBef>
              <a:spcPct val="0"/>
            </a:spcBef>
            <a:spcAft>
              <a:spcPct val="35000"/>
            </a:spcAft>
            <a:buNone/>
          </a:pPr>
          <a:r>
            <a:rPr lang="en-GB" sz="1900" kern="1200" dirty="0"/>
            <a:t>(NHS England 2024) (Middleton 2023)</a:t>
          </a:r>
          <a:endParaRPr lang="en-US" sz="1900" kern="1200" dirty="0"/>
        </a:p>
      </dsp:txBody>
      <dsp:txXfrm>
        <a:off x="7897200" y="2864329"/>
        <a:ext cx="3206781" cy="19240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31459E-4412-4313-BA36-E8456A284A4B}">
      <dsp:nvSpPr>
        <dsp:cNvPr id="0" name=""/>
        <dsp:cNvSpPr/>
      </dsp:nvSpPr>
      <dsp:spPr>
        <a:xfrm>
          <a:off x="3237" y="281599"/>
          <a:ext cx="2568029" cy="154081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Meningitis</a:t>
          </a:r>
          <a:endParaRPr lang="en-US" sz="3300" kern="1200"/>
        </a:p>
      </dsp:txBody>
      <dsp:txXfrm>
        <a:off x="3237" y="281599"/>
        <a:ext cx="2568029" cy="1540817"/>
      </dsp:txXfrm>
    </dsp:sp>
    <dsp:sp modelId="{570E01A6-C38E-413E-BD3D-DD2D348C4D10}">
      <dsp:nvSpPr>
        <dsp:cNvPr id="0" name=""/>
        <dsp:cNvSpPr/>
      </dsp:nvSpPr>
      <dsp:spPr>
        <a:xfrm>
          <a:off x="2828069" y="281599"/>
          <a:ext cx="2568029" cy="154081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Phenomena</a:t>
          </a:r>
          <a:endParaRPr lang="en-US" sz="3300" kern="1200"/>
        </a:p>
      </dsp:txBody>
      <dsp:txXfrm>
        <a:off x="2828069" y="281599"/>
        <a:ext cx="2568029" cy="1540817"/>
      </dsp:txXfrm>
    </dsp:sp>
    <dsp:sp modelId="{F376E2CE-4FE1-4333-9378-21C5F8B892CC}">
      <dsp:nvSpPr>
        <dsp:cNvPr id="0" name=""/>
        <dsp:cNvSpPr/>
      </dsp:nvSpPr>
      <dsp:spPr>
        <a:xfrm>
          <a:off x="5652901" y="281599"/>
          <a:ext cx="2568029" cy="154081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Pregnant woman</a:t>
          </a:r>
          <a:endParaRPr lang="en-US" sz="3300" kern="1200"/>
        </a:p>
      </dsp:txBody>
      <dsp:txXfrm>
        <a:off x="5652901" y="281599"/>
        <a:ext cx="2568029" cy="1540817"/>
      </dsp:txXfrm>
    </dsp:sp>
    <dsp:sp modelId="{C6BDD309-CB26-460C-B6C6-79D3AD31D0AD}">
      <dsp:nvSpPr>
        <dsp:cNvPr id="0" name=""/>
        <dsp:cNvSpPr/>
      </dsp:nvSpPr>
      <dsp:spPr>
        <a:xfrm>
          <a:off x="8477733" y="281599"/>
          <a:ext cx="2568029" cy="154081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Miscarriage</a:t>
          </a:r>
          <a:endParaRPr lang="en-US" sz="3300" kern="1200"/>
        </a:p>
      </dsp:txBody>
      <dsp:txXfrm>
        <a:off x="8477733" y="281599"/>
        <a:ext cx="2568029" cy="1540817"/>
      </dsp:txXfrm>
    </dsp:sp>
    <dsp:sp modelId="{368DA34C-BB07-4F99-969F-6835781EC5C1}">
      <dsp:nvSpPr>
        <dsp:cNvPr id="0" name=""/>
        <dsp:cNvSpPr/>
      </dsp:nvSpPr>
      <dsp:spPr>
        <a:xfrm>
          <a:off x="1415653" y="2079220"/>
          <a:ext cx="2568029" cy="154081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Premature deaths</a:t>
          </a:r>
          <a:endParaRPr lang="en-US" sz="3300" kern="1200"/>
        </a:p>
      </dsp:txBody>
      <dsp:txXfrm>
        <a:off x="1415653" y="2079220"/>
        <a:ext cx="2568029" cy="1540817"/>
      </dsp:txXfrm>
    </dsp:sp>
    <dsp:sp modelId="{CFC8BC4C-AA4F-4223-BF78-C3625EDF1665}">
      <dsp:nvSpPr>
        <dsp:cNvPr id="0" name=""/>
        <dsp:cNvSpPr/>
      </dsp:nvSpPr>
      <dsp:spPr>
        <a:xfrm>
          <a:off x="4240485" y="2079220"/>
          <a:ext cx="2568029" cy="154081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Encephalitis</a:t>
          </a:r>
          <a:endParaRPr lang="en-US" sz="3300" kern="1200"/>
        </a:p>
      </dsp:txBody>
      <dsp:txXfrm>
        <a:off x="4240485" y="2079220"/>
        <a:ext cx="2568029" cy="1540817"/>
      </dsp:txXfrm>
    </dsp:sp>
    <dsp:sp modelId="{7082F30D-B057-4DA8-9A76-E215A5ED9F39}">
      <dsp:nvSpPr>
        <dsp:cNvPr id="0" name=""/>
        <dsp:cNvSpPr/>
      </dsp:nvSpPr>
      <dsp:spPr>
        <a:xfrm>
          <a:off x="7065317" y="2079220"/>
          <a:ext cx="2568029" cy="154081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Death </a:t>
          </a:r>
          <a:endParaRPr lang="en-US" sz="3300" kern="1200"/>
        </a:p>
      </dsp:txBody>
      <dsp:txXfrm>
        <a:off x="7065317" y="2079220"/>
        <a:ext cx="2568029" cy="15408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10DA29-3BB0-44BD-955C-C8BE3FF83740}">
      <dsp:nvSpPr>
        <dsp:cNvPr id="0" name=""/>
        <dsp:cNvSpPr/>
      </dsp:nvSpPr>
      <dsp:spPr>
        <a:xfrm>
          <a:off x="0" y="2186"/>
          <a:ext cx="6394822" cy="93184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0B0252-133A-45AD-8F5E-ACE18156187C}">
      <dsp:nvSpPr>
        <dsp:cNvPr id="0" name=""/>
        <dsp:cNvSpPr/>
      </dsp:nvSpPr>
      <dsp:spPr>
        <a:xfrm>
          <a:off x="281881" y="211851"/>
          <a:ext cx="512512" cy="5125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DF3510-CB7E-4623-9EFA-9FEF2F6E4A38}">
      <dsp:nvSpPr>
        <dsp:cNvPr id="0" name=""/>
        <dsp:cNvSpPr/>
      </dsp:nvSpPr>
      <dsp:spPr>
        <a:xfrm>
          <a:off x="1076276" y="2186"/>
          <a:ext cx="5318545" cy="931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620" tIns="98620" rIns="98620" bIns="98620" numCol="1" spcCol="1270" anchor="ctr" anchorCtr="0">
          <a:noAutofit/>
        </a:bodyPr>
        <a:lstStyle/>
        <a:p>
          <a:pPr marL="0" lvl="0" indent="0" algn="l" defTabSz="800100">
            <a:lnSpc>
              <a:spcPct val="90000"/>
            </a:lnSpc>
            <a:spcBef>
              <a:spcPct val="0"/>
            </a:spcBef>
            <a:spcAft>
              <a:spcPct val="35000"/>
            </a:spcAft>
            <a:buNone/>
          </a:pPr>
          <a:r>
            <a:rPr lang="en-GB" sz="1800" kern="1200"/>
            <a:t>Elimination of measles remains a priority goal for all countries</a:t>
          </a:r>
          <a:endParaRPr lang="en-US" sz="1800" kern="1200"/>
        </a:p>
      </dsp:txBody>
      <dsp:txXfrm>
        <a:off x="1076276" y="2186"/>
        <a:ext cx="5318545" cy="931841"/>
      </dsp:txXfrm>
    </dsp:sp>
    <dsp:sp modelId="{2C0510C6-6DA3-4182-9ED1-2DA10236CA8F}">
      <dsp:nvSpPr>
        <dsp:cNvPr id="0" name=""/>
        <dsp:cNvSpPr/>
      </dsp:nvSpPr>
      <dsp:spPr>
        <a:xfrm>
          <a:off x="0" y="1166988"/>
          <a:ext cx="6394822" cy="9318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5322D5-2890-4A6A-938C-54464E0BEBB9}">
      <dsp:nvSpPr>
        <dsp:cNvPr id="0" name=""/>
        <dsp:cNvSpPr/>
      </dsp:nvSpPr>
      <dsp:spPr>
        <a:xfrm>
          <a:off x="281881" y="1376652"/>
          <a:ext cx="512512" cy="5125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1B53FA-79DA-4B92-A27F-166EB75C4299}">
      <dsp:nvSpPr>
        <dsp:cNvPr id="0" name=""/>
        <dsp:cNvSpPr/>
      </dsp:nvSpPr>
      <dsp:spPr>
        <a:xfrm>
          <a:off x="1076276" y="1166988"/>
          <a:ext cx="5318545" cy="931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620" tIns="98620" rIns="98620" bIns="98620" numCol="1" spcCol="1270" anchor="ctr" anchorCtr="0">
          <a:noAutofit/>
        </a:bodyPr>
        <a:lstStyle/>
        <a:p>
          <a:pPr marL="0" lvl="0" indent="0" algn="l" defTabSz="800100">
            <a:lnSpc>
              <a:spcPct val="90000"/>
            </a:lnSpc>
            <a:spcBef>
              <a:spcPct val="0"/>
            </a:spcBef>
            <a:spcAft>
              <a:spcPct val="35000"/>
            </a:spcAft>
            <a:buNone/>
          </a:pPr>
          <a:r>
            <a:rPr lang="en-GB" sz="1800" kern="1200" dirty="0"/>
            <a:t>It is imperative that countries achieve &amp;  maintain 95% coverage with 2 doses of measles vaccine.</a:t>
          </a:r>
          <a:endParaRPr lang="en-US" sz="1800" kern="1200" dirty="0"/>
        </a:p>
      </dsp:txBody>
      <dsp:txXfrm>
        <a:off x="1076276" y="1166988"/>
        <a:ext cx="5318545" cy="931841"/>
      </dsp:txXfrm>
    </dsp:sp>
    <dsp:sp modelId="{78ADC30C-5BB9-47DD-A8B9-750F865B969E}">
      <dsp:nvSpPr>
        <dsp:cNvPr id="0" name=""/>
        <dsp:cNvSpPr/>
      </dsp:nvSpPr>
      <dsp:spPr>
        <a:xfrm>
          <a:off x="0" y="2331789"/>
          <a:ext cx="6394822" cy="93184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8CC834-0FEA-4B00-A36A-CACD5FC9A7AF}">
      <dsp:nvSpPr>
        <dsp:cNvPr id="0" name=""/>
        <dsp:cNvSpPr/>
      </dsp:nvSpPr>
      <dsp:spPr>
        <a:xfrm>
          <a:off x="281881" y="2541453"/>
          <a:ext cx="512512" cy="5125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4D7ACA-0424-4919-9704-EC2D0C5CCA9B}">
      <dsp:nvSpPr>
        <dsp:cNvPr id="0" name=""/>
        <dsp:cNvSpPr/>
      </dsp:nvSpPr>
      <dsp:spPr>
        <a:xfrm>
          <a:off x="1076276" y="2331789"/>
          <a:ext cx="5318545" cy="931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620" tIns="98620" rIns="98620" bIns="98620" numCol="1" spcCol="1270" anchor="ctr" anchorCtr="0">
          <a:noAutofit/>
        </a:bodyPr>
        <a:lstStyle/>
        <a:p>
          <a:pPr marL="0" lvl="0" indent="0" algn="l" defTabSz="800100">
            <a:lnSpc>
              <a:spcPct val="90000"/>
            </a:lnSpc>
            <a:spcBef>
              <a:spcPct val="0"/>
            </a:spcBef>
            <a:spcAft>
              <a:spcPct val="35000"/>
            </a:spcAft>
            <a:buNone/>
          </a:pPr>
          <a:r>
            <a:rPr lang="en-GB" sz="1800" kern="1200" dirty="0"/>
            <a:t>Eliminating these diseases means closure of immunity gaps in the population</a:t>
          </a:r>
          <a:endParaRPr lang="en-US" sz="1800" kern="1200" dirty="0"/>
        </a:p>
      </dsp:txBody>
      <dsp:txXfrm>
        <a:off x="1076276" y="2331789"/>
        <a:ext cx="5318545" cy="931841"/>
      </dsp:txXfrm>
    </dsp:sp>
    <dsp:sp modelId="{60CED3E7-292B-4F9E-9A7A-9A3C83EDDE67}">
      <dsp:nvSpPr>
        <dsp:cNvPr id="0" name=""/>
        <dsp:cNvSpPr/>
      </dsp:nvSpPr>
      <dsp:spPr>
        <a:xfrm>
          <a:off x="0" y="3496590"/>
          <a:ext cx="6394822" cy="93184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03F34D-B8A8-4355-A767-734FAF0947A6}">
      <dsp:nvSpPr>
        <dsp:cNvPr id="0" name=""/>
        <dsp:cNvSpPr/>
      </dsp:nvSpPr>
      <dsp:spPr>
        <a:xfrm>
          <a:off x="281881" y="3706254"/>
          <a:ext cx="512512" cy="5125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B6E8DD-FC8B-45F1-A466-FB9548C62CE8}">
      <dsp:nvSpPr>
        <dsp:cNvPr id="0" name=""/>
        <dsp:cNvSpPr/>
      </dsp:nvSpPr>
      <dsp:spPr>
        <a:xfrm>
          <a:off x="1076276" y="3496590"/>
          <a:ext cx="5318545" cy="931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620" tIns="98620" rIns="98620" bIns="98620" numCol="1" spcCol="1270" anchor="ctr" anchorCtr="0">
          <a:noAutofit/>
        </a:bodyPr>
        <a:lstStyle/>
        <a:p>
          <a:pPr marL="0" lvl="0" indent="0" algn="l" defTabSz="800100">
            <a:lnSpc>
              <a:spcPct val="90000"/>
            </a:lnSpc>
            <a:spcBef>
              <a:spcPct val="0"/>
            </a:spcBef>
            <a:spcAft>
              <a:spcPct val="35000"/>
            </a:spcAft>
            <a:buNone/>
          </a:pPr>
          <a:r>
            <a:rPr lang="en-GB" sz="1800" kern="1200"/>
            <a:t>Elimination standard surveillance to monitor the disease occurrence </a:t>
          </a:r>
          <a:endParaRPr lang="en-US" sz="1800" kern="1200"/>
        </a:p>
      </dsp:txBody>
      <dsp:txXfrm>
        <a:off x="1076276" y="3496590"/>
        <a:ext cx="5318545" cy="931841"/>
      </dsp:txXfrm>
    </dsp:sp>
    <dsp:sp modelId="{0254471E-3D3F-493B-87EF-73BB0080786C}">
      <dsp:nvSpPr>
        <dsp:cNvPr id="0" name=""/>
        <dsp:cNvSpPr/>
      </dsp:nvSpPr>
      <dsp:spPr>
        <a:xfrm>
          <a:off x="0" y="4661391"/>
          <a:ext cx="6394822" cy="93184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0095C6-E2F7-4356-B9EF-98809F99A97F}">
      <dsp:nvSpPr>
        <dsp:cNvPr id="0" name=""/>
        <dsp:cNvSpPr/>
      </dsp:nvSpPr>
      <dsp:spPr>
        <a:xfrm>
          <a:off x="281881" y="4871056"/>
          <a:ext cx="512512" cy="5125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9DB50C-3EA8-4E05-8486-5F375F0547A5}">
      <dsp:nvSpPr>
        <dsp:cNvPr id="0" name=""/>
        <dsp:cNvSpPr/>
      </dsp:nvSpPr>
      <dsp:spPr>
        <a:xfrm>
          <a:off x="1076276" y="4661391"/>
          <a:ext cx="5318545" cy="931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620" tIns="98620" rIns="98620" bIns="98620" numCol="1" spcCol="1270" anchor="ctr" anchorCtr="0">
          <a:noAutofit/>
        </a:bodyPr>
        <a:lstStyle/>
        <a:p>
          <a:pPr marL="0" lvl="0" indent="0" algn="l" defTabSz="800100">
            <a:lnSpc>
              <a:spcPct val="90000"/>
            </a:lnSpc>
            <a:spcBef>
              <a:spcPct val="0"/>
            </a:spcBef>
            <a:spcAft>
              <a:spcPct val="35000"/>
            </a:spcAft>
            <a:buNone/>
          </a:pPr>
          <a:r>
            <a:rPr lang="en-GB" sz="1800" kern="1200"/>
            <a:t>Take public health action </a:t>
          </a:r>
          <a:endParaRPr lang="en-US" sz="1800" kern="1200"/>
        </a:p>
      </dsp:txBody>
      <dsp:txXfrm>
        <a:off x="1076276" y="4661391"/>
        <a:ext cx="5318545" cy="931841"/>
      </dsp:txXfrm>
    </dsp:sp>
    <dsp:sp modelId="{545C8AD8-A9D0-4676-BFA5-8DA905D40A1B}">
      <dsp:nvSpPr>
        <dsp:cNvPr id="0" name=""/>
        <dsp:cNvSpPr/>
      </dsp:nvSpPr>
      <dsp:spPr>
        <a:xfrm>
          <a:off x="0" y="5826193"/>
          <a:ext cx="6394822" cy="93184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E3EBA3-4E88-48A0-9C71-3F62BB9D5A55}">
      <dsp:nvSpPr>
        <dsp:cNvPr id="0" name=""/>
        <dsp:cNvSpPr/>
      </dsp:nvSpPr>
      <dsp:spPr>
        <a:xfrm>
          <a:off x="281881" y="6035857"/>
          <a:ext cx="512512" cy="51251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322A82-7BDE-402F-8B44-6194C9CDD653}">
      <dsp:nvSpPr>
        <dsp:cNvPr id="0" name=""/>
        <dsp:cNvSpPr/>
      </dsp:nvSpPr>
      <dsp:spPr>
        <a:xfrm>
          <a:off x="1076276" y="5826193"/>
          <a:ext cx="5318545" cy="931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620" tIns="98620" rIns="98620" bIns="98620" numCol="1" spcCol="1270" anchor="ctr" anchorCtr="0">
          <a:noAutofit/>
        </a:bodyPr>
        <a:lstStyle/>
        <a:p>
          <a:pPr marL="0" lvl="0" indent="0" algn="l" defTabSz="800100">
            <a:lnSpc>
              <a:spcPct val="90000"/>
            </a:lnSpc>
            <a:spcBef>
              <a:spcPct val="0"/>
            </a:spcBef>
            <a:spcAft>
              <a:spcPct val="35000"/>
            </a:spcAft>
            <a:buNone/>
          </a:pPr>
          <a:r>
            <a:rPr lang="en-GB" sz="1800" kern="1200"/>
            <a:t>(WHO 2024)</a:t>
          </a:r>
          <a:endParaRPr lang="en-US" sz="1800" kern="1200"/>
        </a:p>
      </dsp:txBody>
      <dsp:txXfrm>
        <a:off x="1076276" y="5826193"/>
        <a:ext cx="5318545" cy="9318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D5DFAD-1A84-4C79-BD23-856E159F018C}">
      <dsp:nvSpPr>
        <dsp:cNvPr id="0" name=""/>
        <dsp:cNvSpPr/>
      </dsp:nvSpPr>
      <dsp:spPr>
        <a:xfrm>
          <a:off x="5231" y="1340"/>
          <a:ext cx="10712438" cy="78024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Identifying and vaccinating susceptible contacts.</a:t>
          </a:r>
          <a:endParaRPr lang="en-US" sz="2900" kern="1200" dirty="0"/>
        </a:p>
      </dsp:txBody>
      <dsp:txXfrm>
        <a:off x="43320" y="39429"/>
        <a:ext cx="10636260" cy="704071"/>
      </dsp:txXfrm>
    </dsp:sp>
    <dsp:sp modelId="{5F846E35-6D96-459E-9D3C-127FF40DB30F}">
      <dsp:nvSpPr>
        <dsp:cNvPr id="0" name=""/>
        <dsp:cNvSpPr/>
      </dsp:nvSpPr>
      <dsp:spPr>
        <a:xfrm>
          <a:off x="5231" y="820602"/>
          <a:ext cx="10712438" cy="780249"/>
        </a:xfrm>
        <a:prstGeom prst="roundRect">
          <a:avLst/>
        </a:prstGeom>
        <a:solidFill>
          <a:schemeClr val="accent5">
            <a:hueOff val="-292885"/>
            <a:satOff val="84"/>
            <a:lumOff val="-1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Implementing infection control in health care settings</a:t>
          </a:r>
          <a:endParaRPr lang="en-US" sz="2900" kern="1200" dirty="0"/>
        </a:p>
      </dsp:txBody>
      <dsp:txXfrm>
        <a:off x="43320" y="858691"/>
        <a:ext cx="10636260" cy="704071"/>
      </dsp:txXfrm>
    </dsp:sp>
    <dsp:sp modelId="{03B19B4D-A8D3-4319-8626-6ACE41709E42}">
      <dsp:nvSpPr>
        <dsp:cNvPr id="0" name=""/>
        <dsp:cNvSpPr/>
      </dsp:nvSpPr>
      <dsp:spPr>
        <a:xfrm>
          <a:off x="5231" y="1639864"/>
          <a:ext cx="10712438" cy="780249"/>
        </a:xfrm>
        <a:prstGeom prst="roundRect">
          <a:avLst/>
        </a:prstGeom>
        <a:solidFill>
          <a:schemeClr val="accent5">
            <a:hueOff val="-585770"/>
            <a:satOff val="167"/>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Raising awareness and addressing public concerns</a:t>
          </a:r>
          <a:endParaRPr lang="en-US" sz="2900" kern="1200" dirty="0"/>
        </a:p>
      </dsp:txBody>
      <dsp:txXfrm>
        <a:off x="43320" y="1677953"/>
        <a:ext cx="10636260" cy="704071"/>
      </dsp:txXfrm>
    </dsp:sp>
    <dsp:sp modelId="{BDA6FA04-BB38-412C-806C-7BBA87E21DD3}">
      <dsp:nvSpPr>
        <dsp:cNvPr id="0" name=""/>
        <dsp:cNvSpPr/>
      </dsp:nvSpPr>
      <dsp:spPr>
        <a:xfrm>
          <a:off x="5231" y="2459127"/>
          <a:ext cx="10712438" cy="780249"/>
        </a:xfrm>
        <a:prstGeom prst="roundRect">
          <a:avLst/>
        </a:prstGeom>
        <a:solidFill>
          <a:schemeClr val="accent5">
            <a:hueOff val="-878655"/>
            <a:satOff val="251"/>
            <a:lumOff val="-4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Enhancing disease surveillance</a:t>
          </a:r>
          <a:endParaRPr lang="en-US" sz="2900" kern="1200" dirty="0"/>
        </a:p>
      </dsp:txBody>
      <dsp:txXfrm>
        <a:off x="43320" y="2497216"/>
        <a:ext cx="10636260" cy="704071"/>
      </dsp:txXfrm>
    </dsp:sp>
    <dsp:sp modelId="{8E02E75A-D74B-4339-9E27-025C5823BDB6}">
      <dsp:nvSpPr>
        <dsp:cNvPr id="0" name=""/>
        <dsp:cNvSpPr/>
      </dsp:nvSpPr>
      <dsp:spPr>
        <a:xfrm>
          <a:off x="5231" y="3278389"/>
          <a:ext cx="10712438" cy="780249"/>
        </a:xfrm>
        <a:prstGeom prst="roundRect">
          <a:avLst/>
        </a:prstGeom>
        <a:solidFill>
          <a:schemeClr val="accent5">
            <a:hueOff val="-1171540"/>
            <a:satOff val="334"/>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Planning and implementing outbreak response immunization</a:t>
          </a:r>
          <a:endParaRPr lang="en-US" sz="2900" kern="1200" dirty="0"/>
        </a:p>
      </dsp:txBody>
      <dsp:txXfrm>
        <a:off x="43320" y="3316478"/>
        <a:ext cx="10636260" cy="704071"/>
      </dsp:txXfrm>
    </dsp:sp>
    <dsp:sp modelId="{D2CB3BA5-FAC8-464D-A4FF-773B6EB61208}">
      <dsp:nvSpPr>
        <dsp:cNvPr id="0" name=""/>
        <dsp:cNvSpPr/>
      </dsp:nvSpPr>
      <dsp:spPr>
        <a:xfrm>
          <a:off x="5231" y="4097651"/>
          <a:ext cx="10712438" cy="780249"/>
        </a:xfrm>
        <a:prstGeom prst="roundRect">
          <a:avLst/>
        </a:prstGeom>
        <a:solidFill>
          <a:schemeClr val="accent5">
            <a:hueOff val="-1464425"/>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Catch up campaigns.</a:t>
          </a:r>
          <a:endParaRPr lang="en-US" sz="2900" kern="1200" dirty="0"/>
        </a:p>
      </dsp:txBody>
      <dsp:txXfrm>
        <a:off x="43320" y="4135740"/>
        <a:ext cx="10636260" cy="70407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FE45F3-5849-4A78-8E19-4CF553825042}">
      <dsp:nvSpPr>
        <dsp:cNvPr id="0" name=""/>
        <dsp:cNvSpPr/>
      </dsp:nvSpPr>
      <dsp:spPr>
        <a:xfrm>
          <a:off x="0" y="0"/>
          <a:ext cx="8839200" cy="128747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Investigated measles and identified what measles are and the importance of vaccinations.</a:t>
          </a:r>
          <a:endParaRPr lang="en-US" sz="1900" kern="1200" dirty="0"/>
        </a:p>
      </dsp:txBody>
      <dsp:txXfrm>
        <a:off x="37709" y="37709"/>
        <a:ext cx="7341122" cy="1212056"/>
      </dsp:txXfrm>
    </dsp:sp>
    <dsp:sp modelId="{F86141D9-839D-401F-BA38-F3FF118B26A3}">
      <dsp:nvSpPr>
        <dsp:cNvPr id="0" name=""/>
        <dsp:cNvSpPr/>
      </dsp:nvSpPr>
      <dsp:spPr>
        <a:xfrm>
          <a:off x="740283" y="1521561"/>
          <a:ext cx="8839200" cy="1287474"/>
        </a:xfrm>
        <a:prstGeom prst="roundRect">
          <a:avLst>
            <a:gd name="adj" fmla="val 10000"/>
          </a:avLst>
        </a:prstGeom>
        <a:solidFill>
          <a:schemeClr val="accent2">
            <a:hueOff val="-498334"/>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Defined the epidemiology of measles and Discussed how measles was communicable and found, that it can live on surfaces for up to two  hours and one in ten people can catch it </a:t>
          </a:r>
          <a:endParaRPr lang="en-US" sz="1900" kern="1200" dirty="0"/>
        </a:p>
      </dsp:txBody>
      <dsp:txXfrm>
        <a:off x="777992" y="1559270"/>
        <a:ext cx="7186640" cy="1212056"/>
      </dsp:txXfrm>
    </dsp:sp>
    <dsp:sp modelId="{22813653-A7D2-4001-A947-2F03A7F97424}">
      <dsp:nvSpPr>
        <dsp:cNvPr id="0" name=""/>
        <dsp:cNvSpPr/>
      </dsp:nvSpPr>
      <dsp:spPr>
        <a:xfrm>
          <a:off x="1469517" y="3043122"/>
          <a:ext cx="8839200" cy="1287474"/>
        </a:xfrm>
        <a:prstGeom prst="roundRect">
          <a:avLst>
            <a:gd name="adj" fmla="val 10000"/>
          </a:avLst>
        </a:prstGeom>
        <a:solidFill>
          <a:schemeClr val="accent2">
            <a:hueOff val="-996668"/>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Discussed the latest outbreaks of measles in Europe, United Kingdom and Wales.</a:t>
          </a:r>
          <a:endParaRPr lang="en-US" sz="1900" kern="1200"/>
        </a:p>
      </dsp:txBody>
      <dsp:txXfrm>
        <a:off x="1507226" y="3080831"/>
        <a:ext cx="7197689" cy="1212056"/>
      </dsp:txXfrm>
    </dsp:sp>
    <dsp:sp modelId="{FC2ED981-5FFC-493D-BA1D-9E9F9E699C83}">
      <dsp:nvSpPr>
        <dsp:cNvPr id="0" name=""/>
        <dsp:cNvSpPr/>
      </dsp:nvSpPr>
      <dsp:spPr>
        <a:xfrm>
          <a:off x="2209799" y="4564684"/>
          <a:ext cx="8839200" cy="1287474"/>
        </a:xfrm>
        <a:prstGeom prst="roundRect">
          <a:avLst>
            <a:gd name="adj" fmla="val 10000"/>
          </a:avLst>
        </a:prstGeom>
        <a:solidFill>
          <a:schemeClr val="accent2">
            <a:hueOff val="-1495001"/>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Explored the approaches to take and how to manage/ eradicate measles and found that vaccinations were the best way forward and campaigns to promote vaccination as well as good hygiene to stop the spread of measles. </a:t>
          </a:r>
          <a:endParaRPr lang="en-US" sz="1900" kern="1200" dirty="0"/>
        </a:p>
      </dsp:txBody>
      <dsp:txXfrm>
        <a:off x="2247508" y="4602393"/>
        <a:ext cx="7186640" cy="1212056"/>
      </dsp:txXfrm>
    </dsp:sp>
    <dsp:sp modelId="{EFB9CCA1-729A-4E4D-9EBD-4B60A8E38F7E}">
      <dsp:nvSpPr>
        <dsp:cNvPr id="0" name=""/>
        <dsp:cNvSpPr/>
      </dsp:nvSpPr>
      <dsp:spPr>
        <a:xfrm>
          <a:off x="8002341" y="986088"/>
          <a:ext cx="836858" cy="83685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190634" y="986088"/>
        <a:ext cx="460272" cy="629736"/>
      </dsp:txXfrm>
    </dsp:sp>
    <dsp:sp modelId="{AE032CA5-5DE2-4F00-AF95-997D69667021}">
      <dsp:nvSpPr>
        <dsp:cNvPr id="0" name=""/>
        <dsp:cNvSpPr/>
      </dsp:nvSpPr>
      <dsp:spPr>
        <a:xfrm>
          <a:off x="8742624" y="2507650"/>
          <a:ext cx="836858" cy="836858"/>
        </a:xfrm>
        <a:prstGeom prst="downArrow">
          <a:avLst>
            <a:gd name="adj1" fmla="val 55000"/>
            <a:gd name="adj2" fmla="val 45000"/>
          </a:avLst>
        </a:prstGeom>
        <a:solidFill>
          <a:schemeClr val="accent2">
            <a:tint val="40000"/>
            <a:alpha val="90000"/>
            <a:hueOff val="-982327"/>
            <a:satOff val="4162"/>
            <a:lumOff val="708"/>
            <a:alphaOff val="0"/>
          </a:schemeClr>
        </a:solidFill>
        <a:ln w="12700" cap="flat" cmpd="sng" algn="ctr">
          <a:solidFill>
            <a:schemeClr val="accent2">
              <a:tint val="40000"/>
              <a:alpha val="90000"/>
              <a:hueOff val="-982327"/>
              <a:satOff val="4162"/>
              <a:lumOff val="7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930917" y="2507650"/>
        <a:ext cx="460272" cy="629736"/>
      </dsp:txXfrm>
    </dsp:sp>
    <dsp:sp modelId="{02FDE831-5EF6-4384-AE8A-8CC986FCA45B}">
      <dsp:nvSpPr>
        <dsp:cNvPr id="0" name=""/>
        <dsp:cNvSpPr/>
      </dsp:nvSpPr>
      <dsp:spPr>
        <a:xfrm>
          <a:off x="9471858" y="4029211"/>
          <a:ext cx="836858" cy="836858"/>
        </a:xfrm>
        <a:prstGeom prst="downArrow">
          <a:avLst>
            <a:gd name="adj1" fmla="val 55000"/>
            <a:gd name="adj2" fmla="val 45000"/>
          </a:avLst>
        </a:prstGeom>
        <a:solidFill>
          <a:schemeClr val="accent2">
            <a:tint val="40000"/>
            <a:alpha val="90000"/>
            <a:hueOff val="-1964654"/>
            <a:satOff val="8325"/>
            <a:lumOff val="1417"/>
            <a:alphaOff val="0"/>
          </a:schemeClr>
        </a:solidFill>
        <a:ln w="12700" cap="flat" cmpd="sng" algn="ctr">
          <a:solidFill>
            <a:schemeClr val="accent2">
              <a:tint val="40000"/>
              <a:alpha val="90000"/>
              <a:hueOff val="-1964654"/>
              <a:satOff val="8325"/>
              <a:lumOff val="141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660151" y="4029211"/>
        <a:ext cx="460272" cy="62973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3/13/2024</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084926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3/13/2024</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3054666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3/13/2024</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36954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3/13/2024</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527110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3/13/2024</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6368938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3/13/2024</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821544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3/13/2024</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150709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3/13/2024</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868669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3/13/2024</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5101877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3/13/2024</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773592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3/13/2024</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419749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04990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853402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917507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4114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394612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438458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466677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081301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115697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335013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48822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3/13/2024</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3172255922"/>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88" r:id="rId5"/>
    <p:sldLayoutId id="2147483693" r:id="rId6"/>
    <p:sldLayoutId id="2147483689" r:id="rId7"/>
    <p:sldLayoutId id="2147483690" r:id="rId8"/>
    <p:sldLayoutId id="2147483691" r:id="rId9"/>
    <p:sldLayoutId id="2147483692" r:id="rId10"/>
    <p:sldLayoutId id="2147483694"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13/03/2024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826488909"/>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si.wikipedia.org/wiki/&#3515;&#3540;&#3510;&#3545;&#3517;&#3530;&#3517;&#3535;" TargetMode="External"/><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afludiary.blogspot.com/2019/05/ijid-making-case-for-designating.html" TargetMode="External"/><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virology.ws/2018/11/20/paul-has-measles/" TargetMode="External"/><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rebelem.com/all-you-need-to-know-about-measles/" TargetMode="External"/><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hyperlink" Target="https://youtu.be/Fy6NBMETSrg?feature=shared" TargetMode="External"/><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3" Type="http://schemas.openxmlformats.org/officeDocument/2006/relationships/hyperlink" Target="https://youtu.be/LL3GBiixQeI" TargetMode="External"/><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F5F07B-A917-442C-82D5-5719737E9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4AA5011-514A-75F5-F2CD-32C3E613D11F}"/>
              </a:ext>
            </a:extLst>
          </p:cNvPr>
          <p:cNvPicPr>
            <a:picLocks noChangeAspect="1"/>
          </p:cNvPicPr>
          <p:nvPr/>
        </p:nvPicPr>
        <p:blipFill rotWithShape="1">
          <a:blip r:embed="rId2"/>
          <a:srcRect t="205" b="14568"/>
          <a:stretch/>
        </p:blipFill>
        <p:spPr>
          <a:xfrm>
            <a:off x="20" y="10"/>
            <a:ext cx="12191962" cy="6857990"/>
          </a:xfrm>
          <a:prstGeom prst="rect">
            <a:avLst/>
          </a:prstGeom>
        </p:spPr>
      </p:pic>
      <p:sp>
        <p:nvSpPr>
          <p:cNvPr id="11" name="Rectangle 10">
            <a:extLst>
              <a:ext uri="{FF2B5EF4-FFF2-40B4-BE49-F238E27FC236}">
                <a16:creationId xmlns:a16="http://schemas.microsoft.com/office/drawing/2014/main" id="{B7E0C296-2B1B-4589-84EA-239D87849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9175" y="2279176"/>
            <a:ext cx="5199894" cy="258567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9C2B11-9A54-B559-3AB3-C219469B4236}"/>
              </a:ext>
            </a:extLst>
          </p:cNvPr>
          <p:cNvSpPr>
            <a:spLocks noGrp="1"/>
          </p:cNvSpPr>
          <p:nvPr>
            <p:ph type="ctrTitle"/>
          </p:nvPr>
        </p:nvSpPr>
        <p:spPr>
          <a:xfrm>
            <a:off x="3785812" y="2279176"/>
            <a:ext cx="4606621" cy="1360586"/>
          </a:xfrm>
        </p:spPr>
        <p:txBody>
          <a:bodyPr>
            <a:normAutofit/>
          </a:bodyPr>
          <a:lstStyle/>
          <a:p>
            <a:r>
              <a:rPr lang="en-GB" sz="4000" dirty="0">
                <a:latin typeface="Arial Nova" panose="020B0504020202020204" pitchFamily="34" charset="0"/>
              </a:rPr>
              <a:t>Communicable disease </a:t>
            </a:r>
          </a:p>
        </p:txBody>
      </p:sp>
      <p:sp>
        <p:nvSpPr>
          <p:cNvPr id="3" name="Subtitle 2">
            <a:extLst>
              <a:ext uri="{FF2B5EF4-FFF2-40B4-BE49-F238E27FC236}">
                <a16:creationId xmlns:a16="http://schemas.microsoft.com/office/drawing/2014/main" id="{D275D198-8AAC-6E35-E712-C088E06A797F}"/>
              </a:ext>
            </a:extLst>
          </p:cNvPr>
          <p:cNvSpPr>
            <a:spLocks noGrp="1"/>
          </p:cNvSpPr>
          <p:nvPr>
            <p:ph type="subTitle" idx="1"/>
          </p:nvPr>
        </p:nvSpPr>
        <p:spPr>
          <a:xfrm>
            <a:off x="3848670" y="3594839"/>
            <a:ext cx="4490112" cy="1270008"/>
          </a:xfrm>
        </p:spPr>
        <p:txBody>
          <a:bodyPr>
            <a:normAutofit lnSpcReduction="10000"/>
          </a:bodyPr>
          <a:lstStyle/>
          <a:p>
            <a:r>
              <a:rPr lang="en-GB" dirty="0"/>
              <a:t>Measles</a:t>
            </a:r>
          </a:p>
          <a:p>
            <a:r>
              <a:rPr lang="en-GB" dirty="0"/>
              <a:t>By</a:t>
            </a:r>
          </a:p>
          <a:p>
            <a:r>
              <a:rPr lang="en-GB" dirty="0"/>
              <a:t>Angella Karim (2009543) </a:t>
            </a:r>
          </a:p>
          <a:p>
            <a:endParaRPr lang="en-GB" dirty="0"/>
          </a:p>
        </p:txBody>
      </p:sp>
      <p:grpSp>
        <p:nvGrpSpPr>
          <p:cNvPr id="13" name="Group 12">
            <a:extLst>
              <a:ext uri="{FF2B5EF4-FFF2-40B4-BE49-F238E27FC236}">
                <a16:creationId xmlns:a16="http://schemas.microsoft.com/office/drawing/2014/main" id="{3CDD339A-0D5C-435F-B70C-6498DB974B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552" y="3022005"/>
            <a:ext cx="12161561" cy="1033163"/>
            <a:chOff x="23552" y="3022005"/>
            <a:chExt cx="12161561" cy="1033163"/>
          </a:xfrm>
        </p:grpSpPr>
        <p:sp>
          <p:nvSpPr>
            <p:cNvPr id="14" name="Freeform 6">
              <a:extLst>
                <a:ext uri="{FF2B5EF4-FFF2-40B4-BE49-F238E27FC236}">
                  <a16:creationId xmlns:a16="http://schemas.microsoft.com/office/drawing/2014/main" id="{21D7864D-9CC0-4345-A8ED-01EEC9C57B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33426" y="3820899"/>
              <a:ext cx="146874" cy="103369"/>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3">
              <a:extLst>
                <a:ext uri="{FF2B5EF4-FFF2-40B4-BE49-F238E27FC236}">
                  <a16:creationId xmlns:a16="http://schemas.microsoft.com/office/drawing/2014/main" id="{F9F23CAB-0676-4AC7-8CA8-7B5BF73E27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12632" y="3146103"/>
              <a:ext cx="143728" cy="146842"/>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65">
              <a:extLst>
                <a:ext uri="{FF2B5EF4-FFF2-40B4-BE49-F238E27FC236}">
                  <a16:creationId xmlns:a16="http://schemas.microsoft.com/office/drawing/2014/main" id="{EB1A7EF0-FD1E-4431-AA12-061658B276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58308" y="3186235"/>
              <a:ext cx="143728" cy="93707"/>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66">
              <a:extLst>
                <a:ext uri="{FF2B5EF4-FFF2-40B4-BE49-F238E27FC236}">
                  <a16:creationId xmlns:a16="http://schemas.microsoft.com/office/drawing/2014/main" id="{AAA8D351-4D5D-43CA-9EA3-3A209DBA7B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19141" y="3199239"/>
              <a:ext cx="155267" cy="132351"/>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67">
              <a:extLst>
                <a:ext uri="{FF2B5EF4-FFF2-40B4-BE49-F238E27FC236}">
                  <a16:creationId xmlns:a16="http://schemas.microsoft.com/office/drawing/2014/main" id="{AEB482CE-8502-400F-A587-CEA8BF6680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579147" y="3203103"/>
              <a:ext cx="186739" cy="140079"/>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69">
              <a:extLst>
                <a:ext uri="{FF2B5EF4-FFF2-40B4-BE49-F238E27FC236}">
                  <a16:creationId xmlns:a16="http://schemas.microsoft.com/office/drawing/2014/main" id="{B86FDE7E-057E-44EF-9209-38C5CD45C1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45413" y="3206968"/>
              <a:ext cx="171003" cy="132351"/>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0">
              <a:extLst>
                <a:ext uri="{FF2B5EF4-FFF2-40B4-BE49-F238E27FC236}">
                  <a16:creationId xmlns:a16="http://schemas.microsoft.com/office/drawing/2014/main" id="{9DAEC7B8-1258-418C-8918-40304A03F2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32571" y="3278457"/>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71">
              <a:extLst>
                <a:ext uri="{FF2B5EF4-FFF2-40B4-BE49-F238E27FC236}">
                  <a16:creationId xmlns:a16="http://schemas.microsoft.com/office/drawing/2014/main" id="{7B3E59D7-9F28-4FEB-8725-3474C434C1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24344" y="3213730"/>
              <a:ext cx="155267" cy="107233"/>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72">
              <a:extLst>
                <a:ext uri="{FF2B5EF4-FFF2-40B4-BE49-F238E27FC236}">
                  <a16:creationId xmlns:a16="http://schemas.microsoft.com/office/drawing/2014/main" id="{FB6EF793-0487-49E6-ACD6-A61029C0A8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55774" y="3217593"/>
              <a:ext cx="155267" cy="107233"/>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73">
              <a:extLst>
                <a:ext uri="{FF2B5EF4-FFF2-40B4-BE49-F238E27FC236}">
                  <a16:creationId xmlns:a16="http://schemas.microsoft.com/office/drawing/2014/main" id="{98ABF759-8FA6-48D5-B872-D9CEECD39B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66180" y="3221457"/>
              <a:ext cx="143728" cy="99505"/>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74">
              <a:extLst>
                <a:ext uri="{FF2B5EF4-FFF2-40B4-BE49-F238E27FC236}">
                  <a16:creationId xmlns:a16="http://schemas.microsoft.com/office/drawing/2014/main" id="{DDB8BBFA-C9D7-4F60-A252-7ED1743E47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49313" y="3228221"/>
              <a:ext cx="162611" cy="142976"/>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85">
              <a:extLst>
                <a:ext uri="{FF2B5EF4-FFF2-40B4-BE49-F238E27FC236}">
                  <a16:creationId xmlns:a16="http://schemas.microsoft.com/office/drawing/2014/main" id="{A0FF6E41-0C56-4070-B2E2-2B584C5785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69669" y="3263964"/>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87">
              <a:extLst>
                <a:ext uri="{FF2B5EF4-FFF2-40B4-BE49-F238E27FC236}">
                  <a16:creationId xmlns:a16="http://schemas.microsoft.com/office/drawing/2014/main" id="{BF2AC548-3795-4AF1-B887-1983F7F8A9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025650" y="3278455"/>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8">
              <a:extLst>
                <a:ext uri="{FF2B5EF4-FFF2-40B4-BE49-F238E27FC236}">
                  <a16:creationId xmlns:a16="http://schemas.microsoft.com/office/drawing/2014/main" id="{2BDFC7FA-5D85-4F31-B712-6E0C0D7B04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23043" y="3285217"/>
              <a:ext cx="7345" cy="77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94">
              <a:extLst>
                <a:ext uri="{FF2B5EF4-FFF2-40B4-BE49-F238E27FC236}">
                  <a16:creationId xmlns:a16="http://schemas.microsoft.com/office/drawing/2014/main" id="{DD1464FA-ADAE-4DB6-A9A6-A809763A36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50139" y="3580387"/>
              <a:ext cx="163660" cy="121724"/>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97">
              <a:extLst>
                <a:ext uri="{FF2B5EF4-FFF2-40B4-BE49-F238E27FC236}">
                  <a16:creationId xmlns:a16="http://schemas.microsoft.com/office/drawing/2014/main" id="{A247191C-2FEA-4AA3-9B1B-4F1602D26A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15064" y="3539291"/>
              <a:ext cx="225557" cy="143944"/>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98">
              <a:extLst>
                <a:ext uri="{FF2B5EF4-FFF2-40B4-BE49-F238E27FC236}">
                  <a16:creationId xmlns:a16="http://schemas.microsoft.com/office/drawing/2014/main" id="{92676367-B42C-46BC-BF52-A543723C22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91835" y="3539292"/>
              <a:ext cx="175200" cy="93707"/>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9">
              <a:extLst>
                <a:ext uri="{FF2B5EF4-FFF2-40B4-BE49-F238E27FC236}">
                  <a16:creationId xmlns:a16="http://schemas.microsoft.com/office/drawing/2014/main" id="{F96083BD-2E2F-43C1-B5B8-90A19ECB2F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20539" y="3539289"/>
              <a:ext cx="260178" cy="143944"/>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00">
              <a:extLst>
                <a:ext uri="{FF2B5EF4-FFF2-40B4-BE49-F238E27FC236}">
                  <a16:creationId xmlns:a16="http://schemas.microsoft.com/office/drawing/2014/main" id="{36D49EC8-F959-4206-9496-81C1FCE95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59800" y="3539291"/>
              <a:ext cx="152120" cy="111097"/>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01">
              <a:extLst>
                <a:ext uri="{FF2B5EF4-FFF2-40B4-BE49-F238E27FC236}">
                  <a16:creationId xmlns:a16="http://schemas.microsoft.com/office/drawing/2014/main" id="{0D1F9B54-5650-4ADE-8769-818D5AD39D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04341" y="3569721"/>
              <a:ext cx="163660" cy="96607"/>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102">
              <a:extLst>
                <a:ext uri="{FF2B5EF4-FFF2-40B4-BE49-F238E27FC236}">
                  <a16:creationId xmlns:a16="http://schemas.microsoft.com/office/drawing/2014/main" id="{1208F64B-D1E2-4308-A921-2791E4D902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59349" y="3594839"/>
              <a:ext cx="143728" cy="117858"/>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103">
              <a:extLst>
                <a:ext uri="{FF2B5EF4-FFF2-40B4-BE49-F238E27FC236}">
                  <a16:creationId xmlns:a16="http://schemas.microsoft.com/office/drawing/2014/main" id="{DD5592E3-A816-49FE-824E-AF5845C511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71682" y="3557646"/>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13">
              <a:extLst>
                <a:ext uri="{FF2B5EF4-FFF2-40B4-BE49-F238E27FC236}">
                  <a16:creationId xmlns:a16="http://schemas.microsoft.com/office/drawing/2014/main" id="{048AF30C-3E40-4065-A7E2-A78D26B059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3811" y="3611744"/>
              <a:ext cx="11540" cy="10628"/>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115">
              <a:extLst>
                <a:ext uri="{FF2B5EF4-FFF2-40B4-BE49-F238E27FC236}">
                  <a16:creationId xmlns:a16="http://schemas.microsoft.com/office/drawing/2014/main" id="{F6E9CB87-8280-47D0-88C8-BAC285D5DE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8190" y="3618509"/>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17">
              <a:extLst>
                <a:ext uri="{FF2B5EF4-FFF2-40B4-BE49-F238E27FC236}">
                  <a16:creationId xmlns:a16="http://schemas.microsoft.com/office/drawing/2014/main" id="{C126D247-0C11-4EAB-BE52-A4D807955C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45118" y="3633000"/>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18">
              <a:extLst>
                <a:ext uri="{FF2B5EF4-FFF2-40B4-BE49-F238E27FC236}">
                  <a16:creationId xmlns:a16="http://schemas.microsoft.com/office/drawing/2014/main" id="{A15D480B-DA3E-4F00-BDEA-52E018D2CE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09199" y="3636863"/>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19">
              <a:extLst>
                <a:ext uri="{FF2B5EF4-FFF2-40B4-BE49-F238E27FC236}">
                  <a16:creationId xmlns:a16="http://schemas.microsoft.com/office/drawing/2014/main" id="{171F133F-A692-4513-A861-47BDCCC8F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25942" y="3622374"/>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20">
              <a:extLst>
                <a:ext uri="{FF2B5EF4-FFF2-40B4-BE49-F238E27FC236}">
                  <a16:creationId xmlns:a16="http://schemas.microsoft.com/office/drawing/2014/main" id="{38207A8D-8E7E-463D-9992-9844A78082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06294" y="3832973"/>
              <a:ext cx="143728" cy="79216"/>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27">
              <a:extLst>
                <a:ext uri="{FF2B5EF4-FFF2-40B4-BE49-F238E27FC236}">
                  <a16:creationId xmlns:a16="http://schemas.microsoft.com/office/drawing/2014/main" id="{7BA77B91-9626-4DFA-A5D2-86BE3EAC8F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72096" y="3868719"/>
              <a:ext cx="162611" cy="93707"/>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29">
              <a:extLst>
                <a:ext uri="{FF2B5EF4-FFF2-40B4-BE49-F238E27FC236}">
                  <a16:creationId xmlns:a16="http://schemas.microsoft.com/office/drawing/2014/main" id="{E160D945-C924-441B-827A-C27206D18F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34415" y="3872581"/>
              <a:ext cx="175200" cy="129453"/>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33">
              <a:extLst>
                <a:ext uri="{FF2B5EF4-FFF2-40B4-BE49-F238E27FC236}">
                  <a16:creationId xmlns:a16="http://schemas.microsoft.com/office/drawing/2014/main" id="{034D50E5-CC96-47EA-909D-9CC6ABA24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505710" y="3883209"/>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36">
              <a:extLst>
                <a:ext uri="{FF2B5EF4-FFF2-40B4-BE49-F238E27FC236}">
                  <a16:creationId xmlns:a16="http://schemas.microsoft.com/office/drawing/2014/main" id="{CE529D6B-DA12-4C21-8816-B7C0655DCA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33368" y="395837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37">
              <a:extLst>
                <a:ext uri="{FF2B5EF4-FFF2-40B4-BE49-F238E27FC236}">
                  <a16:creationId xmlns:a16="http://schemas.microsoft.com/office/drawing/2014/main" id="{8BD20D1C-AFD2-46C5-B874-E1E6575AB6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06887" y="3901564"/>
              <a:ext cx="151070" cy="111097"/>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38">
              <a:extLst>
                <a:ext uri="{FF2B5EF4-FFF2-40B4-BE49-F238E27FC236}">
                  <a16:creationId xmlns:a16="http://schemas.microsoft.com/office/drawing/2014/main" id="{1553F3A5-DAE1-4BE4-A62C-DC0B2B0765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07894" y="3904464"/>
              <a:ext cx="139530" cy="93707"/>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39">
              <a:extLst>
                <a:ext uri="{FF2B5EF4-FFF2-40B4-BE49-F238E27FC236}">
                  <a16:creationId xmlns:a16="http://schemas.microsoft.com/office/drawing/2014/main" id="{7248432C-E709-4AB9-B196-B17BABF546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09199" y="3912191"/>
              <a:ext cx="155267" cy="103369"/>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42">
              <a:extLst>
                <a:ext uri="{FF2B5EF4-FFF2-40B4-BE49-F238E27FC236}">
                  <a16:creationId xmlns:a16="http://schemas.microsoft.com/office/drawing/2014/main" id="{87579DF1-0CD1-48D7-9B6C-2B437C7B00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12046" y="3947935"/>
              <a:ext cx="4197" cy="676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43">
              <a:extLst>
                <a:ext uri="{FF2B5EF4-FFF2-40B4-BE49-F238E27FC236}">
                  <a16:creationId xmlns:a16="http://schemas.microsoft.com/office/drawing/2014/main" id="{51C5165A-A8BD-4E8A-BB51-96ADB4E0CF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27955" y="3951797"/>
              <a:ext cx="143728" cy="92743"/>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44">
              <a:extLst>
                <a:ext uri="{FF2B5EF4-FFF2-40B4-BE49-F238E27FC236}">
                  <a16:creationId xmlns:a16="http://schemas.microsoft.com/office/drawing/2014/main" id="{3318A639-15FE-47E4-883D-24F0DAF6B4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45833" y="3947935"/>
              <a:ext cx="167855" cy="107233"/>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45">
              <a:extLst>
                <a:ext uri="{FF2B5EF4-FFF2-40B4-BE49-F238E27FC236}">
                  <a16:creationId xmlns:a16="http://schemas.microsoft.com/office/drawing/2014/main" id="{B03EC112-0D5C-48DA-93EE-940B74A624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94469" y="3954698"/>
              <a:ext cx="143728" cy="79216"/>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0">
              <a:extLst>
                <a:ext uri="{FF2B5EF4-FFF2-40B4-BE49-F238E27FC236}">
                  <a16:creationId xmlns:a16="http://schemas.microsoft.com/office/drawing/2014/main" id="{982DB46C-F13E-4ED7-90F3-47B25A0858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8264" y="3024903"/>
              <a:ext cx="163660" cy="104334"/>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5">
              <a:extLst>
                <a:ext uri="{FF2B5EF4-FFF2-40B4-BE49-F238E27FC236}">
                  <a16:creationId xmlns:a16="http://schemas.microsoft.com/office/drawing/2014/main" id="{FF698AC9-5CD1-4A7F-8D25-5787F7E8E3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7792" y="3039394"/>
              <a:ext cx="143728" cy="85979"/>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8">
              <a:extLst>
                <a:ext uri="{FF2B5EF4-FFF2-40B4-BE49-F238E27FC236}">
                  <a16:creationId xmlns:a16="http://schemas.microsoft.com/office/drawing/2014/main" id="{580965AB-01A6-476C-8F50-ED23508207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7259" y="3022005"/>
              <a:ext cx="163660" cy="92743"/>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9">
              <a:extLst>
                <a:ext uri="{FF2B5EF4-FFF2-40B4-BE49-F238E27FC236}">
                  <a16:creationId xmlns:a16="http://schemas.microsoft.com/office/drawing/2014/main" id="{E3C0DF2F-3170-4A79-ADAA-4BC015B241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56843" y="3047122"/>
              <a:ext cx="147925" cy="82115"/>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20">
              <a:extLst>
                <a:ext uri="{FF2B5EF4-FFF2-40B4-BE49-F238E27FC236}">
                  <a16:creationId xmlns:a16="http://schemas.microsoft.com/office/drawing/2014/main" id="{69010010-E67A-4065-8312-BE392BB1CB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93941" y="3057748"/>
              <a:ext cx="152120" cy="92743"/>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22">
              <a:extLst>
                <a:ext uri="{FF2B5EF4-FFF2-40B4-BE49-F238E27FC236}">
                  <a16:creationId xmlns:a16="http://schemas.microsoft.com/office/drawing/2014/main" id="{631A2BD3-8DA4-49DA-961C-2A84252DDF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8079" y="3068377"/>
              <a:ext cx="178347" cy="117858"/>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B3462A74-8748-4CC2-A7DC-0F765B7342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5247" y="3072240"/>
              <a:ext cx="159463" cy="96607"/>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26">
              <a:extLst>
                <a:ext uri="{FF2B5EF4-FFF2-40B4-BE49-F238E27FC236}">
                  <a16:creationId xmlns:a16="http://schemas.microsoft.com/office/drawing/2014/main" id="{3FD72CB2-5280-4C42-ABD9-AC2202E756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30154" y="3093493"/>
              <a:ext cx="151070" cy="92743"/>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27">
              <a:extLst>
                <a:ext uri="{FF2B5EF4-FFF2-40B4-BE49-F238E27FC236}">
                  <a16:creationId xmlns:a16="http://schemas.microsoft.com/office/drawing/2014/main" id="{7BB6BA01-F7D6-431B-97F7-2DAD44DF93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154702" y="3093493"/>
              <a:ext cx="155267" cy="111097"/>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28">
              <a:extLst>
                <a:ext uri="{FF2B5EF4-FFF2-40B4-BE49-F238E27FC236}">
                  <a16:creationId xmlns:a16="http://schemas.microsoft.com/office/drawing/2014/main" id="{6CBFA44B-13FA-4E01-8EC8-3C2E03DC7B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78791" y="3125373"/>
              <a:ext cx="151070" cy="82115"/>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30">
              <a:extLst>
                <a:ext uri="{FF2B5EF4-FFF2-40B4-BE49-F238E27FC236}">
                  <a16:creationId xmlns:a16="http://schemas.microsoft.com/office/drawing/2014/main" id="{0B5F8AEE-90EF-4529-B573-77F764D89A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69975" y="3143729"/>
              <a:ext cx="11540" cy="676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43">
              <a:extLst>
                <a:ext uri="{FF2B5EF4-FFF2-40B4-BE49-F238E27FC236}">
                  <a16:creationId xmlns:a16="http://schemas.microsoft.com/office/drawing/2014/main" id="{56BAE621-EB8E-4E88-9B1A-F840BFE658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6006" y="3362058"/>
              <a:ext cx="169954" cy="88879"/>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51">
              <a:extLst>
                <a:ext uri="{FF2B5EF4-FFF2-40B4-BE49-F238E27FC236}">
                  <a16:creationId xmlns:a16="http://schemas.microsoft.com/office/drawing/2014/main" id="{14B4DED6-A4BF-4F3B-B1FC-82825676BD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4777" y="3401668"/>
              <a:ext cx="136383" cy="107233"/>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52">
              <a:extLst>
                <a:ext uri="{FF2B5EF4-FFF2-40B4-BE49-F238E27FC236}">
                  <a16:creationId xmlns:a16="http://schemas.microsoft.com/office/drawing/2014/main" id="{E93A246E-C93F-4DCB-8EB4-8AE46BC81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9156" y="3408428"/>
              <a:ext cx="140580" cy="96607"/>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53">
              <a:extLst>
                <a:ext uri="{FF2B5EF4-FFF2-40B4-BE49-F238E27FC236}">
                  <a16:creationId xmlns:a16="http://schemas.microsoft.com/office/drawing/2014/main" id="{2D8ABAA9-E978-42EE-9895-4A97F33EAF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63345" y="3415192"/>
              <a:ext cx="151070" cy="93707"/>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54">
              <a:extLst>
                <a:ext uri="{FF2B5EF4-FFF2-40B4-BE49-F238E27FC236}">
                  <a16:creationId xmlns:a16="http://schemas.microsoft.com/office/drawing/2014/main" id="{1BDBC350-8F9F-44B7-8860-EE05E45569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17434" y="3412293"/>
              <a:ext cx="159463" cy="124621"/>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55">
              <a:extLst>
                <a:ext uri="{FF2B5EF4-FFF2-40B4-BE49-F238E27FC236}">
                  <a16:creationId xmlns:a16="http://schemas.microsoft.com/office/drawing/2014/main" id="{8CC1825B-07E8-4D9A-99FC-AF22F9D705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03589" y="3419055"/>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56">
              <a:extLst>
                <a:ext uri="{FF2B5EF4-FFF2-40B4-BE49-F238E27FC236}">
                  <a16:creationId xmlns:a16="http://schemas.microsoft.com/office/drawing/2014/main" id="{E208343E-229A-4E39-AF3B-DAE8625D5E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67596" y="3450937"/>
              <a:ext cx="152120" cy="85979"/>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57">
              <a:extLst>
                <a:ext uri="{FF2B5EF4-FFF2-40B4-BE49-F238E27FC236}">
                  <a16:creationId xmlns:a16="http://schemas.microsoft.com/office/drawing/2014/main" id="{C48670A5-7175-4E13-BCF9-70B92BFB75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60620" y="3415192"/>
              <a:ext cx="166807" cy="111097"/>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59">
              <a:extLst>
                <a:ext uri="{FF2B5EF4-FFF2-40B4-BE49-F238E27FC236}">
                  <a16:creationId xmlns:a16="http://schemas.microsoft.com/office/drawing/2014/main" id="{F4203D1F-0C38-4CC7-9667-06D91693C8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3108" y="3458664"/>
              <a:ext cx="146874" cy="92743"/>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60">
              <a:extLst>
                <a:ext uri="{FF2B5EF4-FFF2-40B4-BE49-F238E27FC236}">
                  <a16:creationId xmlns:a16="http://schemas.microsoft.com/office/drawing/2014/main" id="{7C6039CA-A1B7-4086-B035-CF1A0B147A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23943" y="3465427"/>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61">
              <a:extLst>
                <a:ext uri="{FF2B5EF4-FFF2-40B4-BE49-F238E27FC236}">
                  <a16:creationId xmlns:a16="http://schemas.microsoft.com/office/drawing/2014/main" id="{BCF25F37-4F50-4174-88D1-A3A43F614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5592" y="3483783"/>
              <a:ext cx="162611" cy="117858"/>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78">
              <a:extLst>
                <a:ext uri="{FF2B5EF4-FFF2-40B4-BE49-F238E27FC236}">
                  <a16:creationId xmlns:a16="http://schemas.microsoft.com/office/drawing/2014/main" id="{F076F369-289A-4E93-BF39-B4C99E16B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49" y="3705975"/>
              <a:ext cx="175200" cy="88879"/>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9">
              <a:extLst>
                <a:ext uri="{FF2B5EF4-FFF2-40B4-BE49-F238E27FC236}">
                  <a16:creationId xmlns:a16="http://schemas.microsoft.com/office/drawing/2014/main" id="{F014AE29-4A4C-418D-8D72-233AECCE70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2456" y="3708874"/>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80">
              <a:extLst>
                <a:ext uri="{FF2B5EF4-FFF2-40B4-BE49-F238E27FC236}">
                  <a16:creationId xmlns:a16="http://schemas.microsoft.com/office/drawing/2014/main" id="{169B666F-51A1-4D47-851D-BF226C5366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81515" y="3716603"/>
              <a:ext cx="147925" cy="78251"/>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81">
              <a:extLst>
                <a:ext uri="{FF2B5EF4-FFF2-40B4-BE49-F238E27FC236}">
                  <a16:creationId xmlns:a16="http://schemas.microsoft.com/office/drawing/2014/main" id="{1D47E7BB-91A2-4C01-848C-7528FB8DC8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85883" y="3712738"/>
              <a:ext cx="166807" cy="107233"/>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82">
              <a:extLst>
                <a:ext uri="{FF2B5EF4-FFF2-40B4-BE49-F238E27FC236}">
                  <a16:creationId xmlns:a16="http://schemas.microsoft.com/office/drawing/2014/main" id="{E8C443E6-6590-4FA5-9143-C734D59DCF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7313" y="3723363"/>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83">
              <a:extLst>
                <a:ext uri="{FF2B5EF4-FFF2-40B4-BE49-F238E27FC236}">
                  <a16:creationId xmlns:a16="http://schemas.microsoft.com/office/drawing/2014/main" id="{8AE369CB-90BC-49E0-84E4-E46339759E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95241" y="3702111"/>
              <a:ext cx="155267" cy="186450"/>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84">
              <a:extLst>
                <a:ext uri="{FF2B5EF4-FFF2-40B4-BE49-F238E27FC236}">
                  <a16:creationId xmlns:a16="http://schemas.microsoft.com/office/drawing/2014/main" id="{DC1D6E23-7CDE-45A3-B8E0-2C5D1BDE76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3642" y="3730128"/>
              <a:ext cx="155267" cy="104334"/>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86">
              <a:extLst>
                <a:ext uri="{FF2B5EF4-FFF2-40B4-BE49-F238E27FC236}">
                  <a16:creationId xmlns:a16="http://schemas.microsoft.com/office/drawing/2014/main" id="{AF542CA1-45D2-4197-B34E-0A63A758B2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730" y="3737922"/>
              <a:ext cx="155267" cy="133317"/>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89">
              <a:extLst>
                <a:ext uri="{FF2B5EF4-FFF2-40B4-BE49-F238E27FC236}">
                  <a16:creationId xmlns:a16="http://schemas.microsoft.com/office/drawing/2014/main" id="{5ED5642D-E343-41C8-8FF3-3368A86601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01490" y="3709999"/>
              <a:ext cx="159463" cy="110131"/>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90">
              <a:extLst>
                <a:ext uri="{FF2B5EF4-FFF2-40B4-BE49-F238E27FC236}">
                  <a16:creationId xmlns:a16="http://schemas.microsoft.com/office/drawing/2014/main" id="{BDD03E24-B855-4A54-9C06-9665F8E964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69434" y="3802579"/>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5">
              <a:extLst>
                <a:ext uri="{FF2B5EF4-FFF2-40B4-BE49-F238E27FC236}">
                  <a16:creationId xmlns:a16="http://schemas.microsoft.com/office/drawing/2014/main" id="{92A5ABF9-C9AB-440A-9046-57769BAA7F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57751" y="3076723"/>
              <a:ext cx="143728" cy="96607"/>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7">
              <a:extLst>
                <a:ext uri="{FF2B5EF4-FFF2-40B4-BE49-F238E27FC236}">
                  <a16:creationId xmlns:a16="http://schemas.microsoft.com/office/drawing/2014/main" id="{20CCFA26-8B22-4B64-A21B-01B13BE5B9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19939" y="3091214"/>
              <a:ext cx="163660"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40">
              <a:extLst>
                <a:ext uri="{FF2B5EF4-FFF2-40B4-BE49-F238E27FC236}">
                  <a16:creationId xmlns:a16="http://schemas.microsoft.com/office/drawing/2014/main" id="{7034E999-C5DC-41C3-93CF-5AA4288924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52129" y="3460249"/>
              <a:ext cx="159463" cy="96607"/>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46">
              <a:extLst>
                <a:ext uri="{FF2B5EF4-FFF2-40B4-BE49-F238E27FC236}">
                  <a16:creationId xmlns:a16="http://schemas.microsoft.com/office/drawing/2014/main" id="{1A197C36-622D-4B69-91BB-4C6D3D209E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35385" y="3453485"/>
              <a:ext cx="143728" cy="96607"/>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64">
              <a:extLst>
                <a:ext uri="{FF2B5EF4-FFF2-40B4-BE49-F238E27FC236}">
                  <a16:creationId xmlns:a16="http://schemas.microsoft.com/office/drawing/2014/main" id="{2B41BCF4-897C-4C73-A9C9-92A909F18A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05696" y="3715636"/>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75">
              <a:extLst>
                <a:ext uri="{FF2B5EF4-FFF2-40B4-BE49-F238E27FC236}">
                  <a16:creationId xmlns:a16="http://schemas.microsoft.com/office/drawing/2014/main" id="{406FB574-90F0-417D-ABCD-95DDE91A29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69586" y="3718188"/>
              <a:ext cx="152120" cy="92743"/>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8">
              <a:extLst>
                <a:ext uri="{FF2B5EF4-FFF2-40B4-BE49-F238E27FC236}">
                  <a16:creationId xmlns:a16="http://schemas.microsoft.com/office/drawing/2014/main" id="{4B98C702-29E3-4C5E-AA82-64BAC1F2A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552" y="342354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36">
              <a:extLst>
                <a:ext uri="{FF2B5EF4-FFF2-40B4-BE49-F238E27FC236}">
                  <a16:creationId xmlns:a16="http://schemas.microsoft.com/office/drawing/2014/main" id="{943DBA82-CBF2-40C6-A535-C02BA2F1E7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57107" y="358421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64">
              <a:extLst>
                <a:ext uri="{FF2B5EF4-FFF2-40B4-BE49-F238E27FC236}">
                  <a16:creationId xmlns:a16="http://schemas.microsoft.com/office/drawing/2014/main" id="{5A1CC399-638B-44DB-80A7-401D797A9A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8048" y="3693860"/>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129696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53D117-2D76-4F82-AFA6-E30CE8C8E60F}"/>
              </a:ext>
            </a:extLst>
          </p:cNvPr>
          <p:cNvSpPr>
            <a:spLocks noGrp="1"/>
          </p:cNvSpPr>
          <p:nvPr>
            <p:ph type="title"/>
          </p:nvPr>
        </p:nvSpPr>
        <p:spPr>
          <a:xfrm>
            <a:off x="877326" y="792916"/>
            <a:ext cx="10426923" cy="846581"/>
          </a:xfrm>
        </p:spPr>
        <p:txBody>
          <a:bodyPr>
            <a:normAutofit/>
          </a:bodyPr>
          <a:lstStyle/>
          <a:p>
            <a:pPr algn="ctr"/>
            <a:r>
              <a:rPr lang="en-GB" dirty="0">
                <a:latin typeface="Arial Nova" panose="020B0504020202020204" pitchFamily="34" charset="0"/>
              </a:rPr>
              <a:t>Measles </a:t>
            </a:r>
          </a:p>
        </p:txBody>
      </p:sp>
      <p:sp>
        <p:nvSpPr>
          <p:cNvPr id="11"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6018" y="169903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4969" y="172350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0691" y="170625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5291" y="168963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83918" y="171849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07232" y="173399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665993" y="172175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958428" y="169482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8566" y="178295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43340" y="171848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63918" y="179572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699219" y="178170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38154" y="177124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25078" y="174104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6561" y="177776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18593" y="184141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877354" y="178021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31821" y="178021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81447" y="184713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25006" y="178021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0621" y="1958820"/>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67876" y="191226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55785" y="182713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6796" y="19388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41150" y="18227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52139" y="184141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74567" y="178674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34759" y="17900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14652" y="179572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76684" y="185937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137524" y="179917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99" y="188359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56267" y="181979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3018" y="1943167"/>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277721" y="197106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572383" y="1946023"/>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54193" y="180335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37628" y="186263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19407" y="180796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51575" y="182431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230164" y="180706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51876" y="176280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43391" y="1759541"/>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66705" y="1775047"/>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4906" y="179218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578638" y="1792714"/>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858039" y="1824004"/>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02813" y="175954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78066" y="180477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511612" y="1804776"/>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23391" y="183677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58692" y="1822760"/>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697627" y="18122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940920" y="1810489"/>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28451" y="182976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16034" y="1818819"/>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536827" y="1821266"/>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91294" y="1821267"/>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084479" y="1821265"/>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409702" y="1821267"/>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34040" y="1827796"/>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915258" y="186818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0494" y="198458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076791" y="1990554"/>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314022" y="201672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28670" y="2009731"/>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52808" y="2031819"/>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995484" y="199717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50834" y="2028557"/>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37067" y="2038617"/>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822857" y="2027626"/>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32866" y="2045318"/>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25618" y="2028556"/>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507420" y="2040797"/>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00604" y="2031819"/>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66179" y="2095470"/>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16079" y="2058750"/>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68636" y="2056301"/>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568517" y="205266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93248" y="2045573"/>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29200" y="204304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92025" y="2027462"/>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37627" y="2065277"/>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27269" y="205915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50053" y="2062420"/>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9601" y="200428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635670" y="198592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16961" y="1988004"/>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81089" y="2011634"/>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264051" y="199939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92157" y="2025636"/>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688454" y="2031605"/>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925685" y="2057774"/>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40333" y="2050782"/>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64471" y="2072870"/>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607147" y="2055076"/>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862497" y="2069608"/>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139671" y="206263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43822" y="203941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35678" y="2029214"/>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37281" y="2069607"/>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9083" y="2081848"/>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12267" y="207287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7"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77842" y="2136521"/>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9"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627742" y="2099801"/>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1"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880299" y="2097352"/>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aphicFrame>
        <p:nvGraphicFramePr>
          <p:cNvPr id="174" name="Content Placeholder 2">
            <a:extLst>
              <a:ext uri="{FF2B5EF4-FFF2-40B4-BE49-F238E27FC236}">
                <a16:creationId xmlns:a16="http://schemas.microsoft.com/office/drawing/2014/main" id="{FBB7DA46-EFE5-7394-252C-1CA249CF0627}"/>
              </a:ext>
            </a:extLst>
          </p:cNvPr>
          <p:cNvGraphicFramePr>
            <a:graphicFrameLocks noGrp="1"/>
          </p:cNvGraphicFramePr>
          <p:nvPr>
            <p:ph idx="1"/>
            <p:extLst>
              <p:ext uri="{D42A27DB-BD31-4B8C-83A1-F6EECF244321}">
                <p14:modId xmlns:p14="http://schemas.microsoft.com/office/powerpoint/2010/main" val="901422925"/>
              </p:ext>
            </p:extLst>
          </p:nvPr>
        </p:nvGraphicFramePr>
        <p:xfrm>
          <a:off x="877326" y="2599512"/>
          <a:ext cx="10722902" cy="36460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2587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9"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7" name="Rectangle 66">
            <a:extLst>
              <a:ext uri="{FF2B5EF4-FFF2-40B4-BE49-F238E27FC236}">
                <a16:creationId xmlns:a16="http://schemas.microsoft.com/office/drawing/2014/main" id="{D6F5F07B-A917-442C-82D5-5719737E9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esearcher examining growth in a petrie dish">
            <a:extLst>
              <a:ext uri="{FF2B5EF4-FFF2-40B4-BE49-F238E27FC236}">
                <a16:creationId xmlns:a16="http://schemas.microsoft.com/office/drawing/2014/main" id="{D84AE4EA-C532-9B32-E79E-08E5598F445D}"/>
              </a:ext>
            </a:extLst>
          </p:cNvPr>
          <p:cNvPicPr>
            <a:picLocks noChangeAspect="1"/>
          </p:cNvPicPr>
          <p:nvPr/>
        </p:nvPicPr>
        <p:blipFill rotWithShape="1">
          <a:blip r:embed="rId2"/>
          <a:srcRect t="6401" b="9316"/>
          <a:stretch/>
        </p:blipFill>
        <p:spPr>
          <a:xfrm>
            <a:off x="9" y="-1119"/>
            <a:ext cx="12191982" cy="6859119"/>
          </a:xfrm>
          <a:prstGeom prst="rect">
            <a:avLst/>
          </a:prstGeom>
        </p:spPr>
      </p:pic>
      <p:sp>
        <p:nvSpPr>
          <p:cNvPr id="69" name="Rectangle 68">
            <a:extLst>
              <a:ext uri="{FF2B5EF4-FFF2-40B4-BE49-F238E27FC236}">
                <a16:creationId xmlns:a16="http://schemas.microsoft.com/office/drawing/2014/main" id="{C6C3E48C-655A-4982-8E73-7FB0D9E65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 y="3307170"/>
            <a:ext cx="12191982" cy="3558767"/>
          </a:xfrm>
          <a:prstGeom prst="rect">
            <a:avLst/>
          </a:prstGeom>
          <a:gradFill>
            <a:gsLst>
              <a:gs pos="89000">
                <a:srgbClr val="000000">
                  <a:alpha val="0"/>
                </a:srgbClr>
              </a:gs>
              <a:gs pos="0">
                <a:schemeClr val="tx1"/>
              </a:gs>
              <a:gs pos="56000">
                <a:srgbClr val="000000">
                  <a:alpha val="26000"/>
                </a:srgbClr>
              </a:gs>
              <a:gs pos="14000">
                <a:srgbClr val="000000">
                  <a:alpha val="37000"/>
                </a:srgbClr>
              </a:gs>
              <a:gs pos="0">
                <a:srgbClr val="000000">
                  <a:alpha val="2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D7B220-8352-9A74-B012-8F9916962116}"/>
              </a:ext>
            </a:extLst>
          </p:cNvPr>
          <p:cNvSpPr>
            <a:spLocks noGrp="1"/>
          </p:cNvSpPr>
          <p:nvPr>
            <p:ph type="title" idx="4294967295"/>
          </p:nvPr>
        </p:nvSpPr>
        <p:spPr>
          <a:xfrm>
            <a:off x="1783308" y="2838734"/>
            <a:ext cx="8625385" cy="2729554"/>
          </a:xfrm>
        </p:spPr>
        <p:txBody>
          <a:bodyPr vert="horz" lIns="91440" tIns="45720" rIns="91440" bIns="45720" rtlCol="0" anchor="b">
            <a:normAutofit/>
          </a:bodyPr>
          <a:lstStyle/>
          <a:p>
            <a:pPr algn="ctr"/>
            <a:r>
              <a:rPr lang="en-US" dirty="0">
                <a:solidFill>
                  <a:srgbClr val="FFFFFF"/>
                </a:solidFill>
                <a:latin typeface="Arial Nova" panose="020B0504020202020204" pitchFamily="34" charset="0"/>
              </a:rPr>
              <a:t>What is Measles </a:t>
            </a:r>
          </a:p>
        </p:txBody>
      </p:sp>
    </p:spTree>
    <p:extLst>
      <p:ext uri="{BB962C8B-B14F-4D97-AF65-F5344CB8AC3E}">
        <p14:creationId xmlns:p14="http://schemas.microsoft.com/office/powerpoint/2010/main" val="3533499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5" name="Rectangle 174">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Rectangle 175">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a:extLst>
              <a:ext uri="{FF2B5EF4-FFF2-40B4-BE49-F238E27FC236}">
                <a16:creationId xmlns:a16="http://schemas.microsoft.com/office/drawing/2014/main" id="{A0D5494B-603A-E0CE-DE0D-9030A8DB2D92}"/>
              </a:ext>
            </a:extLst>
          </p:cNvPr>
          <p:cNvPicPr>
            <a:picLocks noChangeAspect="1"/>
          </p:cNvPicPr>
          <p:nvPr/>
        </p:nvPicPr>
        <p:blipFill rotWithShape="1">
          <a:blip r:embed="rId2">
            <a:alphaModFix amt="60000"/>
          </a:blip>
          <a:srcRect l="5794" r="2" b="2"/>
          <a:stretch/>
        </p:blipFill>
        <p:spPr>
          <a:xfrm>
            <a:off x="-1" y="1"/>
            <a:ext cx="5295331" cy="6875834"/>
          </a:xfrm>
          <a:prstGeom prst="rect">
            <a:avLst/>
          </a:prstGeom>
          <a:noFill/>
        </p:spPr>
      </p:pic>
      <p:sp>
        <p:nvSpPr>
          <p:cNvPr id="2" name="Title 1">
            <a:extLst>
              <a:ext uri="{FF2B5EF4-FFF2-40B4-BE49-F238E27FC236}">
                <a16:creationId xmlns:a16="http://schemas.microsoft.com/office/drawing/2014/main" id="{17BB4A98-D828-602F-3DEA-29F7FBB2F59F}"/>
              </a:ext>
            </a:extLst>
          </p:cNvPr>
          <p:cNvSpPr txBox="1">
            <a:spLocks noGrp="1"/>
          </p:cNvSpPr>
          <p:nvPr>
            <p:ph type="title"/>
          </p:nvPr>
        </p:nvSpPr>
        <p:spPr>
          <a:xfrm>
            <a:off x="591674" y="1395699"/>
            <a:ext cx="4223965" cy="4111831"/>
          </a:xfrm>
        </p:spPr>
        <p:txBody>
          <a:bodyPr>
            <a:normAutofit/>
          </a:bodyPr>
          <a:lstStyle/>
          <a:p>
            <a:pPr lvl="0" algn="ctr"/>
            <a:r>
              <a:rPr lang="en-GB" dirty="0">
                <a:solidFill>
                  <a:srgbClr val="FFFFFF"/>
                </a:solidFill>
                <a:latin typeface="Arial Nova" panose="020B0504020202020204" pitchFamily="34" charset="0"/>
              </a:rPr>
              <a:t>              Measles  </a:t>
            </a:r>
          </a:p>
        </p:txBody>
      </p:sp>
      <p:sp>
        <p:nvSpPr>
          <p:cNvPr id="4" name="Content Placeholder 2">
            <a:extLst>
              <a:ext uri="{FF2B5EF4-FFF2-40B4-BE49-F238E27FC236}">
                <a16:creationId xmlns:a16="http://schemas.microsoft.com/office/drawing/2014/main" id="{5005C32B-894A-98B8-70F7-803369CED78F}"/>
              </a:ext>
            </a:extLst>
          </p:cNvPr>
          <p:cNvSpPr txBox="1">
            <a:spLocks noGrp="1"/>
          </p:cNvSpPr>
          <p:nvPr>
            <p:ph idx="1"/>
          </p:nvPr>
        </p:nvSpPr>
        <p:spPr>
          <a:xfrm>
            <a:off x="5401335" y="0"/>
            <a:ext cx="6993865" cy="6875834"/>
          </a:xfrm>
        </p:spPr>
        <p:txBody>
          <a:bodyPr>
            <a:noAutofit/>
          </a:bodyPr>
          <a:lstStyle/>
          <a:p>
            <a:pPr marL="0" indent="0">
              <a:lnSpc>
                <a:spcPct val="140000"/>
              </a:lnSpc>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40000"/>
              </a:lnSpc>
              <a:buNone/>
            </a:pPr>
            <a:r>
              <a:rPr lang="en-US" sz="1800" dirty="0">
                <a:latin typeface="Arial Nova" panose="020B0504020202020204" pitchFamily="34" charset="0"/>
              </a:rPr>
              <a:t>M</a:t>
            </a:r>
            <a:r>
              <a:rPr lang="en-US" sz="1800" dirty="0">
                <a:effectLst/>
                <a:latin typeface="Arial Nova" panose="020B0504020202020204" pitchFamily="34" charset="0"/>
              </a:rPr>
              <a:t>easles </a:t>
            </a:r>
            <a:r>
              <a:rPr lang="en-US" sz="1800" dirty="0">
                <a:latin typeface="Arial Nova" panose="020B0504020202020204" pitchFamily="34" charset="0"/>
              </a:rPr>
              <a:t>is one of the most contagious diseases humans have ever faced.</a:t>
            </a:r>
          </a:p>
          <a:p>
            <a:pPr marL="0" indent="0">
              <a:lnSpc>
                <a:spcPct val="140000"/>
              </a:lnSpc>
              <a:buNone/>
            </a:pPr>
            <a:endParaRPr lang="en-US" sz="1800" dirty="0">
              <a:latin typeface="Arial Nova" panose="020B0504020202020204" pitchFamily="34" charset="0"/>
            </a:endParaRPr>
          </a:p>
          <a:p>
            <a:pPr marL="0" indent="0">
              <a:lnSpc>
                <a:spcPct val="140000"/>
              </a:lnSpc>
              <a:buNone/>
            </a:pPr>
            <a:r>
              <a:rPr lang="en-US" sz="1800" dirty="0">
                <a:latin typeface="Arial Nova" panose="020B0504020202020204" pitchFamily="34" charset="0"/>
              </a:rPr>
              <a:t>It was described as early as the 9</a:t>
            </a:r>
            <a:r>
              <a:rPr lang="en-US" sz="1800" baseline="30000" dirty="0">
                <a:latin typeface="Arial Nova" panose="020B0504020202020204" pitchFamily="34" charset="0"/>
              </a:rPr>
              <a:t>th</a:t>
            </a:r>
            <a:r>
              <a:rPr lang="en-US" sz="1800" dirty="0">
                <a:latin typeface="Arial Nova" panose="020B0504020202020204" pitchFamily="34" charset="0"/>
              </a:rPr>
              <a:t> centaury, by Persian physician and scholar Abu Bakr Muhammad Zakariyya Razi.</a:t>
            </a:r>
          </a:p>
          <a:p>
            <a:pPr marL="0" indent="0">
              <a:lnSpc>
                <a:spcPct val="140000"/>
              </a:lnSpc>
              <a:buNone/>
            </a:pPr>
            <a:endParaRPr lang="en-US" sz="1800" dirty="0">
              <a:latin typeface="Arial Nova" panose="020B0504020202020204" pitchFamily="34" charset="0"/>
            </a:endParaRPr>
          </a:p>
          <a:p>
            <a:pPr marL="0" indent="0">
              <a:lnSpc>
                <a:spcPct val="140000"/>
              </a:lnSpc>
              <a:buNone/>
            </a:pPr>
            <a:r>
              <a:rPr lang="en-US" sz="1800" dirty="0">
                <a:latin typeface="Arial Nova" panose="020B0504020202020204" pitchFamily="34" charset="0"/>
              </a:rPr>
              <a:t>It became widespread as global exploration increased in the 16 century.</a:t>
            </a:r>
          </a:p>
          <a:p>
            <a:pPr marL="0" indent="0">
              <a:lnSpc>
                <a:spcPct val="140000"/>
              </a:lnSpc>
              <a:buNone/>
            </a:pPr>
            <a:r>
              <a:rPr lang="en-US" sz="1800" dirty="0">
                <a:effectLst/>
                <a:latin typeface="Arial Nova" panose="020B0504020202020204" pitchFamily="34" charset="0"/>
              </a:rPr>
              <a:t>In 1757 Scottish doctor Francis Home discovered that measles was caused by a pathogen.</a:t>
            </a:r>
          </a:p>
          <a:p>
            <a:pPr marL="0" indent="0">
              <a:lnSpc>
                <a:spcPct val="140000"/>
              </a:lnSpc>
              <a:buNone/>
            </a:pPr>
            <a:endParaRPr lang="en-US" sz="1800" dirty="0">
              <a:effectLst/>
              <a:latin typeface="Arial Nova" panose="020B0504020202020204" pitchFamily="34" charset="0"/>
            </a:endParaRPr>
          </a:p>
          <a:p>
            <a:pPr marL="0" indent="0">
              <a:lnSpc>
                <a:spcPct val="140000"/>
              </a:lnSpc>
              <a:buNone/>
            </a:pPr>
            <a:r>
              <a:rPr lang="en-US" sz="1800" dirty="0">
                <a:effectLst/>
                <a:latin typeface="Arial Nova" panose="020B0504020202020204" pitchFamily="34" charset="0"/>
              </a:rPr>
              <a:t>Blood was taken from infected patients and transmitted to health patients to demonstrate it was caused by an infection's agent.</a:t>
            </a:r>
          </a:p>
          <a:p>
            <a:pPr marL="0" indent="0">
              <a:lnSpc>
                <a:spcPct val="140000"/>
              </a:lnSpc>
              <a:buNone/>
            </a:pPr>
            <a:r>
              <a:rPr lang="en-US" sz="1200" dirty="0">
                <a:effectLst/>
                <a:latin typeface="Arial Nova" panose="020B0504020202020204" pitchFamily="34" charset="0"/>
              </a:rPr>
              <a:t>(WHO 2024)</a:t>
            </a:r>
          </a:p>
          <a:p>
            <a:pPr marL="0" indent="0">
              <a:lnSpc>
                <a:spcPct val="140000"/>
              </a:lnSpc>
              <a:buNone/>
            </a:pPr>
            <a:endParaRPr lang="en-US" sz="1800" dirty="0"/>
          </a:p>
          <a:p>
            <a:pPr marL="0" indent="0">
              <a:lnSpc>
                <a:spcPct val="140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p>
          <a:p>
            <a:pPr>
              <a:lnSpc>
                <a:spcPct val="140000"/>
              </a:lnSpc>
            </a:pPr>
            <a:endParaRPr lang="en-US" sz="1800" dirty="0"/>
          </a:p>
          <a:p>
            <a:pPr marL="0" indent="0">
              <a:lnSpc>
                <a:spcPct val="140000"/>
              </a:lnSpc>
              <a:buNone/>
            </a:pPr>
            <a:endParaRPr lang="en-GB" sz="1800" dirty="0"/>
          </a:p>
        </p:txBody>
      </p:sp>
      <p:sp>
        <p:nvSpPr>
          <p:cNvPr id="5" name="TextBox 5">
            <a:extLst>
              <a:ext uri="{FF2B5EF4-FFF2-40B4-BE49-F238E27FC236}">
                <a16:creationId xmlns:a16="http://schemas.microsoft.com/office/drawing/2014/main" id="{8E9C76CC-A5CB-580E-1A2B-AF7826A60161}"/>
              </a:ext>
            </a:extLst>
          </p:cNvPr>
          <p:cNvSpPr txBox="1"/>
          <p:nvPr/>
        </p:nvSpPr>
        <p:spPr>
          <a:xfrm>
            <a:off x="9585196" y="6870700"/>
            <a:ext cx="2606804" cy="200055"/>
          </a:xfrm>
          <a:prstGeom prst="rect">
            <a:avLst/>
          </a:prstGeom>
          <a:solidFill>
            <a:srgbClr val="000000"/>
          </a:solidFill>
          <a:ln cap="flat">
            <a:noFill/>
          </a:ln>
        </p:spPr>
        <p:txBody>
          <a:bodyPr vert="horz" wrap="none" lIns="91440" tIns="45720" rIns="91440" bIns="45720" anchor="t" anchorCtr="0" compatLnSpc="1">
            <a:spAutoFit/>
          </a:bodyPr>
          <a:lstStyle/>
          <a:p>
            <a:pPr marL="0" marR="0" lvl="0" indent="0" algn="r" defTabSz="914400" rtl="0" fontAlgn="auto" hangingPunct="1">
              <a:spcBef>
                <a:spcPts val="0"/>
              </a:spcBef>
              <a:spcAft>
                <a:spcPts val="600"/>
              </a:spcAft>
              <a:buNone/>
              <a:tabLst/>
              <a:defRPr sz="1800" b="0" i="0" u="none" strike="noStrike" kern="0" cap="none" spc="0" baseline="0">
                <a:solidFill>
                  <a:srgbClr val="000000"/>
                </a:solidFill>
                <a:uFillTx/>
              </a:defRPr>
            </a:pPr>
            <a:r>
              <a:rPr lang="en-GB" sz="700" b="0" i="0" u="none" strike="noStrike" kern="1200" cap="none" spc="0" baseline="0">
                <a:solidFill>
                  <a:srgbClr val="FFFFFF"/>
                </a:solidFill>
                <a:uFillTx/>
                <a:hlinkClick r:id="rId3" tooltip="https://si.wikipedia.org/wiki/%E0%B6%BB%E0%B7%94%E0%B6%B6%E0%B7%99%E0%B6%BD%E0%B7%8A%E0%B6%BD%E0%B7%8F">
                  <a:extLst>
                    <a:ext uri="{A12FA001-AC4F-418D-AE19-62706E023703}">
                      <ahyp:hlinkClr xmlns:ahyp="http://schemas.microsoft.com/office/drawing/2018/hyperlinkcolor" val="tx"/>
                    </a:ext>
                  </a:extLst>
                </a:hlinkClick>
              </a:rPr>
              <a:t>This Photo</a:t>
            </a:r>
            <a:r>
              <a:rPr lang="en-GB" sz="700" b="0" i="0" u="none" strike="noStrike" kern="1200" cap="none" spc="0" baseline="0">
                <a:solidFill>
                  <a:srgbClr val="FFFFFF"/>
                </a:solidFill>
                <a:uFillTx/>
              </a:rPr>
              <a:t> by Unknown Author is licensed under </a:t>
            </a:r>
            <a:r>
              <a:rPr lang="en-GB" sz="700" b="0" i="0" u="none" strike="noStrike" kern="1200" cap="none" spc="0" baseline="0">
                <a:solidFill>
                  <a:srgbClr val="FFFFFF"/>
                </a:solidFill>
                <a:uFillTx/>
                <a:hlinkClick r:id="rId4" tooltip="https://creativecommons.org/licenses/by-sa/3.0/">
                  <a:extLst>
                    <a:ext uri="{A12FA001-AC4F-418D-AE19-62706E023703}">
                      <ahyp:hlinkClr xmlns:ahyp="http://schemas.microsoft.com/office/drawing/2018/hyperlinkcolor" val="tx"/>
                    </a:ext>
                  </a:extLst>
                </a:hlinkClick>
              </a:rPr>
              <a:t>CC BY-SA</a:t>
            </a:r>
            <a:endParaRPr lang="en-GB" sz="700" b="0" i="0" u="none" strike="noStrike" kern="1200" cap="none" spc="0" baseline="0">
              <a:solidFill>
                <a:srgbClr val="FFFFFF"/>
              </a:solidFill>
              <a:uFillTx/>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eedle and vial">
            <a:extLst>
              <a:ext uri="{FF2B5EF4-FFF2-40B4-BE49-F238E27FC236}">
                <a16:creationId xmlns:a16="http://schemas.microsoft.com/office/drawing/2014/main" id="{E0D4AF2E-695C-44E7-F91D-C69FBABAEDE7}"/>
              </a:ext>
            </a:extLst>
          </p:cNvPr>
          <p:cNvPicPr>
            <a:picLocks noChangeAspect="1"/>
          </p:cNvPicPr>
          <p:nvPr/>
        </p:nvPicPr>
        <p:blipFill rotWithShape="1">
          <a:blip r:embed="rId2">
            <a:alphaModFix amt="60000"/>
          </a:blip>
          <a:srcRect l="2142" r="46451" b="-1"/>
          <a:stretch/>
        </p:blipFill>
        <p:spPr>
          <a:xfrm>
            <a:off x="-1" y="1"/>
            <a:ext cx="5295331" cy="6875834"/>
          </a:xfrm>
          <a:prstGeom prst="rect">
            <a:avLst/>
          </a:prstGeom>
        </p:spPr>
      </p:pic>
      <p:sp>
        <p:nvSpPr>
          <p:cNvPr id="2" name="Title 1">
            <a:extLst>
              <a:ext uri="{FF2B5EF4-FFF2-40B4-BE49-F238E27FC236}">
                <a16:creationId xmlns:a16="http://schemas.microsoft.com/office/drawing/2014/main" id="{A2ABEFE6-7017-A763-18FE-08BEFFF110B9}"/>
              </a:ext>
            </a:extLst>
          </p:cNvPr>
          <p:cNvSpPr>
            <a:spLocks noGrp="1"/>
          </p:cNvSpPr>
          <p:nvPr>
            <p:ph type="title"/>
          </p:nvPr>
        </p:nvSpPr>
        <p:spPr>
          <a:xfrm>
            <a:off x="591674" y="1395699"/>
            <a:ext cx="4223965" cy="4111831"/>
          </a:xfrm>
        </p:spPr>
        <p:txBody>
          <a:bodyPr>
            <a:normAutofit/>
          </a:bodyPr>
          <a:lstStyle/>
          <a:p>
            <a:pPr algn="ctr"/>
            <a:r>
              <a:rPr lang="en-GB" dirty="0">
                <a:solidFill>
                  <a:srgbClr val="FFFFFF"/>
                </a:solidFill>
                <a:latin typeface="Arial Nova" panose="020B0504020202020204" pitchFamily="34" charset="0"/>
              </a:rPr>
              <a:t>Measles</a:t>
            </a:r>
            <a:r>
              <a:rPr lang="en-GB" dirty="0">
                <a:solidFill>
                  <a:srgbClr val="FFFFFF"/>
                </a:solidFill>
              </a:rPr>
              <a:t> </a:t>
            </a:r>
          </a:p>
        </p:txBody>
      </p:sp>
      <p:sp>
        <p:nvSpPr>
          <p:cNvPr id="3" name="Content Placeholder 2">
            <a:extLst>
              <a:ext uri="{FF2B5EF4-FFF2-40B4-BE49-F238E27FC236}">
                <a16:creationId xmlns:a16="http://schemas.microsoft.com/office/drawing/2014/main" id="{ED69A19A-195D-BB30-3E03-A942B48B7AC4}"/>
              </a:ext>
            </a:extLst>
          </p:cNvPr>
          <p:cNvSpPr>
            <a:spLocks noGrp="1"/>
          </p:cNvSpPr>
          <p:nvPr>
            <p:ph idx="1"/>
          </p:nvPr>
        </p:nvSpPr>
        <p:spPr>
          <a:xfrm>
            <a:off x="5401335" y="71120"/>
            <a:ext cx="6784687" cy="6786880"/>
          </a:xfrm>
        </p:spPr>
        <p:txBody>
          <a:bodyPr>
            <a:normAutofit/>
          </a:bodyPr>
          <a:lstStyle/>
          <a:p>
            <a:pPr marL="0" indent="0">
              <a:buNone/>
            </a:pPr>
            <a:r>
              <a:rPr lang="en-US" dirty="0">
                <a:solidFill>
                  <a:schemeClr val="tx1">
                    <a:lumMod val="95000"/>
                    <a:lumOff val="5000"/>
                  </a:schemeClr>
                </a:solidFill>
                <a:latin typeface="Arial Nova" panose="020B0504020202020204" pitchFamily="34" charset="0"/>
                <a:ea typeface="Calibri" panose="020F0502020204030204" pitchFamily="34" charset="0"/>
                <a:cs typeface="Times New Roman" panose="02020603050405020304" pitchFamily="18" charset="0"/>
              </a:rPr>
              <a:t>Before vaccinations measles had been an epidemic around the world.</a:t>
            </a:r>
          </a:p>
          <a:p>
            <a:pPr marL="0" indent="0">
              <a:buNone/>
            </a:pPr>
            <a:endParaRPr lang="en-US" dirty="0">
              <a:solidFill>
                <a:schemeClr val="tx1">
                  <a:lumMod val="95000"/>
                  <a:lumOff val="5000"/>
                </a:schemeClr>
              </a:solidFill>
              <a:latin typeface="Arial Nova" panose="020B0504020202020204" pitchFamily="34" charset="0"/>
              <a:ea typeface="Calibri" panose="020F0502020204030204" pitchFamily="34" charset="0"/>
              <a:cs typeface="Times New Roman" panose="02020603050405020304" pitchFamily="18" charset="0"/>
            </a:endParaRPr>
          </a:p>
          <a:p>
            <a:pPr marL="0" indent="0">
              <a:buNone/>
            </a:pPr>
            <a:r>
              <a:rPr lang="en-US" dirty="0">
                <a:solidFill>
                  <a:schemeClr val="tx1">
                    <a:lumMod val="95000"/>
                    <a:lumOff val="5000"/>
                  </a:schemeClr>
                </a:solidFill>
                <a:effectLst/>
                <a:latin typeface="Arial Nova" panose="020B0504020202020204" pitchFamily="34" charset="0"/>
                <a:ea typeface="Calibri" panose="020F0502020204030204" pitchFamily="34" charset="0"/>
                <a:cs typeface="Times New Roman" panose="02020603050405020304" pitchFamily="18" charset="0"/>
              </a:rPr>
              <a:t>Antibiotics were powerless to the virus but could help with complications bacterial pneumonia.</a:t>
            </a:r>
          </a:p>
          <a:p>
            <a:pPr marL="0" indent="0">
              <a:buNone/>
            </a:pPr>
            <a:endParaRPr lang="en-GB" dirty="0">
              <a:solidFill>
                <a:schemeClr val="tx1">
                  <a:lumMod val="95000"/>
                  <a:lumOff val="5000"/>
                </a:schemeClr>
              </a:solidFill>
              <a:effectLst/>
              <a:latin typeface="Arial Nova" panose="020B0504020202020204" pitchFamily="34" charset="0"/>
              <a:ea typeface="Calibri" panose="020F0502020204030204" pitchFamily="34" charset="0"/>
              <a:cs typeface="Times New Roman" panose="02020603050405020304" pitchFamily="18" charset="0"/>
            </a:endParaRPr>
          </a:p>
          <a:p>
            <a:pPr marL="0" indent="0">
              <a:buNone/>
            </a:pPr>
            <a:r>
              <a:rPr lang="en-GB" dirty="0">
                <a:solidFill>
                  <a:schemeClr val="tx1">
                    <a:lumMod val="95000"/>
                    <a:lumOff val="5000"/>
                  </a:schemeClr>
                </a:solidFill>
                <a:latin typeface="Arial Nova" panose="020B0504020202020204" pitchFamily="34" charset="0"/>
              </a:rPr>
              <a:t>Common complications, ear infections, croup, diarrhoea and pneumonia caused thousands of hospitalizations yearly </a:t>
            </a:r>
          </a:p>
          <a:p>
            <a:pPr marL="0" indent="0">
              <a:buNone/>
            </a:pPr>
            <a:endParaRPr lang="en-GB" dirty="0">
              <a:solidFill>
                <a:schemeClr val="tx1">
                  <a:lumMod val="95000"/>
                  <a:lumOff val="5000"/>
                </a:schemeClr>
              </a:solidFill>
              <a:latin typeface="Arial Nova" panose="020B0504020202020204" pitchFamily="34" charset="0"/>
            </a:endParaRPr>
          </a:p>
          <a:p>
            <a:pPr marL="0" indent="0">
              <a:buNone/>
            </a:pPr>
            <a:r>
              <a:rPr lang="en-GB" dirty="0">
                <a:solidFill>
                  <a:schemeClr val="tx1">
                    <a:lumMod val="95000"/>
                    <a:lumOff val="5000"/>
                  </a:schemeClr>
                </a:solidFill>
                <a:latin typeface="Arial Nova" panose="020B0504020202020204" pitchFamily="34" charset="0"/>
              </a:rPr>
              <a:t>More serious complications, included encephalitis, loss of hearing, vision and death. </a:t>
            </a:r>
          </a:p>
          <a:p>
            <a:pPr marL="0" indent="0">
              <a:buNone/>
            </a:pPr>
            <a:r>
              <a:rPr lang="en-GB" sz="1200" dirty="0">
                <a:solidFill>
                  <a:schemeClr val="tx1">
                    <a:lumMod val="95000"/>
                    <a:lumOff val="5000"/>
                  </a:schemeClr>
                </a:solidFill>
                <a:latin typeface="Arial Nova" panose="020B0504020202020204" pitchFamily="34" charset="0"/>
              </a:rPr>
              <a:t>(WHO 2024)</a:t>
            </a:r>
          </a:p>
        </p:txBody>
      </p:sp>
    </p:spTree>
    <p:extLst>
      <p:ext uri="{BB962C8B-B14F-4D97-AF65-F5344CB8AC3E}">
        <p14:creationId xmlns:p14="http://schemas.microsoft.com/office/powerpoint/2010/main" val="515397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eedle and vial">
            <a:extLst>
              <a:ext uri="{FF2B5EF4-FFF2-40B4-BE49-F238E27FC236}">
                <a16:creationId xmlns:a16="http://schemas.microsoft.com/office/drawing/2014/main" id="{739B0023-E5AC-F950-63A7-0C4EA4145425}"/>
              </a:ext>
            </a:extLst>
          </p:cNvPr>
          <p:cNvPicPr>
            <a:picLocks noChangeAspect="1"/>
          </p:cNvPicPr>
          <p:nvPr/>
        </p:nvPicPr>
        <p:blipFill rotWithShape="1">
          <a:blip r:embed="rId2">
            <a:alphaModFix amt="60000"/>
          </a:blip>
          <a:srcRect l="2074" r="46519" b="-1"/>
          <a:stretch/>
        </p:blipFill>
        <p:spPr>
          <a:xfrm>
            <a:off x="-1" y="1"/>
            <a:ext cx="5295331" cy="6875834"/>
          </a:xfrm>
          <a:prstGeom prst="rect">
            <a:avLst/>
          </a:prstGeom>
        </p:spPr>
      </p:pic>
      <p:sp>
        <p:nvSpPr>
          <p:cNvPr id="2" name="Title 1">
            <a:extLst>
              <a:ext uri="{FF2B5EF4-FFF2-40B4-BE49-F238E27FC236}">
                <a16:creationId xmlns:a16="http://schemas.microsoft.com/office/drawing/2014/main" id="{076726A0-AD9C-A136-10CF-B4E648507065}"/>
              </a:ext>
            </a:extLst>
          </p:cNvPr>
          <p:cNvSpPr>
            <a:spLocks noGrp="1"/>
          </p:cNvSpPr>
          <p:nvPr>
            <p:ph type="title"/>
          </p:nvPr>
        </p:nvSpPr>
        <p:spPr>
          <a:xfrm>
            <a:off x="591674" y="1395699"/>
            <a:ext cx="4223965" cy="4111831"/>
          </a:xfrm>
        </p:spPr>
        <p:txBody>
          <a:bodyPr>
            <a:normAutofit/>
          </a:bodyPr>
          <a:lstStyle/>
          <a:p>
            <a:pPr algn="ctr"/>
            <a:r>
              <a:rPr lang="en-GB" dirty="0">
                <a:solidFill>
                  <a:srgbClr val="FFFFFF"/>
                </a:solidFill>
                <a:latin typeface="Arial Nova" panose="020B0504020202020204" pitchFamily="34" charset="0"/>
              </a:rPr>
              <a:t>Measles</a:t>
            </a:r>
            <a:br>
              <a:rPr lang="en-GB" dirty="0">
                <a:solidFill>
                  <a:srgbClr val="FFFFFF"/>
                </a:solidFill>
                <a:latin typeface="Arial Nova" panose="020B0504020202020204" pitchFamily="34" charset="0"/>
              </a:rPr>
            </a:br>
            <a:endParaRPr lang="en-GB" dirty="0">
              <a:solidFill>
                <a:srgbClr val="FFFFFF"/>
              </a:solidFill>
              <a:latin typeface="Arial Nova" panose="020B0504020202020204" pitchFamily="34" charset="0"/>
            </a:endParaRPr>
          </a:p>
        </p:txBody>
      </p:sp>
      <p:sp>
        <p:nvSpPr>
          <p:cNvPr id="3" name="Content Placeholder 2">
            <a:extLst>
              <a:ext uri="{FF2B5EF4-FFF2-40B4-BE49-F238E27FC236}">
                <a16:creationId xmlns:a16="http://schemas.microsoft.com/office/drawing/2014/main" id="{B750576D-0E7B-419F-1DDD-A4B3F82BFFAB}"/>
              </a:ext>
            </a:extLst>
          </p:cNvPr>
          <p:cNvSpPr>
            <a:spLocks noGrp="1"/>
          </p:cNvSpPr>
          <p:nvPr>
            <p:ph idx="1"/>
          </p:nvPr>
        </p:nvSpPr>
        <p:spPr>
          <a:xfrm>
            <a:off x="5401336" y="0"/>
            <a:ext cx="6892264" cy="6858000"/>
          </a:xfrm>
        </p:spPr>
        <p:txBody>
          <a:bodyPr>
            <a:normAutofit lnSpcReduction="10000"/>
          </a:bodyPr>
          <a:lstStyle/>
          <a:p>
            <a:pPr marL="0" indent="0">
              <a:lnSpc>
                <a:spcPct val="140000"/>
              </a:lnSpc>
              <a:buNone/>
            </a:pPr>
            <a:r>
              <a:rPr lang="en-GB" dirty="0">
                <a:latin typeface="Arial Nova" panose="020B0504020202020204" pitchFamily="34" charset="0"/>
              </a:rPr>
              <a:t>Globally morality rates remained high with 30 million cases and 2 million deaths yearly.</a:t>
            </a:r>
          </a:p>
          <a:p>
            <a:pPr marL="0" indent="0">
              <a:lnSpc>
                <a:spcPct val="140000"/>
              </a:lnSpc>
              <a:buNone/>
            </a:pPr>
            <a:endParaRPr lang="en-GB" dirty="0">
              <a:latin typeface="Arial Nova" panose="020B0504020202020204" pitchFamily="34" charset="0"/>
            </a:endParaRPr>
          </a:p>
          <a:p>
            <a:pPr marL="0" indent="0">
              <a:lnSpc>
                <a:spcPct val="140000"/>
              </a:lnSpc>
              <a:buNone/>
            </a:pPr>
            <a:r>
              <a:rPr lang="en-GB" dirty="0">
                <a:latin typeface="Arial Nova" panose="020B0504020202020204" pitchFamily="34" charset="0"/>
              </a:rPr>
              <a:t>1954: an outbreak in Boston, throat swabs and blood samples taken from 13-year-old David Edmonston, this led to doctors creating the first vaccine.</a:t>
            </a:r>
          </a:p>
          <a:p>
            <a:pPr marL="0" indent="0">
              <a:lnSpc>
                <a:spcPct val="140000"/>
              </a:lnSpc>
              <a:buNone/>
            </a:pPr>
            <a:endParaRPr lang="en-GB" dirty="0">
              <a:latin typeface="Arial Nova" panose="020B0504020202020204" pitchFamily="34" charset="0"/>
            </a:endParaRPr>
          </a:p>
          <a:p>
            <a:pPr marL="0" indent="0">
              <a:lnSpc>
                <a:spcPct val="140000"/>
              </a:lnSpc>
              <a:buNone/>
            </a:pPr>
            <a:r>
              <a:rPr lang="en-GB" dirty="0">
                <a:latin typeface="Arial Nova" panose="020B0504020202020204" pitchFamily="34" charset="0"/>
              </a:rPr>
              <a:t>1960: countries introduced mass vaccine programs.</a:t>
            </a:r>
          </a:p>
          <a:p>
            <a:pPr marL="0" indent="0">
              <a:lnSpc>
                <a:spcPct val="140000"/>
              </a:lnSpc>
              <a:buNone/>
            </a:pPr>
            <a:r>
              <a:rPr lang="en-GB" dirty="0">
                <a:latin typeface="Arial Nova" panose="020B0504020202020204" pitchFamily="34" charset="0"/>
              </a:rPr>
              <a:t>1963 : The measles vaccine developed.</a:t>
            </a:r>
          </a:p>
          <a:p>
            <a:pPr marL="0" indent="0">
              <a:lnSpc>
                <a:spcPct val="140000"/>
              </a:lnSpc>
              <a:buNone/>
            </a:pPr>
            <a:endParaRPr lang="en-GB" dirty="0">
              <a:latin typeface="Arial Nova" panose="020B0504020202020204" pitchFamily="34" charset="0"/>
            </a:endParaRPr>
          </a:p>
          <a:p>
            <a:pPr marL="0" indent="0">
              <a:lnSpc>
                <a:spcPct val="140000"/>
              </a:lnSpc>
              <a:buNone/>
            </a:pPr>
            <a:r>
              <a:rPr lang="en-GB" dirty="0">
                <a:latin typeface="Arial Nova" panose="020B0504020202020204" pitchFamily="34" charset="0"/>
              </a:rPr>
              <a:t>1967 : Mumps vaccine developed</a:t>
            </a:r>
          </a:p>
          <a:p>
            <a:pPr marL="0" indent="0">
              <a:lnSpc>
                <a:spcPct val="140000"/>
              </a:lnSpc>
              <a:buNone/>
            </a:pPr>
            <a:r>
              <a:rPr lang="en-GB" dirty="0">
                <a:latin typeface="Arial Nova" panose="020B0504020202020204" pitchFamily="34" charset="0"/>
              </a:rPr>
              <a:t> 1969 Rubella Vaccine.</a:t>
            </a:r>
          </a:p>
          <a:p>
            <a:pPr marL="0" indent="0">
              <a:lnSpc>
                <a:spcPct val="140000"/>
              </a:lnSpc>
              <a:buNone/>
            </a:pPr>
            <a:endParaRPr lang="en-GB" dirty="0">
              <a:latin typeface="Arial Nova" panose="020B0504020202020204" pitchFamily="34" charset="0"/>
            </a:endParaRPr>
          </a:p>
          <a:p>
            <a:pPr marL="0" indent="0">
              <a:lnSpc>
                <a:spcPct val="140000"/>
              </a:lnSpc>
              <a:buNone/>
            </a:pPr>
            <a:r>
              <a:rPr lang="en-GB" sz="1000" dirty="0"/>
              <a:t>(WHO 2024)</a:t>
            </a:r>
          </a:p>
          <a:p>
            <a:pPr>
              <a:lnSpc>
                <a:spcPct val="140000"/>
              </a:lnSpc>
            </a:pPr>
            <a:endParaRPr lang="en-GB" sz="1000" dirty="0"/>
          </a:p>
          <a:p>
            <a:pPr>
              <a:lnSpc>
                <a:spcPct val="140000"/>
              </a:lnSpc>
            </a:pPr>
            <a:endParaRPr lang="en-GB" sz="1000" dirty="0"/>
          </a:p>
        </p:txBody>
      </p:sp>
    </p:spTree>
    <p:extLst>
      <p:ext uri="{BB962C8B-B14F-4D97-AF65-F5344CB8AC3E}">
        <p14:creationId xmlns:p14="http://schemas.microsoft.com/office/powerpoint/2010/main" val="3482803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ow of samples for medical testing">
            <a:extLst>
              <a:ext uri="{FF2B5EF4-FFF2-40B4-BE49-F238E27FC236}">
                <a16:creationId xmlns:a16="http://schemas.microsoft.com/office/drawing/2014/main" id="{45A97C95-30C6-6394-710B-4C90230433C0}"/>
              </a:ext>
            </a:extLst>
          </p:cNvPr>
          <p:cNvPicPr>
            <a:picLocks noChangeAspect="1"/>
          </p:cNvPicPr>
          <p:nvPr/>
        </p:nvPicPr>
        <p:blipFill rotWithShape="1">
          <a:blip r:embed="rId2">
            <a:alphaModFix amt="60000"/>
          </a:blip>
          <a:srcRect l="42241" r="-2" b="-2"/>
          <a:stretch/>
        </p:blipFill>
        <p:spPr>
          <a:xfrm>
            <a:off x="-1" y="1"/>
            <a:ext cx="5295331" cy="6875834"/>
          </a:xfrm>
          <a:prstGeom prst="rect">
            <a:avLst/>
          </a:prstGeom>
        </p:spPr>
      </p:pic>
      <p:sp>
        <p:nvSpPr>
          <p:cNvPr id="2" name="Title 1">
            <a:extLst>
              <a:ext uri="{FF2B5EF4-FFF2-40B4-BE49-F238E27FC236}">
                <a16:creationId xmlns:a16="http://schemas.microsoft.com/office/drawing/2014/main" id="{28587B86-2A1C-6034-5549-67B01E4D17D4}"/>
              </a:ext>
            </a:extLst>
          </p:cNvPr>
          <p:cNvSpPr>
            <a:spLocks noGrp="1"/>
          </p:cNvSpPr>
          <p:nvPr>
            <p:ph type="title"/>
          </p:nvPr>
        </p:nvSpPr>
        <p:spPr>
          <a:xfrm>
            <a:off x="591674" y="1395699"/>
            <a:ext cx="4223965" cy="4111831"/>
          </a:xfrm>
        </p:spPr>
        <p:txBody>
          <a:bodyPr>
            <a:normAutofit/>
          </a:bodyPr>
          <a:lstStyle/>
          <a:p>
            <a:pPr algn="ctr"/>
            <a:r>
              <a:rPr lang="en-GB" dirty="0">
                <a:solidFill>
                  <a:srgbClr val="FFFFFF"/>
                </a:solidFill>
                <a:latin typeface="Arial Nova" panose="020B0504020202020204" pitchFamily="34" charset="0"/>
              </a:rPr>
              <a:t> Measles </a:t>
            </a:r>
          </a:p>
        </p:txBody>
      </p:sp>
      <p:sp>
        <p:nvSpPr>
          <p:cNvPr id="3" name="Content Placeholder 2">
            <a:extLst>
              <a:ext uri="{FF2B5EF4-FFF2-40B4-BE49-F238E27FC236}">
                <a16:creationId xmlns:a16="http://schemas.microsoft.com/office/drawing/2014/main" id="{0E9B45F3-C4FD-C802-7A2E-4D01A249EA83}"/>
              </a:ext>
            </a:extLst>
          </p:cNvPr>
          <p:cNvSpPr>
            <a:spLocks noGrp="1"/>
          </p:cNvSpPr>
          <p:nvPr>
            <p:ph idx="1"/>
          </p:nvPr>
        </p:nvSpPr>
        <p:spPr>
          <a:xfrm>
            <a:off x="5295329" y="81280"/>
            <a:ext cx="6890693" cy="6875834"/>
          </a:xfrm>
        </p:spPr>
        <p:txBody>
          <a:bodyPr>
            <a:normAutofit/>
          </a:bodyPr>
          <a:lstStyle/>
          <a:p>
            <a:pPr marL="0" indent="0">
              <a:lnSpc>
                <a:spcPct val="140000"/>
              </a:lnSpc>
              <a:buNone/>
            </a:pPr>
            <a:endParaRPr lang="en-GB" sz="1100" dirty="0"/>
          </a:p>
          <a:p>
            <a:pPr marL="0" indent="0">
              <a:lnSpc>
                <a:spcPct val="140000"/>
              </a:lnSpc>
              <a:buNone/>
            </a:pPr>
            <a:r>
              <a:rPr lang="en-GB" dirty="0">
                <a:latin typeface="Arial Nova" panose="020B0504020202020204" pitchFamily="34" charset="0"/>
              </a:rPr>
              <a:t>1967: The Gambia became the first country in the world in which transmission of the virus was interrupted.  </a:t>
            </a:r>
          </a:p>
          <a:p>
            <a:pPr marL="0" indent="0">
              <a:lnSpc>
                <a:spcPct val="140000"/>
              </a:lnSpc>
              <a:buNone/>
            </a:pPr>
            <a:r>
              <a:rPr lang="en-GB" dirty="0">
                <a:latin typeface="Arial Nova" panose="020B0504020202020204" pitchFamily="34" charset="0"/>
              </a:rPr>
              <a:t> </a:t>
            </a:r>
          </a:p>
          <a:p>
            <a:pPr marL="0" indent="0">
              <a:lnSpc>
                <a:spcPct val="140000"/>
              </a:lnSpc>
              <a:buNone/>
            </a:pPr>
            <a:r>
              <a:rPr lang="en-GB" dirty="0">
                <a:latin typeface="Arial Nova" panose="020B0504020202020204" pitchFamily="34" charset="0"/>
              </a:rPr>
              <a:t>1971: Hilleman combined the recently developed vaccines against measles into the MMR vaccine.</a:t>
            </a:r>
          </a:p>
          <a:p>
            <a:pPr marL="0" indent="0">
              <a:lnSpc>
                <a:spcPct val="140000"/>
              </a:lnSpc>
              <a:buNone/>
            </a:pPr>
            <a:endParaRPr lang="en-GB" dirty="0">
              <a:latin typeface="Arial Nova" panose="020B0504020202020204" pitchFamily="34" charset="0"/>
            </a:endParaRPr>
          </a:p>
          <a:p>
            <a:pPr marL="0" indent="0">
              <a:lnSpc>
                <a:spcPct val="140000"/>
              </a:lnSpc>
              <a:buNone/>
            </a:pPr>
            <a:r>
              <a:rPr lang="en-GB" dirty="0">
                <a:latin typeface="Arial Nova" panose="020B0504020202020204" pitchFamily="34" charset="0"/>
              </a:rPr>
              <a:t>Between January and October 2023. 30,000 measles cases in Europe were reported by 40 of the WHO  regions 53  members states</a:t>
            </a:r>
          </a:p>
          <a:p>
            <a:pPr marL="0" indent="0">
              <a:lnSpc>
                <a:spcPct val="140000"/>
              </a:lnSpc>
              <a:buNone/>
            </a:pPr>
            <a:r>
              <a:rPr lang="en-GB" dirty="0">
                <a:latin typeface="Arial Nova" panose="020B0504020202020204" pitchFamily="34" charset="0"/>
              </a:rPr>
              <a:t>21,00 hospitalisations and 5 measles related deaths. </a:t>
            </a:r>
          </a:p>
          <a:p>
            <a:pPr marL="0" indent="0">
              <a:lnSpc>
                <a:spcPct val="140000"/>
              </a:lnSpc>
              <a:buNone/>
            </a:pPr>
            <a:endParaRPr lang="en-GB" sz="1100" dirty="0">
              <a:latin typeface="Arial Nova" panose="020B0504020202020204" pitchFamily="34" charset="0"/>
            </a:endParaRPr>
          </a:p>
          <a:p>
            <a:pPr marL="0" indent="0">
              <a:lnSpc>
                <a:spcPct val="140000"/>
              </a:lnSpc>
              <a:buNone/>
            </a:pPr>
            <a:r>
              <a:rPr lang="en-GB" sz="1100" dirty="0"/>
              <a:t>(WHO 2024) (Durrheim, Natasha, Strebel2014)</a:t>
            </a:r>
          </a:p>
        </p:txBody>
      </p:sp>
    </p:spTree>
    <p:extLst>
      <p:ext uri="{BB962C8B-B14F-4D97-AF65-F5344CB8AC3E}">
        <p14:creationId xmlns:p14="http://schemas.microsoft.com/office/powerpoint/2010/main" val="3340349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2"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8"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70" name="Rectangle 69">
            <a:extLst>
              <a:ext uri="{FF2B5EF4-FFF2-40B4-BE49-F238E27FC236}">
                <a16:creationId xmlns:a16="http://schemas.microsoft.com/office/drawing/2014/main" id="{D6F5F07B-A917-442C-82D5-5719737E9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aph of a number of measles&#10;&#10;Description automatically generated">
            <a:extLst>
              <a:ext uri="{FF2B5EF4-FFF2-40B4-BE49-F238E27FC236}">
                <a16:creationId xmlns:a16="http://schemas.microsoft.com/office/drawing/2014/main" id="{CD561244-6325-271B-59E8-2161EEF42B35}"/>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238" r="1" b="1"/>
          <a:stretch/>
        </p:blipFill>
        <p:spPr>
          <a:xfrm>
            <a:off x="9" y="-1119"/>
            <a:ext cx="12191982" cy="6859119"/>
          </a:xfrm>
          <a:prstGeom prst="rect">
            <a:avLst/>
          </a:prstGeom>
        </p:spPr>
      </p:pic>
      <p:sp>
        <p:nvSpPr>
          <p:cNvPr id="72" name="Rectangle 71">
            <a:extLst>
              <a:ext uri="{FF2B5EF4-FFF2-40B4-BE49-F238E27FC236}">
                <a16:creationId xmlns:a16="http://schemas.microsoft.com/office/drawing/2014/main" id="{C6C3E48C-655A-4982-8E73-7FB0D9E65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 y="3544047"/>
            <a:ext cx="12191982" cy="3321895"/>
          </a:xfrm>
          <a:prstGeom prst="rect">
            <a:avLst/>
          </a:prstGeom>
          <a:gradFill>
            <a:gsLst>
              <a:gs pos="100000">
                <a:srgbClr val="000000">
                  <a:alpha val="0"/>
                </a:srgbClr>
              </a:gs>
              <a:gs pos="0">
                <a:schemeClr val="tx1"/>
              </a:gs>
              <a:gs pos="0">
                <a:srgbClr val="000000">
                  <a:alpha val="4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42EB7B-7DF0-C70E-887E-2E75CCF8903A}"/>
              </a:ext>
            </a:extLst>
          </p:cNvPr>
          <p:cNvSpPr>
            <a:spLocks noGrp="1"/>
          </p:cNvSpPr>
          <p:nvPr>
            <p:ph type="title"/>
          </p:nvPr>
        </p:nvSpPr>
        <p:spPr>
          <a:xfrm>
            <a:off x="1783308" y="2838734"/>
            <a:ext cx="8625385" cy="2729554"/>
          </a:xfrm>
        </p:spPr>
        <p:txBody>
          <a:bodyPr vert="horz" lIns="91440" tIns="45720" rIns="91440" bIns="45720" rtlCol="0" anchor="b">
            <a:normAutofit/>
          </a:bodyPr>
          <a:lstStyle/>
          <a:p>
            <a:pPr algn="ctr"/>
            <a:endParaRPr lang="en-US">
              <a:solidFill>
                <a:srgbClr val="FFFFFF"/>
              </a:solidFill>
            </a:endParaRPr>
          </a:p>
        </p:txBody>
      </p:sp>
      <p:sp>
        <p:nvSpPr>
          <p:cNvPr id="6" name="TextBox 5">
            <a:extLst>
              <a:ext uri="{FF2B5EF4-FFF2-40B4-BE49-F238E27FC236}">
                <a16:creationId xmlns:a16="http://schemas.microsoft.com/office/drawing/2014/main" id="{ADEE9B78-5846-02CB-04F9-04B20608F9EA}"/>
              </a:ext>
            </a:extLst>
          </p:cNvPr>
          <p:cNvSpPr txBox="1"/>
          <p:nvPr/>
        </p:nvSpPr>
        <p:spPr>
          <a:xfrm>
            <a:off x="9423284" y="6657945"/>
            <a:ext cx="276870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fludiary.blogspot.com/2019/05/ijid-making-case-for-designating.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733674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5697D25-3D98-4690-9E3D-C65732E5D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EFABE6-D8C8-B728-E120-CF96505E0F2E}"/>
              </a:ext>
            </a:extLst>
          </p:cNvPr>
          <p:cNvSpPr>
            <a:spLocks noGrp="1"/>
          </p:cNvSpPr>
          <p:nvPr>
            <p:ph type="title"/>
          </p:nvPr>
        </p:nvSpPr>
        <p:spPr>
          <a:xfrm>
            <a:off x="7361174" y="171809"/>
            <a:ext cx="4205304" cy="795198"/>
          </a:xfrm>
        </p:spPr>
        <p:txBody>
          <a:bodyPr>
            <a:normAutofit/>
          </a:bodyPr>
          <a:lstStyle/>
          <a:p>
            <a:r>
              <a:rPr lang="en-GB" dirty="0">
                <a:latin typeface="Arial Nova" panose="020B0504020202020204" pitchFamily="34" charset="0"/>
              </a:rPr>
              <a:t>Measles </a:t>
            </a:r>
          </a:p>
        </p:txBody>
      </p:sp>
      <p:sp>
        <p:nvSpPr>
          <p:cNvPr id="22" name="Rectangle 21">
            <a:extLst>
              <a:ext uri="{FF2B5EF4-FFF2-40B4-BE49-F238E27FC236}">
                <a16:creationId xmlns:a16="http://schemas.microsoft.com/office/drawing/2014/main" id="{401FD7FC-C76E-45D6-95A9-D630E1820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66900"/>
            <a:ext cx="12192000" cy="49911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E18559-B35B-0486-AC75-7A89AB0EE5CF}"/>
              </a:ext>
            </a:extLst>
          </p:cNvPr>
          <p:cNvSpPr>
            <a:spLocks noGrp="1"/>
          </p:cNvSpPr>
          <p:nvPr>
            <p:ph idx="1"/>
          </p:nvPr>
        </p:nvSpPr>
        <p:spPr>
          <a:xfrm>
            <a:off x="4651650" y="754995"/>
            <a:ext cx="7540350" cy="6103005"/>
          </a:xfrm>
        </p:spPr>
        <p:txBody>
          <a:bodyPr>
            <a:normAutofit lnSpcReduction="10000"/>
          </a:bodyPr>
          <a:lstStyle/>
          <a:p>
            <a:pPr marL="0" indent="0">
              <a:lnSpc>
                <a:spcPct val="140000"/>
              </a:lnSpc>
              <a:buNone/>
            </a:pPr>
            <a:r>
              <a:rPr lang="en-US" dirty="0">
                <a:latin typeface="Arial Nova" panose="020B0504020202020204" pitchFamily="34" charset="0"/>
              </a:rPr>
              <a:t>M</a:t>
            </a:r>
            <a:r>
              <a:rPr lang="en-US" dirty="0">
                <a:effectLst/>
                <a:latin typeface="Arial Nova" panose="020B0504020202020204" pitchFamily="34" charset="0"/>
              </a:rPr>
              <a:t>easles has been around in England and Wales since the 1940s, 160,000 to 800,000 cases every year.</a:t>
            </a:r>
          </a:p>
          <a:p>
            <a:pPr marL="0" indent="0">
              <a:lnSpc>
                <a:spcPct val="140000"/>
              </a:lnSpc>
              <a:buNone/>
            </a:pPr>
            <a:endParaRPr lang="en-US" dirty="0">
              <a:effectLst/>
              <a:latin typeface="Arial Nova" panose="020B0504020202020204" pitchFamily="34" charset="0"/>
            </a:endParaRPr>
          </a:p>
          <a:p>
            <a:pPr marL="0" indent="0">
              <a:lnSpc>
                <a:spcPct val="140000"/>
              </a:lnSpc>
              <a:buNone/>
            </a:pPr>
            <a:r>
              <a:rPr lang="en-US" dirty="0">
                <a:latin typeface="Arial Nova" panose="020B0504020202020204" pitchFamily="34" charset="0"/>
              </a:rPr>
              <a:t>M</a:t>
            </a:r>
            <a:r>
              <a:rPr lang="en-US" dirty="0">
                <a:effectLst/>
                <a:latin typeface="Arial Nova" panose="020B0504020202020204" pitchFamily="34" charset="0"/>
              </a:rPr>
              <a:t>ostly seen in spring and winter.</a:t>
            </a:r>
          </a:p>
          <a:p>
            <a:pPr marL="0" indent="0">
              <a:lnSpc>
                <a:spcPct val="140000"/>
              </a:lnSpc>
              <a:buNone/>
            </a:pPr>
            <a:endParaRPr lang="en-US" dirty="0">
              <a:effectLst/>
              <a:latin typeface="Arial Nova" panose="020B0504020202020204" pitchFamily="34" charset="0"/>
            </a:endParaRPr>
          </a:p>
          <a:p>
            <a:pPr marL="0" indent="0">
              <a:lnSpc>
                <a:spcPct val="140000"/>
              </a:lnSpc>
              <a:buNone/>
            </a:pPr>
            <a:r>
              <a:rPr lang="en-US" dirty="0">
                <a:effectLst/>
                <a:latin typeface="Arial Nova" panose="020B0504020202020204" pitchFamily="34" charset="0"/>
              </a:rPr>
              <a:t>Around one hundred children a year in England and Wales died of measles, before the introduction of the measles vaccine. </a:t>
            </a:r>
          </a:p>
          <a:p>
            <a:pPr marL="0" indent="0">
              <a:lnSpc>
                <a:spcPct val="140000"/>
              </a:lnSpc>
              <a:buNone/>
            </a:pPr>
            <a:endParaRPr lang="en-US" dirty="0">
              <a:effectLst/>
              <a:latin typeface="Arial Nova" panose="020B0504020202020204" pitchFamily="34" charset="0"/>
            </a:endParaRPr>
          </a:p>
          <a:p>
            <a:pPr marL="0" indent="0">
              <a:lnSpc>
                <a:spcPct val="140000"/>
              </a:lnSpc>
              <a:buNone/>
            </a:pPr>
            <a:r>
              <a:rPr lang="en-GB" dirty="0">
                <a:effectLst/>
                <a:latin typeface="Arial Nova" panose="020B0504020202020204" pitchFamily="34" charset="0"/>
                <a:ea typeface="Calibri" panose="020F0502020204030204" pitchFamily="34" charset="0"/>
                <a:cs typeface="Times New Roman" panose="02020603050405020304" pitchFamily="18" charset="0"/>
              </a:rPr>
              <a:t>Symptoms include a hacking cough, redness and irritated eyes, fever, a deep red flat rash that appears on the face, spreading to the rest of the body.</a:t>
            </a:r>
          </a:p>
          <a:p>
            <a:pPr marL="0" indent="0">
              <a:lnSpc>
                <a:spcPct val="140000"/>
              </a:lnSpc>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40000"/>
              </a:lnSpc>
              <a:buNone/>
            </a:pPr>
            <a:r>
              <a:rPr lang="en-GB" sz="800" dirty="0">
                <a:latin typeface="Calibri" panose="020F0502020204030204" pitchFamily="34" charset="0"/>
                <a:ea typeface="Calibri" panose="020F0502020204030204" pitchFamily="34" charset="0"/>
                <a:cs typeface="Times New Roman" panose="02020603050405020304" pitchFamily="18" charset="0"/>
              </a:rPr>
              <a:t>(NHS 2018)</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40000"/>
              </a:lnSpc>
              <a:buNone/>
            </a:pPr>
            <a:endParaRPr lang="en-US" sz="800" dirty="0">
              <a:effectLst/>
            </a:endParaRPr>
          </a:p>
          <a:p>
            <a:pPr marL="0" indent="0">
              <a:lnSpc>
                <a:spcPct val="140000"/>
              </a:lnSpc>
              <a:buNone/>
            </a:pPr>
            <a:endParaRPr lang="en-US" sz="800" dirty="0"/>
          </a:p>
          <a:p>
            <a:pPr>
              <a:lnSpc>
                <a:spcPct val="140000"/>
              </a:lnSpc>
            </a:pPr>
            <a:endParaRPr lang="en-GB" sz="800" dirty="0"/>
          </a:p>
        </p:txBody>
      </p:sp>
      <p:grpSp>
        <p:nvGrpSpPr>
          <p:cNvPr id="24" name="Group 23">
            <a:extLst>
              <a:ext uri="{FF2B5EF4-FFF2-40B4-BE49-F238E27FC236}">
                <a16:creationId xmlns:a16="http://schemas.microsoft.com/office/drawing/2014/main" id="{6A85DAAA-4828-42AD-A20E-A69A6FAE05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227" y="5957752"/>
            <a:ext cx="12157773" cy="494218"/>
            <a:chOff x="18956" y="5952517"/>
            <a:chExt cx="12157773" cy="494218"/>
          </a:xfrm>
          <a:solidFill>
            <a:schemeClr val="bg1"/>
          </a:solidFill>
        </p:grpSpPr>
        <p:sp>
          <p:nvSpPr>
            <p:cNvPr id="25" name="Freeform 10">
              <a:extLst>
                <a:ext uri="{FF2B5EF4-FFF2-40B4-BE49-F238E27FC236}">
                  <a16:creationId xmlns:a16="http://schemas.microsoft.com/office/drawing/2014/main" id="{86125428-75F9-4763-8991-C4DB8FE988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637219" y="6356157"/>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6" name="Freeform 15">
              <a:extLst>
                <a:ext uri="{FF2B5EF4-FFF2-40B4-BE49-F238E27FC236}">
                  <a16:creationId xmlns:a16="http://schemas.microsoft.com/office/drawing/2014/main" id="{9E1AD4BA-5029-4887-8216-F6DBBD1847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139192" y="6359421"/>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7" name="Freeform 18">
              <a:extLst>
                <a:ext uri="{FF2B5EF4-FFF2-40B4-BE49-F238E27FC236}">
                  <a16:creationId xmlns:a16="http://schemas.microsoft.com/office/drawing/2014/main" id="{D298128E-C3E3-4CCC-BB18-D6B2181818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384660" y="6368396"/>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8" name="Freeform 22">
              <a:extLst>
                <a:ext uri="{FF2B5EF4-FFF2-40B4-BE49-F238E27FC236}">
                  <a16:creationId xmlns:a16="http://schemas.microsoft.com/office/drawing/2014/main" id="{956527CE-4CB1-4E46-88D3-E6EA2D5AAF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653573" y="630801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9" name="Freeform 8">
              <a:extLst>
                <a:ext uri="{FF2B5EF4-FFF2-40B4-BE49-F238E27FC236}">
                  <a16:creationId xmlns:a16="http://schemas.microsoft.com/office/drawing/2014/main" id="{2F104828-FA58-4B02-A34E-13A1A0432E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8956" y="595659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0" name="Freeform 19">
              <a:extLst>
                <a:ext uri="{FF2B5EF4-FFF2-40B4-BE49-F238E27FC236}">
                  <a16:creationId xmlns:a16="http://schemas.microsoft.com/office/drawing/2014/main" id="{C98AF37C-592A-4D0D-BF25-AD71B60E6B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4709370" y="6291575"/>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1" name="Freeform 20">
              <a:extLst>
                <a:ext uri="{FF2B5EF4-FFF2-40B4-BE49-F238E27FC236}">
                  <a16:creationId xmlns:a16="http://schemas.microsoft.com/office/drawing/2014/main" id="{621CF2DF-4BAB-47CB-AAF4-6135062AF8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4452381" y="6295774"/>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2" name="Freeform 23">
              <a:extLst>
                <a:ext uri="{FF2B5EF4-FFF2-40B4-BE49-F238E27FC236}">
                  <a16:creationId xmlns:a16="http://schemas.microsoft.com/office/drawing/2014/main" id="{C93B96AD-0A31-4B64-8B0D-EC289A7A77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883090" y="6322699"/>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3" name="Freeform 26">
              <a:extLst>
                <a:ext uri="{FF2B5EF4-FFF2-40B4-BE49-F238E27FC236}">
                  <a16:creationId xmlns:a16="http://schemas.microsoft.com/office/drawing/2014/main" id="{CA95A85E-F6C9-4D5B-9AC2-41D2481719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404559" y="6308010"/>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4" name="Freeform 27">
              <a:extLst>
                <a:ext uri="{FF2B5EF4-FFF2-40B4-BE49-F238E27FC236}">
                  <a16:creationId xmlns:a16="http://schemas.microsoft.com/office/drawing/2014/main" id="{5107E4DA-C368-437F-913A-9CF3CB012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4937280" y="6282192"/>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5" name="Freeform 28">
              <a:extLst>
                <a:ext uri="{FF2B5EF4-FFF2-40B4-BE49-F238E27FC236}">
                  <a16:creationId xmlns:a16="http://schemas.microsoft.com/office/drawing/2014/main" id="{7631DFDA-A9E9-4E35-A064-EBA0778018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194538" y="6290059"/>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6" name="Freeform 30">
              <a:extLst>
                <a:ext uri="{FF2B5EF4-FFF2-40B4-BE49-F238E27FC236}">
                  <a16:creationId xmlns:a16="http://schemas.microsoft.com/office/drawing/2014/main" id="{3A2C443F-B764-46C1-857F-F5A4DF30A4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742191" y="6338204"/>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7" name="Freeform 43">
              <a:extLst>
                <a:ext uri="{FF2B5EF4-FFF2-40B4-BE49-F238E27FC236}">
                  <a16:creationId xmlns:a16="http://schemas.microsoft.com/office/drawing/2014/main" id="{B9FC3628-7B29-4D88-B5ED-ACAF87A9B4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902106" y="604352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8" name="Freeform 51">
              <a:extLst>
                <a:ext uri="{FF2B5EF4-FFF2-40B4-BE49-F238E27FC236}">
                  <a16:creationId xmlns:a16="http://schemas.microsoft.com/office/drawing/2014/main" id="{B65279C5-A429-464B-8FBE-424240585B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710297" y="6035458"/>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9" name="Freeform 52">
              <a:extLst>
                <a:ext uri="{FF2B5EF4-FFF2-40B4-BE49-F238E27FC236}">
                  <a16:creationId xmlns:a16="http://schemas.microsoft.com/office/drawing/2014/main" id="{5CB98B82-2322-4900-8F24-C8DC1D1F56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277444" y="6038724"/>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0" name="Freeform 53">
              <a:extLst>
                <a:ext uri="{FF2B5EF4-FFF2-40B4-BE49-F238E27FC236}">
                  <a16:creationId xmlns:a16="http://schemas.microsoft.com/office/drawing/2014/main" id="{B1A93CE9-77F5-4C0B-BA0F-4B3A32EE4D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471034" y="6035460"/>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1" name="Freeform 54">
              <a:extLst>
                <a:ext uri="{FF2B5EF4-FFF2-40B4-BE49-F238E27FC236}">
                  <a16:creationId xmlns:a16="http://schemas.microsoft.com/office/drawing/2014/main" id="{2EE13B5A-5B73-46E3-934F-61F0D824E4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094009" y="6011795"/>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2" name="Freeform 55">
              <a:extLst>
                <a:ext uri="{FF2B5EF4-FFF2-40B4-BE49-F238E27FC236}">
                  <a16:creationId xmlns:a16="http://schemas.microsoft.com/office/drawing/2014/main" id="{65A30821-4992-48D3-B4A0-913C045B4F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264556" y="604198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3" name="Freeform 56">
              <a:extLst>
                <a:ext uri="{FF2B5EF4-FFF2-40B4-BE49-F238E27FC236}">
                  <a16:creationId xmlns:a16="http://schemas.microsoft.com/office/drawing/2014/main" id="{CF285E5E-EB87-467D-B538-925CAB8A81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4392340" y="5985586"/>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4" name="Freeform 57">
              <a:extLst>
                <a:ext uri="{FF2B5EF4-FFF2-40B4-BE49-F238E27FC236}">
                  <a16:creationId xmlns:a16="http://schemas.microsoft.com/office/drawing/2014/main" id="{22F0F1DE-7C3C-40A4-B14B-B0FD67EC67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037697" y="6020771"/>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5" name="Freeform 59">
              <a:extLst>
                <a:ext uri="{FF2B5EF4-FFF2-40B4-BE49-F238E27FC236}">
                  <a16:creationId xmlns:a16="http://schemas.microsoft.com/office/drawing/2014/main" id="{DDF56D11-18A1-4D3F-862A-884643EC85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473186" y="605207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6" name="Freeform 60">
              <a:extLst>
                <a:ext uri="{FF2B5EF4-FFF2-40B4-BE49-F238E27FC236}">
                  <a16:creationId xmlns:a16="http://schemas.microsoft.com/office/drawing/2014/main" id="{E6BD0431-79C0-4578-9C4E-753DE0746E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4825017" y="600281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7" name="Freeform 61">
              <a:extLst>
                <a:ext uri="{FF2B5EF4-FFF2-40B4-BE49-F238E27FC236}">
                  <a16:creationId xmlns:a16="http://schemas.microsoft.com/office/drawing/2014/main" id="{A1B85F64-F9B0-48F1-9C28-10E600AAA1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4572460" y="5957121"/>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8" name="Freeform 5">
              <a:extLst>
                <a:ext uri="{FF2B5EF4-FFF2-40B4-BE49-F238E27FC236}">
                  <a16:creationId xmlns:a16="http://schemas.microsoft.com/office/drawing/2014/main" id="{103E3F91-5963-48B3-BA45-F313552CB4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3908414" y="6286792"/>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9" name="Freeform 6">
              <a:extLst>
                <a:ext uri="{FF2B5EF4-FFF2-40B4-BE49-F238E27FC236}">
                  <a16:creationId xmlns:a16="http://schemas.microsoft.com/office/drawing/2014/main" id="{94FBFE70-FA74-4065-8632-647B4E651F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634353" y="6266141"/>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0" name="Freeform 7">
              <a:extLst>
                <a:ext uri="{FF2B5EF4-FFF2-40B4-BE49-F238E27FC236}">
                  <a16:creationId xmlns:a16="http://schemas.microsoft.com/office/drawing/2014/main" id="{15137EC8-5D22-45AF-8136-75A336C1A2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4177783" y="6246129"/>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1" name="Freeform 8">
              <a:extLst>
                <a:ext uri="{FF2B5EF4-FFF2-40B4-BE49-F238E27FC236}">
                  <a16:creationId xmlns:a16="http://schemas.microsoft.com/office/drawing/2014/main" id="{01585780-AC17-48DF-B491-DD8DEAD9B5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982245" y="624294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2" name="Freeform 9">
              <a:extLst>
                <a:ext uri="{FF2B5EF4-FFF2-40B4-BE49-F238E27FC236}">
                  <a16:creationId xmlns:a16="http://schemas.microsoft.com/office/drawing/2014/main" id="{39F55FA8-015C-409E-9701-83B93BE92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268040" y="6282192"/>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3" name="Freeform 11">
              <a:extLst>
                <a:ext uri="{FF2B5EF4-FFF2-40B4-BE49-F238E27FC236}">
                  <a16:creationId xmlns:a16="http://schemas.microsoft.com/office/drawing/2014/main" id="{95F44756-BFD5-473B-9B3A-64914D54D2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510851" y="6246285"/>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4" name="Freeform 12">
              <a:extLst>
                <a:ext uri="{FF2B5EF4-FFF2-40B4-BE49-F238E27FC236}">
                  <a16:creationId xmlns:a16="http://schemas.microsoft.com/office/drawing/2014/main" id="{0063CF19-BA29-4737-9216-0FC182C64D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3028371" y="6264238"/>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5" name="Freeform 13">
              <a:extLst>
                <a:ext uri="{FF2B5EF4-FFF2-40B4-BE49-F238E27FC236}">
                  <a16:creationId xmlns:a16="http://schemas.microsoft.com/office/drawing/2014/main" id="{077D7D6B-E211-4C39-9DDB-943283A068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3656011" y="6301648"/>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6" name="Freeform 14">
              <a:extLst>
                <a:ext uri="{FF2B5EF4-FFF2-40B4-BE49-F238E27FC236}">
                  <a16:creationId xmlns:a16="http://schemas.microsoft.com/office/drawing/2014/main" id="{CFCAA2B7-2668-424D-A0C2-EB30C9C223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3333279" y="6267101"/>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7" name="Freeform 16">
              <a:extLst>
                <a:ext uri="{FF2B5EF4-FFF2-40B4-BE49-F238E27FC236}">
                  <a16:creationId xmlns:a16="http://schemas.microsoft.com/office/drawing/2014/main" id="{96C40903-DA8C-4282-8406-32598233C8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773156" y="6239757"/>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8" name="Freeform 17">
              <a:extLst>
                <a:ext uri="{FF2B5EF4-FFF2-40B4-BE49-F238E27FC236}">
                  <a16:creationId xmlns:a16="http://schemas.microsoft.com/office/drawing/2014/main" id="{61FE12E2-C467-400F-89BA-1BEA883D1E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398709" y="6264239"/>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9" name="Freeform 21">
              <a:extLst>
                <a:ext uri="{FF2B5EF4-FFF2-40B4-BE49-F238E27FC236}">
                  <a16:creationId xmlns:a16="http://schemas.microsoft.com/office/drawing/2014/main" id="{1EAD90ED-90A2-46B9-8DA7-A6E2BAD67D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47787" y="6218542"/>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0" name="Freeform 25">
              <a:extLst>
                <a:ext uri="{FF2B5EF4-FFF2-40B4-BE49-F238E27FC236}">
                  <a16:creationId xmlns:a16="http://schemas.microsoft.com/office/drawing/2014/main" id="{8C82FE95-B66A-4645-B823-B52372EB4E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90115" y="6200589"/>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1" name="Freeform 29">
              <a:extLst>
                <a:ext uri="{FF2B5EF4-FFF2-40B4-BE49-F238E27FC236}">
                  <a16:creationId xmlns:a16="http://schemas.microsoft.com/office/drawing/2014/main" id="{2C686BAA-83C2-43D2-93B6-E8220C957E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11181" y="6179372"/>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2" name="Freeform 31">
              <a:extLst>
                <a:ext uri="{FF2B5EF4-FFF2-40B4-BE49-F238E27FC236}">
                  <a16:creationId xmlns:a16="http://schemas.microsoft.com/office/drawing/2014/main" id="{67ECE7FD-6A12-44C9-8D33-E42CFA1391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43201" y="6241343"/>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3" name="Freeform 32">
              <a:extLst>
                <a:ext uri="{FF2B5EF4-FFF2-40B4-BE49-F238E27FC236}">
                  <a16:creationId xmlns:a16="http://schemas.microsoft.com/office/drawing/2014/main" id="{4437F430-2DE6-4610-8B80-B84F269DE2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3406775" y="5979446"/>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4" name="Freeform 33">
              <a:extLst>
                <a:ext uri="{FF2B5EF4-FFF2-40B4-BE49-F238E27FC236}">
                  <a16:creationId xmlns:a16="http://schemas.microsoft.com/office/drawing/2014/main" id="{0E1CF099-A0A1-4D01-A1C9-FC75D2A2BA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327423" y="602840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5" name="Freeform 34">
              <a:extLst>
                <a:ext uri="{FF2B5EF4-FFF2-40B4-BE49-F238E27FC236}">
                  <a16:creationId xmlns:a16="http://schemas.microsoft.com/office/drawing/2014/main" id="{446366B3-8C6B-4FBB-993F-F1436B59D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334031" y="6019431"/>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6" name="Freeform 35">
              <a:extLst>
                <a:ext uri="{FF2B5EF4-FFF2-40B4-BE49-F238E27FC236}">
                  <a16:creationId xmlns:a16="http://schemas.microsoft.com/office/drawing/2014/main" id="{116E6478-E2D6-4541-A390-90B0C7867D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124491" y="601290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7" name="Freeform 36">
              <a:extLst>
                <a:ext uri="{FF2B5EF4-FFF2-40B4-BE49-F238E27FC236}">
                  <a16:creationId xmlns:a16="http://schemas.microsoft.com/office/drawing/2014/main" id="{4455EFAC-5886-4232-B90E-DFFB40290E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57884" y="5982710"/>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8" name="Freeform 37">
              <a:extLst>
                <a:ext uri="{FF2B5EF4-FFF2-40B4-BE49-F238E27FC236}">
                  <a16:creationId xmlns:a16="http://schemas.microsoft.com/office/drawing/2014/main" id="{41B484DB-32F6-47BF-AD29-498D8C418D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3649584" y="5970470"/>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9" name="Freeform 38">
              <a:extLst>
                <a:ext uri="{FF2B5EF4-FFF2-40B4-BE49-F238E27FC236}">
                  <a16:creationId xmlns:a16="http://schemas.microsoft.com/office/drawing/2014/main" id="{A8D2C598-CBD1-4878-AE03-DB6C604EB2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829398" y="601045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0" name="Freeform 39">
              <a:extLst>
                <a:ext uri="{FF2B5EF4-FFF2-40B4-BE49-F238E27FC236}">
                  <a16:creationId xmlns:a16="http://schemas.microsoft.com/office/drawing/2014/main" id="{7DA864B2-C1CD-4944-BC87-E6C353C170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580384" y="5998215"/>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1" name="Freeform 40">
              <a:extLst>
                <a:ext uri="{FF2B5EF4-FFF2-40B4-BE49-F238E27FC236}">
                  <a16:creationId xmlns:a16="http://schemas.microsoft.com/office/drawing/2014/main" id="{2DB859CF-A6B4-4B69-9AF2-10EFCC6A8E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4121911" y="5994951"/>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2" name="Freeform 41">
              <a:extLst>
                <a:ext uri="{FF2B5EF4-FFF2-40B4-BE49-F238E27FC236}">
                  <a16:creationId xmlns:a16="http://schemas.microsoft.com/office/drawing/2014/main" id="{11B87B98-350C-4B22-BAA1-BC214CBFF6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438116" y="599495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3" name="Freeform 42">
              <a:extLst>
                <a:ext uri="{FF2B5EF4-FFF2-40B4-BE49-F238E27FC236}">
                  <a16:creationId xmlns:a16="http://schemas.microsoft.com/office/drawing/2014/main" id="{F13ABE7D-3892-4859-BAD4-4FC4D055AE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10716" y="5973734"/>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4" name="Freeform 44">
              <a:extLst>
                <a:ext uri="{FF2B5EF4-FFF2-40B4-BE49-F238E27FC236}">
                  <a16:creationId xmlns:a16="http://schemas.microsoft.com/office/drawing/2014/main" id="{C7F1722E-1384-418B-9A3E-B70006800C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639354" y="597699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5" name="Freeform 45">
              <a:extLst>
                <a:ext uri="{FF2B5EF4-FFF2-40B4-BE49-F238E27FC236}">
                  <a16:creationId xmlns:a16="http://schemas.microsoft.com/office/drawing/2014/main" id="{0BF35D49-BCAE-4D89-8EDD-99FCEF7442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67906" y="5952517"/>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6" name="Freeform 46">
              <a:extLst>
                <a:ext uri="{FF2B5EF4-FFF2-40B4-BE49-F238E27FC236}">
                  <a16:creationId xmlns:a16="http://schemas.microsoft.com/office/drawing/2014/main" id="{4CF2F99A-EE20-47B9-80F1-D6E87D6D69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3895937" y="6000664"/>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7" name="Freeform 47">
              <a:extLst>
                <a:ext uri="{FF2B5EF4-FFF2-40B4-BE49-F238E27FC236}">
                  <a16:creationId xmlns:a16="http://schemas.microsoft.com/office/drawing/2014/main" id="{8B1A7952-C836-4490-8C6C-CE9C0C0F6D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865326" y="5973733"/>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8" name="Freeform 48">
              <a:extLst>
                <a:ext uri="{FF2B5EF4-FFF2-40B4-BE49-F238E27FC236}">
                  <a16:creationId xmlns:a16="http://schemas.microsoft.com/office/drawing/2014/main" id="{B1568D66-89FA-4FA8-A6E3-AF31D8A054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3115444" y="5992749"/>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9" name="Freeform 49">
              <a:extLst>
                <a:ext uri="{FF2B5EF4-FFF2-40B4-BE49-F238E27FC236}">
                  <a16:creationId xmlns:a16="http://schemas.microsoft.com/office/drawing/2014/main" id="{6EF88740-92FD-4894-8D28-13C929041A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15687" y="5955781"/>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0" name="Freeform 8">
              <a:extLst>
                <a:ext uri="{FF2B5EF4-FFF2-40B4-BE49-F238E27FC236}">
                  <a16:creationId xmlns:a16="http://schemas.microsoft.com/office/drawing/2014/main" id="{F9264025-3D66-45E5-B15B-1F9993E999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683670" y="601943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1" name="Freeform 106">
              <a:extLst>
                <a:ext uri="{FF2B5EF4-FFF2-40B4-BE49-F238E27FC236}">
                  <a16:creationId xmlns:a16="http://schemas.microsoft.com/office/drawing/2014/main" id="{A17599C9-357B-44B4-B6FC-08C4758CFE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9451" y="620454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2" name="Freeform 19">
              <a:extLst>
                <a:ext uri="{FF2B5EF4-FFF2-40B4-BE49-F238E27FC236}">
                  <a16:creationId xmlns:a16="http://schemas.microsoft.com/office/drawing/2014/main" id="{AC8D8289-19C2-490A-8000-DD80A8BA95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397390" y="6351960"/>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3" name="Freeform 20">
              <a:extLst>
                <a:ext uri="{FF2B5EF4-FFF2-40B4-BE49-F238E27FC236}">
                  <a16:creationId xmlns:a16="http://schemas.microsoft.com/office/drawing/2014/main" id="{A9F1237F-83C7-4840-998E-379DF420EC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140401" y="6356159"/>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4" name="Freeform 26">
              <a:extLst>
                <a:ext uri="{FF2B5EF4-FFF2-40B4-BE49-F238E27FC236}">
                  <a16:creationId xmlns:a16="http://schemas.microsoft.com/office/drawing/2014/main" id="{78C598F8-6845-4321-8B12-8F55D5C5A0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2049121" y="6351959"/>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5" name="Freeform 27">
              <a:extLst>
                <a:ext uri="{FF2B5EF4-FFF2-40B4-BE49-F238E27FC236}">
                  <a16:creationId xmlns:a16="http://schemas.microsoft.com/office/drawing/2014/main" id="{85D84B4A-5F95-4F29-BE14-8D29A0B4CD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625300" y="6342577"/>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6" name="Freeform 28">
              <a:extLst>
                <a:ext uri="{FF2B5EF4-FFF2-40B4-BE49-F238E27FC236}">
                  <a16:creationId xmlns:a16="http://schemas.microsoft.com/office/drawing/2014/main" id="{6408C2B3-D126-4B4A-8BA3-FF1863CD77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851300" y="6351959"/>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7" name="Freeform 55">
              <a:extLst>
                <a:ext uri="{FF2B5EF4-FFF2-40B4-BE49-F238E27FC236}">
                  <a16:creationId xmlns:a16="http://schemas.microsoft.com/office/drawing/2014/main" id="{CAE0FD91-0F5A-4A8C-9310-8DB3A5FA4D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988188" y="608391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8" name="Freeform 56">
              <a:extLst>
                <a:ext uri="{FF2B5EF4-FFF2-40B4-BE49-F238E27FC236}">
                  <a16:creationId xmlns:a16="http://schemas.microsoft.com/office/drawing/2014/main" id="{1B9D762E-D50F-4A47-B703-232ED88670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080360" y="6045971"/>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9" name="Freeform 57">
              <a:extLst>
                <a:ext uri="{FF2B5EF4-FFF2-40B4-BE49-F238E27FC236}">
                  <a16:creationId xmlns:a16="http://schemas.microsoft.com/office/drawing/2014/main" id="{8DA09E23-CA61-495A-A7F8-4B3DFDF2AB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725717" y="6081156"/>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0" name="Freeform 60">
              <a:extLst>
                <a:ext uri="{FF2B5EF4-FFF2-40B4-BE49-F238E27FC236}">
                  <a16:creationId xmlns:a16="http://schemas.microsoft.com/office/drawing/2014/main" id="{D36CA6B3-3A46-4CB5-8C91-886B84071B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513037" y="606320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1" name="Freeform 61">
              <a:extLst>
                <a:ext uri="{FF2B5EF4-FFF2-40B4-BE49-F238E27FC236}">
                  <a16:creationId xmlns:a16="http://schemas.microsoft.com/office/drawing/2014/main" id="{D5E51DA2-6B7C-485B-8725-9A40802924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260480" y="6017506"/>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2" name="Freeform 5">
              <a:extLst>
                <a:ext uri="{FF2B5EF4-FFF2-40B4-BE49-F238E27FC236}">
                  <a16:creationId xmlns:a16="http://schemas.microsoft.com/office/drawing/2014/main" id="{15FEF067-D07A-40E3-96D2-34E7450C1F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596434" y="6347177"/>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3" name="Freeform 6">
              <a:extLst>
                <a:ext uri="{FF2B5EF4-FFF2-40B4-BE49-F238E27FC236}">
                  <a16:creationId xmlns:a16="http://schemas.microsoft.com/office/drawing/2014/main" id="{DFF84AAD-85F3-4027-BEF7-5AFCC59DC5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310592" y="6345841"/>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4" name="Freeform 7">
              <a:extLst>
                <a:ext uri="{FF2B5EF4-FFF2-40B4-BE49-F238E27FC236}">
                  <a16:creationId xmlns:a16="http://schemas.microsoft.com/office/drawing/2014/main" id="{9748C3EE-BBA1-45C3-AA60-D44ABDC7ED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865803" y="6306514"/>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5" name="Freeform 8">
              <a:extLst>
                <a:ext uri="{FF2B5EF4-FFF2-40B4-BE49-F238E27FC236}">
                  <a16:creationId xmlns:a16="http://schemas.microsoft.com/office/drawing/2014/main" id="{C4E544EA-9A31-4B4E-A587-2AE025092A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670714" y="633931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6" name="Freeform 9">
              <a:extLst>
                <a:ext uri="{FF2B5EF4-FFF2-40B4-BE49-F238E27FC236}">
                  <a16:creationId xmlns:a16="http://schemas.microsoft.com/office/drawing/2014/main" id="{8F48C13C-B234-4A28-8664-11FAE37636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956060" y="6342577"/>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7" name="Freeform 11">
              <a:extLst>
                <a:ext uri="{FF2B5EF4-FFF2-40B4-BE49-F238E27FC236}">
                  <a16:creationId xmlns:a16="http://schemas.microsoft.com/office/drawing/2014/main" id="{E43446F2-1DE7-4C87-8691-324C7B2ABB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9198871" y="6306670"/>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8" name="Freeform 12">
              <a:extLst>
                <a:ext uri="{FF2B5EF4-FFF2-40B4-BE49-F238E27FC236}">
                  <a16:creationId xmlns:a16="http://schemas.microsoft.com/office/drawing/2014/main" id="{91DE0BBB-6755-4F68-822C-318F733D19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9716391" y="6324623"/>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9" name="Freeform 13">
              <a:extLst>
                <a:ext uri="{FF2B5EF4-FFF2-40B4-BE49-F238E27FC236}">
                  <a16:creationId xmlns:a16="http://schemas.microsoft.com/office/drawing/2014/main" id="{A5F42373-85EE-4ADF-8DCE-2754ED3B5B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344031" y="6362033"/>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0" name="Freeform 14">
              <a:extLst>
                <a:ext uri="{FF2B5EF4-FFF2-40B4-BE49-F238E27FC236}">
                  <a16:creationId xmlns:a16="http://schemas.microsoft.com/office/drawing/2014/main" id="{E82C5A3F-4FC6-4883-AD2B-37F1BBF766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070859" y="6318096"/>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1" name="Freeform 16">
              <a:extLst>
                <a:ext uri="{FF2B5EF4-FFF2-40B4-BE49-F238E27FC236}">
                  <a16:creationId xmlns:a16="http://schemas.microsoft.com/office/drawing/2014/main" id="{35242FF5-19F5-45E5-919A-C145DC64A9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9461176" y="6300142"/>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2" name="Freeform 17">
              <a:extLst>
                <a:ext uri="{FF2B5EF4-FFF2-40B4-BE49-F238E27FC236}">
                  <a16:creationId xmlns:a16="http://schemas.microsoft.com/office/drawing/2014/main" id="{88AAE6CF-F026-41C1-B9AD-BC2E232C53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039205" y="6341355"/>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3" name="Freeform 21">
              <a:extLst>
                <a:ext uri="{FF2B5EF4-FFF2-40B4-BE49-F238E27FC236}">
                  <a16:creationId xmlns:a16="http://schemas.microsoft.com/office/drawing/2014/main" id="{5C701404-4DB7-4F3A-8549-9544B9C66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7730057" y="6318096"/>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4" name="Freeform 25">
              <a:extLst>
                <a:ext uri="{FF2B5EF4-FFF2-40B4-BE49-F238E27FC236}">
                  <a16:creationId xmlns:a16="http://schemas.microsoft.com/office/drawing/2014/main" id="{369618DE-CF63-4E1F-AB56-8A640FD74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930591" y="6309120"/>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5" name="Freeform 29">
              <a:extLst>
                <a:ext uri="{FF2B5EF4-FFF2-40B4-BE49-F238E27FC236}">
                  <a16:creationId xmlns:a16="http://schemas.microsoft.com/office/drawing/2014/main" id="{3D1A099C-4FDA-4F79-B077-C0F6C64778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7497041" y="6299934"/>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6" name="Freeform 31">
              <a:extLst>
                <a:ext uri="{FF2B5EF4-FFF2-40B4-BE49-F238E27FC236}">
                  <a16:creationId xmlns:a16="http://schemas.microsoft.com/office/drawing/2014/main" id="{663890DF-B74A-467D-A63B-CB65CC98B4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7207517" y="6336989"/>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7" name="Freeform 32">
              <a:extLst>
                <a:ext uri="{FF2B5EF4-FFF2-40B4-BE49-F238E27FC236}">
                  <a16:creationId xmlns:a16="http://schemas.microsoft.com/office/drawing/2014/main" id="{8C343114-BF88-426E-953D-A70972F875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094795" y="6039831"/>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8" name="Freeform 33">
              <a:extLst>
                <a:ext uri="{FF2B5EF4-FFF2-40B4-BE49-F238E27FC236}">
                  <a16:creationId xmlns:a16="http://schemas.microsoft.com/office/drawing/2014/main" id="{922DA709-3EF5-45DB-BAE3-B23CAA35D9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9015443" y="608879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9" name="Freeform 34">
              <a:extLst>
                <a:ext uri="{FF2B5EF4-FFF2-40B4-BE49-F238E27FC236}">
                  <a16:creationId xmlns:a16="http://schemas.microsoft.com/office/drawing/2014/main" id="{E794F4BF-0BF2-4D4B-95B3-B96E58491D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022051" y="607981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0" name="Freeform 35">
              <a:extLst>
                <a:ext uri="{FF2B5EF4-FFF2-40B4-BE49-F238E27FC236}">
                  <a16:creationId xmlns:a16="http://schemas.microsoft.com/office/drawing/2014/main" id="{1972B148-4231-4FCD-9B14-7A4189089F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806684" y="6076799"/>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1" name="Freeform 36">
              <a:extLst>
                <a:ext uri="{FF2B5EF4-FFF2-40B4-BE49-F238E27FC236}">
                  <a16:creationId xmlns:a16="http://schemas.microsoft.com/office/drawing/2014/main" id="{14348403-DF91-4DC6-90A9-D7EC727B80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7345904" y="60430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2" name="Freeform 37">
              <a:extLst>
                <a:ext uri="{FF2B5EF4-FFF2-40B4-BE49-F238E27FC236}">
                  <a16:creationId xmlns:a16="http://schemas.microsoft.com/office/drawing/2014/main" id="{1052674E-35FA-4825-AC07-A3914AD9D6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337604" y="6030855"/>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3" name="Freeform 38">
              <a:extLst>
                <a:ext uri="{FF2B5EF4-FFF2-40B4-BE49-F238E27FC236}">
                  <a16:creationId xmlns:a16="http://schemas.microsoft.com/office/drawing/2014/main" id="{4042608B-8386-48C8-A1A3-DBE6F468CE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517418" y="6070840"/>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4" name="Freeform 39">
              <a:extLst>
                <a:ext uri="{FF2B5EF4-FFF2-40B4-BE49-F238E27FC236}">
                  <a16:creationId xmlns:a16="http://schemas.microsoft.com/office/drawing/2014/main" id="{9A5D8987-000C-4B99-BBAF-A23EC6FF55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268404" y="6058600"/>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5" name="Freeform 40">
              <a:extLst>
                <a:ext uri="{FF2B5EF4-FFF2-40B4-BE49-F238E27FC236}">
                  <a16:creationId xmlns:a16="http://schemas.microsoft.com/office/drawing/2014/main" id="{0E405B19-5658-4E03-9404-0C565679EB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809931" y="6055336"/>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6" name="Freeform 41">
              <a:extLst>
                <a:ext uri="{FF2B5EF4-FFF2-40B4-BE49-F238E27FC236}">
                  <a16:creationId xmlns:a16="http://schemas.microsoft.com/office/drawing/2014/main" id="{DC674228-5A9C-4E88-9835-78995E56D0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7126136" y="6055335"/>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7" name="Freeform 42">
              <a:extLst>
                <a:ext uri="{FF2B5EF4-FFF2-40B4-BE49-F238E27FC236}">
                  <a16:creationId xmlns:a16="http://schemas.microsoft.com/office/drawing/2014/main" id="{1AB27427-2183-4323-8F13-E775766EDA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7798736" y="60341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8" name="Freeform 44">
              <a:extLst>
                <a:ext uri="{FF2B5EF4-FFF2-40B4-BE49-F238E27FC236}">
                  <a16:creationId xmlns:a16="http://schemas.microsoft.com/office/drawing/2014/main" id="{738ACA27-BAD8-4E7C-8411-7C0FE40F71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9327374" y="603738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9" name="Freeform 45">
              <a:extLst>
                <a:ext uri="{FF2B5EF4-FFF2-40B4-BE49-F238E27FC236}">
                  <a16:creationId xmlns:a16="http://schemas.microsoft.com/office/drawing/2014/main" id="{BD029C16-6777-4580-80FD-2A7A6900EF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7555926" y="6012902"/>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0" name="Freeform 46">
              <a:extLst>
                <a:ext uri="{FF2B5EF4-FFF2-40B4-BE49-F238E27FC236}">
                  <a16:creationId xmlns:a16="http://schemas.microsoft.com/office/drawing/2014/main" id="{6941DAEC-FBE5-445C-B9B1-B3DD8F221C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583957" y="606104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1" name="Freeform 47">
              <a:extLst>
                <a:ext uri="{FF2B5EF4-FFF2-40B4-BE49-F238E27FC236}">
                  <a16:creationId xmlns:a16="http://schemas.microsoft.com/office/drawing/2014/main" id="{FD3CD6BC-3643-43CC-8373-F1F7A6EF77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9553346" y="6034118"/>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2" name="Freeform 48">
              <a:extLst>
                <a:ext uri="{FF2B5EF4-FFF2-40B4-BE49-F238E27FC236}">
                  <a16:creationId xmlns:a16="http://schemas.microsoft.com/office/drawing/2014/main" id="{93AF9725-32E4-404B-83DF-668B872932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9804575" y="6052072"/>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3" name="Freeform 49">
              <a:extLst>
                <a:ext uri="{FF2B5EF4-FFF2-40B4-BE49-F238E27FC236}">
                  <a16:creationId xmlns:a16="http://schemas.microsoft.com/office/drawing/2014/main" id="{5D84519B-BB5A-427B-B663-69DAB97362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903707" y="6016166"/>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grpSp>
      <p:pic>
        <p:nvPicPr>
          <p:cNvPr id="17" name="Picture 16" descr="A cartoon of a child with a virus on his face&#10;&#10;Description automatically generated">
            <a:extLst>
              <a:ext uri="{FF2B5EF4-FFF2-40B4-BE49-F238E27FC236}">
                <a16:creationId xmlns:a16="http://schemas.microsoft.com/office/drawing/2014/main" id="{8B6DA522-3FE6-EB81-6000-D516DCF056C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228" y="0"/>
            <a:ext cx="4585352" cy="6858000"/>
          </a:xfrm>
          <a:prstGeom prst="rect">
            <a:avLst/>
          </a:prstGeom>
        </p:spPr>
      </p:pic>
      <p:sp>
        <p:nvSpPr>
          <p:cNvPr id="18" name="TextBox 17">
            <a:extLst>
              <a:ext uri="{FF2B5EF4-FFF2-40B4-BE49-F238E27FC236}">
                <a16:creationId xmlns:a16="http://schemas.microsoft.com/office/drawing/2014/main" id="{452A69A8-EFA9-CEE3-7FF5-D08D6B08AF9E}"/>
              </a:ext>
            </a:extLst>
          </p:cNvPr>
          <p:cNvSpPr txBox="1"/>
          <p:nvPr/>
        </p:nvSpPr>
        <p:spPr>
          <a:xfrm>
            <a:off x="34228" y="6858000"/>
            <a:ext cx="4585352" cy="230832"/>
          </a:xfrm>
          <a:prstGeom prst="rect">
            <a:avLst/>
          </a:prstGeom>
          <a:noFill/>
        </p:spPr>
        <p:txBody>
          <a:bodyPr wrap="square" rtlCol="0">
            <a:spAutoFit/>
          </a:bodyPr>
          <a:lstStyle/>
          <a:p>
            <a:r>
              <a:rPr lang="en-GB" sz="900">
                <a:hlinkClick r:id="rId3" tooltip="https://virology.ws/2018/11/20/paul-has-measles/"/>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2446031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ee the source image">
            <a:extLst>
              <a:ext uri="{FF2B5EF4-FFF2-40B4-BE49-F238E27FC236}">
                <a16:creationId xmlns:a16="http://schemas.microsoft.com/office/drawing/2014/main" id="{BB13CF4E-97AF-6D06-91EA-4706C65FFC2E}"/>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457200" y="651889"/>
            <a:ext cx="11277600" cy="5554221"/>
          </a:xfrm>
          <a:prstGeom prst="rect">
            <a:avLst/>
          </a:prstGeom>
          <a:noFill/>
        </p:spPr>
      </p:pic>
    </p:spTree>
    <p:extLst>
      <p:ext uri="{BB962C8B-B14F-4D97-AF65-F5344CB8AC3E}">
        <p14:creationId xmlns:p14="http://schemas.microsoft.com/office/powerpoint/2010/main" val="4073617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7"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8"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1"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2"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3"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75" name="Rectangle 74">
            <a:extLst>
              <a:ext uri="{FF2B5EF4-FFF2-40B4-BE49-F238E27FC236}">
                <a16:creationId xmlns:a16="http://schemas.microsoft.com/office/drawing/2014/main" id="{58789E63-C78D-4210-8A38-DD6FB3B6B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Researcher examining growth in a petrie dish">
            <a:extLst>
              <a:ext uri="{FF2B5EF4-FFF2-40B4-BE49-F238E27FC236}">
                <a16:creationId xmlns:a16="http://schemas.microsoft.com/office/drawing/2014/main" id="{08918074-EAF5-9F34-CAEA-B57774F40EA5}"/>
              </a:ext>
            </a:extLst>
          </p:cNvPr>
          <p:cNvPicPr>
            <a:picLocks noChangeAspect="1"/>
          </p:cNvPicPr>
          <p:nvPr/>
        </p:nvPicPr>
        <p:blipFill rotWithShape="1">
          <a:blip r:embed="rId2"/>
          <a:srcRect t="6407" b="9323"/>
          <a:stretch/>
        </p:blipFill>
        <p:spPr>
          <a:xfrm>
            <a:off x="20" y="10"/>
            <a:ext cx="12191979" cy="6857990"/>
          </a:xfrm>
          <a:prstGeom prst="rect">
            <a:avLst/>
          </a:prstGeom>
        </p:spPr>
      </p:pic>
      <p:sp>
        <p:nvSpPr>
          <p:cNvPr id="77" name="Rectangle 76">
            <a:extLst>
              <a:ext uri="{FF2B5EF4-FFF2-40B4-BE49-F238E27FC236}">
                <a16:creationId xmlns:a16="http://schemas.microsoft.com/office/drawing/2014/main" id="{933BD51B-53C3-4AA2-8BD3-AFDF9E98BA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57941" y="-1157556"/>
            <a:ext cx="6858000" cy="9173882"/>
          </a:xfrm>
          <a:prstGeom prst="rect">
            <a:avLst/>
          </a:prstGeom>
          <a:gradFill>
            <a:gsLst>
              <a:gs pos="71000">
                <a:srgbClr val="000000">
                  <a:alpha val="0"/>
                </a:srgbClr>
              </a:gs>
              <a:gs pos="0">
                <a:schemeClr val="tx1"/>
              </a:gs>
              <a:gs pos="0">
                <a:srgbClr val="000000">
                  <a:alpha val="4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495C11-8D74-6A7D-47D5-3EDD6E5CD048}"/>
              </a:ext>
            </a:extLst>
          </p:cNvPr>
          <p:cNvSpPr>
            <a:spLocks noGrp="1"/>
          </p:cNvSpPr>
          <p:nvPr>
            <p:ph type="title" idx="4294967295"/>
          </p:nvPr>
        </p:nvSpPr>
        <p:spPr>
          <a:xfrm>
            <a:off x="848696" y="1371600"/>
            <a:ext cx="7753235" cy="3948621"/>
          </a:xfrm>
        </p:spPr>
        <p:txBody>
          <a:bodyPr vert="horz" lIns="91440" tIns="45720" rIns="91440" bIns="45720" rtlCol="0" anchor="b">
            <a:normAutofit/>
          </a:bodyPr>
          <a:lstStyle/>
          <a:p>
            <a:r>
              <a:rPr lang="en-US" sz="5400" dirty="0">
                <a:solidFill>
                  <a:srgbClr val="FFFFFF"/>
                </a:solidFill>
                <a:latin typeface="Arial Nova" panose="020B0504020202020204" pitchFamily="34" charset="0"/>
              </a:rPr>
              <a:t>When was the largest outbreak of Measles in Wales ?</a:t>
            </a:r>
          </a:p>
        </p:txBody>
      </p:sp>
      <p:grpSp>
        <p:nvGrpSpPr>
          <p:cNvPr id="79" name="Group 78">
            <a:extLst>
              <a:ext uri="{FF2B5EF4-FFF2-40B4-BE49-F238E27FC236}">
                <a16:creationId xmlns:a16="http://schemas.microsoft.com/office/drawing/2014/main" id="{C94FD3EC-1310-4AD0-9781-ECB252862C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rgbClr val="FFFFFF"/>
          </a:solidFill>
        </p:grpSpPr>
        <p:sp>
          <p:nvSpPr>
            <p:cNvPr id="80" name="Freeform 10">
              <a:extLst>
                <a:ext uri="{FF2B5EF4-FFF2-40B4-BE49-F238E27FC236}">
                  <a16:creationId xmlns:a16="http://schemas.microsoft.com/office/drawing/2014/main" id="{672A918A-85C5-4B31-8998-25857DAB5E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1" name="Freeform 15">
              <a:extLst>
                <a:ext uri="{FF2B5EF4-FFF2-40B4-BE49-F238E27FC236}">
                  <a16:creationId xmlns:a16="http://schemas.microsoft.com/office/drawing/2014/main" id="{E0815E64-1D86-4D7E-8CE3-57F2E67B7B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2" name="Freeform 18">
              <a:extLst>
                <a:ext uri="{FF2B5EF4-FFF2-40B4-BE49-F238E27FC236}">
                  <a16:creationId xmlns:a16="http://schemas.microsoft.com/office/drawing/2014/main" id="{497B2EDF-E079-4AC9-8201-79F55E655C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3" name="Freeform 22">
              <a:extLst>
                <a:ext uri="{FF2B5EF4-FFF2-40B4-BE49-F238E27FC236}">
                  <a16:creationId xmlns:a16="http://schemas.microsoft.com/office/drawing/2014/main" id="{23833C89-2511-479D-BC7D-43F4661DC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4" name="Freeform 8">
              <a:extLst>
                <a:ext uri="{FF2B5EF4-FFF2-40B4-BE49-F238E27FC236}">
                  <a16:creationId xmlns:a16="http://schemas.microsoft.com/office/drawing/2014/main" id="{134D3974-8C13-4CDE-B973-7120BB8074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5" name="Freeform 19">
              <a:extLst>
                <a:ext uri="{FF2B5EF4-FFF2-40B4-BE49-F238E27FC236}">
                  <a16:creationId xmlns:a16="http://schemas.microsoft.com/office/drawing/2014/main" id="{5BF1FC02-08FF-4338-9BB7-15FA81B926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6" name="Freeform 20">
              <a:extLst>
                <a:ext uri="{FF2B5EF4-FFF2-40B4-BE49-F238E27FC236}">
                  <a16:creationId xmlns:a16="http://schemas.microsoft.com/office/drawing/2014/main" id="{F56F9F25-5C9C-4CA3-A914-FC497872EC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7" name="Freeform 23">
              <a:extLst>
                <a:ext uri="{FF2B5EF4-FFF2-40B4-BE49-F238E27FC236}">
                  <a16:creationId xmlns:a16="http://schemas.microsoft.com/office/drawing/2014/main" id="{E656ABC3-F068-4B85-8661-0EC5E9C89B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8" name="Freeform 26">
              <a:extLst>
                <a:ext uri="{FF2B5EF4-FFF2-40B4-BE49-F238E27FC236}">
                  <a16:creationId xmlns:a16="http://schemas.microsoft.com/office/drawing/2014/main" id="{535711AB-6053-4A1F-B963-9A991231C4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9" name="Freeform 27">
              <a:extLst>
                <a:ext uri="{FF2B5EF4-FFF2-40B4-BE49-F238E27FC236}">
                  <a16:creationId xmlns:a16="http://schemas.microsoft.com/office/drawing/2014/main" id="{99484A9E-C9E7-48E3-835C-CA00039A94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0" name="Freeform 28">
              <a:extLst>
                <a:ext uri="{FF2B5EF4-FFF2-40B4-BE49-F238E27FC236}">
                  <a16:creationId xmlns:a16="http://schemas.microsoft.com/office/drawing/2014/main" id="{30E00243-C6C1-4AFB-9954-AC9C0837AB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1" name="Freeform 30">
              <a:extLst>
                <a:ext uri="{FF2B5EF4-FFF2-40B4-BE49-F238E27FC236}">
                  <a16:creationId xmlns:a16="http://schemas.microsoft.com/office/drawing/2014/main" id="{47B00545-0508-41CF-9169-37CB97E08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2" name="Freeform 43">
              <a:extLst>
                <a:ext uri="{FF2B5EF4-FFF2-40B4-BE49-F238E27FC236}">
                  <a16:creationId xmlns:a16="http://schemas.microsoft.com/office/drawing/2014/main" id="{884EDA62-CEFA-447C-A731-3A1FC949F5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3" name="Freeform 51">
              <a:extLst>
                <a:ext uri="{FF2B5EF4-FFF2-40B4-BE49-F238E27FC236}">
                  <a16:creationId xmlns:a16="http://schemas.microsoft.com/office/drawing/2014/main" id="{3C095E3E-AA61-45A1-B7D8-48F0E675A0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4" name="Freeform 52">
              <a:extLst>
                <a:ext uri="{FF2B5EF4-FFF2-40B4-BE49-F238E27FC236}">
                  <a16:creationId xmlns:a16="http://schemas.microsoft.com/office/drawing/2014/main" id="{E942C193-F3C5-4954-AD2C-EC2CD1AE72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5" name="Freeform 53">
              <a:extLst>
                <a:ext uri="{FF2B5EF4-FFF2-40B4-BE49-F238E27FC236}">
                  <a16:creationId xmlns:a16="http://schemas.microsoft.com/office/drawing/2014/main" id="{BDABF981-DD5E-4501-8BDA-03AA48E36C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6" name="Freeform 54">
              <a:extLst>
                <a:ext uri="{FF2B5EF4-FFF2-40B4-BE49-F238E27FC236}">
                  <a16:creationId xmlns:a16="http://schemas.microsoft.com/office/drawing/2014/main" id="{F9D003FB-F58B-4C20-87E7-6FB1422CC2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7" name="Freeform 55">
              <a:extLst>
                <a:ext uri="{FF2B5EF4-FFF2-40B4-BE49-F238E27FC236}">
                  <a16:creationId xmlns:a16="http://schemas.microsoft.com/office/drawing/2014/main" id="{D41B2545-F038-4CE0-B931-285F086D97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8" name="Freeform 56">
              <a:extLst>
                <a:ext uri="{FF2B5EF4-FFF2-40B4-BE49-F238E27FC236}">
                  <a16:creationId xmlns:a16="http://schemas.microsoft.com/office/drawing/2014/main" id="{9B64122A-3C88-4240-8766-D84EF1F12B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9" name="Freeform 57">
              <a:extLst>
                <a:ext uri="{FF2B5EF4-FFF2-40B4-BE49-F238E27FC236}">
                  <a16:creationId xmlns:a16="http://schemas.microsoft.com/office/drawing/2014/main" id="{CE208694-203A-403C-AE2F-D2E2894050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0" name="Freeform 59">
              <a:extLst>
                <a:ext uri="{FF2B5EF4-FFF2-40B4-BE49-F238E27FC236}">
                  <a16:creationId xmlns:a16="http://schemas.microsoft.com/office/drawing/2014/main" id="{212458A7-EAC6-4F24-80BD-77B41054B3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1" name="Freeform 60">
              <a:extLst>
                <a:ext uri="{FF2B5EF4-FFF2-40B4-BE49-F238E27FC236}">
                  <a16:creationId xmlns:a16="http://schemas.microsoft.com/office/drawing/2014/main" id="{229A706A-FB43-4854-B0B0-7F09945770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2" name="Freeform 61">
              <a:extLst>
                <a:ext uri="{FF2B5EF4-FFF2-40B4-BE49-F238E27FC236}">
                  <a16:creationId xmlns:a16="http://schemas.microsoft.com/office/drawing/2014/main" id="{476F59BD-B421-4186-BBD7-39A00744FB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3" name="Freeform 5">
              <a:extLst>
                <a:ext uri="{FF2B5EF4-FFF2-40B4-BE49-F238E27FC236}">
                  <a16:creationId xmlns:a16="http://schemas.microsoft.com/office/drawing/2014/main" id="{D27B3750-2ECF-4CC9-B08C-9E5F550635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4" name="Freeform 6">
              <a:extLst>
                <a:ext uri="{FF2B5EF4-FFF2-40B4-BE49-F238E27FC236}">
                  <a16:creationId xmlns:a16="http://schemas.microsoft.com/office/drawing/2014/main" id="{096E7AD1-BF5B-4298-9E32-A47CB010FA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5" name="Freeform 7">
              <a:extLst>
                <a:ext uri="{FF2B5EF4-FFF2-40B4-BE49-F238E27FC236}">
                  <a16:creationId xmlns:a16="http://schemas.microsoft.com/office/drawing/2014/main" id="{5C2E7B82-DC9D-43AD-BA1E-3759FE4AA0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6" name="Freeform 8">
              <a:extLst>
                <a:ext uri="{FF2B5EF4-FFF2-40B4-BE49-F238E27FC236}">
                  <a16:creationId xmlns:a16="http://schemas.microsoft.com/office/drawing/2014/main" id="{BCDC8C86-4A99-41A4-9DC0-08145CE035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7" name="Freeform 9">
              <a:extLst>
                <a:ext uri="{FF2B5EF4-FFF2-40B4-BE49-F238E27FC236}">
                  <a16:creationId xmlns:a16="http://schemas.microsoft.com/office/drawing/2014/main" id="{C8785DE7-3737-4E27-BE2F-0DBFD301D1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8" name="Freeform 11">
              <a:extLst>
                <a:ext uri="{FF2B5EF4-FFF2-40B4-BE49-F238E27FC236}">
                  <a16:creationId xmlns:a16="http://schemas.microsoft.com/office/drawing/2014/main" id="{C28B40AF-5DD3-4A7F-91AB-F49D46E2EA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9" name="Freeform 12">
              <a:extLst>
                <a:ext uri="{FF2B5EF4-FFF2-40B4-BE49-F238E27FC236}">
                  <a16:creationId xmlns:a16="http://schemas.microsoft.com/office/drawing/2014/main" id="{7411F1BC-34F9-470E-87B5-B3986C27F5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0" name="Freeform 13">
              <a:extLst>
                <a:ext uri="{FF2B5EF4-FFF2-40B4-BE49-F238E27FC236}">
                  <a16:creationId xmlns:a16="http://schemas.microsoft.com/office/drawing/2014/main" id="{6AC0F0C8-6D0F-4644-9C89-D6EF4771C5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1" name="Freeform 14">
              <a:extLst>
                <a:ext uri="{FF2B5EF4-FFF2-40B4-BE49-F238E27FC236}">
                  <a16:creationId xmlns:a16="http://schemas.microsoft.com/office/drawing/2014/main" id="{01D69BD9-5C87-44C7-9112-9A4D5F08D2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2" name="Freeform 16">
              <a:extLst>
                <a:ext uri="{FF2B5EF4-FFF2-40B4-BE49-F238E27FC236}">
                  <a16:creationId xmlns:a16="http://schemas.microsoft.com/office/drawing/2014/main" id="{67ECDACB-4E98-478E-959E-285DA9641C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3" name="Freeform 17">
              <a:extLst>
                <a:ext uri="{FF2B5EF4-FFF2-40B4-BE49-F238E27FC236}">
                  <a16:creationId xmlns:a16="http://schemas.microsoft.com/office/drawing/2014/main" id="{BAA10AA6-CC20-48EF-932E-6E1A686B5A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4" name="Freeform 21">
              <a:extLst>
                <a:ext uri="{FF2B5EF4-FFF2-40B4-BE49-F238E27FC236}">
                  <a16:creationId xmlns:a16="http://schemas.microsoft.com/office/drawing/2014/main" id="{1BE77E80-C10D-4958-BB7D-C901F9401B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5" name="Freeform 25">
              <a:extLst>
                <a:ext uri="{FF2B5EF4-FFF2-40B4-BE49-F238E27FC236}">
                  <a16:creationId xmlns:a16="http://schemas.microsoft.com/office/drawing/2014/main" id="{4202FCC8-1E30-478E-BD2D-2531BE2D94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6" name="Freeform 29">
              <a:extLst>
                <a:ext uri="{FF2B5EF4-FFF2-40B4-BE49-F238E27FC236}">
                  <a16:creationId xmlns:a16="http://schemas.microsoft.com/office/drawing/2014/main" id="{89277949-55D2-4CEB-BD97-066C2B1E37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7" name="Freeform 31">
              <a:extLst>
                <a:ext uri="{FF2B5EF4-FFF2-40B4-BE49-F238E27FC236}">
                  <a16:creationId xmlns:a16="http://schemas.microsoft.com/office/drawing/2014/main" id="{B8EF2C08-9DA7-46E2-ADC8-1A2D271D1B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8" name="Freeform 32">
              <a:extLst>
                <a:ext uri="{FF2B5EF4-FFF2-40B4-BE49-F238E27FC236}">
                  <a16:creationId xmlns:a16="http://schemas.microsoft.com/office/drawing/2014/main" id="{DD0041CF-27BC-41BA-AA0E-8D0BC8C51D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9" name="Freeform 33">
              <a:extLst>
                <a:ext uri="{FF2B5EF4-FFF2-40B4-BE49-F238E27FC236}">
                  <a16:creationId xmlns:a16="http://schemas.microsoft.com/office/drawing/2014/main" id="{0A68EB76-B31F-4A68-A511-E9FA4DBAC9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0" name="Freeform 34">
              <a:extLst>
                <a:ext uri="{FF2B5EF4-FFF2-40B4-BE49-F238E27FC236}">
                  <a16:creationId xmlns:a16="http://schemas.microsoft.com/office/drawing/2014/main" id="{810ECAA2-F5A4-4CCB-9E69-D7B7B340FA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1" name="Freeform 35">
              <a:extLst>
                <a:ext uri="{FF2B5EF4-FFF2-40B4-BE49-F238E27FC236}">
                  <a16:creationId xmlns:a16="http://schemas.microsoft.com/office/drawing/2014/main" id="{BFB1BDBB-BEE0-4E9D-9DA1-1050B31A24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2" name="Freeform 36">
              <a:extLst>
                <a:ext uri="{FF2B5EF4-FFF2-40B4-BE49-F238E27FC236}">
                  <a16:creationId xmlns:a16="http://schemas.microsoft.com/office/drawing/2014/main" id="{93C7B171-B419-495C-8784-E5A33A269C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3" name="Freeform 37">
              <a:extLst>
                <a:ext uri="{FF2B5EF4-FFF2-40B4-BE49-F238E27FC236}">
                  <a16:creationId xmlns:a16="http://schemas.microsoft.com/office/drawing/2014/main" id="{54ED346F-C89B-431F-929F-F60448592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4" name="Freeform 38">
              <a:extLst>
                <a:ext uri="{FF2B5EF4-FFF2-40B4-BE49-F238E27FC236}">
                  <a16:creationId xmlns:a16="http://schemas.microsoft.com/office/drawing/2014/main" id="{87138F5F-ADD8-43EA-8619-D8E063A489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5" name="Freeform 39">
              <a:extLst>
                <a:ext uri="{FF2B5EF4-FFF2-40B4-BE49-F238E27FC236}">
                  <a16:creationId xmlns:a16="http://schemas.microsoft.com/office/drawing/2014/main" id="{92558A0E-070A-473C-A191-5F1F842E2B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6" name="Freeform 40">
              <a:extLst>
                <a:ext uri="{FF2B5EF4-FFF2-40B4-BE49-F238E27FC236}">
                  <a16:creationId xmlns:a16="http://schemas.microsoft.com/office/drawing/2014/main" id="{EC669C1C-F151-44FF-93F6-80E169BAE9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7" name="Freeform 41">
              <a:extLst>
                <a:ext uri="{FF2B5EF4-FFF2-40B4-BE49-F238E27FC236}">
                  <a16:creationId xmlns:a16="http://schemas.microsoft.com/office/drawing/2014/main" id="{A7C8559F-5893-4FF6-A95F-5B6E188EFB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8" name="Freeform 42">
              <a:extLst>
                <a:ext uri="{FF2B5EF4-FFF2-40B4-BE49-F238E27FC236}">
                  <a16:creationId xmlns:a16="http://schemas.microsoft.com/office/drawing/2014/main" id="{896641C3-B861-454E-A910-4A555C0EB1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9" name="Freeform 44">
              <a:extLst>
                <a:ext uri="{FF2B5EF4-FFF2-40B4-BE49-F238E27FC236}">
                  <a16:creationId xmlns:a16="http://schemas.microsoft.com/office/drawing/2014/main" id="{19F6709B-959B-414E-808B-32E9765C5A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0" name="Freeform 45">
              <a:extLst>
                <a:ext uri="{FF2B5EF4-FFF2-40B4-BE49-F238E27FC236}">
                  <a16:creationId xmlns:a16="http://schemas.microsoft.com/office/drawing/2014/main" id="{CA9F93DC-C844-4B5E-AFC8-B2D0F1B5A4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1" name="Freeform 46">
              <a:extLst>
                <a:ext uri="{FF2B5EF4-FFF2-40B4-BE49-F238E27FC236}">
                  <a16:creationId xmlns:a16="http://schemas.microsoft.com/office/drawing/2014/main" id="{6126A395-7043-45D5-9BC7-F3920A8749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2" name="Freeform 47">
              <a:extLst>
                <a:ext uri="{FF2B5EF4-FFF2-40B4-BE49-F238E27FC236}">
                  <a16:creationId xmlns:a16="http://schemas.microsoft.com/office/drawing/2014/main" id="{B31760B7-7420-4FE1-A1D9-9252F344F9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3" name="Freeform 48">
              <a:extLst>
                <a:ext uri="{FF2B5EF4-FFF2-40B4-BE49-F238E27FC236}">
                  <a16:creationId xmlns:a16="http://schemas.microsoft.com/office/drawing/2014/main" id="{ECCD080B-6241-42FB-BB45-9BAB645427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4" name="Freeform 49">
              <a:extLst>
                <a:ext uri="{FF2B5EF4-FFF2-40B4-BE49-F238E27FC236}">
                  <a16:creationId xmlns:a16="http://schemas.microsoft.com/office/drawing/2014/main" id="{7130F0B8-37E5-4D73-B6D0-07AEF67936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5" name="Freeform 8">
              <a:extLst>
                <a:ext uri="{FF2B5EF4-FFF2-40B4-BE49-F238E27FC236}">
                  <a16:creationId xmlns:a16="http://schemas.microsoft.com/office/drawing/2014/main" id="{2283A536-3B42-4705-8BD6-F059FCED1B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6" name="Freeform 106">
              <a:extLst>
                <a:ext uri="{FF2B5EF4-FFF2-40B4-BE49-F238E27FC236}">
                  <a16:creationId xmlns:a16="http://schemas.microsoft.com/office/drawing/2014/main" id="{F0B7EC11-47EC-4CDE-BC72-A3777D6B7C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grpSp>
    </p:spTree>
    <p:extLst>
      <p:ext uri="{BB962C8B-B14F-4D97-AF65-F5344CB8AC3E}">
        <p14:creationId xmlns:p14="http://schemas.microsoft.com/office/powerpoint/2010/main" val="13408916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can of a human brain in a neurology clinic">
            <a:extLst>
              <a:ext uri="{FF2B5EF4-FFF2-40B4-BE49-F238E27FC236}">
                <a16:creationId xmlns:a16="http://schemas.microsoft.com/office/drawing/2014/main" id="{3B9388E4-8E99-6AF3-BB5E-46BBDBB62A81}"/>
              </a:ext>
            </a:extLst>
          </p:cNvPr>
          <p:cNvPicPr>
            <a:picLocks noChangeAspect="1"/>
          </p:cNvPicPr>
          <p:nvPr/>
        </p:nvPicPr>
        <p:blipFill rotWithShape="1">
          <a:blip r:embed="rId2">
            <a:alphaModFix amt="60000"/>
          </a:blip>
          <a:srcRect l="42241" r="-2" b="-2"/>
          <a:stretch/>
        </p:blipFill>
        <p:spPr>
          <a:xfrm>
            <a:off x="-1" y="1"/>
            <a:ext cx="5295331" cy="6875834"/>
          </a:xfrm>
          <a:prstGeom prst="rect">
            <a:avLst/>
          </a:prstGeom>
        </p:spPr>
      </p:pic>
      <p:sp>
        <p:nvSpPr>
          <p:cNvPr id="2" name="Title 1">
            <a:extLst>
              <a:ext uri="{FF2B5EF4-FFF2-40B4-BE49-F238E27FC236}">
                <a16:creationId xmlns:a16="http://schemas.microsoft.com/office/drawing/2014/main" id="{31F7A9E0-C1AA-E64A-6C36-D56F281E948D}"/>
              </a:ext>
            </a:extLst>
          </p:cNvPr>
          <p:cNvSpPr>
            <a:spLocks noGrp="1"/>
          </p:cNvSpPr>
          <p:nvPr>
            <p:ph type="title"/>
          </p:nvPr>
        </p:nvSpPr>
        <p:spPr>
          <a:xfrm>
            <a:off x="591674" y="1395699"/>
            <a:ext cx="4223965" cy="4111831"/>
          </a:xfrm>
        </p:spPr>
        <p:txBody>
          <a:bodyPr>
            <a:normAutofit/>
          </a:bodyPr>
          <a:lstStyle/>
          <a:p>
            <a:pPr algn="ctr"/>
            <a:r>
              <a:rPr lang="en-GB" dirty="0">
                <a:solidFill>
                  <a:srgbClr val="FFFFFF"/>
                </a:solidFill>
                <a:latin typeface="Arial Nova" panose="020B0504020202020204" pitchFamily="34" charset="0"/>
              </a:rPr>
              <a:t>Measles and the MMR</a:t>
            </a:r>
          </a:p>
        </p:txBody>
      </p:sp>
      <p:sp>
        <p:nvSpPr>
          <p:cNvPr id="3" name="Content Placeholder 2">
            <a:extLst>
              <a:ext uri="{FF2B5EF4-FFF2-40B4-BE49-F238E27FC236}">
                <a16:creationId xmlns:a16="http://schemas.microsoft.com/office/drawing/2014/main" id="{53765CBB-6E06-DCF2-65D6-9FE2BFC379FD}"/>
              </a:ext>
            </a:extLst>
          </p:cNvPr>
          <p:cNvSpPr>
            <a:spLocks noGrp="1"/>
          </p:cNvSpPr>
          <p:nvPr>
            <p:ph idx="1"/>
          </p:nvPr>
        </p:nvSpPr>
        <p:spPr>
          <a:xfrm>
            <a:off x="5401335" y="101600"/>
            <a:ext cx="7075145" cy="6756400"/>
          </a:xfrm>
        </p:spPr>
        <p:txBody>
          <a:bodyPr>
            <a:normAutofit fontScale="92500" lnSpcReduction="10000"/>
          </a:bodyPr>
          <a:lstStyle/>
          <a:p>
            <a:pPr marL="0" indent="0">
              <a:lnSpc>
                <a:spcPct val="140000"/>
              </a:lnSpc>
              <a:buNone/>
            </a:pPr>
            <a:r>
              <a:rPr lang="en-GB" sz="2400" dirty="0">
                <a:latin typeface="Arial Nova" panose="020B0504020202020204" pitchFamily="34" charset="0"/>
              </a:rPr>
              <a:t>2012-2013 largest outbreak of measles in Wales.</a:t>
            </a:r>
          </a:p>
          <a:p>
            <a:pPr marL="0" indent="0">
              <a:lnSpc>
                <a:spcPct val="140000"/>
              </a:lnSpc>
              <a:buNone/>
            </a:pPr>
            <a:endParaRPr lang="en-GB" sz="2400" dirty="0">
              <a:latin typeface="Arial Nova" panose="020B0504020202020204" pitchFamily="34" charset="0"/>
            </a:endParaRPr>
          </a:p>
          <a:p>
            <a:pPr marL="0" indent="0">
              <a:lnSpc>
                <a:spcPct val="140000"/>
              </a:lnSpc>
              <a:buNone/>
            </a:pPr>
            <a:r>
              <a:rPr lang="en-GB" sz="2400" dirty="0">
                <a:latin typeface="Arial Nova" panose="020B0504020202020204" pitchFamily="34" charset="0"/>
              </a:rPr>
              <a:t>1,202 notifications from :</a:t>
            </a:r>
          </a:p>
          <a:p>
            <a:pPr marL="0" indent="0">
              <a:lnSpc>
                <a:spcPct val="140000"/>
              </a:lnSpc>
              <a:buNone/>
            </a:pPr>
            <a:r>
              <a:rPr lang="en-GB" sz="2400" dirty="0">
                <a:effectLst/>
                <a:latin typeface="Arial Nova" panose="020B0504020202020204" pitchFamily="34" charset="0"/>
                <a:ea typeface="Calibri" panose="020F0502020204030204" pitchFamily="34" charset="0"/>
                <a:cs typeface="Times New Roman" panose="02020603050405020304" pitchFamily="18" charset="0"/>
              </a:rPr>
              <a:t>health board areas of Abertawe Bro Morgannwg.</a:t>
            </a:r>
          </a:p>
          <a:p>
            <a:pPr marL="0" indent="0">
              <a:lnSpc>
                <a:spcPct val="140000"/>
              </a:lnSpc>
              <a:buNone/>
            </a:pPr>
            <a:r>
              <a:rPr lang="en-GB" sz="2400" dirty="0">
                <a:effectLst/>
                <a:latin typeface="Arial Nova" panose="020B0504020202020204" pitchFamily="34" charset="0"/>
                <a:ea typeface="Calibri" panose="020F0502020204030204" pitchFamily="34" charset="0"/>
                <a:cs typeface="Times New Roman" panose="02020603050405020304" pitchFamily="18" charset="0"/>
              </a:rPr>
              <a:t> Hywel Dda</a:t>
            </a:r>
            <a:r>
              <a:rPr lang="en-GB" sz="2400" dirty="0">
                <a:latin typeface="Arial Nova" panose="020B0504020202020204" pitchFamily="34" charset="0"/>
                <a:ea typeface="Calibri" panose="020F0502020204030204" pitchFamily="34" charset="0"/>
                <a:cs typeface="Times New Roman" panose="02020603050405020304" pitchFamily="18" charset="0"/>
              </a:rPr>
              <a:t>.</a:t>
            </a:r>
          </a:p>
          <a:p>
            <a:pPr marL="0" indent="0">
              <a:lnSpc>
                <a:spcPct val="140000"/>
              </a:lnSpc>
              <a:buNone/>
            </a:pPr>
            <a:r>
              <a:rPr lang="en-GB" sz="2400" dirty="0">
                <a:effectLst/>
                <a:latin typeface="Arial Nova" panose="020B0504020202020204" pitchFamily="34" charset="0"/>
                <a:ea typeface="Calibri" panose="020F0502020204030204" pitchFamily="34" charset="0"/>
                <a:cs typeface="Times New Roman" panose="02020603050405020304" pitchFamily="18" charset="0"/>
              </a:rPr>
              <a:t> Powys in southwest and mid Wales.</a:t>
            </a:r>
          </a:p>
          <a:p>
            <a:pPr marL="0" indent="0">
              <a:lnSpc>
                <a:spcPct val="140000"/>
              </a:lnSpc>
              <a:buNone/>
            </a:pPr>
            <a:endParaRPr lang="en-GB" sz="2400" dirty="0">
              <a:effectLst/>
              <a:latin typeface="Arial Nova" panose="020B0504020202020204" pitchFamily="34" charset="0"/>
              <a:ea typeface="Calibri" panose="020F0502020204030204" pitchFamily="34" charset="0"/>
              <a:cs typeface="Times New Roman" panose="02020603050405020304" pitchFamily="18" charset="0"/>
            </a:endParaRPr>
          </a:p>
          <a:p>
            <a:pPr marL="0" indent="0">
              <a:lnSpc>
                <a:spcPct val="140000"/>
              </a:lnSpc>
              <a:buNone/>
            </a:pPr>
            <a:r>
              <a:rPr lang="en-GB" sz="2400" dirty="0">
                <a:effectLst/>
                <a:latin typeface="Arial Nova" panose="020B0504020202020204" pitchFamily="34" charset="0"/>
                <a:ea typeface="Calibri" panose="020F0502020204030204" pitchFamily="34" charset="0"/>
                <a:cs typeface="Times New Roman" panose="02020603050405020304" pitchFamily="18" charset="0"/>
              </a:rPr>
              <a:t> 88 cases admitted to hospital along with one death.</a:t>
            </a:r>
          </a:p>
          <a:p>
            <a:pPr marL="0" indent="0">
              <a:lnSpc>
                <a:spcPct val="140000"/>
              </a:lnSpc>
              <a:buNone/>
            </a:pPr>
            <a:r>
              <a:rPr lang="en-GB" sz="2400" dirty="0">
                <a:effectLst/>
                <a:latin typeface="Arial Nova" panose="020B0504020202020204" pitchFamily="34" charset="0"/>
                <a:ea typeface="Calibri" panose="020F0502020204030204" pitchFamily="34" charset="0"/>
                <a:cs typeface="Times New Roman" panose="02020603050405020304" pitchFamily="18" charset="0"/>
              </a:rPr>
              <a:t> </a:t>
            </a:r>
          </a:p>
          <a:p>
            <a:pPr marL="0" indent="0">
              <a:lnSpc>
                <a:spcPct val="140000"/>
              </a:lnSpc>
              <a:buNone/>
            </a:pPr>
            <a:r>
              <a:rPr lang="en-GB" sz="2400" dirty="0">
                <a:latin typeface="Arial Nova" panose="020B0504020202020204" pitchFamily="34" charset="0"/>
              </a:rPr>
              <a:t>Due to a decline in the MMR vaccine in Swansea and Neath</a:t>
            </a:r>
          </a:p>
          <a:p>
            <a:pPr marL="0" indent="0">
              <a:lnSpc>
                <a:spcPct val="140000"/>
              </a:lnSpc>
              <a:buNone/>
            </a:pPr>
            <a:r>
              <a:rPr lang="en-GB" sz="1500" dirty="0">
                <a:latin typeface="Arial Nova" panose="020B0504020202020204" pitchFamily="34" charset="0"/>
              </a:rPr>
              <a:t>(Wakefield 1998) </a:t>
            </a:r>
          </a:p>
          <a:p>
            <a:pPr>
              <a:lnSpc>
                <a:spcPct val="140000"/>
              </a:lnSpc>
            </a:pPr>
            <a:endParaRPr lang="en-GB" sz="2400" dirty="0"/>
          </a:p>
          <a:p>
            <a:pPr>
              <a:lnSpc>
                <a:spcPct val="140000"/>
              </a:lnSpc>
            </a:pPr>
            <a:endParaRPr lang="en-GB" sz="1900" dirty="0"/>
          </a:p>
          <a:p>
            <a:pPr>
              <a:lnSpc>
                <a:spcPct val="140000"/>
              </a:lnSpc>
            </a:pPr>
            <a:endParaRPr lang="en-GB" sz="1900" dirty="0"/>
          </a:p>
        </p:txBody>
      </p:sp>
    </p:spTree>
    <p:extLst>
      <p:ext uri="{BB962C8B-B14F-4D97-AF65-F5344CB8AC3E}">
        <p14:creationId xmlns:p14="http://schemas.microsoft.com/office/powerpoint/2010/main" val="10951035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7" name="Rectangle 556">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1D3626-25B0-0318-EF98-3ED70F8CB148}"/>
              </a:ext>
            </a:extLst>
          </p:cNvPr>
          <p:cNvSpPr>
            <a:spLocks noGrp="1"/>
          </p:cNvSpPr>
          <p:nvPr>
            <p:ph type="title"/>
          </p:nvPr>
        </p:nvSpPr>
        <p:spPr>
          <a:xfrm>
            <a:off x="1422399" y="1"/>
            <a:ext cx="9343065" cy="1188720"/>
          </a:xfrm>
        </p:spPr>
        <p:txBody>
          <a:bodyPr>
            <a:normAutofit/>
          </a:bodyPr>
          <a:lstStyle/>
          <a:p>
            <a:pPr algn="ctr">
              <a:lnSpc>
                <a:spcPct val="90000"/>
              </a:lnSpc>
            </a:pPr>
            <a:r>
              <a:rPr lang="en-GB" sz="2400" dirty="0">
                <a:latin typeface="Arial Nova" panose="020B0504020202020204" pitchFamily="34" charset="0"/>
              </a:rPr>
              <a:t>Measles</a:t>
            </a:r>
            <a:br>
              <a:rPr lang="en-GB" sz="2400" dirty="0">
                <a:latin typeface="Arial Nova" panose="020B0504020202020204" pitchFamily="34" charset="0"/>
              </a:rPr>
            </a:br>
            <a:r>
              <a:rPr lang="en-GB" sz="2400" dirty="0">
                <a:latin typeface="Arial Nova" panose="020B0504020202020204" pitchFamily="34" charset="0"/>
              </a:rPr>
              <a:t>in</a:t>
            </a:r>
            <a:br>
              <a:rPr lang="en-GB" sz="2400" dirty="0">
                <a:latin typeface="Arial Nova" panose="020B0504020202020204" pitchFamily="34" charset="0"/>
              </a:rPr>
            </a:br>
            <a:r>
              <a:rPr lang="en-GB" sz="2400" dirty="0">
                <a:latin typeface="Arial Nova" panose="020B0504020202020204" pitchFamily="34" charset="0"/>
              </a:rPr>
              <a:t>England and Wales </a:t>
            </a:r>
          </a:p>
        </p:txBody>
      </p:sp>
      <p:sp>
        <p:nvSpPr>
          <p:cNvPr id="559" name="Rectangle 558">
            <a:extLst>
              <a:ext uri="{FF2B5EF4-FFF2-40B4-BE49-F238E27FC236}">
                <a16:creationId xmlns:a16="http://schemas.microsoft.com/office/drawing/2014/main" id="{CDA16EB2-8F47-4759-A206-DA4D0FF38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66901"/>
            <a:ext cx="12192000" cy="49911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A73B54E-8551-475A-D3DA-4530E93A67CE}"/>
              </a:ext>
            </a:extLst>
          </p:cNvPr>
          <p:cNvGraphicFramePr>
            <a:graphicFrameLocks noGrp="1"/>
          </p:cNvGraphicFramePr>
          <p:nvPr>
            <p:ph idx="1"/>
            <p:extLst>
              <p:ext uri="{D42A27DB-BD31-4B8C-83A1-F6EECF244321}">
                <p14:modId xmlns:p14="http://schemas.microsoft.com/office/powerpoint/2010/main" val="1631194276"/>
              </p:ext>
            </p:extLst>
          </p:nvPr>
        </p:nvGraphicFramePr>
        <p:xfrm>
          <a:off x="571500" y="1866900"/>
          <a:ext cx="11112500" cy="49910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35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ee the source image">
            <a:extLst>
              <a:ext uri="{FF2B5EF4-FFF2-40B4-BE49-F238E27FC236}">
                <a16:creationId xmlns:a16="http://schemas.microsoft.com/office/drawing/2014/main" id="{B700F803-3F88-2FC6-5F81-D999DB6D5ACC}"/>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9"/>
          <a:stretch/>
        </p:blipFill>
        <p:spPr bwMode="auto">
          <a:xfrm>
            <a:off x="20" y="1282"/>
            <a:ext cx="12191980" cy="6856718"/>
          </a:xfrm>
          <a:prstGeom prst="rect">
            <a:avLst/>
          </a:prstGeom>
          <a:noFill/>
        </p:spPr>
      </p:pic>
    </p:spTree>
    <p:extLst>
      <p:ext uri="{BB962C8B-B14F-4D97-AF65-F5344CB8AC3E}">
        <p14:creationId xmlns:p14="http://schemas.microsoft.com/office/powerpoint/2010/main" val="34508525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16" name="Group 215">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217"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8"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9"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0"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1"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2"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3"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4"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5"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6"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7"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8"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9"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0"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1"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2"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3"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4"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5"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6"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7"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8"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9"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0"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1"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2"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3"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4"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5"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6"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7"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8"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9"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0"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1"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2"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3"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4"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5"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6"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7"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8"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9"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0"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1"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2"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3"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4"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5"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6"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7"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8"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9"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0"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1"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2"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3"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275" name="Rectangle 274">
            <a:extLst>
              <a:ext uri="{FF2B5EF4-FFF2-40B4-BE49-F238E27FC236}">
                <a16:creationId xmlns:a16="http://schemas.microsoft.com/office/drawing/2014/main" id="{D6F5F07B-A917-442C-82D5-5719737E9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1" name="Picture 210" descr="Researcher examining growth in a petrie dish">
            <a:extLst>
              <a:ext uri="{FF2B5EF4-FFF2-40B4-BE49-F238E27FC236}">
                <a16:creationId xmlns:a16="http://schemas.microsoft.com/office/drawing/2014/main" id="{238F3939-042D-A96F-92E5-5FB682B61B3F}"/>
              </a:ext>
            </a:extLst>
          </p:cNvPr>
          <p:cNvPicPr>
            <a:picLocks noChangeAspect="1"/>
          </p:cNvPicPr>
          <p:nvPr/>
        </p:nvPicPr>
        <p:blipFill rotWithShape="1">
          <a:blip r:embed="rId2"/>
          <a:srcRect t="6401" b="9316"/>
          <a:stretch/>
        </p:blipFill>
        <p:spPr>
          <a:xfrm>
            <a:off x="9" y="-1119"/>
            <a:ext cx="12191982" cy="6859119"/>
          </a:xfrm>
          <a:prstGeom prst="rect">
            <a:avLst/>
          </a:prstGeom>
        </p:spPr>
      </p:pic>
      <p:sp>
        <p:nvSpPr>
          <p:cNvPr id="277" name="Rectangle 276">
            <a:extLst>
              <a:ext uri="{FF2B5EF4-FFF2-40B4-BE49-F238E27FC236}">
                <a16:creationId xmlns:a16="http://schemas.microsoft.com/office/drawing/2014/main" id="{C6C3E48C-655A-4982-8E73-7FB0D9E65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 y="3544047"/>
            <a:ext cx="12191982" cy="3321895"/>
          </a:xfrm>
          <a:prstGeom prst="rect">
            <a:avLst/>
          </a:prstGeom>
          <a:gradFill>
            <a:gsLst>
              <a:gs pos="100000">
                <a:srgbClr val="000000">
                  <a:alpha val="0"/>
                </a:srgbClr>
              </a:gs>
              <a:gs pos="0">
                <a:schemeClr val="tx1"/>
              </a:gs>
              <a:gs pos="0">
                <a:srgbClr val="000000">
                  <a:alpha val="4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4A42A1-0AC6-93CC-58A8-40320ACBE99A}"/>
              </a:ext>
            </a:extLst>
          </p:cNvPr>
          <p:cNvSpPr>
            <a:spLocks noGrp="1"/>
          </p:cNvSpPr>
          <p:nvPr>
            <p:ph type="title" idx="4294967295"/>
          </p:nvPr>
        </p:nvSpPr>
        <p:spPr>
          <a:xfrm>
            <a:off x="1783308" y="2838734"/>
            <a:ext cx="8625385" cy="2729554"/>
          </a:xfrm>
        </p:spPr>
        <p:txBody>
          <a:bodyPr vert="horz" lIns="91440" tIns="45720" rIns="91440" bIns="45720" rtlCol="0" anchor="b">
            <a:normAutofit/>
          </a:bodyPr>
          <a:lstStyle/>
          <a:p>
            <a:pPr algn="ctr"/>
            <a:r>
              <a:rPr lang="en-US" dirty="0">
                <a:solidFill>
                  <a:srgbClr val="FFFFFF"/>
                </a:solidFill>
                <a:latin typeface="Arial Nova" panose="020B0504020202020204" pitchFamily="34" charset="0"/>
              </a:rPr>
              <a:t>How is Measles communicable </a:t>
            </a:r>
          </a:p>
        </p:txBody>
      </p:sp>
    </p:spTree>
    <p:extLst>
      <p:ext uri="{BB962C8B-B14F-4D97-AF65-F5344CB8AC3E}">
        <p14:creationId xmlns:p14="http://schemas.microsoft.com/office/powerpoint/2010/main" val="1245347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AB8AE-B00A-EFE6-01B4-EF24B86D1ADC}"/>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Measles  </a:t>
            </a:r>
          </a:p>
        </p:txBody>
      </p:sp>
      <p:sp>
        <p:nvSpPr>
          <p:cNvPr id="3" name="Content Placeholder 2">
            <a:extLst>
              <a:ext uri="{FF2B5EF4-FFF2-40B4-BE49-F238E27FC236}">
                <a16:creationId xmlns:a16="http://schemas.microsoft.com/office/drawing/2014/main" id="{C74A3475-BA3B-7771-533F-F2CCCC6A920B}"/>
              </a:ext>
            </a:extLst>
          </p:cNvPr>
          <p:cNvSpPr>
            <a:spLocks noGrp="1"/>
          </p:cNvSpPr>
          <p:nvPr>
            <p:ph idx="1"/>
          </p:nvPr>
        </p:nvSpPr>
        <p:spPr>
          <a:xfrm>
            <a:off x="6464409" y="264160"/>
            <a:ext cx="5625991" cy="6587887"/>
          </a:xfrm>
        </p:spPr>
        <p:txBody>
          <a:bodyPr anchor="ctr">
            <a:normAutofit fontScale="92500" lnSpcReduction="10000"/>
          </a:bodyPr>
          <a:lstStyle/>
          <a:p>
            <a:pPr lvl="0"/>
            <a:r>
              <a:rPr lang="en-GB" sz="2400" dirty="0">
                <a:solidFill>
                  <a:schemeClr val="tx2"/>
                </a:solidFill>
              </a:rPr>
              <a:t>The measles virus remains active and contagious in the air and on infected surfaces for up to 2 hours.</a:t>
            </a:r>
          </a:p>
          <a:p>
            <a:pPr lvl="0"/>
            <a:endParaRPr lang="en-GB" sz="2400" dirty="0">
              <a:solidFill>
                <a:schemeClr val="tx2"/>
              </a:solidFill>
            </a:endParaRPr>
          </a:p>
          <a:p>
            <a:pPr lvl="0"/>
            <a:r>
              <a:rPr lang="en-GB" sz="2400" dirty="0">
                <a:solidFill>
                  <a:schemeClr val="tx2"/>
                </a:solidFill>
              </a:rPr>
              <a:t>One person who is infected by measles can infect nine out of ten unvaccinated close contacts.</a:t>
            </a:r>
          </a:p>
          <a:p>
            <a:pPr lvl="0"/>
            <a:endParaRPr lang="en-GB" sz="2400" dirty="0">
              <a:solidFill>
                <a:schemeClr val="tx2"/>
              </a:solidFill>
            </a:endParaRPr>
          </a:p>
          <a:p>
            <a:pPr lvl="0"/>
            <a:r>
              <a:rPr lang="en-GB" sz="2400" dirty="0">
                <a:solidFill>
                  <a:schemeClr val="tx2"/>
                </a:solidFill>
              </a:rPr>
              <a:t>Measles outbreak can result in severe complications and even death.</a:t>
            </a:r>
          </a:p>
          <a:p>
            <a:pPr marL="0" lvl="0" indent="0">
              <a:buNone/>
            </a:pPr>
            <a:endParaRPr lang="en-GB" sz="2400" dirty="0">
              <a:solidFill>
                <a:schemeClr val="tx2"/>
              </a:solidFill>
            </a:endParaRPr>
          </a:p>
          <a:p>
            <a:pPr marL="0" lvl="0" indent="0">
              <a:buNone/>
            </a:pPr>
            <a:r>
              <a:rPr lang="en-GB" sz="1300" dirty="0">
                <a:solidFill>
                  <a:schemeClr val="tx2"/>
                </a:solidFill>
              </a:rPr>
              <a:t>    (WHO 2023)</a:t>
            </a:r>
          </a:p>
          <a:p>
            <a:endParaRPr lang="en-GB" sz="1800" dirty="0">
              <a:solidFill>
                <a:schemeClr val="tx2"/>
              </a:solidFill>
            </a:endParaRPr>
          </a:p>
        </p:txBody>
      </p:sp>
      <p:pic>
        <p:nvPicPr>
          <p:cNvPr id="6" name="Picture 5">
            <a:extLst>
              <a:ext uri="{FF2B5EF4-FFF2-40B4-BE49-F238E27FC236}">
                <a16:creationId xmlns:a16="http://schemas.microsoft.com/office/drawing/2014/main" id="{76709189-931E-8277-3A4D-B743407704AC}"/>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34" t="71" r="434" b="17495"/>
          <a:stretch/>
        </p:blipFill>
        <p:spPr>
          <a:xfrm>
            <a:off x="0" y="5952"/>
            <a:ext cx="6644640" cy="7207647"/>
          </a:xfrm>
          <a:prstGeom prst="rect">
            <a:avLst/>
          </a:prstGeom>
        </p:spPr>
      </p:pic>
      <p:sp>
        <p:nvSpPr>
          <p:cNvPr id="7" name="TextBox 6">
            <a:extLst>
              <a:ext uri="{FF2B5EF4-FFF2-40B4-BE49-F238E27FC236}">
                <a16:creationId xmlns:a16="http://schemas.microsoft.com/office/drawing/2014/main" id="{9D7B5AC9-DD4F-7760-E49E-825FB3002D80}"/>
              </a:ext>
            </a:extLst>
          </p:cNvPr>
          <p:cNvSpPr txBox="1"/>
          <p:nvPr/>
        </p:nvSpPr>
        <p:spPr>
          <a:xfrm>
            <a:off x="0" y="6852047"/>
            <a:ext cx="6644640" cy="230832"/>
          </a:xfrm>
          <a:prstGeom prst="rect">
            <a:avLst/>
          </a:prstGeom>
          <a:noFill/>
        </p:spPr>
        <p:txBody>
          <a:bodyPr wrap="square" rtlCol="0">
            <a:spAutoFit/>
          </a:bodyPr>
          <a:lstStyle/>
          <a:p>
            <a:r>
              <a:rPr lang="en-GB" sz="900">
                <a:hlinkClick r:id="rId3" tooltip="https://rebelem.com/all-you-need-to-know-about-measles/"/>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33715188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2">
            <a:extLst>
              <a:ext uri="{FF2B5EF4-FFF2-40B4-BE49-F238E27FC236}">
                <a16:creationId xmlns:a16="http://schemas.microsoft.com/office/drawing/2014/main" id="{A62DA269-9800-9A06-C602-2B80E763C1EB}"/>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3" name="Rectangle 14">
            <a:extLst>
              <a:ext uri="{FF2B5EF4-FFF2-40B4-BE49-F238E27FC236}">
                <a16:creationId xmlns:a16="http://schemas.microsoft.com/office/drawing/2014/main" id="{2EA1C429-333C-7D1E-2D35-A91F25E805BA}"/>
              </a:ext>
            </a:extLst>
          </p:cNvPr>
          <p:cNvSpPr>
            <a:spLocks noMove="1" noResize="1"/>
          </p:cNvSpPr>
          <p:nvPr/>
        </p:nvSpPr>
        <p:spPr>
          <a:xfrm flipH="1">
            <a:off x="0" y="0"/>
            <a:ext cx="12191996" cy="6858000"/>
          </a:xfrm>
          <a:prstGeom prst="rect">
            <a:avLst/>
          </a:prstGeom>
          <a:gradFill>
            <a:gsLst>
              <a:gs pos="0">
                <a:srgbClr val="0B3041"/>
              </a:gs>
              <a:gs pos="100000">
                <a:srgbClr val="000000"/>
              </a:gs>
            </a:gsLst>
            <a:lin ang="13800000"/>
          </a:gra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4" name="Rectangle 16">
            <a:extLst>
              <a:ext uri="{FF2B5EF4-FFF2-40B4-BE49-F238E27FC236}">
                <a16:creationId xmlns:a16="http://schemas.microsoft.com/office/drawing/2014/main" id="{E1EAFA1B-29BD-6247-A020-192E7B1F4730}"/>
              </a:ext>
            </a:extLst>
          </p:cNvPr>
          <p:cNvSpPr>
            <a:spLocks noMove="1" noResize="1"/>
          </p:cNvSpPr>
          <p:nvPr/>
        </p:nvSpPr>
        <p:spPr>
          <a:xfrm rot="10799991">
            <a:off x="0" y="-29"/>
            <a:ext cx="12191996" cy="6402583"/>
          </a:xfrm>
          <a:prstGeom prst="rect">
            <a:avLst/>
          </a:prstGeom>
          <a:gradFill>
            <a:gsLst>
              <a:gs pos="0">
                <a:srgbClr val="104862">
                  <a:alpha val="59000"/>
                </a:srgbClr>
              </a:gs>
              <a:gs pos="100000">
                <a:srgbClr val="000000"/>
              </a:gs>
            </a:gsLst>
            <a:lin ang="15000000"/>
          </a:gra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5" name="Rectangle 18">
            <a:extLst>
              <a:ext uri="{FF2B5EF4-FFF2-40B4-BE49-F238E27FC236}">
                <a16:creationId xmlns:a16="http://schemas.microsoft.com/office/drawing/2014/main" id="{81BEE515-A513-D6CB-2F44-F66B430FC49B}"/>
              </a:ext>
            </a:extLst>
          </p:cNvPr>
          <p:cNvSpPr>
            <a:spLocks noMove="1" noResize="1"/>
          </p:cNvSpPr>
          <p:nvPr/>
        </p:nvSpPr>
        <p:spPr>
          <a:xfrm rot="5399996" flipH="1">
            <a:off x="2663037" y="-2653922"/>
            <a:ext cx="6858000" cy="12165845"/>
          </a:xfrm>
          <a:prstGeom prst="rect">
            <a:avLst/>
          </a:prstGeom>
          <a:gradFill>
            <a:gsLst>
              <a:gs pos="0">
                <a:srgbClr val="0B3041">
                  <a:alpha val="0"/>
                </a:srgbClr>
              </a:gs>
              <a:gs pos="100000">
                <a:srgbClr val="000000">
                  <a:alpha val="2800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6" name="Rectangle 20">
            <a:extLst>
              <a:ext uri="{FF2B5EF4-FFF2-40B4-BE49-F238E27FC236}">
                <a16:creationId xmlns:a16="http://schemas.microsoft.com/office/drawing/2014/main" id="{98F00363-4B17-C1C7-5169-DABC85B292A2}"/>
              </a:ext>
            </a:extLst>
          </p:cNvPr>
          <p:cNvSpPr>
            <a:spLocks noMove="1" noResize="1"/>
          </p:cNvSpPr>
          <p:nvPr/>
        </p:nvSpPr>
        <p:spPr>
          <a:xfrm flipH="1">
            <a:off x="6094759" y="0"/>
            <a:ext cx="6096003" cy="6858000"/>
          </a:xfrm>
          <a:prstGeom prst="rect">
            <a:avLst/>
          </a:prstGeom>
          <a:gradFill>
            <a:gsLst>
              <a:gs pos="0">
                <a:srgbClr val="0B3041">
                  <a:alpha val="0"/>
                </a:srgbClr>
              </a:gs>
              <a:gs pos="100000">
                <a:srgbClr val="104862">
                  <a:alpha val="50000"/>
                </a:srgbClr>
              </a:gs>
            </a:gsLst>
            <a:lin ang="6000000"/>
          </a:gra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7" name="Rectangle 22">
            <a:extLst>
              <a:ext uri="{FF2B5EF4-FFF2-40B4-BE49-F238E27FC236}">
                <a16:creationId xmlns:a16="http://schemas.microsoft.com/office/drawing/2014/main" id="{611195C1-6F53-1051-CAC1-0C868783D8DB}"/>
              </a:ext>
            </a:extLst>
          </p:cNvPr>
          <p:cNvSpPr>
            <a:spLocks noMove="1" noResize="1"/>
          </p:cNvSpPr>
          <p:nvPr/>
        </p:nvSpPr>
        <p:spPr>
          <a:xfrm flipH="1">
            <a:off x="0" y="0"/>
            <a:ext cx="12182871" cy="6871926"/>
          </a:xfrm>
          <a:prstGeom prst="rect">
            <a:avLst/>
          </a:prstGeom>
          <a:gradFill>
            <a:gsLst>
              <a:gs pos="0">
                <a:srgbClr val="000000">
                  <a:alpha val="35000"/>
                </a:srgbClr>
              </a:gs>
              <a:gs pos="100000">
                <a:srgbClr val="104862">
                  <a:alpha val="0"/>
                </a:srgbClr>
              </a:gs>
            </a:gsLst>
            <a:lin ang="4800000"/>
          </a:gra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8" name="Freeform: Shape 24">
            <a:extLst>
              <a:ext uri="{FF2B5EF4-FFF2-40B4-BE49-F238E27FC236}">
                <a16:creationId xmlns:a16="http://schemas.microsoft.com/office/drawing/2014/main" id="{C34BC7A4-CBAE-AC78-3D5C-786AFB0E4804}"/>
              </a:ext>
            </a:extLst>
          </p:cNvPr>
          <p:cNvSpPr>
            <a:spLocks noMove="1" noResize="1"/>
          </p:cNvSpPr>
          <p:nvPr/>
        </p:nvSpPr>
        <p:spPr>
          <a:xfrm>
            <a:off x="987716" y="4050"/>
            <a:ext cx="10216572" cy="4729039"/>
          </a:xfrm>
          <a:custGeom>
            <a:avLst/>
            <a:gdLst>
              <a:gd name="f0" fmla="val 10800000"/>
              <a:gd name="f1" fmla="val 5400000"/>
              <a:gd name="f2" fmla="val 180"/>
              <a:gd name="f3" fmla="val w"/>
              <a:gd name="f4" fmla="val h"/>
              <a:gd name="f5" fmla="val 0"/>
              <a:gd name="f6" fmla="val 10216576"/>
              <a:gd name="f7" fmla="val 4729040"/>
              <a:gd name="f8" fmla="val 10210268"/>
              <a:gd name="f9" fmla="val 124944"/>
              <a:gd name="f10" fmla="val 9947637"/>
              <a:gd name="f11" fmla="val 2710997"/>
              <a:gd name="f12" fmla="val 7763635"/>
              <a:gd name="f13" fmla="val 5108288"/>
              <a:gd name="f14" fmla="val 2452942"/>
              <a:gd name="f15" fmla="val 268937"/>
              <a:gd name="f16" fmla="val 6309"/>
              <a:gd name="f17" fmla="+- 0 0 -90"/>
              <a:gd name="f18" fmla="*/ f3 1 10216576"/>
              <a:gd name="f19" fmla="*/ f4 1 4729040"/>
              <a:gd name="f20" fmla="+- f7 0 f5"/>
              <a:gd name="f21" fmla="+- f6 0 f5"/>
              <a:gd name="f22" fmla="*/ f17 f0 1"/>
              <a:gd name="f23" fmla="*/ f21 1 10216576"/>
              <a:gd name="f24" fmla="*/ f20 1 4729040"/>
              <a:gd name="f25" fmla="*/ 0 f21 1"/>
              <a:gd name="f26" fmla="*/ 0 f20 1"/>
              <a:gd name="f27" fmla="*/ 10216576 f21 1"/>
              <a:gd name="f28" fmla="*/ 10210268 f21 1"/>
              <a:gd name="f29" fmla="*/ 124944 f20 1"/>
              <a:gd name="f30" fmla="*/ 5108288 f21 1"/>
              <a:gd name="f31" fmla="*/ 4729040 f20 1"/>
              <a:gd name="f32" fmla="*/ 6309 f21 1"/>
              <a:gd name="f33" fmla="*/ f22 1 f2"/>
              <a:gd name="f34" fmla="*/ f25 1 10216576"/>
              <a:gd name="f35" fmla="*/ f26 1 4729040"/>
              <a:gd name="f36" fmla="*/ f27 1 10216576"/>
              <a:gd name="f37" fmla="*/ f28 1 10216576"/>
              <a:gd name="f38" fmla="*/ f29 1 4729040"/>
              <a:gd name="f39" fmla="*/ f30 1 10216576"/>
              <a:gd name="f40" fmla="*/ f31 1 4729040"/>
              <a:gd name="f41" fmla="*/ f32 1 10216576"/>
              <a:gd name="f42" fmla="*/ f5 1 f23"/>
              <a:gd name="f43" fmla="*/ f6 1 f23"/>
              <a:gd name="f44" fmla="*/ f5 1 f24"/>
              <a:gd name="f45" fmla="*/ f7 1 f24"/>
              <a:gd name="f46" fmla="+- f33 0 f1"/>
              <a:gd name="f47" fmla="*/ f34 1 f23"/>
              <a:gd name="f48" fmla="*/ f35 1 f24"/>
              <a:gd name="f49" fmla="*/ f36 1 f23"/>
              <a:gd name="f50" fmla="*/ f37 1 f23"/>
              <a:gd name="f51" fmla="*/ f38 1 f24"/>
              <a:gd name="f52" fmla="*/ f39 1 f23"/>
              <a:gd name="f53" fmla="*/ f40 1 f24"/>
              <a:gd name="f54" fmla="*/ f41 1 f23"/>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61" y="f60"/>
              </a:cxn>
              <a:cxn ang="f46">
                <a:pos x="f62" y="f63"/>
              </a:cxn>
              <a:cxn ang="f46">
                <a:pos x="f64" y="f65"/>
              </a:cxn>
              <a:cxn ang="f46">
                <a:pos x="f66" y="f63"/>
              </a:cxn>
            </a:cxnLst>
            <a:rect l="f55" t="f58" r="f56" b="f57"/>
            <a:pathLst>
              <a:path w="10216576" h="4729040">
                <a:moveTo>
                  <a:pt x="f5" y="f5"/>
                </a:moveTo>
                <a:lnTo>
                  <a:pt x="f6" y="f5"/>
                </a:lnTo>
                <a:lnTo>
                  <a:pt x="f8" y="f9"/>
                </a:lnTo>
                <a:cubicBezTo>
                  <a:pt x="f10" y="f11"/>
                  <a:pt x="f12" y="f7"/>
                  <a:pt x="f13" y="f7"/>
                </a:cubicBezTo>
                <a:cubicBezTo>
                  <a:pt x="f14" y="f7"/>
                  <a:pt x="f15" y="f11"/>
                  <a:pt x="f16" y="f9"/>
                </a:cubicBezTo>
                <a:close/>
              </a:path>
            </a:pathLst>
          </a:custGeom>
          <a:gradFill>
            <a:gsLst>
              <a:gs pos="0">
                <a:srgbClr val="0B3041">
                  <a:alpha val="4000"/>
                </a:srgbClr>
              </a:gs>
              <a:gs pos="100000">
                <a:srgbClr val="156082">
                  <a:alpha val="24000"/>
                </a:srgbClr>
              </a:gs>
            </a:gsLst>
            <a:lin ang="10200000"/>
          </a:gra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9" name="Title 7">
            <a:extLst>
              <a:ext uri="{FF2B5EF4-FFF2-40B4-BE49-F238E27FC236}">
                <a16:creationId xmlns:a16="http://schemas.microsoft.com/office/drawing/2014/main" id="{8D178EC1-F22A-E179-C410-F4322595E70A}"/>
              </a:ext>
            </a:extLst>
          </p:cNvPr>
          <p:cNvSpPr txBox="1">
            <a:spLocks noGrp="1"/>
          </p:cNvSpPr>
          <p:nvPr>
            <p:ph type="title" idx="4294967295"/>
          </p:nvPr>
        </p:nvSpPr>
        <p:spPr>
          <a:xfrm>
            <a:off x="2026694" y="1030409"/>
            <a:ext cx="8147715" cy="3081244"/>
          </a:xfrm>
        </p:spPr>
        <p:txBody>
          <a:bodyPr anchorCtr="1"/>
          <a:lstStyle/>
          <a:p>
            <a:pPr lvl="0" algn="ctr"/>
            <a:r>
              <a:rPr lang="en-US" sz="4800" dirty="0">
                <a:solidFill>
                  <a:srgbClr val="FFFFFF"/>
                </a:solidFill>
              </a:rPr>
              <a:t>What groups of people do you think are vulnerable at catching Measles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62560-B642-39A3-AE08-7CD0520A78E7}"/>
              </a:ext>
            </a:extLst>
          </p:cNvPr>
          <p:cNvSpPr txBox="1">
            <a:spLocks noGrp="1"/>
          </p:cNvSpPr>
          <p:nvPr>
            <p:ph type="title"/>
          </p:nvPr>
        </p:nvSpPr>
        <p:spPr/>
        <p:txBody>
          <a:bodyPr/>
          <a:lstStyle/>
          <a:p>
            <a:pPr lvl="0"/>
            <a:r>
              <a:rPr lang="en-GB" dirty="0">
                <a:latin typeface="Arial Nova" panose="020B0504020202020204" pitchFamily="34" charset="0"/>
              </a:rPr>
              <a:t>Vulnerable groups </a:t>
            </a:r>
          </a:p>
        </p:txBody>
      </p:sp>
      <p:grpSp>
        <p:nvGrpSpPr>
          <p:cNvPr id="3" name="Content Placeholder 2">
            <a:extLst>
              <a:ext uri="{FF2B5EF4-FFF2-40B4-BE49-F238E27FC236}">
                <a16:creationId xmlns:a16="http://schemas.microsoft.com/office/drawing/2014/main" id="{16D3DA37-D458-D541-8976-B69CFF6171A0}"/>
              </a:ext>
            </a:extLst>
          </p:cNvPr>
          <p:cNvGrpSpPr/>
          <p:nvPr/>
        </p:nvGrpSpPr>
        <p:grpSpPr>
          <a:xfrm>
            <a:off x="838203" y="2052928"/>
            <a:ext cx="10515600" cy="3896724"/>
            <a:chOff x="838203" y="2052928"/>
            <a:chExt cx="10515600" cy="3896724"/>
          </a:xfrm>
        </p:grpSpPr>
        <p:sp>
          <p:nvSpPr>
            <p:cNvPr id="4" name="Freeform: Shape 3">
              <a:extLst>
                <a:ext uri="{FF2B5EF4-FFF2-40B4-BE49-F238E27FC236}">
                  <a16:creationId xmlns:a16="http://schemas.microsoft.com/office/drawing/2014/main" id="{205EAA16-DFBC-748B-26BE-2E402D08EB24}"/>
                </a:ext>
              </a:extLst>
            </p:cNvPr>
            <p:cNvSpPr/>
            <p:nvPr/>
          </p:nvSpPr>
          <p:spPr>
            <a:xfrm>
              <a:off x="838203" y="2052928"/>
              <a:ext cx="10515600" cy="712527"/>
            </a:xfrm>
            <a:custGeom>
              <a:avLst/>
              <a:gdLst>
                <a:gd name="f0" fmla="val 10800000"/>
                <a:gd name="f1" fmla="val 5400000"/>
                <a:gd name="f2" fmla="val 180"/>
                <a:gd name="f3" fmla="val w"/>
                <a:gd name="f4" fmla="val h"/>
                <a:gd name="f5" fmla="val 0"/>
                <a:gd name="f6" fmla="val 10515600"/>
                <a:gd name="f7" fmla="val 712530"/>
                <a:gd name="f8" fmla="val 118757"/>
                <a:gd name="f9" fmla="val 53169"/>
                <a:gd name="f10" fmla="val 10396843"/>
                <a:gd name="f11" fmla="val 10462431"/>
                <a:gd name="f12" fmla="val 593773"/>
                <a:gd name="f13" fmla="val 659361"/>
                <a:gd name="f14" fmla="+- 0 0 -90"/>
                <a:gd name="f15" fmla="*/ f3 1 10515600"/>
                <a:gd name="f16" fmla="*/ f4 1 712530"/>
                <a:gd name="f17" fmla="+- f7 0 f5"/>
                <a:gd name="f18" fmla="+- f6 0 f5"/>
                <a:gd name="f19" fmla="*/ f14 f0 1"/>
                <a:gd name="f20" fmla="*/ f18 1 10515600"/>
                <a:gd name="f21" fmla="*/ f17 1 712530"/>
                <a:gd name="f22" fmla="*/ 0 f18 1"/>
                <a:gd name="f23" fmla="*/ 118757 f17 1"/>
                <a:gd name="f24" fmla="*/ 118757 f18 1"/>
                <a:gd name="f25" fmla="*/ 0 f17 1"/>
                <a:gd name="f26" fmla="*/ 10396843 f18 1"/>
                <a:gd name="f27" fmla="*/ 10515600 f18 1"/>
                <a:gd name="f28" fmla="*/ 593773 f17 1"/>
                <a:gd name="f29" fmla="*/ 712530 f17 1"/>
                <a:gd name="f30" fmla="*/ f19 1 f2"/>
                <a:gd name="f31" fmla="*/ f22 1 10515600"/>
                <a:gd name="f32" fmla="*/ f23 1 712530"/>
                <a:gd name="f33" fmla="*/ f24 1 10515600"/>
                <a:gd name="f34" fmla="*/ f25 1 712530"/>
                <a:gd name="f35" fmla="*/ f26 1 10515600"/>
                <a:gd name="f36" fmla="*/ f27 1 10515600"/>
                <a:gd name="f37" fmla="*/ f28 1 712530"/>
                <a:gd name="f38" fmla="*/ f29 1 71253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0515600" h="71253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45270" tIns="145270" rIns="145270" bIns="145270" anchor="ctr" anchorCtr="0" compatLnSpc="1">
              <a:noAutofit/>
            </a:bodyPr>
            <a:lstStyle/>
            <a:p>
              <a:pPr marL="0" marR="0" lvl="0" indent="0" algn="l"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900" b="0" i="0" u="none" strike="noStrike" kern="1200" cap="none" spc="0" baseline="0">
                  <a:solidFill>
                    <a:srgbClr val="FFFFFF"/>
                  </a:solidFill>
                  <a:uFillTx/>
                  <a:latin typeface="Aptos"/>
                </a:rPr>
                <a:t>Children in primary or secondary school.</a:t>
              </a:r>
              <a:endParaRPr lang="en-US" sz="2900" b="0" i="0" u="none" strike="noStrike" kern="1200" cap="none" spc="0" baseline="0">
                <a:solidFill>
                  <a:srgbClr val="FFFFFF"/>
                </a:solidFill>
                <a:uFillTx/>
                <a:latin typeface="Aptos"/>
              </a:endParaRPr>
            </a:p>
          </p:txBody>
        </p:sp>
        <p:sp>
          <p:nvSpPr>
            <p:cNvPr id="5" name="Freeform: Shape 4">
              <a:extLst>
                <a:ext uri="{FF2B5EF4-FFF2-40B4-BE49-F238E27FC236}">
                  <a16:creationId xmlns:a16="http://schemas.microsoft.com/office/drawing/2014/main" id="{071060C0-A155-DE1B-8FB2-18DE91457960}"/>
                </a:ext>
              </a:extLst>
            </p:cNvPr>
            <p:cNvSpPr/>
            <p:nvPr/>
          </p:nvSpPr>
          <p:spPr>
            <a:xfrm>
              <a:off x="838203" y="2848977"/>
              <a:ext cx="10515600" cy="712527"/>
            </a:xfrm>
            <a:custGeom>
              <a:avLst/>
              <a:gdLst>
                <a:gd name="f0" fmla="val 10800000"/>
                <a:gd name="f1" fmla="val 5400000"/>
                <a:gd name="f2" fmla="val 180"/>
                <a:gd name="f3" fmla="val w"/>
                <a:gd name="f4" fmla="val h"/>
                <a:gd name="f5" fmla="val 0"/>
                <a:gd name="f6" fmla="val 10515600"/>
                <a:gd name="f7" fmla="val 712530"/>
                <a:gd name="f8" fmla="val 118757"/>
                <a:gd name="f9" fmla="val 53169"/>
                <a:gd name="f10" fmla="val 10396843"/>
                <a:gd name="f11" fmla="val 10462431"/>
                <a:gd name="f12" fmla="val 593773"/>
                <a:gd name="f13" fmla="val 659361"/>
                <a:gd name="f14" fmla="+- 0 0 -90"/>
                <a:gd name="f15" fmla="*/ f3 1 10515600"/>
                <a:gd name="f16" fmla="*/ f4 1 712530"/>
                <a:gd name="f17" fmla="+- f7 0 f5"/>
                <a:gd name="f18" fmla="+- f6 0 f5"/>
                <a:gd name="f19" fmla="*/ f14 f0 1"/>
                <a:gd name="f20" fmla="*/ f18 1 10515600"/>
                <a:gd name="f21" fmla="*/ f17 1 712530"/>
                <a:gd name="f22" fmla="*/ 0 f18 1"/>
                <a:gd name="f23" fmla="*/ 118757 f17 1"/>
                <a:gd name="f24" fmla="*/ 118757 f18 1"/>
                <a:gd name="f25" fmla="*/ 0 f17 1"/>
                <a:gd name="f26" fmla="*/ 10396843 f18 1"/>
                <a:gd name="f27" fmla="*/ 10515600 f18 1"/>
                <a:gd name="f28" fmla="*/ 593773 f17 1"/>
                <a:gd name="f29" fmla="*/ 712530 f17 1"/>
                <a:gd name="f30" fmla="*/ f19 1 f2"/>
                <a:gd name="f31" fmla="*/ f22 1 10515600"/>
                <a:gd name="f32" fmla="*/ f23 1 712530"/>
                <a:gd name="f33" fmla="*/ f24 1 10515600"/>
                <a:gd name="f34" fmla="*/ f25 1 712530"/>
                <a:gd name="f35" fmla="*/ f26 1 10515600"/>
                <a:gd name="f36" fmla="*/ f27 1 10515600"/>
                <a:gd name="f37" fmla="*/ f28 1 712530"/>
                <a:gd name="f38" fmla="*/ f29 1 71253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0515600" h="71253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45270" tIns="145270" rIns="145270" bIns="145270" anchor="ctr" anchorCtr="0" compatLnSpc="1">
              <a:noAutofit/>
            </a:bodyPr>
            <a:lstStyle/>
            <a:p>
              <a:pPr marL="0" marR="0" lvl="0" indent="0" algn="l"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900" b="0" i="0" u="none" strike="noStrike" kern="1200" cap="none" spc="0" baseline="0">
                  <a:solidFill>
                    <a:srgbClr val="FFFFFF"/>
                  </a:solidFill>
                  <a:uFillTx/>
                  <a:latin typeface="Aptos"/>
                </a:rPr>
                <a:t>Young people in college or university.</a:t>
              </a:r>
              <a:endParaRPr lang="en-US" sz="2900" b="0" i="0" u="none" strike="noStrike" kern="1200" cap="none" spc="0" baseline="0">
                <a:solidFill>
                  <a:srgbClr val="FFFFFF"/>
                </a:solidFill>
                <a:uFillTx/>
                <a:latin typeface="Aptos"/>
              </a:endParaRPr>
            </a:p>
          </p:txBody>
        </p:sp>
        <p:sp>
          <p:nvSpPr>
            <p:cNvPr id="6" name="Freeform: Shape 5">
              <a:extLst>
                <a:ext uri="{FF2B5EF4-FFF2-40B4-BE49-F238E27FC236}">
                  <a16:creationId xmlns:a16="http://schemas.microsoft.com/office/drawing/2014/main" id="{D988166D-5CAB-FF9D-C8F2-B2590E96C9EB}"/>
                </a:ext>
              </a:extLst>
            </p:cNvPr>
            <p:cNvSpPr/>
            <p:nvPr/>
          </p:nvSpPr>
          <p:spPr>
            <a:xfrm>
              <a:off x="838203" y="3645026"/>
              <a:ext cx="10515600" cy="712527"/>
            </a:xfrm>
            <a:custGeom>
              <a:avLst/>
              <a:gdLst>
                <a:gd name="f0" fmla="val 10800000"/>
                <a:gd name="f1" fmla="val 5400000"/>
                <a:gd name="f2" fmla="val 180"/>
                <a:gd name="f3" fmla="val w"/>
                <a:gd name="f4" fmla="val h"/>
                <a:gd name="f5" fmla="val 0"/>
                <a:gd name="f6" fmla="val 10515600"/>
                <a:gd name="f7" fmla="val 712530"/>
                <a:gd name="f8" fmla="val 118757"/>
                <a:gd name="f9" fmla="val 53169"/>
                <a:gd name="f10" fmla="val 10396843"/>
                <a:gd name="f11" fmla="val 10462431"/>
                <a:gd name="f12" fmla="val 593773"/>
                <a:gd name="f13" fmla="val 659361"/>
                <a:gd name="f14" fmla="+- 0 0 -90"/>
                <a:gd name="f15" fmla="*/ f3 1 10515600"/>
                <a:gd name="f16" fmla="*/ f4 1 712530"/>
                <a:gd name="f17" fmla="+- f7 0 f5"/>
                <a:gd name="f18" fmla="+- f6 0 f5"/>
                <a:gd name="f19" fmla="*/ f14 f0 1"/>
                <a:gd name="f20" fmla="*/ f18 1 10515600"/>
                <a:gd name="f21" fmla="*/ f17 1 712530"/>
                <a:gd name="f22" fmla="*/ 0 f18 1"/>
                <a:gd name="f23" fmla="*/ 118757 f17 1"/>
                <a:gd name="f24" fmla="*/ 118757 f18 1"/>
                <a:gd name="f25" fmla="*/ 0 f17 1"/>
                <a:gd name="f26" fmla="*/ 10396843 f18 1"/>
                <a:gd name="f27" fmla="*/ 10515600 f18 1"/>
                <a:gd name="f28" fmla="*/ 593773 f17 1"/>
                <a:gd name="f29" fmla="*/ 712530 f17 1"/>
                <a:gd name="f30" fmla="*/ f19 1 f2"/>
                <a:gd name="f31" fmla="*/ f22 1 10515600"/>
                <a:gd name="f32" fmla="*/ f23 1 712530"/>
                <a:gd name="f33" fmla="*/ f24 1 10515600"/>
                <a:gd name="f34" fmla="*/ f25 1 712530"/>
                <a:gd name="f35" fmla="*/ f26 1 10515600"/>
                <a:gd name="f36" fmla="*/ f27 1 10515600"/>
                <a:gd name="f37" fmla="*/ f28 1 712530"/>
                <a:gd name="f38" fmla="*/ f29 1 71253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0515600" h="71253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45270" tIns="145270" rIns="145270" bIns="145270" anchor="ctr" anchorCtr="0" compatLnSpc="1">
              <a:noAutofit/>
            </a:bodyPr>
            <a:lstStyle/>
            <a:p>
              <a:pPr marL="0" marR="0" lvl="0" indent="0" algn="l"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900" b="0" i="0" u="none" strike="noStrike" kern="1200" cap="none" spc="0" baseline="0" dirty="0">
                  <a:solidFill>
                    <a:srgbClr val="FFFFFF"/>
                  </a:solidFill>
                  <a:uFillTx/>
                  <a:latin typeface="Aptos"/>
                </a:rPr>
                <a:t>Young people and families   travelling in the UK or abroad.</a:t>
              </a:r>
              <a:endParaRPr lang="en-US" sz="2900" b="0" i="0" u="none" strike="noStrike" kern="1200" cap="none" spc="0" baseline="0" dirty="0">
                <a:solidFill>
                  <a:srgbClr val="FFFFFF"/>
                </a:solidFill>
                <a:uFillTx/>
                <a:latin typeface="Aptos"/>
              </a:endParaRPr>
            </a:p>
          </p:txBody>
        </p:sp>
        <p:sp>
          <p:nvSpPr>
            <p:cNvPr id="7" name="Freeform: Shape 6">
              <a:extLst>
                <a:ext uri="{FF2B5EF4-FFF2-40B4-BE49-F238E27FC236}">
                  <a16:creationId xmlns:a16="http://schemas.microsoft.com/office/drawing/2014/main" id="{5B729F3E-0E26-858A-1B11-145641867F3F}"/>
                </a:ext>
              </a:extLst>
            </p:cNvPr>
            <p:cNvSpPr/>
            <p:nvPr/>
          </p:nvSpPr>
          <p:spPr>
            <a:xfrm>
              <a:off x="838203" y="4441076"/>
              <a:ext cx="10515600" cy="712527"/>
            </a:xfrm>
            <a:custGeom>
              <a:avLst/>
              <a:gdLst>
                <a:gd name="f0" fmla="val 10800000"/>
                <a:gd name="f1" fmla="val 5400000"/>
                <a:gd name="f2" fmla="val 180"/>
                <a:gd name="f3" fmla="val w"/>
                <a:gd name="f4" fmla="val h"/>
                <a:gd name="f5" fmla="val 0"/>
                <a:gd name="f6" fmla="val 10515600"/>
                <a:gd name="f7" fmla="val 712530"/>
                <a:gd name="f8" fmla="val 118757"/>
                <a:gd name="f9" fmla="val 53169"/>
                <a:gd name="f10" fmla="val 10396843"/>
                <a:gd name="f11" fmla="val 10462431"/>
                <a:gd name="f12" fmla="val 593773"/>
                <a:gd name="f13" fmla="val 659361"/>
                <a:gd name="f14" fmla="+- 0 0 -90"/>
                <a:gd name="f15" fmla="*/ f3 1 10515600"/>
                <a:gd name="f16" fmla="*/ f4 1 712530"/>
                <a:gd name="f17" fmla="+- f7 0 f5"/>
                <a:gd name="f18" fmla="+- f6 0 f5"/>
                <a:gd name="f19" fmla="*/ f14 f0 1"/>
                <a:gd name="f20" fmla="*/ f18 1 10515600"/>
                <a:gd name="f21" fmla="*/ f17 1 712530"/>
                <a:gd name="f22" fmla="*/ 0 f18 1"/>
                <a:gd name="f23" fmla="*/ 118757 f17 1"/>
                <a:gd name="f24" fmla="*/ 118757 f18 1"/>
                <a:gd name="f25" fmla="*/ 0 f17 1"/>
                <a:gd name="f26" fmla="*/ 10396843 f18 1"/>
                <a:gd name="f27" fmla="*/ 10515600 f18 1"/>
                <a:gd name="f28" fmla="*/ 593773 f17 1"/>
                <a:gd name="f29" fmla="*/ 712530 f17 1"/>
                <a:gd name="f30" fmla="*/ f19 1 f2"/>
                <a:gd name="f31" fmla="*/ f22 1 10515600"/>
                <a:gd name="f32" fmla="*/ f23 1 712530"/>
                <a:gd name="f33" fmla="*/ f24 1 10515600"/>
                <a:gd name="f34" fmla="*/ f25 1 712530"/>
                <a:gd name="f35" fmla="*/ f26 1 10515600"/>
                <a:gd name="f36" fmla="*/ f27 1 10515600"/>
                <a:gd name="f37" fmla="*/ f28 1 712530"/>
                <a:gd name="f38" fmla="*/ f29 1 71253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0515600" h="71253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45270" tIns="145270" rIns="145270" bIns="145270" anchor="ctr" anchorCtr="0" compatLnSpc="1">
              <a:noAutofit/>
            </a:bodyPr>
            <a:lstStyle/>
            <a:p>
              <a:pPr marL="0" marR="0" lvl="0" indent="0" algn="l"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900" b="0" i="0" u="none" strike="noStrike" kern="1200" cap="none" spc="0" baseline="0">
                  <a:solidFill>
                    <a:srgbClr val="FFFFFF"/>
                  </a:solidFill>
                  <a:uFillTx/>
                  <a:latin typeface="Aptos"/>
                </a:rPr>
                <a:t>Unvaccinated children.</a:t>
              </a:r>
              <a:endParaRPr lang="en-US" sz="2900" b="0" i="0" u="none" strike="noStrike" kern="1200" cap="none" spc="0" baseline="0">
                <a:solidFill>
                  <a:srgbClr val="FFFFFF"/>
                </a:solidFill>
                <a:uFillTx/>
                <a:latin typeface="Aptos"/>
              </a:endParaRPr>
            </a:p>
          </p:txBody>
        </p:sp>
        <p:sp>
          <p:nvSpPr>
            <p:cNvPr id="8" name="Freeform: Shape 7">
              <a:extLst>
                <a:ext uri="{FF2B5EF4-FFF2-40B4-BE49-F238E27FC236}">
                  <a16:creationId xmlns:a16="http://schemas.microsoft.com/office/drawing/2014/main" id="{56AF2BAF-4390-BA49-62BB-C0C45BDBBF58}"/>
                </a:ext>
              </a:extLst>
            </p:cNvPr>
            <p:cNvSpPr/>
            <p:nvPr/>
          </p:nvSpPr>
          <p:spPr>
            <a:xfrm>
              <a:off x="838203" y="5237125"/>
              <a:ext cx="10515600" cy="712527"/>
            </a:xfrm>
            <a:custGeom>
              <a:avLst/>
              <a:gdLst>
                <a:gd name="f0" fmla="val 10800000"/>
                <a:gd name="f1" fmla="val 5400000"/>
                <a:gd name="f2" fmla="val 180"/>
                <a:gd name="f3" fmla="val w"/>
                <a:gd name="f4" fmla="val h"/>
                <a:gd name="f5" fmla="val 0"/>
                <a:gd name="f6" fmla="val 10515600"/>
                <a:gd name="f7" fmla="val 712530"/>
                <a:gd name="f8" fmla="val 118757"/>
                <a:gd name="f9" fmla="val 53169"/>
                <a:gd name="f10" fmla="val 10396843"/>
                <a:gd name="f11" fmla="val 10462431"/>
                <a:gd name="f12" fmla="val 593773"/>
                <a:gd name="f13" fmla="val 659361"/>
                <a:gd name="f14" fmla="+- 0 0 -90"/>
                <a:gd name="f15" fmla="*/ f3 1 10515600"/>
                <a:gd name="f16" fmla="*/ f4 1 712530"/>
                <a:gd name="f17" fmla="+- f7 0 f5"/>
                <a:gd name="f18" fmla="+- f6 0 f5"/>
                <a:gd name="f19" fmla="*/ f14 f0 1"/>
                <a:gd name="f20" fmla="*/ f18 1 10515600"/>
                <a:gd name="f21" fmla="*/ f17 1 712530"/>
                <a:gd name="f22" fmla="*/ 0 f18 1"/>
                <a:gd name="f23" fmla="*/ 118757 f17 1"/>
                <a:gd name="f24" fmla="*/ 118757 f18 1"/>
                <a:gd name="f25" fmla="*/ 0 f17 1"/>
                <a:gd name="f26" fmla="*/ 10396843 f18 1"/>
                <a:gd name="f27" fmla="*/ 10515600 f18 1"/>
                <a:gd name="f28" fmla="*/ 593773 f17 1"/>
                <a:gd name="f29" fmla="*/ 712530 f17 1"/>
                <a:gd name="f30" fmla="*/ f19 1 f2"/>
                <a:gd name="f31" fmla="*/ f22 1 10515600"/>
                <a:gd name="f32" fmla="*/ f23 1 712530"/>
                <a:gd name="f33" fmla="*/ f24 1 10515600"/>
                <a:gd name="f34" fmla="*/ f25 1 712530"/>
                <a:gd name="f35" fmla="*/ f26 1 10515600"/>
                <a:gd name="f36" fmla="*/ f27 1 10515600"/>
                <a:gd name="f37" fmla="*/ f28 1 712530"/>
                <a:gd name="f38" fmla="*/ f29 1 71253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0515600" h="71253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45270" tIns="145270" rIns="145270" bIns="145270" anchor="ctr" anchorCtr="0" compatLnSpc="1">
              <a:noAutofit/>
            </a:bodyPr>
            <a:lstStyle/>
            <a:p>
              <a:pPr marL="0" marR="0" lvl="0" indent="0" algn="l"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900" b="0" i="0" u="none" strike="noStrike" kern="1200" cap="none" spc="0" baseline="0">
                  <a:solidFill>
                    <a:srgbClr val="FFFFFF"/>
                  </a:solidFill>
                  <a:uFillTx/>
                  <a:latin typeface="Aptos"/>
                </a:rPr>
                <a:t>Unvaccinated pregnant woman.</a:t>
              </a:r>
              <a:endParaRPr lang="en-US" sz="2900" b="0" i="0" u="none" strike="noStrike" kern="1200" cap="none" spc="0" baseline="0">
                <a:solidFill>
                  <a:srgbClr val="FFFFFF"/>
                </a:solidFill>
                <a:uFillTx/>
                <a:latin typeface="Aptos"/>
              </a:endParaRPr>
            </a:p>
          </p:txBody>
        </p:sp>
      </p:grpSp>
    </p:spTree>
    <p:extLst>
      <p:ext uri="{BB962C8B-B14F-4D97-AF65-F5344CB8AC3E}">
        <p14:creationId xmlns:p14="http://schemas.microsoft.com/office/powerpoint/2010/main" val="17843564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1"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9" name="Rectangle 68">
            <a:extLst>
              <a:ext uri="{FF2B5EF4-FFF2-40B4-BE49-F238E27FC236}">
                <a16:creationId xmlns:a16="http://schemas.microsoft.com/office/drawing/2014/main" id="{D6F5F07B-A917-442C-82D5-5719737E9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Researcher examining growth in a petrie dish">
            <a:extLst>
              <a:ext uri="{FF2B5EF4-FFF2-40B4-BE49-F238E27FC236}">
                <a16:creationId xmlns:a16="http://schemas.microsoft.com/office/drawing/2014/main" id="{C454D182-2B6C-F6DC-2AE2-465CD3461497}"/>
              </a:ext>
            </a:extLst>
          </p:cNvPr>
          <p:cNvPicPr>
            <a:picLocks noChangeAspect="1"/>
          </p:cNvPicPr>
          <p:nvPr/>
        </p:nvPicPr>
        <p:blipFill rotWithShape="1">
          <a:blip r:embed="rId2"/>
          <a:srcRect t="6401" b="9316"/>
          <a:stretch/>
        </p:blipFill>
        <p:spPr>
          <a:xfrm>
            <a:off x="9" y="-1119"/>
            <a:ext cx="12191982" cy="6859119"/>
          </a:xfrm>
          <a:prstGeom prst="rect">
            <a:avLst/>
          </a:prstGeom>
        </p:spPr>
      </p:pic>
      <p:sp>
        <p:nvSpPr>
          <p:cNvPr id="71" name="Rectangle 70">
            <a:extLst>
              <a:ext uri="{FF2B5EF4-FFF2-40B4-BE49-F238E27FC236}">
                <a16:creationId xmlns:a16="http://schemas.microsoft.com/office/drawing/2014/main" id="{C6C3E48C-655A-4982-8E73-7FB0D9E65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 y="3544047"/>
            <a:ext cx="12191982" cy="3321895"/>
          </a:xfrm>
          <a:prstGeom prst="rect">
            <a:avLst/>
          </a:prstGeom>
          <a:gradFill>
            <a:gsLst>
              <a:gs pos="100000">
                <a:srgbClr val="000000">
                  <a:alpha val="0"/>
                </a:srgbClr>
              </a:gs>
              <a:gs pos="0">
                <a:schemeClr val="tx1"/>
              </a:gs>
              <a:gs pos="0">
                <a:srgbClr val="000000">
                  <a:alpha val="4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BCE2405-238A-8C41-D562-FCD8B24B0D25}"/>
              </a:ext>
            </a:extLst>
          </p:cNvPr>
          <p:cNvSpPr>
            <a:spLocks noGrp="1"/>
          </p:cNvSpPr>
          <p:nvPr>
            <p:ph type="title" idx="4294967295"/>
          </p:nvPr>
        </p:nvSpPr>
        <p:spPr>
          <a:xfrm>
            <a:off x="1783308" y="2838734"/>
            <a:ext cx="8625385" cy="2729554"/>
          </a:xfrm>
        </p:spPr>
        <p:txBody>
          <a:bodyPr vert="horz" lIns="91440" tIns="45720" rIns="91440" bIns="45720" rtlCol="0" anchor="b">
            <a:normAutofit/>
          </a:bodyPr>
          <a:lstStyle/>
          <a:p>
            <a:pPr algn="ctr"/>
            <a:r>
              <a:rPr lang="en-US" dirty="0">
                <a:solidFill>
                  <a:srgbClr val="FFFFFF"/>
                </a:solidFill>
                <a:latin typeface="Arial Nova" panose="020B0504020202020204" pitchFamily="34" charset="0"/>
              </a:rPr>
              <a:t>What are some of the complications of Measles </a:t>
            </a:r>
            <a:r>
              <a:rPr lang="en-US" dirty="0">
                <a:solidFill>
                  <a:srgbClr val="FFFFFF"/>
                </a:solidFill>
              </a:rPr>
              <a:t>?</a:t>
            </a:r>
          </a:p>
        </p:txBody>
      </p:sp>
    </p:spTree>
    <p:extLst>
      <p:ext uri="{BB962C8B-B14F-4D97-AF65-F5344CB8AC3E}">
        <p14:creationId xmlns:p14="http://schemas.microsoft.com/office/powerpoint/2010/main" val="217413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526086-58AF-8281-59FE-1809F8B6C8B5}"/>
              </a:ext>
            </a:extLst>
          </p:cNvPr>
          <p:cNvSpPr>
            <a:spLocks noGrp="1"/>
          </p:cNvSpPr>
          <p:nvPr>
            <p:ph type="title"/>
          </p:nvPr>
        </p:nvSpPr>
        <p:spPr>
          <a:xfrm>
            <a:off x="1422399" y="701749"/>
            <a:ext cx="9343065" cy="999460"/>
          </a:xfrm>
        </p:spPr>
        <p:txBody>
          <a:bodyPr>
            <a:normAutofit/>
          </a:bodyPr>
          <a:lstStyle/>
          <a:p>
            <a:pPr algn="ctr"/>
            <a:r>
              <a:rPr lang="en-GB" dirty="0">
                <a:latin typeface="Arial Nova" panose="020B0504020202020204" pitchFamily="34" charset="0"/>
              </a:rPr>
              <a:t>Measles complications </a:t>
            </a:r>
          </a:p>
        </p:txBody>
      </p:sp>
      <p:sp>
        <p:nvSpPr>
          <p:cNvPr id="11" name="Rectangle 10">
            <a:extLst>
              <a:ext uri="{FF2B5EF4-FFF2-40B4-BE49-F238E27FC236}">
                <a16:creationId xmlns:a16="http://schemas.microsoft.com/office/drawing/2014/main" id="{CDA16EB2-8F47-4759-A206-DA4D0FF38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66901"/>
            <a:ext cx="12192000" cy="49911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4640D54-38BA-3752-CE93-4484AA9145A6}"/>
              </a:ext>
            </a:extLst>
          </p:cNvPr>
          <p:cNvGraphicFramePr>
            <a:graphicFrameLocks noGrp="1"/>
          </p:cNvGraphicFramePr>
          <p:nvPr>
            <p:ph idx="1"/>
            <p:extLst>
              <p:ext uri="{D42A27DB-BD31-4B8C-83A1-F6EECF244321}">
                <p14:modId xmlns:p14="http://schemas.microsoft.com/office/powerpoint/2010/main" val="3328862334"/>
              </p:ext>
            </p:extLst>
          </p:nvPr>
        </p:nvGraphicFramePr>
        <p:xfrm>
          <a:off x="571500" y="2372659"/>
          <a:ext cx="11049000" cy="3901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82526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34E1C-7D6E-2391-CE42-F9E2AC20E131}"/>
              </a:ext>
            </a:extLst>
          </p:cNvPr>
          <p:cNvSpPr>
            <a:spLocks noGrp="1"/>
          </p:cNvSpPr>
          <p:nvPr>
            <p:ph type="title"/>
          </p:nvPr>
        </p:nvSpPr>
        <p:spPr>
          <a:xfrm>
            <a:off x="8643193" y="489507"/>
            <a:ext cx="3091607" cy="1655483"/>
          </a:xfrm>
        </p:spPr>
        <p:txBody>
          <a:bodyPr anchor="b">
            <a:normAutofit/>
          </a:bodyPr>
          <a:lstStyle/>
          <a:p>
            <a:r>
              <a:rPr lang="en-GB" sz="4000" dirty="0">
                <a:latin typeface="Arial Nova" panose="020B0504020202020204" pitchFamily="34" charset="0"/>
              </a:rPr>
              <a:t>Measles </a:t>
            </a:r>
          </a:p>
        </p:txBody>
      </p:sp>
      <p:pic>
        <p:nvPicPr>
          <p:cNvPr id="5" name="Picture 4" descr="Laboratory microscope">
            <a:extLst>
              <a:ext uri="{FF2B5EF4-FFF2-40B4-BE49-F238E27FC236}">
                <a16:creationId xmlns:a16="http://schemas.microsoft.com/office/drawing/2014/main" id="{1ED7A31C-EDD9-D89C-2E60-85398712459D}"/>
              </a:ext>
            </a:extLst>
          </p:cNvPr>
          <p:cNvPicPr>
            <a:picLocks noChangeAspect="1"/>
          </p:cNvPicPr>
          <p:nvPr/>
        </p:nvPicPr>
        <p:blipFill rotWithShape="1">
          <a:blip r:embed="rId2"/>
          <a:srcRect l="15194" r="276" b="-1"/>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97BE7CF3-ECE0-D8A1-6187-53185C690F9D}"/>
              </a:ext>
            </a:extLst>
          </p:cNvPr>
          <p:cNvSpPr>
            <a:spLocks noGrp="1"/>
          </p:cNvSpPr>
          <p:nvPr>
            <p:ph idx="1"/>
          </p:nvPr>
        </p:nvSpPr>
        <p:spPr>
          <a:xfrm>
            <a:off x="8643193" y="2418408"/>
            <a:ext cx="2942813" cy="3540265"/>
          </a:xfrm>
        </p:spPr>
        <p:txBody>
          <a:bodyPr>
            <a:normAutofit/>
          </a:bodyPr>
          <a:lstStyle/>
          <a:p>
            <a:pPr marL="0" indent="0">
              <a:buNone/>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hlinkClick r:id="rId3"/>
              </a:rPr>
              <a:t>https://youtu.be/Fy6NBMETSrg?feature=shared</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31794504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9" name="Group 288">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290"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1"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2"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3"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4"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5"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6"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7"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8"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9"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0"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1"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2"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3"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4"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5"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6"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7"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8"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9"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0"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1"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2"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3"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4"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5"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6"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7"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8"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9"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0"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1"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2"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3"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4"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5"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6"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7"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8"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9"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0"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1"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2"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3"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4"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5"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6"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7"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8"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9"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0"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1"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2"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3"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4"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5"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347" name="Rectangle 346">
            <a:extLst>
              <a:ext uri="{FF2B5EF4-FFF2-40B4-BE49-F238E27FC236}">
                <a16:creationId xmlns:a16="http://schemas.microsoft.com/office/drawing/2014/main" id="{D6F5F07B-A917-442C-82D5-5719737E9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olution dispensed using electronic pipette">
            <a:extLst>
              <a:ext uri="{FF2B5EF4-FFF2-40B4-BE49-F238E27FC236}">
                <a16:creationId xmlns:a16="http://schemas.microsoft.com/office/drawing/2014/main" id="{B03123A8-5C47-CC9F-21D9-7FF89CD33445}"/>
              </a:ext>
            </a:extLst>
          </p:cNvPr>
          <p:cNvPicPr>
            <a:picLocks noChangeAspect="1"/>
          </p:cNvPicPr>
          <p:nvPr/>
        </p:nvPicPr>
        <p:blipFill rotWithShape="1">
          <a:blip r:embed="rId2"/>
          <a:srcRect b="15717"/>
          <a:stretch/>
        </p:blipFill>
        <p:spPr>
          <a:xfrm>
            <a:off x="20" y="10"/>
            <a:ext cx="12191980" cy="6857990"/>
          </a:xfrm>
          <a:prstGeom prst="rect">
            <a:avLst/>
          </a:prstGeom>
        </p:spPr>
      </p:pic>
      <p:sp>
        <p:nvSpPr>
          <p:cNvPr id="348" name="Rectangle 347">
            <a:extLst>
              <a:ext uri="{FF2B5EF4-FFF2-40B4-BE49-F238E27FC236}">
                <a16:creationId xmlns:a16="http://schemas.microsoft.com/office/drawing/2014/main" id="{C6C3E48C-655A-4982-8E73-7FB0D9E65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 y="3307170"/>
            <a:ext cx="12191982" cy="3558767"/>
          </a:xfrm>
          <a:prstGeom prst="rect">
            <a:avLst/>
          </a:prstGeom>
          <a:gradFill>
            <a:gsLst>
              <a:gs pos="89000">
                <a:srgbClr val="000000">
                  <a:alpha val="0"/>
                </a:srgbClr>
              </a:gs>
              <a:gs pos="0">
                <a:schemeClr val="tx1"/>
              </a:gs>
              <a:gs pos="56000">
                <a:srgbClr val="000000">
                  <a:alpha val="26000"/>
                </a:srgbClr>
              </a:gs>
              <a:gs pos="14000">
                <a:srgbClr val="000000">
                  <a:alpha val="37000"/>
                </a:srgbClr>
              </a:gs>
              <a:gs pos="0">
                <a:srgbClr val="000000">
                  <a:alpha val="2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6B7997-020A-CE13-050C-56DD94D35552}"/>
              </a:ext>
            </a:extLst>
          </p:cNvPr>
          <p:cNvSpPr>
            <a:spLocks noGrp="1"/>
          </p:cNvSpPr>
          <p:nvPr>
            <p:ph type="title" idx="4294967295"/>
          </p:nvPr>
        </p:nvSpPr>
        <p:spPr>
          <a:xfrm>
            <a:off x="1783308" y="2838734"/>
            <a:ext cx="8625385" cy="2729554"/>
          </a:xfrm>
        </p:spPr>
        <p:txBody>
          <a:bodyPr vert="horz" lIns="91440" tIns="45720" rIns="91440" bIns="45720" rtlCol="0" anchor="b">
            <a:normAutofit/>
          </a:bodyPr>
          <a:lstStyle/>
          <a:p>
            <a:pPr algn="ctr"/>
            <a:r>
              <a:rPr lang="en-US" dirty="0">
                <a:solidFill>
                  <a:srgbClr val="FFFFFF"/>
                </a:solidFill>
                <a:latin typeface="Arial Nova" panose="020B0504020202020204" pitchFamily="34" charset="0"/>
              </a:rPr>
              <a:t>How do we eradicate Measles?</a:t>
            </a:r>
          </a:p>
        </p:txBody>
      </p:sp>
    </p:spTree>
    <p:extLst>
      <p:ext uri="{BB962C8B-B14F-4D97-AF65-F5344CB8AC3E}">
        <p14:creationId xmlns:p14="http://schemas.microsoft.com/office/powerpoint/2010/main" val="100343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6B2E6538-EB9E-780E-42ED-7ED94F5E328B}"/>
              </a:ext>
            </a:extLst>
          </p:cNvPr>
          <p:cNvPicPr>
            <a:picLocks noChangeAspect="1"/>
          </p:cNvPicPr>
          <p:nvPr/>
        </p:nvPicPr>
        <p:blipFill rotWithShape="1">
          <a:blip r:embed="rId2">
            <a:alphaModFix amt="60000"/>
          </a:blip>
          <a:srcRect l="31157" r="17436" b="-1"/>
          <a:stretch/>
        </p:blipFill>
        <p:spPr>
          <a:xfrm>
            <a:off x="-1" y="1"/>
            <a:ext cx="5295331" cy="6875834"/>
          </a:xfrm>
          <a:prstGeom prst="rect">
            <a:avLst/>
          </a:prstGeom>
        </p:spPr>
      </p:pic>
      <p:sp>
        <p:nvSpPr>
          <p:cNvPr id="2" name="Title 1">
            <a:extLst>
              <a:ext uri="{FF2B5EF4-FFF2-40B4-BE49-F238E27FC236}">
                <a16:creationId xmlns:a16="http://schemas.microsoft.com/office/drawing/2014/main" id="{A11ADB0C-2D54-3ED5-C31D-1188561CA51F}"/>
              </a:ext>
            </a:extLst>
          </p:cNvPr>
          <p:cNvSpPr>
            <a:spLocks noGrp="1"/>
          </p:cNvSpPr>
          <p:nvPr>
            <p:ph type="title"/>
          </p:nvPr>
        </p:nvSpPr>
        <p:spPr>
          <a:xfrm>
            <a:off x="591674" y="1395699"/>
            <a:ext cx="4223965" cy="4111831"/>
          </a:xfrm>
        </p:spPr>
        <p:txBody>
          <a:bodyPr>
            <a:normAutofit/>
          </a:bodyPr>
          <a:lstStyle/>
          <a:p>
            <a:pPr algn="ctr"/>
            <a:r>
              <a:rPr lang="en-GB" dirty="0">
                <a:solidFill>
                  <a:srgbClr val="FFFFFF"/>
                </a:solidFill>
                <a:latin typeface="Arial Nova" panose="020B0504020202020204" pitchFamily="34" charset="0"/>
              </a:rPr>
              <a:t>Eradication of Measles</a:t>
            </a:r>
          </a:p>
        </p:txBody>
      </p:sp>
      <p:graphicFrame>
        <p:nvGraphicFramePr>
          <p:cNvPr id="13" name="Content Placeholder 2">
            <a:extLst>
              <a:ext uri="{FF2B5EF4-FFF2-40B4-BE49-F238E27FC236}">
                <a16:creationId xmlns:a16="http://schemas.microsoft.com/office/drawing/2014/main" id="{5245D353-4BA1-8602-5451-29EAC9E5BA06}"/>
              </a:ext>
            </a:extLst>
          </p:cNvPr>
          <p:cNvGraphicFramePr>
            <a:graphicFrameLocks noGrp="1"/>
          </p:cNvGraphicFramePr>
          <p:nvPr>
            <p:ph idx="1"/>
            <p:extLst>
              <p:ext uri="{D42A27DB-BD31-4B8C-83A1-F6EECF244321}">
                <p14:modId xmlns:p14="http://schemas.microsoft.com/office/powerpoint/2010/main" val="4286160997"/>
              </p:ext>
            </p:extLst>
          </p:nvPr>
        </p:nvGraphicFramePr>
        <p:xfrm>
          <a:off x="5791201" y="115613"/>
          <a:ext cx="6394822" cy="67602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76360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733911-D7E3-742E-EEE7-12C5C350104D}"/>
              </a:ext>
            </a:extLst>
          </p:cNvPr>
          <p:cNvSpPr>
            <a:spLocks noGrp="1"/>
          </p:cNvSpPr>
          <p:nvPr>
            <p:ph type="title"/>
          </p:nvPr>
        </p:nvSpPr>
        <p:spPr>
          <a:xfrm>
            <a:off x="877326" y="792916"/>
            <a:ext cx="10426923" cy="846581"/>
          </a:xfrm>
        </p:spPr>
        <p:txBody>
          <a:bodyPr>
            <a:normAutofit/>
          </a:bodyPr>
          <a:lstStyle/>
          <a:p>
            <a:pPr algn="ctr"/>
            <a:r>
              <a:rPr lang="en-GB" dirty="0">
                <a:latin typeface="Arial Nova" panose="020B0504020202020204" pitchFamily="34" charset="0"/>
              </a:rPr>
              <a:t>Eradication of Measles</a:t>
            </a:r>
          </a:p>
        </p:txBody>
      </p:sp>
      <p:sp>
        <p:nvSpPr>
          <p:cNvPr id="12"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6018" y="169903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4969" y="172350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0691" y="170625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5291" y="168963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83918" y="171849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07232" y="173399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665993" y="172175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958428" y="169482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8566" y="178295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43340" y="171848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63918" y="179572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699219" y="178170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38154" y="177124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25078" y="174104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6561" y="177776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18593" y="184141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877354" y="178021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31821" y="178021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81447" y="184713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25006" y="178021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0621" y="1958820"/>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67876" y="191226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55785" y="182713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6796" y="19388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41150" y="18227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52139" y="184141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74567" y="178674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34759" y="17900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14652" y="179572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76684" y="185937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137524" y="179917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99" y="188359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56267" y="181979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3018" y="1943167"/>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277721" y="197106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572383" y="1946023"/>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54193" y="180335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37628" y="186263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19407" y="180796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51575" y="182431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230164" y="180706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51876" y="176280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43391" y="1759541"/>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66705" y="1775047"/>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4906" y="179218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578638" y="1792714"/>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858039" y="1824004"/>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02813" y="175954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78066" y="180477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511612" y="1804776"/>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23391" y="183677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58692" y="1822760"/>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697627" y="18122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940920" y="1810489"/>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28451" y="182976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16034" y="1818819"/>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536827" y="1821266"/>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91294" y="1821267"/>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084479" y="1821265"/>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409702" y="1821267"/>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34040" y="1827796"/>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915258" y="186818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0494" y="198458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076791" y="1990554"/>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314022" y="201672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28670" y="2009731"/>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52808" y="2031819"/>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995484" y="199717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50834" y="2028557"/>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37067" y="2038617"/>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822857" y="2027626"/>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32866" y="2045318"/>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25618" y="2028556"/>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507420" y="2040797"/>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00604" y="2031819"/>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66179" y="2095470"/>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16079" y="2058750"/>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68636" y="2056301"/>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568517" y="205266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93248" y="2045573"/>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29200" y="204304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92025" y="2027462"/>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6"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37627" y="2065277"/>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8"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27269" y="205915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0"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50053" y="2062420"/>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2"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9601" y="200428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4"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635670" y="198592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6"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16961" y="1988004"/>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8"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81089" y="2011634"/>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0"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264051" y="199939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2"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92157" y="2025636"/>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688454" y="2031605"/>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6"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925685" y="2057774"/>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8"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40333" y="2050782"/>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0"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64471" y="2072870"/>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2"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607147" y="2055076"/>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4"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862497" y="2069608"/>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6"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139671" y="206263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8"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43822" y="203941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0"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35678" y="2029214"/>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2"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37281" y="2069607"/>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4"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9083" y="2081848"/>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6"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12267" y="207287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8"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77842" y="2136521"/>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0"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627742" y="2099801"/>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2"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880299" y="2097352"/>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aphicFrame>
        <p:nvGraphicFramePr>
          <p:cNvPr id="5" name="Content Placeholder 2">
            <a:extLst>
              <a:ext uri="{FF2B5EF4-FFF2-40B4-BE49-F238E27FC236}">
                <a16:creationId xmlns:a16="http://schemas.microsoft.com/office/drawing/2014/main" id="{62EBD937-1E71-4C88-B55E-B3E5F4EDABB4}"/>
              </a:ext>
            </a:extLst>
          </p:cNvPr>
          <p:cNvGraphicFramePr>
            <a:graphicFrameLocks noGrp="1"/>
          </p:cNvGraphicFramePr>
          <p:nvPr>
            <p:ph idx="1"/>
            <p:extLst>
              <p:ext uri="{D42A27DB-BD31-4B8C-83A1-F6EECF244321}">
                <p14:modId xmlns:p14="http://schemas.microsoft.com/office/powerpoint/2010/main" val="873250586"/>
              </p:ext>
            </p:extLst>
          </p:nvPr>
        </p:nvGraphicFramePr>
        <p:xfrm>
          <a:off x="877326" y="1978758"/>
          <a:ext cx="10722902" cy="48792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10618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A27A5CA-8322-4584-B42A-F26916528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5660551-9FDE-4500-BEA5-DF82DC00D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8E37D5E-2F40-4CD5-A0F2-04001FB75C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0652" y="883545"/>
            <a:ext cx="11121347" cy="51022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99002-0840-0925-00CD-96D8DED07B52}"/>
              </a:ext>
            </a:extLst>
          </p:cNvPr>
          <p:cNvSpPr>
            <a:spLocks noGrp="1"/>
          </p:cNvSpPr>
          <p:nvPr>
            <p:ph type="title"/>
          </p:nvPr>
        </p:nvSpPr>
        <p:spPr>
          <a:xfrm>
            <a:off x="5391411" y="1133783"/>
            <a:ext cx="6229088" cy="1124142"/>
          </a:xfrm>
        </p:spPr>
        <p:txBody>
          <a:bodyPr>
            <a:normAutofit/>
          </a:bodyPr>
          <a:lstStyle/>
          <a:p>
            <a:r>
              <a:rPr lang="en-GB" dirty="0">
                <a:latin typeface="Arial Nova" panose="020B0504020202020204" pitchFamily="34" charset="0"/>
              </a:rPr>
              <a:t>Eradication of Measles </a:t>
            </a:r>
          </a:p>
        </p:txBody>
      </p:sp>
      <p:pic>
        <p:nvPicPr>
          <p:cNvPr id="5" name="Picture 4" descr="Pharmaceutical research lab">
            <a:extLst>
              <a:ext uri="{FF2B5EF4-FFF2-40B4-BE49-F238E27FC236}">
                <a16:creationId xmlns:a16="http://schemas.microsoft.com/office/drawing/2014/main" id="{C5DC75C4-62E0-F818-57CB-466A3B9C808C}"/>
              </a:ext>
            </a:extLst>
          </p:cNvPr>
          <p:cNvPicPr>
            <a:picLocks noChangeAspect="1"/>
          </p:cNvPicPr>
          <p:nvPr/>
        </p:nvPicPr>
        <p:blipFill rotWithShape="1">
          <a:blip r:embed="rId2"/>
          <a:srcRect l="28313" r="17987" b="1"/>
          <a:stretch/>
        </p:blipFill>
        <p:spPr>
          <a:xfrm>
            <a:off x="1" y="50668"/>
            <a:ext cx="5381342" cy="6857999"/>
          </a:xfrm>
          <a:prstGeom prst="rect">
            <a:avLst/>
          </a:prstGeom>
        </p:spPr>
      </p:pic>
      <p:sp>
        <p:nvSpPr>
          <p:cNvPr id="3" name="Content Placeholder 2">
            <a:extLst>
              <a:ext uri="{FF2B5EF4-FFF2-40B4-BE49-F238E27FC236}">
                <a16:creationId xmlns:a16="http://schemas.microsoft.com/office/drawing/2014/main" id="{5C21945D-C4BF-9BB3-4793-A753C5C8548B}"/>
              </a:ext>
            </a:extLst>
          </p:cNvPr>
          <p:cNvSpPr>
            <a:spLocks noGrp="1"/>
          </p:cNvSpPr>
          <p:nvPr>
            <p:ph idx="1"/>
          </p:nvPr>
        </p:nvSpPr>
        <p:spPr>
          <a:xfrm>
            <a:off x="5391410" y="2374091"/>
            <a:ext cx="6229088" cy="3187979"/>
          </a:xfrm>
        </p:spPr>
        <p:txBody>
          <a:bodyPr>
            <a:normAutofit/>
          </a:bodyPr>
          <a:lstStyle/>
          <a:p>
            <a:endParaRPr lang="en-GB" dirty="0">
              <a:hlinkClick r:id="rId3"/>
            </a:endParaRPr>
          </a:p>
          <a:p>
            <a:endParaRPr lang="en-GB" dirty="0">
              <a:hlinkClick r:id="rId3"/>
            </a:endParaRPr>
          </a:p>
          <a:p>
            <a:r>
              <a:rPr lang="en-GB" dirty="0">
                <a:hlinkClick r:id="rId3"/>
              </a:rPr>
              <a:t>https://youtu.be/LL3GBiixQeI</a:t>
            </a:r>
            <a:endParaRPr lang="en-GB" dirty="0"/>
          </a:p>
          <a:p>
            <a:endParaRPr lang="en-GB" dirty="0"/>
          </a:p>
        </p:txBody>
      </p:sp>
      <p:grpSp>
        <p:nvGrpSpPr>
          <p:cNvPr id="22" name="Group 21">
            <a:extLst>
              <a:ext uri="{FF2B5EF4-FFF2-40B4-BE49-F238E27FC236}">
                <a16:creationId xmlns:a16="http://schemas.microsoft.com/office/drawing/2014/main" id="{393D07FD-8A77-486D-A79A-92CAD7BBAB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1675" y="-37765"/>
            <a:ext cx="1800806" cy="6890619"/>
            <a:chOff x="9641675" y="-37765"/>
            <a:chExt cx="1800806" cy="6890619"/>
          </a:xfrm>
        </p:grpSpPr>
        <p:sp>
          <p:nvSpPr>
            <p:cNvPr id="23" name="Freeform 53">
              <a:extLst>
                <a:ext uri="{FF2B5EF4-FFF2-40B4-BE49-F238E27FC236}">
                  <a16:creationId xmlns:a16="http://schemas.microsoft.com/office/drawing/2014/main" id="{36B184DD-523D-4294-AF51-AA45922CE7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55835" y="6746900"/>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78">
              <a:extLst>
                <a:ext uri="{FF2B5EF4-FFF2-40B4-BE49-F238E27FC236}">
                  <a16:creationId xmlns:a16="http://schemas.microsoft.com/office/drawing/2014/main" id="{6E393635-9ABA-4EE9-8984-D5B554D94A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30949" y="622188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9">
              <a:extLst>
                <a:ext uri="{FF2B5EF4-FFF2-40B4-BE49-F238E27FC236}">
                  <a16:creationId xmlns:a16="http://schemas.microsoft.com/office/drawing/2014/main" id="{2A5EAEA1-79EC-462F-A08B-6139634F7E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321" y="6452926"/>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80">
              <a:extLst>
                <a:ext uri="{FF2B5EF4-FFF2-40B4-BE49-F238E27FC236}">
                  <a16:creationId xmlns:a16="http://schemas.microsoft.com/office/drawing/2014/main" id="{1D2E5290-45AD-48B0-B9A0-7AE0A908BF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37980" y="669072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4">
              <a:extLst>
                <a:ext uri="{FF2B5EF4-FFF2-40B4-BE49-F238E27FC236}">
                  <a16:creationId xmlns:a16="http://schemas.microsoft.com/office/drawing/2014/main" id="{E13C4831-440C-418E-9302-DDD9BFE382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12439" y="6017295"/>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06">
              <a:extLst>
                <a:ext uri="{FF2B5EF4-FFF2-40B4-BE49-F238E27FC236}">
                  <a16:creationId xmlns:a16="http://schemas.microsoft.com/office/drawing/2014/main" id="{42B526D9-7E5C-4A67-9B1C-9E92092EAF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58107" y="6107832"/>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08">
              <a:extLst>
                <a:ext uri="{FF2B5EF4-FFF2-40B4-BE49-F238E27FC236}">
                  <a16:creationId xmlns:a16="http://schemas.microsoft.com/office/drawing/2014/main" id="{DFA07926-5610-463F-BB98-6659FBA4C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3264" y="671706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112">
              <a:extLst>
                <a:ext uri="{FF2B5EF4-FFF2-40B4-BE49-F238E27FC236}">
                  <a16:creationId xmlns:a16="http://schemas.microsoft.com/office/drawing/2014/main" id="{0CC3E394-72A8-46B8-B333-9A48011536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46533" y="6369083"/>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130">
              <a:extLst>
                <a:ext uri="{FF2B5EF4-FFF2-40B4-BE49-F238E27FC236}">
                  <a16:creationId xmlns:a16="http://schemas.microsoft.com/office/drawing/2014/main" id="{C2F2B81F-CCBD-4D75-A268-529C27BEB4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90908" y="6021285"/>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31">
              <a:extLst>
                <a:ext uri="{FF2B5EF4-FFF2-40B4-BE49-F238E27FC236}">
                  <a16:creationId xmlns:a16="http://schemas.microsoft.com/office/drawing/2014/main" id="{248273A6-4595-4B49-870D-93184B2BCC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04582" y="6516876"/>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35">
              <a:extLst>
                <a:ext uri="{FF2B5EF4-FFF2-40B4-BE49-F238E27FC236}">
                  <a16:creationId xmlns:a16="http://schemas.microsoft.com/office/drawing/2014/main" id="{613F679C-C6B7-45E2-AB85-06F11D016E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91921" y="628721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141">
              <a:extLst>
                <a:ext uri="{FF2B5EF4-FFF2-40B4-BE49-F238E27FC236}">
                  <a16:creationId xmlns:a16="http://schemas.microsoft.com/office/drawing/2014/main" id="{AD733645-CE3B-4C6D-98E4-1C01A1C3F8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65631" y="664316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15">
              <a:extLst>
                <a:ext uri="{FF2B5EF4-FFF2-40B4-BE49-F238E27FC236}">
                  <a16:creationId xmlns:a16="http://schemas.microsoft.com/office/drawing/2014/main" id="{CC6A862F-C126-4979-9572-943E0EFA1E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01364" y="6340249"/>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8">
              <a:extLst>
                <a:ext uri="{FF2B5EF4-FFF2-40B4-BE49-F238E27FC236}">
                  <a16:creationId xmlns:a16="http://schemas.microsoft.com/office/drawing/2014/main" id="{D810D816-815F-4A09-A3E5-451D74A23A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80957" y="607107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22">
              <a:extLst>
                <a:ext uri="{FF2B5EF4-FFF2-40B4-BE49-F238E27FC236}">
                  <a16:creationId xmlns:a16="http://schemas.microsoft.com/office/drawing/2014/main" id="{297ABCD3-B369-4690-81A8-2627F24E4B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84238" y="6727753"/>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23">
              <a:extLst>
                <a:ext uri="{FF2B5EF4-FFF2-40B4-BE49-F238E27FC236}">
                  <a16:creationId xmlns:a16="http://schemas.microsoft.com/office/drawing/2014/main" id="{A2F71286-5332-4172-A372-755A472F37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62485" y="6585217"/>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43">
              <a:extLst>
                <a:ext uri="{FF2B5EF4-FFF2-40B4-BE49-F238E27FC236}">
                  <a16:creationId xmlns:a16="http://schemas.microsoft.com/office/drawing/2014/main" id="{B5108B37-F44A-47A4-A995-524197C47E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16511" y="6540401"/>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51">
              <a:extLst>
                <a:ext uri="{FF2B5EF4-FFF2-40B4-BE49-F238E27FC236}">
                  <a16:creationId xmlns:a16="http://schemas.microsoft.com/office/drawing/2014/main" id="{B4CEC1A4-E49B-426A-A335-FBB8D54341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89480" y="6694817"/>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52">
              <a:extLst>
                <a:ext uri="{FF2B5EF4-FFF2-40B4-BE49-F238E27FC236}">
                  <a16:creationId xmlns:a16="http://schemas.microsoft.com/office/drawing/2014/main" id="{FCF406CD-6197-4FC8-A53E-E4AE9A2C4E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86485" y="6130386"/>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54">
              <a:extLst>
                <a:ext uri="{FF2B5EF4-FFF2-40B4-BE49-F238E27FC236}">
                  <a16:creationId xmlns:a16="http://schemas.microsoft.com/office/drawing/2014/main" id="{A877D66C-F031-4FD3-A679-013BBD597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63413" y="629401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59">
              <a:extLst>
                <a:ext uri="{FF2B5EF4-FFF2-40B4-BE49-F238E27FC236}">
                  <a16:creationId xmlns:a16="http://schemas.microsoft.com/office/drawing/2014/main" id="{841FF123-0600-4ED0-B72B-1704ED1832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43431" y="6554286"/>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78">
              <a:extLst>
                <a:ext uri="{FF2B5EF4-FFF2-40B4-BE49-F238E27FC236}">
                  <a16:creationId xmlns:a16="http://schemas.microsoft.com/office/drawing/2014/main" id="{204EE8DB-CB6A-4043-8892-547496A838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23791" y="6448637"/>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79">
              <a:extLst>
                <a:ext uri="{FF2B5EF4-FFF2-40B4-BE49-F238E27FC236}">
                  <a16:creationId xmlns:a16="http://schemas.microsoft.com/office/drawing/2014/main" id="{D41334E9-5983-47FA-8F3F-E023DE88C4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36163" y="667968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84">
              <a:extLst>
                <a:ext uri="{FF2B5EF4-FFF2-40B4-BE49-F238E27FC236}">
                  <a16:creationId xmlns:a16="http://schemas.microsoft.com/office/drawing/2014/main" id="{6FA6CD72-6404-4323-BFB5-E3C38E38ED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05281" y="6244051"/>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86">
              <a:extLst>
                <a:ext uri="{FF2B5EF4-FFF2-40B4-BE49-F238E27FC236}">
                  <a16:creationId xmlns:a16="http://schemas.microsoft.com/office/drawing/2014/main" id="{8A621A24-4735-44CF-99C1-BC39C2B719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15429" y="599307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06">
              <a:extLst>
                <a:ext uri="{FF2B5EF4-FFF2-40B4-BE49-F238E27FC236}">
                  <a16:creationId xmlns:a16="http://schemas.microsoft.com/office/drawing/2014/main" id="{C55F2697-EFEC-4C5E-9D88-7F77747352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50540" y="636484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10">
              <a:extLst>
                <a:ext uri="{FF2B5EF4-FFF2-40B4-BE49-F238E27FC236}">
                  <a16:creationId xmlns:a16="http://schemas.microsoft.com/office/drawing/2014/main" id="{3E74E34E-E8B2-43CF-A574-E562761D27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41854" y="6032921"/>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12">
              <a:extLst>
                <a:ext uri="{FF2B5EF4-FFF2-40B4-BE49-F238E27FC236}">
                  <a16:creationId xmlns:a16="http://schemas.microsoft.com/office/drawing/2014/main" id="{4FCC862A-0E3B-42C2-9B61-40EE412F2E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99759" y="656660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78">
              <a:extLst>
                <a:ext uri="{FF2B5EF4-FFF2-40B4-BE49-F238E27FC236}">
                  <a16:creationId xmlns:a16="http://schemas.microsoft.com/office/drawing/2014/main" id="{3F715015-E0A6-4A26-9FD6-8150DDF1CE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81278" y="30689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79">
              <a:extLst>
                <a:ext uri="{FF2B5EF4-FFF2-40B4-BE49-F238E27FC236}">
                  <a16:creationId xmlns:a16="http://schemas.microsoft.com/office/drawing/2014/main" id="{0EE0F506-CF28-4919-843E-96C438CCDB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93650" y="537941"/>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80">
              <a:extLst>
                <a:ext uri="{FF2B5EF4-FFF2-40B4-BE49-F238E27FC236}">
                  <a16:creationId xmlns:a16="http://schemas.microsoft.com/office/drawing/2014/main" id="{ABF621B4-0B01-43A4-A7D1-413915B371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88309" y="751829"/>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84">
              <a:extLst>
                <a:ext uri="{FF2B5EF4-FFF2-40B4-BE49-F238E27FC236}">
                  <a16:creationId xmlns:a16="http://schemas.microsoft.com/office/drawing/2014/main" id="{11CEF3FD-9334-449D-9A0D-A874158347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62768" y="102310"/>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06">
              <a:extLst>
                <a:ext uri="{FF2B5EF4-FFF2-40B4-BE49-F238E27FC236}">
                  <a16:creationId xmlns:a16="http://schemas.microsoft.com/office/drawing/2014/main" id="{9FB3FAF8-148B-46ED-9715-58CFE79023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84532" y="21675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08">
              <a:extLst>
                <a:ext uri="{FF2B5EF4-FFF2-40B4-BE49-F238E27FC236}">
                  <a16:creationId xmlns:a16="http://schemas.microsoft.com/office/drawing/2014/main" id="{410E3435-0683-4EF2-9185-B5CADDD60F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79403" y="700379"/>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10">
              <a:extLst>
                <a:ext uri="{FF2B5EF4-FFF2-40B4-BE49-F238E27FC236}">
                  <a16:creationId xmlns:a16="http://schemas.microsoft.com/office/drawing/2014/main" id="{FC146718-F493-4688-93D1-D3C4DBB663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2256" y="-3108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12">
              <a:extLst>
                <a:ext uri="{FF2B5EF4-FFF2-40B4-BE49-F238E27FC236}">
                  <a16:creationId xmlns:a16="http://schemas.microsoft.com/office/drawing/2014/main" id="{1C18D603-D7E6-4574-B11F-2C2462E3C7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72958" y="49593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30">
              <a:extLst>
                <a:ext uri="{FF2B5EF4-FFF2-40B4-BE49-F238E27FC236}">
                  <a16:creationId xmlns:a16="http://schemas.microsoft.com/office/drawing/2014/main" id="{39BAC9E3-0ED4-4E15-9E08-A51F84874F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17189" y="887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31">
              <a:extLst>
                <a:ext uri="{FF2B5EF4-FFF2-40B4-BE49-F238E27FC236}">
                  <a16:creationId xmlns:a16="http://schemas.microsoft.com/office/drawing/2014/main" id="{731CC313-61BB-44C9-9BE8-6CFF0F2B03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31007" y="6437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35">
              <a:extLst>
                <a:ext uri="{FF2B5EF4-FFF2-40B4-BE49-F238E27FC236}">
                  <a16:creationId xmlns:a16="http://schemas.microsoft.com/office/drawing/2014/main" id="{55944B1A-48F3-4273-A87D-B12B35F8E1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18346" y="4140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0">
              <a:extLst>
                <a:ext uri="{FF2B5EF4-FFF2-40B4-BE49-F238E27FC236}">
                  <a16:creationId xmlns:a16="http://schemas.microsoft.com/office/drawing/2014/main" id="{2C030015-13DB-4AAA-B2C5-0DB11B17B6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03754" y="2767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5">
              <a:extLst>
                <a:ext uri="{FF2B5EF4-FFF2-40B4-BE49-F238E27FC236}">
                  <a16:creationId xmlns:a16="http://schemas.microsoft.com/office/drawing/2014/main" id="{4CCDA4CA-802B-4060-84E8-3A5BCC2535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07684" y="54187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8">
              <a:extLst>
                <a:ext uri="{FF2B5EF4-FFF2-40B4-BE49-F238E27FC236}">
                  <a16:creationId xmlns:a16="http://schemas.microsoft.com/office/drawing/2014/main" id="{4AFB2596-28AD-4968-AC8C-0C89D5F830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11098" y="28512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22">
              <a:extLst>
                <a:ext uri="{FF2B5EF4-FFF2-40B4-BE49-F238E27FC236}">
                  <a16:creationId xmlns:a16="http://schemas.microsoft.com/office/drawing/2014/main" id="{2877C19B-C85A-43A8-9D22-E3555757E6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928419" y="17433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23">
              <a:extLst>
                <a:ext uri="{FF2B5EF4-FFF2-40B4-BE49-F238E27FC236}">
                  <a16:creationId xmlns:a16="http://schemas.microsoft.com/office/drawing/2014/main" id="{86BB8A06-3A72-4664-906D-A764FD3C89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468805" y="78683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30">
              <a:extLst>
                <a:ext uri="{FF2B5EF4-FFF2-40B4-BE49-F238E27FC236}">
                  <a16:creationId xmlns:a16="http://schemas.microsoft.com/office/drawing/2014/main" id="{13A6CBDF-A71E-4C76-90F5-F93EC0472A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08839" y="102815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43">
              <a:extLst>
                <a:ext uri="{FF2B5EF4-FFF2-40B4-BE49-F238E27FC236}">
                  <a16:creationId xmlns:a16="http://schemas.microsoft.com/office/drawing/2014/main" id="{CDDE2395-D4D4-4B16-998E-BA13687949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22831" y="73604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51">
              <a:extLst>
                <a:ext uri="{FF2B5EF4-FFF2-40B4-BE49-F238E27FC236}">
                  <a16:creationId xmlns:a16="http://schemas.microsoft.com/office/drawing/2014/main" id="{20EB19B9-57B7-4434-BB0A-07330B446C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44710" y="78168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52">
              <a:extLst>
                <a:ext uri="{FF2B5EF4-FFF2-40B4-BE49-F238E27FC236}">
                  <a16:creationId xmlns:a16="http://schemas.microsoft.com/office/drawing/2014/main" id="{0C4C9822-221D-4DFD-A8F0-88BDB960D5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28441" y="302042"/>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54">
              <a:extLst>
                <a:ext uri="{FF2B5EF4-FFF2-40B4-BE49-F238E27FC236}">
                  <a16:creationId xmlns:a16="http://schemas.microsoft.com/office/drawing/2014/main" id="{75210329-C983-4B1D-8573-5EB689CF4C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169733" y="48965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59">
              <a:extLst>
                <a:ext uri="{FF2B5EF4-FFF2-40B4-BE49-F238E27FC236}">
                  <a16:creationId xmlns:a16="http://schemas.microsoft.com/office/drawing/2014/main" id="{12078099-9836-4B34-B3F8-123577D27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21688" y="10720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78">
              <a:extLst>
                <a:ext uri="{FF2B5EF4-FFF2-40B4-BE49-F238E27FC236}">
                  <a16:creationId xmlns:a16="http://schemas.microsoft.com/office/drawing/2014/main" id="{DDC4164A-CF54-4258-93D9-E2985D8373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930111" y="59647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79">
              <a:extLst>
                <a:ext uri="{FF2B5EF4-FFF2-40B4-BE49-F238E27FC236}">
                  <a16:creationId xmlns:a16="http://schemas.microsoft.com/office/drawing/2014/main" id="{5757C01C-EDE3-4DA2-A988-C56F92676C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941712" y="802447"/>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84">
              <a:extLst>
                <a:ext uri="{FF2B5EF4-FFF2-40B4-BE49-F238E27FC236}">
                  <a16:creationId xmlns:a16="http://schemas.microsoft.com/office/drawing/2014/main" id="{3DFE3A5E-CE1B-44A3-90D9-F7ECC6F864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911601" y="39188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86">
              <a:extLst>
                <a:ext uri="{FF2B5EF4-FFF2-40B4-BE49-F238E27FC236}">
                  <a16:creationId xmlns:a16="http://schemas.microsoft.com/office/drawing/2014/main" id="{96392746-AF8E-4EC4-ABD1-04C4AB9DE1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921570" y="21975"/>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06">
              <a:extLst>
                <a:ext uri="{FF2B5EF4-FFF2-40B4-BE49-F238E27FC236}">
                  <a16:creationId xmlns:a16="http://schemas.microsoft.com/office/drawing/2014/main" id="{63B0352C-E450-4B7D-826D-25B95A158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657269" y="46449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10">
              <a:extLst>
                <a:ext uri="{FF2B5EF4-FFF2-40B4-BE49-F238E27FC236}">
                  <a16:creationId xmlns:a16="http://schemas.microsoft.com/office/drawing/2014/main" id="{291D0AEA-30E5-47FC-9CBD-F59E92418A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634993" y="21666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12">
              <a:extLst>
                <a:ext uri="{FF2B5EF4-FFF2-40B4-BE49-F238E27FC236}">
                  <a16:creationId xmlns:a16="http://schemas.microsoft.com/office/drawing/2014/main" id="{5D3E4E8D-958E-4303-B0DC-F363C12567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645695" y="70781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8">
              <a:extLst>
                <a:ext uri="{FF2B5EF4-FFF2-40B4-BE49-F238E27FC236}">
                  <a16:creationId xmlns:a16="http://schemas.microsoft.com/office/drawing/2014/main" id="{D496ABB3-10B3-42C9-B3B5-8AE46C11AB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647385" y="3251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4961890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523042-D4D8-13CE-1536-630B42C8D45D}"/>
              </a:ext>
            </a:extLst>
          </p:cNvPr>
          <p:cNvSpPr>
            <a:spLocks noGrp="1"/>
          </p:cNvSpPr>
          <p:nvPr>
            <p:ph type="title"/>
          </p:nvPr>
        </p:nvSpPr>
        <p:spPr>
          <a:xfrm>
            <a:off x="1422399" y="91441"/>
            <a:ext cx="9343065" cy="914400"/>
          </a:xfrm>
        </p:spPr>
        <p:txBody>
          <a:bodyPr>
            <a:normAutofit/>
          </a:bodyPr>
          <a:lstStyle/>
          <a:p>
            <a:pPr algn="ctr"/>
            <a:r>
              <a:rPr lang="en-GB" dirty="0">
                <a:latin typeface="Arial Nova" panose="020B0504020202020204" pitchFamily="34" charset="0"/>
              </a:rPr>
              <a:t>Conclusion </a:t>
            </a:r>
          </a:p>
        </p:txBody>
      </p:sp>
      <p:sp>
        <p:nvSpPr>
          <p:cNvPr id="11" name="Rectangle 10">
            <a:extLst>
              <a:ext uri="{FF2B5EF4-FFF2-40B4-BE49-F238E27FC236}">
                <a16:creationId xmlns:a16="http://schemas.microsoft.com/office/drawing/2014/main" id="{CDA16EB2-8F47-4759-A206-DA4D0FF38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66901"/>
            <a:ext cx="12192000" cy="49911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ED24357-9A35-19B2-CC28-15DB894405E2}"/>
              </a:ext>
            </a:extLst>
          </p:cNvPr>
          <p:cNvGraphicFramePr>
            <a:graphicFrameLocks noGrp="1"/>
          </p:cNvGraphicFramePr>
          <p:nvPr>
            <p:ph idx="1"/>
            <p:extLst>
              <p:ext uri="{D42A27DB-BD31-4B8C-83A1-F6EECF244321}">
                <p14:modId xmlns:p14="http://schemas.microsoft.com/office/powerpoint/2010/main" val="775997248"/>
              </p:ext>
            </p:extLst>
          </p:nvPr>
        </p:nvGraphicFramePr>
        <p:xfrm>
          <a:off x="571500" y="1005841"/>
          <a:ext cx="11049000" cy="58521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31788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E893A-BD34-D85B-9BBF-32A34932D0EA}"/>
              </a:ext>
            </a:extLst>
          </p:cNvPr>
          <p:cNvSpPr>
            <a:spLocks noGrp="1"/>
          </p:cNvSpPr>
          <p:nvPr>
            <p:ph type="title"/>
          </p:nvPr>
        </p:nvSpPr>
        <p:spPr>
          <a:xfrm>
            <a:off x="1069848" y="91441"/>
            <a:ext cx="9634011" cy="792480"/>
          </a:xfrm>
        </p:spPr>
        <p:txBody>
          <a:bodyPr>
            <a:normAutofit/>
          </a:bodyPr>
          <a:lstStyle/>
          <a:p>
            <a:r>
              <a:rPr lang="en-GB"/>
              <a:t>References </a:t>
            </a:r>
            <a:endParaRPr lang="en-GB" dirty="0"/>
          </a:p>
        </p:txBody>
      </p:sp>
      <p:sp>
        <p:nvSpPr>
          <p:cNvPr id="3" name="Content Placeholder 2">
            <a:extLst>
              <a:ext uri="{FF2B5EF4-FFF2-40B4-BE49-F238E27FC236}">
                <a16:creationId xmlns:a16="http://schemas.microsoft.com/office/drawing/2014/main" id="{51D00316-155B-5A1A-A1BB-DE0C495F543C}"/>
              </a:ext>
            </a:extLst>
          </p:cNvPr>
          <p:cNvSpPr>
            <a:spLocks noGrp="1"/>
          </p:cNvSpPr>
          <p:nvPr>
            <p:ph idx="1"/>
          </p:nvPr>
        </p:nvSpPr>
        <p:spPr>
          <a:xfrm>
            <a:off x="94593" y="812800"/>
            <a:ext cx="11950261" cy="6299200"/>
          </a:xfrm>
        </p:spPr>
        <p:txBody>
          <a:bodyPr>
            <a:normAutofit fontScale="77500" lnSpcReduction="20000"/>
          </a:bodyPr>
          <a:lstStyle/>
          <a:p>
            <a:r>
              <a:rPr lang="en-GB" sz="1900" dirty="0">
                <a:latin typeface="Aptos" panose="020B0004020202020204" pitchFamily="34" charset="0"/>
              </a:rPr>
              <a:t>Durrheim, D. N. Crowcroft, N, S. Strebel, P. M. (2014)’ Measles- The epidemiology of elimination’ </a:t>
            </a:r>
            <a:r>
              <a:rPr lang="en-GB" sz="1900" i="1" dirty="0">
                <a:latin typeface="Aptos" panose="020B0004020202020204" pitchFamily="34" charset="0"/>
              </a:rPr>
              <a:t>Science Direct </a:t>
            </a:r>
            <a:r>
              <a:rPr lang="en-GB" sz="1900" dirty="0">
                <a:latin typeface="Aptos" panose="020B0004020202020204" pitchFamily="34" charset="0"/>
              </a:rPr>
              <a:t>Vol 32 (51) pp 6880-6883.</a:t>
            </a:r>
          </a:p>
          <a:p>
            <a:r>
              <a:rPr lang="en-GB" sz="2000" dirty="0">
                <a:effectLst/>
                <a:latin typeface="Calibri" panose="020F0502020204030204" pitchFamily="34" charset="0"/>
                <a:ea typeface="Calibri" panose="020F0502020204030204" pitchFamily="34" charset="0"/>
                <a:cs typeface="Calibri" panose="020F0502020204030204" pitchFamily="34" charset="0"/>
              </a:rPr>
              <a:t>Middleton, A.(2023) </a:t>
            </a:r>
            <a:r>
              <a:rPr lang="en-GB" sz="2000" i="1" dirty="0">
                <a:effectLst/>
                <a:latin typeface="Calibri" panose="020F0502020204030204" pitchFamily="34" charset="0"/>
                <a:ea typeface="Calibri" panose="020F0502020204030204" pitchFamily="34" charset="0"/>
                <a:cs typeface="Calibri" panose="020F0502020204030204" pitchFamily="34" charset="0"/>
              </a:rPr>
              <a:t>Warning to parents as measles cases sour across the country with kids left unprotected</a:t>
            </a:r>
            <a:r>
              <a:rPr lang="en-GB" sz="2000" dirty="0">
                <a:effectLst/>
                <a:latin typeface="Calibri" panose="020F0502020204030204" pitchFamily="34" charset="0"/>
                <a:ea typeface="Calibri" panose="020F0502020204030204" pitchFamily="34" charset="0"/>
                <a:cs typeface="Calibri" panose="020F0502020204030204" pitchFamily="34" charset="0"/>
              </a:rPr>
              <a:t>. Available at: https:www.netmums.com-sour-across-the-country-with-kids-left-unprotected(Accessed /03/2024) </a:t>
            </a:r>
          </a:p>
          <a:p>
            <a:r>
              <a:rPr lang="en-GB" sz="1900" dirty="0">
                <a:effectLst/>
                <a:latin typeface="Aptos" panose="020B0004020202020204" pitchFamily="34" charset="0"/>
                <a:ea typeface="Calibri" panose="020F0502020204030204" pitchFamily="34" charset="0"/>
                <a:cs typeface="Calibri" panose="020F0502020204030204" pitchFamily="34" charset="0"/>
              </a:rPr>
              <a:t>NHS (2018) Available at: </a:t>
            </a:r>
            <a:r>
              <a:rPr lang="en-GB" sz="1900" dirty="0">
                <a:solidFill>
                  <a:schemeClr val="tx1">
                    <a:lumMod val="95000"/>
                    <a:lumOff val="5000"/>
                  </a:schemeClr>
                </a:solidFill>
                <a:effectLst/>
                <a:latin typeface="Aptos" panose="020B0004020202020204" pitchFamily="34" charset="0"/>
                <a:ea typeface="Calibri" panose="020F0502020204030204" pitchFamily="34" charset="0"/>
                <a:cs typeface="Calibri" panose="020F0502020204030204" pitchFamily="34" charset="0"/>
              </a:rPr>
              <a:t>https://www.cdc.gov/measles/transmission.html#:~:text=Measles%20is%20a%20highly%20contagious,mouths%2C%20they%20can%20become%20infected (Accessed 12/03/2024)</a:t>
            </a:r>
          </a:p>
          <a:p>
            <a:r>
              <a:rPr lang="en-GB" sz="1900" dirty="0">
                <a:latin typeface="Aptos" panose="020B0004020202020204" pitchFamily="34" charset="0"/>
              </a:rPr>
              <a:t>World Health Organization (2024) </a:t>
            </a:r>
            <a:r>
              <a:rPr lang="en-GB" sz="1900" i="1" dirty="0">
                <a:latin typeface="Aptos" panose="020B0004020202020204" pitchFamily="34" charset="0"/>
              </a:rPr>
              <a:t>The 30-fold rise of measles cases in 2023 in the WHO European region warrants urgent action. </a:t>
            </a:r>
            <a:r>
              <a:rPr lang="en-GB" sz="1900" dirty="0">
                <a:latin typeface="Aptos" panose="020B0004020202020204" pitchFamily="34" charset="0"/>
              </a:rPr>
              <a:t>Available at: https://www.who.int/Europe/news/item/14-12-2023-a-30-fold-rise-of-measles-cases-in-2023-in-the-who-European-region-warrants-urgent-action:-:text=The%WHO%European%20Region%is,more%20than%2030%2Dfold%rise. (Accessed 11/03/2024)</a:t>
            </a:r>
          </a:p>
          <a:p>
            <a:r>
              <a:rPr lang="en-GB" sz="2000" dirty="0">
                <a:effectLst/>
                <a:latin typeface="Calibri" panose="020F0502020204030204" pitchFamily="34" charset="0"/>
                <a:ea typeface="Calibri" panose="020F0502020204030204" pitchFamily="34" charset="0"/>
                <a:cs typeface="Calibri" panose="020F0502020204030204" pitchFamily="34" charset="0"/>
              </a:rPr>
              <a:t>White, S.J. (2013) ‘Measles, Mumps and Rubella’ </a:t>
            </a:r>
            <a:r>
              <a:rPr lang="en-GB" sz="2000" i="1" dirty="0">
                <a:effectLst/>
                <a:latin typeface="Calibri" panose="020F0502020204030204" pitchFamily="34" charset="0"/>
                <a:ea typeface="Calibri" panose="020F0502020204030204" pitchFamily="34" charset="0"/>
                <a:cs typeface="Calibri" panose="020F0502020204030204" pitchFamily="34" charset="0"/>
              </a:rPr>
              <a:t>Clinical Obstetrics and Gynaecology</a:t>
            </a:r>
            <a:r>
              <a:rPr lang="en-GB" sz="2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https://www.ncbi.nlm.nih.gov/pmc/articles/PMC3334858</a:t>
            </a:r>
            <a:r>
              <a:rPr lang="en-GB" sz="2000" dirty="0">
                <a:solidFill>
                  <a:schemeClr val="tx1">
                    <a:lumMod val="95000"/>
                    <a:lumOff val="5000"/>
                  </a:schemeClr>
                </a:solidFill>
                <a:latin typeface="Calibri" panose="020F0502020204030204" pitchFamily="34" charset="0"/>
                <a:ea typeface="Calibri" panose="020F0502020204030204" pitchFamily="34" charset="0"/>
                <a:cs typeface="Calibri" panose="020F0502020204030204" pitchFamily="34" charset="0"/>
              </a:rPr>
              <a:t> ( Accessed 12/03/2024)</a:t>
            </a:r>
          </a:p>
          <a:p>
            <a:r>
              <a:rPr lang="en-GB" sz="2000" dirty="0">
                <a:effectLst/>
                <a:latin typeface="Calibri" panose="020F0502020204030204" pitchFamily="34" charset="0"/>
                <a:ea typeface="Calibri" panose="020F0502020204030204" pitchFamily="34" charset="0"/>
                <a:cs typeface="Calibri" panose="020F0502020204030204" pitchFamily="34" charset="0"/>
              </a:rPr>
              <a:t>Wakefield, A.J.et al. (1998)’ Retracted: ileal-lymphoid-nodular hyperplasia, non-specific colitis, and pervasive development disorder in children.</a:t>
            </a:r>
            <a:r>
              <a:rPr lang="en-GB" sz="2000" i="1" dirty="0">
                <a:effectLst/>
                <a:latin typeface="Calibri" panose="020F0502020204030204" pitchFamily="34" charset="0"/>
                <a:ea typeface="Calibri" panose="020F0502020204030204" pitchFamily="34" charset="0"/>
                <a:cs typeface="Calibri" panose="020F0502020204030204" pitchFamily="34" charset="0"/>
              </a:rPr>
              <a:t>’ The Lancet</a:t>
            </a:r>
            <a:r>
              <a:rPr lang="en-GB" sz="2000" dirty="0">
                <a:effectLst/>
                <a:latin typeface="Calibri" panose="020F0502020204030204" pitchFamily="34" charset="0"/>
                <a:ea typeface="Calibri" panose="020F0502020204030204" pitchFamily="34" charset="0"/>
                <a:cs typeface="Calibri" panose="020F0502020204030204" pitchFamily="34" charset="0"/>
              </a:rPr>
              <a:t>. Vol 351(9103) p637-641.Available at: </a:t>
            </a:r>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https://www.thelancet.com/journals/lancet/issue/vol351no9103/PIIS0140-6736(00)X0080-3.(Accessed 13/03/2024</a:t>
            </a:r>
            <a:endParaRPr lang="en-GB" sz="2000" dirty="0">
              <a:solidFill>
                <a:schemeClr val="tx1">
                  <a:lumMod val="95000"/>
                  <a:lumOff val="5000"/>
                </a:schemeClr>
              </a:solidFill>
              <a:latin typeface="Calibri" panose="020F0502020204030204" pitchFamily="34" charset="0"/>
              <a:ea typeface="Calibri" panose="020F0502020204030204" pitchFamily="34" charset="0"/>
              <a:cs typeface="Calibri" panose="020F0502020204030204" pitchFamily="34" charset="0"/>
            </a:endParaRPr>
          </a:p>
          <a:p>
            <a:r>
              <a:rPr lang="en-GB" sz="1900" dirty="0">
                <a:latin typeface="Aptos" panose="020B0004020202020204" pitchFamily="34" charset="0"/>
              </a:rPr>
              <a:t>World Health Organisation (2024) </a:t>
            </a:r>
            <a:r>
              <a:rPr lang="en-GB" sz="1900" i="1" dirty="0">
                <a:latin typeface="Aptos" panose="020B0004020202020204" pitchFamily="34" charset="0"/>
              </a:rPr>
              <a:t>History of the Measles Vaccine. </a:t>
            </a:r>
            <a:r>
              <a:rPr lang="en-GB" sz="1900" dirty="0">
                <a:latin typeface="Aptos" panose="020B0004020202020204" pitchFamily="34" charset="0"/>
              </a:rPr>
              <a:t>Available at :https://www.who.int/news-room/spotlight/history-of-vaccination/history-of-measles-vaccination-:text=An%20ancient%20disease%2C5it%20was,increased%20in%20the2016th%20century (Accessed 11/03/2024)</a:t>
            </a:r>
          </a:p>
          <a:p>
            <a:endParaRPr lang="en-GB" sz="1600" dirty="0"/>
          </a:p>
        </p:txBody>
      </p:sp>
    </p:spTree>
    <p:extLst>
      <p:ext uri="{BB962C8B-B14F-4D97-AF65-F5344CB8AC3E}">
        <p14:creationId xmlns:p14="http://schemas.microsoft.com/office/powerpoint/2010/main" val="2675338593"/>
      </p:ext>
    </p:extLst>
  </p:cSld>
  <p:clrMapOvr>
    <a:masterClrMapping/>
  </p:clrMapOvr>
</p:sld>
</file>

<file path=ppt/theme/theme1.xml><?xml version="1.0" encoding="utf-8"?>
<a:theme xmlns:a="http://schemas.openxmlformats.org/drawingml/2006/main" name="BohemianVTI">
  <a:themeElements>
    <a:clrScheme name="AnalogousFromDarkSeedLeftStep">
      <a:dk1>
        <a:srgbClr val="000000"/>
      </a:dk1>
      <a:lt1>
        <a:srgbClr val="FFFFFF"/>
      </a:lt1>
      <a:dk2>
        <a:srgbClr val="301B27"/>
      </a:dk2>
      <a:lt2>
        <a:srgbClr val="F0F3F3"/>
      </a:lt2>
      <a:accent1>
        <a:srgbClr val="C34D5F"/>
      </a:accent1>
      <a:accent2>
        <a:srgbClr val="B13B7F"/>
      </a:accent2>
      <a:accent3>
        <a:srgbClr val="C34DC2"/>
      </a:accent3>
      <a:accent4>
        <a:srgbClr val="813BB1"/>
      </a:accent4>
      <a:accent5>
        <a:srgbClr val="614DC3"/>
      </a:accent5>
      <a:accent6>
        <a:srgbClr val="3B57B1"/>
      </a:accent6>
      <a:hlink>
        <a:srgbClr val="7C55C6"/>
      </a:hlink>
      <a:folHlink>
        <a:srgbClr val="7F7F7F"/>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408</TotalTime>
  <Words>1324</Words>
  <Application>Microsoft Office PowerPoint</Application>
  <PresentationFormat>Widescreen</PresentationFormat>
  <Paragraphs>153</Paragraphs>
  <Slides>27</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27</vt:i4>
      </vt:variant>
    </vt:vector>
  </HeadingPairs>
  <TitlesOfParts>
    <vt:vector size="36" baseType="lpstr">
      <vt:lpstr>Aptos</vt:lpstr>
      <vt:lpstr>Arial</vt:lpstr>
      <vt:lpstr>Arial Nova</vt:lpstr>
      <vt:lpstr>Avenir Next LT Pro</vt:lpstr>
      <vt:lpstr>Calibri</vt:lpstr>
      <vt:lpstr>Calibri Light</vt:lpstr>
      <vt:lpstr>Modern Love</vt:lpstr>
      <vt:lpstr>BohemianVTI</vt:lpstr>
      <vt:lpstr>office theme</vt:lpstr>
      <vt:lpstr>Communicable disease </vt:lpstr>
      <vt:lpstr>Measles </vt:lpstr>
      <vt:lpstr>What is Measles </vt:lpstr>
      <vt:lpstr>              Measles  </vt:lpstr>
      <vt:lpstr>Measles </vt:lpstr>
      <vt:lpstr>Measles </vt:lpstr>
      <vt:lpstr> Measles </vt:lpstr>
      <vt:lpstr>PowerPoint Presentation</vt:lpstr>
      <vt:lpstr>Measles </vt:lpstr>
      <vt:lpstr>PowerPoint Presentation</vt:lpstr>
      <vt:lpstr>When was the largest outbreak of Measles in Wales ?</vt:lpstr>
      <vt:lpstr>Measles and the MMR</vt:lpstr>
      <vt:lpstr>Measles in England and Wales </vt:lpstr>
      <vt:lpstr>PowerPoint Presentation</vt:lpstr>
      <vt:lpstr>How is Measles communicable </vt:lpstr>
      <vt:lpstr>Measles  </vt:lpstr>
      <vt:lpstr>What groups of people do you think are vulnerable at catching Measles ?</vt:lpstr>
      <vt:lpstr>Vulnerable groups </vt:lpstr>
      <vt:lpstr>What are some of the complications of Measles ?</vt:lpstr>
      <vt:lpstr>Measles complications </vt:lpstr>
      <vt:lpstr>Measles </vt:lpstr>
      <vt:lpstr>How do we eradicate Measles?</vt:lpstr>
      <vt:lpstr>Eradication of Measles</vt:lpstr>
      <vt:lpstr>Eradication of Measles</vt:lpstr>
      <vt:lpstr>Eradication of Measles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Communicable disease</dc:title>
  <dc:creator>Angella Karim</dc:creator>
  <cp:lastModifiedBy>Angella Karim</cp:lastModifiedBy>
  <cp:revision>14</cp:revision>
  <dcterms:created xsi:type="dcterms:W3CDTF">2024-03-11T15:06:34Z</dcterms:created>
  <dcterms:modified xsi:type="dcterms:W3CDTF">2024-03-13T17:12:41Z</dcterms:modified>
</cp:coreProperties>
</file>