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1"/>
  </p:notesMasterIdLst>
  <p:sldIdLst>
    <p:sldId id="281" r:id="rId5"/>
    <p:sldId id="277" r:id="rId6"/>
    <p:sldId id="293" r:id="rId7"/>
    <p:sldId id="294" r:id="rId8"/>
    <p:sldId id="295" r:id="rId9"/>
    <p:sldId id="296"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13DC29-87DF-44CA-B2ED-81C24B0D4124}" v="2" dt="2025-11-20T23:36:57.156"/>
    <p1510:client id="{C19B8604-CA02-D1E1-7600-11D444B0B842}" v="5" dt="2025-11-20T23:33:39.808"/>
    <p1510:client id="{C48BE5ED-A463-C07D-23B1-1E7B8475B63F}" v="601" dt="2025-11-20T22:51:14.858"/>
    <p1510:client id="{D5D84497-642F-B03F-B80D-1D4DF1124548}" v="1425" dt="2025-11-20T21:49:28.820"/>
  </p1510:revLst>
</p1510:revInfo>
</file>

<file path=ppt/tableStyles.xml><?xml version="1.0" encoding="utf-8"?>
<a:tblStyleLst xmlns:a="http://schemas.openxmlformats.org/drawingml/2006/main" def="{125E5076-3810-47DD-B79F-674D7AD40C01}">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909" autoAdjust="0"/>
    <p:restoredTop sz="94609" autoAdjust="0"/>
  </p:normalViewPr>
  <p:slideViewPr>
    <p:cSldViewPr snapToGrid="0">
      <p:cViewPr varScale="1">
        <p:scale>
          <a:sx n="78" d="100"/>
          <a:sy n="78" d="100"/>
        </p:scale>
        <p:origin x="120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66E302-901B-4EC5-8063-F4475DEAA8C8}" type="datetimeFigureOut">
              <a:rPr lang="en-US" smtClean="0"/>
              <a:t>11/20/2025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6B3765-1535-41FB-A927-AAD2D1E85382}" type="slidenum">
              <a:rPr lang="en-US" smtClean="0"/>
              <a:t>‹#›</a:t>
            </a:fld>
            <a:endParaRPr lang="en-US" dirty="0"/>
          </a:p>
        </p:txBody>
      </p:sp>
    </p:spTree>
    <p:extLst>
      <p:ext uri="{BB962C8B-B14F-4D97-AF65-F5344CB8AC3E}">
        <p14:creationId xmlns:p14="http://schemas.microsoft.com/office/powerpoint/2010/main" val="3170152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7A32322-E236-FB6A-D4B8-F6D08F40393F}"/>
              </a:ext>
            </a:extLst>
          </p:cNvPr>
          <p:cNvPicPr>
            <a:picLocks noChangeAspect="1"/>
          </p:cNvPicPr>
          <p:nvPr userDrawn="1"/>
        </p:nvPicPr>
        <p:blipFill rotWithShape="1">
          <a:blip r:embed="rId2">
            <a:alphaModFix/>
          </a:blip>
          <a:srcRect l="19567" r="13056" b="32624"/>
          <a:stretch/>
        </p:blipFill>
        <p:spPr>
          <a:xfrm flipH="1">
            <a:off x="0" y="0"/>
            <a:ext cx="12192000" cy="6858000"/>
          </a:xfrm>
          <a:prstGeom prst="rect">
            <a:avLst/>
          </a:prstGeom>
        </p:spPr>
      </p:pic>
      <p:sp>
        <p:nvSpPr>
          <p:cNvPr id="2" name="Title 1"/>
          <p:cNvSpPr>
            <a:spLocks noGrp="1"/>
          </p:cNvSpPr>
          <p:nvPr>
            <p:ph type="ctrTitle"/>
          </p:nvPr>
        </p:nvSpPr>
        <p:spPr>
          <a:xfrm>
            <a:off x="914400" y="914400"/>
            <a:ext cx="6428232" cy="4992624"/>
          </a:xfrm>
        </p:spPr>
        <p:txBody>
          <a:bodyPr wrap="square" anchor="b">
            <a:normAutofit/>
          </a:bodyPr>
          <a:lstStyle>
            <a:lvl1pPr algn="l">
              <a:defRPr sz="5400" b="1" spc="0" baseline="0">
                <a:solidFill>
                  <a:schemeClr val="bg1"/>
                </a:solidFill>
                <a:effectLst/>
                <a:latin typeface="+mj-lt"/>
              </a:defRPr>
            </a:lvl1pPr>
          </a:lstStyle>
          <a:p>
            <a:r>
              <a:rPr lang="en-US" dirty="0"/>
              <a:t>Click to edit Master title style</a:t>
            </a:r>
          </a:p>
        </p:txBody>
      </p:sp>
      <p:sp>
        <p:nvSpPr>
          <p:cNvPr id="3" name="Subtitle 2"/>
          <p:cNvSpPr>
            <a:spLocks noGrp="1"/>
          </p:cNvSpPr>
          <p:nvPr>
            <p:ph type="subTitle" idx="1"/>
          </p:nvPr>
        </p:nvSpPr>
        <p:spPr>
          <a:xfrm>
            <a:off x="7891272" y="914400"/>
            <a:ext cx="3392424" cy="2514600"/>
          </a:xfrm>
        </p:spPr>
        <p:txBody>
          <a:bodyPr anchor="t">
            <a:normAutofit/>
          </a:bodyPr>
          <a:lstStyle>
            <a:lvl1pPr marL="0" indent="0" algn="r">
              <a:buNone/>
              <a:defRPr sz="2000" b="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E6DF8E-0BE6-01D3-6E0E-FA7114CADAA9}"/>
              </a:ext>
            </a:extLst>
          </p:cNvPr>
          <p:cNvSpPr>
            <a:spLocks noGrp="1"/>
          </p:cNvSpPr>
          <p:nvPr>
            <p:ph type="title"/>
          </p:nvPr>
        </p:nvSpPr>
        <p:spPr/>
        <p:txBody>
          <a:bodyPr/>
          <a:lstStyle/>
          <a:p>
            <a:r>
              <a:rPr lang="en-US"/>
              <a:t>Click to edit Master title style</a:t>
            </a:r>
          </a:p>
        </p:txBody>
      </p:sp>
      <p:sp>
        <p:nvSpPr>
          <p:cNvPr id="8" name="Footer Placeholder 7"/>
          <p:cNvSpPr>
            <a:spLocks noGrp="1"/>
          </p:cNvSpPr>
          <p:nvPr>
            <p:ph type="ftr" sz="quarter" idx="11"/>
          </p:nvPr>
        </p:nvSpPr>
        <p:spPr>
          <a:xfrm>
            <a:off x="914400" y="465439"/>
            <a:ext cx="9563100" cy="448960"/>
          </a:xfrm>
        </p:spPr>
        <p:txBody>
          <a:bodyPr tIns="0" anchor="t"/>
          <a:lstStyle>
            <a:lvl1pPr algn="l">
              <a:defRPr sz="1200" spc="80" baseline="0">
                <a:solidFill>
                  <a:schemeClr val="bg1"/>
                </a:solidFill>
              </a:defRPr>
            </a:lvl1pPr>
          </a:lstStyle>
          <a:p>
            <a:endParaRPr lang="en-US" dirty="0"/>
          </a:p>
        </p:txBody>
      </p:sp>
      <p:sp>
        <p:nvSpPr>
          <p:cNvPr id="9" name="Slide Number Placeholder 8"/>
          <p:cNvSpPr>
            <a:spLocks noGrp="1"/>
          </p:cNvSpPr>
          <p:nvPr>
            <p:ph type="sldNum" sz="quarter" idx="12"/>
          </p:nvPr>
        </p:nvSpPr>
        <p:spPr>
          <a:xfrm>
            <a:off x="10655300" y="465439"/>
            <a:ext cx="1079500" cy="448960"/>
          </a:xfrm>
        </p:spPr>
        <p:txBody>
          <a:bodyPr tIns="0" anchor="t"/>
          <a:lstStyle>
            <a:lvl1pPr algn="r">
              <a:defRPr sz="1200" b="1" spc="-80" baseline="0">
                <a:solidFill>
                  <a:schemeClr val="bg1"/>
                </a:solidFill>
              </a:defRPr>
            </a:lvl1pPr>
          </a:lstStyle>
          <a:p>
            <a:fld id="{6D22F896-40B5-4ADD-8801-0D06FADFA095}" type="slidenum">
              <a:rPr lang="en-US" smtClean="0"/>
              <a:pPr/>
              <a:t>‹#›</a:t>
            </a:fld>
            <a:endParaRPr lang="en-US" dirty="0"/>
          </a:p>
        </p:txBody>
      </p:sp>
      <p:sp>
        <p:nvSpPr>
          <p:cNvPr id="5" name="Content Placeholder 4">
            <a:extLst>
              <a:ext uri="{FF2B5EF4-FFF2-40B4-BE49-F238E27FC236}">
                <a16:creationId xmlns:a16="http://schemas.microsoft.com/office/drawing/2014/main" id="{964A01A7-6E88-9214-D446-06ECA717AA2F}"/>
              </a:ext>
            </a:extLst>
          </p:cNvPr>
          <p:cNvSpPr>
            <a:spLocks noGrp="1"/>
          </p:cNvSpPr>
          <p:nvPr>
            <p:ph sz="quarter" idx="13"/>
          </p:nvPr>
        </p:nvSpPr>
        <p:spPr>
          <a:xfrm>
            <a:off x="914400" y="2743200"/>
            <a:ext cx="6483096" cy="3163824"/>
          </a:xfrm>
        </p:spPr>
        <p:txBody>
          <a:bodyPr anchor="b"/>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58258750"/>
      </p:ext>
    </p:extLst>
  </p:cSld>
  <p:clrMapOvr>
    <a:masterClrMapping/>
  </p:clrMapOvr>
  <p:extLst>
    <p:ext uri="{DCECCB84-F9BA-43D5-87BE-67443E8EF086}">
      <p15:sldGuideLst xmlns:p15="http://schemas.microsoft.com/office/powerpoint/2012/main">
        <p15:guide id="1" pos="7392" userDrawn="1">
          <p15:clr>
            <a:srgbClr val="FBAE40"/>
          </p15:clr>
        </p15:guide>
        <p15:guide id="2" orient="horz" pos="2160" userDrawn="1">
          <p15:clr>
            <a:srgbClr val="FBAE40"/>
          </p15:clr>
        </p15:guide>
        <p15:guide id="3" orient="horz" pos="288" userDrawn="1">
          <p15:clr>
            <a:srgbClr val="FBAE40"/>
          </p15:clr>
        </p15:guide>
        <p15:guide id="4" orient="horz" pos="4032" userDrawn="1">
          <p15:clr>
            <a:srgbClr val="FBAE40"/>
          </p15:clr>
        </p15:guide>
        <p15:guide id="5" pos="288" userDrawn="1">
          <p15:clr>
            <a:srgbClr val="FBAE40"/>
          </p15:clr>
        </p15:guide>
        <p15:guide id="6" pos="3840" userDrawn="1">
          <p15:clr>
            <a:srgbClr val="FBAE40"/>
          </p15:clr>
        </p15:guide>
        <p15:guide id="7" orient="horz" pos="3720" userDrawn="1">
          <p15:clr>
            <a:srgbClr val="FBAE40"/>
          </p15:clr>
        </p15:guide>
        <p15:guide id="8" pos="7104" userDrawn="1">
          <p15:clr>
            <a:srgbClr val="FBAE40"/>
          </p15:clr>
        </p15:guide>
        <p15:guide id="9" pos="576" userDrawn="1">
          <p15:clr>
            <a:srgbClr val="FBAE40"/>
          </p15:clr>
        </p15:guide>
        <p15:guide id="11" orient="horz" pos="576" userDrawn="1">
          <p15:clr>
            <a:srgbClr val="FBAE40"/>
          </p15:clr>
        </p15:guide>
        <p15:guide id="12" orient="horz" pos="1728" userDrawn="1">
          <p15:clr>
            <a:srgbClr val="FBAE40"/>
          </p15:clr>
        </p15:guide>
        <p15:guide id="13" orient="horz" pos="132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01">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35669C7-03B9-341C-8E54-929B3B89CBA5}"/>
              </a:ext>
            </a:extLst>
          </p:cNvPr>
          <p:cNvPicPr>
            <a:picLocks noChangeAspect="1"/>
          </p:cNvPicPr>
          <p:nvPr userDrawn="1"/>
        </p:nvPicPr>
        <p:blipFill rotWithShape="1">
          <a:blip r:embed="rId2">
            <a:alphaModFix/>
          </a:blip>
          <a:srcRect t="26965" r="31989" b="5024"/>
          <a:stretch/>
        </p:blipFill>
        <p:spPr>
          <a:xfrm rot="10800000">
            <a:off x="0" y="0"/>
            <a:ext cx="12192000" cy="6858000"/>
          </a:xfrm>
          <a:prstGeom prst="rect">
            <a:avLst/>
          </a:prstGeom>
        </p:spPr>
      </p:pic>
      <p:sp>
        <p:nvSpPr>
          <p:cNvPr id="2" name="Title 1"/>
          <p:cNvSpPr>
            <a:spLocks noGrp="1"/>
          </p:cNvSpPr>
          <p:nvPr>
            <p:ph type="ctrTitle"/>
          </p:nvPr>
        </p:nvSpPr>
        <p:spPr>
          <a:xfrm>
            <a:off x="5477256" y="914400"/>
            <a:ext cx="5806440" cy="5129784"/>
          </a:xfrm>
        </p:spPr>
        <p:txBody>
          <a:bodyPr wrap="square" anchor="b">
            <a:normAutofit/>
          </a:bodyPr>
          <a:lstStyle>
            <a:lvl1pPr algn="r">
              <a:defRPr sz="5400" b="1" spc="0" baseline="0">
                <a:solidFill>
                  <a:schemeClr val="bg1"/>
                </a:solidFill>
                <a:effectLst/>
                <a:latin typeface="+mj-lt"/>
              </a:defRPr>
            </a:lvl1pPr>
          </a:lstStyle>
          <a:p>
            <a:r>
              <a:rPr lang="en-US" dirty="0"/>
              <a:t>Click to edit Master title style</a:t>
            </a:r>
          </a:p>
        </p:txBody>
      </p:sp>
      <p:sp>
        <p:nvSpPr>
          <p:cNvPr id="8" name="Picture Placeholder 7">
            <a:extLst>
              <a:ext uri="{FF2B5EF4-FFF2-40B4-BE49-F238E27FC236}">
                <a16:creationId xmlns:a16="http://schemas.microsoft.com/office/drawing/2014/main" id="{8A97C257-0C1F-79D6-2080-F863FF7F2DED}"/>
              </a:ext>
            </a:extLst>
          </p:cNvPr>
          <p:cNvSpPr>
            <a:spLocks noGrp="1"/>
          </p:cNvSpPr>
          <p:nvPr>
            <p:ph type="pic" sz="quarter" idx="10"/>
          </p:nvPr>
        </p:nvSpPr>
        <p:spPr>
          <a:xfrm>
            <a:off x="0" y="914400"/>
            <a:ext cx="4927249" cy="4991099"/>
          </a:xfrm>
        </p:spPr>
        <p:txBody>
          <a:bodyPr/>
          <a:lstStyle>
            <a:lvl1pPr marL="0" indent="0">
              <a:buNone/>
              <a:defRPr/>
            </a:lvl1pPr>
          </a:lstStyle>
          <a:p>
            <a:endParaRPr lang="en-US" dirty="0"/>
          </a:p>
        </p:txBody>
      </p:sp>
    </p:spTree>
    <p:extLst>
      <p:ext uri="{BB962C8B-B14F-4D97-AF65-F5344CB8AC3E}">
        <p14:creationId xmlns:p14="http://schemas.microsoft.com/office/powerpoint/2010/main" val="779281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0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1392AC-2F17-140B-1676-75B74CAC606A}"/>
              </a:ext>
            </a:extLst>
          </p:cNvPr>
          <p:cNvPicPr>
            <a:picLocks noChangeAspect="1"/>
          </p:cNvPicPr>
          <p:nvPr userDrawn="1"/>
        </p:nvPicPr>
        <p:blipFill rotWithShape="1">
          <a:blip r:embed="rId2">
            <a:alphaModFix/>
          </a:blip>
          <a:srcRect t="15701" r="40485" b="24784"/>
          <a:stretch/>
        </p:blipFill>
        <p:spPr>
          <a:xfrm flipH="1">
            <a:off x="0" y="0"/>
            <a:ext cx="12192000" cy="6858000"/>
          </a:xfrm>
          <a:prstGeom prst="rect">
            <a:avLst/>
          </a:prstGeom>
        </p:spPr>
      </p:pic>
      <p:sp>
        <p:nvSpPr>
          <p:cNvPr id="2" name="Title 1"/>
          <p:cNvSpPr>
            <a:spLocks noGrp="1"/>
          </p:cNvSpPr>
          <p:nvPr>
            <p:ph type="ctrTitle"/>
          </p:nvPr>
        </p:nvSpPr>
        <p:spPr>
          <a:xfrm>
            <a:off x="914400" y="3822192"/>
            <a:ext cx="10360152" cy="2221992"/>
          </a:xfrm>
        </p:spPr>
        <p:txBody>
          <a:bodyPr wrap="square" anchor="b">
            <a:normAutofit/>
          </a:bodyPr>
          <a:lstStyle>
            <a:lvl1pPr algn="l">
              <a:defRPr sz="5400" b="1" spc="0" baseline="0">
                <a:solidFill>
                  <a:schemeClr val="bg1"/>
                </a:solidFill>
                <a:effectLst/>
                <a:latin typeface="+mj-lt"/>
              </a:defRPr>
            </a:lvl1pPr>
          </a:lstStyle>
          <a:p>
            <a:r>
              <a:rPr lang="en-US" dirty="0"/>
              <a:t>Click to edit Master title style</a:t>
            </a:r>
          </a:p>
        </p:txBody>
      </p:sp>
      <p:sp>
        <p:nvSpPr>
          <p:cNvPr id="3" name="Subtitle 2"/>
          <p:cNvSpPr>
            <a:spLocks noGrp="1"/>
          </p:cNvSpPr>
          <p:nvPr>
            <p:ph type="subTitle" idx="1"/>
          </p:nvPr>
        </p:nvSpPr>
        <p:spPr>
          <a:xfrm>
            <a:off x="8403336" y="914400"/>
            <a:ext cx="2880360" cy="2130552"/>
          </a:xfrm>
        </p:spPr>
        <p:txBody>
          <a:bodyPr anchor="t">
            <a:normAutofit/>
          </a:bodyPr>
          <a:lstStyle>
            <a:lvl1pPr marL="0" indent="0" algn="r">
              <a:buNone/>
              <a:defRPr sz="2000" b="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Picture Placeholder 7">
            <a:extLst>
              <a:ext uri="{FF2B5EF4-FFF2-40B4-BE49-F238E27FC236}">
                <a16:creationId xmlns:a16="http://schemas.microsoft.com/office/drawing/2014/main" id="{DB65A55A-B3A8-36E5-D327-23E999B961F2}"/>
              </a:ext>
            </a:extLst>
          </p:cNvPr>
          <p:cNvSpPr>
            <a:spLocks noGrp="1"/>
          </p:cNvSpPr>
          <p:nvPr>
            <p:ph type="pic" sz="quarter" idx="10"/>
          </p:nvPr>
        </p:nvSpPr>
        <p:spPr>
          <a:xfrm>
            <a:off x="914400" y="0"/>
            <a:ext cx="6940296" cy="3273552"/>
          </a:xfrm>
        </p:spPr>
        <p:txBody>
          <a:bodyPr/>
          <a:lstStyle>
            <a:lvl1pPr marL="0" indent="0">
              <a:buNone/>
              <a:defRPr/>
            </a:lvl1pPr>
          </a:lstStyle>
          <a:p>
            <a:endParaRPr lang="en-US" dirty="0"/>
          </a:p>
        </p:txBody>
      </p:sp>
    </p:spTree>
    <p:extLst>
      <p:ext uri="{BB962C8B-B14F-4D97-AF65-F5344CB8AC3E}">
        <p14:creationId xmlns:p14="http://schemas.microsoft.com/office/powerpoint/2010/main" val="3734080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01">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E6DF8E-0BE6-01D3-6E0E-FA7114CADAA9}"/>
              </a:ext>
            </a:extLst>
          </p:cNvPr>
          <p:cNvSpPr>
            <a:spLocks noGrp="1"/>
          </p:cNvSpPr>
          <p:nvPr>
            <p:ph type="title"/>
          </p:nvPr>
        </p:nvSpPr>
        <p:spPr/>
        <p:txBody>
          <a:bodyPr/>
          <a:lstStyle/>
          <a:p>
            <a:r>
              <a:rPr lang="en-US"/>
              <a:t>Click to edit Master title style</a:t>
            </a:r>
          </a:p>
        </p:txBody>
      </p:sp>
      <p:sp>
        <p:nvSpPr>
          <p:cNvPr id="8" name="Footer Placeholder 7"/>
          <p:cNvSpPr>
            <a:spLocks noGrp="1"/>
          </p:cNvSpPr>
          <p:nvPr>
            <p:ph type="ftr" sz="quarter" idx="11"/>
          </p:nvPr>
        </p:nvSpPr>
        <p:spPr>
          <a:xfrm>
            <a:off x="914400" y="465439"/>
            <a:ext cx="9563100" cy="448960"/>
          </a:xfrm>
        </p:spPr>
        <p:txBody>
          <a:bodyPr tIns="0" anchor="t"/>
          <a:lstStyle>
            <a:lvl1pPr algn="l">
              <a:defRPr sz="1200" spc="80" baseline="0">
                <a:solidFill>
                  <a:schemeClr val="bg1"/>
                </a:solidFill>
              </a:defRPr>
            </a:lvl1pPr>
          </a:lstStyle>
          <a:p>
            <a:endParaRPr lang="en-US" dirty="0"/>
          </a:p>
        </p:txBody>
      </p:sp>
      <p:sp>
        <p:nvSpPr>
          <p:cNvPr id="9" name="Slide Number Placeholder 8"/>
          <p:cNvSpPr>
            <a:spLocks noGrp="1"/>
          </p:cNvSpPr>
          <p:nvPr>
            <p:ph type="sldNum" sz="quarter" idx="12"/>
          </p:nvPr>
        </p:nvSpPr>
        <p:spPr>
          <a:xfrm>
            <a:off x="10655300" y="465439"/>
            <a:ext cx="1079500" cy="448960"/>
          </a:xfrm>
        </p:spPr>
        <p:txBody>
          <a:bodyPr tIns="0" anchor="t"/>
          <a:lstStyle>
            <a:lvl1pPr algn="r">
              <a:defRPr sz="1200" b="1" spc="-80" baseline="0">
                <a:solidFill>
                  <a:schemeClr val="bg1"/>
                </a:solidFill>
              </a:defRPr>
            </a:lvl1pPr>
          </a:lstStyle>
          <a:p>
            <a:fld id="{6D22F896-40B5-4ADD-8801-0D06FADFA095}" type="slidenum">
              <a:rPr lang="en-US" smtClean="0"/>
              <a:pPr/>
              <a:t>‹#›</a:t>
            </a:fld>
            <a:endParaRPr lang="en-US" dirty="0"/>
          </a:p>
        </p:txBody>
      </p:sp>
      <p:sp>
        <p:nvSpPr>
          <p:cNvPr id="5" name="Content Placeholder 4">
            <a:extLst>
              <a:ext uri="{FF2B5EF4-FFF2-40B4-BE49-F238E27FC236}">
                <a16:creationId xmlns:a16="http://schemas.microsoft.com/office/drawing/2014/main" id="{964A01A7-6E88-9214-D446-06ECA717AA2F}"/>
              </a:ext>
            </a:extLst>
          </p:cNvPr>
          <p:cNvSpPr>
            <a:spLocks noGrp="1"/>
          </p:cNvSpPr>
          <p:nvPr>
            <p:ph sz="quarter" idx="13"/>
          </p:nvPr>
        </p:nvSpPr>
        <p:spPr>
          <a:xfrm>
            <a:off x="914400" y="2743200"/>
            <a:ext cx="6483096" cy="3163824"/>
          </a:xfrm>
        </p:spPr>
        <p:txBody>
          <a:bodyPr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10004952"/>
      </p:ext>
    </p:extLst>
  </p:cSld>
  <p:clrMapOvr>
    <a:masterClrMapping/>
  </p:clrMapOvr>
  <p:extLst>
    <p:ext uri="{DCECCB84-F9BA-43D5-87BE-67443E8EF086}">
      <p15:sldGuideLst xmlns:p15="http://schemas.microsoft.com/office/powerpoint/2012/main">
        <p15:guide id="1" pos="7392" userDrawn="1">
          <p15:clr>
            <a:srgbClr val="FBAE40"/>
          </p15:clr>
        </p15:guide>
        <p15:guide id="2" orient="horz" pos="2160" userDrawn="1">
          <p15:clr>
            <a:srgbClr val="FBAE40"/>
          </p15:clr>
        </p15:guide>
        <p15:guide id="3" orient="horz" pos="288" userDrawn="1">
          <p15:clr>
            <a:srgbClr val="FBAE40"/>
          </p15:clr>
        </p15:guide>
        <p15:guide id="4" orient="horz" pos="4032" userDrawn="1">
          <p15:clr>
            <a:srgbClr val="FBAE40"/>
          </p15:clr>
        </p15:guide>
        <p15:guide id="5" pos="288" userDrawn="1">
          <p15:clr>
            <a:srgbClr val="FBAE40"/>
          </p15:clr>
        </p15:guide>
        <p15:guide id="6" pos="3840" userDrawn="1">
          <p15:clr>
            <a:srgbClr val="FBAE40"/>
          </p15:clr>
        </p15:guide>
        <p15:guide id="7" orient="horz" pos="3720" userDrawn="1">
          <p15:clr>
            <a:srgbClr val="FBAE40"/>
          </p15:clr>
        </p15:guide>
        <p15:guide id="8" pos="7104" userDrawn="1">
          <p15:clr>
            <a:srgbClr val="FBAE40"/>
          </p15:clr>
        </p15:guide>
        <p15:guide id="9" pos="576" userDrawn="1">
          <p15:clr>
            <a:srgbClr val="FBAE40"/>
          </p15:clr>
        </p15:guide>
        <p15:guide id="11" orient="horz" pos="576" userDrawn="1">
          <p15:clr>
            <a:srgbClr val="FBAE40"/>
          </p15:clr>
        </p15:guide>
        <p15:guide id="12" orient="horz" pos="1728" userDrawn="1">
          <p15:clr>
            <a:srgbClr val="FBAE40"/>
          </p15:clr>
        </p15:guide>
        <p15:guide id="13" orient="horz" pos="132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Section header 03">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1CB9F3A-C4B7-7DED-7AB7-0E1DC0872B05}"/>
              </a:ext>
            </a:extLst>
          </p:cNvPr>
          <p:cNvPicPr>
            <a:picLocks noChangeAspect="1"/>
          </p:cNvPicPr>
          <p:nvPr userDrawn="1"/>
        </p:nvPicPr>
        <p:blipFill>
          <a:blip r:embed="rId2">
            <a:alphaModFix/>
          </a:blip>
          <a:srcRect l="10741" t="4074" r="13612" b="20124"/>
          <a:stretch/>
        </p:blipFill>
        <p:spPr>
          <a:xfrm>
            <a:off x="-1" y="0"/>
            <a:ext cx="12192000" cy="6858000"/>
          </a:xfrm>
          <a:prstGeom prst="rect">
            <a:avLst/>
          </a:prstGeom>
        </p:spPr>
      </p:pic>
      <p:sp>
        <p:nvSpPr>
          <p:cNvPr id="2" name="Title 1"/>
          <p:cNvSpPr>
            <a:spLocks noGrp="1"/>
          </p:cNvSpPr>
          <p:nvPr>
            <p:ph type="ctrTitle"/>
          </p:nvPr>
        </p:nvSpPr>
        <p:spPr>
          <a:xfrm>
            <a:off x="914400" y="914400"/>
            <a:ext cx="10360152" cy="3008376"/>
          </a:xfrm>
        </p:spPr>
        <p:txBody>
          <a:bodyPr wrap="square" anchor="b">
            <a:normAutofit/>
          </a:bodyPr>
          <a:lstStyle>
            <a:lvl1pPr algn="ctr">
              <a:defRPr sz="6000" b="1" spc="0" baseline="0">
                <a:solidFill>
                  <a:schemeClr val="bg1"/>
                </a:solidFill>
                <a:effectLst/>
                <a:latin typeface="+mj-lt"/>
              </a:defRPr>
            </a:lvl1pPr>
          </a:lstStyle>
          <a:p>
            <a:r>
              <a:rPr lang="en-US" dirty="0"/>
              <a:t>Click to edit Master title style</a:t>
            </a:r>
          </a:p>
        </p:txBody>
      </p:sp>
      <p:sp>
        <p:nvSpPr>
          <p:cNvPr id="5" name="Subtitle 2">
            <a:extLst>
              <a:ext uri="{FF2B5EF4-FFF2-40B4-BE49-F238E27FC236}">
                <a16:creationId xmlns:a16="http://schemas.microsoft.com/office/drawing/2014/main" id="{3A175ECB-7AC9-8B60-1D2A-0DA9D75F91FC}"/>
              </a:ext>
            </a:extLst>
          </p:cNvPr>
          <p:cNvSpPr>
            <a:spLocks noGrp="1"/>
          </p:cNvSpPr>
          <p:nvPr>
            <p:ph type="subTitle" idx="1"/>
          </p:nvPr>
        </p:nvSpPr>
        <p:spPr>
          <a:xfrm>
            <a:off x="914400" y="4078224"/>
            <a:ext cx="10360152" cy="1828800"/>
          </a:xfrm>
        </p:spPr>
        <p:txBody>
          <a:bodyPr anchor="t">
            <a:normAutofit/>
          </a:bodyPr>
          <a:lstStyle>
            <a:lvl1pPr marL="0" indent="0" algn="ctr">
              <a:buNone/>
              <a:defRPr sz="2400" b="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142884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01">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E6DF8E-0BE6-01D3-6E0E-FA7114CADAA9}"/>
              </a:ext>
            </a:extLst>
          </p:cNvPr>
          <p:cNvSpPr>
            <a:spLocks noGrp="1"/>
          </p:cNvSpPr>
          <p:nvPr>
            <p:ph type="title"/>
          </p:nvPr>
        </p:nvSpPr>
        <p:spPr/>
        <p:txBody>
          <a:bodyPr/>
          <a:lstStyle/>
          <a:p>
            <a:r>
              <a:rPr lang="en-US"/>
              <a:t>Click to edit Master title style</a:t>
            </a:r>
          </a:p>
        </p:txBody>
      </p:sp>
      <p:sp>
        <p:nvSpPr>
          <p:cNvPr id="8" name="Footer Placeholder 7"/>
          <p:cNvSpPr>
            <a:spLocks noGrp="1"/>
          </p:cNvSpPr>
          <p:nvPr>
            <p:ph type="ftr" sz="quarter" idx="11"/>
          </p:nvPr>
        </p:nvSpPr>
        <p:spPr>
          <a:xfrm>
            <a:off x="914400" y="465439"/>
            <a:ext cx="9563100" cy="448960"/>
          </a:xfrm>
        </p:spPr>
        <p:txBody>
          <a:bodyPr tIns="0" anchor="t"/>
          <a:lstStyle>
            <a:lvl1pPr algn="l">
              <a:defRPr sz="1200" spc="80" baseline="0">
                <a:solidFill>
                  <a:schemeClr val="bg1"/>
                </a:solidFill>
              </a:defRPr>
            </a:lvl1pPr>
          </a:lstStyle>
          <a:p>
            <a:endParaRPr lang="en-US" dirty="0"/>
          </a:p>
        </p:txBody>
      </p:sp>
      <p:sp>
        <p:nvSpPr>
          <p:cNvPr id="9" name="Slide Number Placeholder 8"/>
          <p:cNvSpPr>
            <a:spLocks noGrp="1"/>
          </p:cNvSpPr>
          <p:nvPr>
            <p:ph type="sldNum" sz="quarter" idx="12"/>
          </p:nvPr>
        </p:nvSpPr>
        <p:spPr>
          <a:xfrm>
            <a:off x="10655300" y="465439"/>
            <a:ext cx="1079500" cy="448960"/>
          </a:xfrm>
        </p:spPr>
        <p:txBody>
          <a:bodyPr tIns="0" anchor="t"/>
          <a:lstStyle>
            <a:lvl1pPr algn="r">
              <a:defRPr sz="1200" b="1" spc="-80" baseline="0">
                <a:solidFill>
                  <a:schemeClr val="bg1"/>
                </a:solidFill>
              </a:defRPr>
            </a:lvl1pPr>
          </a:lstStyle>
          <a:p>
            <a:fld id="{6D22F896-40B5-4ADD-8801-0D06FADFA095}" type="slidenum">
              <a:rPr lang="en-US" smtClean="0"/>
              <a:pPr/>
              <a:t>‹#›</a:t>
            </a:fld>
            <a:endParaRPr lang="en-US" dirty="0"/>
          </a:p>
        </p:txBody>
      </p:sp>
      <p:sp>
        <p:nvSpPr>
          <p:cNvPr id="5" name="Content Placeholder 4">
            <a:extLst>
              <a:ext uri="{FF2B5EF4-FFF2-40B4-BE49-F238E27FC236}">
                <a16:creationId xmlns:a16="http://schemas.microsoft.com/office/drawing/2014/main" id="{964A01A7-6E88-9214-D446-06ECA717AA2F}"/>
              </a:ext>
            </a:extLst>
          </p:cNvPr>
          <p:cNvSpPr>
            <a:spLocks noGrp="1"/>
          </p:cNvSpPr>
          <p:nvPr>
            <p:ph sz="quarter" idx="13"/>
          </p:nvPr>
        </p:nvSpPr>
        <p:spPr>
          <a:xfrm>
            <a:off x="914400" y="2743200"/>
            <a:ext cx="4791456" cy="3163824"/>
          </a:xfrm>
        </p:spPr>
        <p:txBody>
          <a:bodyPr anchor="t"/>
          <a:lstStyle>
            <a:lvl1pPr marL="0" indent="0">
              <a:buNone/>
              <a:defRPr/>
            </a:lvl1pPr>
            <a:lvl2pPr marL="228600">
              <a:spcBef>
                <a:spcPts val="1000"/>
              </a:spcBef>
              <a:defRPr/>
            </a:lvl2pPr>
            <a:lvl3pPr marL="685800">
              <a:spcBef>
                <a:spcPts val="1000"/>
              </a:spcBef>
              <a:defRPr/>
            </a:lvl3pPr>
            <a:lvl4pPr marL="1143000">
              <a:spcBef>
                <a:spcPts val="1000"/>
              </a:spcBef>
              <a:defRPr/>
            </a:lvl4pPr>
            <a:lvl5pPr marL="1600200">
              <a:spcBef>
                <a:spcPts val="10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Content Placeholder 4">
            <a:extLst>
              <a:ext uri="{FF2B5EF4-FFF2-40B4-BE49-F238E27FC236}">
                <a16:creationId xmlns:a16="http://schemas.microsoft.com/office/drawing/2014/main" id="{5B836612-0E94-8F3F-6E06-2FDBC37564BF}"/>
              </a:ext>
            </a:extLst>
          </p:cNvPr>
          <p:cNvSpPr>
            <a:spLocks noGrp="1"/>
          </p:cNvSpPr>
          <p:nvPr>
            <p:ph sz="quarter" idx="14"/>
          </p:nvPr>
        </p:nvSpPr>
        <p:spPr>
          <a:xfrm>
            <a:off x="6492240" y="2743200"/>
            <a:ext cx="4791456" cy="3163824"/>
          </a:xfrm>
        </p:spPr>
        <p:txBody>
          <a:bodyPr anchor="t"/>
          <a:lstStyle>
            <a:lvl1pPr marL="0" indent="0">
              <a:buNone/>
              <a:defRPr/>
            </a:lvl1pPr>
            <a:lvl2pPr marL="228600">
              <a:spcBef>
                <a:spcPts val="1000"/>
              </a:spcBef>
              <a:defRPr/>
            </a:lvl2pPr>
            <a:lvl3pPr marL="685800">
              <a:spcBef>
                <a:spcPts val="1000"/>
              </a:spcBef>
              <a:defRPr/>
            </a:lvl3pPr>
            <a:lvl4pPr marL="1143000">
              <a:spcBef>
                <a:spcPts val="1000"/>
              </a:spcBef>
              <a:defRPr/>
            </a:lvl4pPr>
            <a:lvl5pPr marL="1600200">
              <a:spcBef>
                <a:spcPts val="10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56637042"/>
      </p:ext>
    </p:extLst>
  </p:cSld>
  <p:clrMapOvr>
    <a:masterClrMapping/>
  </p:clrMapOvr>
  <p:extLst>
    <p:ext uri="{DCECCB84-F9BA-43D5-87BE-67443E8EF086}">
      <p15:sldGuideLst xmlns:p15="http://schemas.microsoft.com/office/powerpoint/2012/main">
        <p15:guide id="1" pos="7392" userDrawn="1">
          <p15:clr>
            <a:srgbClr val="FBAE40"/>
          </p15:clr>
        </p15:guide>
        <p15:guide id="2" orient="horz" pos="2160" userDrawn="1">
          <p15:clr>
            <a:srgbClr val="FBAE40"/>
          </p15:clr>
        </p15:guide>
        <p15:guide id="3" orient="horz" pos="288" userDrawn="1">
          <p15:clr>
            <a:srgbClr val="FBAE40"/>
          </p15:clr>
        </p15:guide>
        <p15:guide id="4" orient="horz" pos="4032" userDrawn="1">
          <p15:clr>
            <a:srgbClr val="FBAE40"/>
          </p15:clr>
        </p15:guide>
        <p15:guide id="5" pos="288" userDrawn="1">
          <p15:clr>
            <a:srgbClr val="FBAE40"/>
          </p15:clr>
        </p15:guide>
        <p15:guide id="6" pos="3840" userDrawn="1">
          <p15:clr>
            <a:srgbClr val="FBAE40"/>
          </p15:clr>
        </p15:guide>
        <p15:guide id="7" orient="horz" pos="3720" userDrawn="1">
          <p15:clr>
            <a:srgbClr val="FBAE40"/>
          </p15:clr>
        </p15:guide>
        <p15:guide id="8" pos="7104" userDrawn="1">
          <p15:clr>
            <a:srgbClr val="FBAE40"/>
          </p15:clr>
        </p15:guide>
        <p15:guide id="9" pos="576" userDrawn="1">
          <p15:clr>
            <a:srgbClr val="FBAE40"/>
          </p15:clr>
        </p15:guide>
        <p15:guide id="11" orient="horz" pos="576" userDrawn="1">
          <p15:clr>
            <a:srgbClr val="FBAE40"/>
          </p15:clr>
        </p15:guide>
        <p15:guide id="12" orient="horz" pos="1728" userDrawn="1">
          <p15:clr>
            <a:srgbClr val="FBAE40"/>
          </p15:clr>
        </p15:guide>
        <p15:guide id="13" orient="horz" pos="132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02">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E6DF8E-0BE6-01D3-6E0E-FA7114CADAA9}"/>
              </a:ext>
            </a:extLst>
          </p:cNvPr>
          <p:cNvSpPr>
            <a:spLocks noGrp="1"/>
          </p:cNvSpPr>
          <p:nvPr>
            <p:ph type="title"/>
          </p:nvPr>
        </p:nvSpPr>
        <p:spPr/>
        <p:txBody>
          <a:bodyPr/>
          <a:lstStyle/>
          <a:p>
            <a:r>
              <a:rPr lang="en-US"/>
              <a:t>Click to edit Master title style</a:t>
            </a:r>
          </a:p>
        </p:txBody>
      </p:sp>
      <p:sp>
        <p:nvSpPr>
          <p:cNvPr id="8" name="Footer Placeholder 7"/>
          <p:cNvSpPr>
            <a:spLocks noGrp="1"/>
          </p:cNvSpPr>
          <p:nvPr>
            <p:ph type="ftr" sz="quarter" idx="11"/>
          </p:nvPr>
        </p:nvSpPr>
        <p:spPr>
          <a:xfrm>
            <a:off x="914400" y="465439"/>
            <a:ext cx="9563100" cy="448960"/>
          </a:xfrm>
        </p:spPr>
        <p:txBody>
          <a:bodyPr tIns="0" anchor="t"/>
          <a:lstStyle>
            <a:lvl1pPr algn="l">
              <a:defRPr sz="1200" spc="80" baseline="0">
                <a:solidFill>
                  <a:schemeClr val="bg1"/>
                </a:solidFill>
              </a:defRPr>
            </a:lvl1pPr>
          </a:lstStyle>
          <a:p>
            <a:endParaRPr lang="en-US" dirty="0"/>
          </a:p>
        </p:txBody>
      </p:sp>
      <p:sp>
        <p:nvSpPr>
          <p:cNvPr id="9" name="Slide Number Placeholder 8"/>
          <p:cNvSpPr>
            <a:spLocks noGrp="1"/>
          </p:cNvSpPr>
          <p:nvPr>
            <p:ph type="sldNum" sz="quarter" idx="12"/>
          </p:nvPr>
        </p:nvSpPr>
        <p:spPr>
          <a:xfrm>
            <a:off x="10655300" y="465439"/>
            <a:ext cx="1079500" cy="448960"/>
          </a:xfrm>
        </p:spPr>
        <p:txBody>
          <a:bodyPr tIns="0" anchor="t"/>
          <a:lstStyle>
            <a:lvl1pPr algn="r">
              <a:defRPr sz="1200" b="1" spc="-80" baseline="0">
                <a:solidFill>
                  <a:schemeClr val="bg1"/>
                </a:solidFill>
              </a:defRPr>
            </a:lvl1pPr>
          </a:lstStyle>
          <a:p>
            <a:fld id="{6D22F896-40B5-4ADD-8801-0D06FADFA095}" type="slidenum">
              <a:rPr lang="en-US" smtClean="0"/>
              <a:pPr/>
              <a:t>‹#›</a:t>
            </a:fld>
            <a:endParaRPr lang="en-US" dirty="0"/>
          </a:p>
        </p:txBody>
      </p:sp>
      <p:sp>
        <p:nvSpPr>
          <p:cNvPr id="5" name="Content Placeholder 4">
            <a:extLst>
              <a:ext uri="{FF2B5EF4-FFF2-40B4-BE49-F238E27FC236}">
                <a16:creationId xmlns:a16="http://schemas.microsoft.com/office/drawing/2014/main" id="{964A01A7-6E88-9214-D446-06ECA717AA2F}"/>
              </a:ext>
            </a:extLst>
          </p:cNvPr>
          <p:cNvSpPr>
            <a:spLocks noGrp="1"/>
          </p:cNvSpPr>
          <p:nvPr>
            <p:ph sz="quarter" idx="13"/>
          </p:nvPr>
        </p:nvSpPr>
        <p:spPr>
          <a:xfrm>
            <a:off x="914400" y="2743200"/>
            <a:ext cx="4791456" cy="3163824"/>
          </a:xfrm>
        </p:spPr>
        <p:txBody>
          <a:bodyPr anchor="t"/>
          <a:lstStyle>
            <a:lvl1pPr marL="0" indent="0">
              <a:buNone/>
              <a:defRPr/>
            </a:lvl1pPr>
            <a:lvl2pPr marL="512064" indent="-512064">
              <a:spcBef>
                <a:spcPts val="1000"/>
              </a:spcBef>
              <a:buFont typeface="+mj-lt"/>
              <a:buAutoNum type="arabicPeriod"/>
              <a:defRPr/>
            </a:lvl2pPr>
            <a:lvl3pPr marL="1097280" indent="-512064">
              <a:spcBef>
                <a:spcPts val="1000"/>
              </a:spcBef>
              <a:buFont typeface="+mj-lt"/>
              <a:buAutoNum type="alphaLcPeriod"/>
              <a:defRPr/>
            </a:lvl3pPr>
            <a:lvl4pPr marL="1645920" indent="-512064">
              <a:spcBef>
                <a:spcPts val="1000"/>
              </a:spcBef>
              <a:buFont typeface="+mj-lt"/>
              <a:buAutoNum type="arabicParenR"/>
              <a:defRPr/>
            </a:lvl4pPr>
            <a:lvl5pPr marL="2194560" indent="-512064">
              <a:spcBef>
                <a:spcPts val="1000"/>
              </a:spcBef>
              <a:buFont typeface="+mj-lt"/>
              <a:buAutoNum type="alphaLcParen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Content Placeholder 4">
            <a:extLst>
              <a:ext uri="{FF2B5EF4-FFF2-40B4-BE49-F238E27FC236}">
                <a16:creationId xmlns:a16="http://schemas.microsoft.com/office/drawing/2014/main" id="{5B836612-0E94-8F3F-6E06-2FDBC37564BF}"/>
              </a:ext>
            </a:extLst>
          </p:cNvPr>
          <p:cNvSpPr>
            <a:spLocks noGrp="1"/>
          </p:cNvSpPr>
          <p:nvPr>
            <p:ph sz="quarter" idx="14"/>
          </p:nvPr>
        </p:nvSpPr>
        <p:spPr>
          <a:xfrm>
            <a:off x="6492240" y="2743200"/>
            <a:ext cx="4791456" cy="3163824"/>
          </a:xfrm>
        </p:spPr>
        <p:txBody>
          <a:bodyPr anchor="t"/>
          <a:lstStyle>
            <a:lvl1pPr marL="0" indent="0">
              <a:buNone/>
              <a:defRPr/>
            </a:lvl1pPr>
            <a:lvl2pPr marL="228600">
              <a:spcBef>
                <a:spcPts val="1000"/>
              </a:spcBef>
              <a:defRPr/>
            </a:lvl2pPr>
            <a:lvl3pPr marL="685800">
              <a:spcBef>
                <a:spcPts val="1000"/>
              </a:spcBef>
              <a:defRPr/>
            </a:lvl3pPr>
            <a:lvl4pPr marL="1143000">
              <a:spcBef>
                <a:spcPts val="1000"/>
              </a:spcBef>
              <a:defRPr/>
            </a:lvl4pPr>
            <a:lvl5pPr marL="1600200">
              <a:spcBef>
                <a:spcPts val="10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35522904"/>
      </p:ext>
    </p:extLst>
  </p:cSld>
  <p:clrMapOvr>
    <a:masterClrMapping/>
  </p:clrMapOvr>
  <p:extLst>
    <p:ext uri="{DCECCB84-F9BA-43D5-87BE-67443E8EF086}">
      <p15:sldGuideLst xmlns:p15="http://schemas.microsoft.com/office/powerpoint/2012/main">
        <p15:guide id="1" pos="7392" userDrawn="1">
          <p15:clr>
            <a:srgbClr val="FBAE40"/>
          </p15:clr>
        </p15:guide>
        <p15:guide id="2" orient="horz" pos="2160" userDrawn="1">
          <p15:clr>
            <a:srgbClr val="FBAE40"/>
          </p15:clr>
        </p15:guide>
        <p15:guide id="3" orient="horz" pos="288" userDrawn="1">
          <p15:clr>
            <a:srgbClr val="FBAE40"/>
          </p15:clr>
        </p15:guide>
        <p15:guide id="4" orient="horz" pos="4032" userDrawn="1">
          <p15:clr>
            <a:srgbClr val="FBAE40"/>
          </p15:clr>
        </p15:guide>
        <p15:guide id="5" pos="288" userDrawn="1">
          <p15:clr>
            <a:srgbClr val="FBAE40"/>
          </p15:clr>
        </p15:guide>
        <p15:guide id="6" pos="3840" userDrawn="1">
          <p15:clr>
            <a:srgbClr val="FBAE40"/>
          </p15:clr>
        </p15:guide>
        <p15:guide id="7" orient="horz" pos="3720" userDrawn="1">
          <p15:clr>
            <a:srgbClr val="FBAE40"/>
          </p15:clr>
        </p15:guide>
        <p15:guide id="8" pos="7104" userDrawn="1">
          <p15:clr>
            <a:srgbClr val="FBAE40"/>
          </p15:clr>
        </p15:guide>
        <p15:guide id="9" pos="576" userDrawn="1">
          <p15:clr>
            <a:srgbClr val="FBAE40"/>
          </p15:clr>
        </p15:guide>
        <p15:guide id="11" orient="horz" pos="576" userDrawn="1">
          <p15:clr>
            <a:srgbClr val="FBAE40"/>
          </p15:clr>
        </p15:guide>
        <p15:guide id="12" orient="horz" pos="1728" userDrawn="1">
          <p15:clr>
            <a:srgbClr val="FBAE40"/>
          </p15:clr>
        </p15:guide>
        <p15:guide id="13" orient="horz" pos="13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image">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E6DF8E-0BE6-01D3-6E0E-FA7114CADAA9}"/>
              </a:ext>
            </a:extLst>
          </p:cNvPr>
          <p:cNvSpPr>
            <a:spLocks noGrp="1"/>
          </p:cNvSpPr>
          <p:nvPr>
            <p:ph type="title"/>
          </p:nvPr>
        </p:nvSpPr>
        <p:spPr/>
        <p:txBody>
          <a:bodyPr/>
          <a:lstStyle/>
          <a:p>
            <a:r>
              <a:rPr lang="en-US"/>
              <a:t>Click to edit Master title style</a:t>
            </a:r>
          </a:p>
        </p:txBody>
      </p:sp>
      <p:sp>
        <p:nvSpPr>
          <p:cNvPr id="8" name="Footer Placeholder 7"/>
          <p:cNvSpPr>
            <a:spLocks noGrp="1"/>
          </p:cNvSpPr>
          <p:nvPr>
            <p:ph type="ftr" sz="quarter" idx="11"/>
          </p:nvPr>
        </p:nvSpPr>
        <p:spPr>
          <a:xfrm>
            <a:off x="914400" y="465439"/>
            <a:ext cx="9563100" cy="448960"/>
          </a:xfrm>
        </p:spPr>
        <p:txBody>
          <a:bodyPr tIns="0" anchor="t"/>
          <a:lstStyle>
            <a:lvl1pPr algn="l">
              <a:defRPr sz="1200" spc="80" baseline="0">
                <a:solidFill>
                  <a:schemeClr val="bg1"/>
                </a:solidFill>
              </a:defRPr>
            </a:lvl1pPr>
          </a:lstStyle>
          <a:p>
            <a:endParaRPr lang="en-US" dirty="0"/>
          </a:p>
        </p:txBody>
      </p:sp>
      <p:sp>
        <p:nvSpPr>
          <p:cNvPr id="9" name="Slide Number Placeholder 8"/>
          <p:cNvSpPr>
            <a:spLocks noGrp="1"/>
          </p:cNvSpPr>
          <p:nvPr>
            <p:ph type="sldNum" sz="quarter" idx="12"/>
          </p:nvPr>
        </p:nvSpPr>
        <p:spPr>
          <a:xfrm>
            <a:off x="10655300" y="465439"/>
            <a:ext cx="1079500" cy="448960"/>
          </a:xfrm>
        </p:spPr>
        <p:txBody>
          <a:bodyPr tIns="0" anchor="t"/>
          <a:lstStyle>
            <a:lvl1pPr algn="r">
              <a:defRPr sz="1200" b="1" spc="-80" baseline="0">
                <a:solidFill>
                  <a:schemeClr val="bg1"/>
                </a:solidFill>
              </a:defRPr>
            </a:lvl1pPr>
          </a:lstStyle>
          <a:p>
            <a:fld id="{6D22F896-40B5-4ADD-8801-0D06FADFA095}" type="slidenum">
              <a:rPr lang="en-US" smtClean="0"/>
              <a:pPr/>
              <a:t>‹#›</a:t>
            </a:fld>
            <a:endParaRPr lang="en-US" dirty="0"/>
          </a:p>
        </p:txBody>
      </p:sp>
      <p:sp>
        <p:nvSpPr>
          <p:cNvPr id="4" name="Picture Placeholder 7">
            <a:extLst>
              <a:ext uri="{FF2B5EF4-FFF2-40B4-BE49-F238E27FC236}">
                <a16:creationId xmlns:a16="http://schemas.microsoft.com/office/drawing/2014/main" id="{7723F4FA-7ADE-EA52-E869-4842D0C7FC9B}"/>
              </a:ext>
            </a:extLst>
          </p:cNvPr>
          <p:cNvSpPr>
            <a:spLocks noGrp="1"/>
          </p:cNvSpPr>
          <p:nvPr>
            <p:ph type="pic" sz="quarter" idx="10"/>
          </p:nvPr>
        </p:nvSpPr>
        <p:spPr>
          <a:xfrm>
            <a:off x="0" y="2743200"/>
            <a:ext cx="4764024" cy="3163824"/>
          </a:xfrm>
        </p:spPr>
        <p:txBody>
          <a:bodyPr/>
          <a:lstStyle>
            <a:lvl1pPr marL="0" indent="0">
              <a:buNone/>
              <a:defRPr/>
            </a:lvl1pPr>
          </a:lstStyle>
          <a:p>
            <a:endParaRPr lang="en-US" dirty="0"/>
          </a:p>
        </p:txBody>
      </p:sp>
      <p:sp>
        <p:nvSpPr>
          <p:cNvPr id="2" name="Content Placeholder 4">
            <a:extLst>
              <a:ext uri="{FF2B5EF4-FFF2-40B4-BE49-F238E27FC236}">
                <a16:creationId xmlns:a16="http://schemas.microsoft.com/office/drawing/2014/main" id="{5B836612-0E94-8F3F-6E06-2FDBC37564BF}"/>
              </a:ext>
            </a:extLst>
          </p:cNvPr>
          <p:cNvSpPr>
            <a:spLocks noGrp="1"/>
          </p:cNvSpPr>
          <p:nvPr>
            <p:ph sz="quarter" idx="14"/>
          </p:nvPr>
        </p:nvSpPr>
        <p:spPr>
          <a:xfrm>
            <a:off x="5312664" y="2743200"/>
            <a:ext cx="5971032" cy="3163824"/>
          </a:xfrm>
        </p:spPr>
        <p:txBody>
          <a:bodyPr anchor="t"/>
          <a:lstStyle>
            <a:lvl1pPr marL="0" indent="0">
              <a:buNone/>
              <a:defRPr/>
            </a:lvl1pPr>
            <a:lvl2pPr marL="228600">
              <a:spcBef>
                <a:spcPts val="1000"/>
              </a:spcBef>
              <a:defRPr/>
            </a:lvl2pPr>
            <a:lvl3pPr marL="685800">
              <a:spcBef>
                <a:spcPts val="1000"/>
              </a:spcBef>
              <a:defRPr/>
            </a:lvl3pPr>
            <a:lvl4pPr marL="1143000">
              <a:spcBef>
                <a:spcPts val="1000"/>
              </a:spcBef>
              <a:defRPr/>
            </a:lvl4pPr>
            <a:lvl5pPr marL="1600200">
              <a:spcBef>
                <a:spcPts val="10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2992468"/>
      </p:ext>
    </p:extLst>
  </p:cSld>
  <p:clrMapOvr>
    <a:masterClrMapping/>
  </p:clrMapOvr>
  <p:extLst>
    <p:ext uri="{DCECCB84-F9BA-43D5-87BE-67443E8EF086}">
      <p15:sldGuideLst xmlns:p15="http://schemas.microsoft.com/office/powerpoint/2012/main">
        <p15:guide id="1" pos="7392" userDrawn="1">
          <p15:clr>
            <a:srgbClr val="FBAE40"/>
          </p15:clr>
        </p15:guide>
        <p15:guide id="2" orient="horz" pos="2160" userDrawn="1">
          <p15:clr>
            <a:srgbClr val="FBAE40"/>
          </p15:clr>
        </p15:guide>
        <p15:guide id="3" orient="horz" pos="288" userDrawn="1">
          <p15:clr>
            <a:srgbClr val="FBAE40"/>
          </p15:clr>
        </p15:guide>
        <p15:guide id="4" orient="horz" pos="4032" userDrawn="1">
          <p15:clr>
            <a:srgbClr val="FBAE40"/>
          </p15:clr>
        </p15:guide>
        <p15:guide id="5" pos="288" userDrawn="1">
          <p15:clr>
            <a:srgbClr val="FBAE40"/>
          </p15:clr>
        </p15:guide>
        <p15:guide id="6" pos="3840" userDrawn="1">
          <p15:clr>
            <a:srgbClr val="FBAE40"/>
          </p15:clr>
        </p15:guide>
        <p15:guide id="7" orient="horz" pos="3720" userDrawn="1">
          <p15:clr>
            <a:srgbClr val="FBAE40"/>
          </p15:clr>
        </p15:guide>
        <p15:guide id="8" pos="7104" userDrawn="1">
          <p15:clr>
            <a:srgbClr val="FBAE40"/>
          </p15:clr>
        </p15:guide>
        <p15:guide id="9" pos="576" userDrawn="1">
          <p15:clr>
            <a:srgbClr val="FBAE40"/>
          </p15:clr>
        </p15:guide>
        <p15:guide id="11" orient="horz" pos="576" userDrawn="1">
          <p15:clr>
            <a:srgbClr val="FBAE40"/>
          </p15:clr>
        </p15:guide>
        <p15:guide id="12" orient="horz" pos="1728" userDrawn="1">
          <p15:clr>
            <a:srgbClr val="FBAE40"/>
          </p15:clr>
        </p15:guide>
        <p15:guide id="13" orient="horz" pos="132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03">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E6DF8E-0BE6-01D3-6E0E-FA7114CADAA9}"/>
              </a:ext>
            </a:extLst>
          </p:cNvPr>
          <p:cNvSpPr>
            <a:spLocks noGrp="1"/>
          </p:cNvSpPr>
          <p:nvPr>
            <p:ph type="title"/>
          </p:nvPr>
        </p:nvSpPr>
        <p:spPr/>
        <p:txBody>
          <a:bodyPr/>
          <a:lstStyle/>
          <a:p>
            <a:r>
              <a:rPr lang="en-US"/>
              <a:t>Click to edit Master title style</a:t>
            </a:r>
          </a:p>
        </p:txBody>
      </p:sp>
      <p:sp>
        <p:nvSpPr>
          <p:cNvPr id="8" name="Footer Placeholder 7"/>
          <p:cNvSpPr>
            <a:spLocks noGrp="1"/>
          </p:cNvSpPr>
          <p:nvPr>
            <p:ph type="ftr" sz="quarter" idx="11"/>
          </p:nvPr>
        </p:nvSpPr>
        <p:spPr>
          <a:xfrm>
            <a:off x="914400" y="465439"/>
            <a:ext cx="9563100" cy="448960"/>
          </a:xfrm>
        </p:spPr>
        <p:txBody>
          <a:bodyPr tIns="0" anchor="t"/>
          <a:lstStyle>
            <a:lvl1pPr algn="l">
              <a:defRPr sz="1200" spc="80" baseline="0">
                <a:solidFill>
                  <a:schemeClr val="bg1"/>
                </a:solidFill>
              </a:defRPr>
            </a:lvl1pPr>
          </a:lstStyle>
          <a:p>
            <a:endParaRPr lang="en-US" dirty="0"/>
          </a:p>
        </p:txBody>
      </p:sp>
      <p:sp>
        <p:nvSpPr>
          <p:cNvPr id="9" name="Slide Number Placeholder 8"/>
          <p:cNvSpPr>
            <a:spLocks noGrp="1"/>
          </p:cNvSpPr>
          <p:nvPr>
            <p:ph type="sldNum" sz="quarter" idx="12"/>
          </p:nvPr>
        </p:nvSpPr>
        <p:spPr>
          <a:xfrm>
            <a:off x="10655300" y="465439"/>
            <a:ext cx="1079500" cy="448960"/>
          </a:xfrm>
        </p:spPr>
        <p:txBody>
          <a:bodyPr tIns="0" anchor="t"/>
          <a:lstStyle>
            <a:lvl1pPr algn="r">
              <a:defRPr sz="1200" b="1" spc="-80" baseline="0">
                <a:solidFill>
                  <a:schemeClr val="bg1"/>
                </a:solidFill>
              </a:defRPr>
            </a:lvl1pPr>
          </a:lstStyle>
          <a:p>
            <a:fld id="{6D22F896-40B5-4ADD-8801-0D06FADFA095}" type="slidenum">
              <a:rPr lang="en-US" smtClean="0"/>
              <a:pPr/>
              <a:t>‹#›</a:t>
            </a:fld>
            <a:endParaRPr lang="en-US" dirty="0"/>
          </a:p>
        </p:txBody>
      </p:sp>
      <p:sp>
        <p:nvSpPr>
          <p:cNvPr id="5" name="Content Placeholder 4">
            <a:extLst>
              <a:ext uri="{FF2B5EF4-FFF2-40B4-BE49-F238E27FC236}">
                <a16:creationId xmlns:a16="http://schemas.microsoft.com/office/drawing/2014/main" id="{964A01A7-6E88-9214-D446-06ECA717AA2F}"/>
              </a:ext>
            </a:extLst>
          </p:cNvPr>
          <p:cNvSpPr>
            <a:spLocks noGrp="1"/>
          </p:cNvSpPr>
          <p:nvPr>
            <p:ph sz="quarter" idx="13"/>
          </p:nvPr>
        </p:nvSpPr>
        <p:spPr>
          <a:xfrm>
            <a:off x="914400" y="2743200"/>
            <a:ext cx="3017520" cy="3163824"/>
          </a:xfrm>
        </p:spPr>
        <p:txBody>
          <a:bodyPr anchor="t"/>
          <a:lstStyle>
            <a:lvl1pPr marL="0" indent="0">
              <a:buNone/>
              <a:defRPr/>
            </a:lvl1pPr>
            <a:lvl2pPr marL="228600">
              <a:spcBef>
                <a:spcPts val="1000"/>
              </a:spcBef>
              <a:defRPr/>
            </a:lvl2pPr>
            <a:lvl3pPr marL="685800">
              <a:spcBef>
                <a:spcPts val="1000"/>
              </a:spcBef>
              <a:defRPr/>
            </a:lvl3pPr>
            <a:lvl4pPr marL="1143000">
              <a:spcBef>
                <a:spcPts val="1000"/>
              </a:spcBef>
              <a:defRPr/>
            </a:lvl4pPr>
            <a:lvl5pPr marL="1600200">
              <a:spcBef>
                <a:spcPts val="10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Content Placeholder 4">
            <a:extLst>
              <a:ext uri="{FF2B5EF4-FFF2-40B4-BE49-F238E27FC236}">
                <a16:creationId xmlns:a16="http://schemas.microsoft.com/office/drawing/2014/main" id="{5B836612-0E94-8F3F-6E06-2FDBC37564BF}"/>
              </a:ext>
            </a:extLst>
          </p:cNvPr>
          <p:cNvSpPr>
            <a:spLocks noGrp="1"/>
          </p:cNvSpPr>
          <p:nvPr>
            <p:ph sz="quarter" idx="14"/>
          </p:nvPr>
        </p:nvSpPr>
        <p:spPr>
          <a:xfrm>
            <a:off x="4462272" y="2871216"/>
            <a:ext cx="6812280" cy="3035808"/>
          </a:xfrm>
        </p:spPr>
        <p:txBody>
          <a:bodyPr anchor="t"/>
          <a:lstStyle>
            <a:lvl1pPr marL="0" indent="0">
              <a:buNone/>
              <a:defRPr/>
            </a:lvl1pPr>
            <a:lvl2pPr marL="228600">
              <a:spcBef>
                <a:spcPts val="1000"/>
              </a:spcBef>
              <a:defRPr/>
            </a:lvl2pPr>
            <a:lvl3pPr marL="685800">
              <a:spcBef>
                <a:spcPts val="1000"/>
              </a:spcBef>
              <a:defRPr/>
            </a:lvl3pPr>
            <a:lvl4pPr marL="1143000">
              <a:spcBef>
                <a:spcPts val="1000"/>
              </a:spcBef>
              <a:defRPr/>
            </a:lvl4pPr>
            <a:lvl5pPr marL="1600200">
              <a:spcBef>
                <a:spcPts val="10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50965257"/>
      </p:ext>
    </p:extLst>
  </p:cSld>
  <p:clrMapOvr>
    <a:masterClrMapping/>
  </p:clrMapOvr>
  <p:extLst>
    <p:ext uri="{DCECCB84-F9BA-43D5-87BE-67443E8EF086}">
      <p15:sldGuideLst xmlns:p15="http://schemas.microsoft.com/office/powerpoint/2012/main">
        <p15:guide id="1" pos="7392" userDrawn="1">
          <p15:clr>
            <a:srgbClr val="FBAE40"/>
          </p15:clr>
        </p15:guide>
        <p15:guide id="2" orient="horz" pos="2160" userDrawn="1">
          <p15:clr>
            <a:srgbClr val="FBAE40"/>
          </p15:clr>
        </p15:guide>
        <p15:guide id="3" orient="horz" pos="288" userDrawn="1">
          <p15:clr>
            <a:srgbClr val="FBAE40"/>
          </p15:clr>
        </p15:guide>
        <p15:guide id="4" orient="horz" pos="4032" userDrawn="1">
          <p15:clr>
            <a:srgbClr val="FBAE40"/>
          </p15:clr>
        </p15:guide>
        <p15:guide id="5" pos="288" userDrawn="1">
          <p15:clr>
            <a:srgbClr val="FBAE40"/>
          </p15:clr>
        </p15:guide>
        <p15:guide id="6" pos="3840" userDrawn="1">
          <p15:clr>
            <a:srgbClr val="FBAE40"/>
          </p15:clr>
        </p15:guide>
        <p15:guide id="7" orient="horz" pos="3720" userDrawn="1">
          <p15:clr>
            <a:srgbClr val="FBAE40"/>
          </p15:clr>
        </p15:guide>
        <p15:guide id="8" pos="7104" userDrawn="1">
          <p15:clr>
            <a:srgbClr val="FBAE40"/>
          </p15:clr>
        </p15:guide>
        <p15:guide id="9" pos="576" userDrawn="1">
          <p15:clr>
            <a:srgbClr val="FBAE40"/>
          </p15:clr>
        </p15:guide>
        <p15:guide id="11" orient="horz" pos="576" userDrawn="1">
          <p15:clr>
            <a:srgbClr val="FBAE40"/>
          </p15:clr>
        </p15:guide>
        <p15:guide id="12" orient="horz" pos="1728" userDrawn="1">
          <p15:clr>
            <a:srgbClr val="FBAE40"/>
          </p15:clr>
        </p15:guide>
        <p15:guide id="13" orient="horz" pos="132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04">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E6DF8E-0BE6-01D3-6E0E-FA7114CADAA9}"/>
              </a:ext>
            </a:extLst>
          </p:cNvPr>
          <p:cNvSpPr>
            <a:spLocks noGrp="1"/>
          </p:cNvSpPr>
          <p:nvPr>
            <p:ph type="title"/>
          </p:nvPr>
        </p:nvSpPr>
        <p:spPr/>
        <p:txBody>
          <a:bodyPr/>
          <a:lstStyle/>
          <a:p>
            <a:r>
              <a:rPr lang="en-US"/>
              <a:t>Click to edit Master title style</a:t>
            </a:r>
          </a:p>
        </p:txBody>
      </p:sp>
      <p:sp>
        <p:nvSpPr>
          <p:cNvPr id="8" name="Footer Placeholder 7"/>
          <p:cNvSpPr>
            <a:spLocks noGrp="1"/>
          </p:cNvSpPr>
          <p:nvPr>
            <p:ph type="ftr" sz="quarter" idx="11"/>
          </p:nvPr>
        </p:nvSpPr>
        <p:spPr>
          <a:xfrm>
            <a:off x="914400" y="465439"/>
            <a:ext cx="9563100" cy="448960"/>
          </a:xfrm>
        </p:spPr>
        <p:txBody>
          <a:bodyPr tIns="0" anchor="t"/>
          <a:lstStyle>
            <a:lvl1pPr algn="l">
              <a:defRPr sz="1200" spc="80" baseline="0">
                <a:solidFill>
                  <a:schemeClr val="bg1"/>
                </a:solidFill>
              </a:defRPr>
            </a:lvl1pPr>
          </a:lstStyle>
          <a:p>
            <a:endParaRPr lang="en-US" dirty="0"/>
          </a:p>
        </p:txBody>
      </p:sp>
      <p:sp>
        <p:nvSpPr>
          <p:cNvPr id="9" name="Slide Number Placeholder 8"/>
          <p:cNvSpPr>
            <a:spLocks noGrp="1"/>
          </p:cNvSpPr>
          <p:nvPr>
            <p:ph type="sldNum" sz="quarter" idx="12"/>
          </p:nvPr>
        </p:nvSpPr>
        <p:spPr>
          <a:xfrm>
            <a:off x="10655300" y="465439"/>
            <a:ext cx="1079500" cy="448960"/>
          </a:xfrm>
        </p:spPr>
        <p:txBody>
          <a:bodyPr tIns="0" anchor="t"/>
          <a:lstStyle>
            <a:lvl1pPr algn="r">
              <a:defRPr sz="1200" b="1" spc="-80" baseline="0">
                <a:solidFill>
                  <a:schemeClr val="bg1"/>
                </a:solidFill>
              </a:defRPr>
            </a:lvl1pPr>
          </a:lstStyle>
          <a:p>
            <a:fld id="{6D22F896-40B5-4ADD-8801-0D06FADFA095}" type="slidenum">
              <a:rPr lang="en-US" smtClean="0"/>
              <a:pPr/>
              <a:t>‹#›</a:t>
            </a:fld>
            <a:endParaRPr lang="en-US" dirty="0"/>
          </a:p>
        </p:txBody>
      </p:sp>
      <p:sp>
        <p:nvSpPr>
          <p:cNvPr id="5" name="Content Placeholder 4">
            <a:extLst>
              <a:ext uri="{FF2B5EF4-FFF2-40B4-BE49-F238E27FC236}">
                <a16:creationId xmlns:a16="http://schemas.microsoft.com/office/drawing/2014/main" id="{964A01A7-6E88-9214-D446-06ECA717AA2F}"/>
              </a:ext>
            </a:extLst>
          </p:cNvPr>
          <p:cNvSpPr>
            <a:spLocks noGrp="1"/>
          </p:cNvSpPr>
          <p:nvPr>
            <p:ph sz="quarter" idx="13"/>
          </p:nvPr>
        </p:nvSpPr>
        <p:spPr>
          <a:xfrm>
            <a:off x="914400" y="2743200"/>
            <a:ext cx="6812280" cy="3163824"/>
          </a:xfrm>
        </p:spPr>
        <p:txBody>
          <a:bodyPr anchor="t"/>
          <a:lstStyle>
            <a:lvl1pPr marL="0" indent="0">
              <a:buNone/>
              <a:defRPr/>
            </a:lvl1pPr>
            <a:lvl2pPr marL="228600">
              <a:spcBef>
                <a:spcPts val="1000"/>
              </a:spcBef>
              <a:defRPr/>
            </a:lvl2pPr>
            <a:lvl3pPr marL="685800">
              <a:spcBef>
                <a:spcPts val="500"/>
              </a:spcBef>
              <a:defRPr/>
            </a:lvl3pPr>
            <a:lvl4pPr marL="1143000">
              <a:spcBef>
                <a:spcPts val="500"/>
              </a:spcBef>
              <a:defRPr/>
            </a:lvl4pPr>
            <a:lvl5pPr marL="1600200">
              <a:spcBef>
                <a:spcPts val="5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Content Placeholder 4">
            <a:extLst>
              <a:ext uri="{FF2B5EF4-FFF2-40B4-BE49-F238E27FC236}">
                <a16:creationId xmlns:a16="http://schemas.microsoft.com/office/drawing/2014/main" id="{5B836612-0E94-8F3F-6E06-2FDBC37564BF}"/>
              </a:ext>
            </a:extLst>
          </p:cNvPr>
          <p:cNvSpPr>
            <a:spLocks noGrp="1"/>
          </p:cNvSpPr>
          <p:nvPr>
            <p:ph sz="quarter" idx="14"/>
          </p:nvPr>
        </p:nvSpPr>
        <p:spPr>
          <a:xfrm>
            <a:off x="8275320" y="2743200"/>
            <a:ext cx="2999232" cy="3163824"/>
          </a:xfrm>
        </p:spPr>
        <p:txBody>
          <a:bodyPr anchor="t"/>
          <a:lstStyle>
            <a:lvl1pPr marL="0" indent="0">
              <a:buNone/>
              <a:defRPr/>
            </a:lvl1pPr>
            <a:lvl2pPr marL="228600">
              <a:spcBef>
                <a:spcPts val="1000"/>
              </a:spcBef>
              <a:defRPr/>
            </a:lvl2pPr>
            <a:lvl3pPr marL="685800">
              <a:spcBef>
                <a:spcPts val="1000"/>
              </a:spcBef>
              <a:defRPr/>
            </a:lvl3pPr>
            <a:lvl4pPr marL="1143000">
              <a:spcBef>
                <a:spcPts val="1000"/>
              </a:spcBef>
              <a:defRPr/>
            </a:lvl4pPr>
            <a:lvl5pPr marL="1600200">
              <a:spcBef>
                <a:spcPts val="10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72839288"/>
      </p:ext>
    </p:extLst>
  </p:cSld>
  <p:clrMapOvr>
    <a:masterClrMapping/>
  </p:clrMapOvr>
  <p:extLst>
    <p:ext uri="{DCECCB84-F9BA-43D5-87BE-67443E8EF086}">
      <p15:sldGuideLst xmlns:p15="http://schemas.microsoft.com/office/powerpoint/2012/main">
        <p15:guide id="1" pos="7392" userDrawn="1">
          <p15:clr>
            <a:srgbClr val="FBAE40"/>
          </p15:clr>
        </p15:guide>
        <p15:guide id="2" orient="horz" pos="2160" userDrawn="1">
          <p15:clr>
            <a:srgbClr val="FBAE40"/>
          </p15:clr>
        </p15:guide>
        <p15:guide id="3" orient="horz" pos="288" userDrawn="1">
          <p15:clr>
            <a:srgbClr val="FBAE40"/>
          </p15:clr>
        </p15:guide>
        <p15:guide id="4" orient="horz" pos="4032" userDrawn="1">
          <p15:clr>
            <a:srgbClr val="FBAE40"/>
          </p15:clr>
        </p15:guide>
        <p15:guide id="5" pos="288" userDrawn="1">
          <p15:clr>
            <a:srgbClr val="FBAE40"/>
          </p15:clr>
        </p15:guide>
        <p15:guide id="6" pos="3840" userDrawn="1">
          <p15:clr>
            <a:srgbClr val="FBAE40"/>
          </p15:clr>
        </p15:guide>
        <p15:guide id="7" orient="horz" pos="3720" userDrawn="1">
          <p15:clr>
            <a:srgbClr val="FBAE40"/>
          </p15:clr>
        </p15:guide>
        <p15:guide id="8" pos="7104" userDrawn="1">
          <p15:clr>
            <a:srgbClr val="FBAE40"/>
          </p15:clr>
        </p15:guide>
        <p15:guide id="9" pos="576" userDrawn="1">
          <p15:clr>
            <a:srgbClr val="FBAE40"/>
          </p15:clr>
        </p15:guide>
        <p15:guide id="11" orient="horz" pos="576" userDrawn="1">
          <p15:clr>
            <a:srgbClr val="FBAE40"/>
          </p15:clr>
        </p15:guide>
        <p15:guide id="12" orient="horz" pos="1728" userDrawn="1">
          <p15:clr>
            <a:srgbClr val="FBAE40"/>
          </p15:clr>
        </p15:guide>
        <p15:guide id="13" orient="horz" pos="13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E6DF8E-0BE6-01D3-6E0E-FA7114CADAA9}"/>
              </a:ext>
            </a:extLst>
          </p:cNvPr>
          <p:cNvSpPr>
            <a:spLocks noGrp="1"/>
          </p:cNvSpPr>
          <p:nvPr>
            <p:ph type="title"/>
          </p:nvPr>
        </p:nvSpPr>
        <p:spPr/>
        <p:txBody>
          <a:bodyPr/>
          <a:lstStyle/>
          <a:p>
            <a:r>
              <a:rPr lang="en-US"/>
              <a:t>Click to edit Master title style</a:t>
            </a:r>
          </a:p>
        </p:txBody>
      </p:sp>
      <p:sp>
        <p:nvSpPr>
          <p:cNvPr id="8" name="Footer Placeholder 7"/>
          <p:cNvSpPr>
            <a:spLocks noGrp="1"/>
          </p:cNvSpPr>
          <p:nvPr>
            <p:ph type="ftr" sz="quarter" idx="11"/>
          </p:nvPr>
        </p:nvSpPr>
        <p:spPr>
          <a:xfrm>
            <a:off x="914400" y="465439"/>
            <a:ext cx="9563100" cy="448960"/>
          </a:xfrm>
        </p:spPr>
        <p:txBody>
          <a:bodyPr tIns="0" anchor="t"/>
          <a:lstStyle>
            <a:lvl1pPr algn="l">
              <a:defRPr sz="1200" spc="80" baseline="0">
                <a:solidFill>
                  <a:schemeClr val="bg1"/>
                </a:solidFill>
              </a:defRPr>
            </a:lvl1pPr>
          </a:lstStyle>
          <a:p>
            <a:endParaRPr lang="en-US" dirty="0"/>
          </a:p>
        </p:txBody>
      </p:sp>
      <p:sp>
        <p:nvSpPr>
          <p:cNvPr id="9" name="Slide Number Placeholder 8"/>
          <p:cNvSpPr>
            <a:spLocks noGrp="1"/>
          </p:cNvSpPr>
          <p:nvPr>
            <p:ph type="sldNum" sz="quarter" idx="12"/>
          </p:nvPr>
        </p:nvSpPr>
        <p:spPr>
          <a:xfrm>
            <a:off x="10655300" y="465439"/>
            <a:ext cx="1079500" cy="448960"/>
          </a:xfrm>
        </p:spPr>
        <p:txBody>
          <a:bodyPr tIns="0" anchor="t"/>
          <a:lstStyle>
            <a:lvl1pPr algn="r">
              <a:defRPr sz="1200" b="1" spc="-80" baseline="0">
                <a:solidFill>
                  <a:schemeClr val="bg1"/>
                </a:solidFill>
              </a:defRPr>
            </a:lvl1pPr>
          </a:lstStyle>
          <a:p>
            <a:fld id="{6D22F896-40B5-4ADD-8801-0D06FADFA095}" type="slidenum">
              <a:rPr lang="en-US" smtClean="0"/>
              <a:pPr/>
              <a:t>‹#›</a:t>
            </a:fld>
            <a:endParaRPr lang="en-US" dirty="0"/>
          </a:p>
        </p:txBody>
      </p:sp>
      <p:sp>
        <p:nvSpPr>
          <p:cNvPr id="5" name="Content Placeholder 4">
            <a:extLst>
              <a:ext uri="{FF2B5EF4-FFF2-40B4-BE49-F238E27FC236}">
                <a16:creationId xmlns:a16="http://schemas.microsoft.com/office/drawing/2014/main" id="{964A01A7-6E88-9214-D446-06ECA717AA2F}"/>
              </a:ext>
            </a:extLst>
          </p:cNvPr>
          <p:cNvSpPr>
            <a:spLocks noGrp="1"/>
          </p:cNvSpPr>
          <p:nvPr>
            <p:ph sz="quarter" idx="13"/>
          </p:nvPr>
        </p:nvSpPr>
        <p:spPr>
          <a:xfrm>
            <a:off x="914400" y="2871216"/>
            <a:ext cx="10360152" cy="3035808"/>
          </a:xfrm>
        </p:spPr>
        <p:txBody>
          <a:bodyPr anchor="t"/>
          <a:lstStyle>
            <a:lvl1pPr marL="0" indent="0">
              <a:buNone/>
              <a:defRPr/>
            </a:lvl1pPr>
            <a:lvl2pPr marL="228600">
              <a:spcBef>
                <a:spcPts val="1000"/>
              </a:spcBef>
              <a:defRPr/>
            </a:lvl2pPr>
            <a:lvl3pPr marL="685800">
              <a:spcBef>
                <a:spcPts val="500"/>
              </a:spcBef>
              <a:defRPr/>
            </a:lvl3pPr>
            <a:lvl4pPr marL="1143000">
              <a:spcBef>
                <a:spcPts val="500"/>
              </a:spcBef>
              <a:defRPr/>
            </a:lvl4pPr>
            <a:lvl5pPr marL="1600200">
              <a:spcBef>
                <a:spcPts val="5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86657370"/>
      </p:ext>
    </p:extLst>
  </p:cSld>
  <p:clrMapOvr>
    <a:masterClrMapping/>
  </p:clrMapOvr>
  <p:extLst>
    <p:ext uri="{DCECCB84-F9BA-43D5-87BE-67443E8EF086}">
      <p15:sldGuideLst xmlns:p15="http://schemas.microsoft.com/office/powerpoint/2012/main">
        <p15:guide id="1" pos="7392" userDrawn="1">
          <p15:clr>
            <a:srgbClr val="FBAE40"/>
          </p15:clr>
        </p15:guide>
        <p15:guide id="2" orient="horz" pos="2160" userDrawn="1">
          <p15:clr>
            <a:srgbClr val="FBAE40"/>
          </p15:clr>
        </p15:guide>
        <p15:guide id="3" orient="horz" pos="288" userDrawn="1">
          <p15:clr>
            <a:srgbClr val="FBAE40"/>
          </p15:clr>
        </p15:guide>
        <p15:guide id="4" orient="horz" pos="4032" userDrawn="1">
          <p15:clr>
            <a:srgbClr val="FBAE40"/>
          </p15:clr>
        </p15:guide>
        <p15:guide id="5" pos="288" userDrawn="1">
          <p15:clr>
            <a:srgbClr val="FBAE40"/>
          </p15:clr>
        </p15:guide>
        <p15:guide id="6" pos="3840" userDrawn="1">
          <p15:clr>
            <a:srgbClr val="FBAE40"/>
          </p15:clr>
        </p15:guide>
        <p15:guide id="7" orient="horz" pos="3720" userDrawn="1">
          <p15:clr>
            <a:srgbClr val="FBAE40"/>
          </p15:clr>
        </p15:guide>
        <p15:guide id="8" pos="7104" userDrawn="1">
          <p15:clr>
            <a:srgbClr val="FBAE40"/>
          </p15:clr>
        </p15:guide>
        <p15:guide id="9" pos="576" userDrawn="1">
          <p15:clr>
            <a:srgbClr val="FBAE40"/>
          </p15:clr>
        </p15:guide>
        <p15:guide id="11" orient="horz" pos="576" userDrawn="1">
          <p15:clr>
            <a:srgbClr val="FBAE40"/>
          </p15:clr>
        </p15:guide>
        <p15:guide id="12" orient="horz" pos="1728" userDrawn="1">
          <p15:clr>
            <a:srgbClr val="FBAE40"/>
          </p15:clr>
        </p15:guide>
        <p15:guide id="13" orient="horz" pos="132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468743-342F-6CA4-7BA5-942F2C4C23B9}"/>
              </a:ext>
            </a:extLst>
          </p:cNvPr>
          <p:cNvPicPr>
            <a:picLocks noChangeAspect="1"/>
          </p:cNvPicPr>
          <p:nvPr userDrawn="1"/>
        </p:nvPicPr>
        <p:blipFill>
          <a:blip r:embed="rId2">
            <a:alphaModFix/>
          </a:blip>
          <a:srcRect l="1151" t="1794" r="25966" b="25175"/>
          <a:stretch/>
        </p:blipFill>
        <p:spPr>
          <a:xfrm flipV="1">
            <a:off x="0" y="0"/>
            <a:ext cx="12192000" cy="6858000"/>
          </a:xfrm>
          <a:prstGeom prst="rect">
            <a:avLst/>
          </a:prstGeom>
        </p:spPr>
      </p:pic>
      <p:sp>
        <p:nvSpPr>
          <p:cNvPr id="2" name="Title 1"/>
          <p:cNvSpPr>
            <a:spLocks noGrp="1"/>
          </p:cNvSpPr>
          <p:nvPr>
            <p:ph type="ctrTitle"/>
          </p:nvPr>
        </p:nvSpPr>
        <p:spPr>
          <a:xfrm>
            <a:off x="914400" y="914400"/>
            <a:ext cx="5788152" cy="4992624"/>
          </a:xfrm>
        </p:spPr>
        <p:txBody>
          <a:bodyPr wrap="square" anchor="t">
            <a:normAutofit/>
          </a:bodyPr>
          <a:lstStyle>
            <a:lvl1pPr algn="l">
              <a:defRPr sz="6000" b="1" spc="0" baseline="0">
                <a:solidFill>
                  <a:schemeClr val="bg1"/>
                </a:solidFill>
                <a:effectLst/>
                <a:latin typeface="+mj-lt"/>
              </a:defRPr>
            </a:lvl1pPr>
          </a:lstStyle>
          <a:p>
            <a:r>
              <a:rPr lang="en-US" dirty="0"/>
              <a:t>Click to edit Master title style</a:t>
            </a:r>
          </a:p>
        </p:txBody>
      </p:sp>
      <p:sp>
        <p:nvSpPr>
          <p:cNvPr id="5" name="Subtitle 2">
            <a:extLst>
              <a:ext uri="{FF2B5EF4-FFF2-40B4-BE49-F238E27FC236}">
                <a16:creationId xmlns:a16="http://schemas.microsoft.com/office/drawing/2014/main" id="{3A175ECB-7AC9-8B60-1D2A-0DA9D75F91FC}"/>
              </a:ext>
            </a:extLst>
          </p:cNvPr>
          <p:cNvSpPr>
            <a:spLocks noGrp="1"/>
          </p:cNvSpPr>
          <p:nvPr>
            <p:ph type="subTitle" idx="1"/>
          </p:nvPr>
        </p:nvSpPr>
        <p:spPr>
          <a:xfrm>
            <a:off x="6839712" y="914400"/>
            <a:ext cx="4434840" cy="4992624"/>
          </a:xfrm>
        </p:spPr>
        <p:txBody>
          <a:bodyPr anchor="b">
            <a:normAutofit/>
          </a:bodyPr>
          <a:lstStyle>
            <a:lvl1pPr marL="0" indent="0" algn="l">
              <a:lnSpc>
                <a:spcPct val="70000"/>
              </a:lnSpc>
              <a:buNone/>
              <a:defRPr sz="2400" b="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741487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1F3310A-1B80-61B0-BFD3-6FD50289445E}"/>
              </a:ext>
            </a:extLst>
          </p:cNvPr>
          <p:cNvPicPr>
            <a:picLocks noChangeAspect="1"/>
          </p:cNvPicPr>
          <p:nvPr userDrawn="1"/>
        </p:nvPicPr>
        <p:blipFill rotWithShape="1">
          <a:blip r:embed="rId15">
            <a:alphaModFix/>
          </a:blip>
          <a:srcRect l="19567" r="13056" b="32624"/>
          <a:stretch/>
        </p:blipFill>
        <p:spPr>
          <a:xfrm flipH="1">
            <a:off x="0" y="0"/>
            <a:ext cx="12192000" cy="6858000"/>
          </a:xfrm>
          <a:prstGeom prst="rect">
            <a:avLst/>
          </a:prstGeom>
        </p:spPr>
      </p:pic>
      <p:sp>
        <p:nvSpPr>
          <p:cNvPr id="8" name="Rectangle 7">
            <a:extLst>
              <a:ext uri="{FF2B5EF4-FFF2-40B4-BE49-F238E27FC236}">
                <a16:creationId xmlns:a16="http://schemas.microsoft.com/office/drawing/2014/main" id="{AAD8424F-C2F4-1029-7B75-2B8A9326B3D7}"/>
              </a:ext>
            </a:extLst>
          </p:cNvPr>
          <p:cNvSpPr/>
          <p:nvPr userDrawn="1"/>
        </p:nvSpPr>
        <p:spPr>
          <a:xfrm>
            <a:off x="139700" y="136525"/>
            <a:ext cx="11912600" cy="658495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914400" y="914400"/>
            <a:ext cx="10360152" cy="117957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914400" y="2743200"/>
            <a:ext cx="6483096" cy="31638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988552" y="6356350"/>
            <a:ext cx="2743200" cy="365125"/>
          </a:xfrm>
          <a:prstGeom prst="rect">
            <a:avLst/>
          </a:prstGeom>
        </p:spPr>
        <p:txBody>
          <a:bodyPr vert="horz" lIns="91440" tIns="45720" rIns="91440" bIns="45720" rtlCol="0" anchor="ctr"/>
          <a:lstStyle>
            <a:lvl1pPr algn="r">
              <a:defRPr sz="1200">
                <a:solidFill>
                  <a:schemeClr val="bg1"/>
                </a:solidFill>
              </a:defRPr>
            </a:lvl1pPr>
          </a:lstStyle>
          <a:p>
            <a:endParaRPr lang="en-US" dirty="0"/>
          </a:p>
        </p:txBody>
      </p:sp>
      <p:sp>
        <p:nvSpPr>
          <p:cNvPr id="5" name="Footer Placeholder 4"/>
          <p:cNvSpPr>
            <a:spLocks noGrp="1"/>
          </p:cNvSpPr>
          <p:nvPr>
            <p:ph type="ftr" sz="quarter" idx="3"/>
          </p:nvPr>
        </p:nvSpPr>
        <p:spPr>
          <a:xfrm>
            <a:off x="914400" y="457200"/>
            <a:ext cx="9564624" cy="448056"/>
          </a:xfrm>
          <a:prstGeom prst="rect">
            <a:avLst/>
          </a:prstGeom>
        </p:spPr>
        <p:txBody>
          <a:bodyPr vert="horz" lIns="91440" tIns="45720" rIns="91440" bIns="45720" rtlCol="0" anchor="ctr"/>
          <a:lstStyle>
            <a:lvl1pPr algn="l">
              <a:defRPr sz="1200">
                <a:solidFill>
                  <a:schemeClr val="bg1"/>
                </a:solidFill>
              </a:defRPr>
            </a:lvl1pPr>
          </a:lstStyle>
          <a:p>
            <a:endParaRPr lang="en-US" dirty="0"/>
          </a:p>
        </p:txBody>
      </p:sp>
      <p:sp>
        <p:nvSpPr>
          <p:cNvPr id="6" name="Slide Number Placeholder 5"/>
          <p:cNvSpPr>
            <a:spLocks noGrp="1"/>
          </p:cNvSpPr>
          <p:nvPr>
            <p:ph type="sldNum" sz="quarter" idx="4"/>
          </p:nvPr>
        </p:nvSpPr>
        <p:spPr>
          <a:xfrm>
            <a:off x="10652760" y="466344"/>
            <a:ext cx="1078992" cy="448056"/>
          </a:xfrm>
          <a:prstGeom prst="rect">
            <a:avLst/>
          </a:prstGeom>
        </p:spPr>
        <p:txBody>
          <a:bodyPr vert="horz" lIns="91440" tIns="45720" rIns="91440" bIns="45720" rtlCol="0" anchor="ctr"/>
          <a:lstStyle>
            <a:lvl1pPr algn="r">
              <a:defRPr sz="1200">
                <a:solidFill>
                  <a:schemeClr val="bg1"/>
                </a:solidFill>
              </a:defRPr>
            </a:lvl1pPr>
          </a:lstStyle>
          <a:p>
            <a:fld id="{6D22F896-40B5-4ADD-8801-0D06FADFA09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Lst>
  <p:hf hdr="0" ftr="0" dt="0"/>
  <p:txStyles>
    <p:titleStyle>
      <a:lvl1pPr algn="l" defTabSz="914400" rtl="0" eaLnBrk="1" latinLnBrk="0" hangingPunct="1">
        <a:lnSpc>
          <a:spcPct val="90000"/>
        </a:lnSpc>
        <a:spcBef>
          <a:spcPct val="0"/>
        </a:spcBef>
        <a:buNone/>
        <a:defRPr sz="3600" b="0" u="sng" kern="1200" cap="all" baseline="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39E34-DD2A-50F7-669D-A349E9EEE1A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66C28F8-4FFB-0923-AC57-B52567549D75}"/>
              </a:ext>
            </a:extLst>
          </p:cNvPr>
          <p:cNvSpPr txBox="1"/>
          <p:nvPr/>
        </p:nvSpPr>
        <p:spPr>
          <a:xfrm>
            <a:off x="914400" y="914400"/>
            <a:ext cx="10360152" cy="1179576"/>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defTabSz="914400">
              <a:lnSpc>
                <a:spcPct val="90000"/>
              </a:lnSpc>
              <a:spcBef>
                <a:spcPct val="0"/>
              </a:spcBef>
              <a:spcAft>
                <a:spcPts val="600"/>
              </a:spcAft>
            </a:pPr>
            <a:r>
              <a:rPr lang="en-US" sz="3600" b="1" i="1" u="sng" kern="1200" cap="all" baseline="0" dirty="0">
                <a:solidFill>
                  <a:schemeClr val="bg1"/>
                </a:solidFill>
                <a:latin typeface="+mj-lt"/>
                <a:ea typeface="+mj-ea"/>
                <a:cs typeface="+mj-cs"/>
              </a:rPr>
              <a:t>Challenge that students face in the digital era</a:t>
            </a:r>
          </a:p>
        </p:txBody>
      </p:sp>
      <p:sp>
        <p:nvSpPr>
          <p:cNvPr id="13" name="Slide Number Placeholder 2">
            <a:extLst>
              <a:ext uri="{FF2B5EF4-FFF2-40B4-BE49-F238E27FC236}">
                <a16:creationId xmlns:a16="http://schemas.microsoft.com/office/drawing/2014/main" id="{BCF75584-88D1-E603-BA1F-7C6C27FF18DC}"/>
              </a:ext>
            </a:extLst>
          </p:cNvPr>
          <p:cNvSpPr>
            <a:spLocks noGrp="1"/>
          </p:cNvSpPr>
          <p:nvPr>
            <p:ph type="sldNum" sz="quarter" idx="12"/>
          </p:nvPr>
        </p:nvSpPr>
        <p:spPr>
          <a:xfrm>
            <a:off x="10655300" y="465439"/>
            <a:ext cx="1079500" cy="448960"/>
          </a:xfrm>
        </p:spPr>
        <p:txBody>
          <a:bodyPr/>
          <a:lstStyle/>
          <a:p>
            <a:pPr>
              <a:spcAft>
                <a:spcPts val="600"/>
              </a:spcAft>
            </a:pPr>
            <a:fld id="{6D22F896-40B5-4ADD-8801-0D06FADFA095}" type="slidenum">
              <a:rPr lang="en-US" smtClean="0"/>
              <a:pPr>
                <a:spcAft>
                  <a:spcPts val="600"/>
                </a:spcAft>
              </a:pPr>
              <a:t>1</a:t>
            </a:fld>
            <a:endParaRPr lang="en-US"/>
          </a:p>
        </p:txBody>
      </p:sp>
      <p:sp>
        <p:nvSpPr>
          <p:cNvPr id="7" name="TextBox 6">
            <a:extLst>
              <a:ext uri="{FF2B5EF4-FFF2-40B4-BE49-F238E27FC236}">
                <a16:creationId xmlns:a16="http://schemas.microsoft.com/office/drawing/2014/main" id="{0CA33CF0-133D-E837-FE12-F33F1175FD3D}"/>
              </a:ext>
            </a:extLst>
          </p:cNvPr>
          <p:cNvSpPr txBox="1"/>
          <p:nvPr/>
        </p:nvSpPr>
        <p:spPr>
          <a:xfrm>
            <a:off x="851770" y="2283912"/>
            <a:ext cx="4791456" cy="316382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914400">
              <a:lnSpc>
                <a:spcPct val="90000"/>
              </a:lnSpc>
              <a:spcBef>
                <a:spcPts val="1000"/>
              </a:spcBef>
            </a:pPr>
            <a:r>
              <a:rPr lang="en-US" sz="2000" b="1" i="1" dirty="0">
                <a:solidFill>
                  <a:schemeClr val="bg1"/>
                </a:solidFill>
              </a:rPr>
              <a:t>In my report I focused more on the challenges that student are facing in the digital era because many of the students are experiencing difficulties when they are trying to stay focus on homework's because they will easily get distracted by their smartphones or computers watching videos on YouTube or social media or by video games and that will avoid students being concentrate and focused on their tasks and they will eventually fall back behind which will reduce their motivation and reduce their confidence.</a:t>
            </a:r>
          </a:p>
        </p:txBody>
      </p:sp>
      <p:pic>
        <p:nvPicPr>
          <p:cNvPr id="8" name="Picture 7" descr="Digital transformation challenges in education institutions">
            <a:extLst>
              <a:ext uri="{FF2B5EF4-FFF2-40B4-BE49-F238E27FC236}">
                <a16:creationId xmlns:a16="http://schemas.microsoft.com/office/drawing/2014/main" id="{9A533A7A-8AE6-B02F-C770-EC93236ADA78}"/>
              </a:ext>
            </a:extLst>
          </p:cNvPr>
          <p:cNvPicPr>
            <a:picLocks noChangeAspect="1"/>
          </p:cNvPicPr>
          <p:nvPr/>
        </p:nvPicPr>
        <p:blipFill>
          <a:blip r:embed="rId2"/>
          <a:stretch>
            <a:fillRect/>
          </a:stretch>
        </p:blipFill>
        <p:spPr>
          <a:xfrm>
            <a:off x="6728361" y="2743200"/>
            <a:ext cx="4319213" cy="3163824"/>
          </a:xfrm>
          <a:prstGeom prst="rect">
            <a:avLst/>
          </a:prstGeom>
          <a:noFill/>
        </p:spPr>
      </p:pic>
    </p:spTree>
    <p:extLst>
      <p:ext uri="{BB962C8B-B14F-4D97-AF65-F5344CB8AC3E}">
        <p14:creationId xmlns:p14="http://schemas.microsoft.com/office/powerpoint/2010/main" val="4281222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3" name="Title 22">
            <a:extLst>
              <a:ext uri="{FF2B5EF4-FFF2-40B4-BE49-F238E27FC236}">
                <a16:creationId xmlns:a16="http://schemas.microsoft.com/office/drawing/2014/main" id="{BAC2BC53-0CE7-3117-0C3D-9435FF2779E0}"/>
              </a:ext>
            </a:extLst>
          </p:cNvPr>
          <p:cNvSpPr>
            <a:spLocks noGrp="1"/>
          </p:cNvSpPr>
          <p:nvPr>
            <p:ph type="title"/>
          </p:nvPr>
        </p:nvSpPr>
        <p:spPr>
          <a:xfrm>
            <a:off x="914400" y="914400"/>
            <a:ext cx="10360152" cy="1179576"/>
          </a:xfrm>
        </p:spPr>
        <p:txBody>
          <a:bodyPr/>
          <a:lstStyle/>
          <a:p>
            <a:r>
              <a:rPr lang="en-US" b="1" i="1" dirty="0"/>
              <a:t>My main conclusion </a:t>
            </a:r>
          </a:p>
        </p:txBody>
      </p:sp>
      <p:sp>
        <p:nvSpPr>
          <p:cNvPr id="8" name="Slide Number Placeholder 7">
            <a:extLst>
              <a:ext uri="{FF2B5EF4-FFF2-40B4-BE49-F238E27FC236}">
                <a16:creationId xmlns:a16="http://schemas.microsoft.com/office/drawing/2014/main" id="{1D5FE201-66E6-9884-8CE5-29160B58E17E}"/>
              </a:ext>
            </a:extLst>
          </p:cNvPr>
          <p:cNvSpPr>
            <a:spLocks noGrp="1"/>
          </p:cNvSpPr>
          <p:nvPr>
            <p:ph type="sldNum" sz="quarter" idx="12"/>
          </p:nvPr>
        </p:nvSpPr>
        <p:spPr>
          <a:xfrm>
            <a:off x="10655300" y="465439"/>
            <a:ext cx="1079500" cy="448960"/>
          </a:xfrm>
        </p:spPr>
        <p:txBody>
          <a:bodyPr/>
          <a:lstStyle/>
          <a:p>
            <a:fld id="{6D22F896-40B5-4ADD-8801-0D06FADFA095}" type="slidenum">
              <a:rPr lang="en-US" smtClean="0"/>
              <a:pPr/>
              <a:t>2</a:t>
            </a:fld>
            <a:endParaRPr lang="en-US" dirty="0"/>
          </a:p>
        </p:txBody>
      </p:sp>
      <p:sp>
        <p:nvSpPr>
          <p:cNvPr id="2" name="TextBox 1">
            <a:extLst>
              <a:ext uri="{FF2B5EF4-FFF2-40B4-BE49-F238E27FC236}">
                <a16:creationId xmlns:a16="http://schemas.microsoft.com/office/drawing/2014/main" id="{129BC477-5C2A-2052-AFA0-43FFD000A28A}"/>
              </a:ext>
            </a:extLst>
          </p:cNvPr>
          <p:cNvSpPr txBox="1"/>
          <p:nvPr/>
        </p:nvSpPr>
        <p:spPr>
          <a:xfrm>
            <a:off x="994064" y="2604170"/>
            <a:ext cx="30802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m</a:t>
            </a:r>
          </a:p>
        </p:txBody>
      </p:sp>
      <p:sp>
        <p:nvSpPr>
          <p:cNvPr id="3" name="TextBox 2">
            <a:extLst>
              <a:ext uri="{FF2B5EF4-FFF2-40B4-BE49-F238E27FC236}">
                <a16:creationId xmlns:a16="http://schemas.microsoft.com/office/drawing/2014/main" id="{78ADF41B-1FB8-9A04-E8E9-38F745CEE949}"/>
              </a:ext>
            </a:extLst>
          </p:cNvPr>
          <p:cNvSpPr txBox="1"/>
          <p:nvPr/>
        </p:nvSpPr>
        <p:spPr>
          <a:xfrm>
            <a:off x="450771" y="2606486"/>
            <a:ext cx="6396729"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i="1" dirty="0">
                <a:solidFill>
                  <a:schemeClr val="bg1"/>
                </a:solidFill>
              </a:rPr>
              <a:t>My main key conclusion is that every  young student need to understand how the digital technology works and be able to set a time management on their task which will help them stay organise, be on tract and focus and not falling behind a task. With online time management tools student can control their time being on a task and taking a break for example, I use the Mastering Google Calendar to help me stay focus and be on tract. I am setting a time where I can control for how long I will be on my task and  when to have a break. For example, I am working on my task 25 minutes and then I have a 5 minutes break this way I am fully focus and concentrated on my work.</a:t>
            </a:r>
          </a:p>
        </p:txBody>
      </p:sp>
      <p:pic>
        <p:nvPicPr>
          <p:cNvPr id="4" name="Picture 3" descr="Time management skills that improve student learning | ACC Blog">
            <a:extLst>
              <a:ext uri="{FF2B5EF4-FFF2-40B4-BE49-F238E27FC236}">
                <a16:creationId xmlns:a16="http://schemas.microsoft.com/office/drawing/2014/main" id="{EB3ADB24-B5A5-8E74-DF18-922F4843C17E}"/>
              </a:ext>
            </a:extLst>
          </p:cNvPr>
          <p:cNvPicPr>
            <a:picLocks noChangeAspect="1"/>
          </p:cNvPicPr>
          <p:nvPr/>
        </p:nvPicPr>
        <p:blipFill>
          <a:blip r:embed="rId2"/>
          <a:stretch>
            <a:fillRect/>
          </a:stretch>
        </p:blipFill>
        <p:spPr>
          <a:xfrm>
            <a:off x="7166977" y="355413"/>
            <a:ext cx="4716047" cy="4842377"/>
          </a:xfrm>
          <a:prstGeom prst="rect">
            <a:avLst/>
          </a:prstGeom>
        </p:spPr>
      </p:pic>
    </p:spTree>
    <p:extLst>
      <p:ext uri="{BB962C8B-B14F-4D97-AF65-F5344CB8AC3E}">
        <p14:creationId xmlns:p14="http://schemas.microsoft.com/office/powerpoint/2010/main" val="3065282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052DBB5-7951-6BD8-B025-ABCC20D40327}"/>
              </a:ext>
            </a:extLst>
          </p:cNvPr>
          <p:cNvSpPr>
            <a:spLocks noGrp="1"/>
          </p:cNvSpPr>
          <p:nvPr>
            <p:ph type="title"/>
          </p:nvPr>
        </p:nvSpPr>
        <p:spPr>
          <a:xfrm>
            <a:off x="914400" y="914400"/>
            <a:ext cx="10360152" cy="1179576"/>
          </a:xfrm>
        </p:spPr>
        <p:txBody>
          <a:bodyPr/>
          <a:lstStyle/>
          <a:p>
            <a:r>
              <a:rPr lang="en-US" b="1" i="1" dirty="0"/>
              <a:t>How I have found my sources</a:t>
            </a:r>
          </a:p>
        </p:txBody>
      </p:sp>
      <p:sp>
        <p:nvSpPr>
          <p:cNvPr id="3" name="Slide Number Placeholder 2">
            <a:extLst>
              <a:ext uri="{FF2B5EF4-FFF2-40B4-BE49-F238E27FC236}">
                <a16:creationId xmlns:a16="http://schemas.microsoft.com/office/drawing/2014/main" id="{35AE622F-4D29-CE2E-94C6-579397598C80}"/>
              </a:ext>
            </a:extLst>
          </p:cNvPr>
          <p:cNvSpPr>
            <a:spLocks noGrp="1"/>
          </p:cNvSpPr>
          <p:nvPr>
            <p:ph type="sldNum" sz="quarter" idx="12"/>
          </p:nvPr>
        </p:nvSpPr>
        <p:spPr>
          <a:xfrm>
            <a:off x="10655300" y="465439"/>
            <a:ext cx="1079500" cy="448960"/>
          </a:xfrm>
        </p:spPr>
        <p:txBody>
          <a:bodyPr/>
          <a:lstStyle/>
          <a:p>
            <a:fld id="{6D22F896-40B5-4ADD-8801-0D06FADFA095}" type="slidenum">
              <a:rPr lang="en-US" smtClean="0"/>
              <a:pPr/>
              <a:t>3</a:t>
            </a:fld>
            <a:endParaRPr lang="en-US" dirty="0"/>
          </a:p>
        </p:txBody>
      </p:sp>
      <p:sp>
        <p:nvSpPr>
          <p:cNvPr id="5" name="Content Placeholder 4">
            <a:extLst>
              <a:ext uri="{FF2B5EF4-FFF2-40B4-BE49-F238E27FC236}">
                <a16:creationId xmlns:a16="http://schemas.microsoft.com/office/drawing/2014/main" id="{69A14529-13B2-5F66-A8E9-EA890736E5A1}"/>
              </a:ext>
            </a:extLst>
          </p:cNvPr>
          <p:cNvSpPr>
            <a:spLocks noGrp="1"/>
          </p:cNvSpPr>
          <p:nvPr>
            <p:ph sz="quarter" idx="13"/>
          </p:nvPr>
        </p:nvSpPr>
        <p:spPr>
          <a:xfrm>
            <a:off x="690282" y="2283759"/>
            <a:ext cx="6483096" cy="3163824"/>
          </a:xfrm>
        </p:spPr>
        <p:txBody>
          <a:bodyPr vert="horz" lIns="91440" tIns="45720" rIns="91440" bIns="45720" rtlCol="0" anchor="t">
            <a:noAutofit/>
          </a:bodyPr>
          <a:lstStyle/>
          <a:p>
            <a:r>
              <a:rPr lang="en-US" sz="2000" b="1" i="1" dirty="0"/>
              <a:t>Websites </a:t>
            </a:r>
          </a:p>
          <a:p>
            <a:r>
              <a:rPr lang="en-US" sz="2000" b="1" i="1" dirty="0"/>
              <a:t>Articles </a:t>
            </a:r>
          </a:p>
          <a:p>
            <a:r>
              <a:rPr lang="en-US" sz="2000" b="1" i="1" dirty="0"/>
              <a:t>Online reports </a:t>
            </a:r>
          </a:p>
          <a:p>
            <a:r>
              <a:rPr lang="en-US" sz="2000" b="1" i="1" dirty="0"/>
              <a:t>Education Journals</a:t>
            </a:r>
          </a:p>
          <a:p>
            <a:endParaRPr lang="en-US" sz="2000" b="1" i="1" dirty="0"/>
          </a:p>
          <a:p>
            <a:r>
              <a:rPr lang="en-US" sz="2000" b="1" i="1" dirty="0"/>
              <a:t>It was easy to find a information but at times I found it difficult to understand.</a:t>
            </a:r>
          </a:p>
          <a:p>
            <a:r>
              <a:rPr lang="en-US" sz="2000" b="1" i="1" dirty="0"/>
              <a:t>The research has changed my thinking of how the digital technology influences teaching success</a:t>
            </a:r>
          </a:p>
        </p:txBody>
      </p:sp>
    </p:spTree>
    <p:extLst>
      <p:ext uri="{BB962C8B-B14F-4D97-AF65-F5344CB8AC3E}">
        <p14:creationId xmlns:p14="http://schemas.microsoft.com/office/powerpoint/2010/main" val="237541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741DD-9A1B-F636-68CB-E8BB4C6D0830}"/>
              </a:ext>
            </a:extLst>
          </p:cNvPr>
          <p:cNvSpPr>
            <a:spLocks noGrp="1"/>
          </p:cNvSpPr>
          <p:nvPr>
            <p:ph type="ctrTitle"/>
          </p:nvPr>
        </p:nvSpPr>
        <p:spPr>
          <a:xfrm>
            <a:off x="914400" y="-1288093"/>
            <a:ext cx="10360152" cy="3008376"/>
          </a:xfrm>
        </p:spPr>
        <p:txBody>
          <a:bodyPr/>
          <a:lstStyle/>
          <a:p>
            <a:r>
              <a:rPr lang="en-US" i="1" dirty="0"/>
              <a:t>How I planned my report</a:t>
            </a:r>
          </a:p>
        </p:txBody>
      </p:sp>
      <p:sp>
        <p:nvSpPr>
          <p:cNvPr id="3" name="Subtitle 2">
            <a:extLst>
              <a:ext uri="{FF2B5EF4-FFF2-40B4-BE49-F238E27FC236}">
                <a16:creationId xmlns:a16="http://schemas.microsoft.com/office/drawing/2014/main" id="{647FE90F-D6A3-DE10-0562-A8CB5322F87D}"/>
              </a:ext>
            </a:extLst>
          </p:cNvPr>
          <p:cNvSpPr>
            <a:spLocks noGrp="1"/>
          </p:cNvSpPr>
          <p:nvPr>
            <p:ph type="subTitle" idx="1"/>
          </p:nvPr>
        </p:nvSpPr>
        <p:spPr>
          <a:xfrm>
            <a:off x="778701" y="1948799"/>
            <a:ext cx="10360152" cy="1828800"/>
          </a:xfrm>
        </p:spPr>
        <p:txBody>
          <a:bodyPr vert="horz" lIns="91440" tIns="45720" rIns="91440" bIns="45720" rtlCol="0" anchor="t">
            <a:noAutofit/>
          </a:bodyPr>
          <a:lstStyle/>
          <a:p>
            <a:r>
              <a:rPr lang="en-US" sz="2000" b="1" i="1" dirty="0"/>
              <a:t>I began with the research tried to find information such us about challenges and about main technology use.</a:t>
            </a:r>
          </a:p>
          <a:p>
            <a:r>
              <a:rPr lang="en-US" sz="2000" b="1" i="1" dirty="0"/>
              <a:t>I want to structure my report and that is by a clear headings, simple colors and style. </a:t>
            </a:r>
          </a:p>
          <a:p>
            <a:r>
              <a:rPr lang="en-US" sz="2000" b="1" i="1" dirty="0"/>
              <a:t>The most difficult part was when I was writing in the report about the challenges that student facing.</a:t>
            </a:r>
          </a:p>
          <a:p>
            <a:endParaRPr lang="en-US" dirty="0"/>
          </a:p>
          <a:p>
            <a:endParaRPr lang="en-US" dirty="0"/>
          </a:p>
        </p:txBody>
      </p:sp>
    </p:spTree>
    <p:extLst>
      <p:ext uri="{BB962C8B-B14F-4D97-AF65-F5344CB8AC3E}">
        <p14:creationId xmlns:p14="http://schemas.microsoft.com/office/powerpoint/2010/main" val="110975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3EE1B8-2446-2DF7-962B-DB92A9420039}"/>
              </a:ext>
            </a:extLst>
          </p:cNvPr>
          <p:cNvSpPr>
            <a:spLocks noGrp="1"/>
          </p:cNvSpPr>
          <p:nvPr>
            <p:ph type="title"/>
          </p:nvPr>
        </p:nvSpPr>
        <p:spPr>
          <a:xfrm>
            <a:off x="914400" y="914400"/>
            <a:ext cx="10360152" cy="1179576"/>
          </a:xfrm>
        </p:spPr>
        <p:txBody>
          <a:bodyPr/>
          <a:lstStyle/>
          <a:p>
            <a:r>
              <a:rPr lang="en-US" b="1" i="1" dirty="0"/>
              <a:t>The biggest challenge</a:t>
            </a:r>
          </a:p>
        </p:txBody>
      </p:sp>
      <p:sp>
        <p:nvSpPr>
          <p:cNvPr id="3" name="Slide Number Placeholder 2">
            <a:extLst>
              <a:ext uri="{FF2B5EF4-FFF2-40B4-BE49-F238E27FC236}">
                <a16:creationId xmlns:a16="http://schemas.microsoft.com/office/drawing/2014/main" id="{195A3497-079A-3258-D681-B00DC23DACB6}"/>
              </a:ext>
            </a:extLst>
          </p:cNvPr>
          <p:cNvSpPr>
            <a:spLocks noGrp="1"/>
          </p:cNvSpPr>
          <p:nvPr>
            <p:ph type="sldNum" sz="quarter" idx="12"/>
          </p:nvPr>
        </p:nvSpPr>
        <p:spPr>
          <a:xfrm>
            <a:off x="10655300" y="465439"/>
            <a:ext cx="1079500" cy="448960"/>
          </a:xfrm>
        </p:spPr>
        <p:txBody>
          <a:bodyPr/>
          <a:lstStyle/>
          <a:p>
            <a:fld id="{6D22F896-40B5-4ADD-8801-0D06FADFA095}" type="slidenum">
              <a:rPr lang="en-US" smtClean="0"/>
              <a:pPr/>
              <a:t>5</a:t>
            </a:fld>
            <a:endParaRPr lang="en-US" dirty="0"/>
          </a:p>
        </p:txBody>
      </p:sp>
      <p:sp>
        <p:nvSpPr>
          <p:cNvPr id="5" name="Content Placeholder 4">
            <a:extLst>
              <a:ext uri="{FF2B5EF4-FFF2-40B4-BE49-F238E27FC236}">
                <a16:creationId xmlns:a16="http://schemas.microsoft.com/office/drawing/2014/main" id="{EBFCB1CA-92D4-EACA-46E4-D8C553B38A6C}"/>
              </a:ext>
            </a:extLst>
          </p:cNvPr>
          <p:cNvSpPr>
            <a:spLocks noGrp="1"/>
          </p:cNvSpPr>
          <p:nvPr>
            <p:ph sz="quarter" idx="13"/>
          </p:nvPr>
        </p:nvSpPr>
        <p:spPr>
          <a:xfrm>
            <a:off x="914400" y="2743200"/>
            <a:ext cx="4791456" cy="3163824"/>
          </a:xfrm>
        </p:spPr>
        <p:txBody>
          <a:bodyPr/>
          <a:lstStyle/>
          <a:p>
            <a:r>
              <a:rPr lang="en-US" sz="2000" b="1" i="1" dirty="0"/>
              <a:t>The biggest challenge I had was when I was trying to find an information and there was a large amount of information's that I had to take into the account from digital technology but also understanding the meaning.</a:t>
            </a:r>
          </a:p>
          <a:p>
            <a:endParaRPr lang="en-US" dirty="0"/>
          </a:p>
        </p:txBody>
      </p:sp>
      <p:sp>
        <p:nvSpPr>
          <p:cNvPr id="6" name="Content Placeholder 5">
            <a:extLst>
              <a:ext uri="{FF2B5EF4-FFF2-40B4-BE49-F238E27FC236}">
                <a16:creationId xmlns:a16="http://schemas.microsoft.com/office/drawing/2014/main" id="{23E4273E-3426-162C-9A6F-C99AE42511B9}"/>
              </a:ext>
            </a:extLst>
          </p:cNvPr>
          <p:cNvSpPr>
            <a:spLocks noGrp="1"/>
          </p:cNvSpPr>
          <p:nvPr>
            <p:ph sz="quarter" idx="14"/>
          </p:nvPr>
        </p:nvSpPr>
        <p:spPr>
          <a:xfrm>
            <a:off x="6492240" y="2743200"/>
            <a:ext cx="4791456" cy="3163824"/>
          </a:xfrm>
        </p:spPr>
        <p:txBody>
          <a:bodyPr>
            <a:normAutofit/>
          </a:bodyPr>
          <a:lstStyle/>
          <a:p>
            <a:r>
              <a:rPr lang="en-US" sz="2000" b="1" i="1" dirty="0"/>
              <a:t>I have overcome it by making notes of the most relevant information's and when I struggled understanding something I have used the translator in my language.</a:t>
            </a:r>
          </a:p>
        </p:txBody>
      </p:sp>
    </p:spTree>
    <p:extLst>
      <p:ext uri="{BB962C8B-B14F-4D97-AF65-F5344CB8AC3E}">
        <p14:creationId xmlns:p14="http://schemas.microsoft.com/office/powerpoint/2010/main" val="1819203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9ABFC16-251A-1872-8EB9-094CC65E9663}"/>
              </a:ext>
            </a:extLst>
          </p:cNvPr>
          <p:cNvSpPr>
            <a:spLocks noGrp="1"/>
          </p:cNvSpPr>
          <p:nvPr>
            <p:ph type="title"/>
          </p:nvPr>
        </p:nvSpPr>
        <p:spPr>
          <a:xfrm>
            <a:off x="914400" y="914400"/>
            <a:ext cx="10360152" cy="1179576"/>
          </a:xfrm>
        </p:spPr>
        <p:txBody>
          <a:bodyPr/>
          <a:lstStyle/>
          <a:p>
            <a:r>
              <a:rPr lang="en-US" b="1" i="1" dirty="0"/>
              <a:t>What am I most proud of</a:t>
            </a:r>
          </a:p>
        </p:txBody>
      </p:sp>
      <p:sp>
        <p:nvSpPr>
          <p:cNvPr id="3" name="Slide Number Placeholder 2">
            <a:extLst>
              <a:ext uri="{FF2B5EF4-FFF2-40B4-BE49-F238E27FC236}">
                <a16:creationId xmlns:a16="http://schemas.microsoft.com/office/drawing/2014/main" id="{8696EDD5-BA62-85BC-6A64-6660070AEDD5}"/>
              </a:ext>
            </a:extLst>
          </p:cNvPr>
          <p:cNvSpPr>
            <a:spLocks noGrp="1"/>
          </p:cNvSpPr>
          <p:nvPr>
            <p:ph type="sldNum" sz="quarter" idx="12"/>
          </p:nvPr>
        </p:nvSpPr>
        <p:spPr>
          <a:xfrm>
            <a:off x="10655300" y="465439"/>
            <a:ext cx="1079500" cy="448960"/>
          </a:xfrm>
        </p:spPr>
        <p:txBody>
          <a:bodyPr/>
          <a:lstStyle/>
          <a:p>
            <a:fld id="{6D22F896-40B5-4ADD-8801-0D06FADFA095}" type="slidenum">
              <a:rPr lang="en-US" smtClean="0"/>
              <a:pPr/>
              <a:t>6</a:t>
            </a:fld>
            <a:endParaRPr lang="en-US" dirty="0"/>
          </a:p>
        </p:txBody>
      </p:sp>
      <p:sp>
        <p:nvSpPr>
          <p:cNvPr id="5" name="Content Placeholder 4">
            <a:extLst>
              <a:ext uri="{FF2B5EF4-FFF2-40B4-BE49-F238E27FC236}">
                <a16:creationId xmlns:a16="http://schemas.microsoft.com/office/drawing/2014/main" id="{2E6F2F6D-1199-9A2A-1B9F-3FD8EBB307DC}"/>
              </a:ext>
            </a:extLst>
          </p:cNvPr>
          <p:cNvSpPr>
            <a:spLocks noGrp="1"/>
          </p:cNvSpPr>
          <p:nvPr>
            <p:ph sz="quarter" idx="13"/>
          </p:nvPr>
        </p:nvSpPr>
        <p:spPr>
          <a:xfrm>
            <a:off x="914400" y="2743200"/>
            <a:ext cx="4791456" cy="3163824"/>
          </a:xfrm>
        </p:spPr>
        <p:txBody>
          <a:bodyPr/>
          <a:lstStyle/>
          <a:p>
            <a:endParaRPr lang="en-US" sz="2000" b="1" i="1" dirty="0"/>
          </a:p>
          <a:p>
            <a:r>
              <a:rPr lang="en-US" sz="2000" b="1" i="1" dirty="0"/>
              <a:t>I am most proud of that I have found good  relevant information's and highlighted both the opportunities and challenges of digital learning for students.</a:t>
            </a:r>
          </a:p>
        </p:txBody>
      </p:sp>
      <p:sp>
        <p:nvSpPr>
          <p:cNvPr id="6" name="Content Placeholder 5">
            <a:extLst>
              <a:ext uri="{FF2B5EF4-FFF2-40B4-BE49-F238E27FC236}">
                <a16:creationId xmlns:a16="http://schemas.microsoft.com/office/drawing/2014/main" id="{8626FA9F-F321-57AB-5060-68D762805631}"/>
              </a:ext>
            </a:extLst>
          </p:cNvPr>
          <p:cNvSpPr>
            <a:spLocks noGrp="1"/>
          </p:cNvSpPr>
          <p:nvPr>
            <p:ph sz="quarter" idx="14"/>
          </p:nvPr>
        </p:nvSpPr>
        <p:spPr>
          <a:xfrm>
            <a:off x="6492240" y="2743200"/>
            <a:ext cx="4791456" cy="3163824"/>
          </a:xfrm>
        </p:spPr>
        <p:txBody>
          <a:bodyPr/>
          <a:lstStyle/>
          <a:p>
            <a:endParaRPr lang="en-US" dirty="0"/>
          </a:p>
          <a:p>
            <a:endParaRPr lang="en-US" dirty="0"/>
          </a:p>
        </p:txBody>
      </p:sp>
    </p:spTree>
    <p:extLst>
      <p:ext uri="{BB962C8B-B14F-4D97-AF65-F5344CB8AC3E}">
        <p14:creationId xmlns:p14="http://schemas.microsoft.com/office/powerpoint/2010/main" val="1288140064"/>
      </p:ext>
    </p:extLst>
  </p:cSld>
  <p:clrMapOvr>
    <a:masterClrMapping/>
  </p:clrMapOvr>
</p:sld>
</file>

<file path=ppt/theme/theme1.xml><?xml version="1.0" encoding="utf-8"?>
<a:theme xmlns:a="http://schemas.openxmlformats.org/drawingml/2006/main" name="Depth">
  <a:themeElements>
    <a:clrScheme name="TM77929380">
      <a:dk1>
        <a:srgbClr val="000000"/>
      </a:dk1>
      <a:lt1>
        <a:srgbClr val="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77929380_win32_SD_v4" id="{FF6791CE-8A46-4E30-BBEB-5F2323043503}" vid="{107E73D9-B12F-464E-997E-142EF79586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5" ma:contentTypeDescription="Create a new document." ma:contentTypeScope="" ma:versionID="f63e911df6714f8d629d4f8538ca5ab4">
  <xsd:schema xmlns:xsd="http://www.w3.org/2001/XMLSchema" xmlns:xs="http://www.w3.org/2001/XMLSchema" xmlns:p="http://schemas.microsoft.com/office/2006/metadata/properties" xmlns:ns3="b4f9f7ee-5770-4a14-8925-17f3d16e50b7" targetNamespace="http://schemas.microsoft.com/office/2006/metadata/properties" ma:root="true" ma:fieldsID="9eee792e94322d2b980b536aa54b0b23" ns3:_="">
    <xsd:import namespace="b4f9f7ee-5770-4a14-8925-17f3d16e50b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F23494-F630-4E01-81EA-AA2F2975971E}">
  <ds:schemaRefs>
    <ds:schemaRef ds:uri="http://schemas.microsoft.com/office/2006/documentManagement/types"/>
    <ds:schemaRef ds:uri="http://purl.org/dc/terms/"/>
    <ds:schemaRef ds:uri="http://purl.org/dc/elements/1.1/"/>
    <ds:schemaRef ds:uri="http://www.w3.org/XML/1998/namespace"/>
    <ds:schemaRef ds:uri="http://purl.org/dc/dcmitype/"/>
    <ds:schemaRef ds:uri="http://schemas.microsoft.com/office/2006/metadata/properties"/>
    <ds:schemaRef ds:uri="b4f9f7ee-5770-4a14-8925-17f3d16e50b7"/>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E76CE1C2-24FF-4125-B61C-AD39973FCD09}">
  <ds:schemaRefs>
    <ds:schemaRef ds:uri="http://schemas.microsoft.com/sharepoint/v3/contenttype/forms"/>
  </ds:schemaRefs>
</ds:datastoreItem>
</file>

<file path=customXml/itemProps3.xml><?xml version="1.0" encoding="utf-8"?>
<ds:datastoreItem xmlns:ds="http://schemas.openxmlformats.org/officeDocument/2006/customXml" ds:itemID="{745416BF-D6D8-4EEA-AC63-4F57294646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f9f7ee-5770-4a14-8925-17f3d16e50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1</TotalTime>
  <Words>447</Words>
  <Application>Microsoft Office PowerPoint</Application>
  <PresentationFormat>Widescreen</PresentationFormat>
  <Paragraphs>28</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Corbel</vt:lpstr>
      <vt:lpstr>Depth</vt:lpstr>
      <vt:lpstr>PowerPoint Presentation</vt:lpstr>
      <vt:lpstr>My main conclusion </vt:lpstr>
      <vt:lpstr>How I have found my sources</vt:lpstr>
      <vt:lpstr>How I planned my report</vt:lpstr>
      <vt:lpstr>The biggest challenge</vt:lpstr>
      <vt:lpstr>What am I most proud of</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Svetlana Horvatova (2506473)</cp:lastModifiedBy>
  <cp:revision>349</cp:revision>
  <dcterms:created xsi:type="dcterms:W3CDTF">2025-11-20T21:19:58Z</dcterms:created>
  <dcterms:modified xsi:type="dcterms:W3CDTF">2025-11-20T23:36:57Z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y fmtid="{D5CDD505-2E9C-101B-9397-08002B2CF9AE}" pid="3" name="MediaServiceImageTags">
    <vt:lpwstr/>
  </property>
  <property fmtid="{D5CDD505-2E9C-101B-9397-08002B2CF9AE}" pid="4" name="ClassificationContentMarkingFooterLocations">
    <vt:lpwstr>Depth:8</vt:lpwstr>
  </property>
  <property fmtid="{D5CDD505-2E9C-101B-9397-08002B2CF9AE}" pid="5" name="ClassificationContentMarkingFooterText">
    <vt:lpwstr>Classified as Microsoft Confidential</vt:lpwstr>
  </property>
</Properties>
</file>