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2" r:id="rId4"/>
    <p:sldId id="263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73" r:id="rId17"/>
    <p:sldId id="275" r:id="rId18"/>
    <p:sldId id="276" r:id="rId19"/>
    <p:sldId id="277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616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E61F4F-D9D6-4F15-B0B6-C8FD087609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6FD3C-83CC-445B-B4EC-B37FCD8A49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CB3FFE-97AD-4ECE-BA34-23504B9327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24D40D-0F5C-483F-A93C-D9AD005754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93C5FA-F80A-46F2-A7C9-5B3664E598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4093C5-DEA5-4B08-AE2F-5AE557A9D7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07ADD1-8705-43C0-BAA7-CCE239DFE9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2C74DB-822B-488B-8D61-E131B6B303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0E2A77-1914-4903-AF6F-A6E4E31ECF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B403D4-7F8F-459D-AC62-B465D7DD2D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A6CF4A-DFEF-4B3C-A060-775487F03D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ADD38F7-9DBE-400B-91B8-C6A59C3843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61CD479-EB2B-4D82-B31D-EFDCC6B07D6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1026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Degolion</a:t>
            </a:r>
            <a:endParaRPr lang="en-GB" sz="48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1027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Sgwariwch y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rhif degol a ddangosir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ar bob cyfrifiannell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US" sz="32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87044" name="Rectangle 1028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1029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1030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1031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1032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1033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07" name="AutoShape 67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13" name="AutoShape 73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14" name="Text Box 74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61516" name="AutoShape 76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17" name="Text Box 77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61519" name="AutoShape 7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20" name="Text Box 8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61524" name="AutoShape 84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25" name="Text Box 85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27" name="AutoShape 87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28" name="Text Box 88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30" name="AutoShape 90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31" name="Text Box 91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33" name="AutoShape 93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34" name="Text Box 94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61537" name="AutoShape 97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38" name="Text Box 98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40" name="AutoShape 100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41" name="Text Box 101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43" name="AutoShape 10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44" name="Text Box 10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46" name="AutoShape 106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47" name="Text Box 107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50" name="AutoShape 110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51" name="Text Box 111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53" name="AutoShape 113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54" name="Text Box 114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56" name="AutoShape 116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57" name="Text Box 117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59" name="AutoShape 119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60" name="Text Box 120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63" name="AutoShape 123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64" name="Text Box 124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66" name="AutoShape 126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67" name="Text Box 127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569" name="AutoShape 12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72" name="AutoShape 132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73" name="Text Box 133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61452" name="AutoShape 1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76" name="Text Box 136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1.2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577" name="AutoShape 137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08" name="Text Box 68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61578" name="AutoShape 138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70" name="Text Box 130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1579" name="AutoShape 139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1.44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61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15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5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76" grpId="0" autoUpdateAnimBg="0"/>
      <p:bldP spid="61577" grpId="0" animBg="1"/>
      <p:bldP spid="61578" grpId="0" animBg="1"/>
      <p:bldP spid="61445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8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199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0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01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2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3203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4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05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6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07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8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09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0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11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2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13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15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17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19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21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23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4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3226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7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0.7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8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9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3230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31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32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33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3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3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3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3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3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227" grpId="0" autoUpdateAnimBg="0"/>
      <p:bldP spid="93228" grpId="0" animBg="1"/>
      <p:bldP spid="93230" grpId="0" animBg="1"/>
      <p:bldP spid="93233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23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4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25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6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4227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8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29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0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31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2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33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4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35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37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39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41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43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45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47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8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9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4250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1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0.9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3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4254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5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56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7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0.81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4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4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4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4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4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4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51" grpId="0" autoUpdateAnimBg="0"/>
      <p:bldP spid="94252" grpId="0" animBg="1"/>
      <p:bldP spid="94254" grpId="0" animBg="1"/>
      <p:bldP spid="9425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75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6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77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8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2179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81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2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83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4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85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6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87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8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89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91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93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95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97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199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0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1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2202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3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0.3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04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5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2206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7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208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9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2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2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2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3" grpId="0" autoUpdateAnimBg="0"/>
      <p:bldP spid="92204" grpId="0" animBg="1"/>
      <p:bldP spid="92206" grpId="0" animBg="1"/>
      <p:bldP spid="92209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6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47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8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0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5251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2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53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4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55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6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57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8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59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0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61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63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65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67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69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71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2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3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5274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5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1.1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6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7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5278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9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80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81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1.21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5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5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5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5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5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5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75" grpId="0" autoUpdateAnimBg="0"/>
      <p:bldP spid="95276" grpId="0" animBg="1"/>
      <p:bldP spid="95278" grpId="0" animBg="1"/>
      <p:bldP spid="9528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0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71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2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73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4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6275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6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77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8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79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0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81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2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83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4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85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87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89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91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93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95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6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6298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9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0.2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1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6302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3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304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5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6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6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6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6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6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6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99" grpId="0" autoUpdateAnimBg="0"/>
      <p:bldP spid="96300" grpId="0" animBg="1"/>
      <p:bldP spid="96302" grpId="0" animBg="1"/>
      <p:bldP spid="9630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295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6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8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7299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0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01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2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03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4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05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6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07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8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09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11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13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15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17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19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0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1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7322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3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0.8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24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5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7326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7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28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9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7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7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7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7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7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323" grpId="0" autoUpdateAnimBg="0"/>
      <p:bldP spid="97324" grpId="0" animBg="1"/>
      <p:bldP spid="97326" grpId="0" animBg="1"/>
      <p:bldP spid="9732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19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0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21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8323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4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25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6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27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8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29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0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31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2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33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35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37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39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41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43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4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8346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1.5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9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8350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51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52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53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2.25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8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8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8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83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83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8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47" grpId="0" autoUpdateAnimBg="0"/>
      <p:bldP spid="98348" grpId="0" animBg="1"/>
      <p:bldP spid="98350" grpId="0" animBg="1"/>
      <p:bldP spid="9835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43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4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6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99347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8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49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0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51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2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53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4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55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6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57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59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61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63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65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67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8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9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99370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1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0.15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72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3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99374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5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76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7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0.0225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99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9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9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9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9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99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71" grpId="0" autoUpdateAnimBg="0"/>
      <p:bldP spid="99372" grpId="0" animBg="1"/>
      <p:bldP spid="99374" grpId="0" animBg="1"/>
      <p:bldP spid="9937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67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69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0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0371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2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73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4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75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6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77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79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0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81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83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85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87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89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91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2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3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0394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0.07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6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7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0398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9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400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01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0.0049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0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0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0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0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95" grpId="0" autoUpdateAnimBg="0"/>
      <p:bldP spid="100396" grpId="0" animBg="1"/>
      <p:bldP spid="100398" grpId="0" animBg="1"/>
      <p:bldP spid="10040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391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2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393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4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1395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6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397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8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399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0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01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2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03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4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05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07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09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11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13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15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6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7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1418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9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0.09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20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21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1422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23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24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25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0.0081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1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1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1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1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1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1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419" grpId="0" autoUpdateAnimBg="0"/>
      <p:bldP spid="101420" grpId="0" animBg="1"/>
      <p:bldP spid="101422" grpId="0" animBg="1"/>
      <p:bldP spid="10142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4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15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6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17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8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2419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0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21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2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23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4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25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6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27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8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29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31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33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35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37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39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0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1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2442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3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0.11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5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2446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7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48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9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0.0121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2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2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3" grpId="0" autoUpdateAnimBg="0"/>
      <p:bldP spid="102444" grpId="0" animBg="1"/>
      <p:bldP spid="102446" grpId="0" animBg="1"/>
      <p:bldP spid="10244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37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8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39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0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41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2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3443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4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45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6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47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8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49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0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51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2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53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55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6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57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59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0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61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2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63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4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5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3466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7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1.6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8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9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3470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71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72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73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2.56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3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3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3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67" grpId="0" autoUpdateAnimBg="0"/>
      <p:bldP spid="103468" grpId="0" animBg="1"/>
      <p:bldP spid="103470" grpId="0" animBg="1"/>
      <p:bldP spid="10347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5481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5483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4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485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6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487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8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489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0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5491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2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493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4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495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6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497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8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499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0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501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2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503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4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505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6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507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8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509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0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511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2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3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5514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5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0.16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516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7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5518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9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5520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21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0.0256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5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5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5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5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5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5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515" grpId="0" autoUpdateAnimBg="0"/>
      <p:bldP spid="105516" grpId="0" animBg="1"/>
      <p:bldP spid="105518" grpId="0" animBg="1"/>
      <p:bldP spid="105521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4457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8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0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61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2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63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4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65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6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4467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8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69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0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71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2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73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4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75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6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77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8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79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0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81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2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83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4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85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6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87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8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9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4490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91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0.12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92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93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4494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95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4496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97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0.0144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4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4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4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4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4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4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91" grpId="0" autoUpdateAnimBg="0"/>
      <p:bldP spid="104492" grpId="0" animBg="1"/>
      <p:bldP spid="104494" grpId="0" animBg="1"/>
      <p:bldP spid="104497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6503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6505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6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6507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8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09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0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11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2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13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4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6515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6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17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8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19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0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21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2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23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4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25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6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27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8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29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0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31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2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33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4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35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6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7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6538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9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1.3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40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41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6542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43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6544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45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1.69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6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6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6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6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6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6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39" grpId="0" autoUpdateAnimBg="0"/>
      <p:bldP spid="106540" grpId="0" animBg="1"/>
      <p:bldP spid="106542" grpId="0" animBg="1"/>
      <p:bldP spid="10654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7527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7529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0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7531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2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33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4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35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6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37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8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7539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0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41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2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43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4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45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6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47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8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49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0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51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2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53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4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55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6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57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8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59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0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1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7562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3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2.5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64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5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7566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7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7568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9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6.25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7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7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7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7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7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7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63" grpId="0" autoUpdateAnimBg="0"/>
      <p:bldP spid="107564" grpId="0" animBg="1"/>
      <p:bldP spid="107566" grpId="0" animBg="1"/>
      <p:bldP spid="10756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8551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08553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4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08555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6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57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8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59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0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61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2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08563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4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65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6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67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8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69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70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71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72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73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74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75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76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77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78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79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80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81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82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83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84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85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08586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87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1.4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88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89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08590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91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8592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93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1.96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08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8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8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8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8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08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87" grpId="0" autoUpdateAnimBg="0"/>
      <p:bldP spid="108588" grpId="0" animBg="1"/>
      <p:bldP spid="108590" grpId="0" animBg="1"/>
      <p:bldP spid="10859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10599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0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10601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2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10603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4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05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6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07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8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09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0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10611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2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13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4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15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6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17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8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19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0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21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2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23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4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25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6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27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8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29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0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31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2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3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0634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5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0.14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36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7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10638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9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10640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41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0.0196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10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0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0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0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0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10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35" grpId="0" autoUpdateAnimBg="0"/>
      <p:bldP spid="110636" grpId="0" animBg="1"/>
      <p:bldP spid="110638" grpId="0" animBg="1"/>
      <p:bldP spid="110641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1889125" y="339725"/>
            <a:ext cx="5362575" cy="6235700"/>
          </a:xfrm>
          <a:prstGeom prst="roundRect">
            <a:avLst>
              <a:gd name="adj" fmla="val 7222"/>
            </a:avLst>
          </a:prstGeom>
          <a:gradFill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</a:gra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2338388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AutoShape 5"/>
          <p:cNvSpPr>
            <a:spLocks noChangeArrowheads="1"/>
          </p:cNvSpPr>
          <p:nvPr/>
        </p:nvSpPr>
        <p:spPr bwMode="auto">
          <a:xfrm>
            <a:off x="2968625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2986088" y="2951163"/>
            <a:ext cx="52228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%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11623" name="AutoShape 7"/>
          <p:cNvSpPr>
            <a:spLocks noChangeArrowheads="1"/>
          </p:cNvSpPr>
          <p:nvPr/>
        </p:nvSpPr>
        <p:spPr bwMode="auto">
          <a:xfrm>
            <a:off x="3598863" y="29448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Text Box 8"/>
          <p:cNvSpPr txBox="1">
            <a:spLocks noChangeArrowheads="1"/>
          </p:cNvSpPr>
          <p:nvPr/>
        </p:nvSpPr>
        <p:spPr bwMode="auto">
          <a:xfrm>
            <a:off x="3616325" y="2965450"/>
            <a:ext cx="5222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latin typeface="Comic Sans MS" pitchFamily="66" charset="0"/>
              </a:rPr>
              <a:t>√</a:t>
            </a:r>
            <a:endParaRPr lang="en-US" sz="3000" b="1">
              <a:latin typeface="Comic Sans MS" pitchFamily="66" charset="0"/>
            </a:endParaRPr>
          </a:p>
        </p:txBody>
      </p:sp>
      <p:sp>
        <p:nvSpPr>
          <p:cNvPr id="111625" name="AutoShape 9"/>
          <p:cNvSpPr>
            <a:spLocks noChangeArrowheads="1"/>
          </p:cNvSpPr>
          <p:nvPr/>
        </p:nvSpPr>
        <p:spPr bwMode="auto">
          <a:xfrm>
            <a:off x="4229100" y="29448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6" name="Text Box 10"/>
          <p:cNvSpPr txBox="1">
            <a:spLocks noChangeArrowheads="1"/>
          </p:cNvSpPr>
          <p:nvPr/>
        </p:nvSpPr>
        <p:spPr bwMode="auto">
          <a:xfrm>
            <a:off x="4246563" y="28940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>
                <a:latin typeface="Comic Sans MS" pitchFamily="66" charset="0"/>
              </a:rPr>
              <a:t>÷</a:t>
            </a:r>
          </a:p>
        </p:txBody>
      </p:sp>
      <p:sp>
        <p:nvSpPr>
          <p:cNvPr id="111627" name="AutoShape 11"/>
          <p:cNvSpPr>
            <a:spLocks noChangeArrowheads="1"/>
          </p:cNvSpPr>
          <p:nvPr/>
        </p:nvSpPr>
        <p:spPr bwMode="auto">
          <a:xfrm>
            <a:off x="2338388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8" name="Text Box 12"/>
          <p:cNvSpPr txBox="1">
            <a:spLocks noChangeArrowheads="1"/>
          </p:cNvSpPr>
          <p:nvPr/>
        </p:nvSpPr>
        <p:spPr bwMode="auto">
          <a:xfrm>
            <a:off x="2355850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7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29" name="AutoShape 13"/>
          <p:cNvSpPr>
            <a:spLocks noChangeArrowheads="1"/>
          </p:cNvSpPr>
          <p:nvPr/>
        </p:nvSpPr>
        <p:spPr bwMode="auto">
          <a:xfrm>
            <a:off x="2968625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0" name="Text Box 14"/>
          <p:cNvSpPr txBox="1">
            <a:spLocks noChangeArrowheads="1"/>
          </p:cNvSpPr>
          <p:nvPr/>
        </p:nvSpPr>
        <p:spPr bwMode="auto">
          <a:xfrm>
            <a:off x="2986088" y="36052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8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31" name="AutoShape 15"/>
          <p:cNvSpPr>
            <a:spLocks noChangeArrowheads="1"/>
          </p:cNvSpPr>
          <p:nvPr/>
        </p:nvSpPr>
        <p:spPr bwMode="auto">
          <a:xfrm>
            <a:off x="3598863" y="36560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2" name="Text Box 16"/>
          <p:cNvSpPr txBox="1">
            <a:spLocks noChangeArrowheads="1"/>
          </p:cNvSpPr>
          <p:nvPr/>
        </p:nvSpPr>
        <p:spPr bwMode="auto">
          <a:xfrm>
            <a:off x="3616325" y="36052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9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33" name="AutoShape 17"/>
          <p:cNvSpPr>
            <a:spLocks noChangeArrowheads="1"/>
          </p:cNvSpPr>
          <p:nvPr/>
        </p:nvSpPr>
        <p:spPr bwMode="auto">
          <a:xfrm>
            <a:off x="4229100" y="36560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4" name="Text Box 18"/>
          <p:cNvSpPr txBox="1">
            <a:spLocks noChangeArrowheads="1"/>
          </p:cNvSpPr>
          <p:nvPr/>
        </p:nvSpPr>
        <p:spPr bwMode="auto">
          <a:xfrm>
            <a:off x="4246563" y="3748088"/>
            <a:ext cx="522287" cy="47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>
                <a:latin typeface="Comic Sans MS" pitchFamily="66" charset="0"/>
              </a:rPr>
              <a:t>X</a:t>
            </a:r>
            <a:endParaRPr lang="en-US" sz="2500" b="1">
              <a:latin typeface="Comic Sans MS" pitchFamily="66" charset="0"/>
            </a:endParaRPr>
          </a:p>
        </p:txBody>
      </p:sp>
      <p:sp>
        <p:nvSpPr>
          <p:cNvPr id="111635" name="AutoShape 19"/>
          <p:cNvSpPr>
            <a:spLocks noChangeArrowheads="1"/>
          </p:cNvSpPr>
          <p:nvPr/>
        </p:nvSpPr>
        <p:spPr bwMode="auto">
          <a:xfrm>
            <a:off x="2338388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6" name="Text Box 20"/>
          <p:cNvSpPr txBox="1">
            <a:spLocks noChangeArrowheads="1"/>
          </p:cNvSpPr>
          <p:nvPr/>
        </p:nvSpPr>
        <p:spPr bwMode="auto">
          <a:xfrm>
            <a:off x="2355850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4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37" name="AutoShape 21"/>
          <p:cNvSpPr>
            <a:spLocks noChangeArrowheads="1"/>
          </p:cNvSpPr>
          <p:nvPr/>
        </p:nvSpPr>
        <p:spPr bwMode="auto">
          <a:xfrm>
            <a:off x="2968625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8" name="Text Box 22"/>
          <p:cNvSpPr txBox="1">
            <a:spLocks noChangeArrowheads="1"/>
          </p:cNvSpPr>
          <p:nvPr/>
        </p:nvSpPr>
        <p:spPr bwMode="auto">
          <a:xfrm>
            <a:off x="2986088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5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39" name="AutoShape 23"/>
          <p:cNvSpPr>
            <a:spLocks noChangeArrowheads="1"/>
          </p:cNvSpPr>
          <p:nvPr/>
        </p:nvSpPr>
        <p:spPr bwMode="auto">
          <a:xfrm>
            <a:off x="3598863" y="43672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0" name="Text Box 24"/>
          <p:cNvSpPr txBox="1">
            <a:spLocks noChangeArrowheads="1"/>
          </p:cNvSpPr>
          <p:nvPr/>
        </p:nvSpPr>
        <p:spPr bwMode="auto">
          <a:xfrm>
            <a:off x="3616325" y="43164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6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41" name="AutoShape 25"/>
          <p:cNvSpPr>
            <a:spLocks noChangeArrowheads="1"/>
          </p:cNvSpPr>
          <p:nvPr/>
        </p:nvSpPr>
        <p:spPr bwMode="auto">
          <a:xfrm>
            <a:off x="4229100" y="43672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2" name="Text Box 26"/>
          <p:cNvSpPr txBox="1">
            <a:spLocks noChangeArrowheads="1"/>
          </p:cNvSpPr>
          <p:nvPr/>
        </p:nvSpPr>
        <p:spPr bwMode="auto">
          <a:xfrm>
            <a:off x="4246563" y="43164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-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43" name="AutoShape 27"/>
          <p:cNvSpPr>
            <a:spLocks noChangeArrowheads="1"/>
          </p:cNvSpPr>
          <p:nvPr/>
        </p:nvSpPr>
        <p:spPr bwMode="auto">
          <a:xfrm>
            <a:off x="2338388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4" name="Text Box 28"/>
          <p:cNvSpPr txBox="1">
            <a:spLocks noChangeArrowheads="1"/>
          </p:cNvSpPr>
          <p:nvPr/>
        </p:nvSpPr>
        <p:spPr bwMode="auto">
          <a:xfrm>
            <a:off x="2355850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1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45" name="AutoShape 29"/>
          <p:cNvSpPr>
            <a:spLocks noChangeArrowheads="1"/>
          </p:cNvSpPr>
          <p:nvPr/>
        </p:nvSpPr>
        <p:spPr bwMode="auto">
          <a:xfrm>
            <a:off x="2968625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6" name="Text Box 30"/>
          <p:cNvSpPr txBox="1">
            <a:spLocks noChangeArrowheads="1"/>
          </p:cNvSpPr>
          <p:nvPr/>
        </p:nvSpPr>
        <p:spPr bwMode="auto">
          <a:xfrm>
            <a:off x="2986088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2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47" name="AutoShape 31"/>
          <p:cNvSpPr>
            <a:spLocks noChangeArrowheads="1"/>
          </p:cNvSpPr>
          <p:nvPr/>
        </p:nvSpPr>
        <p:spPr bwMode="auto">
          <a:xfrm>
            <a:off x="3598863" y="5078413"/>
            <a:ext cx="557212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8" name="Text Box 32"/>
          <p:cNvSpPr txBox="1">
            <a:spLocks noChangeArrowheads="1"/>
          </p:cNvSpPr>
          <p:nvPr/>
        </p:nvSpPr>
        <p:spPr bwMode="auto">
          <a:xfrm>
            <a:off x="3616325" y="5027613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3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49" name="AutoShape 33"/>
          <p:cNvSpPr>
            <a:spLocks noChangeArrowheads="1"/>
          </p:cNvSpPr>
          <p:nvPr/>
        </p:nvSpPr>
        <p:spPr bwMode="auto">
          <a:xfrm>
            <a:off x="4229100" y="5078413"/>
            <a:ext cx="557213" cy="598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0" name="Text Box 34"/>
          <p:cNvSpPr txBox="1">
            <a:spLocks noChangeArrowheads="1"/>
          </p:cNvSpPr>
          <p:nvPr/>
        </p:nvSpPr>
        <p:spPr bwMode="auto">
          <a:xfrm>
            <a:off x="4246563" y="5027613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+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51" name="AutoShape 35"/>
          <p:cNvSpPr>
            <a:spLocks noChangeArrowheads="1"/>
          </p:cNvSpPr>
          <p:nvPr/>
        </p:nvSpPr>
        <p:spPr bwMode="auto">
          <a:xfrm>
            <a:off x="2338388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2" name="Text Box 36"/>
          <p:cNvSpPr txBox="1">
            <a:spLocks noChangeArrowheads="1"/>
          </p:cNvSpPr>
          <p:nvPr/>
        </p:nvSpPr>
        <p:spPr bwMode="auto">
          <a:xfrm>
            <a:off x="2355850" y="5740400"/>
            <a:ext cx="5222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0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53" name="AutoShape 37"/>
          <p:cNvSpPr>
            <a:spLocks noChangeArrowheads="1"/>
          </p:cNvSpPr>
          <p:nvPr/>
        </p:nvSpPr>
        <p:spPr bwMode="auto">
          <a:xfrm>
            <a:off x="2968625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4" name="Text Box 38"/>
          <p:cNvSpPr txBox="1">
            <a:spLocks noChangeArrowheads="1"/>
          </p:cNvSpPr>
          <p:nvPr/>
        </p:nvSpPr>
        <p:spPr bwMode="auto">
          <a:xfrm>
            <a:off x="2986088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.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55" name="AutoShape 39"/>
          <p:cNvSpPr>
            <a:spLocks noChangeArrowheads="1"/>
          </p:cNvSpPr>
          <p:nvPr/>
        </p:nvSpPr>
        <p:spPr bwMode="auto">
          <a:xfrm>
            <a:off x="3598863" y="5791200"/>
            <a:ext cx="557212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6" name="AutoShape 40"/>
          <p:cNvSpPr>
            <a:spLocks noChangeArrowheads="1"/>
          </p:cNvSpPr>
          <p:nvPr/>
        </p:nvSpPr>
        <p:spPr bwMode="auto">
          <a:xfrm>
            <a:off x="4229100" y="5791200"/>
            <a:ext cx="557213" cy="5984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5F5F5F"/>
              </a:gs>
              <a:gs pos="50000">
                <a:schemeClr val="bg1"/>
              </a:gs>
              <a:gs pos="100000">
                <a:srgbClr val="5F5F5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7" name="Text Box 41"/>
          <p:cNvSpPr txBox="1">
            <a:spLocks noChangeArrowheads="1"/>
          </p:cNvSpPr>
          <p:nvPr/>
        </p:nvSpPr>
        <p:spPr bwMode="auto">
          <a:xfrm>
            <a:off x="4246563" y="5740400"/>
            <a:ext cx="5222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latin typeface="Comic Sans MS" pitchFamily="66" charset="0"/>
              </a:rPr>
              <a:t>C</a:t>
            </a:r>
            <a:endParaRPr lang="en-US" sz="4000" b="1">
              <a:latin typeface="Comic Sans MS" pitchFamily="66" charset="0"/>
            </a:endParaRPr>
          </a:p>
        </p:txBody>
      </p:sp>
      <p:sp>
        <p:nvSpPr>
          <p:cNvPr id="111658" name="AutoShape 42"/>
          <p:cNvSpPr>
            <a:spLocks noChangeArrowheads="1"/>
          </p:cNvSpPr>
          <p:nvPr/>
        </p:nvSpPr>
        <p:spPr bwMode="auto">
          <a:xfrm>
            <a:off x="2070100" y="511175"/>
            <a:ext cx="5002213" cy="2344738"/>
          </a:xfrm>
          <a:prstGeom prst="roundRect">
            <a:avLst>
              <a:gd name="adj" fmla="val 11593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9" name="Text Box 43"/>
          <p:cNvSpPr txBox="1">
            <a:spLocks noChangeArrowheads="1"/>
          </p:cNvSpPr>
          <p:nvPr/>
        </p:nvSpPr>
        <p:spPr bwMode="auto">
          <a:xfrm>
            <a:off x="1992313" y="488950"/>
            <a:ext cx="456565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800" b="1">
                <a:solidFill>
                  <a:schemeClr val="accent2"/>
                </a:solidFill>
                <a:latin typeface="Comic Sans MS" pitchFamily="66" charset="0"/>
              </a:rPr>
              <a:t>2.1</a:t>
            </a:r>
            <a:endParaRPr lang="en-US" sz="7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1660" name="AutoShape 44"/>
          <p:cNvSpPr>
            <a:spLocks noChangeArrowheads="1"/>
          </p:cNvSpPr>
          <p:nvPr/>
        </p:nvSpPr>
        <p:spPr bwMode="auto">
          <a:xfrm>
            <a:off x="2384425" y="29876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61" name="Text Box 45"/>
          <p:cNvSpPr txBox="1">
            <a:spLocks noChangeArrowheads="1"/>
          </p:cNvSpPr>
          <p:nvPr/>
        </p:nvSpPr>
        <p:spPr bwMode="auto">
          <a:xfrm>
            <a:off x="2355850" y="30226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latin typeface="Comic Sans MS" pitchFamily="66" charset="0"/>
              </a:rPr>
              <a:t>X</a:t>
            </a:r>
            <a:r>
              <a:rPr lang="en-GB" sz="2400" b="1" baseline="30000">
                <a:latin typeface="Comic Sans MS" pitchFamily="66" charset="0"/>
              </a:rPr>
              <a:t>2</a:t>
            </a:r>
            <a:endParaRPr lang="en-US" sz="2400" b="1" baseline="30000">
              <a:latin typeface="Comic Sans MS" pitchFamily="66" charset="0"/>
            </a:endParaRPr>
          </a:p>
        </p:txBody>
      </p:sp>
      <p:sp>
        <p:nvSpPr>
          <p:cNvPr id="111662" name="AutoShape 46"/>
          <p:cNvSpPr>
            <a:spLocks noChangeArrowheads="1"/>
          </p:cNvSpPr>
          <p:nvPr/>
        </p:nvSpPr>
        <p:spPr bwMode="auto">
          <a:xfrm>
            <a:off x="3643313" y="5832475"/>
            <a:ext cx="466725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63" name="Text Box 47"/>
          <p:cNvSpPr txBox="1">
            <a:spLocks noChangeArrowheads="1"/>
          </p:cNvSpPr>
          <p:nvPr/>
        </p:nvSpPr>
        <p:spPr bwMode="auto">
          <a:xfrm>
            <a:off x="3605213" y="5640388"/>
            <a:ext cx="550862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=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11664" name="AutoShape 48"/>
          <p:cNvSpPr>
            <a:spLocks noChangeArrowheads="1"/>
          </p:cNvSpPr>
          <p:nvPr/>
        </p:nvSpPr>
        <p:spPr bwMode="auto">
          <a:xfrm>
            <a:off x="2149475" y="1557338"/>
            <a:ext cx="4841875" cy="1270000"/>
          </a:xfrm>
          <a:prstGeom prst="roundRect">
            <a:avLst>
              <a:gd name="adj" fmla="val 24894"/>
            </a:avLst>
          </a:prstGeom>
          <a:gradFill rotWithShape="1">
            <a:gsLst>
              <a:gs pos="0">
                <a:srgbClr val="C0C0C0"/>
              </a:gs>
              <a:gs pos="50000">
                <a:schemeClr val="bg1"/>
              </a:gs>
              <a:gs pos="100000">
                <a:srgbClr val="C0C0C0"/>
              </a:gs>
            </a:gsLst>
            <a:lin ang="2700000" scaled="1"/>
          </a:gradFill>
          <a:ln w="3175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65" name="Text Box 49"/>
          <p:cNvSpPr txBox="1">
            <a:spLocks noChangeArrowheads="1"/>
          </p:cNvSpPr>
          <p:nvPr/>
        </p:nvSpPr>
        <p:spPr bwMode="auto">
          <a:xfrm>
            <a:off x="2058988" y="1384300"/>
            <a:ext cx="4710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4.41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"/>
                                        <p:tgtEl>
                                          <p:spTgt spid="111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1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1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1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1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"/>
                                        <p:tgtEl>
                                          <p:spTgt spid="111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59" grpId="0" autoUpdateAnimBg="0"/>
      <p:bldP spid="111660" grpId="0" animBg="1"/>
      <p:bldP spid="111662" grpId="0" animBg="1"/>
      <p:bldP spid="111665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455</Words>
  <Application>Microsoft Office PowerPoint</Application>
  <PresentationFormat>On-screen Show (4:3)</PresentationFormat>
  <Paragraphs>445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2014-08-19T10:23:26Z</dcterms:modified>
</cp:coreProperties>
</file>