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56C2E5-4524-48C4-8AD2-78959C3DDF19}" v="180" dt="2026-06-30T17:17:18.4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sna Ur Rehman (2329511)" userId="dbef7888-0a9b-4376-a27f-bed1833d0440" providerId="ADAL" clId="{D41D4B42-FECE-41B6-8E89-9737DA5F77D5}"/>
    <pc:docChg chg="undo custSel addSld modSld modMainMaster">
      <pc:chgData name="Hasna Ur Rehman (2329511)" userId="dbef7888-0a9b-4376-a27f-bed1833d0440" providerId="ADAL" clId="{D41D4B42-FECE-41B6-8E89-9737DA5F77D5}" dt="2026-06-30T17:52:27.551" v="2171" actId="12"/>
      <pc:docMkLst>
        <pc:docMk/>
      </pc:docMkLst>
      <pc:sldChg chg="addSp delSp modSp mod">
        <pc:chgData name="Hasna Ur Rehman (2329511)" userId="dbef7888-0a9b-4376-a27f-bed1833d0440" providerId="ADAL" clId="{D41D4B42-FECE-41B6-8E89-9737DA5F77D5}" dt="2026-06-30T17:46:40.584" v="2169" actId="5793"/>
        <pc:sldMkLst>
          <pc:docMk/>
          <pc:sldMk cId="2774040857" sldId="256"/>
        </pc:sldMkLst>
        <pc:spChg chg="add del mod">
          <ac:chgData name="Hasna Ur Rehman (2329511)" userId="dbef7888-0a9b-4376-a27f-bed1833d0440" providerId="ADAL" clId="{D41D4B42-FECE-41B6-8E89-9737DA5F77D5}" dt="2026-06-30T17:46:40.584" v="2169" actId="5793"/>
          <ac:spMkLst>
            <pc:docMk/>
            <pc:sldMk cId="2774040857" sldId="256"/>
            <ac:spMk id="4" creationId="{C5C2D128-D81C-E409-4253-FFFE1BA9B07B}"/>
          </ac:spMkLst>
        </pc:spChg>
        <pc:graphicFrameChg chg="add del">
          <ac:chgData name="Hasna Ur Rehman (2329511)" userId="dbef7888-0a9b-4376-a27f-bed1833d0440" providerId="ADAL" clId="{D41D4B42-FECE-41B6-8E89-9737DA5F77D5}" dt="2026-06-29T11:20:31.710" v="757" actId="26606"/>
          <ac:graphicFrameMkLst>
            <pc:docMk/>
            <pc:sldMk cId="2774040857" sldId="256"/>
            <ac:graphicFrameMk id="6" creationId="{0D914D19-2101-DD62-3BE8-236A431F91B1}"/>
          </ac:graphicFrameMkLst>
        </pc:graphicFrameChg>
        <pc:graphicFrameChg chg="add del">
          <ac:chgData name="Hasna Ur Rehman (2329511)" userId="dbef7888-0a9b-4376-a27f-bed1833d0440" providerId="ADAL" clId="{D41D4B42-FECE-41B6-8E89-9737DA5F77D5}" dt="2026-06-29T15:23:05.637" v="1022" actId="26606"/>
          <ac:graphicFrameMkLst>
            <pc:docMk/>
            <pc:sldMk cId="2774040857" sldId="256"/>
            <ac:graphicFrameMk id="7" creationId="{121132F0-85B0-0794-EC5D-63CA3D7E949A}"/>
          </ac:graphicFrameMkLst>
        </pc:graphicFrameChg>
        <pc:graphicFrameChg chg="add del">
          <ac:chgData name="Hasna Ur Rehman (2329511)" userId="dbef7888-0a9b-4376-a27f-bed1833d0440" providerId="ADAL" clId="{D41D4B42-FECE-41B6-8E89-9737DA5F77D5}" dt="2026-06-30T16:23:52.261" v="1768" actId="26606"/>
          <ac:graphicFrameMkLst>
            <pc:docMk/>
            <pc:sldMk cId="2774040857" sldId="256"/>
            <ac:graphicFrameMk id="8" creationId="{086EC36E-F695-032F-8351-4C69DCE9AEF0}"/>
          </ac:graphicFrameMkLst>
        </pc:graphicFrameChg>
        <pc:graphicFrameChg chg="add del">
          <ac:chgData name="Hasna Ur Rehman (2329511)" userId="dbef7888-0a9b-4376-a27f-bed1833d0440" providerId="ADAL" clId="{D41D4B42-FECE-41B6-8E89-9737DA5F77D5}" dt="2026-06-29T15:23:10.210" v="1024" actId="26606"/>
          <ac:graphicFrameMkLst>
            <pc:docMk/>
            <pc:sldMk cId="2774040857" sldId="256"/>
            <ac:graphicFrameMk id="9" creationId="{E4FCAE47-9E52-0348-1166-8E9F59C91181}"/>
          </ac:graphicFrameMkLst>
        </pc:graphicFrameChg>
        <pc:graphicFrameChg chg="add del">
          <ac:chgData name="Hasna Ur Rehman (2329511)" userId="dbef7888-0a9b-4376-a27f-bed1833d0440" providerId="ADAL" clId="{D41D4B42-FECE-41B6-8E89-9737DA5F77D5}" dt="2026-06-29T15:23:16.808" v="1026" actId="26606"/>
          <ac:graphicFrameMkLst>
            <pc:docMk/>
            <pc:sldMk cId="2774040857" sldId="256"/>
            <ac:graphicFrameMk id="11" creationId="{67BB84B1-5A3A-4BCD-0493-68ED1FDEB9D1}"/>
          </ac:graphicFrameMkLst>
        </pc:graphicFrameChg>
      </pc:sldChg>
      <pc:sldChg chg="addSp delSp modSp new mod setBg setClrOvrMap delDesignElem">
        <pc:chgData name="Hasna Ur Rehman (2329511)" userId="dbef7888-0a9b-4376-a27f-bed1833d0440" providerId="ADAL" clId="{D41D4B42-FECE-41B6-8E89-9737DA5F77D5}" dt="2026-06-30T16:23:30.800" v="1766"/>
        <pc:sldMkLst>
          <pc:docMk/>
          <pc:sldMk cId="793637015" sldId="257"/>
        </pc:sldMkLst>
        <pc:spChg chg="add del mod">
          <ac:chgData name="Hasna Ur Rehman (2329511)" userId="dbef7888-0a9b-4376-a27f-bed1833d0440" providerId="ADAL" clId="{D41D4B42-FECE-41B6-8E89-9737DA5F77D5}" dt="2026-06-29T15:17:39.230" v="982" actId="26606"/>
          <ac:spMkLst>
            <pc:docMk/>
            <pc:sldMk cId="793637015" sldId="257"/>
            <ac:spMk id="2" creationId="{95F6FAC1-0D07-0E77-FC16-C19EB9024C97}"/>
          </ac:spMkLst>
        </pc:spChg>
        <pc:spChg chg="add del">
          <ac:chgData name="Hasna Ur Rehman (2329511)" userId="dbef7888-0a9b-4376-a27f-bed1833d0440" providerId="ADAL" clId="{D41D4B42-FECE-41B6-8E89-9737DA5F77D5}" dt="2026-06-29T11:31:21.892" v="872" actId="26606"/>
          <ac:spMkLst>
            <pc:docMk/>
            <pc:sldMk cId="793637015" sldId="257"/>
            <ac:spMk id="4" creationId="{18873D23-2DCF-4B31-A009-95721C06E8E1}"/>
          </ac:spMkLst>
        </pc:spChg>
        <pc:spChg chg="add del">
          <ac:chgData name="Hasna Ur Rehman (2329511)" userId="dbef7888-0a9b-4376-a27f-bed1833d0440" providerId="ADAL" clId="{D41D4B42-FECE-41B6-8E89-9737DA5F77D5}" dt="2026-06-29T11:31:21.892" v="872" actId="26606"/>
          <ac:spMkLst>
            <pc:docMk/>
            <pc:sldMk cId="793637015" sldId="257"/>
            <ac:spMk id="5" creationId="{C13EF075-D4EF-4929-ADBC-91B27DA19955}"/>
          </ac:spMkLst>
        </pc:spChg>
        <pc:spChg chg="add del">
          <ac:chgData name="Hasna Ur Rehman (2329511)" userId="dbef7888-0a9b-4376-a27f-bed1833d0440" providerId="ADAL" clId="{D41D4B42-FECE-41B6-8E89-9737DA5F77D5}" dt="2026-06-29T11:21:15.617" v="770" actId="26606"/>
          <ac:spMkLst>
            <pc:docMk/>
            <pc:sldMk cId="793637015" sldId="257"/>
            <ac:spMk id="7" creationId="{D038248A-211C-4EEC-8401-C761B929FB52}"/>
          </ac:spMkLst>
        </pc:spChg>
        <pc:spChg chg="add del">
          <ac:chgData name="Hasna Ur Rehman (2329511)" userId="dbef7888-0a9b-4376-a27f-bed1833d0440" providerId="ADAL" clId="{D41D4B42-FECE-41B6-8E89-9737DA5F77D5}" dt="2026-06-29T11:21:15.617" v="770" actId="26606"/>
          <ac:spMkLst>
            <pc:docMk/>
            <pc:sldMk cId="793637015" sldId="257"/>
            <ac:spMk id="9" creationId="{C30A849F-66D9-40C8-BEC8-35AFF8F4568F}"/>
          </ac:spMkLst>
        </pc:spChg>
        <pc:spChg chg="add del">
          <ac:chgData name="Hasna Ur Rehman (2329511)" userId="dbef7888-0a9b-4376-a27f-bed1833d0440" providerId="ADAL" clId="{D41D4B42-FECE-41B6-8E89-9737DA5F77D5}" dt="2026-06-29T15:17:39.230" v="982" actId="26606"/>
          <ac:spMkLst>
            <pc:docMk/>
            <pc:sldMk cId="793637015" sldId="257"/>
            <ac:spMk id="15" creationId="{C8643778-7F6C-4E8D-84D1-D5CDB9928191}"/>
          </ac:spMkLst>
        </pc:spChg>
        <pc:spChg chg="add del">
          <ac:chgData name="Hasna Ur Rehman (2329511)" userId="dbef7888-0a9b-4376-a27f-bed1833d0440" providerId="ADAL" clId="{D41D4B42-FECE-41B6-8E89-9737DA5F77D5}" dt="2026-06-29T15:14:50.895" v="966"/>
          <ac:spMkLst>
            <pc:docMk/>
            <pc:sldMk cId="793637015" sldId="257"/>
            <ac:spMk id="20" creationId="{DEE2AD96-B495-4E06-9291-B71706F728CB}"/>
          </ac:spMkLst>
        </pc:spChg>
        <pc:spChg chg="add del">
          <ac:chgData name="Hasna Ur Rehman (2329511)" userId="dbef7888-0a9b-4376-a27f-bed1833d0440" providerId="ADAL" clId="{D41D4B42-FECE-41B6-8E89-9737DA5F77D5}" dt="2026-06-29T15:14:50.895" v="966"/>
          <ac:spMkLst>
            <pc:docMk/>
            <pc:sldMk cId="793637015" sldId="257"/>
            <ac:spMk id="22" creationId="{53CF6D67-C5A8-4ADD-9E8E-1E38CA1D3166}"/>
          </ac:spMkLst>
        </pc:spChg>
        <pc:spChg chg="add del">
          <ac:chgData name="Hasna Ur Rehman (2329511)" userId="dbef7888-0a9b-4376-a27f-bed1833d0440" providerId="ADAL" clId="{D41D4B42-FECE-41B6-8E89-9737DA5F77D5}" dt="2026-06-29T15:14:50.895" v="966"/>
          <ac:spMkLst>
            <pc:docMk/>
            <pc:sldMk cId="793637015" sldId="257"/>
            <ac:spMk id="24" creationId="{86909FA0-B515-4681-B7A8-FA281D133B94}"/>
          </ac:spMkLst>
        </pc:spChg>
        <pc:spChg chg="add del">
          <ac:chgData name="Hasna Ur Rehman (2329511)" userId="dbef7888-0a9b-4376-a27f-bed1833d0440" providerId="ADAL" clId="{D41D4B42-FECE-41B6-8E89-9737DA5F77D5}" dt="2026-06-29T15:14:50.895" v="966"/>
          <ac:spMkLst>
            <pc:docMk/>
            <pc:sldMk cId="793637015" sldId="257"/>
            <ac:spMk id="26" creationId="{21C9FE86-FCC3-4A31-AA1C-C882262B7FE7}"/>
          </ac:spMkLst>
        </pc:spChg>
        <pc:spChg chg="add del">
          <ac:chgData name="Hasna Ur Rehman (2329511)" userId="dbef7888-0a9b-4376-a27f-bed1833d0440" providerId="ADAL" clId="{D41D4B42-FECE-41B6-8E89-9737DA5F77D5}" dt="2026-06-29T15:17:39.230" v="982" actId="26606"/>
          <ac:spMkLst>
            <pc:docMk/>
            <pc:sldMk cId="793637015" sldId="257"/>
            <ac:spMk id="27" creationId="{1D22F88D-6907-48AF-B024-346E855E0D96}"/>
          </ac:spMkLst>
        </pc:spChg>
        <pc:spChg chg="add del">
          <ac:chgData name="Hasna Ur Rehman (2329511)" userId="dbef7888-0a9b-4376-a27f-bed1833d0440" providerId="ADAL" clId="{D41D4B42-FECE-41B6-8E89-9737DA5F77D5}" dt="2026-06-29T15:14:50.895" v="966"/>
          <ac:spMkLst>
            <pc:docMk/>
            <pc:sldMk cId="793637015" sldId="257"/>
            <ac:spMk id="28" creationId="{7D96243B-ECED-4B71-8E06-AE9A285EAD20}"/>
          </ac:spMkLst>
        </pc:spChg>
        <pc:spChg chg="add del">
          <ac:chgData name="Hasna Ur Rehman (2329511)" userId="dbef7888-0a9b-4376-a27f-bed1833d0440" providerId="ADAL" clId="{D41D4B42-FECE-41B6-8E89-9737DA5F77D5}" dt="2026-06-29T15:14:50.895" v="966"/>
          <ac:spMkLst>
            <pc:docMk/>
            <pc:sldMk cId="793637015" sldId="257"/>
            <ac:spMk id="30" creationId="{A09989E4-EFDC-4A90-A633-E0525FB4139E}"/>
          </ac:spMkLst>
        </pc:spChg>
        <pc:spChg chg="add del">
          <ac:chgData name="Hasna Ur Rehman (2329511)" userId="dbef7888-0a9b-4376-a27f-bed1833d0440" providerId="ADAL" clId="{D41D4B42-FECE-41B6-8E89-9737DA5F77D5}" dt="2026-06-29T15:17:28.009" v="975" actId="26606"/>
          <ac:spMkLst>
            <pc:docMk/>
            <pc:sldMk cId="793637015" sldId="257"/>
            <ac:spMk id="45" creationId="{C8643778-7F6C-4E8D-84D1-D5CDB9928191}"/>
          </ac:spMkLst>
        </pc:spChg>
        <pc:spChg chg="add del">
          <ac:chgData name="Hasna Ur Rehman (2329511)" userId="dbef7888-0a9b-4376-a27f-bed1833d0440" providerId="ADAL" clId="{D41D4B42-FECE-41B6-8E89-9737DA5F77D5}" dt="2026-06-29T15:16:56.469" v="973" actId="26606"/>
          <ac:spMkLst>
            <pc:docMk/>
            <pc:sldMk cId="793637015" sldId="257"/>
            <ac:spMk id="46" creationId="{94C52C56-BEF2-4E22-8C8E-A7AC96B03A72}"/>
          </ac:spMkLst>
        </pc:spChg>
        <pc:spChg chg="add del">
          <ac:chgData name="Hasna Ur Rehman (2329511)" userId="dbef7888-0a9b-4376-a27f-bed1833d0440" providerId="ADAL" clId="{D41D4B42-FECE-41B6-8E89-9737DA5F77D5}" dt="2026-06-29T15:17:28.009" v="975" actId="26606"/>
          <ac:spMkLst>
            <pc:docMk/>
            <pc:sldMk cId="793637015" sldId="257"/>
            <ac:spMk id="47" creationId="{1D22F88D-6907-48AF-B024-346E855E0D96}"/>
          </ac:spMkLst>
        </pc:spChg>
        <pc:spChg chg="add del">
          <ac:chgData name="Hasna Ur Rehman (2329511)" userId="dbef7888-0a9b-4376-a27f-bed1833d0440" providerId="ADAL" clId="{D41D4B42-FECE-41B6-8E89-9737DA5F77D5}" dt="2026-06-29T15:16:56.469" v="973" actId="26606"/>
          <ac:spMkLst>
            <pc:docMk/>
            <pc:sldMk cId="793637015" sldId="257"/>
            <ac:spMk id="48" creationId="{42285737-90EE-47DC-AC80-8AE156B11969}"/>
          </ac:spMkLst>
        </pc:spChg>
        <pc:spChg chg="add del">
          <ac:chgData name="Hasna Ur Rehman (2329511)" userId="dbef7888-0a9b-4376-a27f-bed1833d0440" providerId="ADAL" clId="{D41D4B42-FECE-41B6-8E89-9737DA5F77D5}" dt="2026-06-29T15:17:39.204" v="981" actId="26606"/>
          <ac:spMkLst>
            <pc:docMk/>
            <pc:sldMk cId="793637015" sldId="257"/>
            <ac:spMk id="51" creationId="{8A8B2820-6B8F-4C19-BFC5-D28EE44E54CB}"/>
          </ac:spMkLst>
        </pc:spChg>
        <pc:spChg chg="add del">
          <ac:chgData name="Hasna Ur Rehman (2329511)" userId="dbef7888-0a9b-4376-a27f-bed1833d0440" providerId="ADAL" clId="{D41D4B42-FECE-41B6-8E89-9737DA5F77D5}" dt="2026-06-29T15:17:39.204" v="981" actId="26606"/>
          <ac:spMkLst>
            <pc:docMk/>
            <pc:sldMk cId="793637015" sldId="257"/>
            <ac:spMk id="53" creationId="{DCA45AB7-441E-40A8-A98B-557D68F48A48}"/>
          </ac:spMkLst>
        </pc:spChg>
        <pc:spChg chg="add del">
          <ac:chgData name="Hasna Ur Rehman (2329511)" userId="dbef7888-0a9b-4376-a27f-bed1833d0440" providerId="ADAL" clId="{D41D4B42-FECE-41B6-8E89-9737DA5F77D5}" dt="2026-06-29T15:17:39.204" v="981" actId="26606"/>
          <ac:spMkLst>
            <pc:docMk/>
            <pc:sldMk cId="793637015" sldId="257"/>
            <ac:spMk id="55" creationId="{5F516030-4F00-4C48-AD93-91EFA17A1AC3}"/>
          </ac:spMkLst>
        </pc:spChg>
        <pc:spChg chg="add del">
          <ac:chgData name="Hasna Ur Rehman (2329511)" userId="dbef7888-0a9b-4376-a27f-bed1833d0440" providerId="ADAL" clId="{D41D4B42-FECE-41B6-8E89-9737DA5F77D5}" dt="2026-06-29T15:17:39.204" v="981" actId="26606"/>
          <ac:spMkLst>
            <pc:docMk/>
            <pc:sldMk cId="793637015" sldId="257"/>
            <ac:spMk id="57" creationId="{5820085E-2582-4A95-98EE-45DFFD5C017C}"/>
          </ac:spMkLst>
        </pc:spChg>
        <pc:spChg chg="add del">
          <ac:chgData name="Hasna Ur Rehman (2329511)" userId="dbef7888-0a9b-4376-a27f-bed1833d0440" providerId="ADAL" clId="{D41D4B42-FECE-41B6-8E89-9737DA5F77D5}" dt="2026-06-29T15:17:28.009" v="975" actId="26606"/>
          <ac:spMkLst>
            <pc:docMk/>
            <pc:sldMk cId="793637015" sldId="257"/>
            <ac:spMk id="70" creationId="{95F6FAC1-0D07-0E77-FC16-C19EB9024C97}"/>
          </ac:spMkLst>
        </pc:spChg>
        <pc:spChg chg="add del">
          <ac:chgData name="Hasna Ur Rehman (2329511)" userId="dbef7888-0a9b-4376-a27f-bed1833d0440" providerId="ADAL" clId="{D41D4B42-FECE-41B6-8E89-9737DA5F77D5}" dt="2026-06-29T15:17:31.809" v="977" actId="26606"/>
          <ac:spMkLst>
            <pc:docMk/>
            <pc:sldMk cId="793637015" sldId="257"/>
            <ac:spMk id="74" creationId="{DE47280D-9DF4-4EC0-870E-F5799F7AD3CE}"/>
          </ac:spMkLst>
        </pc:spChg>
        <pc:spChg chg="add del">
          <ac:chgData name="Hasna Ur Rehman (2329511)" userId="dbef7888-0a9b-4376-a27f-bed1833d0440" providerId="ADAL" clId="{D41D4B42-FECE-41B6-8E89-9737DA5F77D5}" dt="2026-06-29T15:17:31.809" v="977" actId="26606"/>
          <ac:spMkLst>
            <pc:docMk/>
            <pc:sldMk cId="793637015" sldId="257"/>
            <ac:spMk id="75" creationId="{7ED3A13C-2CCC-4715-A54F-87795E0CED50}"/>
          </ac:spMkLst>
        </pc:spChg>
        <pc:spChg chg="add del">
          <ac:chgData name="Hasna Ur Rehman (2329511)" userId="dbef7888-0a9b-4376-a27f-bed1833d0440" providerId="ADAL" clId="{D41D4B42-FECE-41B6-8E89-9737DA5F77D5}" dt="2026-06-29T15:17:31.809" v="977" actId="26606"/>
          <ac:spMkLst>
            <pc:docMk/>
            <pc:sldMk cId="793637015" sldId="257"/>
            <ac:spMk id="78" creationId="{95F6FAC1-0D07-0E77-FC16-C19EB9024C97}"/>
          </ac:spMkLst>
        </pc:spChg>
        <pc:spChg chg="add del">
          <ac:chgData name="Hasna Ur Rehman (2329511)" userId="dbef7888-0a9b-4376-a27f-bed1833d0440" providerId="ADAL" clId="{D41D4B42-FECE-41B6-8E89-9737DA5F77D5}" dt="2026-06-29T15:17:34.891" v="979" actId="26606"/>
          <ac:spMkLst>
            <pc:docMk/>
            <pc:sldMk cId="793637015" sldId="257"/>
            <ac:spMk id="87" creationId="{01355D4F-439D-46D1-9007-6D39B8422A19}"/>
          </ac:spMkLst>
        </pc:spChg>
        <pc:spChg chg="add del">
          <ac:chgData name="Hasna Ur Rehman (2329511)" userId="dbef7888-0a9b-4376-a27f-bed1833d0440" providerId="ADAL" clId="{D41D4B42-FECE-41B6-8E89-9737DA5F77D5}" dt="2026-06-29T15:17:34.891" v="979" actId="26606"/>
          <ac:spMkLst>
            <pc:docMk/>
            <pc:sldMk cId="793637015" sldId="257"/>
            <ac:spMk id="95" creationId="{95F6FAC1-0D07-0E77-FC16-C19EB9024C97}"/>
          </ac:spMkLst>
        </pc:spChg>
        <pc:spChg chg="add del">
          <ac:chgData name="Hasna Ur Rehman (2329511)" userId="dbef7888-0a9b-4376-a27f-bed1833d0440" providerId="ADAL" clId="{D41D4B42-FECE-41B6-8E89-9737DA5F77D5}" dt="2026-06-29T15:17:39.204" v="981" actId="26606"/>
          <ac:spMkLst>
            <pc:docMk/>
            <pc:sldMk cId="793637015" sldId="257"/>
            <ac:spMk id="99" creationId="{99CAC3B1-4879-424D-8F15-206277196159}"/>
          </ac:spMkLst>
        </pc:spChg>
        <pc:spChg chg="add del">
          <ac:chgData name="Hasna Ur Rehman (2329511)" userId="dbef7888-0a9b-4376-a27f-bed1833d0440" providerId="ADAL" clId="{D41D4B42-FECE-41B6-8E89-9737DA5F77D5}" dt="2026-06-29T15:17:39.204" v="981" actId="26606"/>
          <ac:spMkLst>
            <pc:docMk/>
            <pc:sldMk cId="793637015" sldId="257"/>
            <ac:spMk id="101" creationId="{D6B38644-B85D-4211-9526-5B4C2A662BF7}"/>
          </ac:spMkLst>
        </pc:spChg>
        <pc:spChg chg="add del">
          <ac:chgData name="Hasna Ur Rehman (2329511)" userId="dbef7888-0a9b-4376-a27f-bed1833d0440" providerId="ADAL" clId="{D41D4B42-FECE-41B6-8E89-9737DA5F77D5}" dt="2026-06-29T15:17:39.204" v="981" actId="26606"/>
          <ac:spMkLst>
            <pc:docMk/>
            <pc:sldMk cId="793637015" sldId="257"/>
            <ac:spMk id="102" creationId="{95F6FAC1-0D07-0E77-FC16-C19EB9024C97}"/>
          </ac:spMkLst>
        </pc:spChg>
        <pc:spChg chg="add del">
          <ac:chgData name="Hasna Ur Rehman (2329511)" userId="dbef7888-0a9b-4376-a27f-bed1833d0440" providerId="ADAL" clId="{D41D4B42-FECE-41B6-8E89-9737DA5F77D5}" dt="2026-06-29T15:18:11.448" v="987" actId="26606"/>
          <ac:spMkLst>
            <pc:docMk/>
            <pc:sldMk cId="793637015" sldId="257"/>
            <ac:spMk id="111" creationId="{24C41CF4-4A13-4AA9-9300-CB7A2E37C861}"/>
          </ac:spMkLst>
        </pc:spChg>
        <pc:spChg chg="add del mod">
          <ac:chgData name="Hasna Ur Rehman (2329511)" userId="dbef7888-0a9b-4376-a27f-bed1833d0440" providerId="ADAL" clId="{D41D4B42-FECE-41B6-8E89-9737DA5F77D5}" dt="2026-06-29T19:12:40.070" v="1750" actId="27636"/>
          <ac:spMkLst>
            <pc:docMk/>
            <pc:sldMk cId="793637015" sldId="257"/>
            <ac:spMk id="113" creationId="{95F6FAC1-0D07-0E77-FC16-C19EB9024C97}"/>
          </ac:spMkLst>
        </pc:spChg>
        <pc:spChg chg="add del">
          <ac:chgData name="Hasna Ur Rehman (2329511)" userId="dbef7888-0a9b-4376-a27f-bed1833d0440" providerId="ADAL" clId="{D41D4B42-FECE-41B6-8E89-9737DA5F77D5}" dt="2026-06-30T16:23:30.800" v="1766"/>
          <ac:spMkLst>
            <pc:docMk/>
            <pc:sldMk cId="793637015" sldId="257"/>
            <ac:spMk id="124" creationId="{39E4C68A-A4A9-48A4-9FF2-D2896B1EA01F}"/>
          </ac:spMkLst>
        </pc:spChg>
        <pc:spChg chg="add del">
          <ac:chgData name="Hasna Ur Rehman (2329511)" userId="dbef7888-0a9b-4376-a27f-bed1833d0440" providerId="ADAL" clId="{D41D4B42-FECE-41B6-8E89-9737DA5F77D5}" dt="2026-06-30T16:23:30.800" v="1766"/>
          <ac:spMkLst>
            <pc:docMk/>
            <pc:sldMk cId="793637015" sldId="257"/>
            <ac:spMk id="125" creationId="{E2B9AEA5-52CB-49A6-AF8A-33502F291B91}"/>
          </ac:spMkLst>
        </pc:spChg>
        <pc:spChg chg="add del">
          <ac:chgData name="Hasna Ur Rehman (2329511)" userId="dbef7888-0a9b-4376-a27f-bed1833d0440" providerId="ADAL" clId="{D41D4B42-FECE-41B6-8E89-9737DA5F77D5}" dt="2026-06-29T15:20:58.625" v="1005" actId="26606"/>
          <ac:spMkLst>
            <pc:docMk/>
            <pc:sldMk cId="793637015" sldId="257"/>
            <ac:spMk id="126" creationId="{C8643778-7F6C-4E8D-84D1-D5CDB9928191}"/>
          </ac:spMkLst>
        </pc:spChg>
        <pc:spChg chg="add del">
          <ac:chgData name="Hasna Ur Rehman (2329511)" userId="dbef7888-0a9b-4376-a27f-bed1833d0440" providerId="ADAL" clId="{D41D4B42-FECE-41B6-8E89-9737DA5F77D5}" dt="2026-06-29T15:20:58.625" v="1005" actId="26606"/>
          <ac:spMkLst>
            <pc:docMk/>
            <pc:sldMk cId="793637015" sldId="257"/>
            <ac:spMk id="128" creationId="{1D22F88D-6907-48AF-B024-346E855E0D96}"/>
          </ac:spMkLst>
        </pc:spChg>
        <pc:spChg chg="add del">
          <ac:chgData name="Hasna Ur Rehman (2329511)" userId="dbef7888-0a9b-4376-a27f-bed1833d0440" providerId="ADAL" clId="{D41D4B42-FECE-41B6-8E89-9737DA5F77D5}" dt="2026-06-29T17:00:40.315" v="1243" actId="26606"/>
          <ac:spMkLst>
            <pc:docMk/>
            <pc:sldMk cId="793637015" sldId="257"/>
            <ac:spMk id="132" creationId="{A10C41F2-1746-4431-9B52-B9F147A896B8}"/>
          </ac:spMkLst>
        </pc:spChg>
        <pc:spChg chg="add del">
          <ac:chgData name="Hasna Ur Rehman (2329511)" userId="dbef7888-0a9b-4376-a27f-bed1833d0440" providerId="ADAL" clId="{D41D4B42-FECE-41B6-8E89-9737DA5F77D5}" dt="2026-06-29T17:00:40.315" v="1243" actId="26606"/>
          <ac:spMkLst>
            <pc:docMk/>
            <pc:sldMk cId="793637015" sldId="257"/>
            <ac:spMk id="134" creationId="{7984928E-D694-4849-BBAD-D7C7DC405478}"/>
          </ac:spMkLst>
        </pc:spChg>
        <pc:spChg chg="add del">
          <ac:chgData name="Hasna Ur Rehman (2329511)" userId="dbef7888-0a9b-4376-a27f-bed1833d0440" providerId="ADAL" clId="{D41D4B42-FECE-41B6-8E89-9737DA5F77D5}" dt="2026-06-29T17:00:40.315" v="1243" actId="26606"/>
          <ac:spMkLst>
            <pc:docMk/>
            <pc:sldMk cId="793637015" sldId="257"/>
            <ac:spMk id="136" creationId="{A24A153C-9BEC-46E7-9AA4-DFC65A2B1A87}"/>
          </ac:spMkLst>
        </pc:spChg>
        <pc:spChg chg="add del">
          <ac:chgData name="Hasna Ur Rehman (2329511)" userId="dbef7888-0a9b-4376-a27f-bed1833d0440" providerId="ADAL" clId="{D41D4B42-FECE-41B6-8E89-9737DA5F77D5}" dt="2026-06-29T15:29:20.380" v="1063"/>
          <ac:spMkLst>
            <pc:docMk/>
            <pc:sldMk cId="793637015" sldId="257"/>
            <ac:spMk id="149" creationId="{E03BF673-8C68-4092-BF1B-53C57EFEC21F}"/>
          </ac:spMkLst>
        </pc:spChg>
        <pc:spChg chg="add del">
          <ac:chgData name="Hasna Ur Rehman (2329511)" userId="dbef7888-0a9b-4376-a27f-bed1833d0440" providerId="ADAL" clId="{D41D4B42-FECE-41B6-8E89-9737DA5F77D5}" dt="2026-06-29T15:29:20.380" v="1063"/>
          <ac:spMkLst>
            <pc:docMk/>
            <pc:sldMk cId="793637015" sldId="257"/>
            <ac:spMk id="151" creationId="{B1BDB70B-F0E6-4867-818F-C582494FB6D6}"/>
          </ac:spMkLst>
        </pc:spChg>
        <pc:spChg chg="add del">
          <ac:chgData name="Hasna Ur Rehman (2329511)" userId="dbef7888-0a9b-4376-a27f-bed1833d0440" providerId="ADAL" clId="{D41D4B42-FECE-41B6-8E89-9737DA5F77D5}" dt="2026-06-29T16:48:51.993" v="1225" actId="26606"/>
          <ac:spMkLst>
            <pc:docMk/>
            <pc:sldMk cId="793637015" sldId="257"/>
            <ac:spMk id="161" creationId="{E978A47D-4F17-40FE-AB70-7AF78A9575EB}"/>
          </ac:spMkLst>
        </pc:spChg>
        <pc:spChg chg="add del">
          <ac:chgData name="Hasna Ur Rehman (2329511)" userId="dbef7888-0a9b-4376-a27f-bed1833d0440" providerId="ADAL" clId="{D41D4B42-FECE-41B6-8E89-9737DA5F77D5}" dt="2026-06-29T15:46:04.092" v="1212" actId="26606"/>
          <ac:spMkLst>
            <pc:docMk/>
            <pc:sldMk cId="793637015" sldId="257"/>
            <ac:spMk id="163" creationId="{6697F791-5FFA-4164-899F-EB52EA72B024}"/>
          </ac:spMkLst>
        </pc:spChg>
        <pc:spChg chg="add del">
          <ac:chgData name="Hasna Ur Rehman (2329511)" userId="dbef7888-0a9b-4376-a27f-bed1833d0440" providerId="ADAL" clId="{D41D4B42-FECE-41B6-8E89-9737DA5F77D5}" dt="2026-06-29T15:46:04.092" v="1212" actId="26606"/>
          <ac:spMkLst>
            <pc:docMk/>
            <pc:sldMk cId="793637015" sldId="257"/>
            <ac:spMk id="167" creationId="{B773AB25-A422-41AA-9737-5E04C1966DE1}"/>
          </ac:spMkLst>
        </pc:spChg>
        <pc:spChg chg="add del">
          <ac:chgData name="Hasna Ur Rehman (2329511)" userId="dbef7888-0a9b-4376-a27f-bed1833d0440" providerId="ADAL" clId="{D41D4B42-FECE-41B6-8E89-9737DA5F77D5}" dt="2026-06-29T16:49:08.979" v="1229" actId="26606"/>
          <ac:spMkLst>
            <pc:docMk/>
            <pc:sldMk cId="793637015" sldId="257"/>
            <ac:spMk id="191" creationId="{6D29BE04-4454-4832-B83F-10D001BFF94D}"/>
          </ac:spMkLst>
        </pc:spChg>
        <pc:spChg chg="add del">
          <ac:chgData name="Hasna Ur Rehman (2329511)" userId="dbef7888-0a9b-4376-a27f-bed1833d0440" providerId="ADAL" clId="{D41D4B42-FECE-41B6-8E89-9737DA5F77D5}" dt="2026-06-29T16:49:08.979" v="1229" actId="26606"/>
          <ac:spMkLst>
            <pc:docMk/>
            <pc:sldMk cId="793637015" sldId="257"/>
            <ac:spMk id="193" creationId="{98714CE9-3C2C-48E1-8B8F-CFB7735C43D7}"/>
          </ac:spMkLst>
        </pc:spChg>
        <pc:spChg chg="add del">
          <ac:chgData name="Hasna Ur Rehman (2329511)" userId="dbef7888-0a9b-4376-a27f-bed1833d0440" providerId="ADAL" clId="{D41D4B42-FECE-41B6-8E89-9737DA5F77D5}" dt="2026-06-29T15:46:29.630" v="1220" actId="26606"/>
          <ac:spMkLst>
            <pc:docMk/>
            <pc:sldMk cId="793637015" sldId="257"/>
            <ac:spMk id="208" creationId="{F2B1468C-8227-4785-8776-7BDBDDF08F85}"/>
          </ac:spMkLst>
        </pc:spChg>
        <pc:spChg chg="add del">
          <ac:chgData name="Hasna Ur Rehman (2329511)" userId="dbef7888-0a9b-4376-a27f-bed1833d0440" providerId="ADAL" clId="{D41D4B42-FECE-41B6-8E89-9737DA5F77D5}" dt="2026-06-29T15:46:29.630" v="1220" actId="26606"/>
          <ac:spMkLst>
            <pc:docMk/>
            <pc:sldMk cId="793637015" sldId="257"/>
            <ac:spMk id="246" creationId="{046B922C-5BA7-4973-B12F-71A509E4BF13}"/>
          </ac:spMkLst>
        </pc:spChg>
        <pc:spChg chg="add del">
          <ac:chgData name="Hasna Ur Rehman (2329511)" userId="dbef7888-0a9b-4376-a27f-bed1833d0440" providerId="ADAL" clId="{D41D4B42-FECE-41B6-8E89-9737DA5F77D5}" dt="2026-06-29T16:48:59.474" v="1227" actId="26606"/>
          <ac:spMkLst>
            <pc:docMk/>
            <pc:sldMk cId="793637015" sldId="257"/>
            <ac:spMk id="260" creationId="{6BFC9644-673A-459F-B3C5-9310A4E50E3B}"/>
          </ac:spMkLst>
        </pc:spChg>
        <pc:spChg chg="add del">
          <ac:chgData name="Hasna Ur Rehman (2329511)" userId="dbef7888-0a9b-4376-a27f-bed1833d0440" providerId="ADAL" clId="{D41D4B42-FECE-41B6-8E89-9737DA5F77D5}" dt="2026-06-29T16:48:59.474" v="1227" actId="26606"/>
          <ac:spMkLst>
            <pc:docMk/>
            <pc:sldMk cId="793637015" sldId="257"/>
            <ac:spMk id="292" creationId="{7D1C411D-0818-4640-8657-2AF78250C802}"/>
          </ac:spMkLst>
        </pc:spChg>
        <pc:spChg chg="add del">
          <ac:chgData name="Hasna Ur Rehman (2329511)" userId="dbef7888-0a9b-4376-a27f-bed1833d0440" providerId="ADAL" clId="{D41D4B42-FECE-41B6-8E89-9737DA5F77D5}" dt="2026-06-29T16:49:08.979" v="1229" actId="26606"/>
          <ac:spMkLst>
            <pc:docMk/>
            <pc:sldMk cId="793637015" sldId="257"/>
            <ac:spMk id="304" creationId="{CC892AB0-7D6D-4FC9-9105-0CB427161889}"/>
          </ac:spMkLst>
        </pc:spChg>
        <pc:spChg chg="add del">
          <ac:chgData name="Hasna Ur Rehman (2329511)" userId="dbef7888-0a9b-4376-a27f-bed1833d0440" providerId="ADAL" clId="{D41D4B42-FECE-41B6-8E89-9737DA5F77D5}" dt="2026-06-29T15:46:22.677" v="1217" actId="26606"/>
          <ac:spMkLst>
            <pc:docMk/>
            <pc:sldMk cId="793637015" sldId="257"/>
            <ac:spMk id="327" creationId="{9775AF3B-5284-4B97-9BB7-55C6FB3699C2}"/>
          </ac:spMkLst>
        </pc:spChg>
        <pc:spChg chg="add del">
          <ac:chgData name="Hasna Ur Rehman (2329511)" userId="dbef7888-0a9b-4376-a27f-bed1833d0440" providerId="ADAL" clId="{D41D4B42-FECE-41B6-8E89-9737DA5F77D5}" dt="2026-06-29T15:46:22.677" v="1217" actId="26606"/>
          <ac:spMkLst>
            <pc:docMk/>
            <pc:sldMk cId="793637015" sldId="257"/>
            <ac:spMk id="372" creationId="{66D4F5BA-1D71-49B2-8A7F-6B4EB94D7265}"/>
          </ac:spMkLst>
        </pc:spChg>
        <pc:spChg chg="add del">
          <ac:chgData name="Hasna Ur Rehman (2329511)" userId="dbef7888-0a9b-4376-a27f-bed1833d0440" providerId="ADAL" clId="{D41D4B42-FECE-41B6-8E89-9737DA5F77D5}" dt="2026-06-29T15:46:28.659" v="1219" actId="26606"/>
          <ac:spMkLst>
            <pc:docMk/>
            <pc:sldMk cId="793637015" sldId="257"/>
            <ac:spMk id="413" creationId="{C2E4E997-8672-4FFD-B8EC-9932A8E4714B}"/>
          </ac:spMkLst>
        </pc:spChg>
        <pc:grpChg chg="add del">
          <ac:chgData name="Hasna Ur Rehman (2329511)" userId="dbef7888-0a9b-4376-a27f-bed1833d0440" providerId="ADAL" clId="{D41D4B42-FECE-41B6-8E89-9737DA5F77D5}" dt="2026-06-29T11:31:21.892" v="872" actId="26606"/>
          <ac:grpSpMkLst>
            <pc:docMk/>
            <pc:sldMk cId="793637015" sldId="257"/>
            <ac:grpSpMk id="6" creationId="{DAA26DFA-AAB2-4973-9C17-16D587C7B198}"/>
          </ac:grpSpMkLst>
        </pc:grpChg>
        <pc:grpChg chg="add del">
          <ac:chgData name="Hasna Ur Rehman (2329511)" userId="dbef7888-0a9b-4376-a27f-bed1833d0440" providerId="ADAL" clId="{D41D4B42-FECE-41B6-8E89-9737DA5F77D5}" dt="2026-06-29T11:21:15.617" v="770" actId="26606"/>
          <ac:grpSpMkLst>
            <pc:docMk/>
            <pc:sldMk cId="793637015" sldId="257"/>
            <ac:grpSpMk id="11" creationId="{04542298-A2B1-480F-A11C-A40EDD19B857}"/>
          </ac:grpSpMkLst>
        </pc:grpChg>
        <pc:grpChg chg="add del">
          <ac:chgData name="Hasna Ur Rehman (2329511)" userId="dbef7888-0a9b-4376-a27f-bed1833d0440" providerId="ADAL" clId="{D41D4B42-FECE-41B6-8E89-9737DA5F77D5}" dt="2026-06-29T15:17:39.230" v="982" actId="26606"/>
          <ac:grpSpMkLst>
            <pc:docMk/>
            <pc:sldMk cId="793637015" sldId="257"/>
            <ac:grpSpMk id="14" creationId="{3F1527C3-06F4-4F4D-B364-8E97266450C5}"/>
          </ac:grpSpMkLst>
        </pc:grpChg>
        <pc:grpChg chg="add del">
          <ac:chgData name="Hasna Ur Rehman (2329511)" userId="dbef7888-0a9b-4376-a27f-bed1833d0440" providerId="ADAL" clId="{D41D4B42-FECE-41B6-8E89-9737DA5F77D5}" dt="2026-06-29T11:21:15.617" v="770" actId="26606"/>
          <ac:grpSpMkLst>
            <pc:docMk/>
            <pc:sldMk cId="793637015" sldId="257"/>
            <ac:grpSpMk id="17" creationId="{2A5C9C35-2375-49EB-B99C-17C87D42FE7C}"/>
          </ac:grpSpMkLst>
        </pc:grpChg>
        <pc:grpChg chg="add del">
          <ac:chgData name="Hasna Ur Rehman (2329511)" userId="dbef7888-0a9b-4376-a27f-bed1833d0440" providerId="ADAL" clId="{D41D4B42-FECE-41B6-8E89-9737DA5F77D5}" dt="2026-06-29T15:17:39.230" v="982" actId="26606"/>
          <ac:grpSpMkLst>
            <pc:docMk/>
            <pc:sldMk cId="793637015" sldId="257"/>
            <ac:grpSpMk id="19" creationId="{F3842748-48B5-4DD0-A06A-A31C74024A99}"/>
          </ac:grpSpMkLst>
        </pc:grpChg>
        <pc:grpChg chg="add del">
          <ac:chgData name="Hasna Ur Rehman (2329511)" userId="dbef7888-0a9b-4376-a27f-bed1833d0440" providerId="ADAL" clId="{D41D4B42-FECE-41B6-8E89-9737DA5F77D5}" dt="2026-06-29T15:17:28.009" v="975" actId="26606"/>
          <ac:grpSpMkLst>
            <pc:docMk/>
            <pc:sldMk cId="793637015" sldId="257"/>
            <ac:grpSpMk id="37" creationId="{3F1527C3-06F4-4F4D-B364-8E97266450C5}"/>
          </ac:grpSpMkLst>
        </pc:grpChg>
        <pc:grpChg chg="add del">
          <ac:chgData name="Hasna Ur Rehman (2329511)" userId="dbef7888-0a9b-4376-a27f-bed1833d0440" providerId="ADAL" clId="{D41D4B42-FECE-41B6-8E89-9737DA5F77D5}" dt="2026-06-29T15:16:56.469" v="973" actId="26606"/>
          <ac:grpSpMkLst>
            <pc:docMk/>
            <pc:sldMk cId="793637015" sldId="257"/>
            <ac:grpSpMk id="38" creationId="{71092D16-14DA-4606-831F-0DB3EEECB91C}"/>
          </ac:grpSpMkLst>
        </pc:grpChg>
        <pc:grpChg chg="add del">
          <ac:chgData name="Hasna Ur Rehman (2329511)" userId="dbef7888-0a9b-4376-a27f-bed1833d0440" providerId="ADAL" clId="{D41D4B42-FECE-41B6-8E89-9737DA5F77D5}" dt="2026-06-29T15:17:28.009" v="975" actId="26606"/>
          <ac:grpSpMkLst>
            <pc:docMk/>
            <pc:sldMk cId="793637015" sldId="257"/>
            <ac:grpSpMk id="49" creationId="{F3842748-48B5-4DD0-A06A-A31C74024A99}"/>
          </ac:grpSpMkLst>
        </pc:grpChg>
        <pc:grpChg chg="add del">
          <ac:chgData name="Hasna Ur Rehman (2329511)" userId="dbef7888-0a9b-4376-a27f-bed1833d0440" providerId="ADAL" clId="{D41D4B42-FECE-41B6-8E89-9737DA5F77D5}" dt="2026-06-29T15:16:56.469" v="973" actId="26606"/>
          <ac:grpSpMkLst>
            <pc:docMk/>
            <pc:sldMk cId="793637015" sldId="257"/>
            <ac:grpSpMk id="50" creationId="{B57BDC17-F1B3-455F-BBF1-680AA1F25C06}"/>
          </ac:grpSpMkLst>
        </pc:grpChg>
        <pc:grpChg chg="add del">
          <ac:chgData name="Hasna Ur Rehman (2329511)" userId="dbef7888-0a9b-4376-a27f-bed1833d0440" providerId="ADAL" clId="{D41D4B42-FECE-41B6-8E89-9737DA5F77D5}" dt="2026-06-29T15:17:31.809" v="977" actId="26606"/>
          <ac:grpSpMkLst>
            <pc:docMk/>
            <pc:sldMk cId="793637015" sldId="257"/>
            <ac:grpSpMk id="72" creationId="{3F1527C3-06F4-4F4D-B364-8E97266450C5}"/>
          </ac:grpSpMkLst>
        </pc:grpChg>
        <pc:grpChg chg="add del">
          <ac:chgData name="Hasna Ur Rehman (2329511)" userId="dbef7888-0a9b-4376-a27f-bed1833d0440" providerId="ADAL" clId="{D41D4B42-FECE-41B6-8E89-9737DA5F77D5}" dt="2026-06-29T15:17:31.809" v="977" actId="26606"/>
          <ac:grpSpMkLst>
            <pc:docMk/>
            <pc:sldMk cId="793637015" sldId="257"/>
            <ac:grpSpMk id="76" creationId="{FB6C0892-83F6-4C98-B806-06627C732547}"/>
          </ac:grpSpMkLst>
        </pc:grpChg>
        <pc:grpChg chg="add del">
          <ac:chgData name="Hasna Ur Rehman (2329511)" userId="dbef7888-0a9b-4376-a27f-bed1833d0440" providerId="ADAL" clId="{D41D4B42-FECE-41B6-8E89-9737DA5F77D5}" dt="2026-06-29T15:17:34.891" v="979" actId="26606"/>
          <ac:grpSpMkLst>
            <pc:docMk/>
            <pc:sldMk cId="793637015" sldId="257"/>
            <ac:grpSpMk id="80" creationId="{3F1527C3-06F4-4F4D-B364-8E97266450C5}"/>
          </ac:grpSpMkLst>
        </pc:grpChg>
        <pc:grpChg chg="add del">
          <ac:chgData name="Hasna Ur Rehman (2329511)" userId="dbef7888-0a9b-4376-a27f-bed1833d0440" providerId="ADAL" clId="{D41D4B42-FECE-41B6-8E89-9737DA5F77D5}" dt="2026-06-29T15:17:34.891" v="979" actId="26606"/>
          <ac:grpSpMkLst>
            <pc:docMk/>
            <pc:sldMk cId="793637015" sldId="257"/>
            <ac:grpSpMk id="88" creationId="{BAACB4EA-FD87-4345-AC16-8265F9596779}"/>
          </ac:grpSpMkLst>
        </pc:grpChg>
        <pc:grpChg chg="add del">
          <ac:chgData name="Hasna Ur Rehman (2329511)" userId="dbef7888-0a9b-4376-a27f-bed1833d0440" providerId="ADAL" clId="{D41D4B42-FECE-41B6-8E89-9737DA5F77D5}" dt="2026-06-29T15:18:11.448" v="987" actId="26606"/>
          <ac:grpSpMkLst>
            <pc:docMk/>
            <pc:sldMk cId="793637015" sldId="257"/>
            <ac:grpSpMk id="104" creationId="{3F1527C3-06F4-4F4D-B364-8E97266450C5}"/>
          </ac:grpSpMkLst>
        </pc:grpChg>
        <pc:grpChg chg="add del">
          <ac:chgData name="Hasna Ur Rehman (2329511)" userId="dbef7888-0a9b-4376-a27f-bed1833d0440" providerId="ADAL" clId="{D41D4B42-FECE-41B6-8E89-9737DA5F77D5}" dt="2026-06-29T16:48:51.993" v="1225" actId="26606"/>
          <ac:grpSpMkLst>
            <pc:docMk/>
            <pc:sldMk cId="793637015" sldId="257"/>
            <ac:grpSpMk id="116" creationId="{3BAEF7DA-43C4-4736-B5A3-B48E6125AB2D}"/>
          </ac:grpSpMkLst>
        </pc:grpChg>
        <pc:grpChg chg="add del">
          <ac:chgData name="Hasna Ur Rehman (2329511)" userId="dbef7888-0a9b-4376-a27f-bed1833d0440" providerId="ADAL" clId="{D41D4B42-FECE-41B6-8E89-9737DA5F77D5}" dt="2026-06-29T15:20:58.625" v="1005" actId="26606"/>
          <ac:grpSpMkLst>
            <pc:docMk/>
            <pc:sldMk cId="793637015" sldId="257"/>
            <ac:grpSpMk id="118" creationId="{3F1527C3-06F4-4F4D-B364-8E97266450C5}"/>
          </ac:grpSpMkLst>
        </pc:grpChg>
        <pc:grpChg chg="add del">
          <ac:chgData name="Hasna Ur Rehman (2329511)" userId="dbef7888-0a9b-4376-a27f-bed1833d0440" providerId="ADAL" clId="{D41D4B42-FECE-41B6-8E89-9737DA5F77D5}" dt="2026-06-29T16:50:15.141" v="1231" actId="26606"/>
          <ac:grpSpMkLst>
            <pc:docMk/>
            <pc:sldMk cId="793637015" sldId="257"/>
            <ac:grpSpMk id="121" creationId="{96FA2727-C33B-44D1-885B-76DC0424E577}"/>
          </ac:grpSpMkLst>
        </pc:grpChg>
        <pc:grpChg chg="add del">
          <ac:chgData name="Hasna Ur Rehman (2329511)" userId="dbef7888-0a9b-4376-a27f-bed1833d0440" providerId="ADAL" clId="{D41D4B42-FECE-41B6-8E89-9737DA5F77D5}" dt="2026-06-29T15:46:04.092" v="1212" actId="26606"/>
          <ac:grpSpMkLst>
            <pc:docMk/>
            <pc:sldMk cId="793637015" sldId="257"/>
            <ac:grpSpMk id="122" creationId="{EB95AFDF-FA7D-4311-9C65-6D507D92F474}"/>
          </ac:grpSpMkLst>
        </pc:grpChg>
        <pc:grpChg chg="add del">
          <ac:chgData name="Hasna Ur Rehman (2329511)" userId="dbef7888-0a9b-4376-a27f-bed1833d0440" providerId="ADAL" clId="{D41D4B42-FECE-41B6-8E89-9737DA5F77D5}" dt="2026-06-29T15:20:58.625" v="1005" actId="26606"/>
          <ac:grpSpMkLst>
            <pc:docMk/>
            <pc:sldMk cId="793637015" sldId="257"/>
            <ac:grpSpMk id="130" creationId="{F3842748-48B5-4DD0-A06A-A31C74024A99}"/>
          </ac:grpSpMkLst>
        </pc:grpChg>
        <pc:grpChg chg="add del">
          <ac:chgData name="Hasna Ur Rehman (2329511)" userId="dbef7888-0a9b-4376-a27f-bed1833d0440" providerId="ADAL" clId="{D41D4B42-FECE-41B6-8E89-9737DA5F77D5}" dt="2026-06-29T15:29:20.380" v="1063"/>
          <ac:grpSpMkLst>
            <pc:docMk/>
            <pc:sldMk cId="793637015" sldId="257"/>
            <ac:grpSpMk id="141" creationId="{3F1527C3-06F4-4F4D-B364-8E97266450C5}"/>
          </ac:grpSpMkLst>
        </pc:grpChg>
        <pc:grpChg chg="add del">
          <ac:chgData name="Hasna Ur Rehman (2329511)" userId="dbef7888-0a9b-4376-a27f-bed1833d0440" providerId="ADAL" clId="{D41D4B42-FECE-41B6-8E89-9737DA5F77D5}" dt="2026-06-29T15:29:20.380" v="1063"/>
          <ac:grpSpMkLst>
            <pc:docMk/>
            <pc:sldMk cId="793637015" sldId="257"/>
            <ac:grpSpMk id="153" creationId="{1E52C707-F508-47B5-8864-8CC3EE0F030B}"/>
          </ac:grpSpMkLst>
        </pc:grpChg>
        <pc:grpChg chg="add del">
          <ac:chgData name="Hasna Ur Rehman (2329511)" userId="dbef7888-0a9b-4376-a27f-bed1833d0440" providerId="ADAL" clId="{D41D4B42-FECE-41B6-8E89-9737DA5F77D5}" dt="2026-06-29T15:46:04.092" v="1212" actId="26606"/>
          <ac:grpSpMkLst>
            <pc:docMk/>
            <pc:sldMk cId="793637015" sldId="257"/>
            <ac:grpSpMk id="171" creationId="{6AD0D387-1584-4477-B5F8-52B50D4F2205}"/>
          </ac:grpSpMkLst>
        </pc:grpChg>
        <pc:grpChg chg="add del">
          <ac:chgData name="Hasna Ur Rehman (2329511)" userId="dbef7888-0a9b-4376-a27f-bed1833d0440" providerId="ADAL" clId="{D41D4B42-FECE-41B6-8E89-9737DA5F77D5}" dt="2026-06-29T16:49:08.979" v="1229" actId="26606"/>
          <ac:grpSpMkLst>
            <pc:docMk/>
            <pc:sldMk cId="793637015" sldId="257"/>
            <ac:grpSpMk id="177" creationId="{F64806C9-3599-45A7-BCFF-F762C54276F8}"/>
          </ac:grpSpMkLst>
        </pc:grpChg>
        <pc:grpChg chg="add del">
          <ac:chgData name="Hasna Ur Rehman (2329511)" userId="dbef7888-0a9b-4376-a27f-bed1833d0440" providerId="ADAL" clId="{D41D4B42-FECE-41B6-8E89-9737DA5F77D5}" dt="2026-06-29T16:49:08.979" v="1229" actId="26606"/>
          <ac:grpSpMkLst>
            <pc:docMk/>
            <pc:sldMk cId="793637015" sldId="257"/>
            <ac:grpSpMk id="183" creationId="{1287AC97-A8E8-4B45-A50A-3057A88B4088}"/>
          </ac:grpSpMkLst>
        </pc:grpChg>
        <pc:grpChg chg="add del">
          <ac:chgData name="Hasna Ur Rehman (2329511)" userId="dbef7888-0a9b-4376-a27f-bed1833d0440" providerId="ADAL" clId="{D41D4B42-FECE-41B6-8E89-9737DA5F77D5}" dt="2026-06-29T16:48:51.993" v="1225" actId="26606"/>
          <ac:grpSpMkLst>
            <pc:docMk/>
            <pc:sldMk cId="793637015" sldId="257"/>
            <ac:grpSpMk id="194" creationId="{F4E035BE-9FF4-43D3-BC25-CF582D7FF85E}"/>
          </ac:grpSpMkLst>
        </pc:grpChg>
        <pc:grpChg chg="add del">
          <ac:chgData name="Hasna Ur Rehman (2329511)" userId="dbef7888-0a9b-4376-a27f-bed1833d0440" providerId="ADAL" clId="{D41D4B42-FECE-41B6-8E89-9737DA5F77D5}" dt="2026-06-29T15:46:29.630" v="1220" actId="26606"/>
          <ac:grpSpMkLst>
            <pc:docMk/>
            <pc:sldMk cId="793637015" sldId="257"/>
            <ac:grpSpMk id="207" creationId="{EB95AFDF-FA7D-4311-9C65-6D507D92F474}"/>
          </ac:grpSpMkLst>
        </pc:grpChg>
        <pc:grpChg chg="add del">
          <ac:chgData name="Hasna Ur Rehman (2329511)" userId="dbef7888-0a9b-4376-a27f-bed1833d0440" providerId="ADAL" clId="{D41D4B42-FECE-41B6-8E89-9737DA5F77D5}" dt="2026-06-29T16:48:51.993" v="1225" actId="26606"/>
          <ac:grpSpMkLst>
            <pc:docMk/>
            <pc:sldMk cId="793637015" sldId="257"/>
            <ac:grpSpMk id="212" creationId="{85BE3A7E-6A3F-401E-A025-BBB8FDB8DD30}"/>
          </ac:grpSpMkLst>
        </pc:grpChg>
        <pc:grpChg chg="add del">
          <ac:chgData name="Hasna Ur Rehman (2329511)" userId="dbef7888-0a9b-4376-a27f-bed1833d0440" providerId="ADAL" clId="{D41D4B42-FECE-41B6-8E89-9737DA5F77D5}" dt="2026-06-29T16:48:59.474" v="1227" actId="26606"/>
          <ac:grpSpMkLst>
            <pc:docMk/>
            <pc:sldMk cId="793637015" sldId="257"/>
            <ac:grpSpMk id="219" creationId="{3BAEF7DA-43C4-4736-B5A3-B48E6125AB2D}"/>
          </ac:grpSpMkLst>
        </pc:grpChg>
        <pc:grpChg chg="add del">
          <ac:chgData name="Hasna Ur Rehman (2329511)" userId="dbef7888-0a9b-4376-a27f-bed1833d0440" providerId="ADAL" clId="{D41D4B42-FECE-41B6-8E89-9737DA5F77D5}" dt="2026-06-29T15:46:29.630" v="1220" actId="26606"/>
          <ac:grpSpMkLst>
            <pc:docMk/>
            <pc:sldMk cId="793637015" sldId="257"/>
            <ac:grpSpMk id="247" creationId="{96D34D8D-9EE9-4659-8C22-7551A95F96FA}"/>
          </ac:grpSpMkLst>
        </pc:grpChg>
        <pc:grpChg chg="add del">
          <ac:chgData name="Hasna Ur Rehman (2329511)" userId="dbef7888-0a9b-4376-a27f-bed1833d0440" providerId="ADAL" clId="{D41D4B42-FECE-41B6-8E89-9737DA5F77D5}" dt="2026-06-29T16:48:59.474" v="1227" actId="26606"/>
          <ac:grpSpMkLst>
            <pc:docMk/>
            <pc:sldMk cId="793637015" sldId="257"/>
            <ac:grpSpMk id="261" creationId="{4ADB9295-9645-4BF2-ADFD-75800B7FAD06}"/>
          </ac:grpSpMkLst>
        </pc:grpChg>
        <pc:grpChg chg="add del">
          <ac:chgData name="Hasna Ur Rehman (2329511)" userId="dbef7888-0a9b-4376-a27f-bed1833d0440" providerId="ADAL" clId="{D41D4B42-FECE-41B6-8E89-9737DA5F77D5}" dt="2026-06-29T16:49:08.979" v="1229" actId="26606"/>
          <ac:grpSpMkLst>
            <pc:docMk/>
            <pc:sldMk cId="793637015" sldId="257"/>
            <ac:grpSpMk id="295" creationId="{3BAEF7DA-43C4-4736-B5A3-B48E6125AB2D}"/>
          </ac:grpSpMkLst>
        </pc:grpChg>
        <pc:grpChg chg="add del">
          <ac:chgData name="Hasna Ur Rehman (2329511)" userId="dbef7888-0a9b-4376-a27f-bed1833d0440" providerId="ADAL" clId="{D41D4B42-FECE-41B6-8E89-9737DA5F77D5}" dt="2026-06-29T16:49:08.979" v="1229" actId="26606"/>
          <ac:grpSpMkLst>
            <pc:docMk/>
            <pc:sldMk cId="793637015" sldId="257"/>
            <ac:grpSpMk id="305" creationId="{807353E4-FA19-40CB-8AF8-3A8E6704BE09}"/>
          </ac:grpSpMkLst>
        </pc:grpChg>
        <pc:grpChg chg="add del">
          <ac:chgData name="Hasna Ur Rehman (2329511)" userId="dbef7888-0a9b-4376-a27f-bed1833d0440" providerId="ADAL" clId="{D41D4B42-FECE-41B6-8E89-9737DA5F77D5}" dt="2026-06-29T16:49:08.979" v="1229" actId="26606"/>
          <ac:grpSpMkLst>
            <pc:docMk/>
            <pc:sldMk cId="793637015" sldId="257"/>
            <ac:grpSpMk id="309" creationId="{0328E69E-CE3D-4110-8BF7-AD3C0C10CB1C}"/>
          </ac:grpSpMkLst>
        </pc:grpChg>
        <pc:grpChg chg="add del">
          <ac:chgData name="Hasna Ur Rehman (2329511)" userId="dbef7888-0a9b-4376-a27f-bed1833d0440" providerId="ADAL" clId="{D41D4B42-FECE-41B6-8E89-9737DA5F77D5}" dt="2026-06-29T15:46:28.659" v="1219" actId="26606"/>
          <ac:grpSpMkLst>
            <pc:docMk/>
            <pc:sldMk cId="793637015" sldId="257"/>
            <ac:grpSpMk id="375" creationId="{EB95AFDF-FA7D-4311-9C65-6D507D92F474}"/>
          </ac:grpSpMkLst>
        </pc:grpChg>
        <pc:graphicFrameChg chg="add del">
          <ac:chgData name="Hasna Ur Rehman (2329511)" userId="dbef7888-0a9b-4376-a27f-bed1833d0440" providerId="ADAL" clId="{D41D4B42-FECE-41B6-8E89-9737DA5F77D5}" dt="2026-06-29T15:16:56.469" v="973" actId="26606"/>
          <ac:graphicFrameMkLst>
            <pc:docMk/>
            <pc:sldMk cId="793637015" sldId="257"/>
            <ac:graphicFrameMk id="34" creationId="{7749F4E0-3D56-7870-BFED-1C75ABEDA7A9}"/>
          </ac:graphicFrameMkLst>
        </pc:graphicFrameChg>
        <pc:graphicFrameChg chg="add del">
          <ac:chgData name="Hasna Ur Rehman (2329511)" userId="dbef7888-0a9b-4376-a27f-bed1833d0440" providerId="ADAL" clId="{D41D4B42-FECE-41B6-8E89-9737DA5F77D5}" dt="2026-06-29T16:50:15.141" v="1231" actId="26606"/>
          <ac:graphicFrameMkLst>
            <pc:docMk/>
            <pc:sldMk cId="793637015" sldId="257"/>
            <ac:graphicFrameMk id="235" creationId="{27060763-A591-F7F4-3661-4FCE3E334271}"/>
          </ac:graphicFrameMkLst>
        </pc:graphicFrameChg>
        <pc:picChg chg="add del">
          <ac:chgData name="Hasna Ur Rehman (2329511)" userId="dbef7888-0a9b-4376-a27f-bed1833d0440" providerId="ADAL" clId="{D41D4B42-FECE-41B6-8E89-9737DA5F77D5}" dt="2026-06-29T16:48:51.993" v="1225" actId="26606"/>
          <ac:picMkLst>
            <pc:docMk/>
            <pc:sldMk cId="793637015" sldId="257"/>
            <ac:picMk id="115" creationId="{9FBB3149-8289-4060-BB01-ED3047C53146}"/>
          </ac:picMkLst>
        </pc:picChg>
        <pc:picChg chg="add del">
          <ac:chgData name="Hasna Ur Rehman (2329511)" userId="dbef7888-0a9b-4376-a27f-bed1833d0440" providerId="ADAL" clId="{D41D4B42-FECE-41B6-8E89-9737DA5F77D5}" dt="2026-06-29T15:46:04.092" v="1212" actId="26606"/>
          <ac:picMkLst>
            <pc:docMk/>
            <pc:sldMk cId="793637015" sldId="257"/>
            <ac:picMk id="117" creationId="{C193CFA4-5336-7962-3B5E-5F3C2207EB79}"/>
          </ac:picMkLst>
        </pc:picChg>
        <pc:picChg chg="add del">
          <ac:chgData name="Hasna Ur Rehman (2329511)" userId="dbef7888-0a9b-4376-a27f-bed1833d0440" providerId="ADAL" clId="{D41D4B42-FECE-41B6-8E89-9737DA5F77D5}" dt="2026-06-29T16:50:15.141" v="1231" actId="26606"/>
          <ac:picMkLst>
            <pc:docMk/>
            <pc:sldMk cId="793637015" sldId="257"/>
            <ac:picMk id="119" creationId="{174E31E4-530B-4247-962C-F46F5F66DFFB}"/>
          </ac:picMkLst>
        </pc:picChg>
        <pc:picChg chg="add del">
          <ac:chgData name="Hasna Ur Rehman (2329511)" userId="dbef7888-0a9b-4376-a27f-bed1833d0440" providerId="ADAL" clId="{D41D4B42-FECE-41B6-8E89-9737DA5F77D5}" dt="2026-06-29T15:46:04.092" v="1212" actId="26606"/>
          <ac:picMkLst>
            <pc:docMk/>
            <pc:sldMk cId="793637015" sldId="257"/>
            <ac:picMk id="120" creationId="{5FF7B57D-FF7B-48B3-9F60-9BCEEECF9E76}"/>
          </ac:picMkLst>
        </pc:picChg>
        <pc:picChg chg="add del">
          <ac:chgData name="Hasna Ur Rehman (2329511)" userId="dbef7888-0a9b-4376-a27f-bed1833d0440" providerId="ADAL" clId="{D41D4B42-FECE-41B6-8E89-9737DA5F77D5}" dt="2026-06-29T15:46:04.092" v="1212" actId="26606"/>
          <ac:picMkLst>
            <pc:docMk/>
            <pc:sldMk cId="793637015" sldId="257"/>
            <ac:picMk id="165" creationId="{4E28A1A9-FB81-4816-AAEA-C3B430946951}"/>
          </ac:picMkLst>
        </pc:picChg>
        <pc:picChg chg="add del">
          <ac:chgData name="Hasna Ur Rehman (2329511)" userId="dbef7888-0a9b-4376-a27f-bed1833d0440" providerId="ADAL" clId="{D41D4B42-FECE-41B6-8E89-9737DA5F77D5}" dt="2026-06-29T15:46:04.092" v="1212" actId="26606"/>
          <ac:picMkLst>
            <pc:docMk/>
            <pc:sldMk cId="793637015" sldId="257"/>
            <ac:picMk id="169" creationId="{AF0552B8-DE8C-40DF-B29F-1728E6A10619}"/>
          </ac:picMkLst>
        </pc:picChg>
        <pc:picChg chg="add del">
          <ac:chgData name="Hasna Ur Rehman (2329511)" userId="dbef7888-0a9b-4376-a27f-bed1833d0440" providerId="ADAL" clId="{D41D4B42-FECE-41B6-8E89-9737DA5F77D5}" dt="2026-06-29T15:46:29.630" v="1220" actId="26606"/>
          <ac:picMkLst>
            <pc:docMk/>
            <pc:sldMk cId="793637015" sldId="257"/>
            <ac:picMk id="205" creationId="{5FF7B57D-FF7B-48B3-9F60-9BCEEECF9E76}"/>
          </ac:picMkLst>
        </pc:picChg>
        <pc:picChg chg="add del">
          <ac:chgData name="Hasna Ur Rehman (2329511)" userId="dbef7888-0a9b-4376-a27f-bed1833d0440" providerId="ADAL" clId="{D41D4B42-FECE-41B6-8E89-9737DA5F77D5}" dt="2026-06-29T15:46:29.630" v="1220" actId="26606"/>
          <ac:picMkLst>
            <pc:docMk/>
            <pc:sldMk cId="793637015" sldId="257"/>
            <ac:picMk id="206" creationId="{2FB01CCF-839B-4126-9BF9-132C64D8A1AA}"/>
          </ac:picMkLst>
        </pc:picChg>
        <pc:picChg chg="add del">
          <ac:chgData name="Hasna Ur Rehman (2329511)" userId="dbef7888-0a9b-4376-a27f-bed1833d0440" providerId="ADAL" clId="{D41D4B42-FECE-41B6-8E89-9737DA5F77D5}" dt="2026-06-29T16:48:59.474" v="1227" actId="26606"/>
          <ac:picMkLst>
            <pc:docMk/>
            <pc:sldMk cId="793637015" sldId="257"/>
            <ac:picMk id="218" creationId="{9FBB3149-8289-4060-BB01-ED3047C53146}"/>
          </ac:picMkLst>
        </pc:picChg>
        <pc:picChg chg="add del mod ord">
          <ac:chgData name="Hasna Ur Rehman (2329511)" userId="dbef7888-0a9b-4376-a27f-bed1833d0440" providerId="ADAL" clId="{D41D4B42-FECE-41B6-8E89-9737DA5F77D5}" dt="2026-06-29T15:46:29.630" v="1220" actId="26606"/>
          <ac:picMkLst>
            <pc:docMk/>
            <pc:sldMk cId="793637015" sldId="257"/>
            <ac:picMk id="279" creationId="{1EDDAEFF-F4D8-B026-530F-E7160246BB14}"/>
          </ac:picMkLst>
        </pc:picChg>
        <pc:picChg chg="add del">
          <ac:chgData name="Hasna Ur Rehman (2329511)" userId="dbef7888-0a9b-4376-a27f-bed1833d0440" providerId="ADAL" clId="{D41D4B42-FECE-41B6-8E89-9737DA5F77D5}" dt="2026-06-29T15:46:22.677" v="1217" actId="26606"/>
          <ac:picMkLst>
            <pc:docMk/>
            <pc:sldMk cId="793637015" sldId="257"/>
            <ac:picMk id="284" creationId="{5FF7B57D-FF7B-48B3-9F60-9BCEEECF9E76}"/>
          </ac:picMkLst>
        </pc:picChg>
        <pc:picChg chg="add del">
          <ac:chgData name="Hasna Ur Rehman (2329511)" userId="dbef7888-0a9b-4376-a27f-bed1833d0440" providerId="ADAL" clId="{D41D4B42-FECE-41B6-8E89-9737DA5F77D5}" dt="2026-06-29T16:49:08.979" v="1229" actId="26606"/>
          <ac:picMkLst>
            <pc:docMk/>
            <pc:sldMk cId="793637015" sldId="257"/>
            <ac:picMk id="294" creationId="{9FBB3149-8289-4060-BB01-ED3047C53146}"/>
          </ac:picMkLst>
        </pc:picChg>
        <pc:picChg chg="add del">
          <ac:chgData name="Hasna Ur Rehman (2329511)" userId="dbef7888-0a9b-4376-a27f-bed1833d0440" providerId="ADAL" clId="{D41D4B42-FECE-41B6-8E89-9737DA5F77D5}" dt="2026-06-29T15:46:22.677" v="1217" actId="26606"/>
          <ac:picMkLst>
            <pc:docMk/>
            <pc:sldMk cId="793637015" sldId="257"/>
            <ac:picMk id="370" creationId="{1B17CCE2-CEEF-40CA-8C4D-0DC2DCA78A23}"/>
          </ac:picMkLst>
        </pc:picChg>
        <pc:picChg chg="add del">
          <ac:chgData name="Hasna Ur Rehman (2329511)" userId="dbef7888-0a9b-4376-a27f-bed1833d0440" providerId="ADAL" clId="{D41D4B42-FECE-41B6-8E89-9737DA5F77D5}" dt="2026-06-29T15:46:28.659" v="1219" actId="26606"/>
          <ac:picMkLst>
            <pc:docMk/>
            <pc:sldMk cId="793637015" sldId="257"/>
            <ac:picMk id="374" creationId="{5FF7B57D-FF7B-48B3-9F60-9BCEEECF9E76}"/>
          </ac:picMkLst>
        </pc:picChg>
        <pc:picChg chg="add del">
          <ac:chgData name="Hasna Ur Rehman (2329511)" userId="dbef7888-0a9b-4376-a27f-bed1833d0440" providerId="ADAL" clId="{D41D4B42-FECE-41B6-8E89-9737DA5F77D5}" dt="2026-06-29T15:46:28.659" v="1219" actId="26606"/>
          <ac:picMkLst>
            <pc:docMk/>
            <pc:sldMk cId="793637015" sldId="257"/>
            <ac:picMk id="414" creationId="{FE6BA9E6-1D9E-4D30-B528-D49FA1342E4E}"/>
          </ac:picMkLst>
        </pc:picChg>
        <pc:cxnChg chg="add del">
          <ac:chgData name="Hasna Ur Rehman (2329511)" userId="dbef7888-0a9b-4376-a27f-bed1833d0440" providerId="ADAL" clId="{D41D4B42-FECE-41B6-8E89-9737DA5F77D5}" dt="2026-06-29T15:18:11.448" v="987" actId="26606"/>
          <ac:cxnSpMkLst>
            <pc:docMk/>
            <pc:sldMk cId="793637015" sldId="257"/>
            <ac:cxnSpMk id="112" creationId="{7A77B115-9FF3-46AE-AE08-826DEB9A6246}"/>
          </ac:cxnSpMkLst>
        </pc:cxnChg>
        <pc:cxnChg chg="add del">
          <ac:chgData name="Hasna Ur Rehman (2329511)" userId="dbef7888-0a9b-4376-a27f-bed1833d0440" providerId="ADAL" clId="{D41D4B42-FECE-41B6-8E89-9737DA5F77D5}" dt="2026-06-30T16:23:30.800" v="1766"/>
          <ac:cxnSpMkLst>
            <pc:docMk/>
            <pc:sldMk cId="793637015" sldId="257"/>
            <ac:cxnSpMk id="123" creationId="{B821C225-5C4D-4168-90AF-3D263D72CBA2}"/>
          </ac:cxnSpMkLst>
        </pc:cxnChg>
        <pc:cxnChg chg="add del">
          <ac:chgData name="Hasna Ur Rehman (2329511)" userId="dbef7888-0a9b-4376-a27f-bed1833d0440" providerId="ADAL" clId="{D41D4B42-FECE-41B6-8E89-9737DA5F77D5}" dt="2026-06-29T17:00:40.315" v="1243" actId="26606"/>
          <ac:cxnSpMkLst>
            <pc:docMk/>
            <pc:sldMk cId="793637015" sldId="257"/>
            <ac:cxnSpMk id="127" creationId="{B821C225-5C4D-4168-90AF-3D263D72CBA2}"/>
          </ac:cxnSpMkLst>
        </pc:cxnChg>
        <pc:cxnChg chg="add del">
          <ac:chgData name="Hasna Ur Rehman (2329511)" userId="dbef7888-0a9b-4376-a27f-bed1833d0440" providerId="ADAL" clId="{D41D4B42-FECE-41B6-8E89-9737DA5F77D5}" dt="2026-06-29T17:00:40.315" v="1243" actId="26606"/>
          <ac:cxnSpMkLst>
            <pc:docMk/>
            <pc:sldMk cId="793637015" sldId="257"/>
            <ac:cxnSpMk id="138" creationId="{99237721-19CF-41B1-AA0A-E1E1A8282D52}"/>
          </ac:cxnSpMkLst>
        </pc:cxnChg>
        <pc:cxnChg chg="add del">
          <ac:chgData name="Hasna Ur Rehman (2329511)" userId="dbef7888-0a9b-4376-a27f-bed1833d0440" providerId="ADAL" clId="{D41D4B42-FECE-41B6-8E89-9737DA5F77D5}" dt="2026-06-29T16:48:51.993" v="1225" actId="26606"/>
          <ac:cxnSpMkLst>
            <pc:docMk/>
            <pc:sldMk cId="793637015" sldId="257"/>
            <ac:cxnSpMk id="192" creationId="{085ECEC0-FF5D-4348-92C7-1EA7C61E770C}"/>
          </ac:cxnSpMkLst>
        </pc:cxnChg>
      </pc:sldChg>
      <pc:sldChg chg="addSp delSp modSp new mod setBg setClrOvrMap delDesignElem">
        <pc:chgData name="Hasna Ur Rehman (2329511)" userId="dbef7888-0a9b-4376-a27f-bed1833d0440" providerId="ADAL" clId="{D41D4B42-FECE-41B6-8E89-9737DA5F77D5}" dt="2026-06-30T17:52:27.551" v="2171" actId="12"/>
        <pc:sldMkLst>
          <pc:docMk/>
          <pc:sldMk cId="188450379" sldId="258"/>
        </pc:sldMkLst>
        <pc:spChg chg="add del mod ord">
          <ac:chgData name="Hasna Ur Rehman (2329511)" userId="dbef7888-0a9b-4376-a27f-bed1833d0440" providerId="ADAL" clId="{D41D4B42-FECE-41B6-8E89-9737DA5F77D5}" dt="2026-06-30T16:56:59.558" v="1866" actId="26606"/>
          <ac:spMkLst>
            <pc:docMk/>
            <pc:sldMk cId="188450379" sldId="258"/>
            <ac:spMk id="2" creationId="{56145119-1346-8455-10C2-EB40F321B3C3}"/>
          </ac:spMkLst>
        </pc:spChg>
        <pc:spChg chg="add del">
          <ac:chgData name="Hasna Ur Rehman (2329511)" userId="dbef7888-0a9b-4376-a27f-bed1833d0440" providerId="ADAL" clId="{D41D4B42-FECE-41B6-8E89-9737DA5F77D5}" dt="2026-06-30T16:52:53.936" v="1799" actId="26606"/>
          <ac:spMkLst>
            <pc:docMk/>
            <pc:sldMk cId="188450379" sldId="258"/>
            <ac:spMk id="11" creationId="{7984928E-D694-4849-BBAD-D7C7DC405478}"/>
          </ac:spMkLst>
        </pc:spChg>
        <pc:spChg chg="add del">
          <ac:chgData name="Hasna Ur Rehman (2329511)" userId="dbef7888-0a9b-4376-a27f-bed1833d0440" providerId="ADAL" clId="{D41D4B42-FECE-41B6-8E89-9737DA5F77D5}" dt="2026-06-30T16:52:53.936" v="1799" actId="26606"/>
          <ac:spMkLst>
            <pc:docMk/>
            <pc:sldMk cId="188450379" sldId="258"/>
            <ac:spMk id="13" creationId="{A24A153C-9BEC-46E7-9AA4-DFC65A2B1A87}"/>
          </ac:spMkLst>
        </pc:spChg>
        <pc:spChg chg="add del">
          <ac:chgData name="Hasna Ur Rehman (2329511)" userId="dbef7888-0a9b-4376-a27f-bed1833d0440" providerId="ADAL" clId="{D41D4B42-FECE-41B6-8E89-9737DA5F77D5}" dt="2026-06-30T16:52:53.936" v="1799" actId="26606"/>
          <ac:spMkLst>
            <pc:docMk/>
            <pc:sldMk cId="188450379" sldId="258"/>
            <ac:spMk id="17" creationId="{A10C41F2-1746-4431-9B52-B9F147A896B8}"/>
          </ac:spMkLst>
        </pc:spChg>
        <pc:spChg chg="add del">
          <ac:chgData name="Hasna Ur Rehman (2329511)" userId="dbef7888-0a9b-4376-a27f-bed1833d0440" providerId="ADAL" clId="{D41D4B42-FECE-41B6-8E89-9737DA5F77D5}" dt="2026-06-30T16:52:35.396" v="1796" actId="26606"/>
          <ac:spMkLst>
            <pc:docMk/>
            <pc:sldMk cId="188450379" sldId="258"/>
            <ac:spMk id="20" creationId="{39E4C68A-A4A9-48A4-9FF2-D2896B1EA01F}"/>
          </ac:spMkLst>
        </pc:spChg>
        <pc:spChg chg="add del">
          <ac:chgData name="Hasna Ur Rehman (2329511)" userId="dbef7888-0a9b-4376-a27f-bed1833d0440" providerId="ADAL" clId="{D41D4B42-FECE-41B6-8E89-9737DA5F77D5}" dt="2026-06-30T16:52:35.396" v="1796" actId="26606"/>
          <ac:spMkLst>
            <pc:docMk/>
            <pc:sldMk cId="188450379" sldId="258"/>
            <ac:spMk id="26" creationId="{E2B9AEA5-52CB-49A6-AF8A-33502F291B91}"/>
          </ac:spMkLst>
        </pc:spChg>
        <pc:spChg chg="add del">
          <ac:chgData name="Hasna Ur Rehman (2329511)" userId="dbef7888-0a9b-4376-a27f-bed1833d0440" providerId="ADAL" clId="{D41D4B42-FECE-41B6-8E89-9737DA5F77D5}" dt="2026-06-30T16:52:53.921" v="1798" actId="26606"/>
          <ac:spMkLst>
            <pc:docMk/>
            <pc:sldMk cId="188450379" sldId="258"/>
            <ac:spMk id="29" creationId="{81AEB8A9-B768-4E30-BA55-D919E6687343}"/>
          </ac:spMkLst>
        </pc:spChg>
        <pc:spChg chg="add del">
          <ac:chgData name="Hasna Ur Rehman (2329511)" userId="dbef7888-0a9b-4376-a27f-bed1833d0440" providerId="ADAL" clId="{D41D4B42-FECE-41B6-8E89-9737DA5F77D5}" dt="2026-06-30T16:56:59.558" v="1866" actId="26606"/>
          <ac:spMkLst>
            <pc:docMk/>
            <pc:sldMk cId="188450379" sldId="258"/>
            <ac:spMk id="32" creationId="{B0890400-BB8B-4A44-AB63-65C7CA223EBA}"/>
          </ac:spMkLst>
        </pc:spChg>
        <pc:spChg chg="add del">
          <ac:chgData name="Hasna Ur Rehman (2329511)" userId="dbef7888-0a9b-4376-a27f-bed1833d0440" providerId="ADAL" clId="{D41D4B42-FECE-41B6-8E89-9737DA5F77D5}" dt="2026-06-30T16:56:42.191" v="1861" actId="26606"/>
          <ac:spMkLst>
            <pc:docMk/>
            <pc:sldMk cId="188450379" sldId="258"/>
            <ac:spMk id="40" creationId="{A10C41F2-1746-4431-9B52-B9F147A896B8}"/>
          </ac:spMkLst>
        </pc:spChg>
        <pc:spChg chg="add del">
          <ac:chgData name="Hasna Ur Rehman (2329511)" userId="dbef7888-0a9b-4376-a27f-bed1833d0440" providerId="ADAL" clId="{D41D4B42-FECE-41B6-8E89-9737DA5F77D5}" dt="2026-06-30T16:56:39.296" v="1859" actId="26606"/>
          <ac:spMkLst>
            <pc:docMk/>
            <pc:sldMk cId="188450379" sldId="258"/>
            <ac:spMk id="41" creationId="{F7422F06-6017-4361-8872-E0E2CEB20B48}"/>
          </ac:spMkLst>
        </pc:spChg>
        <pc:spChg chg="add del">
          <ac:chgData name="Hasna Ur Rehman (2329511)" userId="dbef7888-0a9b-4376-a27f-bed1833d0440" providerId="ADAL" clId="{D41D4B42-FECE-41B6-8E89-9737DA5F77D5}" dt="2026-06-30T16:56:42.191" v="1861" actId="26606"/>
          <ac:spMkLst>
            <pc:docMk/>
            <pc:sldMk cId="188450379" sldId="258"/>
            <ac:spMk id="44" creationId="{A24A153C-9BEC-46E7-9AA4-DFC65A2B1A87}"/>
          </ac:spMkLst>
        </pc:spChg>
        <pc:spChg chg="add del">
          <ac:chgData name="Hasna Ur Rehman (2329511)" userId="dbef7888-0a9b-4376-a27f-bed1833d0440" providerId="ADAL" clId="{D41D4B42-FECE-41B6-8E89-9737DA5F77D5}" dt="2026-06-30T16:56:42.191" v="1861" actId="26606"/>
          <ac:spMkLst>
            <pc:docMk/>
            <pc:sldMk cId="188450379" sldId="258"/>
            <ac:spMk id="45" creationId="{7984928E-D694-4849-BBAD-D7C7DC405478}"/>
          </ac:spMkLst>
        </pc:spChg>
        <pc:spChg chg="add del">
          <ac:chgData name="Hasna Ur Rehman (2329511)" userId="dbef7888-0a9b-4376-a27f-bed1833d0440" providerId="ADAL" clId="{D41D4B42-FECE-41B6-8E89-9737DA5F77D5}" dt="2026-06-30T16:56:42.191" v="1861" actId="26606"/>
          <ac:spMkLst>
            <pc:docMk/>
            <pc:sldMk cId="188450379" sldId="258"/>
            <ac:spMk id="47" creationId="{56145119-1346-8455-10C2-EB40F321B3C3}"/>
          </ac:spMkLst>
        </pc:spChg>
        <pc:spChg chg="add del">
          <ac:chgData name="Hasna Ur Rehman (2329511)" userId="dbef7888-0a9b-4376-a27f-bed1833d0440" providerId="ADAL" clId="{D41D4B42-FECE-41B6-8E89-9737DA5F77D5}" dt="2026-06-30T16:56:47.802" v="1863" actId="26606"/>
          <ac:spMkLst>
            <pc:docMk/>
            <pc:sldMk cId="188450379" sldId="258"/>
            <ac:spMk id="50" creationId="{56145119-1346-8455-10C2-EB40F321B3C3}"/>
          </ac:spMkLst>
        </pc:spChg>
        <pc:spChg chg="add del">
          <ac:chgData name="Hasna Ur Rehman (2329511)" userId="dbef7888-0a9b-4376-a27f-bed1833d0440" providerId="ADAL" clId="{D41D4B42-FECE-41B6-8E89-9737DA5F77D5}" dt="2026-06-30T16:56:47.802" v="1863" actId="26606"/>
          <ac:spMkLst>
            <pc:docMk/>
            <pc:sldMk cId="188450379" sldId="258"/>
            <ac:spMk id="51" creationId="{77D7B666-D5E6-48CE-B26A-FB5E5C34AF90}"/>
          </ac:spMkLst>
        </pc:spChg>
        <pc:spChg chg="add del">
          <ac:chgData name="Hasna Ur Rehman (2329511)" userId="dbef7888-0a9b-4376-a27f-bed1833d0440" providerId="ADAL" clId="{D41D4B42-FECE-41B6-8E89-9737DA5F77D5}" dt="2026-06-30T16:56:47.802" v="1863" actId="26606"/>
          <ac:spMkLst>
            <pc:docMk/>
            <pc:sldMk cId="188450379" sldId="258"/>
            <ac:spMk id="52" creationId="{F6EE670A-A41A-44AD-BC1C-2090365EB5B3}"/>
          </ac:spMkLst>
        </pc:spChg>
        <pc:spChg chg="add del">
          <ac:chgData name="Hasna Ur Rehman (2329511)" userId="dbef7888-0a9b-4376-a27f-bed1833d0440" providerId="ADAL" clId="{D41D4B42-FECE-41B6-8E89-9737DA5F77D5}" dt="2026-06-30T16:56:59.535" v="1865" actId="26606"/>
          <ac:spMkLst>
            <pc:docMk/>
            <pc:sldMk cId="188450379" sldId="258"/>
            <ac:spMk id="55" creationId="{0E7A3056-9B88-444B-94DA-40B0F2C6E217}"/>
          </ac:spMkLst>
        </pc:spChg>
        <pc:spChg chg="add del">
          <ac:chgData name="Hasna Ur Rehman (2329511)" userId="dbef7888-0a9b-4376-a27f-bed1833d0440" providerId="ADAL" clId="{D41D4B42-FECE-41B6-8E89-9737DA5F77D5}" dt="2026-06-30T16:56:59.535" v="1865" actId="26606"/>
          <ac:spMkLst>
            <pc:docMk/>
            <pc:sldMk cId="188450379" sldId="258"/>
            <ac:spMk id="57" creationId="{56145119-1346-8455-10C2-EB40F321B3C3}"/>
          </ac:spMkLst>
        </pc:spChg>
        <pc:spChg chg="add del">
          <ac:chgData name="Hasna Ur Rehman (2329511)" userId="dbef7888-0a9b-4376-a27f-bed1833d0440" providerId="ADAL" clId="{D41D4B42-FECE-41B6-8E89-9737DA5F77D5}" dt="2026-06-30T16:56:59.535" v="1865" actId="26606"/>
          <ac:spMkLst>
            <pc:docMk/>
            <pc:sldMk cId="188450379" sldId="258"/>
            <ac:spMk id="58" creationId="{DA215CF0-5E5E-4D2E-B3AE-366652A368E0}"/>
          </ac:spMkLst>
        </pc:spChg>
        <pc:spChg chg="add">
          <ac:chgData name="Hasna Ur Rehman (2329511)" userId="dbef7888-0a9b-4376-a27f-bed1833d0440" providerId="ADAL" clId="{D41D4B42-FECE-41B6-8E89-9737DA5F77D5}" dt="2026-06-30T16:56:59.558" v="1866" actId="26606"/>
          <ac:spMkLst>
            <pc:docMk/>
            <pc:sldMk cId="188450379" sldId="258"/>
            <ac:spMk id="61" creationId="{CB65F1FB-88AD-4C33-8456-49272EFD3BC9}"/>
          </ac:spMkLst>
        </pc:spChg>
        <pc:spChg chg="add">
          <ac:chgData name="Hasna Ur Rehman (2329511)" userId="dbef7888-0a9b-4376-a27f-bed1833d0440" providerId="ADAL" clId="{D41D4B42-FECE-41B6-8E89-9737DA5F77D5}" dt="2026-06-30T16:56:59.558" v="1866" actId="26606"/>
          <ac:spMkLst>
            <pc:docMk/>
            <pc:sldMk cId="188450379" sldId="258"/>
            <ac:spMk id="62" creationId="{D4CFFEC7-E77E-419D-B1B5-335DA4C743B8}"/>
          </ac:spMkLst>
        </pc:spChg>
        <pc:spChg chg="add mod">
          <ac:chgData name="Hasna Ur Rehman (2329511)" userId="dbef7888-0a9b-4376-a27f-bed1833d0440" providerId="ADAL" clId="{D41D4B42-FECE-41B6-8E89-9737DA5F77D5}" dt="2026-06-30T17:52:27.551" v="2171" actId="12"/>
          <ac:spMkLst>
            <pc:docMk/>
            <pc:sldMk cId="188450379" sldId="258"/>
            <ac:spMk id="63" creationId="{56145119-1346-8455-10C2-EB40F321B3C3}"/>
          </ac:spMkLst>
        </pc:spChg>
        <pc:spChg chg="add">
          <ac:chgData name="Hasna Ur Rehman (2329511)" userId="dbef7888-0a9b-4376-a27f-bed1833d0440" providerId="ADAL" clId="{D41D4B42-FECE-41B6-8E89-9737DA5F77D5}" dt="2026-06-30T16:56:59.558" v="1866" actId="26606"/>
          <ac:spMkLst>
            <pc:docMk/>
            <pc:sldMk cId="188450379" sldId="258"/>
            <ac:spMk id="64" creationId="{C575C10F-5FA1-48E0-9E3A-852A33AFD80E}"/>
          </ac:spMkLst>
        </pc:spChg>
        <pc:grpChg chg="add del">
          <ac:chgData name="Hasna Ur Rehman (2329511)" userId="dbef7888-0a9b-4376-a27f-bed1833d0440" providerId="ADAL" clId="{D41D4B42-FECE-41B6-8E89-9737DA5F77D5}" dt="2026-06-29T15:25:10.559" v="1039" actId="26606"/>
          <ac:grpSpMkLst>
            <pc:docMk/>
            <pc:sldMk cId="188450379" sldId="258"/>
            <ac:grpSpMk id="9" creationId="{15FF890B-3CE7-403A-AECE-2DE04FC7AF80}"/>
          </ac:grpSpMkLst>
        </pc:grpChg>
        <pc:grpChg chg="add del">
          <ac:chgData name="Hasna Ur Rehman (2329511)" userId="dbef7888-0a9b-4376-a27f-bed1833d0440" providerId="ADAL" clId="{D41D4B42-FECE-41B6-8E89-9737DA5F77D5}" dt="2026-06-29T15:29:20.380" v="1063"/>
          <ac:grpSpMkLst>
            <pc:docMk/>
            <pc:sldMk cId="188450379" sldId="258"/>
            <ac:grpSpMk id="24" creationId="{15FF890B-3CE7-403A-AECE-2DE04FC7AF80}"/>
          </ac:grpSpMkLst>
        </pc:grpChg>
        <pc:graphicFrameChg chg="add del">
          <ac:chgData name="Hasna Ur Rehman (2329511)" userId="dbef7888-0a9b-4376-a27f-bed1833d0440" providerId="ADAL" clId="{D41D4B42-FECE-41B6-8E89-9737DA5F77D5}" dt="2026-06-30T16:56:25.406" v="1857" actId="26606"/>
          <ac:graphicFrameMkLst>
            <pc:docMk/>
            <pc:sldMk cId="188450379" sldId="258"/>
            <ac:graphicFrameMk id="35" creationId="{A824C075-0610-0003-A35F-EAAD9D6F9782}"/>
          </ac:graphicFrameMkLst>
        </pc:graphicFrameChg>
        <pc:graphicFrameChg chg="add del">
          <ac:chgData name="Hasna Ur Rehman (2329511)" userId="dbef7888-0a9b-4376-a27f-bed1833d0440" providerId="ADAL" clId="{D41D4B42-FECE-41B6-8E89-9737DA5F77D5}" dt="2026-06-30T16:56:39.296" v="1859" actId="26606"/>
          <ac:graphicFrameMkLst>
            <pc:docMk/>
            <pc:sldMk cId="188450379" sldId="258"/>
            <ac:graphicFrameMk id="43" creationId="{97F22A11-D9AC-C97A-D8FB-4F463E6D872F}"/>
          </ac:graphicFrameMkLst>
        </pc:graphicFrameChg>
        <pc:picChg chg="add del mod">
          <ac:chgData name="Hasna Ur Rehman (2329511)" userId="dbef7888-0a9b-4376-a27f-bed1833d0440" providerId="ADAL" clId="{D41D4B42-FECE-41B6-8E89-9737DA5F77D5}" dt="2026-06-29T15:39:55.326" v="1141" actId="21"/>
          <ac:picMkLst>
            <pc:docMk/>
            <pc:sldMk cId="188450379" sldId="258"/>
            <ac:picMk id="19" creationId="{A32F8422-EDC3-BC55-33F2-81C4C4751182}"/>
          </ac:picMkLst>
        </pc:picChg>
        <pc:picChg chg="add del">
          <ac:chgData name="Hasna Ur Rehman (2329511)" userId="dbef7888-0a9b-4376-a27f-bed1833d0440" providerId="ADAL" clId="{D41D4B42-FECE-41B6-8E89-9737DA5F77D5}" dt="2026-06-30T16:52:53.921" v="1798" actId="26606"/>
          <ac:picMkLst>
            <pc:docMk/>
            <pc:sldMk cId="188450379" sldId="258"/>
            <ac:picMk id="21" creationId="{869DF08F-1677-7858-BDAE-E86851016777}"/>
          </ac:picMkLst>
        </pc:picChg>
        <pc:cxnChg chg="add del">
          <ac:chgData name="Hasna Ur Rehman (2329511)" userId="dbef7888-0a9b-4376-a27f-bed1833d0440" providerId="ADAL" clId="{D41D4B42-FECE-41B6-8E89-9737DA5F77D5}" dt="2026-06-30T16:52:53.936" v="1799" actId="26606"/>
          <ac:cxnSpMkLst>
            <pc:docMk/>
            <pc:sldMk cId="188450379" sldId="258"/>
            <ac:cxnSpMk id="15" creationId="{99237721-19CF-41B1-AA0A-E1E1A8282D52}"/>
          </ac:cxnSpMkLst>
        </pc:cxnChg>
        <pc:cxnChg chg="add del">
          <ac:chgData name="Hasna Ur Rehman (2329511)" userId="dbef7888-0a9b-4376-a27f-bed1833d0440" providerId="ADAL" clId="{D41D4B42-FECE-41B6-8E89-9737DA5F77D5}" dt="2026-06-30T16:52:53.936" v="1799" actId="26606"/>
          <ac:cxnSpMkLst>
            <pc:docMk/>
            <pc:sldMk cId="188450379" sldId="258"/>
            <ac:cxnSpMk id="16" creationId="{B821C225-5C4D-4168-90AF-3D263D72CBA2}"/>
          </ac:cxnSpMkLst>
        </pc:cxnChg>
        <pc:cxnChg chg="add del">
          <ac:chgData name="Hasna Ur Rehman (2329511)" userId="dbef7888-0a9b-4376-a27f-bed1833d0440" providerId="ADAL" clId="{D41D4B42-FECE-41B6-8E89-9737DA5F77D5}" dt="2026-06-30T16:52:35.396" v="1796" actId="26606"/>
          <ac:cxnSpMkLst>
            <pc:docMk/>
            <pc:sldMk cId="188450379" sldId="258"/>
            <ac:cxnSpMk id="22" creationId="{B821C225-5C4D-4168-90AF-3D263D72CBA2}"/>
          </ac:cxnSpMkLst>
        </pc:cxnChg>
        <pc:cxnChg chg="add del">
          <ac:chgData name="Hasna Ur Rehman (2329511)" userId="dbef7888-0a9b-4376-a27f-bed1833d0440" providerId="ADAL" clId="{D41D4B42-FECE-41B6-8E89-9737DA5F77D5}" dt="2026-06-30T16:52:53.921" v="1798" actId="26606"/>
          <ac:cxnSpMkLst>
            <pc:docMk/>
            <pc:sldMk cId="188450379" sldId="258"/>
            <ac:cxnSpMk id="28" creationId="{9200C8B5-FB5A-4F8B-A9BD-693C051418A3}"/>
          </ac:cxnSpMkLst>
        </pc:cxnChg>
        <pc:cxnChg chg="add del">
          <ac:chgData name="Hasna Ur Rehman (2329511)" userId="dbef7888-0a9b-4376-a27f-bed1833d0440" providerId="ADAL" clId="{D41D4B42-FECE-41B6-8E89-9737DA5F77D5}" dt="2026-06-30T16:56:59.558" v="1866" actId="26606"/>
          <ac:cxnSpMkLst>
            <pc:docMk/>
            <pc:sldMk cId="188450379" sldId="258"/>
            <ac:cxnSpMk id="31" creationId="{B821C225-5C4D-4168-90AF-3D263D72CBA2}"/>
          </ac:cxnSpMkLst>
        </pc:cxnChg>
        <pc:cxnChg chg="add del">
          <ac:chgData name="Hasna Ur Rehman (2329511)" userId="dbef7888-0a9b-4376-a27f-bed1833d0440" providerId="ADAL" clId="{D41D4B42-FECE-41B6-8E89-9737DA5F77D5}" dt="2026-06-30T16:56:59.558" v="1866" actId="26606"/>
          <ac:cxnSpMkLst>
            <pc:docMk/>
            <pc:sldMk cId="188450379" sldId="258"/>
            <ac:cxnSpMk id="33" creationId="{4D39B797-CDC6-4529-8A36-9CBFC9816337}"/>
          </ac:cxnSpMkLst>
        </pc:cxnChg>
        <pc:cxnChg chg="add del">
          <ac:chgData name="Hasna Ur Rehman (2329511)" userId="dbef7888-0a9b-4376-a27f-bed1833d0440" providerId="ADAL" clId="{D41D4B42-FECE-41B6-8E89-9737DA5F77D5}" dt="2026-06-30T16:56:42.191" v="1861" actId="26606"/>
          <ac:cxnSpMkLst>
            <pc:docMk/>
            <pc:sldMk cId="188450379" sldId="258"/>
            <ac:cxnSpMk id="38" creationId="{B821C225-5C4D-4168-90AF-3D263D72CBA2}"/>
          </ac:cxnSpMkLst>
        </pc:cxnChg>
        <pc:cxnChg chg="add del">
          <ac:chgData name="Hasna Ur Rehman (2329511)" userId="dbef7888-0a9b-4376-a27f-bed1833d0440" providerId="ADAL" clId="{D41D4B42-FECE-41B6-8E89-9737DA5F77D5}" dt="2026-06-30T16:56:25.406" v="1857" actId="26606"/>
          <ac:cxnSpMkLst>
            <pc:docMk/>
            <pc:sldMk cId="188450379" sldId="258"/>
            <ac:cxnSpMk id="39" creationId="{22953FD7-F17A-4D8D-8237-93E8D567166C}"/>
          </ac:cxnSpMkLst>
        </pc:cxnChg>
        <pc:cxnChg chg="add del">
          <ac:chgData name="Hasna Ur Rehman (2329511)" userId="dbef7888-0a9b-4376-a27f-bed1833d0440" providerId="ADAL" clId="{D41D4B42-FECE-41B6-8E89-9737DA5F77D5}" dt="2026-06-30T16:56:39.296" v="1859" actId="26606"/>
          <ac:cxnSpMkLst>
            <pc:docMk/>
            <pc:sldMk cId="188450379" sldId="258"/>
            <ac:cxnSpMk id="42" creationId="{22953FD7-F17A-4D8D-8237-93E8D567166C}"/>
          </ac:cxnSpMkLst>
        </pc:cxnChg>
        <pc:cxnChg chg="add del">
          <ac:chgData name="Hasna Ur Rehman (2329511)" userId="dbef7888-0a9b-4376-a27f-bed1833d0440" providerId="ADAL" clId="{D41D4B42-FECE-41B6-8E89-9737DA5F77D5}" dt="2026-06-30T16:56:42.191" v="1861" actId="26606"/>
          <ac:cxnSpMkLst>
            <pc:docMk/>
            <pc:sldMk cId="188450379" sldId="258"/>
            <ac:cxnSpMk id="46" creationId="{99237721-19CF-41B1-AA0A-E1E1A8282D52}"/>
          </ac:cxnSpMkLst>
        </pc:cxnChg>
        <pc:cxnChg chg="add del">
          <ac:chgData name="Hasna Ur Rehman (2329511)" userId="dbef7888-0a9b-4376-a27f-bed1833d0440" providerId="ADAL" clId="{D41D4B42-FECE-41B6-8E89-9737DA5F77D5}" dt="2026-06-30T16:56:47.802" v="1863" actId="26606"/>
          <ac:cxnSpMkLst>
            <pc:docMk/>
            <pc:sldMk cId="188450379" sldId="258"/>
            <ac:cxnSpMk id="49" creationId="{B821C225-5C4D-4168-90AF-3D263D72CBA2}"/>
          </ac:cxnSpMkLst>
        </pc:cxnChg>
        <pc:cxnChg chg="add del">
          <ac:chgData name="Hasna Ur Rehman (2329511)" userId="dbef7888-0a9b-4376-a27f-bed1833d0440" providerId="ADAL" clId="{D41D4B42-FECE-41B6-8E89-9737DA5F77D5}" dt="2026-06-30T16:56:59.535" v="1865" actId="26606"/>
          <ac:cxnSpMkLst>
            <pc:docMk/>
            <pc:sldMk cId="188450379" sldId="258"/>
            <ac:cxnSpMk id="54" creationId="{B821C225-5C4D-4168-90AF-3D263D72CBA2}"/>
          </ac:cxnSpMkLst>
        </pc:cxnChg>
        <pc:cxnChg chg="add del">
          <ac:chgData name="Hasna Ur Rehman (2329511)" userId="dbef7888-0a9b-4376-a27f-bed1833d0440" providerId="ADAL" clId="{D41D4B42-FECE-41B6-8E89-9737DA5F77D5}" dt="2026-06-30T16:56:59.535" v="1865" actId="26606"/>
          <ac:cxnSpMkLst>
            <pc:docMk/>
            <pc:sldMk cId="188450379" sldId="258"/>
            <ac:cxnSpMk id="56" creationId="{6820BD55-A71A-48C6-B0F7-235147F39DEE}"/>
          </ac:cxnSpMkLst>
        </pc:cxnChg>
        <pc:cxnChg chg="add">
          <ac:chgData name="Hasna Ur Rehman (2329511)" userId="dbef7888-0a9b-4376-a27f-bed1833d0440" providerId="ADAL" clId="{D41D4B42-FECE-41B6-8E89-9737DA5F77D5}" dt="2026-06-30T16:56:59.558" v="1866" actId="26606"/>
          <ac:cxnSpMkLst>
            <pc:docMk/>
            <pc:sldMk cId="188450379" sldId="258"/>
            <ac:cxnSpMk id="60" creationId="{B821C225-5C4D-4168-90AF-3D263D72CBA2}"/>
          </ac:cxnSpMkLst>
        </pc:cxnChg>
      </pc:sldChg>
      <pc:sldChg chg="addSp delSp modSp new mod setBg setClrOvrMap delDesignElem">
        <pc:chgData name="Hasna Ur Rehman (2329511)" userId="dbef7888-0a9b-4376-a27f-bed1833d0440" providerId="ADAL" clId="{D41D4B42-FECE-41B6-8E89-9737DA5F77D5}" dt="2026-06-30T17:21:53.646" v="2120" actId="20577"/>
        <pc:sldMkLst>
          <pc:docMk/>
          <pc:sldMk cId="1055846706" sldId="259"/>
        </pc:sldMkLst>
        <pc:spChg chg="add del mod">
          <ac:chgData name="Hasna Ur Rehman (2329511)" userId="dbef7888-0a9b-4376-a27f-bed1833d0440" providerId="ADAL" clId="{D41D4B42-FECE-41B6-8E89-9737DA5F77D5}" dt="2026-06-29T17:57:09.556" v="1264" actId="26606"/>
          <ac:spMkLst>
            <pc:docMk/>
            <pc:sldMk cId="1055846706" sldId="259"/>
            <ac:spMk id="2" creationId="{3B847A1A-13A7-5E23-5267-AC89F0C9BB9A}"/>
          </ac:spMkLst>
        </pc:spChg>
        <pc:spChg chg="add del">
          <ac:chgData name="Hasna Ur Rehman (2329511)" userId="dbef7888-0a9b-4376-a27f-bed1833d0440" providerId="ADAL" clId="{D41D4B42-FECE-41B6-8E89-9737DA5F77D5}" dt="2026-06-29T17:04:23.677" v="1261" actId="26606"/>
          <ac:spMkLst>
            <pc:docMk/>
            <pc:sldMk cId="1055846706" sldId="259"/>
            <ac:spMk id="11" creationId="{CA4D39DB-AFA4-47BA-A7F2-13A71D210C66}"/>
          </ac:spMkLst>
        </pc:spChg>
        <pc:spChg chg="add del">
          <ac:chgData name="Hasna Ur Rehman (2329511)" userId="dbef7888-0a9b-4376-a27f-bed1833d0440" providerId="ADAL" clId="{D41D4B42-FECE-41B6-8E89-9737DA5F77D5}" dt="2026-06-29T18:59:06.241" v="1675" actId="26606"/>
          <ac:spMkLst>
            <pc:docMk/>
            <pc:sldMk cId="1055846706" sldId="259"/>
            <ac:spMk id="20" creationId="{81AEB8A9-B768-4E30-BA55-D919E6687343}"/>
          </ac:spMkLst>
        </pc:spChg>
        <pc:grpChg chg="add del">
          <ac:chgData name="Hasna Ur Rehman (2329511)" userId="dbef7888-0a9b-4376-a27f-bed1833d0440" providerId="ADAL" clId="{D41D4B42-FECE-41B6-8E89-9737DA5F77D5}" dt="2026-06-29T15:43:10.073" v="1207"/>
          <ac:grpSpMkLst>
            <pc:docMk/>
            <pc:sldMk cId="1055846706" sldId="259"/>
            <ac:grpSpMk id="4" creationId="{15FF890B-3CE7-403A-AECE-2DE04FC7AF80}"/>
          </ac:grpSpMkLst>
        </pc:grpChg>
        <pc:grpChg chg="add del">
          <ac:chgData name="Hasna Ur Rehman (2329511)" userId="dbef7888-0a9b-4376-a27f-bed1833d0440" providerId="ADAL" clId="{D41D4B42-FECE-41B6-8E89-9737DA5F77D5}" dt="2026-06-29T15:28:55.404" v="1060" actId="26606"/>
          <ac:grpSpMkLst>
            <pc:docMk/>
            <pc:sldMk cId="1055846706" sldId="259"/>
            <ac:grpSpMk id="9" creationId="{15FF890B-3CE7-403A-AECE-2DE04FC7AF80}"/>
          </ac:grpSpMkLst>
        </pc:grpChg>
        <pc:graphicFrameChg chg="add mod modGraphic">
          <ac:chgData name="Hasna Ur Rehman (2329511)" userId="dbef7888-0a9b-4376-a27f-bed1833d0440" providerId="ADAL" clId="{D41D4B42-FECE-41B6-8E89-9737DA5F77D5}" dt="2026-06-30T17:21:53.646" v="2120" actId="20577"/>
          <ac:graphicFrameMkLst>
            <pc:docMk/>
            <pc:sldMk cId="1055846706" sldId="259"/>
            <ac:graphicFrameMk id="10" creationId="{628E7557-57D1-FAF7-0E12-FAC4685081E9}"/>
          </ac:graphicFrameMkLst>
        </pc:graphicFrameChg>
        <pc:picChg chg="add del">
          <ac:chgData name="Hasna Ur Rehman (2329511)" userId="dbef7888-0a9b-4376-a27f-bed1833d0440" providerId="ADAL" clId="{D41D4B42-FECE-41B6-8E89-9737DA5F77D5}" dt="2026-06-29T15:40:06.999" v="1142" actId="21"/>
          <ac:picMkLst>
            <pc:docMk/>
            <pc:sldMk cId="1055846706" sldId="259"/>
            <ac:picMk id="5" creationId="{CD8C705D-027F-4F9B-4277-A6C4A10632AD}"/>
          </ac:picMkLst>
        </pc:picChg>
        <pc:picChg chg="add del">
          <ac:chgData name="Hasna Ur Rehman (2329511)" userId="dbef7888-0a9b-4376-a27f-bed1833d0440" providerId="ADAL" clId="{D41D4B42-FECE-41B6-8E89-9737DA5F77D5}" dt="2026-06-29T15:28:55.404" v="1060" actId="26606"/>
          <ac:picMkLst>
            <pc:docMk/>
            <pc:sldMk cId="1055846706" sldId="259"/>
            <ac:picMk id="6" creationId="{422EF5BA-FCE7-1C00-FFB3-B514DFE6F2A4}"/>
          </ac:picMkLst>
        </pc:picChg>
        <pc:picChg chg="add del">
          <ac:chgData name="Hasna Ur Rehman (2329511)" userId="dbef7888-0a9b-4376-a27f-bed1833d0440" providerId="ADAL" clId="{D41D4B42-FECE-41B6-8E89-9737DA5F77D5}" dt="2026-06-29T17:04:23.677" v="1261" actId="26606"/>
          <ac:picMkLst>
            <pc:docMk/>
            <pc:sldMk cId="1055846706" sldId="259"/>
            <ac:picMk id="8" creationId="{E792FAA3-1FA0-8D4D-F641-B6C7B6507BDC}"/>
          </ac:picMkLst>
        </pc:picChg>
        <pc:cxnChg chg="add del">
          <ac:chgData name="Hasna Ur Rehman (2329511)" userId="dbef7888-0a9b-4376-a27f-bed1833d0440" providerId="ADAL" clId="{D41D4B42-FECE-41B6-8E89-9737DA5F77D5}" dt="2026-06-29T17:04:23.677" v="1261" actId="26606"/>
          <ac:cxnSpMkLst>
            <pc:docMk/>
            <pc:sldMk cId="1055846706" sldId="259"/>
            <ac:cxnSpMk id="7" creationId="{9200C8B5-FB5A-4F8B-A9BD-693C051418A3}"/>
          </ac:cxnSpMkLst>
        </pc:cxnChg>
        <pc:cxnChg chg="add del">
          <ac:chgData name="Hasna Ur Rehman (2329511)" userId="dbef7888-0a9b-4376-a27f-bed1833d0440" providerId="ADAL" clId="{D41D4B42-FECE-41B6-8E89-9737DA5F77D5}" dt="2026-06-29T18:24:35.415" v="1490" actId="26606"/>
          <ac:cxnSpMkLst>
            <pc:docMk/>
            <pc:sldMk cId="1055846706" sldId="259"/>
            <ac:cxnSpMk id="15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29T18:24:35.415" v="1490" actId="26606"/>
          <ac:cxnSpMkLst>
            <pc:docMk/>
            <pc:sldMk cId="1055846706" sldId="259"/>
            <ac:cxnSpMk id="17" creationId="{5ECB1430-5CD1-470D-8F0F-7EDE4C790297}"/>
          </ac:cxnSpMkLst>
        </pc:cxnChg>
        <pc:cxnChg chg="add del">
          <ac:chgData name="Hasna Ur Rehman (2329511)" userId="dbef7888-0a9b-4376-a27f-bed1833d0440" providerId="ADAL" clId="{D41D4B42-FECE-41B6-8E89-9737DA5F77D5}" dt="2026-06-29T18:59:06.241" v="1675" actId="26606"/>
          <ac:cxnSpMkLst>
            <pc:docMk/>
            <pc:sldMk cId="1055846706" sldId="259"/>
            <ac:cxnSpMk id="19" creationId="{9200C8B5-FB5A-4F8B-A9BD-693C051418A3}"/>
          </ac:cxnSpMkLst>
        </pc:cxnChg>
        <pc:cxnChg chg="add del">
          <ac:chgData name="Hasna Ur Rehman (2329511)" userId="dbef7888-0a9b-4376-a27f-bed1833d0440" providerId="ADAL" clId="{D41D4B42-FECE-41B6-8E89-9737DA5F77D5}" dt="2026-06-30T16:23:30.800" v="1766"/>
          <ac:cxnSpMkLst>
            <pc:docMk/>
            <pc:sldMk cId="1055846706" sldId="259"/>
            <ac:cxnSpMk id="25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30T16:23:30.800" v="1766"/>
          <ac:cxnSpMkLst>
            <pc:docMk/>
            <pc:sldMk cId="1055846706" sldId="259"/>
            <ac:cxnSpMk id="27" creationId="{5ECB1430-5CD1-470D-8F0F-7EDE4C790297}"/>
          </ac:cxnSpMkLst>
        </pc:cxnChg>
        <pc:cxnChg chg="add del">
          <ac:chgData name="Hasna Ur Rehman (2329511)" userId="dbef7888-0a9b-4376-a27f-bed1833d0440" providerId="ADAL" clId="{D41D4B42-FECE-41B6-8E89-9737DA5F77D5}" dt="2026-06-29T19:00:02.310" v="1684" actId="26606"/>
          <ac:cxnSpMkLst>
            <pc:docMk/>
            <pc:sldMk cId="1055846706" sldId="259"/>
            <ac:cxnSpMk id="32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29T19:00:02.310" v="1684" actId="26606"/>
          <ac:cxnSpMkLst>
            <pc:docMk/>
            <pc:sldMk cId="1055846706" sldId="259"/>
            <ac:cxnSpMk id="34" creationId="{3FEFDF7D-B17C-4F16-B8BE-C55FFC7E295E}"/>
          </ac:cxnSpMkLst>
        </pc:cxnChg>
      </pc:sldChg>
      <pc:sldChg chg="addSp delSp modSp new mod setBg delDesignElem">
        <pc:chgData name="Hasna Ur Rehman (2329511)" userId="dbef7888-0a9b-4376-a27f-bed1833d0440" providerId="ADAL" clId="{D41D4B42-FECE-41B6-8E89-9737DA5F77D5}" dt="2026-06-30T17:08:33.088" v="1940" actId="20577"/>
        <pc:sldMkLst>
          <pc:docMk/>
          <pc:sldMk cId="1201408980" sldId="260"/>
        </pc:sldMkLst>
        <pc:spChg chg="add mod">
          <ac:chgData name="Hasna Ur Rehman (2329511)" userId="dbef7888-0a9b-4376-a27f-bed1833d0440" providerId="ADAL" clId="{D41D4B42-FECE-41B6-8E89-9737DA5F77D5}" dt="2026-06-30T17:08:33.088" v="1940" actId="20577"/>
          <ac:spMkLst>
            <pc:docMk/>
            <pc:sldMk cId="1201408980" sldId="260"/>
            <ac:spMk id="3" creationId="{5D01734C-0BA4-576C-38EE-749FC9C372E5}"/>
          </ac:spMkLst>
        </pc:spChg>
        <pc:spChg chg="add del">
          <ac:chgData name="Hasna Ur Rehman (2329511)" userId="dbef7888-0a9b-4376-a27f-bed1833d0440" providerId="ADAL" clId="{D41D4B42-FECE-41B6-8E89-9737DA5F77D5}" dt="2026-06-30T16:23:30.800" v="1766"/>
          <ac:spMkLst>
            <pc:docMk/>
            <pc:sldMk cId="1201408980" sldId="260"/>
            <ac:spMk id="5" creationId="{77D7B666-D5E6-48CE-B26A-FB5E5C34AF90}"/>
          </ac:spMkLst>
        </pc:spChg>
        <pc:spChg chg="add del">
          <ac:chgData name="Hasna Ur Rehman (2329511)" userId="dbef7888-0a9b-4376-a27f-bed1833d0440" providerId="ADAL" clId="{D41D4B42-FECE-41B6-8E89-9737DA5F77D5}" dt="2026-06-30T16:23:30.800" v="1766"/>
          <ac:spMkLst>
            <pc:docMk/>
            <pc:sldMk cId="1201408980" sldId="260"/>
            <ac:spMk id="12" creationId="{F6EE670A-A41A-44AD-BC1C-2090365EB5B3}"/>
          </ac:spMkLst>
        </pc:spChg>
        <pc:grpChg chg="add del">
          <ac:chgData name="Hasna Ur Rehman (2329511)" userId="dbef7888-0a9b-4376-a27f-bed1833d0440" providerId="ADAL" clId="{D41D4B42-FECE-41B6-8E89-9737DA5F77D5}" dt="2026-06-29T15:43:10.073" v="1207"/>
          <ac:grpSpMkLst>
            <pc:docMk/>
            <pc:sldMk cId="1201408980" sldId="260"/>
            <ac:grpSpMk id="10" creationId="{15FF890B-3CE7-403A-AECE-2DE04FC7AF80}"/>
          </ac:grpSpMkLst>
        </pc:grpChg>
        <pc:picChg chg="add del">
          <ac:chgData name="Hasna Ur Rehman (2329511)" userId="dbef7888-0a9b-4376-a27f-bed1833d0440" providerId="ADAL" clId="{D41D4B42-FECE-41B6-8E89-9737DA5F77D5}" dt="2026-06-29T15:40:12.256" v="1143" actId="21"/>
          <ac:picMkLst>
            <pc:docMk/>
            <pc:sldMk cId="1201408980" sldId="260"/>
            <ac:picMk id="7" creationId="{C21FFCC0-907D-E4CC-E779-DD09ABBF8165}"/>
          </ac:picMkLst>
        </pc:picChg>
        <pc:cxnChg chg="add del">
          <ac:chgData name="Hasna Ur Rehman (2329511)" userId="dbef7888-0a9b-4376-a27f-bed1833d0440" providerId="ADAL" clId="{D41D4B42-FECE-41B6-8E89-9737DA5F77D5}" dt="2026-06-30T16:23:30.800" v="1766"/>
          <ac:cxnSpMkLst>
            <pc:docMk/>
            <pc:sldMk cId="1201408980" sldId="260"/>
            <ac:cxnSpMk id="8" creationId="{B821C225-5C4D-4168-90AF-3D263D72CBA2}"/>
          </ac:cxnSpMkLst>
        </pc:cxnChg>
      </pc:sldChg>
      <pc:sldChg chg="addSp delSp modSp new mod setBg delDesignElem">
        <pc:chgData name="Hasna Ur Rehman (2329511)" userId="dbef7888-0a9b-4376-a27f-bed1833d0440" providerId="ADAL" clId="{D41D4B42-FECE-41B6-8E89-9737DA5F77D5}" dt="2026-06-30T17:24:31.354" v="2159" actId="20577"/>
        <pc:sldMkLst>
          <pc:docMk/>
          <pc:sldMk cId="44293355" sldId="261"/>
        </pc:sldMkLst>
        <pc:spChg chg="add del mod">
          <ac:chgData name="Hasna Ur Rehman (2329511)" userId="dbef7888-0a9b-4376-a27f-bed1833d0440" providerId="ADAL" clId="{D41D4B42-FECE-41B6-8E89-9737DA5F77D5}" dt="2026-06-29T18:22:27.014" v="1488" actId="26606"/>
          <ac:spMkLst>
            <pc:docMk/>
            <pc:sldMk cId="44293355" sldId="261"/>
            <ac:spMk id="3" creationId="{260503E0-9550-2380-3AB8-64588C3D906C}"/>
          </ac:spMkLst>
        </pc:spChg>
        <pc:spChg chg="add del">
          <ac:chgData name="Hasna Ur Rehman (2329511)" userId="dbef7888-0a9b-4376-a27f-bed1833d0440" providerId="ADAL" clId="{D41D4B42-FECE-41B6-8E89-9737DA5F77D5}" dt="2026-06-29T18:19:47.084" v="1483" actId="26606"/>
          <ac:spMkLst>
            <pc:docMk/>
            <pc:sldMk cId="44293355" sldId="261"/>
            <ac:spMk id="11" creationId="{F7422F06-6017-4361-8872-E0E2CEB20B48}"/>
          </ac:spMkLst>
        </pc:spChg>
        <pc:spChg chg="add del">
          <ac:chgData name="Hasna Ur Rehman (2329511)" userId="dbef7888-0a9b-4376-a27f-bed1833d0440" providerId="ADAL" clId="{D41D4B42-FECE-41B6-8E89-9737DA5F77D5}" dt="2026-06-29T15:43:10.073" v="1207"/>
          <ac:spMkLst>
            <pc:docMk/>
            <pc:sldMk cId="44293355" sldId="261"/>
            <ac:spMk id="16" creationId="{C8643778-7F6C-4E8D-84D1-D5CDB9928191}"/>
          </ac:spMkLst>
        </pc:spChg>
        <pc:spChg chg="add del">
          <ac:chgData name="Hasna Ur Rehman (2329511)" userId="dbef7888-0a9b-4376-a27f-bed1833d0440" providerId="ADAL" clId="{D41D4B42-FECE-41B6-8E89-9737DA5F77D5}" dt="2026-06-29T15:43:10.073" v="1207"/>
          <ac:spMkLst>
            <pc:docMk/>
            <pc:sldMk cId="44293355" sldId="261"/>
            <ac:spMk id="18" creationId="{1D22F88D-6907-48AF-B024-346E855E0D96}"/>
          </ac:spMkLst>
        </pc:spChg>
        <pc:grpChg chg="add del">
          <ac:chgData name="Hasna Ur Rehman (2329511)" userId="dbef7888-0a9b-4376-a27f-bed1833d0440" providerId="ADAL" clId="{D41D4B42-FECE-41B6-8E89-9737DA5F77D5}" dt="2026-06-29T15:43:10.073" v="1207"/>
          <ac:grpSpMkLst>
            <pc:docMk/>
            <pc:sldMk cId="44293355" sldId="261"/>
            <ac:grpSpMk id="8" creationId="{3F1527C3-06F4-4F4D-B364-8E97266450C5}"/>
          </ac:grpSpMkLst>
        </pc:grpChg>
        <pc:grpChg chg="add del">
          <ac:chgData name="Hasna Ur Rehman (2329511)" userId="dbef7888-0a9b-4376-a27f-bed1833d0440" providerId="ADAL" clId="{D41D4B42-FECE-41B6-8E89-9737DA5F77D5}" dt="2026-06-29T15:43:10.073" v="1207"/>
          <ac:grpSpMkLst>
            <pc:docMk/>
            <pc:sldMk cId="44293355" sldId="261"/>
            <ac:grpSpMk id="20" creationId="{F3842748-48B5-4DD0-A06A-A31C74024A99}"/>
          </ac:grpSpMkLst>
        </pc:grpChg>
        <pc:graphicFrameChg chg="add del">
          <ac:chgData name="Hasna Ur Rehman (2329511)" userId="dbef7888-0a9b-4376-a27f-bed1833d0440" providerId="ADAL" clId="{D41D4B42-FECE-41B6-8E89-9737DA5F77D5}" dt="2026-06-29T18:19:47.084" v="1483" actId="26606"/>
          <ac:graphicFrameMkLst>
            <pc:docMk/>
            <pc:sldMk cId="44293355" sldId="261"/>
            <ac:graphicFrameMk id="5" creationId="{99D5708D-AC7F-8528-5057-6C80BFC8E6F7}"/>
          </ac:graphicFrameMkLst>
        </pc:graphicFrameChg>
        <pc:graphicFrameChg chg="add del mod">
          <ac:chgData name="Hasna Ur Rehman (2329511)" userId="dbef7888-0a9b-4376-a27f-bed1833d0440" providerId="ADAL" clId="{D41D4B42-FECE-41B6-8E89-9737DA5F77D5}" dt="2026-06-29T18:22:13.901" v="1487" actId="26606"/>
          <ac:graphicFrameMkLst>
            <pc:docMk/>
            <pc:sldMk cId="44293355" sldId="261"/>
            <ac:graphicFrameMk id="6" creationId="{27C47931-661E-76A7-AED0-443F92A0BD91}"/>
          </ac:graphicFrameMkLst>
        </pc:graphicFrameChg>
        <pc:graphicFrameChg chg="add mod modGraphic">
          <ac:chgData name="Hasna Ur Rehman (2329511)" userId="dbef7888-0a9b-4376-a27f-bed1833d0440" providerId="ADAL" clId="{D41D4B42-FECE-41B6-8E89-9737DA5F77D5}" dt="2026-06-30T17:24:31.354" v="2159" actId="20577"/>
          <ac:graphicFrameMkLst>
            <pc:docMk/>
            <pc:sldMk cId="44293355" sldId="261"/>
            <ac:graphicFrameMk id="7" creationId="{F10DCD41-9A83-794A-AE61-40926FA5DFAD}"/>
          </ac:graphicFrameMkLst>
        </pc:graphicFrameChg>
        <pc:cxnChg chg="add del">
          <ac:chgData name="Hasna Ur Rehman (2329511)" userId="dbef7888-0a9b-4376-a27f-bed1833d0440" providerId="ADAL" clId="{D41D4B42-FECE-41B6-8E89-9737DA5F77D5}" dt="2026-06-29T18:19:47.084" v="1483" actId="26606"/>
          <ac:cxnSpMkLst>
            <pc:docMk/>
            <pc:sldMk cId="44293355" sldId="261"/>
            <ac:cxnSpMk id="9" creationId="{22953FD7-F17A-4D8D-8237-93E8D567166C}"/>
          </ac:cxnSpMkLst>
        </pc:cxnChg>
      </pc:sldChg>
      <pc:sldChg chg="addSp delSp modSp new mod setBg setClrOvrMap delDesignElem">
        <pc:chgData name="Hasna Ur Rehman (2329511)" userId="dbef7888-0a9b-4376-a27f-bed1833d0440" providerId="ADAL" clId="{D41D4B42-FECE-41B6-8E89-9737DA5F77D5}" dt="2026-06-30T17:22:53.622" v="2121" actId="20577"/>
        <pc:sldMkLst>
          <pc:docMk/>
          <pc:sldMk cId="807065269" sldId="262"/>
        </pc:sldMkLst>
        <pc:spChg chg="add del mod">
          <ac:chgData name="Hasna Ur Rehman (2329511)" userId="dbef7888-0a9b-4376-a27f-bed1833d0440" providerId="ADAL" clId="{D41D4B42-FECE-41B6-8E89-9737DA5F77D5}" dt="2026-06-29T18:36:57.487" v="1542" actId="26606"/>
          <ac:spMkLst>
            <pc:docMk/>
            <pc:sldMk cId="807065269" sldId="262"/>
            <ac:spMk id="2" creationId="{4235342F-C01F-A896-C9A8-76740BACA404}"/>
          </ac:spMkLst>
        </pc:spChg>
        <pc:spChg chg="add del">
          <ac:chgData name="Hasna Ur Rehman (2329511)" userId="dbef7888-0a9b-4376-a27f-bed1833d0440" providerId="ADAL" clId="{D41D4B42-FECE-41B6-8E89-9737DA5F77D5}" dt="2026-06-29T18:40:57.690" v="1559" actId="26606"/>
          <ac:spMkLst>
            <pc:docMk/>
            <pc:sldMk cId="807065269" sldId="262"/>
            <ac:spMk id="10" creationId="{F7422F06-6017-4361-8872-E0E2CEB20B48}"/>
          </ac:spMkLst>
        </pc:spChg>
        <pc:spChg chg="add del">
          <ac:chgData name="Hasna Ur Rehman (2329511)" userId="dbef7888-0a9b-4376-a27f-bed1833d0440" providerId="ADAL" clId="{D41D4B42-FECE-41B6-8E89-9737DA5F77D5}" dt="2026-06-29T18:36:35.971" v="1535" actId="26606"/>
          <ac:spMkLst>
            <pc:docMk/>
            <pc:sldMk cId="807065269" sldId="262"/>
            <ac:spMk id="11" creationId="{81AEB8A9-B768-4E30-BA55-D919E6687343}"/>
          </ac:spMkLst>
        </pc:spChg>
        <pc:spChg chg="add del">
          <ac:chgData name="Hasna Ur Rehman (2329511)" userId="dbef7888-0a9b-4376-a27f-bed1833d0440" providerId="ADAL" clId="{D41D4B42-FECE-41B6-8E89-9737DA5F77D5}" dt="2026-06-29T18:36:53.192" v="1537" actId="26606"/>
          <ac:spMkLst>
            <pc:docMk/>
            <pc:sldMk cId="807065269" sldId="262"/>
            <ac:spMk id="14" creationId="{81AEB8A9-B768-4E30-BA55-D919E6687343}"/>
          </ac:spMkLst>
        </pc:spChg>
        <pc:spChg chg="add del">
          <ac:chgData name="Hasna Ur Rehman (2329511)" userId="dbef7888-0a9b-4376-a27f-bed1833d0440" providerId="ADAL" clId="{D41D4B42-FECE-41B6-8E89-9737DA5F77D5}" dt="2026-06-29T18:36:55.346" v="1539" actId="26606"/>
          <ac:spMkLst>
            <pc:docMk/>
            <pc:sldMk cId="807065269" sldId="262"/>
            <ac:spMk id="18" creationId="{CBDDD243-ED5F-4896-B18B-ABCF4B7E12C9}"/>
          </ac:spMkLst>
        </pc:spChg>
        <pc:spChg chg="add del">
          <ac:chgData name="Hasna Ur Rehman (2329511)" userId="dbef7888-0a9b-4376-a27f-bed1833d0440" providerId="ADAL" clId="{D41D4B42-FECE-41B6-8E89-9737DA5F77D5}" dt="2026-06-29T18:36:55.346" v="1539" actId="26606"/>
          <ac:spMkLst>
            <pc:docMk/>
            <pc:sldMk cId="807065269" sldId="262"/>
            <ac:spMk id="19" creationId="{319E6BB3-DF2B-4751-97C5-B3DB949AED9A}"/>
          </ac:spMkLst>
        </pc:spChg>
        <pc:spChg chg="add del">
          <ac:chgData name="Hasna Ur Rehman (2329511)" userId="dbef7888-0a9b-4376-a27f-bed1833d0440" providerId="ADAL" clId="{D41D4B42-FECE-41B6-8E89-9737DA5F77D5}" dt="2026-06-29T18:36:57.451" v="1541" actId="26606"/>
          <ac:spMkLst>
            <pc:docMk/>
            <pc:sldMk cId="807065269" sldId="262"/>
            <ac:spMk id="23" creationId="{B0890400-BB8B-4A44-AB63-65C7CA223EBA}"/>
          </ac:spMkLst>
        </pc:spChg>
        <pc:spChg chg="add del">
          <ac:chgData name="Hasna Ur Rehman (2329511)" userId="dbef7888-0a9b-4376-a27f-bed1833d0440" providerId="ADAL" clId="{D41D4B42-FECE-41B6-8E89-9737DA5F77D5}" dt="2026-06-29T18:43:12.227" v="1584" actId="26606"/>
          <ac:spMkLst>
            <pc:docMk/>
            <pc:sldMk cId="807065269" sldId="262"/>
            <ac:spMk id="30" creationId="{CA4D39DB-AFA4-47BA-A7F2-13A71D210C66}"/>
          </ac:spMkLst>
        </pc:spChg>
        <pc:spChg chg="add del">
          <ac:chgData name="Hasna Ur Rehman (2329511)" userId="dbef7888-0a9b-4376-a27f-bed1833d0440" providerId="ADAL" clId="{D41D4B42-FECE-41B6-8E89-9737DA5F77D5}" dt="2026-06-29T18:42:51.978" v="1572" actId="26606"/>
          <ac:spMkLst>
            <pc:docMk/>
            <pc:sldMk cId="807065269" sldId="262"/>
            <ac:spMk id="34" creationId="{A23430B4-C2B6-48DA-A79F-757492AF8EB6}"/>
          </ac:spMkLst>
        </pc:spChg>
        <pc:spChg chg="add del">
          <ac:chgData name="Hasna Ur Rehman (2329511)" userId="dbef7888-0a9b-4376-a27f-bed1833d0440" providerId="ADAL" clId="{D41D4B42-FECE-41B6-8E89-9737DA5F77D5}" dt="2026-06-30T16:23:30.800" v="1766"/>
          <ac:spMkLst>
            <pc:docMk/>
            <pc:sldMk cId="807065269" sldId="262"/>
            <ac:spMk id="37" creationId="{81AEB8A9-B768-4E30-BA55-D919E6687343}"/>
          </ac:spMkLst>
        </pc:spChg>
        <pc:spChg chg="add del">
          <ac:chgData name="Hasna Ur Rehman (2329511)" userId="dbef7888-0a9b-4376-a27f-bed1833d0440" providerId="ADAL" clId="{D41D4B42-FECE-41B6-8E89-9737DA5F77D5}" dt="2026-06-29T18:42:59.593" v="1574" actId="26606"/>
          <ac:spMkLst>
            <pc:docMk/>
            <pc:sldMk cId="807065269" sldId="262"/>
            <ac:spMk id="39" creationId="{4038CB10-1F5C-4D54-9DF7-12586DE5B007}"/>
          </ac:spMkLst>
        </pc:spChg>
        <pc:spChg chg="add del">
          <ac:chgData name="Hasna Ur Rehman (2329511)" userId="dbef7888-0a9b-4376-a27f-bed1833d0440" providerId="ADAL" clId="{D41D4B42-FECE-41B6-8E89-9737DA5F77D5}" dt="2026-06-29T18:42:59.593" v="1574" actId="26606"/>
          <ac:spMkLst>
            <pc:docMk/>
            <pc:sldMk cId="807065269" sldId="262"/>
            <ac:spMk id="40" creationId="{73ED6512-6858-4552-B699-9A97FE9A4EA2}"/>
          </ac:spMkLst>
        </pc:spChg>
        <pc:spChg chg="add del">
          <ac:chgData name="Hasna Ur Rehman (2329511)" userId="dbef7888-0a9b-4376-a27f-bed1833d0440" providerId="ADAL" clId="{D41D4B42-FECE-41B6-8E89-9737DA5F77D5}" dt="2026-06-29T18:43:01.650" v="1576" actId="26606"/>
          <ac:spMkLst>
            <pc:docMk/>
            <pc:sldMk cId="807065269" sldId="262"/>
            <ac:spMk id="43" creationId="{4FAE1107-CEC3-4041-8BAA-CDB6F6759B35}"/>
          </ac:spMkLst>
        </pc:spChg>
        <pc:spChg chg="add del">
          <ac:chgData name="Hasna Ur Rehman (2329511)" userId="dbef7888-0a9b-4376-a27f-bed1833d0440" providerId="ADAL" clId="{D41D4B42-FECE-41B6-8E89-9737DA5F77D5}" dt="2026-06-29T18:43:04.960" v="1580" actId="26606"/>
          <ac:spMkLst>
            <pc:docMk/>
            <pc:sldMk cId="807065269" sldId="262"/>
            <ac:spMk id="48" creationId="{28BA90A1-6BEC-48B7-BBE0-88632622544A}"/>
          </ac:spMkLst>
        </pc:spChg>
        <pc:spChg chg="add del">
          <ac:chgData name="Hasna Ur Rehman (2329511)" userId="dbef7888-0a9b-4376-a27f-bed1833d0440" providerId="ADAL" clId="{D41D4B42-FECE-41B6-8E89-9737DA5F77D5}" dt="2026-06-29T18:43:04.960" v="1580" actId="26606"/>
          <ac:spMkLst>
            <pc:docMk/>
            <pc:sldMk cId="807065269" sldId="262"/>
            <ac:spMk id="49" creationId="{D7950F2D-29CC-4F1C-8AFA-D6AE15BFA243}"/>
          </ac:spMkLst>
        </pc:spChg>
        <pc:graphicFrameChg chg="add mod modGraphic">
          <ac:chgData name="Hasna Ur Rehman (2329511)" userId="dbef7888-0a9b-4376-a27f-bed1833d0440" providerId="ADAL" clId="{D41D4B42-FECE-41B6-8E89-9737DA5F77D5}" dt="2026-06-30T17:22:53.622" v="2121" actId="20577"/>
          <ac:graphicFrameMkLst>
            <pc:docMk/>
            <pc:sldMk cId="807065269" sldId="262"/>
            <ac:graphicFrameMk id="4" creationId="{864C74BE-9C04-B9F7-053C-32C102E79FD3}"/>
          </ac:graphicFrameMkLst>
        </pc:graphicFrameChg>
        <pc:picChg chg="add del">
          <ac:chgData name="Hasna Ur Rehman (2329511)" userId="dbef7888-0a9b-4376-a27f-bed1833d0440" providerId="ADAL" clId="{D41D4B42-FECE-41B6-8E89-9737DA5F77D5}" dt="2026-06-29T18:36:35.971" v="1535" actId="26606"/>
          <ac:picMkLst>
            <pc:docMk/>
            <pc:sldMk cId="807065269" sldId="262"/>
            <ac:picMk id="6" creationId="{BCF024E7-A2FB-6250-7AC5-DB59267E4520}"/>
          </ac:picMkLst>
        </pc:picChg>
        <pc:picChg chg="add del">
          <ac:chgData name="Hasna Ur Rehman (2329511)" userId="dbef7888-0a9b-4376-a27f-bed1833d0440" providerId="ADAL" clId="{D41D4B42-FECE-41B6-8E89-9737DA5F77D5}" dt="2026-06-29T18:36:53.192" v="1537" actId="26606"/>
          <ac:picMkLst>
            <pc:docMk/>
            <pc:sldMk cId="807065269" sldId="262"/>
            <ac:picMk id="15" creationId="{AE5178C8-10B7-8EE9-3D95-39E0152BC522}"/>
          </ac:picMkLst>
        </pc:picChg>
        <pc:picChg chg="add del">
          <ac:chgData name="Hasna Ur Rehman (2329511)" userId="dbef7888-0a9b-4376-a27f-bed1833d0440" providerId="ADAL" clId="{D41D4B42-FECE-41B6-8E89-9737DA5F77D5}" dt="2026-06-29T18:36:55.346" v="1539" actId="26606"/>
          <ac:picMkLst>
            <pc:docMk/>
            <pc:sldMk cId="807065269" sldId="262"/>
            <ac:picMk id="20" creationId="{BCF024E7-A2FB-6250-7AC5-DB59267E4520}"/>
          </ac:picMkLst>
        </pc:picChg>
        <pc:cxnChg chg="add del">
          <ac:chgData name="Hasna Ur Rehman (2329511)" userId="dbef7888-0a9b-4376-a27f-bed1833d0440" providerId="ADAL" clId="{D41D4B42-FECE-41B6-8E89-9737DA5F77D5}" dt="2026-06-29T18:36:57.451" v="1541" actId="26606"/>
          <ac:cxnSpMkLst>
            <pc:docMk/>
            <pc:sldMk cId="807065269" sldId="262"/>
            <ac:cxnSpMk id="7" creationId="{B821C225-5C4D-4168-90AF-3D263D72CBA2}"/>
          </ac:cxnSpMkLst>
        </pc:cxnChg>
        <pc:cxnChg chg="add del">
          <ac:chgData name="Hasna Ur Rehman (2329511)" userId="dbef7888-0a9b-4376-a27f-bed1833d0440" providerId="ADAL" clId="{D41D4B42-FECE-41B6-8E89-9737DA5F77D5}" dt="2026-06-29T18:40:57.690" v="1559" actId="26606"/>
          <ac:cxnSpMkLst>
            <pc:docMk/>
            <pc:sldMk cId="807065269" sldId="262"/>
            <ac:cxnSpMk id="8" creationId="{22953FD7-F17A-4D8D-8237-93E8D567166C}"/>
          </ac:cxnSpMkLst>
        </pc:cxnChg>
        <pc:cxnChg chg="add del">
          <ac:chgData name="Hasna Ur Rehman (2329511)" userId="dbef7888-0a9b-4376-a27f-bed1833d0440" providerId="ADAL" clId="{D41D4B42-FECE-41B6-8E89-9737DA5F77D5}" dt="2026-06-29T18:36:35.971" v="1535" actId="26606"/>
          <ac:cxnSpMkLst>
            <pc:docMk/>
            <pc:sldMk cId="807065269" sldId="262"/>
            <ac:cxnSpMk id="9" creationId="{9200C8B5-FB5A-4F8B-A9BD-693C051418A3}"/>
          </ac:cxnSpMkLst>
        </pc:cxnChg>
        <pc:cxnChg chg="add del">
          <ac:chgData name="Hasna Ur Rehman (2329511)" userId="dbef7888-0a9b-4376-a27f-bed1833d0440" providerId="ADAL" clId="{D41D4B42-FECE-41B6-8E89-9737DA5F77D5}" dt="2026-06-29T18:38:07.967" v="1553" actId="26606"/>
          <ac:cxnSpMkLst>
            <pc:docMk/>
            <pc:sldMk cId="807065269" sldId="262"/>
            <ac:cxnSpMk id="12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29T18:36:53.192" v="1537" actId="26606"/>
          <ac:cxnSpMkLst>
            <pc:docMk/>
            <pc:sldMk cId="807065269" sldId="262"/>
            <ac:cxnSpMk id="13" creationId="{9200C8B5-FB5A-4F8B-A9BD-693C051418A3}"/>
          </ac:cxnSpMkLst>
        </pc:cxnChg>
        <pc:cxnChg chg="add del">
          <ac:chgData name="Hasna Ur Rehman (2329511)" userId="dbef7888-0a9b-4376-a27f-bed1833d0440" providerId="ADAL" clId="{D41D4B42-FECE-41B6-8E89-9737DA5F77D5}" dt="2026-06-29T18:38:07.967" v="1553" actId="26606"/>
          <ac:cxnSpMkLst>
            <pc:docMk/>
            <pc:sldMk cId="807065269" sldId="262"/>
            <ac:cxnSpMk id="16" creationId="{5ECB1430-5CD1-470D-8F0F-7EDE4C790297}"/>
          </ac:cxnSpMkLst>
        </pc:cxnChg>
        <pc:cxnChg chg="add del">
          <ac:chgData name="Hasna Ur Rehman (2329511)" userId="dbef7888-0a9b-4376-a27f-bed1833d0440" providerId="ADAL" clId="{D41D4B42-FECE-41B6-8E89-9737DA5F77D5}" dt="2026-06-29T18:36:55.346" v="1539" actId="26606"/>
          <ac:cxnSpMkLst>
            <pc:docMk/>
            <pc:sldMk cId="807065269" sldId="262"/>
            <ac:cxnSpMk id="17" creationId="{9200C8B5-FB5A-4F8B-A9BD-693C051418A3}"/>
          </ac:cxnSpMkLst>
        </pc:cxnChg>
        <pc:cxnChg chg="add del">
          <ac:chgData name="Hasna Ur Rehman (2329511)" userId="dbef7888-0a9b-4376-a27f-bed1833d0440" providerId="ADAL" clId="{D41D4B42-FECE-41B6-8E89-9737DA5F77D5}" dt="2026-06-29T18:36:55.346" v="1539" actId="26606"/>
          <ac:cxnSpMkLst>
            <pc:docMk/>
            <pc:sldMk cId="807065269" sldId="262"/>
            <ac:cxnSpMk id="21" creationId="{A61721DD-D110-44EE-82A7-D56AB687E614}"/>
          </ac:cxnSpMkLst>
        </pc:cxnChg>
        <pc:cxnChg chg="add del">
          <ac:chgData name="Hasna Ur Rehman (2329511)" userId="dbef7888-0a9b-4376-a27f-bed1833d0440" providerId="ADAL" clId="{D41D4B42-FECE-41B6-8E89-9737DA5F77D5}" dt="2026-06-29T18:40:57.626" v="1558" actId="26606"/>
          <ac:cxnSpMkLst>
            <pc:docMk/>
            <pc:sldMk cId="807065269" sldId="262"/>
            <ac:cxnSpMk id="22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29T18:36:57.451" v="1541" actId="26606"/>
          <ac:cxnSpMkLst>
            <pc:docMk/>
            <pc:sldMk cId="807065269" sldId="262"/>
            <ac:cxnSpMk id="24" creationId="{4D39B797-CDC6-4529-8A36-9CBFC9816337}"/>
          </ac:cxnSpMkLst>
        </pc:cxnChg>
        <pc:cxnChg chg="add del">
          <ac:chgData name="Hasna Ur Rehman (2329511)" userId="dbef7888-0a9b-4376-a27f-bed1833d0440" providerId="ADAL" clId="{D41D4B42-FECE-41B6-8E89-9737DA5F77D5}" dt="2026-06-29T18:40:57.626" v="1558" actId="26606"/>
          <ac:cxnSpMkLst>
            <pc:docMk/>
            <pc:sldMk cId="807065269" sldId="262"/>
            <ac:cxnSpMk id="25" creationId="{3FEFDF7D-B17C-4F16-B8BE-C55FFC7E295E}"/>
          </ac:cxnSpMkLst>
        </pc:cxnChg>
        <pc:cxnChg chg="add del">
          <ac:chgData name="Hasna Ur Rehman (2329511)" userId="dbef7888-0a9b-4376-a27f-bed1833d0440" providerId="ADAL" clId="{D41D4B42-FECE-41B6-8E89-9737DA5F77D5}" dt="2026-06-29T18:43:12.281" v="1585" actId="26606"/>
          <ac:cxnSpMkLst>
            <pc:docMk/>
            <pc:sldMk cId="807065269" sldId="262"/>
            <ac:cxnSpMk id="27" creationId="{9200C8B5-FB5A-4F8B-A9BD-693C051418A3}"/>
          </ac:cxnSpMkLst>
        </pc:cxnChg>
        <pc:cxnChg chg="add del">
          <ac:chgData name="Hasna Ur Rehman (2329511)" userId="dbef7888-0a9b-4376-a27f-bed1833d0440" providerId="ADAL" clId="{D41D4B42-FECE-41B6-8E89-9737DA5F77D5}" dt="2026-06-29T18:43:12.227" v="1584" actId="26606"/>
          <ac:cxnSpMkLst>
            <pc:docMk/>
            <pc:sldMk cId="807065269" sldId="262"/>
            <ac:cxnSpMk id="29" creationId="{9200C8B5-FB5A-4F8B-A9BD-693C051418A3}"/>
          </ac:cxnSpMkLst>
        </pc:cxnChg>
        <pc:cxnChg chg="add del">
          <ac:chgData name="Hasna Ur Rehman (2329511)" userId="dbef7888-0a9b-4376-a27f-bed1833d0440" providerId="ADAL" clId="{D41D4B42-FECE-41B6-8E89-9737DA5F77D5}" dt="2026-06-29T18:42:49.811" v="1570" actId="26606"/>
          <ac:cxnSpMkLst>
            <pc:docMk/>
            <pc:sldMk cId="807065269" sldId="262"/>
            <ac:cxnSpMk id="32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30T16:23:30.800" v="1766"/>
          <ac:cxnSpMkLst>
            <pc:docMk/>
            <pc:sldMk cId="807065269" sldId="262"/>
            <ac:cxnSpMk id="33" creationId="{9200C8B5-FB5A-4F8B-A9BD-693C051418A3}"/>
          </ac:cxnSpMkLst>
        </pc:cxnChg>
        <pc:cxnChg chg="add del">
          <ac:chgData name="Hasna Ur Rehman (2329511)" userId="dbef7888-0a9b-4376-a27f-bed1833d0440" providerId="ADAL" clId="{D41D4B42-FECE-41B6-8E89-9737DA5F77D5}" dt="2026-06-29T18:42:51.978" v="1572" actId="26606"/>
          <ac:cxnSpMkLst>
            <pc:docMk/>
            <pc:sldMk cId="807065269" sldId="262"/>
            <ac:cxnSpMk id="35" creationId="{9200C8B5-FB5A-4F8B-A9BD-693C051418A3}"/>
          </ac:cxnSpMkLst>
        </pc:cxnChg>
        <pc:cxnChg chg="add del">
          <ac:chgData name="Hasna Ur Rehman (2329511)" userId="dbef7888-0a9b-4376-a27f-bed1833d0440" providerId="ADAL" clId="{D41D4B42-FECE-41B6-8E89-9737DA5F77D5}" dt="2026-06-29T18:42:51.978" v="1572" actId="26606"/>
          <ac:cxnSpMkLst>
            <pc:docMk/>
            <pc:sldMk cId="807065269" sldId="262"/>
            <ac:cxnSpMk id="36" creationId="{7153BDBF-1B08-496E-BED4-E0DE721A00AB}"/>
          </ac:cxnSpMkLst>
        </pc:cxnChg>
        <pc:cxnChg chg="add del">
          <ac:chgData name="Hasna Ur Rehman (2329511)" userId="dbef7888-0a9b-4376-a27f-bed1833d0440" providerId="ADAL" clId="{D41D4B42-FECE-41B6-8E89-9737DA5F77D5}" dt="2026-06-29T18:42:59.593" v="1574" actId="26606"/>
          <ac:cxnSpMkLst>
            <pc:docMk/>
            <pc:sldMk cId="807065269" sldId="262"/>
            <ac:cxnSpMk id="38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29T18:43:01.650" v="1576" actId="26606"/>
          <ac:cxnSpMkLst>
            <pc:docMk/>
            <pc:sldMk cId="807065269" sldId="262"/>
            <ac:cxnSpMk id="42" creationId="{9200C8B5-FB5A-4F8B-A9BD-693C051418A3}"/>
          </ac:cxnSpMkLst>
        </pc:cxnChg>
        <pc:cxnChg chg="add del">
          <ac:chgData name="Hasna Ur Rehman (2329511)" userId="dbef7888-0a9b-4376-a27f-bed1833d0440" providerId="ADAL" clId="{D41D4B42-FECE-41B6-8E89-9737DA5F77D5}" dt="2026-06-29T18:43:01.650" v="1576" actId="26606"/>
          <ac:cxnSpMkLst>
            <pc:docMk/>
            <pc:sldMk cId="807065269" sldId="262"/>
            <ac:cxnSpMk id="44" creationId="{1AEA88FB-F5DD-45CE-AAE1-7B33D0ABDD25}"/>
          </ac:cxnSpMkLst>
        </pc:cxnChg>
        <pc:cxnChg chg="add del">
          <ac:chgData name="Hasna Ur Rehman (2329511)" userId="dbef7888-0a9b-4376-a27f-bed1833d0440" providerId="ADAL" clId="{D41D4B42-FECE-41B6-8E89-9737DA5F77D5}" dt="2026-06-29T18:43:03.302" v="1578" actId="26606"/>
          <ac:cxnSpMkLst>
            <pc:docMk/>
            <pc:sldMk cId="807065269" sldId="262"/>
            <ac:cxnSpMk id="46" creationId="{15F1CC53-719A-4763-BF30-5E25A63CEF3C}"/>
          </ac:cxnSpMkLst>
        </pc:cxnChg>
      </pc:sldChg>
      <pc:sldChg chg="addSp delSp modSp new mod setBg setClrOvrMap delDesignElem">
        <pc:chgData name="Hasna Ur Rehman (2329511)" userId="dbef7888-0a9b-4376-a27f-bed1833d0440" providerId="ADAL" clId="{D41D4B42-FECE-41B6-8E89-9737DA5F77D5}" dt="2026-06-30T17:12:38.652" v="2077" actId="20577"/>
        <pc:sldMkLst>
          <pc:docMk/>
          <pc:sldMk cId="4108762176" sldId="263"/>
        </pc:sldMkLst>
        <pc:spChg chg="add del mod">
          <ac:chgData name="Hasna Ur Rehman (2329511)" userId="dbef7888-0a9b-4376-a27f-bed1833d0440" providerId="ADAL" clId="{D41D4B42-FECE-41B6-8E89-9737DA5F77D5}" dt="2026-06-29T18:46:05.090" v="1602" actId="26606"/>
          <ac:spMkLst>
            <pc:docMk/>
            <pc:sldMk cId="4108762176" sldId="263"/>
            <ac:spMk id="3" creationId="{2C2FB421-CC1E-D9BC-304D-24D6BC002FBC}"/>
          </ac:spMkLst>
        </pc:spChg>
        <pc:spChg chg="add del mod">
          <ac:chgData name="Hasna Ur Rehman (2329511)" userId="dbef7888-0a9b-4376-a27f-bed1833d0440" providerId="ADAL" clId="{D41D4B42-FECE-41B6-8E89-9737DA5F77D5}" dt="2026-06-29T18:51:53.323" v="1652" actId="22"/>
          <ac:spMkLst>
            <pc:docMk/>
            <pc:sldMk cId="4108762176" sldId="263"/>
            <ac:spMk id="4" creationId="{BF6CF894-9ECB-88F2-2AEC-4EDDEC9AF737}"/>
          </ac:spMkLst>
        </pc:spChg>
        <pc:spChg chg="add del mod">
          <ac:chgData name="Hasna Ur Rehman (2329511)" userId="dbef7888-0a9b-4376-a27f-bed1833d0440" providerId="ADAL" clId="{D41D4B42-FECE-41B6-8E89-9737DA5F77D5}" dt="2026-06-29T18:49:49.442" v="1637" actId="26606"/>
          <ac:spMkLst>
            <pc:docMk/>
            <pc:sldMk cId="4108762176" sldId="263"/>
            <ac:spMk id="7" creationId="{2C2FB421-CC1E-D9BC-304D-24D6BC002FBC}"/>
          </ac:spMkLst>
        </pc:spChg>
        <pc:spChg chg="add del">
          <ac:chgData name="Hasna Ur Rehman (2329511)" userId="dbef7888-0a9b-4376-a27f-bed1833d0440" providerId="ADAL" clId="{D41D4B42-FECE-41B6-8E89-9737DA5F77D5}" dt="2026-06-29T18:46:49.322" v="1609" actId="26606"/>
          <ac:spMkLst>
            <pc:docMk/>
            <pc:sldMk cId="4108762176" sldId="263"/>
            <ac:spMk id="10" creationId="{647F247E-B679-44E9-93C2-B2DD5EFB2B8D}"/>
          </ac:spMkLst>
        </pc:spChg>
        <pc:spChg chg="add del">
          <ac:chgData name="Hasna Ur Rehman (2329511)" userId="dbef7888-0a9b-4376-a27f-bed1833d0440" providerId="ADAL" clId="{D41D4B42-FECE-41B6-8E89-9737DA5F77D5}" dt="2026-06-29T18:46:49.322" v="1609" actId="26606"/>
          <ac:spMkLst>
            <pc:docMk/>
            <pc:sldMk cId="4108762176" sldId="263"/>
            <ac:spMk id="12" creationId="{FEE15661-B0F2-42AE-A75B-0999B2CF5983}"/>
          </ac:spMkLst>
        </pc:spChg>
        <pc:spChg chg="add del">
          <ac:chgData name="Hasna Ur Rehman (2329511)" userId="dbef7888-0a9b-4376-a27f-bed1833d0440" providerId="ADAL" clId="{D41D4B42-FECE-41B6-8E89-9737DA5F77D5}" dt="2026-06-29T18:46:49.322" v="1609" actId="26606"/>
          <ac:spMkLst>
            <pc:docMk/>
            <pc:sldMk cId="4108762176" sldId="263"/>
            <ac:spMk id="14" creationId="{354706C1-38B7-4C23-8749-906CB0DC80A8}"/>
          </ac:spMkLst>
        </pc:spChg>
        <pc:spChg chg="add del">
          <ac:chgData name="Hasna Ur Rehman (2329511)" userId="dbef7888-0a9b-4376-a27f-bed1833d0440" providerId="ADAL" clId="{D41D4B42-FECE-41B6-8E89-9737DA5F77D5}" dt="2026-06-29T18:49:49.442" v="1637" actId="26606"/>
          <ac:spMkLst>
            <pc:docMk/>
            <pc:sldMk cId="4108762176" sldId="263"/>
            <ac:spMk id="23" creationId="{39E4C68A-A4A9-48A4-9FF2-D2896B1EA01F}"/>
          </ac:spMkLst>
        </pc:spChg>
        <pc:spChg chg="add del">
          <ac:chgData name="Hasna Ur Rehman (2329511)" userId="dbef7888-0a9b-4376-a27f-bed1833d0440" providerId="ADAL" clId="{D41D4B42-FECE-41B6-8E89-9737DA5F77D5}" dt="2026-06-29T18:49:49.442" v="1637" actId="26606"/>
          <ac:spMkLst>
            <pc:docMk/>
            <pc:sldMk cId="4108762176" sldId="263"/>
            <ac:spMk id="25" creationId="{E2B9AEA5-52CB-49A6-AF8A-33502F291B91}"/>
          </ac:spMkLst>
        </pc:spChg>
        <pc:spChg chg="add del">
          <ac:chgData name="Hasna Ur Rehman (2329511)" userId="dbef7888-0a9b-4376-a27f-bed1833d0440" providerId="ADAL" clId="{D41D4B42-FECE-41B6-8E89-9737DA5F77D5}" dt="2026-06-29T18:50:16.313" v="1639" actId="26606"/>
          <ac:spMkLst>
            <pc:docMk/>
            <pc:sldMk cId="4108762176" sldId="263"/>
            <ac:spMk id="29" creationId="{90AAC386-A18D-4525-AD1B-4D227ED34C84}"/>
          </ac:spMkLst>
        </pc:spChg>
        <pc:spChg chg="add del">
          <ac:chgData name="Hasna Ur Rehman (2329511)" userId="dbef7888-0a9b-4376-a27f-bed1833d0440" providerId="ADAL" clId="{D41D4B42-FECE-41B6-8E89-9737DA5F77D5}" dt="2026-06-29T18:49:21.728" v="1631" actId="26606"/>
          <ac:spMkLst>
            <pc:docMk/>
            <pc:sldMk cId="4108762176" sldId="263"/>
            <ac:spMk id="33" creationId="{F7422F06-6017-4361-8872-E0E2CEB20B48}"/>
          </ac:spMkLst>
        </pc:spChg>
        <pc:spChg chg="add del">
          <ac:chgData name="Hasna Ur Rehman (2329511)" userId="dbef7888-0a9b-4376-a27f-bed1833d0440" providerId="ADAL" clId="{D41D4B42-FECE-41B6-8E89-9737DA5F77D5}" dt="2026-06-29T18:56:21.959" v="1656" actId="26606"/>
          <ac:spMkLst>
            <pc:docMk/>
            <pc:sldMk cId="4108762176" sldId="263"/>
            <ac:spMk id="38" creationId="{27B7C6F6-4579-4D42-9857-ED1B2EE07B99}"/>
          </ac:spMkLst>
        </pc:spChg>
        <pc:spChg chg="add del">
          <ac:chgData name="Hasna Ur Rehman (2329511)" userId="dbef7888-0a9b-4376-a27f-bed1833d0440" providerId="ADAL" clId="{D41D4B42-FECE-41B6-8E89-9737DA5F77D5}" dt="2026-06-29T18:56:21.959" v="1656" actId="26606"/>
          <ac:spMkLst>
            <pc:docMk/>
            <pc:sldMk cId="4108762176" sldId="263"/>
            <ac:spMk id="39" creationId="{7E6D8249-E901-4E71-B15A-A7F5D7F7B0E1}"/>
          </ac:spMkLst>
        </pc:spChg>
        <pc:spChg chg="add del">
          <ac:chgData name="Hasna Ur Rehman (2329511)" userId="dbef7888-0a9b-4376-a27f-bed1833d0440" providerId="ADAL" clId="{D41D4B42-FECE-41B6-8E89-9737DA5F77D5}" dt="2026-06-29T19:03:57.036" v="1707" actId="26606"/>
          <ac:spMkLst>
            <pc:docMk/>
            <pc:sldMk cId="4108762176" sldId="263"/>
            <ac:spMk id="48" creationId="{CBDDD243-ED5F-4896-B18B-ABCF4B7E12C9}"/>
          </ac:spMkLst>
        </pc:spChg>
        <pc:spChg chg="add del">
          <ac:chgData name="Hasna Ur Rehman (2329511)" userId="dbef7888-0a9b-4376-a27f-bed1833d0440" providerId="ADAL" clId="{D41D4B42-FECE-41B6-8E89-9737DA5F77D5}" dt="2026-06-29T19:03:57.036" v="1707" actId="26606"/>
          <ac:spMkLst>
            <pc:docMk/>
            <pc:sldMk cId="4108762176" sldId="263"/>
            <ac:spMk id="50" creationId="{319E6BB3-DF2B-4751-97C5-B3DB949AED9A}"/>
          </ac:spMkLst>
        </pc:spChg>
        <pc:spChg chg="add del">
          <ac:chgData name="Hasna Ur Rehman (2329511)" userId="dbef7888-0a9b-4376-a27f-bed1833d0440" providerId="ADAL" clId="{D41D4B42-FECE-41B6-8E89-9737DA5F77D5}" dt="2026-06-29T19:03:56.917" v="1706" actId="26606"/>
          <ac:spMkLst>
            <pc:docMk/>
            <pc:sldMk cId="4108762176" sldId="263"/>
            <ac:spMk id="58" creationId="{C61657BD-3333-446A-A16A-CBDC77C8E559}"/>
          </ac:spMkLst>
        </pc:spChg>
        <pc:spChg chg="add del">
          <ac:chgData name="Hasna Ur Rehman (2329511)" userId="dbef7888-0a9b-4376-a27f-bed1833d0440" providerId="ADAL" clId="{D41D4B42-FECE-41B6-8E89-9737DA5F77D5}" dt="2026-06-29T19:03:27.593" v="1701" actId="26606"/>
          <ac:spMkLst>
            <pc:docMk/>
            <pc:sldMk cId="4108762176" sldId="263"/>
            <ac:spMk id="59" creationId="{6109556B-EAE9-4435-B409-0519F2CBDB14}"/>
          </ac:spMkLst>
        </pc:spChg>
        <pc:spChg chg="add del">
          <ac:chgData name="Hasna Ur Rehman (2329511)" userId="dbef7888-0a9b-4376-a27f-bed1833d0440" providerId="ADAL" clId="{D41D4B42-FECE-41B6-8E89-9737DA5F77D5}" dt="2026-06-29T19:03:56.917" v="1706" actId="26606"/>
          <ac:spMkLst>
            <pc:docMk/>
            <pc:sldMk cId="4108762176" sldId="263"/>
            <ac:spMk id="60" creationId="{52CAFF06-4D3A-42A5-8614-B1FA47EA0F6D}"/>
          </ac:spMkLst>
        </pc:spChg>
        <pc:spChg chg="add del">
          <ac:chgData name="Hasna Ur Rehman (2329511)" userId="dbef7888-0a9b-4376-a27f-bed1833d0440" providerId="ADAL" clId="{D41D4B42-FECE-41B6-8E89-9737DA5F77D5}" dt="2026-06-30T16:23:30.800" v="1766"/>
          <ac:spMkLst>
            <pc:docMk/>
            <pc:sldMk cId="4108762176" sldId="263"/>
            <ac:spMk id="91" creationId="{81AEB8A9-B768-4E30-BA55-D919E6687343}"/>
          </ac:spMkLst>
        </pc:spChg>
        <pc:graphicFrameChg chg="add del">
          <ac:chgData name="Hasna Ur Rehman (2329511)" userId="dbef7888-0a9b-4376-a27f-bed1833d0440" providerId="ADAL" clId="{D41D4B42-FECE-41B6-8E89-9737DA5F77D5}" dt="2026-06-29T18:46:05.038" v="1601" actId="26606"/>
          <ac:graphicFrameMkLst>
            <pc:docMk/>
            <pc:sldMk cId="4108762176" sldId="263"/>
            <ac:graphicFrameMk id="5" creationId="{AD763EA2-DEFB-FB3F-5183-59FC3ED8F15C}"/>
          </ac:graphicFrameMkLst>
        </pc:graphicFrameChg>
        <pc:graphicFrameChg chg="add del mod">
          <ac:chgData name="Hasna Ur Rehman (2329511)" userId="dbef7888-0a9b-4376-a27f-bed1833d0440" providerId="ADAL" clId="{D41D4B42-FECE-41B6-8E89-9737DA5F77D5}" dt="2026-06-29T18:49:21.728" v="1631" actId="26606"/>
          <ac:graphicFrameMkLst>
            <pc:docMk/>
            <pc:sldMk cId="4108762176" sldId="263"/>
            <ac:graphicFrameMk id="27" creationId="{412C4D5D-3214-56FB-55F0-FAD580FA8053}"/>
          </ac:graphicFrameMkLst>
        </pc:graphicFrameChg>
        <pc:graphicFrameChg chg="add mod modGraphic">
          <ac:chgData name="Hasna Ur Rehman (2329511)" userId="dbef7888-0a9b-4376-a27f-bed1833d0440" providerId="ADAL" clId="{D41D4B42-FECE-41B6-8E89-9737DA5F77D5}" dt="2026-06-30T17:12:38.652" v="2077" actId="20577"/>
          <ac:graphicFrameMkLst>
            <pc:docMk/>
            <pc:sldMk cId="4108762176" sldId="263"/>
            <ac:graphicFrameMk id="30" creationId="{084E4EC0-7ADE-F600-2CE7-DAEB54D2D75D}"/>
          </ac:graphicFrameMkLst>
        </pc:graphicFrameChg>
        <pc:cxnChg chg="add del">
          <ac:chgData name="Hasna Ur Rehman (2329511)" userId="dbef7888-0a9b-4376-a27f-bed1833d0440" providerId="ADAL" clId="{D41D4B42-FECE-41B6-8E89-9737DA5F77D5}" dt="2026-06-29T18:46:49.322" v="1609" actId="26606"/>
          <ac:cxnSpMkLst>
            <pc:docMk/>
            <pc:sldMk cId="4108762176" sldId="263"/>
            <ac:cxnSpMk id="8" creationId="{B821C225-5C4D-4168-90AF-3D263D72CBA2}"/>
          </ac:cxnSpMkLst>
        </pc:cxnChg>
        <pc:cxnChg chg="add del">
          <ac:chgData name="Hasna Ur Rehman (2329511)" userId="dbef7888-0a9b-4376-a27f-bed1833d0440" providerId="ADAL" clId="{D41D4B42-FECE-41B6-8E89-9737DA5F77D5}" dt="2026-06-29T18:46:49.322" v="1609" actId="26606"/>
          <ac:cxnSpMkLst>
            <pc:docMk/>
            <pc:sldMk cId="4108762176" sldId="263"/>
            <ac:cxnSpMk id="16" creationId="{CD161189-7A5B-4B2B-93DC-777102994750}"/>
          </ac:cxnSpMkLst>
        </pc:cxnChg>
        <pc:cxnChg chg="add del">
          <ac:chgData name="Hasna Ur Rehman (2329511)" userId="dbef7888-0a9b-4376-a27f-bed1833d0440" providerId="ADAL" clId="{D41D4B42-FECE-41B6-8E89-9737DA5F77D5}" dt="2026-06-29T18:49:49.442" v="1637" actId="26606"/>
          <ac:cxnSpMkLst>
            <pc:docMk/>
            <pc:sldMk cId="4108762176" sldId="263"/>
            <ac:cxnSpMk id="21" creationId="{B821C225-5C4D-4168-90AF-3D263D72CBA2}"/>
          </ac:cxnSpMkLst>
        </pc:cxnChg>
        <pc:cxnChg chg="add del">
          <ac:chgData name="Hasna Ur Rehman (2329511)" userId="dbef7888-0a9b-4376-a27f-bed1833d0440" providerId="ADAL" clId="{D41D4B42-FECE-41B6-8E89-9737DA5F77D5}" dt="2026-06-29T18:50:16.313" v="1639" actId="26606"/>
          <ac:cxnSpMkLst>
            <pc:docMk/>
            <pc:sldMk cId="4108762176" sldId="263"/>
            <ac:cxnSpMk id="28" creationId="{22953FD7-F17A-4D8D-8237-93E8D567166C}"/>
          </ac:cxnSpMkLst>
        </pc:cxnChg>
        <pc:cxnChg chg="add del">
          <ac:chgData name="Hasna Ur Rehman (2329511)" userId="dbef7888-0a9b-4376-a27f-bed1833d0440" providerId="ADAL" clId="{D41D4B42-FECE-41B6-8E89-9737DA5F77D5}" dt="2026-06-29T18:49:21.728" v="1631" actId="26606"/>
          <ac:cxnSpMkLst>
            <pc:docMk/>
            <pc:sldMk cId="4108762176" sldId="263"/>
            <ac:cxnSpMk id="31" creationId="{22953FD7-F17A-4D8D-8237-93E8D567166C}"/>
          </ac:cxnSpMkLst>
        </pc:cxnChg>
        <pc:cxnChg chg="add del">
          <ac:chgData name="Hasna Ur Rehman (2329511)" userId="dbef7888-0a9b-4376-a27f-bed1833d0440" providerId="ADAL" clId="{D41D4B42-FECE-41B6-8E89-9737DA5F77D5}" dt="2026-06-29T18:50:42.962" v="1644" actId="26606"/>
          <ac:cxnSpMkLst>
            <pc:docMk/>
            <pc:sldMk cId="4108762176" sldId="263"/>
            <ac:cxnSpMk id="32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29T18:56:14.929" v="1654" actId="26606"/>
          <ac:cxnSpMkLst>
            <pc:docMk/>
            <pc:sldMk cId="4108762176" sldId="263"/>
            <ac:cxnSpMk id="34" creationId="{9200C8B5-FB5A-4F8B-A9BD-693C051418A3}"/>
          </ac:cxnSpMkLst>
        </pc:cxnChg>
        <pc:cxnChg chg="add del">
          <ac:chgData name="Hasna Ur Rehman (2329511)" userId="dbef7888-0a9b-4376-a27f-bed1833d0440" providerId="ADAL" clId="{D41D4B42-FECE-41B6-8E89-9737DA5F77D5}" dt="2026-06-29T18:50:16.313" v="1639" actId="26606"/>
          <ac:cxnSpMkLst>
            <pc:docMk/>
            <pc:sldMk cId="4108762176" sldId="263"/>
            <ac:cxnSpMk id="35" creationId="{C34C4AD0-FE94-4E84-ACA6-CC5BF1A11822}"/>
          </ac:cxnSpMkLst>
        </pc:cxnChg>
        <pc:cxnChg chg="add del">
          <ac:chgData name="Hasna Ur Rehman (2329511)" userId="dbef7888-0a9b-4376-a27f-bed1833d0440" providerId="ADAL" clId="{D41D4B42-FECE-41B6-8E89-9737DA5F77D5}" dt="2026-06-29T18:56:21.959" v="1656" actId="26606"/>
          <ac:cxnSpMkLst>
            <pc:docMk/>
            <pc:sldMk cId="4108762176" sldId="263"/>
            <ac:cxnSpMk id="36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29T18:50:42.962" v="1644" actId="26606"/>
          <ac:cxnSpMkLst>
            <pc:docMk/>
            <pc:sldMk cId="4108762176" sldId="263"/>
            <ac:cxnSpMk id="37" creationId="{5ECB1430-5CD1-470D-8F0F-7EDE4C790297}"/>
          </ac:cxnSpMkLst>
        </pc:cxnChg>
        <pc:cxnChg chg="add del">
          <ac:chgData name="Hasna Ur Rehman (2329511)" userId="dbef7888-0a9b-4376-a27f-bed1833d0440" providerId="ADAL" clId="{D41D4B42-FECE-41B6-8E89-9737DA5F77D5}" dt="2026-06-29T18:56:39.785" v="1658" actId="26606"/>
          <ac:cxnSpMkLst>
            <pc:docMk/>
            <pc:sldMk cId="4108762176" sldId="263"/>
            <ac:cxnSpMk id="40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29T18:56:39.785" v="1658" actId="26606"/>
          <ac:cxnSpMkLst>
            <pc:docMk/>
            <pc:sldMk cId="4108762176" sldId="263"/>
            <ac:cxnSpMk id="41" creationId="{5ECB1430-5CD1-470D-8F0F-7EDE4C790297}"/>
          </ac:cxnSpMkLst>
        </pc:cxnChg>
        <pc:cxnChg chg="add del">
          <ac:chgData name="Hasna Ur Rehman (2329511)" userId="dbef7888-0a9b-4376-a27f-bed1833d0440" providerId="ADAL" clId="{D41D4B42-FECE-41B6-8E89-9737DA5F77D5}" dt="2026-06-29T19:03:57.036" v="1707" actId="26606"/>
          <ac:cxnSpMkLst>
            <pc:docMk/>
            <pc:sldMk cId="4108762176" sldId="263"/>
            <ac:cxnSpMk id="46" creationId="{9200C8B5-FB5A-4F8B-A9BD-693C051418A3}"/>
          </ac:cxnSpMkLst>
        </pc:cxnChg>
        <pc:cxnChg chg="add del">
          <ac:chgData name="Hasna Ur Rehman (2329511)" userId="dbef7888-0a9b-4376-a27f-bed1833d0440" providerId="ADAL" clId="{D41D4B42-FECE-41B6-8E89-9737DA5F77D5}" dt="2026-06-29T19:03:57.036" v="1707" actId="26606"/>
          <ac:cxnSpMkLst>
            <pc:docMk/>
            <pc:sldMk cId="4108762176" sldId="263"/>
            <ac:cxnSpMk id="52" creationId="{A61721DD-D110-44EE-82A7-D56AB687E614}"/>
          </ac:cxnSpMkLst>
        </pc:cxnChg>
        <pc:cxnChg chg="add del">
          <ac:chgData name="Hasna Ur Rehman (2329511)" userId="dbef7888-0a9b-4376-a27f-bed1833d0440" providerId="ADAL" clId="{D41D4B42-FECE-41B6-8E89-9737DA5F77D5}" dt="2026-06-29T19:03:54.749" v="1704" actId="26606"/>
          <ac:cxnSpMkLst>
            <pc:docMk/>
            <pc:sldMk cId="4108762176" sldId="263"/>
            <ac:cxnSpMk id="54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29T19:03:54.749" v="1704" actId="26606"/>
          <ac:cxnSpMkLst>
            <pc:docMk/>
            <pc:sldMk cId="4108762176" sldId="263"/>
            <ac:cxnSpMk id="55" creationId="{5ECB1430-5CD1-470D-8F0F-7EDE4C790297}"/>
          </ac:cxnSpMkLst>
        </pc:cxnChg>
        <pc:cxnChg chg="add del">
          <ac:chgData name="Hasna Ur Rehman (2329511)" userId="dbef7888-0a9b-4376-a27f-bed1833d0440" providerId="ADAL" clId="{D41D4B42-FECE-41B6-8E89-9737DA5F77D5}" dt="2026-06-29T19:03:27.593" v="1701" actId="26606"/>
          <ac:cxnSpMkLst>
            <pc:docMk/>
            <pc:sldMk cId="4108762176" sldId="263"/>
            <ac:cxnSpMk id="57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29T19:03:27.593" v="1701" actId="26606"/>
          <ac:cxnSpMkLst>
            <pc:docMk/>
            <pc:sldMk cId="4108762176" sldId="263"/>
            <ac:cxnSpMk id="61" creationId="{5814CCBE-423E-41B2-A9F3-82679F490EF4}"/>
          </ac:cxnSpMkLst>
        </pc:cxnChg>
        <pc:cxnChg chg="add del">
          <ac:chgData name="Hasna Ur Rehman (2329511)" userId="dbef7888-0a9b-4376-a27f-bed1833d0440" providerId="ADAL" clId="{D41D4B42-FECE-41B6-8E89-9737DA5F77D5}" dt="2026-06-29T19:04:15.814" v="1709" actId="26606"/>
          <ac:cxnSpMkLst>
            <pc:docMk/>
            <pc:sldMk cId="4108762176" sldId="263"/>
            <ac:cxnSpMk id="62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29T19:04:15.814" v="1709" actId="26606"/>
          <ac:cxnSpMkLst>
            <pc:docMk/>
            <pc:sldMk cId="4108762176" sldId="263"/>
            <ac:cxnSpMk id="63" creationId="{5ECB1430-5CD1-470D-8F0F-7EDE4C790297}"/>
          </ac:cxnSpMkLst>
        </pc:cxnChg>
        <pc:cxnChg chg="add del">
          <ac:chgData name="Hasna Ur Rehman (2329511)" userId="dbef7888-0a9b-4376-a27f-bed1833d0440" providerId="ADAL" clId="{D41D4B42-FECE-41B6-8E89-9737DA5F77D5}" dt="2026-06-29T19:05:08.732" v="1715" actId="26606"/>
          <ac:cxnSpMkLst>
            <pc:docMk/>
            <pc:sldMk cId="4108762176" sldId="263"/>
            <ac:cxnSpMk id="68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29T19:05:08.732" v="1715" actId="26606"/>
          <ac:cxnSpMkLst>
            <pc:docMk/>
            <pc:sldMk cId="4108762176" sldId="263"/>
            <ac:cxnSpMk id="70" creationId="{3FEFDF7D-B17C-4F16-B8BE-C55FFC7E295E}"/>
          </ac:cxnSpMkLst>
        </pc:cxnChg>
        <pc:cxnChg chg="add del">
          <ac:chgData name="Hasna Ur Rehman (2329511)" userId="dbef7888-0a9b-4376-a27f-bed1833d0440" providerId="ADAL" clId="{D41D4B42-FECE-41B6-8E89-9737DA5F77D5}" dt="2026-06-29T19:06:37.398" v="1720" actId="26606"/>
          <ac:cxnSpMkLst>
            <pc:docMk/>
            <pc:sldMk cId="4108762176" sldId="263"/>
            <ac:cxnSpMk id="75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29T19:06:37.398" v="1720" actId="26606"/>
          <ac:cxnSpMkLst>
            <pc:docMk/>
            <pc:sldMk cId="4108762176" sldId="263"/>
            <ac:cxnSpMk id="77" creationId="{3FEFDF7D-B17C-4F16-B8BE-C55FFC7E295E}"/>
          </ac:cxnSpMkLst>
        </pc:cxnChg>
        <pc:cxnChg chg="add del">
          <ac:chgData name="Hasna Ur Rehman (2329511)" userId="dbef7888-0a9b-4376-a27f-bed1833d0440" providerId="ADAL" clId="{D41D4B42-FECE-41B6-8E89-9737DA5F77D5}" dt="2026-06-29T19:07:45.059" v="1721" actId="26606"/>
          <ac:cxnSpMkLst>
            <pc:docMk/>
            <pc:sldMk cId="4108762176" sldId="263"/>
            <ac:cxnSpMk id="82" creationId="{15F1CC53-719A-4763-BF30-5E25A63CEF3C}"/>
          </ac:cxnSpMkLst>
        </pc:cxnChg>
        <pc:cxnChg chg="add del">
          <ac:chgData name="Hasna Ur Rehman (2329511)" userId="dbef7888-0a9b-4376-a27f-bed1833d0440" providerId="ADAL" clId="{D41D4B42-FECE-41B6-8E89-9737DA5F77D5}" dt="2026-06-29T19:07:45.059" v="1721" actId="26606"/>
          <ac:cxnSpMkLst>
            <pc:docMk/>
            <pc:sldMk cId="4108762176" sldId="263"/>
            <ac:cxnSpMk id="84" creationId="{5ECB1430-5CD1-470D-8F0F-7EDE4C790297}"/>
          </ac:cxnSpMkLst>
        </pc:cxnChg>
        <pc:cxnChg chg="add del">
          <ac:chgData name="Hasna Ur Rehman (2329511)" userId="dbef7888-0a9b-4376-a27f-bed1833d0440" providerId="ADAL" clId="{D41D4B42-FECE-41B6-8E89-9737DA5F77D5}" dt="2026-06-30T16:23:30.800" v="1766"/>
          <ac:cxnSpMkLst>
            <pc:docMk/>
            <pc:sldMk cId="4108762176" sldId="263"/>
            <ac:cxnSpMk id="89" creationId="{9200C8B5-FB5A-4F8B-A9BD-693C051418A3}"/>
          </ac:cxnSpMkLst>
        </pc:cxnChg>
      </pc:sldChg>
      <pc:sldChg chg="addSp modSp new mod">
        <pc:chgData name="Hasna Ur Rehman (2329511)" userId="dbef7888-0a9b-4376-a27f-bed1833d0440" providerId="ADAL" clId="{D41D4B42-FECE-41B6-8E89-9737DA5F77D5}" dt="2026-06-28T19:04:51.179" v="735" actId="2711"/>
        <pc:sldMkLst>
          <pc:docMk/>
          <pc:sldMk cId="3594344937" sldId="264"/>
        </pc:sldMkLst>
        <pc:spChg chg="add mod">
          <ac:chgData name="Hasna Ur Rehman (2329511)" userId="dbef7888-0a9b-4376-a27f-bed1833d0440" providerId="ADAL" clId="{D41D4B42-FECE-41B6-8E89-9737DA5F77D5}" dt="2026-06-28T19:04:51.179" v="735" actId="2711"/>
          <ac:spMkLst>
            <pc:docMk/>
            <pc:sldMk cId="3594344937" sldId="264"/>
            <ac:spMk id="2" creationId="{A0CE286D-39A8-20FB-1CB2-2AE44B089157}"/>
          </ac:spMkLst>
        </pc:spChg>
      </pc:sldChg>
      <pc:sldChg chg="addSp modSp new mod">
        <pc:chgData name="Hasna Ur Rehman (2329511)" userId="dbef7888-0a9b-4376-a27f-bed1833d0440" providerId="ADAL" clId="{D41D4B42-FECE-41B6-8E89-9737DA5F77D5}" dt="2026-06-28T19:06:54.261" v="746" actId="2710"/>
        <pc:sldMkLst>
          <pc:docMk/>
          <pc:sldMk cId="1098323157" sldId="265"/>
        </pc:sldMkLst>
        <pc:spChg chg="add mod">
          <ac:chgData name="Hasna Ur Rehman (2329511)" userId="dbef7888-0a9b-4376-a27f-bed1833d0440" providerId="ADAL" clId="{D41D4B42-FECE-41B6-8E89-9737DA5F77D5}" dt="2026-06-28T19:06:54.261" v="746" actId="2710"/>
          <ac:spMkLst>
            <pc:docMk/>
            <pc:sldMk cId="1098323157" sldId="265"/>
            <ac:spMk id="2" creationId="{E50AB5B1-CB51-80AA-FCD1-2F7A6D075A3B}"/>
          </ac:spMkLst>
        </pc:spChg>
      </pc:sldChg>
      <pc:sldChg chg="addSp modSp new mod">
        <pc:chgData name="Hasna Ur Rehman (2329511)" userId="dbef7888-0a9b-4376-a27f-bed1833d0440" providerId="ADAL" clId="{D41D4B42-FECE-41B6-8E89-9737DA5F77D5}" dt="2026-06-30T17:17:41.743" v="2093" actId="21"/>
        <pc:sldMkLst>
          <pc:docMk/>
          <pc:sldMk cId="2632668806" sldId="266"/>
        </pc:sldMkLst>
        <pc:spChg chg="add mod">
          <ac:chgData name="Hasna Ur Rehman (2329511)" userId="dbef7888-0a9b-4376-a27f-bed1833d0440" providerId="ADAL" clId="{D41D4B42-FECE-41B6-8E89-9737DA5F77D5}" dt="2026-06-30T17:17:41.743" v="2093" actId="21"/>
          <ac:spMkLst>
            <pc:docMk/>
            <pc:sldMk cId="2632668806" sldId="266"/>
            <ac:spMk id="2" creationId="{8F90123F-6ECB-7BA3-03C7-A28B159EE630}"/>
          </ac:spMkLst>
        </pc:spChg>
      </pc:sldChg>
      <pc:sldChg chg="addSp delSp modSp new mod">
        <pc:chgData name="Hasna Ur Rehman (2329511)" userId="dbef7888-0a9b-4376-a27f-bed1833d0440" providerId="ADAL" clId="{D41D4B42-FECE-41B6-8E89-9737DA5F77D5}" dt="2026-06-30T17:18:00.538" v="2097" actId="14100"/>
        <pc:sldMkLst>
          <pc:docMk/>
          <pc:sldMk cId="1450632570" sldId="267"/>
        </pc:sldMkLst>
        <pc:spChg chg="add del mod">
          <ac:chgData name="Hasna Ur Rehman (2329511)" userId="dbef7888-0a9b-4376-a27f-bed1833d0440" providerId="ADAL" clId="{D41D4B42-FECE-41B6-8E89-9737DA5F77D5}" dt="2026-06-30T17:17:48.411" v="2094" actId="478"/>
          <ac:spMkLst>
            <pc:docMk/>
            <pc:sldMk cId="1450632570" sldId="267"/>
            <ac:spMk id="2" creationId="{ED2BA7D1-2A40-090C-7B83-EF9CD07BA005}"/>
          </ac:spMkLst>
        </pc:spChg>
        <pc:spChg chg="add mod">
          <ac:chgData name="Hasna Ur Rehman (2329511)" userId="dbef7888-0a9b-4376-a27f-bed1833d0440" providerId="ADAL" clId="{D41D4B42-FECE-41B6-8E89-9737DA5F77D5}" dt="2026-06-30T17:18:00.538" v="2097" actId="14100"/>
          <ac:spMkLst>
            <pc:docMk/>
            <pc:sldMk cId="1450632570" sldId="267"/>
            <ac:spMk id="4" creationId="{780CD792-4F5A-7AB5-24CF-80A3ED4AB2BB}"/>
          </ac:spMkLst>
        </pc:spChg>
      </pc:sldChg>
      <pc:sldMasterChg chg="setBg">
        <pc:chgData name="Hasna Ur Rehman (2329511)" userId="dbef7888-0a9b-4376-a27f-bed1833d0440" providerId="ADAL" clId="{D41D4B42-FECE-41B6-8E89-9737DA5F77D5}" dt="2026-06-29T15:29:50.659" v="1064"/>
        <pc:sldMasterMkLst>
          <pc:docMk/>
          <pc:sldMasterMk cId="3838057940" sldId="2147483696"/>
        </pc:sldMasterMkLst>
      </pc:sldMasterChg>
      <pc:sldMasterChg chg="setBg">
        <pc:chgData name="Hasna Ur Rehman (2329511)" userId="dbef7888-0a9b-4376-a27f-bed1833d0440" providerId="ADAL" clId="{D41D4B42-FECE-41B6-8E89-9737DA5F77D5}" dt="2026-06-29T16:51:44.768" v="1233"/>
        <pc:sldMasterMkLst>
          <pc:docMk/>
          <pc:sldMasterMk cId="1627435536" sldId="2147483714"/>
        </pc:sldMasterMkLst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77D001-EAE5-4079-A26C-1D15260066C3}" type="doc">
      <dgm:prSet loTypeId="urn:microsoft.com/office/officeart/2008/layout/LinedList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220E7109-8F21-4D5A-BF74-F176AFC66337}">
      <dgm:prSet custT="1"/>
      <dgm:spPr/>
      <dgm:t>
        <a:bodyPr/>
        <a:lstStyle/>
        <a:p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Impact on Workforce and Service Delivery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613457-EEF9-406B-B522-CA95E42656C2}" type="parTrans" cxnId="{554A6AC0-1A39-4403-8A00-F4BB9BF94F77}">
      <dgm:prSet/>
      <dgm:spPr/>
      <dgm:t>
        <a:bodyPr/>
        <a:lstStyle/>
        <a:p>
          <a:endParaRPr lang="en-US"/>
        </a:p>
      </dgm:t>
    </dgm:pt>
    <dgm:pt modelId="{58C0B532-F5BF-480B-BE31-2D9429358740}" type="sibTrans" cxnId="{554A6AC0-1A39-4403-8A00-F4BB9BF94F77}">
      <dgm:prSet/>
      <dgm:spPr/>
      <dgm:t>
        <a:bodyPr/>
        <a:lstStyle/>
        <a:p>
          <a:endParaRPr lang="en-US"/>
        </a:p>
      </dgm:t>
    </dgm:pt>
    <dgm:pt modelId="{5F716EC4-FD73-421C-93B6-31B4D049FD9C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Reduced administrative workload (Greaves et al., 2026).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3F96BA-7D33-4285-A1F8-C5740B87C846}" type="parTrans" cxnId="{3D9D621D-91B2-40F7-B325-A9A7DC1E000E}">
      <dgm:prSet/>
      <dgm:spPr/>
      <dgm:t>
        <a:bodyPr/>
        <a:lstStyle/>
        <a:p>
          <a:endParaRPr lang="en-US"/>
        </a:p>
      </dgm:t>
    </dgm:pt>
    <dgm:pt modelId="{C87A21EE-9DFD-4DE3-B647-4FFD726A89FC}" type="sibTrans" cxnId="{3D9D621D-91B2-40F7-B325-A9A7DC1E000E}">
      <dgm:prSet/>
      <dgm:spPr/>
      <dgm:t>
        <a:bodyPr/>
        <a:lstStyle/>
        <a:p>
          <a:endParaRPr lang="en-US"/>
        </a:p>
      </dgm:t>
    </dgm:pt>
    <dgm:pt modelId="{A2D69145-0B49-42A6-9E44-3503BC90736F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Improved operational efficiency (Reidy et al., 2025).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5D8259-B5E8-4196-B05A-3A116086A368}" type="parTrans" cxnId="{AD605E28-B18F-4841-BF82-30F8BAB7E78C}">
      <dgm:prSet/>
      <dgm:spPr/>
      <dgm:t>
        <a:bodyPr/>
        <a:lstStyle/>
        <a:p>
          <a:endParaRPr lang="en-US"/>
        </a:p>
      </dgm:t>
    </dgm:pt>
    <dgm:pt modelId="{24FC4BC6-A0A9-47A5-BA8D-49871D5FE39C}" type="sibTrans" cxnId="{AD605E28-B18F-4841-BF82-30F8BAB7E78C}">
      <dgm:prSet/>
      <dgm:spPr/>
      <dgm:t>
        <a:bodyPr/>
        <a:lstStyle/>
        <a:p>
          <a:endParaRPr lang="en-US"/>
        </a:p>
      </dgm:t>
    </dgm:pt>
    <dgm:pt modelId="{1834AAA6-BEC5-423E-A972-7386B52DA154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Increased patient self-management (Greaves et al., 2026; Reidy et al. 2025).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674209-18C8-44E9-80EC-2C8A9681231C}" type="parTrans" cxnId="{02900174-DE54-417A-99DF-9A7F611EC7E2}">
      <dgm:prSet/>
      <dgm:spPr/>
      <dgm:t>
        <a:bodyPr/>
        <a:lstStyle/>
        <a:p>
          <a:endParaRPr lang="en-US"/>
        </a:p>
      </dgm:t>
    </dgm:pt>
    <dgm:pt modelId="{ADA8430B-DD3E-46D4-B6DF-FE76FFFF903C}" type="sibTrans" cxnId="{02900174-DE54-417A-99DF-9A7F611EC7E2}">
      <dgm:prSet/>
      <dgm:spPr/>
      <dgm:t>
        <a:bodyPr/>
        <a:lstStyle/>
        <a:p>
          <a:endParaRPr lang="en-US"/>
        </a:p>
      </dgm:t>
    </dgm:pt>
    <dgm:pt modelId="{4FA56D29-E566-401D-9EE6-213F0C2E820D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Faster appointment booking and prescription requests (NHS, 2025).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8CD198-8C86-4661-83E2-1114597EE840}" type="parTrans" cxnId="{1C4CEA42-7CF1-45BE-90FA-ABA5637DC34E}">
      <dgm:prSet/>
      <dgm:spPr/>
      <dgm:t>
        <a:bodyPr/>
        <a:lstStyle/>
        <a:p>
          <a:endParaRPr lang="en-US"/>
        </a:p>
      </dgm:t>
    </dgm:pt>
    <dgm:pt modelId="{785BD2CC-5073-4F94-A2BB-0013BC82499C}" type="sibTrans" cxnId="{1C4CEA42-7CF1-45BE-90FA-ABA5637DC34E}">
      <dgm:prSet/>
      <dgm:spPr/>
      <dgm:t>
        <a:bodyPr/>
        <a:lstStyle/>
        <a:p>
          <a:endParaRPr lang="en-US"/>
        </a:p>
      </dgm:t>
    </dgm:pt>
    <dgm:pt modelId="{8DA1CC79-BDBC-45F3-9A61-69E6465E92FE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Greater demand for staff digital skills (Pote et al., 2021).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D33F75-91DA-436D-AD4A-F39FBAA7CA0D}" type="parTrans" cxnId="{7380FFFB-8CE8-4ADB-95FC-996821AFF11A}">
      <dgm:prSet/>
      <dgm:spPr/>
      <dgm:t>
        <a:bodyPr/>
        <a:lstStyle/>
        <a:p>
          <a:endParaRPr lang="en-US"/>
        </a:p>
      </dgm:t>
    </dgm:pt>
    <dgm:pt modelId="{4991C9A7-AD2E-4B19-8F14-936D98E23C60}" type="sibTrans" cxnId="{7380FFFB-8CE8-4ADB-95FC-996821AFF11A}">
      <dgm:prSet/>
      <dgm:spPr/>
      <dgm:t>
        <a:bodyPr/>
        <a:lstStyle/>
        <a:p>
          <a:endParaRPr lang="en-US"/>
        </a:p>
      </dgm:t>
    </dgm:pt>
    <dgm:pt modelId="{B869AA33-143D-4CE5-8C50-0D82BA4F7963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Inconsistent implementation across NHS </a:t>
          </a:r>
          <a:r>
            <a:rPr lang="en-US" sz="1600" b="1" dirty="0" err="1">
              <a:latin typeface="Arial" panose="020B0604020202020204" pitchFamily="34" charset="0"/>
              <a:cs typeface="Arial" panose="020B0604020202020204" pitchFamily="34" charset="0"/>
            </a:rPr>
            <a:t>organisations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 (Reidy et al., 2025).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C20CF2-2021-42A6-8415-FEB3950912BE}" type="parTrans" cxnId="{C690DE30-152D-40F5-981A-99A50547D888}">
      <dgm:prSet/>
      <dgm:spPr/>
      <dgm:t>
        <a:bodyPr/>
        <a:lstStyle/>
        <a:p>
          <a:endParaRPr lang="en-US"/>
        </a:p>
      </dgm:t>
    </dgm:pt>
    <dgm:pt modelId="{BAC8CC3F-54BE-4A60-8F51-B4BB8BD9580A}" type="sibTrans" cxnId="{C690DE30-152D-40F5-981A-99A50547D888}">
      <dgm:prSet/>
      <dgm:spPr/>
      <dgm:t>
        <a:bodyPr/>
        <a:lstStyle/>
        <a:p>
          <a:endParaRPr lang="en-US"/>
        </a:p>
      </dgm:t>
    </dgm:pt>
    <dgm:pt modelId="{47B82F92-B14D-4E15-A0D5-89016F84EC70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Workforce training remains essential (Holland Brown and Bewick, 2023; Anderson et al., 2021).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A7BE05-3183-4284-9D5F-65BE0E9D05AF}" type="parTrans" cxnId="{31AC4A01-2706-4346-B4EB-7F0E265BE836}">
      <dgm:prSet/>
      <dgm:spPr/>
      <dgm:t>
        <a:bodyPr/>
        <a:lstStyle/>
        <a:p>
          <a:endParaRPr lang="en-US"/>
        </a:p>
      </dgm:t>
    </dgm:pt>
    <dgm:pt modelId="{3EED0398-0DA1-4E74-AEAC-401411CDF5E3}" type="sibTrans" cxnId="{31AC4A01-2706-4346-B4EB-7F0E265BE836}">
      <dgm:prSet/>
      <dgm:spPr/>
      <dgm:t>
        <a:bodyPr/>
        <a:lstStyle/>
        <a:p>
          <a:endParaRPr lang="en-US"/>
        </a:p>
      </dgm:t>
    </dgm:pt>
    <dgm:pt modelId="{13336B1A-1B8A-47FE-A2B5-55EB77083E70}" type="pres">
      <dgm:prSet presAssocID="{0477D001-EAE5-4079-A26C-1D15260066C3}" presName="vert0" presStyleCnt="0">
        <dgm:presLayoutVars>
          <dgm:dir/>
          <dgm:animOne val="branch"/>
          <dgm:animLvl val="lvl"/>
        </dgm:presLayoutVars>
      </dgm:prSet>
      <dgm:spPr/>
    </dgm:pt>
    <dgm:pt modelId="{766DC22A-A90B-4E2D-AF67-71554452D852}" type="pres">
      <dgm:prSet presAssocID="{220E7109-8F21-4D5A-BF74-F176AFC66337}" presName="thickLine" presStyleLbl="alignNode1" presStyleIdx="0" presStyleCnt="1"/>
      <dgm:spPr/>
    </dgm:pt>
    <dgm:pt modelId="{EEACED82-C99C-4D49-A84D-52045BC0DBF5}" type="pres">
      <dgm:prSet presAssocID="{220E7109-8F21-4D5A-BF74-F176AFC66337}" presName="horz1" presStyleCnt="0"/>
      <dgm:spPr/>
    </dgm:pt>
    <dgm:pt modelId="{FF6E4043-06AD-4E3D-82BC-07C82C54F621}" type="pres">
      <dgm:prSet presAssocID="{220E7109-8F21-4D5A-BF74-F176AFC66337}" presName="tx1" presStyleLbl="revTx" presStyleIdx="0" presStyleCnt="8"/>
      <dgm:spPr/>
    </dgm:pt>
    <dgm:pt modelId="{6E47EF39-527B-4E78-9D5E-0A233EAF7533}" type="pres">
      <dgm:prSet presAssocID="{220E7109-8F21-4D5A-BF74-F176AFC66337}" presName="vert1" presStyleCnt="0"/>
      <dgm:spPr/>
    </dgm:pt>
    <dgm:pt modelId="{6F84EFFE-C485-4474-BBB5-5CC13C6F9C22}" type="pres">
      <dgm:prSet presAssocID="{5F716EC4-FD73-421C-93B6-31B4D049FD9C}" presName="vertSpace2a" presStyleCnt="0"/>
      <dgm:spPr/>
    </dgm:pt>
    <dgm:pt modelId="{246FBEFF-AC10-4854-984E-C351AC01236E}" type="pres">
      <dgm:prSet presAssocID="{5F716EC4-FD73-421C-93B6-31B4D049FD9C}" presName="horz2" presStyleCnt="0"/>
      <dgm:spPr/>
    </dgm:pt>
    <dgm:pt modelId="{BA6D7A23-A222-4355-957B-1FF944866F89}" type="pres">
      <dgm:prSet presAssocID="{5F716EC4-FD73-421C-93B6-31B4D049FD9C}" presName="horzSpace2" presStyleCnt="0"/>
      <dgm:spPr/>
    </dgm:pt>
    <dgm:pt modelId="{4AD213D4-DB41-448B-9ED9-CBE83BAC0480}" type="pres">
      <dgm:prSet presAssocID="{5F716EC4-FD73-421C-93B6-31B4D049FD9C}" presName="tx2" presStyleLbl="revTx" presStyleIdx="1" presStyleCnt="8"/>
      <dgm:spPr/>
    </dgm:pt>
    <dgm:pt modelId="{0DAF4431-AA6A-48C2-80D9-2181D4B7E4FE}" type="pres">
      <dgm:prSet presAssocID="{5F716EC4-FD73-421C-93B6-31B4D049FD9C}" presName="vert2" presStyleCnt="0"/>
      <dgm:spPr/>
    </dgm:pt>
    <dgm:pt modelId="{6F4D242D-78A7-414D-B3F6-60603E72BBDE}" type="pres">
      <dgm:prSet presAssocID="{5F716EC4-FD73-421C-93B6-31B4D049FD9C}" presName="thinLine2b" presStyleLbl="callout" presStyleIdx="0" presStyleCnt="7"/>
      <dgm:spPr/>
    </dgm:pt>
    <dgm:pt modelId="{26BC8A6A-7ABA-4F1B-82DA-DEC931A5E0B1}" type="pres">
      <dgm:prSet presAssocID="{5F716EC4-FD73-421C-93B6-31B4D049FD9C}" presName="vertSpace2b" presStyleCnt="0"/>
      <dgm:spPr/>
    </dgm:pt>
    <dgm:pt modelId="{89ACC06C-CE23-4209-BD71-19F6AD520692}" type="pres">
      <dgm:prSet presAssocID="{A2D69145-0B49-42A6-9E44-3503BC90736F}" presName="horz2" presStyleCnt="0"/>
      <dgm:spPr/>
    </dgm:pt>
    <dgm:pt modelId="{A39B6B73-1122-4E13-8B59-F9D572189394}" type="pres">
      <dgm:prSet presAssocID="{A2D69145-0B49-42A6-9E44-3503BC90736F}" presName="horzSpace2" presStyleCnt="0"/>
      <dgm:spPr/>
    </dgm:pt>
    <dgm:pt modelId="{BF274B86-6397-4948-A5E8-A0ACAA8F45BA}" type="pres">
      <dgm:prSet presAssocID="{A2D69145-0B49-42A6-9E44-3503BC90736F}" presName="tx2" presStyleLbl="revTx" presStyleIdx="2" presStyleCnt="8"/>
      <dgm:spPr/>
    </dgm:pt>
    <dgm:pt modelId="{3DEE90E2-28DB-49D8-9CD3-FC7394BF790D}" type="pres">
      <dgm:prSet presAssocID="{A2D69145-0B49-42A6-9E44-3503BC90736F}" presName="vert2" presStyleCnt="0"/>
      <dgm:spPr/>
    </dgm:pt>
    <dgm:pt modelId="{87880135-6D75-4077-9C93-07D42F3F35B9}" type="pres">
      <dgm:prSet presAssocID="{A2D69145-0B49-42A6-9E44-3503BC90736F}" presName="thinLine2b" presStyleLbl="callout" presStyleIdx="1" presStyleCnt="7"/>
      <dgm:spPr/>
    </dgm:pt>
    <dgm:pt modelId="{5B50AE42-76C9-4B6D-91A2-AF49D17291BD}" type="pres">
      <dgm:prSet presAssocID="{A2D69145-0B49-42A6-9E44-3503BC90736F}" presName="vertSpace2b" presStyleCnt="0"/>
      <dgm:spPr/>
    </dgm:pt>
    <dgm:pt modelId="{AD529B7B-9B18-41A5-A33B-78856C4671C3}" type="pres">
      <dgm:prSet presAssocID="{1834AAA6-BEC5-423E-A972-7386B52DA154}" presName="horz2" presStyleCnt="0"/>
      <dgm:spPr/>
    </dgm:pt>
    <dgm:pt modelId="{BC66AEF9-F08B-4B8A-A02F-AF0D90E376B3}" type="pres">
      <dgm:prSet presAssocID="{1834AAA6-BEC5-423E-A972-7386B52DA154}" presName="horzSpace2" presStyleCnt="0"/>
      <dgm:spPr/>
    </dgm:pt>
    <dgm:pt modelId="{DE2E0853-473C-4174-B17C-CA515F656349}" type="pres">
      <dgm:prSet presAssocID="{1834AAA6-BEC5-423E-A972-7386B52DA154}" presName="tx2" presStyleLbl="revTx" presStyleIdx="3" presStyleCnt="8"/>
      <dgm:spPr/>
    </dgm:pt>
    <dgm:pt modelId="{D7F03568-5CE7-4386-A9CC-49907EAE73A2}" type="pres">
      <dgm:prSet presAssocID="{1834AAA6-BEC5-423E-A972-7386B52DA154}" presName="vert2" presStyleCnt="0"/>
      <dgm:spPr/>
    </dgm:pt>
    <dgm:pt modelId="{D7F7446F-9AB6-4577-AC82-E1ED3C866508}" type="pres">
      <dgm:prSet presAssocID="{1834AAA6-BEC5-423E-A972-7386B52DA154}" presName="thinLine2b" presStyleLbl="callout" presStyleIdx="2" presStyleCnt="7"/>
      <dgm:spPr/>
    </dgm:pt>
    <dgm:pt modelId="{CD3937A4-72DE-4EEA-8B08-6FA9DE05E4FB}" type="pres">
      <dgm:prSet presAssocID="{1834AAA6-BEC5-423E-A972-7386B52DA154}" presName="vertSpace2b" presStyleCnt="0"/>
      <dgm:spPr/>
    </dgm:pt>
    <dgm:pt modelId="{96E26B0D-CF9A-4731-9D33-F5CDC8D97D94}" type="pres">
      <dgm:prSet presAssocID="{4FA56D29-E566-401D-9EE6-213F0C2E820D}" presName="horz2" presStyleCnt="0"/>
      <dgm:spPr/>
    </dgm:pt>
    <dgm:pt modelId="{E6DD7FE9-09B9-488B-BF06-1FF5406ECD09}" type="pres">
      <dgm:prSet presAssocID="{4FA56D29-E566-401D-9EE6-213F0C2E820D}" presName="horzSpace2" presStyleCnt="0"/>
      <dgm:spPr/>
    </dgm:pt>
    <dgm:pt modelId="{6127B0C8-3A6B-477E-8D7F-38EB9623DD84}" type="pres">
      <dgm:prSet presAssocID="{4FA56D29-E566-401D-9EE6-213F0C2E820D}" presName="tx2" presStyleLbl="revTx" presStyleIdx="4" presStyleCnt="8"/>
      <dgm:spPr/>
    </dgm:pt>
    <dgm:pt modelId="{5AABA2D9-0339-448B-A5F1-D1C256D83363}" type="pres">
      <dgm:prSet presAssocID="{4FA56D29-E566-401D-9EE6-213F0C2E820D}" presName="vert2" presStyleCnt="0"/>
      <dgm:spPr/>
    </dgm:pt>
    <dgm:pt modelId="{3D8758F4-0444-4C7A-AD50-C59FD9125EEE}" type="pres">
      <dgm:prSet presAssocID="{4FA56D29-E566-401D-9EE6-213F0C2E820D}" presName="thinLine2b" presStyleLbl="callout" presStyleIdx="3" presStyleCnt="7"/>
      <dgm:spPr/>
    </dgm:pt>
    <dgm:pt modelId="{DB9076FA-B1A1-422D-A3AB-57C4AC5F2837}" type="pres">
      <dgm:prSet presAssocID="{4FA56D29-E566-401D-9EE6-213F0C2E820D}" presName="vertSpace2b" presStyleCnt="0"/>
      <dgm:spPr/>
    </dgm:pt>
    <dgm:pt modelId="{BCEB85D0-C517-4D9A-B244-4593D2C2D8B1}" type="pres">
      <dgm:prSet presAssocID="{8DA1CC79-BDBC-45F3-9A61-69E6465E92FE}" presName="horz2" presStyleCnt="0"/>
      <dgm:spPr/>
    </dgm:pt>
    <dgm:pt modelId="{77257EC5-2A00-4274-B9C7-B1A496CB9F13}" type="pres">
      <dgm:prSet presAssocID="{8DA1CC79-BDBC-45F3-9A61-69E6465E92FE}" presName="horzSpace2" presStyleCnt="0"/>
      <dgm:spPr/>
    </dgm:pt>
    <dgm:pt modelId="{B857FCF6-ACB5-491E-A108-75E9407AC34B}" type="pres">
      <dgm:prSet presAssocID="{8DA1CC79-BDBC-45F3-9A61-69E6465E92FE}" presName="tx2" presStyleLbl="revTx" presStyleIdx="5" presStyleCnt="8"/>
      <dgm:spPr/>
    </dgm:pt>
    <dgm:pt modelId="{4790C7CF-9B3E-4670-A60F-186F25B02439}" type="pres">
      <dgm:prSet presAssocID="{8DA1CC79-BDBC-45F3-9A61-69E6465E92FE}" presName="vert2" presStyleCnt="0"/>
      <dgm:spPr/>
    </dgm:pt>
    <dgm:pt modelId="{C2799068-C1A6-4596-BB40-8E54CFE60288}" type="pres">
      <dgm:prSet presAssocID="{8DA1CC79-BDBC-45F3-9A61-69E6465E92FE}" presName="thinLine2b" presStyleLbl="callout" presStyleIdx="4" presStyleCnt="7"/>
      <dgm:spPr/>
    </dgm:pt>
    <dgm:pt modelId="{5F4FFB6C-BE9B-4062-B966-4B8B7F4BF3C2}" type="pres">
      <dgm:prSet presAssocID="{8DA1CC79-BDBC-45F3-9A61-69E6465E92FE}" presName="vertSpace2b" presStyleCnt="0"/>
      <dgm:spPr/>
    </dgm:pt>
    <dgm:pt modelId="{093FD384-2A73-4C95-9635-DCFB54444737}" type="pres">
      <dgm:prSet presAssocID="{B869AA33-143D-4CE5-8C50-0D82BA4F7963}" presName="horz2" presStyleCnt="0"/>
      <dgm:spPr/>
    </dgm:pt>
    <dgm:pt modelId="{A5CF4424-47DA-4BF6-AD0D-91F0C74589C4}" type="pres">
      <dgm:prSet presAssocID="{B869AA33-143D-4CE5-8C50-0D82BA4F7963}" presName="horzSpace2" presStyleCnt="0"/>
      <dgm:spPr/>
    </dgm:pt>
    <dgm:pt modelId="{6CF3946F-0A6E-41B6-9F37-D3A3A6E4D89C}" type="pres">
      <dgm:prSet presAssocID="{B869AA33-143D-4CE5-8C50-0D82BA4F7963}" presName="tx2" presStyleLbl="revTx" presStyleIdx="6" presStyleCnt="8"/>
      <dgm:spPr/>
    </dgm:pt>
    <dgm:pt modelId="{B5028069-2EAA-4105-88AC-A38D6B9B9658}" type="pres">
      <dgm:prSet presAssocID="{B869AA33-143D-4CE5-8C50-0D82BA4F7963}" presName="vert2" presStyleCnt="0"/>
      <dgm:spPr/>
    </dgm:pt>
    <dgm:pt modelId="{AFCFC04A-7DAF-48A4-9F04-1EF35A5CEBC0}" type="pres">
      <dgm:prSet presAssocID="{B869AA33-143D-4CE5-8C50-0D82BA4F7963}" presName="thinLine2b" presStyleLbl="callout" presStyleIdx="5" presStyleCnt="7"/>
      <dgm:spPr/>
    </dgm:pt>
    <dgm:pt modelId="{A9923EC0-4FE3-40FA-8757-567A2BAFAC77}" type="pres">
      <dgm:prSet presAssocID="{B869AA33-143D-4CE5-8C50-0D82BA4F7963}" presName="vertSpace2b" presStyleCnt="0"/>
      <dgm:spPr/>
    </dgm:pt>
    <dgm:pt modelId="{FAC40BA8-4A63-4AE2-BC22-75DB4ACA5F61}" type="pres">
      <dgm:prSet presAssocID="{47B82F92-B14D-4E15-A0D5-89016F84EC70}" presName="horz2" presStyleCnt="0"/>
      <dgm:spPr/>
    </dgm:pt>
    <dgm:pt modelId="{A337A507-94CD-45F3-981B-0A5BE457F8AD}" type="pres">
      <dgm:prSet presAssocID="{47B82F92-B14D-4E15-A0D5-89016F84EC70}" presName="horzSpace2" presStyleCnt="0"/>
      <dgm:spPr/>
    </dgm:pt>
    <dgm:pt modelId="{29B20E58-0248-4927-81B3-F0063200E9FB}" type="pres">
      <dgm:prSet presAssocID="{47B82F92-B14D-4E15-A0D5-89016F84EC70}" presName="tx2" presStyleLbl="revTx" presStyleIdx="7" presStyleCnt="8"/>
      <dgm:spPr/>
    </dgm:pt>
    <dgm:pt modelId="{077E9EE1-AA31-4EE1-AE5C-3E3203088C9F}" type="pres">
      <dgm:prSet presAssocID="{47B82F92-B14D-4E15-A0D5-89016F84EC70}" presName="vert2" presStyleCnt="0"/>
      <dgm:spPr/>
    </dgm:pt>
    <dgm:pt modelId="{988706FC-290E-4C75-ABB3-A24126ECF3E0}" type="pres">
      <dgm:prSet presAssocID="{47B82F92-B14D-4E15-A0D5-89016F84EC70}" presName="thinLine2b" presStyleLbl="callout" presStyleIdx="6" presStyleCnt="7"/>
      <dgm:spPr/>
    </dgm:pt>
    <dgm:pt modelId="{2B757DD4-BF7F-428B-8519-7FAB3407BE72}" type="pres">
      <dgm:prSet presAssocID="{47B82F92-B14D-4E15-A0D5-89016F84EC70}" presName="vertSpace2b" presStyleCnt="0"/>
      <dgm:spPr/>
    </dgm:pt>
  </dgm:ptLst>
  <dgm:cxnLst>
    <dgm:cxn modelId="{31AC4A01-2706-4346-B4EB-7F0E265BE836}" srcId="{220E7109-8F21-4D5A-BF74-F176AFC66337}" destId="{47B82F92-B14D-4E15-A0D5-89016F84EC70}" srcOrd="6" destOrd="0" parTransId="{FCA7BE05-3183-4284-9D5F-65BE0E9D05AF}" sibTransId="{3EED0398-0DA1-4E74-AEAC-401411CDF5E3}"/>
    <dgm:cxn modelId="{E252B202-C873-49A4-B273-F4CE30A97D73}" type="presOf" srcId="{1834AAA6-BEC5-423E-A972-7386B52DA154}" destId="{DE2E0853-473C-4174-B17C-CA515F656349}" srcOrd="0" destOrd="0" presId="urn:microsoft.com/office/officeart/2008/layout/LinedList"/>
    <dgm:cxn modelId="{150B7913-BD13-4D53-B7E4-0A86E0795CE7}" type="presOf" srcId="{47B82F92-B14D-4E15-A0D5-89016F84EC70}" destId="{29B20E58-0248-4927-81B3-F0063200E9FB}" srcOrd="0" destOrd="0" presId="urn:microsoft.com/office/officeart/2008/layout/LinedList"/>
    <dgm:cxn modelId="{3D9D621D-91B2-40F7-B325-A9A7DC1E000E}" srcId="{220E7109-8F21-4D5A-BF74-F176AFC66337}" destId="{5F716EC4-FD73-421C-93B6-31B4D049FD9C}" srcOrd="0" destOrd="0" parTransId="{AA3F96BA-7D33-4285-A1F8-C5740B87C846}" sibTransId="{C87A21EE-9DFD-4DE3-B647-4FFD726A89FC}"/>
    <dgm:cxn modelId="{AD605E28-B18F-4841-BF82-30F8BAB7E78C}" srcId="{220E7109-8F21-4D5A-BF74-F176AFC66337}" destId="{A2D69145-0B49-42A6-9E44-3503BC90736F}" srcOrd="1" destOrd="0" parTransId="{675D8259-B5E8-4196-B05A-3A116086A368}" sibTransId="{24FC4BC6-A0A9-47A5-BA8D-49871D5FE39C}"/>
    <dgm:cxn modelId="{C690DE30-152D-40F5-981A-99A50547D888}" srcId="{220E7109-8F21-4D5A-BF74-F176AFC66337}" destId="{B869AA33-143D-4CE5-8C50-0D82BA4F7963}" srcOrd="5" destOrd="0" parTransId="{0FC20CF2-2021-42A6-8415-FEB3950912BE}" sibTransId="{BAC8CC3F-54BE-4A60-8F51-B4BB8BD9580A}"/>
    <dgm:cxn modelId="{1C4CEA42-7CF1-45BE-90FA-ABA5637DC34E}" srcId="{220E7109-8F21-4D5A-BF74-F176AFC66337}" destId="{4FA56D29-E566-401D-9EE6-213F0C2E820D}" srcOrd="3" destOrd="0" parTransId="{B78CD198-8C86-4661-83E2-1114597EE840}" sibTransId="{785BD2CC-5073-4F94-A2BB-0013BC82499C}"/>
    <dgm:cxn modelId="{7C496D48-3558-4393-B3A7-0228439A69B0}" type="presOf" srcId="{0477D001-EAE5-4079-A26C-1D15260066C3}" destId="{13336B1A-1B8A-47FE-A2B5-55EB77083E70}" srcOrd="0" destOrd="0" presId="urn:microsoft.com/office/officeart/2008/layout/LinedList"/>
    <dgm:cxn modelId="{F65E686A-B940-4B63-AFDF-BE86EA93C109}" type="presOf" srcId="{8DA1CC79-BDBC-45F3-9A61-69E6465E92FE}" destId="{B857FCF6-ACB5-491E-A108-75E9407AC34B}" srcOrd="0" destOrd="0" presId="urn:microsoft.com/office/officeart/2008/layout/LinedList"/>
    <dgm:cxn modelId="{EB898A6E-5BA9-4F45-B9E3-511D429BC4F1}" type="presOf" srcId="{220E7109-8F21-4D5A-BF74-F176AFC66337}" destId="{FF6E4043-06AD-4E3D-82BC-07C82C54F621}" srcOrd="0" destOrd="0" presId="urn:microsoft.com/office/officeart/2008/layout/LinedList"/>
    <dgm:cxn modelId="{02900174-DE54-417A-99DF-9A7F611EC7E2}" srcId="{220E7109-8F21-4D5A-BF74-F176AFC66337}" destId="{1834AAA6-BEC5-423E-A972-7386B52DA154}" srcOrd="2" destOrd="0" parTransId="{33674209-18C8-44E9-80EC-2C8A9681231C}" sibTransId="{ADA8430B-DD3E-46D4-B6DF-FE76FFFF903C}"/>
    <dgm:cxn modelId="{627FC98A-EB4A-4234-AE01-791B28CF245C}" type="presOf" srcId="{B869AA33-143D-4CE5-8C50-0D82BA4F7963}" destId="{6CF3946F-0A6E-41B6-9F37-D3A3A6E4D89C}" srcOrd="0" destOrd="0" presId="urn:microsoft.com/office/officeart/2008/layout/LinedList"/>
    <dgm:cxn modelId="{FB6B798F-F995-43AA-9425-E7B1C67123A2}" type="presOf" srcId="{A2D69145-0B49-42A6-9E44-3503BC90736F}" destId="{BF274B86-6397-4948-A5E8-A0ACAA8F45BA}" srcOrd="0" destOrd="0" presId="urn:microsoft.com/office/officeart/2008/layout/LinedList"/>
    <dgm:cxn modelId="{554A6AC0-1A39-4403-8A00-F4BB9BF94F77}" srcId="{0477D001-EAE5-4079-A26C-1D15260066C3}" destId="{220E7109-8F21-4D5A-BF74-F176AFC66337}" srcOrd="0" destOrd="0" parTransId="{89613457-EEF9-406B-B522-CA95E42656C2}" sibTransId="{58C0B532-F5BF-480B-BE31-2D9429358740}"/>
    <dgm:cxn modelId="{BBA3DCC0-4C28-4188-808E-52C3AAF9B9F7}" type="presOf" srcId="{5F716EC4-FD73-421C-93B6-31B4D049FD9C}" destId="{4AD213D4-DB41-448B-9ED9-CBE83BAC0480}" srcOrd="0" destOrd="0" presId="urn:microsoft.com/office/officeart/2008/layout/LinedList"/>
    <dgm:cxn modelId="{690309FA-1A4F-46F4-A0A6-F626D354869D}" type="presOf" srcId="{4FA56D29-E566-401D-9EE6-213F0C2E820D}" destId="{6127B0C8-3A6B-477E-8D7F-38EB9623DD84}" srcOrd="0" destOrd="0" presId="urn:microsoft.com/office/officeart/2008/layout/LinedList"/>
    <dgm:cxn modelId="{7380FFFB-8CE8-4ADB-95FC-996821AFF11A}" srcId="{220E7109-8F21-4D5A-BF74-F176AFC66337}" destId="{8DA1CC79-BDBC-45F3-9A61-69E6465E92FE}" srcOrd="4" destOrd="0" parTransId="{CCD33F75-91DA-436D-AD4A-F39FBAA7CA0D}" sibTransId="{4991C9A7-AD2E-4B19-8F14-936D98E23C60}"/>
    <dgm:cxn modelId="{6ECD8C6B-D4BA-416B-80F2-FEFAF14A7D8A}" type="presParOf" srcId="{13336B1A-1B8A-47FE-A2B5-55EB77083E70}" destId="{766DC22A-A90B-4E2D-AF67-71554452D852}" srcOrd="0" destOrd="0" presId="urn:microsoft.com/office/officeart/2008/layout/LinedList"/>
    <dgm:cxn modelId="{8A5DADB7-415D-4491-A9FD-A580B4B6F0B2}" type="presParOf" srcId="{13336B1A-1B8A-47FE-A2B5-55EB77083E70}" destId="{EEACED82-C99C-4D49-A84D-52045BC0DBF5}" srcOrd="1" destOrd="0" presId="urn:microsoft.com/office/officeart/2008/layout/LinedList"/>
    <dgm:cxn modelId="{41968DCD-BC44-4596-9C8C-887E908687F5}" type="presParOf" srcId="{EEACED82-C99C-4D49-A84D-52045BC0DBF5}" destId="{FF6E4043-06AD-4E3D-82BC-07C82C54F621}" srcOrd="0" destOrd="0" presId="urn:microsoft.com/office/officeart/2008/layout/LinedList"/>
    <dgm:cxn modelId="{000D3656-CB8B-4C32-974C-5EED8EF5EC5C}" type="presParOf" srcId="{EEACED82-C99C-4D49-A84D-52045BC0DBF5}" destId="{6E47EF39-527B-4E78-9D5E-0A233EAF7533}" srcOrd="1" destOrd="0" presId="urn:microsoft.com/office/officeart/2008/layout/LinedList"/>
    <dgm:cxn modelId="{75F94092-FEAE-443B-9745-71B0FCFAFBF0}" type="presParOf" srcId="{6E47EF39-527B-4E78-9D5E-0A233EAF7533}" destId="{6F84EFFE-C485-4474-BBB5-5CC13C6F9C22}" srcOrd="0" destOrd="0" presId="urn:microsoft.com/office/officeart/2008/layout/LinedList"/>
    <dgm:cxn modelId="{6FA90094-18C5-4B8F-9782-F2217418BDF1}" type="presParOf" srcId="{6E47EF39-527B-4E78-9D5E-0A233EAF7533}" destId="{246FBEFF-AC10-4854-984E-C351AC01236E}" srcOrd="1" destOrd="0" presId="urn:microsoft.com/office/officeart/2008/layout/LinedList"/>
    <dgm:cxn modelId="{BDF0C293-1095-4E05-B62A-EFED1147F7A2}" type="presParOf" srcId="{246FBEFF-AC10-4854-984E-C351AC01236E}" destId="{BA6D7A23-A222-4355-957B-1FF944866F89}" srcOrd="0" destOrd="0" presId="urn:microsoft.com/office/officeart/2008/layout/LinedList"/>
    <dgm:cxn modelId="{41E7C618-F0E7-4DF5-8B7C-739B76C7F2CC}" type="presParOf" srcId="{246FBEFF-AC10-4854-984E-C351AC01236E}" destId="{4AD213D4-DB41-448B-9ED9-CBE83BAC0480}" srcOrd="1" destOrd="0" presId="urn:microsoft.com/office/officeart/2008/layout/LinedList"/>
    <dgm:cxn modelId="{E6E9F97E-8B52-4212-8CC8-C8FEFFCF3D0E}" type="presParOf" srcId="{246FBEFF-AC10-4854-984E-C351AC01236E}" destId="{0DAF4431-AA6A-48C2-80D9-2181D4B7E4FE}" srcOrd="2" destOrd="0" presId="urn:microsoft.com/office/officeart/2008/layout/LinedList"/>
    <dgm:cxn modelId="{A5AE11A7-9F2F-4268-8302-F786955A884D}" type="presParOf" srcId="{6E47EF39-527B-4E78-9D5E-0A233EAF7533}" destId="{6F4D242D-78A7-414D-B3F6-60603E72BBDE}" srcOrd="2" destOrd="0" presId="urn:microsoft.com/office/officeart/2008/layout/LinedList"/>
    <dgm:cxn modelId="{E3F1951C-033D-4AEF-BABF-1E6A73EADD35}" type="presParOf" srcId="{6E47EF39-527B-4E78-9D5E-0A233EAF7533}" destId="{26BC8A6A-7ABA-4F1B-82DA-DEC931A5E0B1}" srcOrd="3" destOrd="0" presId="urn:microsoft.com/office/officeart/2008/layout/LinedList"/>
    <dgm:cxn modelId="{DAC99A2C-6FFE-40A5-9970-EEB5813D22AC}" type="presParOf" srcId="{6E47EF39-527B-4E78-9D5E-0A233EAF7533}" destId="{89ACC06C-CE23-4209-BD71-19F6AD520692}" srcOrd="4" destOrd="0" presId="urn:microsoft.com/office/officeart/2008/layout/LinedList"/>
    <dgm:cxn modelId="{C2DCD218-B4ED-425A-AEF7-81F82C84AC59}" type="presParOf" srcId="{89ACC06C-CE23-4209-BD71-19F6AD520692}" destId="{A39B6B73-1122-4E13-8B59-F9D572189394}" srcOrd="0" destOrd="0" presId="urn:microsoft.com/office/officeart/2008/layout/LinedList"/>
    <dgm:cxn modelId="{9C0856FE-9D43-45FC-B8B1-B0C115127345}" type="presParOf" srcId="{89ACC06C-CE23-4209-BD71-19F6AD520692}" destId="{BF274B86-6397-4948-A5E8-A0ACAA8F45BA}" srcOrd="1" destOrd="0" presId="urn:microsoft.com/office/officeart/2008/layout/LinedList"/>
    <dgm:cxn modelId="{8FF87193-04CF-4B3B-A3CC-B62278C6AF01}" type="presParOf" srcId="{89ACC06C-CE23-4209-BD71-19F6AD520692}" destId="{3DEE90E2-28DB-49D8-9CD3-FC7394BF790D}" srcOrd="2" destOrd="0" presId="urn:microsoft.com/office/officeart/2008/layout/LinedList"/>
    <dgm:cxn modelId="{58C77CD7-91AF-463F-8FEB-D172709510BF}" type="presParOf" srcId="{6E47EF39-527B-4E78-9D5E-0A233EAF7533}" destId="{87880135-6D75-4077-9C93-07D42F3F35B9}" srcOrd="5" destOrd="0" presId="urn:microsoft.com/office/officeart/2008/layout/LinedList"/>
    <dgm:cxn modelId="{4D2EB3DE-51C0-4603-A046-5F1A96DFD09B}" type="presParOf" srcId="{6E47EF39-527B-4E78-9D5E-0A233EAF7533}" destId="{5B50AE42-76C9-4B6D-91A2-AF49D17291BD}" srcOrd="6" destOrd="0" presId="urn:microsoft.com/office/officeart/2008/layout/LinedList"/>
    <dgm:cxn modelId="{4691BBFC-B25A-4BE5-A8B7-7667FC34D8C8}" type="presParOf" srcId="{6E47EF39-527B-4E78-9D5E-0A233EAF7533}" destId="{AD529B7B-9B18-41A5-A33B-78856C4671C3}" srcOrd="7" destOrd="0" presId="urn:microsoft.com/office/officeart/2008/layout/LinedList"/>
    <dgm:cxn modelId="{4552DB60-7D58-43CD-838A-7397C2D82F7E}" type="presParOf" srcId="{AD529B7B-9B18-41A5-A33B-78856C4671C3}" destId="{BC66AEF9-F08B-4B8A-A02F-AF0D90E376B3}" srcOrd="0" destOrd="0" presId="urn:microsoft.com/office/officeart/2008/layout/LinedList"/>
    <dgm:cxn modelId="{C6D5BA82-B55A-4BED-89B5-614C624D02D9}" type="presParOf" srcId="{AD529B7B-9B18-41A5-A33B-78856C4671C3}" destId="{DE2E0853-473C-4174-B17C-CA515F656349}" srcOrd="1" destOrd="0" presId="urn:microsoft.com/office/officeart/2008/layout/LinedList"/>
    <dgm:cxn modelId="{539A9148-E6B1-41B9-8E37-1D843FE56DE4}" type="presParOf" srcId="{AD529B7B-9B18-41A5-A33B-78856C4671C3}" destId="{D7F03568-5CE7-4386-A9CC-49907EAE73A2}" srcOrd="2" destOrd="0" presId="urn:microsoft.com/office/officeart/2008/layout/LinedList"/>
    <dgm:cxn modelId="{01052B7E-23A1-4241-BB03-B8022021DE38}" type="presParOf" srcId="{6E47EF39-527B-4E78-9D5E-0A233EAF7533}" destId="{D7F7446F-9AB6-4577-AC82-E1ED3C866508}" srcOrd="8" destOrd="0" presId="urn:microsoft.com/office/officeart/2008/layout/LinedList"/>
    <dgm:cxn modelId="{5424D9D8-DA5D-4C7F-AED1-B208989CFB25}" type="presParOf" srcId="{6E47EF39-527B-4E78-9D5E-0A233EAF7533}" destId="{CD3937A4-72DE-4EEA-8B08-6FA9DE05E4FB}" srcOrd="9" destOrd="0" presId="urn:microsoft.com/office/officeart/2008/layout/LinedList"/>
    <dgm:cxn modelId="{50A0F9F8-D651-412C-943F-F6A682D6AC45}" type="presParOf" srcId="{6E47EF39-527B-4E78-9D5E-0A233EAF7533}" destId="{96E26B0D-CF9A-4731-9D33-F5CDC8D97D94}" srcOrd="10" destOrd="0" presId="urn:microsoft.com/office/officeart/2008/layout/LinedList"/>
    <dgm:cxn modelId="{1FF78489-7576-4397-BD92-DC090913ED51}" type="presParOf" srcId="{96E26B0D-CF9A-4731-9D33-F5CDC8D97D94}" destId="{E6DD7FE9-09B9-488B-BF06-1FF5406ECD09}" srcOrd="0" destOrd="0" presId="urn:microsoft.com/office/officeart/2008/layout/LinedList"/>
    <dgm:cxn modelId="{EDB7523B-925B-4ED9-A88D-317EC8A5F5D6}" type="presParOf" srcId="{96E26B0D-CF9A-4731-9D33-F5CDC8D97D94}" destId="{6127B0C8-3A6B-477E-8D7F-38EB9623DD84}" srcOrd="1" destOrd="0" presId="urn:microsoft.com/office/officeart/2008/layout/LinedList"/>
    <dgm:cxn modelId="{80A04C67-24D4-4605-9E1F-DAAF8DC6AB7D}" type="presParOf" srcId="{96E26B0D-CF9A-4731-9D33-F5CDC8D97D94}" destId="{5AABA2D9-0339-448B-A5F1-D1C256D83363}" srcOrd="2" destOrd="0" presId="urn:microsoft.com/office/officeart/2008/layout/LinedList"/>
    <dgm:cxn modelId="{2D4DA3DF-F337-4F5F-91AE-E2727D59555E}" type="presParOf" srcId="{6E47EF39-527B-4E78-9D5E-0A233EAF7533}" destId="{3D8758F4-0444-4C7A-AD50-C59FD9125EEE}" srcOrd="11" destOrd="0" presId="urn:microsoft.com/office/officeart/2008/layout/LinedList"/>
    <dgm:cxn modelId="{5661026C-F668-4D3C-B82E-C06100192A5E}" type="presParOf" srcId="{6E47EF39-527B-4E78-9D5E-0A233EAF7533}" destId="{DB9076FA-B1A1-422D-A3AB-57C4AC5F2837}" srcOrd="12" destOrd="0" presId="urn:microsoft.com/office/officeart/2008/layout/LinedList"/>
    <dgm:cxn modelId="{F79A95E7-B496-47E7-945B-24D54150A773}" type="presParOf" srcId="{6E47EF39-527B-4E78-9D5E-0A233EAF7533}" destId="{BCEB85D0-C517-4D9A-B244-4593D2C2D8B1}" srcOrd="13" destOrd="0" presId="urn:microsoft.com/office/officeart/2008/layout/LinedList"/>
    <dgm:cxn modelId="{AF31DF1C-9387-499B-BABE-878AEE13070A}" type="presParOf" srcId="{BCEB85D0-C517-4D9A-B244-4593D2C2D8B1}" destId="{77257EC5-2A00-4274-B9C7-B1A496CB9F13}" srcOrd="0" destOrd="0" presId="urn:microsoft.com/office/officeart/2008/layout/LinedList"/>
    <dgm:cxn modelId="{2708457F-AF0E-4AF1-973A-47A0A11C5D71}" type="presParOf" srcId="{BCEB85D0-C517-4D9A-B244-4593D2C2D8B1}" destId="{B857FCF6-ACB5-491E-A108-75E9407AC34B}" srcOrd="1" destOrd="0" presId="urn:microsoft.com/office/officeart/2008/layout/LinedList"/>
    <dgm:cxn modelId="{686BDB57-ACAF-4639-AFBC-A5048EA388D3}" type="presParOf" srcId="{BCEB85D0-C517-4D9A-B244-4593D2C2D8B1}" destId="{4790C7CF-9B3E-4670-A60F-186F25B02439}" srcOrd="2" destOrd="0" presId="urn:microsoft.com/office/officeart/2008/layout/LinedList"/>
    <dgm:cxn modelId="{67C3093D-0346-4869-91C2-4FAFC760477A}" type="presParOf" srcId="{6E47EF39-527B-4E78-9D5E-0A233EAF7533}" destId="{C2799068-C1A6-4596-BB40-8E54CFE60288}" srcOrd="14" destOrd="0" presId="urn:microsoft.com/office/officeart/2008/layout/LinedList"/>
    <dgm:cxn modelId="{025684F3-0A66-4642-9A0C-A3D3A4605634}" type="presParOf" srcId="{6E47EF39-527B-4E78-9D5E-0A233EAF7533}" destId="{5F4FFB6C-BE9B-4062-B966-4B8B7F4BF3C2}" srcOrd="15" destOrd="0" presId="urn:microsoft.com/office/officeart/2008/layout/LinedList"/>
    <dgm:cxn modelId="{EC9CFE41-CFB6-4A97-A569-9FE4F1A0378B}" type="presParOf" srcId="{6E47EF39-527B-4E78-9D5E-0A233EAF7533}" destId="{093FD384-2A73-4C95-9635-DCFB54444737}" srcOrd="16" destOrd="0" presId="urn:microsoft.com/office/officeart/2008/layout/LinedList"/>
    <dgm:cxn modelId="{9B113134-6D4D-4C76-98E0-FC6AD7032B52}" type="presParOf" srcId="{093FD384-2A73-4C95-9635-DCFB54444737}" destId="{A5CF4424-47DA-4BF6-AD0D-91F0C74589C4}" srcOrd="0" destOrd="0" presId="urn:microsoft.com/office/officeart/2008/layout/LinedList"/>
    <dgm:cxn modelId="{0C292231-362F-498F-92FC-2407D3C8CEA2}" type="presParOf" srcId="{093FD384-2A73-4C95-9635-DCFB54444737}" destId="{6CF3946F-0A6E-41B6-9F37-D3A3A6E4D89C}" srcOrd="1" destOrd="0" presId="urn:microsoft.com/office/officeart/2008/layout/LinedList"/>
    <dgm:cxn modelId="{9677C699-42F8-4BBA-94F4-6A1B42E5F74B}" type="presParOf" srcId="{093FD384-2A73-4C95-9635-DCFB54444737}" destId="{B5028069-2EAA-4105-88AC-A38D6B9B9658}" srcOrd="2" destOrd="0" presId="urn:microsoft.com/office/officeart/2008/layout/LinedList"/>
    <dgm:cxn modelId="{D021797B-A89B-4E95-9554-98AABCA07BDB}" type="presParOf" srcId="{6E47EF39-527B-4E78-9D5E-0A233EAF7533}" destId="{AFCFC04A-7DAF-48A4-9F04-1EF35A5CEBC0}" srcOrd="17" destOrd="0" presId="urn:microsoft.com/office/officeart/2008/layout/LinedList"/>
    <dgm:cxn modelId="{A351FA13-B91B-4B3F-A519-A1F1F42045D0}" type="presParOf" srcId="{6E47EF39-527B-4E78-9D5E-0A233EAF7533}" destId="{A9923EC0-4FE3-40FA-8757-567A2BAFAC77}" srcOrd="18" destOrd="0" presId="urn:microsoft.com/office/officeart/2008/layout/LinedList"/>
    <dgm:cxn modelId="{F02C44D8-D1B7-4BEE-B9F7-A35DB44C3E11}" type="presParOf" srcId="{6E47EF39-527B-4E78-9D5E-0A233EAF7533}" destId="{FAC40BA8-4A63-4AE2-BC22-75DB4ACA5F61}" srcOrd="19" destOrd="0" presId="urn:microsoft.com/office/officeart/2008/layout/LinedList"/>
    <dgm:cxn modelId="{2AEED060-014B-4E71-B266-443EF557B488}" type="presParOf" srcId="{FAC40BA8-4A63-4AE2-BC22-75DB4ACA5F61}" destId="{A337A507-94CD-45F3-981B-0A5BE457F8AD}" srcOrd="0" destOrd="0" presId="urn:microsoft.com/office/officeart/2008/layout/LinedList"/>
    <dgm:cxn modelId="{7D33625A-4FC0-4269-923D-AB0D329A1416}" type="presParOf" srcId="{FAC40BA8-4A63-4AE2-BC22-75DB4ACA5F61}" destId="{29B20E58-0248-4927-81B3-F0063200E9FB}" srcOrd="1" destOrd="0" presId="urn:microsoft.com/office/officeart/2008/layout/LinedList"/>
    <dgm:cxn modelId="{37C6728C-F05F-4801-B13A-D31C407B849D}" type="presParOf" srcId="{FAC40BA8-4A63-4AE2-BC22-75DB4ACA5F61}" destId="{077E9EE1-AA31-4EE1-AE5C-3E3203088C9F}" srcOrd="2" destOrd="0" presId="urn:microsoft.com/office/officeart/2008/layout/LinedList"/>
    <dgm:cxn modelId="{EF77C70A-6D0C-4FBA-B364-AA578210918C}" type="presParOf" srcId="{6E47EF39-527B-4E78-9D5E-0A233EAF7533}" destId="{988706FC-290E-4C75-ABB3-A24126ECF3E0}" srcOrd="20" destOrd="0" presId="urn:microsoft.com/office/officeart/2008/layout/LinedList"/>
    <dgm:cxn modelId="{D381984F-57CF-4BAC-BDE9-F6BFC051B132}" type="presParOf" srcId="{6E47EF39-527B-4E78-9D5E-0A233EAF7533}" destId="{2B757DD4-BF7F-428B-8519-7FAB3407BE72}" srcOrd="2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F89AFA-7BA1-4F91-A170-8BD19301E56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6AFE23-CB4E-49F0-BAAF-FC49B4E8808E}">
      <dgm:prSet/>
      <dgm:spPr/>
      <dgm:t>
        <a:bodyPr/>
        <a:lstStyle/>
        <a:p>
          <a:r>
            <a:rPr lang="en-US" b="1" dirty="0"/>
            <a:t>Critical Analysis</a:t>
          </a:r>
          <a:endParaRPr lang="en-US" dirty="0"/>
        </a:p>
      </dgm:t>
    </dgm:pt>
    <dgm:pt modelId="{D83290C8-8E76-4A86-953A-356843E3BABF}" type="parTrans" cxnId="{E4F8A1C6-B3C5-462C-A3AD-C785AF74E1FC}">
      <dgm:prSet/>
      <dgm:spPr/>
      <dgm:t>
        <a:bodyPr/>
        <a:lstStyle/>
        <a:p>
          <a:endParaRPr lang="en-US"/>
        </a:p>
      </dgm:t>
    </dgm:pt>
    <dgm:pt modelId="{C9CB95B0-718B-4D5D-9B42-E92F6CB4A409}" type="sibTrans" cxnId="{E4F8A1C6-B3C5-462C-A3AD-C785AF74E1FC}">
      <dgm:prSet/>
      <dgm:spPr/>
      <dgm:t>
        <a:bodyPr/>
        <a:lstStyle/>
        <a:p>
          <a:endParaRPr lang="en-US"/>
        </a:p>
      </dgm:t>
    </dgm:pt>
    <dgm:pt modelId="{E32BDB60-D76A-4187-94D5-056D998407C1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Improved efficiency by reducing administrative tasks (Greaves et al., 2026).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6DE0A6-B7F8-43E0-AFED-532DB7F2B5AD}" type="parTrans" cxnId="{8A0B04B3-6A34-4CD2-833F-7D6EECBA7F30}">
      <dgm:prSet/>
      <dgm:spPr/>
      <dgm:t>
        <a:bodyPr/>
        <a:lstStyle/>
        <a:p>
          <a:endParaRPr lang="en-US"/>
        </a:p>
      </dgm:t>
    </dgm:pt>
    <dgm:pt modelId="{B645F0CB-3028-424F-91E0-4ED8B134449E}" type="sibTrans" cxnId="{8A0B04B3-6A34-4CD2-833F-7D6EECBA7F30}">
      <dgm:prSet/>
      <dgm:spPr/>
      <dgm:t>
        <a:bodyPr/>
        <a:lstStyle/>
        <a:p>
          <a:endParaRPr lang="en-US"/>
        </a:p>
      </dgm:t>
    </dgm:pt>
    <dgm:pt modelId="{C7C61B9F-0CAE-48E1-98CC-480FA9788543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Increased patient engagement and self-management (KC et al., 2024).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337615-CC3A-4268-84A4-FA5D87BD09EF}" type="parTrans" cxnId="{B9E32788-B5F4-4043-AF66-B54CA32AC4DB}">
      <dgm:prSet/>
      <dgm:spPr/>
      <dgm:t>
        <a:bodyPr/>
        <a:lstStyle/>
        <a:p>
          <a:endParaRPr lang="en-US"/>
        </a:p>
      </dgm:t>
    </dgm:pt>
    <dgm:pt modelId="{DF225F5E-36A6-4014-9C3A-034FE4E10550}" type="sibTrans" cxnId="{B9E32788-B5F4-4043-AF66-B54CA32AC4DB}">
      <dgm:prSet/>
      <dgm:spPr/>
      <dgm:t>
        <a:bodyPr/>
        <a:lstStyle/>
        <a:p>
          <a:endParaRPr lang="en-US"/>
        </a:p>
      </dgm:t>
    </dgm:pt>
    <dgm:pt modelId="{31DBF3FD-0382-4035-8743-5E367D31A91D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Improved access to NHS services through one digital platform (NHS, 2025).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B616E1-0A8E-4E6B-B6CB-869150D72C5E}" type="parTrans" cxnId="{EE37FD5E-CCF0-4C7A-8EC5-495C060D8DFC}">
      <dgm:prSet/>
      <dgm:spPr/>
      <dgm:t>
        <a:bodyPr/>
        <a:lstStyle/>
        <a:p>
          <a:endParaRPr lang="en-US"/>
        </a:p>
      </dgm:t>
    </dgm:pt>
    <dgm:pt modelId="{54B67F1C-4A6E-45F8-A87E-C993FC386D46}" type="sibTrans" cxnId="{EE37FD5E-CCF0-4C7A-8EC5-495C060D8DFC}">
      <dgm:prSet/>
      <dgm:spPr/>
      <dgm:t>
        <a:bodyPr/>
        <a:lstStyle/>
        <a:p>
          <a:endParaRPr lang="en-US"/>
        </a:p>
      </dgm:t>
    </dgm:pt>
    <dgm:pt modelId="{4B381490-116A-4AEF-921C-08BD3F299A7E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Supported digital transformation across the NHS (Department of Health and Social Care, 2022).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BB7EC4-8D7D-49D5-96AD-AB5EF6A6753B}" type="parTrans" cxnId="{192E0D94-AAB3-458D-B6AB-395F52F786E0}">
      <dgm:prSet/>
      <dgm:spPr/>
      <dgm:t>
        <a:bodyPr/>
        <a:lstStyle/>
        <a:p>
          <a:endParaRPr lang="en-US"/>
        </a:p>
      </dgm:t>
    </dgm:pt>
    <dgm:pt modelId="{6DE728B1-F7B7-41A6-97B5-9654EACF50D7}" type="sibTrans" cxnId="{192E0D94-AAB3-458D-B6AB-395F52F786E0}">
      <dgm:prSet/>
      <dgm:spPr/>
      <dgm:t>
        <a:bodyPr/>
        <a:lstStyle/>
        <a:p>
          <a:endParaRPr lang="en-US"/>
        </a:p>
      </dgm:t>
    </dgm:pt>
    <dgm:pt modelId="{B718812E-E23F-49CD-BB24-82AB7B8159B8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Digital exclusion limits access for disadvantaged groups (Greaves et al., 2026; Wilson et al., 2024).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44CF74-3E99-42C3-B86F-A02C6A7702A3}" type="parTrans" cxnId="{DDEA910B-449E-4349-B42C-8B3157A6D8FD}">
      <dgm:prSet/>
      <dgm:spPr/>
      <dgm:t>
        <a:bodyPr/>
        <a:lstStyle/>
        <a:p>
          <a:endParaRPr lang="en-US"/>
        </a:p>
      </dgm:t>
    </dgm:pt>
    <dgm:pt modelId="{FC41E311-1AD7-41BE-B3FB-FB7EAB593ACB}" type="sibTrans" cxnId="{DDEA910B-449E-4349-B42C-8B3157A6D8FD}">
      <dgm:prSet/>
      <dgm:spPr/>
      <dgm:t>
        <a:bodyPr/>
        <a:lstStyle/>
        <a:p>
          <a:endParaRPr lang="en-US"/>
        </a:p>
      </dgm:t>
    </dgm:pt>
    <dgm:pt modelId="{DE8191BA-099F-4A99-A2A5-0F214231C1D4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Workforce readiness and digital skills remain significant challenges (Reidy et al., 2025; Holland Brown and Bewick, 2023).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AFC8BB-DBE5-4AD4-9C30-11DADBEAC97F}" type="parTrans" cxnId="{90A032E7-027E-47F8-AC80-19E5646C7860}">
      <dgm:prSet/>
      <dgm:spPr/>
      <dgm:t>
        <a:bodyPr/>
        <a:lstStyle/>
        <a:p>
          <a:endParaRPr lang="en-US"/>
        </a:p>
      </dgm:t>
    </dgm:pt>
    <dgm:pt modelId="{98F90D8B-A4B4-4436-80BE-47D83F6AC1A0}" type="sibTrans" cxnId="{90A032E7-027E-47F8-AC80-19E5646C7860}">
      <dgm:prSet/>
      <dgm:spPr/>
      <dgm:t>
        <a:bodyPr/>
        <a:lstStyle/>
        <a:p>
          <a:endParaRPr lang="en-US"/>
        </a:p>
      </dgm:t>
    </dgm:pt>
    <dgm:pt modelId="{6E5F3D2E-980B-48D5-8446-ECCD1BA14623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Concerns regarding privacy and data security may reduce patient trust (ICO, 2023; Data Protection Act 2018).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A22780-5DDF-4D11-88BA-87DE4DB892EB}" type="parTrans" cxnId="{ED9252BC-D3C3-426E-A4B4-854C15276FCF}">
      <dgm:prSet/>
      <dgm:spPr/>
      <dgm:t>
        <a:bodyPr/>
        <a:lstStyle/>
        <a:p>
          <a:endParaRPr lang="en-US"/>
        </a:p>
      </dgm:t>
    </dgm:pt>
    <dgm:pt modelId="{0671F08F-4CEC-41CA-90F6-89609F156240}" type="sibTrans" cxnId="{ED9252BC-D3C3-426E-A4B4-854C15276FCF}">
      <dgm:prSet/>
      <dgm:spPr/>
      <dgm:t>
        <a:bodyPr/>
        <a:lstStyle/>
        <a:p>
          <a:endParaRPr lang="en-US"/>
        </a:p>
      </dgm:t>
    </dgm:pt>
    <dgm:pt modelId="{C6706F35-44EB-4B63-A2D2-F9FC2369A746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Inconsistent implementation affects the effectiveness of the NHS App across </a:t>
          </a:r>
          <a:r>
            <a:rPr lang="en-US" sz="1600" b="1" dirty="0" err="1">
              <a:latin typeface="Arial" panose="020B0604020202020204" pitchFamily="34" charset="0"/>
              <a:cs typeface="Arial" panose="020B0604020202020204" pitchFamily="34" charset="0"/>
            </a:rPr>
            <a:t>organisations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 (Reidy et al., 2025).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2684FA-D211-4B57-98E2-9BF124AC0250}" type="parTrans" cxnId="{A0AB7C28-049C-4F43-95E1-C5712E681225}">
      <dgm:prSet/>
      <dgm:spPr/>
      <dgm:t>
        <a:bodyPr/>
        <a:lstStyle/>
        <a:p>
          <a:endParaRPr lang="en-US"/>
        </a:p>
      </dgm:t>
    </dgm:pt>
    <dgm:pt modelId="{C2FB59C0-CE52-4CF7-8075-E2BCF4751533}" type="sibTrans" cxnId="{A0AB7C28-049C-4F43-95E1-C5712E681225}">
      <dgm:prSet/>
      <dgm:spPr/>
      <dgm:t>
        <a:bodyPr/>
        <a:lstStyle/>
        <a:p>
          <a:endParaRPr lang="en-US"/>
        </a:p>
      </dgm:t>
    </dgm:pt>
    <dgm:pt modelId="{36385FC9-15AC-45D9-981E-27155541972A}" type="pres">
      <dgm:prSet presAssocID="{6BF89AFA-7BA1-4F91-A170-8BD19301E56F}" presName="vert0" presStyleCnt="0">
        <dgm:presLayoutVars>
          <dgm:dir/>
          <dgm:animOne val="branch"/>
          <dgm:animLvl val="lvl"/>
        </dgm:presLayoutVars>
      </dgm:prSet>
      <dgm:spPr/>
    </dgm:pt>
    <dgm:pt modelId="{A704C32B-DC02-4CDA-BCFE-A302FABD5204}" type="pres">
      <dgm:prSet presAssocID="{376AFE23-CB4E-49F0-BAAF-FC49B4E8808E}" presName="thickLine" presStyleLbl="alignNode1" presStyleIdx="0" presStyleCnt="1"/>
      <dgm:spPr/>
    </dgm:pt>
    <dgm:pt modelId="{2426941B-5CC5-4872-8251-10818AB239ED}" type="pres">
      <dgm:prSet presAssocID="{376AFE23-CB4E-49F0-BAAF-FC49B4E8808E}" presName="horz1" presStyleCnt="0"/>
      <dgm:spPr/>
    </dgm:pt>
    <dgm:pt modelId="{BA6C1A43-6ABE-4461-BC8C-116BA50B265C}" type="pres">
      <dgm:prSet presAssocID="{376AFE23-CB4E-49F0-BAAF-FC49B4E8808E}" presName="tx1" presStyleLbl="revTx" presStyleIdx="0" presStyleCnt="9"/>
      <dgm:spPr/>
    </dgm:pt>
    <dgm:pt modelId="{460D931F-D382-49F4-8F1B-B4A4DD7D3B7E}" type="pres">
      <dgm:prSet presAssocID="{376AFE23-CB4E-49F0-BAAF-FC49B4E8808E}" presName="vert1" presStyleCnt="0"/>
      <dgm:spPr/>
    </dgm:pt>
    <dgm:pt modelId="{B7B6A50F-6C04-4D79-A16E-E7BA99454E24}" type="pres">
      <dgm:prSet presAssocID="{E32BDB60-D76A-4187-94D5-056D998407C1}" presName="vertSpace2a" presStyleCnt="0"/>
      <dgm:spPr/>
    </dgm:pt>
    <dgm:pt modelId="{A5E17F07-D4F6-4380-A50F-4A6ED359CC83}" type="pres">
      <dgm:prSet presAssocID="{E32BDB60-D76A-4187-94D5-056D998407C1}" presName="horz2" presStyleCnt="0"/>
      <dgm:spPr/>
    </dgm:pt>
    <dgm:pt modelId="{ACF0613E-98FF-4056-845D-DC2CB44FD013}" type="pres">
      <dgm:prSet presAssocID="{E32BDB60-D76A-4187-94D5-056D998407C1}" presName="horzSpace2" presStyleCnt="0"/>
      <dgm:spPr/>
    </dgm:pt>
    <dgm:pt modelId="{BA32BEC9-A8AC-4728-B04B-713C716ADA1D}" type="pres">
      <dgm:prSet presAssocID="{E32BDB60-D76A-4187-94D5-056D998407C1}" presName="tx2" presStyleLbl="revTx" presStyleIdx="1" presStyleCnt="9"/>
      <dgm:spPr/>
    </dgm:pt>
    <dgm:pt modelId="{39D7337C-BE72-40C1-9BE1-9836B9D06379}" type="pres">
      <dgm:prSet presAssocID="{E32BDB60-D76A-4187-94D5-056D998407C1}" presName="vert2" presStyleCnt="0"/>
      <dgm:spPr/>
    </dgm:pt>
    <dgm:pt modelId="{E2147F6A-E773-4940-BFC8-F2E988F2C8D7}" type="pres">
      <dgm:prSet presAssocID="{E32BDB60-D76A-4187-94D5-056D998407C1}" presName="thinLine2b" presStyleLbl="callout" presStyleIdx="0" presStyleCnt="8"/>
      <dgm:spPr/>
    </dgm:pt>
    <dgm:pt modelId="{E2770C17-E7CE-4A10-80A2-1819B74AC43E}" type="pres">
      <dgm:prSet presAssocID="{E32BDB60-D76A-4187-94D5-056D998407C1}" presName="vertSpace2b" presStyleCnt="0"/>
      <dgm:spPr/>
    </dgm:pt>
    <dgm:pt modelId="{9A64AB3E-EAF7-4E6C-B400-C58A30CFE3D2}" type="pres">
      <dgm:prSet presAssocID="{C7C61B9F-0CAE-48E1-98CC-480FA9788543}" presName="horz2" presStyleCnt="0"/>
      <dgm:spPr/>
    </dgm:pt>
    <dgm:pt modelId="{AC0C48AC-4D34-43DD-B584-60C8F1BDBCEB}" type="pres">
      <dgm:prSet presAssocID="{C7C61B9F-0CAE-48E1-98CC-480FA9788543}" presName="horzSpace2" presStyleCnt="0"/>
      <dgm:spPr/>
    </dgm:pt>
    <dgm:pt modelId="{244A0C1E-E493-4F41-A974-F7CA05DBBF3F}" type="pres">
      <dgm:prSet presAssocID="{C7C61B9F-0CAE-48E1-98CC-480FA9788543}" presName="tx2" presStyleLbl="revTx" presStyleIdx="2" presStyleCnt="9"/>
      <dgm:spPr/>
    </dgm:pt>
    <dgm:pt modelId="{55C33539-FFB1-4512-9999-C919D5601013}" type="pres">
      <dgm:prSet presAssocID="{C7C61B9F-0CAE-48E1-98CC-480FA9788543}" presName="vert2" presStyleCnt="0"/>
      <dgm:spPr/>
    </dgm:pt>
    <dgm:pt modelId="{59D3EE80-5E6D-4D4F-9556-AB4D819CA055}" type="pres">
      <dgm:prSet presAssocID="{C7C61B9F-0CAE-48E1-98CC-480FA9788543}" presName="thinLine2b" presStyleLbl="callout" presStyleIdx="1" presStyleCnt="8"/>
      <dgm:spPr/>
    </dgm:pt>
    <dgm:pt modelId="{567847D4-6333-4966-B74D-CF11EBBB6D3F}" type="pres">
      <dgm:prSet presAssocID="{C7C61B9F-0CAE-48E1-98CC-480FA9788543}" presName="vertSpace2b" presStyleCnt="0"/>
      <dgm:spPr/>
    </dgm:pt>
    <dgm:pt modelId="{45F1C0E6-3501-44B4-B70E-BFB3F33DB2CB}" type="pres">
      <dgm:prSet presAssocID="{31DBF3FD-0382-4035-8743-5E367D31A91D}" presName="horz2" presStyleCnt="0"/>
      <dgm:spPr/>
    </dgm:pt>
    <dgm:pt modelId="{408A3EA3-1552-468F-A5B6-CDCC3A0F72D7}" type="pres">
      <dgm:prSet presAssocID="{31DBF3FD-0382-4035-8743-5E367D31A91D}" presName="horzSpace2" presStyleCnt="0"/>
      <dgm:spPr/>
    </dgm:pt>
    <dgm:pt modelId="{C0C4E36B-C9A7-495D-B9A8-87508DB85219}" type="pres">
      <dgm:prSet presAssocID="{31DBF3FD-0382-4035-8743-5E367D31A91D}" presName="tx2" presStyleLbl="revTx" presStyleIdx="3" presStyleCnt="9"/>
      <dgm:spPr/>
    </dgm:pt>
    <dgm:pt modelId="{3B87B52E-9153-4583-B07E-156898BB8F5D}" type="pres">
      <dgm:prSet presAssocID="{31DBF3FD-0382-4035-8743-5E367D31A91D}" presName="vert2" presStyleCnt="0"/>
      <dgm:spPr/>
    </dgm:pt>
    <dgm:pt modelId="{4865F8D6-DE10-48B7-B892-E52192AD5D9C}" type="pres">
      <dgm:prSet presAssocID="{31DBF3FD-0382-4035-8743-5E367D31A91D}" presName="thinLine2b" presStyleLbl="callout" presStyleIdx="2" presStyleCnt="8"/>
      <dgm:spPr/>
    </dgm:pt>
    <dgm:pt modelId="{321DF15A-0EE6-4EBD-9AAE-3E771632CC26}" type="pres">
      <dgm:prSet presAssocID="{31DBF3FD-0382-4035-8743-5E367D31A91D}" presName="vertSpace2b" presStyleCnt="0"/>
      <dgm:spPr/>
    </dgm:pt>
    <dgm:pt modelId="{47FF0636-A9D9-438A-B1A9-36D393DCB554}" type="pres">
      <dgm:prSet presAssocID="{4B381490-116A-4AEF-921C-08BD3F299A7E}" presName="horz2" presStyleCnt="0"/>
      <dgm:spPr/>
    </dgm:pt>
    <dgm:pt modelId="{CE3EC2E9-DFD6-488E-B73B-7767D412A923}" type="pres">
      <dgm:prSet presAssocID="{4B381490-116A-4AEF-921C-08BD3F299A7E}" presName="horzSpace2" presStyleCnt="0"/>
      <dgm:spPr/>
    </dgm:pt>
    <dgm:pt modelId="{7B5BB23D-5746-4B2C-9C8E-7DA5DBFA2369}" type="pres">
      <dgm:prSet presAssocID="{4B381490-116A-4AEF-921C-08BD3F299A7E}" presName="tx2" presStyleLbl="revTx" presStyleIdx="4" presStyleCnt="9"/>
      <dgm:spPr/>
    </dgm:pt>
    <dgm:pt modelId="{DB2FC960-437C-4009-8AC8-7F366FDA0E30}" type="pres">
      <dgm:prSet presAssocID="{4B381490-116A-4AEF-921C-08BD3F299A7E}" presName="vert2" presStyleCnt="0"/>
      <dgm:spPr/>
    </dgm:pt>
    <dgm:pt modelId="{E209ED6B-CA68-4383-B3BC-02B2CBAC0718}" type="pres">
      <dgm:prSet presAssocID="{4B381490-116A-4AEF-921C-08BD3F299A7E}" presName="thinLine2b" presStyleLbl="callout" presStyleIdx="3" presStyleCnt="8"/>
      <dgm:spPr/>
    </dgm:pt>
    <dgm:pt modelId="{2C90D1BF-D075-4D15-AB38-ED88854D94C2}" type="pres">
      <dgm:prSet presAssocID="{4B381490-116A-4AEF-921C-08BD3F299A7E}" presName="vertSpace2b" presStyleCnt="0"/>
      <dgm:spPr/>
    </dgm:pt>
    <dgm:pt modelId="{9FDEEC1A-8592-402B-A7FB-8F0169E1D7CC}" type="pres">
      <dgm:prSet presAssocID="{B718812E-E23F-49CD-BB24-82AB7B8159B8}" presName="horz2" presStyleCnt="0"/>
      <dgm:spPr/>
    </dgm:pt>
    <dgm:pt modelId="{70A25768-3784-4DD5-82BA-4AABCD33C466}" type="pres">
      <dgm:prSet presAssocID="{B718812E-E23F-49CD-BB24-82AB7B8159B8}" presName="horzSpace2" presStyleCnt="0"/>
      <dgm:spPr/>
    </dgm:pt>
    <dgm:pt modelId="{F65724C2-A3B7-4B7D-B5CE-BCB14EFC4830}" type="pres">
      <dgm:prSet presAssocID="{B718812E-E23F-49CD-BB24-82AB7B8159B8}" presName="tx2" presStyleLbl="revTx" presStyleIdx="5" presStyleCnt="9"/>
      <dgm:spPr/>
    </dgm:pt>
    <dgm:pt modelId="{45970392-6C66-4E97-86C6-D09C0EFA052B}" type="pres">
      <dgm:prSet presAssocID="{B718812E-E23F-49CD-BB24-82AB7B8159B8}" presName="vert2" presStyleCnt="0"/>
      <dgm:spPr/>
    </dgm:pt>
    <dgm:pt modelId="{2E83CF28-5A22-4FB9-8A98-496B6E482FFB}" type="pres">
      <dgm:prSet presAssocID="{B718812E-E23F-49CD-BB24-82AB7B8159B8}" presName="thinLine2b" presStyleLbl="callout" presStyleIdx="4" presStyleCnt="8"/>
      <dgm:spPr/>
    </dgm:pt>
    <dgm:pt modelId="{4609A04D-915A-4BEC-96D8-971684D487C1}" type="pres">
      <dgm:prSet presAssocID="{B718812E-E23F-49CD-BB24-82AB7B8159B8}" presName="vertSpace2b" presStyleCnt="0"/>
      <dgm:spPr/>
    </dgm:pt>
    <dgm:pt modelId="{4F375690-0689-41B0-B7F9-EB4863F779F8}" type="pres">
      <dgm:prSet presAssocID="{DE8191BA-099F-4A99-A2A5-0F214231C1D4}" presName="horz2" presStyleCnt="0"/>
      <dgm:spPr/>
    </dgm:pt>
    <dgm:pt modelId="{5F6E8A36-E1DD-4D7A-B0C6-60C5E78C2480}" type="pres">
      <dgm:prSet presAssocID="{DE8191BA-099F-4A99-A2A5-0F214231C1D4}" presName="horzSpace2" presStyleCnt="0"/>
      <dgm:spPr/>
    </dgm:pt>
    <dgm:pt modelId="{CADDCE56-82EF-405F-81D6-F5831B38AF0F}" type="pres">
      <dgm:prSet presAssocID="{DE8191BA-099F-4A99-A2A5-0F214231C1D4}" presName="tx2" presStyleLbl="revTx" presStyleIdx="6" presStyleCnt="9"/>
      <dgm:spPr/>
    </dgm:pt>
    <dgm:pt modelId="{9F746E73-B1F6-48BE-AB8D-F146B79EE013}" type="pres">
      <dgm:prSet presAssocID="{DE8191BA-099F-4A99-A2A5-0F214231C1D4}" presName="vert2" presStyleCnt="0"/>
      <dgm:spPr/>
    </dgm:pt>
    <dgm:pt modelId="{50802BDA-B62D-4FBC-95C1-EAE30E3E5764}" type="pres">
      <dgm:prSet presAssocID="{DE8191BA-099F-4A99-A2A5-0F214231C1D4}" presName="thinLine2b" presStyleLbl="callout" presStyleIdx="5" presStyleCnt="8"/>
      <dgm:spPr/>
    </dgm:pt>
    <dgm:pt modelId="{F9F8FEF0-C613-442D-ADD9-96D9B82DC1DB}" type="pres">
      <dgm:prSet presAssocID="{DE8191BA-099F-4A99-A2A5-0F214231C1D4}" presName="vertSpace2b" presStyleCnt="0"/>
      <dgm:spPr/>
    </dgm:pt>
    <dgm:pt modelId="{D44DD007-77D7-46AB-A8E6-40C64FD3B9CB}" type="pres">
      <dgm:prSet presAssocID="{6E5F3D2E-980B-48D5-8446-ECCD1BA14623}" presName="horz2" presStyleCnt="0"/>
      <dgm:spPr/>
    </dgm:pt>
    <dgm:pt modelId="{CB2D0E7E-A8F7-44B2-99EB-E832427E2FCB}" type="pres">
      <dgm:prSet presAssocID="{6E5F3D2E-980B-48D5-8446-ECCD1BA14623}" presName="horzSpace2" presStyleCnt="0"/>
      <dgm:spPr/>
    </dgm:pt>
    <dgm:pt modelId="{CA4F0382-D3C0-4759-B72E-AA6045C3F05A}" type="pres">
      <dgm:prSet presAssocID="{6E5F3D2E-980B-48D5-8446-ECCD1BA14623}" presName="tx2" presStyleLbl="revTx" presStyleIdx="7" presStyleCnt="9"/>
      <dgm:spPr/>
    </dgm:pt>
    <dgm:pt modelId="{C779D8A3-0B20-4A45-9473-BDC5A9D1525D}" type="pres">
      <dgm:prSet presAssocID="{6E5F3D2E-980B-48D5-8446-ECCD1BA14623}" presName="vert2" presStyleCnt="0"/>
      <dgm:spPr/>
    </dgm:pt>
    <dgm:pt modelId="{3367708B-AB53-41FA-807C-2381E8CC368C}" type="pres">
      <dgm:prSet presAssocID="{6E5F3D2E-980B-48D5-8446-ECCD1BA14623}" presName="thinLine2b" presStyleLbl="callout" presStyleIdx="6" presStyleCnt="8"/>
      <dgm:spPr/>
    </dgm:pt>
    <dgm:pt modelId="{4A0DBA04-4D8C-4E22-A3A1-4747236CB9B0}" type="pres">
      <dgm:prSet presAssocID="{6E5F3D2E-980B-48D5-8446-ECCD1BA14623}" presName="vertSpace2b" presStyleCnt="0"/>
      <dgm:spPr/>
    </dgm:pt>
    <dgm:pt modelId="{F6B2228C-7A90-44BE-B118-295A055F6B99}" type="pres">
      <dgm:prSet presAssocID="{C6706F35-44EB-4B63-A2D2-F9FC2369A746}" presName="horz2" presStyleCnt="0"/>
      <dgm:spPr/>
    </dgm:pt>
    <dgm:pt modelId="{F3D5AA3E-1F88-4829-ABBD-1676AE7C768D}" type="pres">
      <dgm:prSet presAssocID="{C6706F35-44EB-4B63-A2D2-F9FC2369A746}" presName="horzSpace2" presStyleCnt="0"/>
      <dgm:spPr/>
    </dgm:pt>
    <dgm:pt modelId="{5EA70CF6-9A8F-4CA7-905D-0A7CBB5CB1A0}" type="pres">
      <dgm:prSet presAssocID="{C6706F35-44EB-4B63-A2D2-F9FC2369A746}" presName="tx2" presStyleLbl="revTx" presStyleIdx="8" presStyleCnt="9"/>
      <dgm:spPr/>
    </dgm:pt>
    <dgm:pt modelId="{0D8F0B00-453F-48D3-AD69-D6B3E300A559}" type="pres">
      <dgm:prSet presAssocID="{C6706F35-44EB-4B63-A2D2-F9FC2369A746}" presName="vert2" presStyleCnt="0"/>
      <dgm:spPr/>
    </dgm:pt>
    <dgm:pt modelId="{453AC501-9E3C-4E75-A491-CAC93FDC052E}" type="pres">
      <dgm:prSet presAssocID="{C6706F35-44EB-4B63-A2D2-F9FC2369A746}" presName="thinLine2b" presStyleLbl="callout" presStyleIdx="7" presStyleCnt="8"/>
      <dgm:spPr/>
    </dgm:pt>
    <dgm:pt modelId="{56CAF50C-9504-4876-B55E-9CF581170921}" type="pres">
      <dgm:prSet presAssocID="{C6706F35-44EB-4B63-A2D2-F9FC2369A746}" presName="vertSpace2b" presStyleCnt="0"/>
      <dgm:spPr/>
    </dgm:pt>
  </dgm:ptLst>
  <dgm:cxnLst>
    <dgm:cxn modelId="{DDEA910B-449E-4349-B42C-8B3157A6D8FD}" srcId="{376AFE23-CB4E-49F0-BAAF-FC49B4E8808E}" destId="{B718812E-E23F-49CD-BB24-82AB7B8159B8}" srcOrd="4" destOrd="0" parTransId="{6344CF74-3E99-42C3-B86F-A02C6A7702A3}" sibTransId="{FC41E311-1AD7-41BE-B3FB-FB7EAB593ACB}"/>
    <dgm:cxn modelId="{269A4C0C-6A90-45BD-8CB7-7C89EA86A882}" type="presOf" srcId="{6E5F3D2E-980B-48D5-8446-ECCD1BA14623}" destId="{CA4F0382-D3C0-4759-B72E-AA6045C3F05A}" srcOrd="0" destOrd="0" presId="urn:microsoft.com/office/officeart/2008/layout/LinedList"/>
    <dgm:cxn modelId="{A0AB7C28-049C-4F43-95E1-C5712E681225}" srcId="{376AFE23-CB4E-49F0-BAAF-FC49B4E8808E}" destId="{C6706F35-44EB-4B63-A2D2-F9FC2369A746}" srcOrd="7" destOrd="0" parTransId="{142684FA-D211-4B57-98E2-9BF124AC0250}" sibTransId="{C2FB59C0-CE52-4CF7-8075-E2BCF4751533}"/>
    <dgm:cxn modelId="{C8897731-344C-4EEF-BC8D-0CB8269402EA}" type="presOf" srcId="{376AFE23-CB4E-49F0-BAAF-FC49B4E8808E}" destId="{BA6C1A43-6ABE-4461-BC8C-116BA50B265C}" srcOrd="0" destOrd="0" presId="urn:microsoft.com/office/officeart/2008/layout/LinedList"/>
    <dgm:cxn modelId="{EE37FD5E-CCF0-4C7A-8EC5-495C060D8DFC}" srcId="{376AFE23-CB4E-49F0-BAAF-FC49B4E8808E}" destId="{31DBF3FD-0382-4035-8743-5E367D31A91D}" srcOrd="2" destOrd="0" parTransId="{59B616E1-0A8E-4E6B-B6CB-869150D72C5E}" sibTransId="{54B67F1C-4A6E-45F8-A87E-C993FC386D46}"/>
    <dgm:cxn modelId="{605A077A-129F-4A98-B4A0-8A69132A19D9}" type="presOf" srcId="{31DBF3FD-0382-4035-8743-5E367D31A91D}" destId="{C0C4E36B-C9A7-495D-B9A8-87508DB85219}" srcOrd="0" destOrd="0" presId="urn:microsoft.com/office/officeart/2008/layout/LinedList"/>
    <dgm:cxn modelId="{B9E32788-B5F4-4043-AF66-B54CA32AC4DB}" srcId="{376AFE23-CB4E-49F0-BAAF-FC49B4E8808E}" destId="{C7C61B9F-0CAE-48E1-98CC-480FA9788543}" srcOrd="1" destOrd="0" parTransId="{CA337615-CC3A-4268-84A4-FA5D87BD09EF}" sibTransId="{DF225F5E-36A6-4014-9C3A-034FE4E10550}"/>
    <dgm:cxn modelId="{13E30E92-A340-4C46-91D0-DB9F70DCD949}" type="presOf" srcId="{4B381490-116A-4AEF-921C-08BD3F299A7E}" destId="{7B5BB23D-5746-4B2C-9C8E-7DA5DBFA2369}" srcOrd="0" destOrd="0" presId="urn:microsoft.com/office/officeart/2008/layout/LinedList"/>
    <dgm:cxn modelId="{192E0D94-AAB3-458D-B6AB-395F52F786E0}" srcId="{376AFE23-CB4E-49F0-BAAF-FC49B4E8808E}" destId="{4B381490-116A-4AEF-921C-08BD3F299A7E}" srcOrd="3" destOrd="0" parTransId="{53BB7EC4-8D7D-49D5-96AD-AB5EF6A6753B}" sibTransId="{6DE728B1-F7B7-41A6-97B5-9654EACF50D7}"/>
    <dgm:cxn modelId="{A1121C94-F17D-42A1-9D64-99220647DE01}" type="presOf" srcId="{C6706F35-44EB-4B63-A2D2-F9FC2369A746}" destId="{5EA70CF6-9A8F-4CA7-905D-0A7CBB5CB1A0}" srcOrd="0" destOrd="0" presId="urn:microsoft.com/office/officeart/2008/layout/LinedList"/>
    <dgm:cxn modelId="{25B67B9A-E03D-4B82-8FD3-9802B87201E5}" type="presOf" srcId="{C7C61B9F-0CAE-48E1-98CC-480FA9788543}" destId="{244A0C1E-E493-4F41-A974-F7CA05DBBF3F}" srcOrd="0" destOrd="0" presId="urn:microsoft.com/office/officeart/2008/layout/LinedList"/>
    <dgm:cxn modelId="{8A0B04B3-6A34-4CD2-833F-7D6EECBA7F30}" srcId="{376AFE23-CB4E-49F0-BAAF-FC49B4E8808E}" destId="{E32BDB60-D76A-4187-94D5-056D998407C1}" srcOrd="0" destOrd="0" parTransId="{396DE0A6-B7F8-43E0-AFED-532DB7F2B5AD}" sibTransId="{B645F0CB-3028-424F-91E0-4ED8B134449E}"/>
    <dgm:cxn modelId="{ED9252BC-D3C3-426E-A4B4-854C15276FCF}" srcId="{376AFE23-CB4E-49F0-BAAF-FC49B4E8808E}" destId="{6E5F3D2E-980B-48D5-8446-ECCD1BA14623}" srcOrd="6" destOrd="0" parTransId="{B0A22780-5DDF-4D11-88BA-87DE4DB892EB}" sibTransId="{0671F08F-4CEC-41CA-90F6-89609F156240}"/>
    <dgm:cxn modelId="{2BA6B7C3-ECD6-42AD-87A8-7720A4BEB123}" type="presOf" srcId="{E32BDB60-D76A-4187-94D5-056D998407C1}" destId="{BA32BEC9-A8AC-4728-B04B-713C716ADA1D}" srcOrd="0" destOrd="0" presId="urn:microsoft.com/office/officeart/2008/layout/LinedList"/>
    <dgm:cxn modelId="{E4F8A1C6-B3C5-462C-A3AD-C785AF74E1FC}" srcId="{6BF89AFA-7BA1-4F91-A170-8BD19301E56F}" destId="{376AFE23-CB4E-49F0-BAAF-FC49B4E8808E}" srcOrd="0" destOrd="0" parTransId="{D83290C8-8E76-4A86-953A-356843E3BABF}" sibTransId="{C9CB95B0-718B-4D5D-9B42-E92F6CB4A409}"/>
    <dgm:cxn modelId="{76EF32D9-1059-4526-8797-04CAF13D2E09}" type="presOf" srcId="{B718812E-E23F-49CD-BB24-82AB7B8159B8}" destId="{F65724C2-A3B7-4B7D-B5CE-BCB14EFC4830}" srcOrd="0" destOrd="0" presId="urn:microsoft.com/office/officeart/2008/layout/LinedList"/>
    <dgm:cxn modelId="{90A032E7-027E-47F8-AC80-19E5646C7860}" srcId="{376AFE23-CB4E-49F0-BAAF-FC49B4E8808E}" destId="{DE8191BA-099F-4A99-A2A5-0F214231C1D4}" srcOrd="5" destOrd="0" parTransId="{12AFC8BB-DBE5-4AD4-9C30-11DADBEAC97F}" sibTransId="{98F90D8B-A4B4-4436-80BE-47D83F6AC1A0}"/>
    <dgm:cxn modelId="{6EEC59FD-95DE-46C7-94F8-6D1C97EF2100}" type="presOf" srcId="{6BF89AFA-7BA1-4F91-A170-8BD19301E56F}" destId="{36385FC9-15AC-45D9-981E-27155541972A}" srcOrd="0" destOrd="0" presId="urn:microsoft.com/office/officeart/2008/layout/LinedList"/>
    <dgm:cxn modelId="{0F5C7CFE-987E-49FC-BC22-8AA8F87AE7A9}" type="presOf" srcId="{DE8191BA-099F-4A99-A2A5-0F214231C1D4}" destId="{CADDCE56-82EF-405F-81D6-F5831B38AF0F}" srcOrd="0" destOrd="0" presId="urn:microsoft.com/office/officeart/2008/layout/LinedList"/>
    <dgm:cxn modelId="{F509DDAA-1AF0-476B-B2C9-2FE45AC8E5B1}" type="presParOf" srcId="{36385FC9-15AC-45D9-981E-27155541972A}" destId="{A704C32B-DC02-4CDA-BCFE-A302FABD5204}" srcOrd="0" destOrd="0" presId="urn:microsoft.com/office/officeart/2008/layout/LinedList"/>
    <dgm:cxn modelId="{F945E2BC-1B1F-4B9C-B1D2-25D602139397}" type="presParOf" srcId="{36385FC9-15AC-45D9-981E-27155541972A}" destId="{2426941B-5CC5-4872-8251-10818AB239ED}" srcOrd="1" destOrd="0" presId="urn:microsoft.com/office/officeart/2008/layout/LinedList"/>
    <dgm:cxn modelId="{FD93DD12-DCE9-40A5-BDD9-3007A3875BD4}" type="presParOf" srcId="{2426941B-5CC5-4872-8251-10818AB239ED}" destId="{BA6C1A43-6ABE-4461-BC8C-116BA50B265C}" srcOrd="0" destOrd="0" presId="urn:microsoft.com/office/officeart/2008/layout/LinedList"/>
    <dgm:cxn modelId="{024CFD59-FCA3-4246-A88B-647AF6E65C21}" type="presParOf" srcId="{2426941B-5CC5-4872-8251-10818AB239ED}" destId="{460D931F-D382-49F4-8F1B-B4A4DD7D3B7E}" srcOrd="1" destOrd="0" presId="urn:microsoft.com/office/officeart/2008/layout/LinedList"/>
    <dgm:cxn modelId="{80BF2CCA-EA31-4D3C-A0D4-0B2B3F916642}" type="presParOf" srcId="{460D931F-D382-49F4-8F1B-B4A4DD7D3B7E}" destId="{B7B6A50F-6C04-4D79-A16E-E7BA99454E24}" srcOrd="0" destOrd="0" presId="urn:microsoft.com/office/officeart/2008/layout/LinedList"/>
    <dgm:cxn modelId="{B0CA91A3-26AC-46CB-BA17-DE931837ED5F}" type="presParOf" srcId="{460D931F-D382-49F4-8F1B-B4A4DD7D3B7E}" destId="{A5E17F07-D4F6-4380-A50F-4A6ED359CC83}" srcOrd="1" destOrd="0" presId="urn:microsoft.com/office/officeart/2008/layout/LinedList"/>
    <dgm:cxn modelId="{A21AD09D-2314-42D6-A0C3-F06007169CAD}" type="presParOf" srcId="{A5E17F07-D4F6-4380-A50F-4A6ED359CC83}" destId="{ACF0613E-98FF-4056-845D-DC2CB44FD013}" srcOrd="0" destOrd="0" presId="urn:microsoft.com/office/officeart/2008/layout/LinedList"/>
    <dgm:cxn modelId="{1E4FE7A7-EC26-4378-8A6E-02A6F5384AF7}" type="presParOf" srcId="{A5E17F07-D4F6-4380-A50F-4A6ED359CC83}" destId="{BA32BEC9-A8AC-4728-B04B-713C716ADA1D}" srcOrd="1" destOrd="0" presId="urn:microsoft.com/office/officeart/2008/layout/LinedList"/>
    <dgm:cxn modelId="{EAF8FBE2-9397-4FF5-BBA9-109292205559}" type="presParOf" srcId="{A5E17F07-D4F6-4380-A50F-4A6ED359CC83}" destId="{39D7337C-BE72-40C1-9BE1-9836B9D06379}" srcOrd="2" destOrd="0" presId="urn:microsoft.com/office/officeart/2008/layout/LinedList"/>
    <dgm:cxn modelId="{08653F57-97ED-446F-B42B-CB542D95C544}" type="presParOf" srcId="{460D931F-D382-49F4-8F1B-B4A4DD7D3B7E}" destId="{E2147F6A-E773-4940-BFC8-F2E988F2C8D7}" srcOrd="2" destOrd="0" presId="urn:microsoft.com/office/officeart/2008/layout/LinedList"/>
    <dgm:cxn modelId="{2DD59018-AB71-4DF0-8901-3C68B884AC25}" type="presParOf" srcId="{460D931F-D382-49F4-8F1B-B4A4DD7D3B7E}" destId="{E2770C17-E7CE-4A10-80A2-1819B74AC43E}" srcOrd="3" destOrd="0" presId="urn:microsoft.com/office/officeart/2008/layout/LinedList"/>
    <dgm:cxn modelId="{E64F760C-827C-4284-BE54-E2C7BA33DC78}" type="presParOf" srcId="{460D931F-D382-49F4-8F1B-B4A4DD7D3B7E}" destId="{9A64AB3E-EAF7-4E6C-B400-C58A30CFE3D2}" srcOrd="4" destOrd="0" presId="urn:microsoft.com/office/officeart/2008/layout/LinedList"/>
    <dgm:cxn modelId="{4A5BF2AC-1524-4EE9-B79C-23D7A892447F}" type="presParOf" srcId="{9A64AB3E-EAF7-4E6C-B400-C58A30CFE3D2}" destId="{AC0C48AC-4D34-43DD-B584-60C8F1BDBCEB}" srcOrd="0" destOrd="0" presId="urn:microsoft.com/office/officeart/2008/layout/LinedList"/>
    <dgm:cxn modelId="{3778663F-9DB9-4983-80BF-C39DEF78DABC}" type="presParOf" srcId="{9A64AB3E-EAF7-4E6C-B400-C58A30CFE3D2}" destId="{244A0C1E-E493-4F41-A974-F7CA05DBBF3F}" srcOrd="1" destOrd="0" presId="urn:microsoft.com/office/officeart/2008/layout/LinedList"/>
    <dgm:cxn modelId="{F351F065-1938-4B92-A676-E3725C25867B}" type="presParOf" srcId="{9A64AB3E-EAF7-4E6C-B400-C58A30CFE3D2}" destId="{55C33539-FFB1-4512-9999-C919D5601013}" srcOrd="2" destOrd="0" presId="urn:microsoft.com/office/officeart/2008/layout/LinedList"/>
    <dgm:cxn modelId="{E3AD638F-E26F-41C5-AE46-D21A072C8712}" type="presParOf" srcId="{460D931F-D382-49F4-8F1B-B4A4DD7D3B7E}" destId="{59D3EE80-5E6D-4D4F-9556-AB4D819CA055}" srcOrd="5" destOrd="0" presId="urn:microsoft.com/office/officeart/2008/layout/LinedList"/>
    <dgm:cxn modelId="{A33E49B4-098C-4D5C-847F-F13977F9AA4D}" type="presParOf" srcId="{460D931F-D382-49F4-8F1B-B4A4DD7D3B7E}" destId="{567847D4-6333-4966-B74D-CF11EBBB6D3F}" srcOrd="6" destOrd="0" presId="urn:microsoft.com/office/officeart/2008/layout/LinedList"/>
    <dgm:cxn modelId="{C4BAC510-D912-4B04-8E2C-9CB6DC03E7B3}" type="presParOf" srcId="{460D931F-D382-49F4-8F1B-B4A4DD7D3B7E}" destId="{45F1C0E6-3501-44B4-B70E-BFB3F33DB2CB}" srcOrd="7" destOrd="0" presId="urn:microsoft.com/office/officeart/2008/layout/LinedList"/>
    <dgm:cxn modelId="{4EDCFB4F-0199-4933-9F12-8272DFE917B5}" type="presParOf" srcId="{45F1C0E6-3501-44B4-B70E-BFB3F33DB2CB}" destId="{408A3EA3-1552-468F-A5B6-CDCC3A0F72D7}" srcOrd="0" destOrd="0" presId="urn:microsoft.com/office/officeart/2008/layout/LinedList"/>
    <dgm:cxn modelId="{DA7D575F-2EF3-497D-A338-7D02874564D8}" type="presParOf" srcId="{45F1C0E6-3501-44B4-B70E-BFB3F33DB2CB}" destId="{C0C4E36B-C9A7-495D-B9A8-87508DB85219}" srcOrd="1" destOrd="0" presId="urn:microsoft.com/office/officeart/2008/layout/LinedList"/>
    <dgm:cxn modelId="{248D0972-5D33-49CB-B3D1-3BB66354D4A8}" type="presParOf" srcId="{45F1C0E6-3501-44B4-B70E-BFB3F33DB2CB}" destId="{3B87B52E-9153-4583-B07E-156898BB8F5D}" srcOrd="2" destOrd="0" presId="urn:microsoft.com/office/officeart/2008/layout/LinedList"/>
    <dgm:cxn modelId="{38265008-25B3-4223-BBEF-FC8D8A21CF07}" type="presParOf" srcId="{460D931F-D382-49F4-8F1B-B4A4DD7D3B7E}" destId="{4865F8D6-DE10-48B7-B892-E52192AD5D9C}" srcOrd="8" destOrd="0" presId="urn:microsoft.com/office/officeart/2008/layout/LinedList"/>
    <dgm:cxn modelId="{4F64701B-B31C-455A-9CCF-FFFDB893A80B}" type="presParOf" srcId="{460D931F-D382-49F4-8F1B-B4A4DD7D3B7E}" destId="{321DF15A-0EE6-4EBD-9AAE-3E771632CC26}" srcOrd="9" destOrd="0" presId="urn:microsoft.com/office/officeart/2008/layout/LinedList"/>
    <dgm:cxn modelId="{61BF9580-CF83-4951-8BBB-5AF5DE7AE173}" type="presParOf" srcId="{460D931F-D382-49F4-8F1B-B4A4DD7D3B7E}" destId="{47FF0636-A9D9-438A-B1A9-36D393DCB554}" srcOrd="10" destOrd="0" presId="urn:microsoft.com/office/officeart/2008/layout/LinedList"/>
    <dgm:cxn modelId="{6535D124-B7EA-496F-BE08-C3D52ABF597D}" type="presParOf" srcId="{47FF0636-A9D9-438A-B1A9-36D393DCB554}" destId="{CE3EC2E9-DFD6-488E-B73B-7767D412A923}" srcOrd="0" destOrd="0" presId="urn:microsoft.com/office/officeart/2008/layout/LinedList"/>
    <dgm:cxn modelId="{4951FF91-B2AB-4B36-8A58-7B78F3940D56}" type="presParOf" srcId="{47FF0636-A9D9-438A-B1A9-36D393DCB554}" destId="{7B5BB23D-5746-4B2C-9C8E-7DA5DBFA2369}" srcOrd="1" destOrd="0" presId="urn:microsoft.com/office/officeart/2008/layout/LinedList"/>
    <dgm:cxn modelId="{8ACAE591-2616-495D-BB8D-7E8A243981EC}" type="presParOf" srcId="{47FF0636-A9D9-438A-B1A9-36D393DCB554}" destId="{DB2FC960-437C-4009-8AC8-7F366FDA0E30}" srcOrd="2" destOrd="0" presId="urn:microsoft.com/office/officeart/2008/layout/LinedList"/>
    <dgm:cxn modelId="{55D33C62-F9A3-4ABD-BC48-B19C2F6F9E4B}" type="presParOf" srcId="{460D931F-D382-49F4-8F1B-B4A4DD7D3B7E}" destId="{E209ED6B-CA68-4383-B3BC-02B2CBAC0718}" srcOrd="11" destOrd="0" presId="urn:microsoft.com/office/officeart/2008/layout/LinedList"/>
    <dgm:cxn modelId="{FE17FD02-F324-43AC-AA01-603ACE89352A}" type="presParOf" srcId="{460D931F-D382-49F4-8F1B-B4A4DD7D3B7E}" destId="{2C90D1BF-D075-4D15-AB38-ED88854D94C2}" srcOrd="12" destOrd="0" presId="urn:microsoft.com/office/officeart/2008/layout/LinedList"/>
    <dgm:cxn modelId="{707EB3DB-24AF-4E86-8624-286DED31F8F5}" type="presParOf" srcId="{460D931F-D382-49F4-8F1B-B4A4DD7D3B7E}" destId="{9FDEEC1A-8592-402B-A7FB-8F0169E1D7CC}" srcOrd="13" destOrd="0" presId="urn:microsoft.com/office/officeart/2008/layout/LinedList"/>
    <dgm:cxn modelId="{87957DD5-1E71-4046-AFE0-B68979DBB6DD}" type="presParOf" srcId="{9FDEEC1A-8592-402B-A7FB-8F0169E1D7CC}" destId="{70A25768-3784-4DD5-82BA-4AABCD33C466}" srcOrd="0" destOrd="0" presId="urn:microsoft.com/office/officeart/2008/layout/LinedList"/>
    <dgm:cxn modelId="{9C056E14-482E-4B8C-A259-7369B0E2F719}" type="presParOf" srcId="{9FDEEC1A-8592-402B-A7FB-8F0169E1D7CC}" destId="{F65724C2-A3B7-4B7D-B5CE-BCB14EFC4830}" srcOrd="1" destOrd="0" presId="urn:microsoft.com/office/officeart/2008/layout/LinedList"/>
    <dgm:cxn modelId="{3B194D3A-9BC8-402E-9133-B8A4E11A6143}" type="presParOf" srcId="{9FDEEC1A-8592-402B-A7FB-8F0169E1D7CC}" destId="{45970392-6C66-4E97-86C6-D09C0EFA052B}" srcOrd="2" destOrd="0" presId="urn:microsoft.com/office/officeart/2008/layout/LinedList"/>
    <dgm:cxn modelId="{C33062C1-4B2C-4E36-BD31-3A8C3DDC6FB1}" type="presParOf" srcId="{460D931F-D382-49F4-8F1B-B4A4DD7D3B7E}" destId="{2E83CF28-5A22-4FB9-8A98-496B6E482FFB}" srcOrd="14" destOrd="0" presId="urn:microsoft.com/office/officeart/2008/layout/LinedList"/>
    <dgm:cxn modelId="{C5C72167-7B87-42BA-A76D-6DD297081562}" type="presParOf" srcId="{460D931F-D382-49F4-8F1B-B4A4DD7D3B7E}" destId="{4609A04D-915A-4BEC-96D8-971684D487C1}" srcOrd="15" destOrd="0" presId="urn:microsoft.com/office/officeart/2008/layout/LinedList"/>
    <dgm:cxn modelId="{CB619693-BEE9-4B92-816D-601F550F8825}" type="presParOf" srcId="{460D931F-D382-49F4-8F1B-B4A4DD7D3B7E}" destId="{4F375690-0689-41B0-B7F9-EB4863F779F8}" srcOrd="16" destOrd="0" presId="urn:microsoft.com/office/officeart/2008/layout/LinedList"/>
    <dgm:cxn modelId="{D254EE86-DF9A-45BE-9AB9-6623D7502AF1}" type="presParOf" srcId="{4F375690-0689-41B0-B7F9-EB4863F779F8}" destId="{5F6E8A36-E1DD-4D7A-B0C6-60C5E78C2480}" srcOrd="0" destOrd="0" presId="urn:microsoft.com/office/officeart/2008/layout/LinedList"/>
    <dgm:cxn modelId="{5FFD023B-4E7A-4797-B5BE-51ADE6854DA5}" type="presParOf" srcId="{4F375690-0689-41B0-B7F9-EB4863F779F8}" destId="{CADDCE56-82EF-405F-81D6-F5831B38AF0F}" srcOrd="1" destOrd="0" presId="urn:microsoft.com/office/officeart/2008/layout/LinedList"/>
    <dgm:cxn modelId="{5E862D3C-EF67-4B9C-9A50-81408C05C478}" type="presParOf" srcId="{4F375690-0689-41B0-B7F9-EB4863F779F8}" destId="{9F746E73-B1F6-48BE-AB8D-F146B79EE013}" srcOrd="2" destOrd="0" presId="urn:microsoft.com/office/officeart/2008/layout/LinedList"/>
    <dgm:cxn modelId="{845475BA-233E-4C3F-BA93-CCB1C26F9793}" type="presParOf" srcId="{460D931F-D382-49F4-8F1B-B4A4DD7D3B7E}" destId="{50802BDA-B62D-4FBC-95C1-EAE30E3E5764}" srcOrd="17" destOrd="0" presId="urn:microsoft.com/office/officeart/2008/layout/LinedList"/>
    <dgm:cxn modelId="{BBF4D053-408B-47DE-B07E-30C38D84DB75}" type="presParOf" srcId="{460D931F-D382-49F4-8F1B-B4A4DD7D3B7E}" destId="{F9F8FEF0-C613-442D-ADD9-96D9B82DC1DB}" srcOrd="18" destOrd="0" presId="urn:microsoft.com/office/officeart/2008/layout/LinedList"/>
    <dgm:cxn modelId="{68440DD6-533B-4B65-8FE3-DB0835AFF500}" type="presParOf" srcId="{460D931F-D382-49F4-8F1B-B4A4DD7D3B7E}" destId="{D44DD007-77D7-46AB-A8E6-40C64FD3B9CB}" srcOrd="19" destOrd="0" presId="urn:microsoft.com/office/officeart/2008/layout/LinedList"/>
    <dgm:cxn modelId="{11393A8B-88EA-42F8-9358-7A694D2F7AA0}" type="presParOf" srcId="{D44DD007-77D7-46AB-A8E6-40C64FD3B9CB}" destId="{CB2D0E7E-A8F7-44B2-99EB-E832427E2FCB}" srcOrd="0" destOrd="0" presId="urn:microsoft.com/office/officeart/2008/layout/LinedList"/>
    <dgm:cxn modelId="{99FA1BA9-9333-4479-A015-B18B3A75FE91}" type="presParOf" srcId="{D44DD007-77D7-46AB-A8E6-40C64FD3B9CB}" destId="{CA4F0382-D3C0-4759-B72E-AA6045C3F05A}" srcOrd="1" destOrd="0" presId="urn:microsoft.com/office/officeart/2008/layout/LinedList"/>
    <dgm:cxn modelId="{8A6C38B4-E556-4345-8E40-880990DE6F00}" type="presParOf" srcId="{D44DD007-77D7-46AB-A8E6-40C64FD3B9CB}" destId="{C779D8A3-0B20-4A45-9473-BDC5A9D1525D}" srcOrd="2" destOrd="0" presId="urn:microsoft.com/office/officeart/2008/layout/LinedList"/>
    <dgm:cxn modelId="{B3BD0E7B-33F2-409E-A003-E1DC83BFDB15}" type="presParOf" srcId="{460D931F-D382-49F4-8F1B-B4A4DD7D3B7E}" destId="{3367708B-AB53-41FA-807C-2381E8CC368C}" srcOrd="20" destOrd="0" presId="urn:microsoft.com/office/officeart/2008/layout/LinedList"/>
    <dgm:cxn modelId="{44BD433C-ADE8-4ADB-A6AA-FF9FA516C80C}" type="presParOf" srcId="{460D931F-D382-49F4-8F1B-B4A4DD7D3B7E}" destId="{4A0DBA04-4D8C-4E22-A3A1-4747236CB9B0}" srcOrd="21" destOrd="0" presId="urn:microsoft.com/office/officeart/2008/layout/LinedList"/>
    <dgm:cxn modelId="{8A6B68EC-7590-4C55-9156-1879EBCDB980}" type="presParOf" srcId="{460D931F-D382-49F4-8F1B-B4A4DD7D3B7E}" destId="{F6B2228C-7A90-44BE-B118-295A055F6B99}" srcOrd="22" destOrd="0" presId="urn:microsoft.com/office/officeart/2008/layout/LinedList"/>
    <dgm:cxn modelId="{895321D4-684B-4342-8452-3AB34E236EF5}" type="presParOf" srcId="{F6B2228C-7A90-44BE-B118-295A055F6B99}" destId="{F3D5AA3E-1F88-4829-ABBD-1676AE7C768D}" srcOrd="0" destOrd="0" presId="urn:microsoft.com/office/officeart/2008/layout/LinedList"/>
    <dgm:cxn modelId="{B0D024EA-FE78-449B-AFFB-605E8968A71D}" type="presParOf" srcId="{F6B2228C-7A90-44BE-B118-295A055F6B99}" destId="{5EA70CF6-9A8F-4CA7-905D-0A7CBB5CB1A0}" srcOrd="1" destOrd="0" presId="urn:microsoft.com/office/officeart/2008/layout/LinedList"/>
    <dgm:cxn modelId="{D8C0A867-C0C2-4AD0-95B5-B5161A87898E}" type="presParOf" srcId="{F6B2228C-7A90-44BE-B118-295A055F6B99}" destId="{0D8F0B00-453F-48D3-AD69-D6B3E300A559}" srcOrd="2" destOrd="0" presId="urn:microsoft.com/office/officeart/2008/layout/LinedList"/>
    <dgm:cxn modelId="{0BB60C68-5112-43E1-B69C-E78260FAACCC}" type="presParOf" srcId="{460D931F-D382-49F4-8F1B-B4A4DD7D3B7E}" destId="{453AC501-9E3C-4E75-A491-CAC93FDC052E}" srcOrd="23" destOrd="0" presId="urn:microsoft.com/office/officeart/2008/layout/LinedList"/>
    <dgm:cxn modelId="{DD3724D8-5F21-4EB8-B065-AD546608F429}" type="presParOf" srcId="{460D931F-D382-49F4-8F1B-B4A4DD7D3B7E}" destId="{56CAF50C-9504-4876-B55E-9CF581170921}" srcOrd="24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5DEC8C-F9B1-4C49-AD1A-DB4FFB77B741}" type="doc">
      <dgm:prSet loTypeId="urn:microsoft.com/office/officeart/2005/8/layout/vList2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E9ECF05-0CF0-4D59-A67F-24C4B709BFF9}">
      <dgm:prSet custT="1"/>
      <dgm:spPr/>
      <dgm:t>
        <a:bodyPr/>
        <a:lstStyle/>
        <a:p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Recommendations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E8C1BC-8B6B-4AF6-967E-1EC2727BD5CF}" type="sibTrans" cxnId="{41C1DEE5-2E88-432C-9CA6-D05A8F353DAC}">
      <dgm:prSet/>
      <dgm:spPr/>
      <dgm:t>
        <a:bodyPr/>
        <a:lstStyle/>
        <a:p>
          <a:endParaRPr lang="en-US"/>
        </a:p>
      </dgm:t>
    </dgm:pt>
    <dgm:pt modelId="{048D7477-6007-49DE-8A8F-4EEB883A6440}" type="parTrans" cxnId="{41C1DEE5-2E88-432C-9CA6-D05A8F353DAC}">
      <dgm:prSet/>
      <dgm:spPr/>
      <dgm:t>
        <a:bodyPr/>
        <a:lstStyle/>
        <a:p>
          <a:endParaRPr lang="en-US"/>
        </a:p>
      </dgm:t>
    </dgm:pt>
    <dgm:pt modelId="{D782C7C4-67F4-432F-928C-99306B05F8F4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Improve digital literacy programmes to support digitally excluded patients (KC et al., 2024).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592589-DB14-44FF-99CF-052FA78143BF}" type="sibTrans" cxnId="{5B12535E-2F45-441F-85F7-FC4330F9C2F3}">
      <dgm:prSet/>
      <dgm:spPr/>
      <dgm:t>
        <a:bodyPr/>
        <a:lstStyle/>
        <a:p>
          <a:endParaRPr lang="en-US"/>
        </a:p>
      </dgm:t>
    </dgm:pt>
    <dgm:pt modelId="{CFA8690D-CDBD-4B16-8CBC-4F8FF10E1983}" type="parTrans" cxnId="{5B12535E-2F45-441F-85F7-FC4330F9C2F3}">
      <dgm:prSet/>
      <dgm:spPr/>
      <dgm:t>
        <a:bodyPr/>
        <a:lstStyle/>
        <a:p>
          <a:endParaRPr lang="en-US"/>
        </a:p>
      </dgm:t>
    </dgm:pt>
    <dgm:pt modelId="{CBB29269-ED4D-4682-BB40-B4EACCAFFEE0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Continue investing in workforce digital education and training (Leary, 2023; Holland Brown and Bewick, 2023).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2A69DF-AF8F-4E94-A6CF-F5F5D79AAC18}" type="sibTrans" cxnId="{F785E97C-A5EF-488C-AA5C-3DDD38AE66ED}">
      <dgm:prSet/>
      <dgm:spPr/>
      <dgm:t>
        <a:bodyPr/>
        <a:lstStyle/>
        <a:p>
          <a:endParaRPr lang="en-US"/>
        </a:p>
      </dgm:t>
    </dgm:pt>
    <dgm:pt modelId="{F7020CC1-73DC-4EC6-9DF3-1D50EB5D1E36}" type="parTrans" cxnId="{F785E97C-A5EF-488C-AA5C-3DDD38AE66ED}">
      <dgm:prSet/>
      <dgm:spPr/>
      <dgm:t>
        <a:bodyPr/>
        <a:lstStyle/>
        <a:p>
          <a:endParaRPr lang="en-US"/>
        </a:p>
      </dgm:t>
    </dgm:pt>
    <dgm:pt modelId="{49EC963A-3B22-43E2-91E6-124AC932356D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Develop more accessible and user-friendly digital applications (Panchal et al., 2021; Altaf, 2024).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E28B06-A78C-400A-A43D-5B3AA2E146E0}" type="sibTrans" cxnId="{8B8BE6C8-4FB9-4EDA-A910-52A8002ECD0C}">
      <dgm:prSet/>
      <dgm:spPr/>
      <dgm:t>
        <a:bodyPr/>
        <a:lstStyle/>
        <a:p>
          <a:endParaRPr lang="en-US"/>
        </a:p>
      </dgm:t>
    </dgm:pt>
    <dgm:pt modelId="{CAE94C1D-7919-4551-B8F2-5711585E5CAE}" type="parTrans" cxnId="{8B8BE6C8-4FB9-4EDA-A910-52A8002ECD0C}">
      <dgm:prSet/>
      <dgm:spPr/>
      <dgm:t>
        <a:bodyPr/>
        <a:lstStyle/>
        <a:p>
          <a:endParaRPr lang="en-US"/>
        </a:p>
      </dgm:t>
    </dgm:pt>
    <dgm:pt modelId="{BB57926E-DACC-4DFC-AD21-F874A5FC42D8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Strengthen cybersecurity and data protection to improve public confidence (Information Commissioner's Office, 2023).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8D9E49-66B1-4F56-94FE-A8730A81CA25}" type="sibTrans" cxnId="{23129E05-468E-4D18-B3EF-B9DA3EF2A2A4}">
      <dgm:prSet/>
      <dgm:spPr/>
      <dgm:t>
        <a:bodyPr/>
        <a:lstStyle/>
        <a:p>
          <a:endParaRPr lang="en-US"/>
        </a:p>
      </dgm:t>
    </dgm:pt>
    <dgm:pt modelId="{D0BAD199-8DD9-454E-9DE5-031CB467E88E}" type="parTrans" cxnId="{23129E05-468E-4D18-B3EF-B9DA3EF2A2A4}">
      <dgm:prSet/>
      <dgm:spPr/>
      <dgm:t>
        <a:bodyPr/>
        <a:lstStyle/>
        <a:p>
          <a:endParaRPr lang="en-US"/>
        </a:p>
      </dgm:t>
    </dgm:pt>
    <dgm:pt modelId="{88909047-EF9F-41EB-8ED5-0695169C2EA9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Ensure digital healthcare complements rather than replaces face-to-face services (NHS England, 2023).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1063F7-9263-4741-8414-E856118CA282}" type="sibTrans" cxnId="{D4118A1D-BAE3-4D09-A740-B288815D2B25}">
      <dgm:prSet/>
      <dgm:spPr/>
      <dgm:t>
        <a:bodyPr/>
        <a:lstStyle/>
        <a:p>
          <a:endParaRPr lang="en-US"/>
        </a:p>
      </dgm:t>
    </dgm:pt>
    <dgm:pt modelId="{DE88D1BA-733C-478D-A480-E949A63A4DFC}" type="parTrans" cxnId="{D4118A1D-BAE3-4D09-A740-B288815D2B25}">
      <dgm:prSet/>
      <dgm:spPr/>
      <dgm:t>
        <a:bodyPr/>
        <a:lstStyle/>
        <a:p>
          <a:endParaRPr lang="en-US"/>
        </a:p>
      </dgm:t>
    </dgm:pt>
    <dgm:pt modelId="{B69F53AA-08B9-481A-9CE6-1A1368E7AAC2}" type="pres">
      <dgm:prSet presAssocID="{565DEC8C-F9B1-4C49-AD1A-DB4FFB77B741}" presName="linear" presStyleCnt="0">
        <dgm:presLayoutVars>
          <dgm:animLvl val="lvl"/>
          <dgm:resizeHandles val="exact"/>
        </dgm:presLayoutVars>
      </dgm:prSet>
      <dgm:spPr/>
    </dgm:pt>
    <dgm:pt modelId="{054EEE0B-FF8E-4959-886A-1972EBA2BFCA}" type="pres">
      <dgm:prSet presAssocID="{8E9ECF05-0CF0-4D59-A67F-24C4B709BFF9}" presName="parentText" presStyleLbl="node1" presStyleIdx="0" presStyleCnt="1" custScaleY="56595" custLinFactNeighborY="-268">
        <dgm:presLayoutVars>
          <dgm:chMax val="0"/>
          <dgm:bulletEnabled val="1"/>
        </dgm:presLayoutVars>
      </dgm:prSet>
      <dgm:spPr/>
    </dgm:pt>
    <dgm:pt modelId="{67F278F0-433C-43C6-8D4F-633E77159912}" type="pres">
      <dgm:prSet presAssocID="{8E9ECF05-0CF0-4D59-A67F-24C4B709BFF9}" presName="childText" presStyleLbl="revTx" presStyleIdx="0" presStyleCnt="1" custScaleY="166734">
        <dgm:presLayoutVars>
          <dgm:bulletEnabled val="1"/>
        </dgm:presLayoutVars>
      </dgm:prSet>
      <dgm:spPr/>
    </dgm:pt>
  </dgm:ptLst>
  <dgm:cxnLst>
    <dgm:cxn modelId="{23129E05-468E-4D18-B3EF-B9DA3EF2A2A4}" srcId="{8E9ECF05-0CF0-4D59-A67F-24C4B709BFF9}" destId="{BB57926E-DACC-4DFC-AD21-F874A5FC42D8}" srcOrd="3" destOrd="0" parTransId="{D0BAD199-8DD9-454E-9DE5-031CB467E88E}" sibTransId="{418D9E49-66B1-4F56-94FE-A8730A81CA25}"/>
    <dgm:cxn modelId="{D4118A1D-BAE3-4D09-A740-B288815D2B25}" srcId="{8E9ECF05-0CF0-4D59-A67F-24C4B709BFF9}" destId="{88909047-EF9F-41EB-8ED5-0695169C2EA9}" srcOrd="4" destOrd="0" parTransId="{DE88D1BA-733C-478D-A480-E949A63A4DFC}" sibTransId="{A21063F7-9263-4741-8414-E856118CA282}"/>
    <dgm:cxn modelId="{B1631836-1596-4CB8-B2E5-589F47AA4BB7}" type="presOf" srcId="{88909047-EF9F-41EB-8ED5-0695169C2EA9}" destId="{67F278F0-433C-43C6-8D4F-633E77159912}" srcOrd="0" destOrd="4" presId="urn:microsoft.com/office/officeart/2005/8/layout/vList2"/>
    <dgm:cxn modelId="{11A6253F-4503-4122-B59B-2AE15E840FC5}" type="presOf" srcId="{D782C7C4-67F4-432F-928C-99306B05F8F4}" destId="{67F278F0-433C-43C6-8D4F-633E77159912}" srcOrd="0" destOrd="0" presId="urn:microsoft.com/office/officeart/2005/8/layout/vList2"/>
    <dgm:cxn modelId="{5B12535E-2F45-441F-85F7-FC4330F9C2F3}" srcId="{8E9ECF05-0CF0-4D59-A67F-24C4B709BFF9}" destId="{D782C7C4-67F4-432F-928C-99306B05F8F4}" srcOrd="0" destOrd="0" parTransId="{CFA8690D-CDBD-4B16-8CBC-4F8FF10E1983}" sibTransId="{E9592589-DB14-44FF-99CF-052FA78143BF}"/>
    <dgm:cxn modelId="{0974D04B-D938-4263-93B4-67C7D761ECA1}" type="presOf" srcId="{CBB29269-ED4D-4682-BB40-B4EACCAFFEE0}" destId="{67F278F0-433C-43C6-8D4F-633E77159912}" srcOrd="0" destOrd="1" presId="urn:microsoft.com/office/officeart/2005/8/layout/vList2"/>
    <dgm:cxn modelId="{EBF67154-70C2-4F6F-A9B0-AA49498407A2}" type="presOf" srcId="{BB57926E-DACC-4DFC-AD21-F874A5FC42D8}" destId="{67F278F0-433C-43C6-8D4F-633E77159912}" srcOrd="0" destOrd="3" presId="urn:microsoft.com/office/officeart/2005/8/layout/vList2"/>
    <dgm:cxn modelId="{F785E97C-A5EF-488C-AA5C-3DDD38AE66ED}" srcId="{8E9ECF05-0CF0-4D59-A67F-24C4B709BFF9}" destId="{CBB29269-ED4D-4682-BB40-B4EACCAFFEE0}" srcOrd="1" destOrd="0" parTransId="{F7020CC1-73DC-4EC6-9DF3-1D50EB5D1E36}" sibTransId="{2B2A69DF-AF8F-4E94-A6CF-F5F5D79AAC18}"/>
    <dgm:cxn modelId="{B65283A4-C105-4C50-B9B1-2C74A011B52B}" type="presOf" srcId="{8E9ECF05-0CF0-4D59-A67F-24C4B709BFF9}" destId="{054EEE0B-FF8E-4959-886A-1972EBA2BFCA}" srcOrd="0" destOrd="0" presId="urn:microsoft.com/office/officeart/2005/8/layout/vList2"/>
    <dgm:cxn modelId="{A4C57FA8-0333-4A9A-89FA-B951A1706BD9}" type="presOf" srcId="{49EC963A-3B22-43E2-91E6-124AC932356D}" destId="{67F278F0-433C-43C6-8D4F-633E77159912}" srcOrd="0" destOrd="2" presId="urn:microsoft.com/office/officeart/2005/8/layout/vList2"/>
    <dgm:cxn modelId="{8B8BE6C8-4FB9-4EDA-A910-52A8002ECD0C}" srcId="{8E9ECF05-0CF0-4D59-A67F-24C4B709BFF9}" destId="{49EC963A-3B22-43E2-91E6-124AC932356D}" srcOrd="2" destOrd="0" parTransId="{CAE94C1D-7919-4551-B8F2-5711585E5CAE}" sibTransId="{97E28B06-A78C-400A-A43D-5B3AA2E146E0}"/>
    <dgm:cxn modelId="{3ADAD1CE-45D7-49EC-A389-45D564D0BAED}" type="presOf" srcId="{565DEC8C-F9B1-4C49-AD1A-DB4FFB77B741}" destId="{B69F53AA-08B9-481A-9CE6-1A1368E7AAC2}" srcOrd="0" destOrd="0" presId="urn:microsoft.com/office/officeart/2005/8/layout/vList2"/>
    <dgm:cxn modelId="{41C1DEE5-2E88-432C-9CA6-D05A8F353DAC}" srcId="{565DEC8C-F9B1-4C49-AD1A-DB4FFB77B741}" destId="{8E9ECF05-0CF0-4D59-A67F-24C4B709BFF9}" srcOrd="0" destOrd="0" parTransId="{048D7477-6007-49DE-8A8F-4EEB883A6440}" sibTransId="{B6E8C1BC-8B6B-4AF6-967E-1EC2727BD5CF}"/>
    <dgm:cxn modelId="{B1D5A309-B8E9-481A-9741-23D23CB9ECB1}" type="presParOf" srcId="{B69F53AA-08B9-481A-9CE6-1A1368E7AAC2}" destId="{054EEE0B-FF8E-4959-886A-1972EBA2BFCA}" srcOrd="0" destOrd="0" presId="urn:microsoft.com/office/officeart/2005/8/layout/vList2"/>
    <dgm:cxn modelId="{E1BCD908-4A56-4B57-8EF8-5A3B9E0E3A68}" type="presParOf" srcId="{B69F53AA-08B9-481A-9CE6-1A1368E7AAC2}" destId="{67F278F0-433C-43C6-8D4F-633E77159912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8D96C61-CADC-468C-8095-335DD7C9CFFE}" type="doc">
      <dgm:prSet loTypeId="urn:microsoft.com/office/officeart/2005/8/layout/process5" loCatId="process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490102A-FDCF-40FA-993E-171A75F2A599}">
      <dgm:prSet custT="1"/>
      <dgm:spPr>
        <a:solidFill>
          <a:schemeClr val="bg1"/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Conclusion</a:t>
          </a:r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07ABCA-8EEE-446D-96B6-4CDF360A7D76}" type="parTrans" cxnId="{62AF9842-4B6A-43A9-BC01-A190A69D4908}">
      <dgm:prSet/>
      <dgm:spPr/>
      <dgm:t>
        <a:bodyPr/>
        <a:lstStyle/>
        <a:p>
          <a:endParaRPr lang="en-US"/>
        </a:p>
      </dgm:t>
    </dgm:pt>
    <dgm:pt modelId="{AAFBCF22-1EE6-499A-9ABE-D8A04AF46CEF}" type="sibTrans" cxnId="{62AF9842-4B6A-43A9-BC01-A190A69D4908}">
      <dgm:prSet/>
      <dgm:spPr/>
      <dgm:t>
        <a:bodyPr/>
        <a:lstStyle/>
        <a:p>
          <a:endParaRPr lang="en-US"/>
        </a:p>
      </dgm:t>
    </dgm:pt>
    <dgm:pt modelId="{FCA51A0A-A0A4-4CD1-84D7-753BDF136711}">
      <dgm:prSet custT="1"/>
      <dgm:spPr>
        <a:solidFill>
          <a:schemeClr val="bg1"/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NHS App has improved access to healthcare services (Greaves et al., 2026).</a:t>
          </a:r>
          <a:endParaRPr lang="en-US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085500-39DB-438E-9F03-3E0274BC9DBA}" type="parTrans" cxnId="{5E8EF272-035C-4A58-8B1A-DE960BC0C9A0}">
      <dgm:prSet/>
      <dgm:spPr/>
      <dgm:t>
        <a:bodyPr/>
        <a:lstStyle/>
        <a:p>
          <a:endParaRPr lang="en-US"/>
        </a:p>
      </dgm:t>
    </dgm:pt>
    <dgm:pt modelId="{10B7F19C-666D-4493-B9C2-2598BE1390F4}" type="sibTrans" cxnId="{5E8EF272-035C-4A58-8B1A-DE960BC0C9A0}">
      <dgm:prSet/>
      <dgm:spPr/>
      <dgm:t>
        <a:bodyPr/>
        <a:lstStyle/>
        <a:p>
          <a:endParaRPr lang="en-US"/>
        </a:p>
      </dgm:t>
    </dgm:pt>
    <dgm:pt modelId="{031D6930-F4B4-4455-8BD5-3553253E7A62}">
      <dgm:prSet custT="1"/>
      <dgm:spPr>
        <a:solidFill>
          <a:schemeClr val="bg1"/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It has increased patient engagement and service efficiency (Greaves et al., 2026).</a:t>
          </a:r>
          <a:endParaRPr lang="en-US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BA6AFD-6102-44F8-9544-AF1F15293B48}" type="parTrans" cxnId="{29966F83-5424-4125-BDC5-D92D2D6CC3C4}">
      <dgm:prSet/>
      <dgm:spPr/>
      <dgm:t>
        <a:bodyPr/>
        <a:lstStyle/>
        <a:p>
          <a:endParaRPr lang="en-US"/>
        </a:p>
      </dgm:t>
    </dgm:pt>
    <dgm:pt modelId="{095AE4B8-2DC9-41C5-894D-8FBDB3A965ED}" type="sibTrans" cxnId="{29966F83-5424-4125-BDC5-D92D2D6CC3C4}">
      <dgm:prSet/>
      <dgm:spPr/>
      <dgm:t>
        <a:bodyPr/>
        <a:lstStyle/>
        <a:p>
          <a:endParaRPr lang="en-US"/>
        </a:p>
      </dgm:t>
    </dgm:pt>
    <dgm:pt modelId="{5E272230-F291-44AF-8585-32E7C61A1E5D}">
      <dgm:prSet custT="1"/>
      <dgm:spPr>
        <a:solidFill>
          <a:schemeClr val="bg1"/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Digital exclusion, workforce readiness and implementation remain significant challenges (Wilson et al., 2024; Reidy et al., 2025).</a:t>
          </a:r>
          <a:endParaRPr lang="en-US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506CF2-C593-49D2-B599-7DEC6EB4EE6E}" type="parTrans" cxnId="{B3773C28-E934-483F-B3D8-548BD728FAEC}">
      <dgm:prSet/>
      <dgm:spPr/>
      <dgm:t>
        <a:bodyPr/>
        <a:lstStyle/>
        <a:p>
          <a:endParaRPr lang="en-US"/>
        </a:p>
      </dgm:t>
    </dgm:pt>
    <dgm:pt modelId="{FE3BE6C3-FDD4-445D-826B-BA17B0A3511B}" type="sibTrans" cxnId="{B3773C28-E934-483F-B3D8-548BD728FAEC}">
      <dgm:prSet/>
      <dgm:spPr/>
      <dgm:t>
        <a:bodyPr/>
        <a:lstStyle/>
        <a:p>
          <a:endParaRPr lang="en-US"/>
        </a:p>
      </dgm:t>
    </dgm:pt>
    <dgm:pt modelId="{3B521F50-0F77-47C9-8966-38BF3FF9ACD5}">
      <dgm:prSet custT="1"/>
      <dgm:spPr>
        <a:solidFill>
          <a:schemeClr val="bg1"/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Future success depends on continued investment in digital inclusion, workforce development and equitable healthcare delivery (NHS England, 2023).</a:t>
          </a:r>
          <a:endParaRPr lang="en-US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AA6EC6-7393-403B-8327-07015496ECAE}" type="parTrans" cxnId="{E60058AF-A680-40F3-9BAA-6F5277E872CB}">
      <dgm:prSet/>
      <dgm:spPr/>
      <dgm:t>
        <a:bodyPr/>
        <a:lstStyle/>
        <a:p>
          <a:endParaRPr lang="en-US"/>
        </a:p>
      </dgm:t>
    </dgm:pt>
    <dgm:pt modelId="{3F269FA9-E206-4F8D-9255-710101DDA18E}" type="sibTrans" cxnId="{E60058AF-A680-40F3-9BAA-6F5277E872CB}">
      <dgm:prSet/>
      <dgm:spPr/>
      <dgm:t>
        <a:bodyPr/>
        <a:lstStyle/>
        <a:p>
          <a:endParaRPr lang="en-US"/>
        </a:p>
      </dgm:t>
    </dgm:pt>
    <dgm:pt modelId="{3E1DE9EC-50E4-4D43-B560-9ADD5D1DB717}" type="pres">
      <dgm:prSet presAssocID="{98D96C61-CADC-468C-8095-335DD7C9CFFE}" presName="diagram" presStyleCnt="0">
        <dgm:presLayoutVars>
          <dgm:dir/>
          <dgm:resizeHandles val="exact"/>
        </dgm:presLayoutVars>
      </dgm:prSet>
      <dgm:spPr/>
    </dgm:pt>
    <dgm:pt modelId="{0879A2EA-6CCB-4942-8A3B-B9473C11D67F}" type="pres">
      <dgm:prSet presAssocID="{5490102A-FDCF-40FA-993E-171A75F2A599}" presName="node" presStyleLbl="node1" presStyleIdx="0" presStyleCnt="1" custScaleY="146313" custLinFactNeighborX="-49" custLinFactNeighborY="72">
        <dgm:presLayoutVars>
          <dgm:bulletEnabled val="1"/>
        </dgm:presLayoutVars>
      </dgm:prSet>
      <dgm:spPr/>
    </dgm:pt>
  </dgm:ptLst>
  <dgm:cxnLst>
    <dgm:cxn modelId="{27296F12-3E8F-4050-99AC-937ECCDB7ED2}" type="presOf" srcId="{5E272230-F291-44AF-8585-32E7C61A1E5D}" destId="{0879A2EA-6CCB-4942-8A3B-B9473C11D67F}" srcOrd="0" destOrd="3" presId="urn:microsoft.com/office/officeart/2005/8/layout/process5"/>
    <dgm:cxn modelId="{B3773C28-E934-483F-B3D8-548BD728FAEC}" srcId="{5490102A-FDCF-40FA-993E-171A75F2A599}" destId="{5E272230-F291-44AF-8585-32E7C61A1E5D}" srcOrd="2" destOrd="0" parTransId="{5F506CF2-C593-49D2-B599-7DEC6EB4EE6E}" sibTransId="{FE3BE6C3-FDD4-445D-826B-BA17B0A3511B}"/>
    <dgm:cxn modelId="{62AF9842-4B6A-43A9-BC01-A190A69D4908}" srcId="{98D96C61-CADC-468C-8095-335DD7C9CFFE}" destId="{5490102A-FDCF-40FA-993E-171A75F2A599}" srcOrd="0" destOrd="0" parTransId="{ED07ABCA-8EEE-446D-96B6-4CDF360A7D76}" sibTransId="{AAFBCF22-1EE6-499A-9ABE-D8A04AF46CEF}"/>
    <dgm:cxn modelId="{5E8EF272-035C-4A58-8B1A-DE960BC0C9A0}" srcId="{5490102A-FDCF-40FA-993E-171A75F2A599}" destId="{FCA51A0A-A0A4-4CD1-84D7-753BDF136711}" srcOrd="0" destOrd="0" parTransId="{17085500-39DB-438E-9F03-3E0274BC9DBA}" sibTransId="{10B7F19C-666D-4493-B9C2-2598BE1390F4}"/>
    <dgm:cxn modelId="{29966F83-5424-4125-BDC5-D92D2D6CC3C4}" srcId="{5490102A-FDCF-40FA-993E-171A75F2A599}" destId="{031D6930-F4B4-4455-8BD5-3553253E7A62}" srcOrd="1" destOrd="0" parTransId="{B1BA6AFD-6102-44F8-9544-AF1F15293B48}" sibTransId="{095AE4B8-2DC9-41C5-894D-8FBDB3A965ED}"/>
    <dgm:cxn modelId="{169EF493-7293-4342-A8F7-24E0F2E2D407}" type="presOf" srcId="{FCA51A0A-A0A4-4CD1-84D7-753BDF136711}" destId="{0879A2EA-6CCB-4942-8A3B-B9473C11D67F}" srcOrd="0" destOrd="1" presId="urn:microsoft.com/office/officeart/2005/8/layout/process5"/>
    <dgm:cxn modelId="{E60058AF-A680-40F3-9BAA-6F5277E872CB}" srcId="{5490102A-FDCF-40FA-993E-171A75F2A599}" destId="{3B521F50-0F77-47C9-8966-38BF3FF9ACD5}" srcOrd="3" destOrd="0" parTransId="{CAAA6EC6-7393-403B-8327-07015496ECAE}" sibTransId="{3F269FA9-E206-4F8D-9255-710101DDA18E}"/>
    <dgm:cxn modelId="{FD7A75B9-B244-4A97-8EEA-CD21F79FF4FB}" type="presOf" srcId="{031D6930-F4B4-4455-8BD5-3553253E7A62}" destId="{0879A2EA-6CCB-4942-8A3B-B9473C11D67F}" srcOrd="0" destOrd="2" presId="urn:microsoft.com/office/officeart/2005/8/layout/process5"/>
    <dgm:cxn modelId="{32AE42F0-1CAB-4EAB-B60E-F2A8D61FAF23}" type="presOf" srcId="{3B521F50-0F77-47C9-8966-38BF3FF9ACD5}" destId="{0879A2EA-6CCB-4942-8A3B-B9473C11D67F}" srcOrd="0" destOrd="4" presId="urn:microsoft.com/office/officeart/2005/8/layout/process5"/>
    <dgm:cxn modelId="{AE34DFF7-18EE-4916-AF74-BBE5CD1BB7A8}" type="presOf" srcId="{5490102A-FDCF-40FA-993E-171A75F2A599}" destId="{0879A2EA-6CCB-4942-8A3B-B9473C11D67F}" srcOrd="0" destOrd="0" presId="urn:microsoft.com/office/officeart/2005/8/layout/process5"/>
    <dgm:cxn modelId="{5B0146FB-2F9A-4773-BDFB-F70ECDB3D350}" type="presOf" srcId="{98D96C61-CADC-468C-8095-335DD7C9CFFE}" destId="{3E1DE9EC-50E4-4D43-B560-9ADD5D1DB717}" srcOrd="0" destOrd="0" presId="urn:microsoft.com/office/officeart/2005/8/layout/process5"/>
    <dgm:cxn modelId="{8BC3F106-03AA-464A-946E-6266C1252B44}" type="presParOf" srcId="{3E1DE9EC-50E4-4D43-B560-9ADD5D1DB717}" destId="{0879A2EA-6CCB-4942-8A3B-B9473C11D67F}" srcOrd="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DC22A-A90B-4E2D-AF67-71554452D852}">
      <dsp:nvSpPr>
        <dsp:cNvPr id="0" name=""/>
        <dsp:cNvSpPr/>
      </dsp:nvSpPr>
      <dsp:spPr>
        <a:xfrm>
          <a:off x="0" y="0"/>
          <a:ext cx="12191995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F6E4043-06AD-4E3D-82BC-07C82C54F621}">
      <dsp:nvSpPr>
        <dsp:cNvPr id="0" name=""/>
        <dsp:cNvSpPr/>
      </dsp:nvSpPr>
      <dsp:spPr>
        <a:xfrm>
          <a:off x="0" y="0"/>
          <a:ext cx="2438399" cy="685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Impact on Workforce and Service Delivery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2438399" cy="6858000"/>
      </dsp:txXfrm>
    </dsp:sp>
    <dsp:sp modelId="{4AD213D4-DB41-448B-9ED9-CBE83BAC0480}">
      <dsp:nvSpPr>
        <dsp:cNvPr id="0" name=""/>
        <dsp:cNvSpPr/>
      </dsp:nvSpPr>
      <dsp:spPr>
        <a:xfrm>
          <a:off x="2621279" y="46294"/>
          <a:ext cx="9570716" cy="9258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Reduced administrative workload (Greaves et al., 2026).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79" y="46294"/>
        <a:ext cx="9570716" cy="925896"/>
      </dsp:txXfrm>
    </dsp:sp>
    <dsp:sp modelId="{6F4D242D-78A7-414D-B3F6-60603E72BBDE}">
      <dsp:nvSpPr>
        <dsp:cNvPr id="0" name=""/>
        <dsp:cNvSpPr/>
      </dsp:nvSpPr>
      <dsp:spPr>
        <a:xfrm>
          <a:off x="2438399" y="972191"/>
          <a:ext cx="975359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F274B86-6397-4948-A5E8-A0ACAA8F45BA}">
      <dsp:nvSpPr>
        <dsp:cNvPr id="0" name=""/>
        <dsp:cNvSpPr/>
      </dsp:nvSpPr>
      <dsp:spPr>
        <a:xfrm>
          <a:off x="2621279" y="1018486"/>
          <a:ext cx="9570716" cy="9258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Improved operational efficiency (Reidy et al., 2025).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79" y="1018486"/>
        <a:ext cx="9570716" cy="925896"/>
      </dsp:txXfrm>
    </dsp:sp>
    <dsp:sp modelId="{87880135-6D75-4077-9C93-07D42F3F35B9}">
      <dsp:nvSpPr>
        <dsp:cNvPr id="0" name=""/>
        <dsp:cNvSpPr/>
      </dsp:nvSpPr>
      <dsp:spPr>
        <a:xfrm>
          <a:off x="2438399" y="1944383"/>
          <a:ext cx="975359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E2E0853-473C-4174-B17C-CA515F656349}">
      <dsp:nvSpPr>
        <dsp:cNvPr id="0" name=""/>
        <dsp:cNvSpPr/>
      </dsp:nvSpPr>
      <dsp:spPr>
        <a:xfrm>
          <a:off x="2621279" y="1990678"/>
          <a:ext cx="9570716" cy="9258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Increased patient self-management (Greaves et al., 2026; Reidy et al. 2025).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79" y="1990678"/>
        <a:ext cx="9570716" cy="925896"/>
      </dsp:txXfrm>
    </dsp:sp>
    <dsp:sp modelId="{D7F7446F-9AB6-4577-AC82-E1ED3C866508}">
      <dsp:nvSpPr>
        <dsp:cNvPr id="0" name=""/>
        <dsp:cNvSpPr/>
      </dsp:nvSpPr>
      <dsp:spPr>
        <a:xfrm>
          <a:off x="2438399" y="2916575"/>
          <a:ext cx="975359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127B0C8-3A6B-477E-8D7F-38EB9623DD84}">
      <dsp:nvSpPr>
        <dsp:cNvPr id="0" name=""/>
        <dsp:cNvSpPr/>
      </dsp:nvSpPr>
      <dsp:spPr>
        <a:xfrm>
          <a:off x="2621279" y="2962870"/>
          <a:ext cx="9570716" cy="9258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Faster appointment booking and prescription requests (NHS, 2025).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79" y="2962870"/>
        <a:ext cx="9570716" cy="925896"/>
      </dsp:txXfrm>
    </dsp:sp>
    <dsp:sp modelId="{3D8758F4-0444-4C7A-AD50-C59FD9125EEE}">
      <dsp:nvSpPr>
        <dsp:cNvPr id="0" name=""/>
        <dsp:cNvSpPr/>
      </dsp:nvSpPr>
      <dsp:spPr>
        <a:xfrm>
          <a:off x="2438399" y="3888767"/>
          <a:ext cx="975359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857FCF6-ACB5-491E-A108-75E9407AC34B}">
      <dsp:nvSpPr>
        <dsp:cNvPr id="0" name=""/>
        <dsp:cNvSpPr/>
      </dsp:nvSpPr>
      <dsp:spPr>
        <a:xfrm>
          <a:off x="2621279" y="3935062"/>
          <a:ext cx="9570716" cy="9258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Greater demand for staff digital skills (Pote et al., 2021).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79" y="3935062"/>
        <a:ext cx="9570716" cy="925896"/>
      </dsp:txXfrm>
    </dsp:sp>
    <dsp:sp modelId="{C2799068-C1A6-4596-BB40-8E54CFE60288}">
      <dsp:nvSpPr>
        <dsp:cNvPr id="0" name=""/>
        <dsp:cNvSpPr/>
      </dsp:nvSpPr>
      <dsp:spPr>
        <a:xfrm>
          <a:off x="2438399" y="4860959"/>
          <a:ext cx="975359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CF3946F-0A6E-41B6-9F37-D3A3A6E4D89C}">
      <dsp:nvSpPr>
        <dsp:cNvPr id="0" name=""/>
        <dsp:cNvSpPr/>
      </dsp:nvSpPr>
      <dsp:spPr>
        <a:xfrm>
          <a:off x="2621279" y="4907253"/>
          <a:ext cx="9570716" cy="9258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Inconsistent implementation across NHS </a:t>
          </a:r>
          <a:r>
            <a:rPr lang="en-US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organisations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 (Reidy et al., 2025).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79" y="4907253"/>
        <a:ext cx="9570716" cy="925896"/>
      </dsp:txXfrm>
    </dsp:sp>
    <dsp:sp modelId="{AFCFC04A-7DAF-48A4-9F04-1EF35A5CEBC0}">
      <dsp:nvSpPr>
        <dsp:cNvPr id="0" name=""/>
        <dsp:cNvSpPr/>
      </dsp:nvSpPr>
      <dsp:spPr>
        <a:xfrm>
          <a:off x="2438399" y="5833150"/>
          <a:ext cx="975359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9B20E58-0248-4927-81B3-F0063200E9FB}">
      <dsp:nvSpPr>
        <dsp:cNvPr id="0" name=""/>
        <dsp:cNvSpPr/>
      </dsp:nvSpPr>
      <dsp:spPr>
        <a:xfrm>
          <a:off x="2621279" y="5879445"/>
          <a:ext cx="9570716" cy="9258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Workforce training remains essential (Holland Brown and Bewick, 2023; Anderson et al., 2021).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79" y="5879445"/>
        <a:ext cx="9570716" cy="925896"/>
      </dsp:txXfrm>
    </dsp:sp>
    <dsp:sp modelId="{988706FC-290E-4C75-ABB3-A24126ECF3E0}">
      <dsp:nvSpPr>
        <dsp:cNvPr id="0" name=""/>
        <dsp:cNvSpPr/>
      </dsp:nvSpPr>
      <dsp:spPr>
        <a:xfrm>
          <a:off x="2438399" y="6805342"/>
          <a:ext cx="975359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04C32B-DC02-4CDA-BCFE-A302FABD5204}">
      <dsp:nvSpPr>
        <dsp:cNvPr id="0" name=""/>
        <dsp:cNvSpPr/>
      </dsp:nvSpPr>
      <dsp:spPr>
        <a:xfrm>
          <a:off x="0" y="0"/>
          <a:ext cx="12192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6C1A43-6ABE-4461-BC8C-116BA50B265C}">
      <dsp:nvSpPr>
        <dsp:cNvPr id="0" name=""/>
        <dsp:cNvSpPr/>
      </dsp:nvSpPr>
      <dsp:spPr>
        <a:xfrm>
          <a:off x="0" y="0"/>
          <a:ext cx="2438400" cy="685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t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b="1" kern="1200" dirty="0"/>
            <a:t>Critical Analysis</a:t>
          </a:r>
          <a:endParaRPr lang="en-US" sz="4500" kern="1200" dirty="0"/>
        </a:p>
      </dsp:txBody>
      <dsp:txXfrm>
        <a:off x="0" y="0"/>
        <a:ext cx="2438400" cy="6858000"/>
      </dsp:txXfrm>
    </dsp:sp>
    <dsp:sp modelId="{BA32BEC9-A8AC-4728-B04B-713C716ADA1D}">
      <dsp:nvSpPr>
        <dsp:cNvPr id="0" name=""/>
        <dsp:cNvSpPr/>
      </dsp:nvSpPr>
      <dsp:spPr>
        <a:xfrm>
          <a:off x="2621280" y="40560"/>
          <a:ext cx="9570720" cy="8112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Improved efficiency by reducing administrative tasks (Greaves et al., 2026).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80" y="40560"/>
        <a:ext cx="9570720" cy="811206"/>
      </dsp:txXfrm>
    </dsp:sp>
    <dsp:sp modelId="{E2147F6A-E773-4940-BFC8-F2E988F2C8D7}">
      <dsp:nvSpPr>
        <dsp:cNvPr id="0" name=""/>
        <dsp:cNvSpPr/>
      </dsp:nvSpPr>
      <dsp:spPr>
        <a:xfrm>
          <a:off x="2438399" y="851766"/>
          <a:ext cx="9753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4A0C1E-E493-4F41-A974-F7CA05DBBF3F}">
      <dsp:nvSpPr>
        <dsp:cNvPr id="0" name=""/>
        <dsp:cNvSpPr/>
      </dsp:nvSpPr>
      <dsp:spPr>
        <a:xfrm>
          <a:off x="2621280" y="892326"/>
          <a:ext cx="9570720" cy="8112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Increased patient engagement and self-management (KC et al., 2024).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80" y="892326"/>
        <a:ext cx="9570720" cy="811206"/>
      </dsp:txXfrm>
    </dsp:sp>
    <dsp:sp modelId="{59D3EE80-5E6D-4D4F-9556-AB4D819CA055}">
      <dsp:nvSpPr>
        <dsp:cNvPr id="0" name=""/>
        <dsp:cNvSpPr/>
      </dsp:nvSpPr>
      <dsp:spPr>
        <a:xfrm>
          <a:off x="2438399" y="1703533"/>
          <a:ext cx="9753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C4E36B-C9A7-495D-B9A8-87508DB85219}">
      <dsp:nvSpPr>
        <dsp:cNvPr id="0" name=""/>
        <dsp:cNvSpPr/>
      </dsp:nvSpPr>
      <dsp:spPr>
        <a:xfrm>
          <a:off x="2621280" y="1744093"/>
          <a:ext cx="9570720" cy="8112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Improved access to NHS services through one digital platform (NHS, 2025).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80" y="1744093"/>
        <a:ext cx="9570720" cy="811206"/>
      </dsp:txXfrm>
    </dsp:sp>
    <dsp:sp modelId="{4865F8D6-DE10-48B7-B892-E52192AD5D9C}">
      <dsp:nvSpPr>
        <dsp:cNvPr id="0" name=""/>
        <dsp:cNvSpPr/>
      </dsp:nvSpPr>
      <dsp:spPr>
        <a:xfrm>
          <a:off x="2438399" y="2555299"/>
          <a:ext cx="9753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5BB23D-5746-4B2C-9C8E-7DA5DBFA2369}">
      <dsp:nvSpPr>
        <dsp:cNvPr id="0" name=""/>
        <dsp:cNvSpPr/>
      </dsp:nvSpPr>
      <dsp:spPr>
        <a:xfrm>
          <a:off x="2621280" y="2595860"/>
          <a:ext cx="9570720" cy="8112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Supported digital transformation across the NHS (Department of Health and Social Care, 2022).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80" y="2595860"/>
        <a:ext cx="9570720" cy="811206"/>
      </dsp:txXfrm>
    </dsp:sp>
    <dsp:sp modelId="{E209ED6B-CA68-4383-B3BC-02B2CBAC0718}">
      <dsp:nvSpPr>
        <dsp:cNvPr id="0" name=""/>
        <dsp:cNvSpPr/>
      </dsp:nvSpPr>
      <dsp:spPr>
        <a:xfrm>
          <a:off x="2438399" y="3407066"/>
          <a:ext cx="9753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5724C2-A3B7-4B7D-B5CE-BCB14EFC4830}">
      <dsp:nvSpPr>
        <dsp:cNvPr id="0" name=""/>
        <dsp:cNvSpPr/>
      </dsp:nvSpPr>
      <dsp:spPr>
        <a:xfrm>
          <a:off x="2621280" y="3447626"/>
          <a:ext cx="9570720" cy="8112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Digital exclusion limits access for disadvantaged groups (Greaves et al., 2026; Wilson et al., 2024).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80" y="3447626"/>
        <a:ext cx="9570720" cy="811206"/>
      </dsp:txXfrm>
    </dsp:sp>
    <dsp:sp modelId="{2E83CF28-5A22-4FB9-8A98-496B6E482FFB}">
      <dsp:nvSpPr>
        <dsp:cNvPr id="0" name=""/>
        <dsp:cNvSpPr/>
      </dsp:nvSpPr>
      <dsp:spPr>
        <a:xfrm>
          <a:off x="2438399" y="4258833"/>
          <a:ext cx="9753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DDCE56-82EF-405F-81D6-F5831B38AF0F}">
      <dsp:nvSpPr>
        <dsp:cNvPr id="0" name=""/>
        <dsp:cNvSpPr/>
      </dsp:nvSpPr>
      <dsp:spPr>
        <a:xfrm>
          <a:off x="2621280" y="4299393"/>
          <a:ext cx="9570720" cy="8112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Workforce readiness and digital skills remain significant challenges (Reidy et al., 2025; Holland Brown and Bewick, 2023).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80" y="4299393"/>
        <a:ext cx="9570720" cy="811206"/>
      </dsp:txXfrm>
    </dsp:sp>
    <dsp:sp modelId="{50802BDA-B62D-4FBC-95C1-EAE30E3E5764}">
      <dsp:nvSpPr>
        <dsp:cNvPr id="0" name=""/>
        <dsp:cNvSpPr/>
      </dsp:nvSpPr>
      <dsp:spPr>
        <a:xfrm>
          <a:off x="2438399" y="5110599"/>
          <a:ext cx="9753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4F0382-D3C0-4759-B72E-AA6045C3F05A}">
      <dsp:nvSpPr>
        <dsp:cNvPr id="0" name=""/>
        <dsp:cNvSpPr/>
      </dsp:nvSpPr>
      <dsp:spPr>
        <a:xfrm>
          <a:off x="2621280" y="5151159"/>
          <a:ext cx="9570720" cy="8112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Concerns regarding privacy and data security may reduce patient trust (ICO, 2023; Data Protection Act 2018).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80" y="5151159"/>
        <a:ext cx="9570720" cy="811206"/>
      </dsp:txXfrm>
    </dsp:sp>
    <dsp:sp modelId="{3367708B-AB53-41FA-807C-2381E8CC368C}">
      <dsp:nvSpPr>
        <dsp:cNvPr id="0" name=""/>
        <dsp:cNvSpPr/>
      </dsp:nvSpPr>
      <dsp:spPr>
        <a:xfrm>
          <a:off x="2438399" y="5962366"/>
          <a:ext cx="9753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A70CF6-9A8F-4CA7-905D-0A7CBB5CB1A0}">
      <dsp:nvSpPr>
        <dsp:cNvPr id="0" name=""/>
        <dsp:cNvSpPr/>
      </dsp:nvSpPr>
      <dsp:spPr>
        <a:xfrm>
          <a:off x="2621280" y="6002926"/>
          <a:ext cx="9570720" cy="8112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Inconsistent implementation affects the effectiveness of the NHS App across </a:t>
          </a:r>
          <a:r>
            <a:rPr lang="en-US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organisations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 (Reidy et al., 2025).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1280" y="6002926"/>
        <a:ext cx="9570720" cy="811206"/>
      </dsp:txXfrm>
    </dsp:sp>
    <dsp:sp modelId="{453AC501-9E3C-4E75-A491-CAC93FDC052E}">
      <dsp:nvSpPr>
        <dsp:cNvPr id="0" name=""/>
        <dsp:cNvSpPr/>
      </dsp:nvSpPr>
      <dsp:spPr>
        <a:xfrm>
          <a:off x="2438399" y="6814132"/>
          <a:ext cx="9753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4EEE0B-FF8E-4959-886A-1972EBA2BFCA}">
      <dsp:nvSpPr>
        <dsp:cNvPr id="0" name=""/>
        <dsp:cNvSpPr/>
      </dsp:nvSpPr>
      <dsp:spPr>
        <a:xfrm>
          <a:off x="0" y="0"/>
          <a:ext cx="7492182" cy="64626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76200" dist="25400" dir="5400000" algn="ct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flat" dir="t">
            <a:rot lat="0" lon="0" rev="3600000"/>
          </a:lightRig>
        </a:scene3d>
        <a:sp3d contourW="12700" prstMaterial="flat">
          <a:bevelT w="38100" h="44450" prst="angle"/>
          <a:contourClr>
            <a:schemeClr val="accent2">
              <a:hueOff val="0"/>
              <a:satOff val="0"/>
              <a:lumOff val="0"/>
              <a:alphaOff val="0"/>
              <a:shade val="35000"/>
              <a:satMod val="16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Recommendations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548" y="31548"/>
        <a:ext cx="7429086" cy="583173"/>
      </dsp:txXfrm>
    </dsp:sp>
    <dsp:sp modelId="{67F278F0-433C-43C6-8D4F-633E77159912}">
      <dsp:nvSpPr>
        <dsp:cNvPr id="0" name=""/>
        <dsp:cNvSpPr/>
      </dsp:nvSpPr>
      <dsp:spPr>
        <a:xfrm>
          <a:off x="0" y="646743"/>
          <a:ext cx="7492182" cy="62107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7877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Improve digital literacy programmes to support digitally excluded patients (KC et al., 2024).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Continue investing in workforce digital education and training (Leary, 2023; Holland Brown and Bewick, 2023).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Develop more accessible and user-friendly digital applications (Panchal et al., 2021; Altaf, 2024).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Strengthen cybersecurity and data protection to improve public confidence (Information Commissioner's Office, 2023).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Ensure digital healthcare complements rather than replaces face-to-face services (NHS England, 2023).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646743"/>
        <a:ext cx="7492182" cy="62107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79A2EA-6CCB-4942-8A3B-B9473C11D67F}">
      <dsp:nvSpPr>
        <dsp:cNvPr id="0" name=""/>
        <dsp:cNvSpPr/>
      </dsp:nvSpPr>
      <dsp:spPr>
        <a:xfrm>
          <a:off x="0" y="6695"/>
          <a:ext cx="7804392" cy="6851304"/>
        </a:xfrm>
        <a:prstGeom prst="roundRect">
          <a:avLst>
            <a:gd name="adj" fmla="val 10000"/>
          </a:avLst>
        </a:prstGeom>
        <a:solidFill>
          <a:schemeClr val="bg1"/>
        </a:solidFill>
        <a:ln>
          <a:noFill/>
        </a:ln>
        <a:effectLst>
          <a:outerShdw blurRad="76200" dist="25400" dir="5400000" algn="ct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flat" dir="t">
            <a:rot lat="0" lon="0" rev="3600000"/>
          </a:lightRig>
        </a:scene3d>
        <a:sp3d contourW="12700" prstMaterial="flat">
          <a:bevelT w="38100" h="44450" prst="angle"/>
          <a:contourClr>
            <a:schemeClr val="accent5">
              <a:hueOff val="0"/>
              <a:satOff val="0"/>
              <a:lumOff val="0"/>
              <a:alphaOff val="0"/>
              <a:shade val="35000"/>
              <a:satMod val="16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Conclusion</a:t>
          </a:r>
          <a:endParaRPr lang="en-U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NHS App has improved access to healthcare services (Greaves et al., 2026).</a:t>
          </a:r>
          <a:endParaRPr lang="en-US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It has increased patient engagement and service efficiency (Greaves et al., 2026).</a:t>
          </a:r>
          <a:endParaRPr lang="en-US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Digital exclusion, workforce readiness and implementation remain significant challenges (Wilson et al., 2024; Reidy et al., 2025).</a:t>
          </a:r>
          <a:endParaRPr lang="en-US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Future success depends on continued investment in digital inclusion, workforce development and equitable healthcare delivery (NHS England, 2023).</a:t>
          </a:r>
          <a:endParaRPr lang="en-US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0668" y="207363"/>
        <a:ext cx="7403056" cy="64499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89C0A17D-F313-4C04-AD9E-1B09D2F1CA91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013-0B05-4C4D-985B-A9A94E2C0CA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6885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0A17D-F313-4C04-AD9E-1B09D2F1CA91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013-0B05-4C4D-985B-A9A94E2C0C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647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0A17D-F313-4C04-AD9E-1B09D2F1CA91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013-0B05-4C4D-985B-A9A94E2C0CA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2036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0A17D-F313-4C04-AD9E-1B09D2F1CA91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013-0B05-4C4D-985B-A9A94E2C0C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098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0A17D-F313-4C04-AD9E-1B09D2F1CA91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013-0B05-4C4D-985B-A9A94E2C0C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088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0A17D-F313-4C04-AD9E-1B09D2F1CA91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013-0B05-4C4D-985B-A9A94E2C0C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542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0A17D-F313-4C04-AD9E-1B09D2F1CA91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013-0B05-4C4D-985B-A9A94E2C0C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798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0A17D-F313-4C04-AD9E-1B09D2F1CA91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013-0B05-4C4D-985B-A9A94E2C0C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387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0A17D-F313-4C04-AD9E-1B09D2F1CA91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013-0B05-4C4D-985B-A9A94E2C0CA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983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0A17D-F313-4C04-AD9E-1B09D2F1CA91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013-0B05-4C4D-985B-A9A94E2C0C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754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0A17D-F313-4C04-AD9E-1B09D2F1CA91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013-0B05-4C4D-985B-A9A94E2C0CA8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7327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89C0A17D-F313-4C04-AD9E-1B09D2F1CA91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D708013-0B05-4C4D-985B-A9A94E2C0CA8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6826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gislation.gov.uk/ukpga/2018/12/contents" TargetMode="External"/><Relationship Id="rId2" Type="http://schemas.openxmlformats.org/officeDocument/2006/relationships/hyperlink" Target="https://doi.org/10.1136/leader-2024-FMLM.20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doi.org/10.3310/XYRV6485" TargetMode="External"/><Relationship Id="rId4" Type="http://schemas.openxmlformats.org/officeDocument/2006/relationships/hyperlink" Target="https://www.gov.uk/government/publications/a-plan-for-digital-health-and-social-car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doi:10.2196/56320" TargetMode="External"/><Relationship Id="rId2" Type="http://schemas.openxmlformats.org/officeDocument/2006/relationships/hyperlink" Target="https://ico.org.uk/for-organisations/uk-gdpr-guidance-and-resources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england.nhs.uk/mat-transformation/matrons-handbook/digital-and-technology/" TargetMode="External"/><Relationship Id="rId5" Type="http://schemas.openxmlformats.org/officeDocument/2006/relationships/hyperlink" Target="https://doi.org/10.1007/s10209-024-01148-5" TargetMode="External"/><Relationship Id="rId4" Type="http://schemas.openxmlformats.org/officeDocument/2006/relationships/hyperlink" Target="https://doi.org/10.1136/bmj.p1515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.uk/nhs-app/" TargetMode="External"/><Relationship Id="rId2" Type="http://schemas.openxmlformats.org/officeDocument/2006/relationships/hyperlink" Target="https://www.england.nhs.uk/2019/01/nhs-app-begins-public-rollout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doi.org/10.1186/s12916-024-03842-w" TargetMode="External"/><Relationship Id="rId4" Type="http://schemas.openxmlformats.org/officeDocument/2006/relationships/hyperlink" Target="https://doi.org/10.1136/bmjopen-2021-053395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93/ijpp/riae013.00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5C2D128-D81C-E409-4253-FFFE1BA9B07B}"/>
              </a:ext>
            </a:extLst>
          </p:cNvPr>
          <p:cNvSpPr txBox="1"/>
          <p:nvPr/>
        </p:nvSpPr>
        <p:spPr>
          <a:xfrm>
            <a:off x="0" y="0"/>
            <a:ext cx="12192000" cy="7432804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BSc (Hons) Health and Social Care</a:t>
            </a:r>
          </a:p>
          <a:p>
            <a:pPr algn="ctr">
              <a:lnSpc>
                <a:spcPct val="15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Evaluating the Impact of the NHS App on Health and Social Care</a:t>
            </a:r>
          </a:p>
          <a:p>
            <a:pPr algn="ctr">
              <a:lnSpc>
                <a:spcPct val="150000"/>
              </a:lnSpc>
            </a:pPr>
            <a:endParaRPr lang="en-GB" b="1" dirty="0"/>
          </a:p>
          <a:p>
            <a:pPr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Student name: Hasna Ur Rehman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Student id: 2329511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Module: Digital Transformation in the Health and Care Professions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Module code: BMHP6026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Lecturer name: Tomy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Adattu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Chacko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Assignment title: Component 2: Viva Voice (Oral Presentation)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Submission deadline: Sunday 12</a:t>
            </a:r>
            <a:r>
              <a:rPr lang="en-US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July 2026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 </a:t>
            </a:r>
            <a:endParaRPr lang="en-GB" dirty="0">
              <a:solidFill>
                <a:schemeClr val="bg1"/>
              </a:solidFill>
            </a:endParaRP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774040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B821C225-5C4D-4168-90AF-3D263D72CB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4" name="Rectangle 123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95F6FAC1-0D07-0E77-FC16-C19EB9024C97}"/>
              </a:ext>
            </a:extLst>
          </p:cNvPr>
          <p:cNvSpPr txBox="1"/>
          <p:nvPr/>
        </p:nvSpPr>
        <p:spPr>
          <a:xfrm>
            <a:off x="4654296" y="0"/>
            <a:ext cx="7537700" cy="6858000"/>
          </a:xfrm>
          <a:prstGeom prst="rect">
            <a:avLst/>
          </a:prstGeom>
        </p:spPr>
        <p:txBody>
          <a:bodyPr vert="horz" lIns="45720" tIns="45720" rIns="45720" bIns="45720" rtlCol="0" anchor="ctr">
            <a:normAutofit fontScale="85000" lnSpcReduction="10000"/>
          </a:bodyPr>
          <a:lstStyle/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</a:pPr>
            <a:endParaRPr lang="en-US" sz="1500" b="1" dirty="0"/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500" b="1" dirty="0"/>
          </a:p>
          <a:p>
            <a:pPr defTabSz="9144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</a:pP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</a:pPr>
            <a:r>
              <a:rPr lang="en-US" sz="19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pPr marL="342900" indent="-285750" defTabSz="91440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700" b="1" dirty="0">
                <a:latin typeface="Arial" panose="020B0604020202020204" pitchFamily="34" charset="0"/>
                <a:cs typeface="Arial" panose="020B0604020202020204" pitchFamily="34" charset="0"/>
              </a:rPr>
              <a:t>Digital transformation is improving the quality, accessibility and efficiency of health and social care services in the UK (Department of Health and Social Care, 2022).</a:t>
            </a:r>
          </a:p>
          <a:p>
            <a:pPr marL="285750" indent="-228600" defTabSz="91440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700" b="1" dirty="0">
                <a:latin typeface="Arial" panose="020B0604020202020204" pitchFamily="34" charset="0"/>
                <a:cs typeface="Arial" panose="020B0604020202020204" pitchFamily="34" charset="0"/>
              </a:rPr>
              <a:t>The NHS App was introduced in 2019 to improve patients’ access to NHS services (NHS England, 2019).</a:t>
            </a:r>
          </a:p>
          <a:p>
            <a:pPr marL="285750" indent="-228600" defTabSz="91440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700" b="1" dirty="0">
                <a:latin typeface="Arial" panose="020B0604020202020204" pitchFamily="34" charset="0"/>
                <a:cs typeface="Arial" panose="020B0604020202020204" pitchFamily="34" charset="0"/>
              </a:rPr>
              <a:t>The app supports appointment booking, repeat prescriptions, access to health records remotely (NHS, 2025).</a:t>
            </a:r>
          </a:p>
          <a:p>
            <a:pPr defTabSz="91440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</a:pPr>
            <a:r>
              <a:rPr lang="en-US" sz="1900" b="1" dirty="0">
                <a:latin typeface="Arial" panose="020B0604020202020204" pitchFamily="34" charset="0"/>
                <a:cs typeface="Arial" panose="020B0604020202020204" pitchFamily="34" charset="0"/>
              </a:rPr>
              <a:t>Aim</a:t>
            </a:r>
          </a:p>
          <a:p>
            <a:pPr marL="285750" indent="-228600" defTabSz="91440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700" b="1" dirty="0">
                <a:latin typeface="Arial" panose="020B0604020202020204" pitchFamily="34" charset="0"/>
                <a:cs typeface="Arial" panose="020B0604020202020204" pitchFamily="34" charset="0"/>
              </a:rPr>
              <a:t>To critically evaluate the impact of the NHS App on:</a:t>
            </a:r>
          </a:p>
          <a:p>
            <a:pPr marL="285750" indent="-228600" defTabSz="91440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700" b="1" dirty="0">
                <a:latin typeface="Arial" panose="020B0604020202020204" pitchFamily="34" charset="0"/>
                <a:cs typeface="Arial" panose="020B0604020202020204" pitchFamily="34" charset="0"/>
              </a:rPr>
              <a:t>NHS workforce</a:t>
            </a:r>
          </a:p>
          <a:p>
            <a:pPr marL="285750" indent="-228600" defTabSz="91440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700" b="1" dirty="0">
                <a:latin typeface="Arial" panose="020B0604020202020204" pitchFamily="34" charset="0"/>
                <a:cs typeface="Arial" panose="020B0604020202020204" pitchFamily="34" charset="0"/>
              </a:rPr>
              <a:t>Service delivery</a:t>
            </a:r>
          </a:p>
          <a:p>
            <a:pPr marL="285750" indent="-228600" defTabSz="91440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700" b="1" dirty="0">
                <a:latin typeface="Arial" panose="020B0604020202020204" pitchFamily="34" charset="0"/>
                <a:cs typeface="Arial" panose="020B0604020202020204" pitchFamily="34" charset="0"/>
              </a:rPr>
              <a:t>Patients and service users</a:t>
            </a:r>
          </a:p>
          <a:p>
            <a:pPr marL="285750" indent="-228600" defTabSz="91440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700" b="1" dirty="0">
                <a:latin typeface="Arial" panose="020B0604020202020204" pitchFamily="34" charset="0"/>
                <a:cs typeface="Arial" panose="020B0604020202020204" pitchFamily="34" charset="0"/>
              </a:rPr>
              <a:t>Communities (Greaves et al., 2026).</a:t>
            </a:r>
          </a:p>
          <a:p>
            <a:pPr marL="285750" indent="-22860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500" dirty="0"/>
          </a:p>
          <a:p>
            <a:pPr marL="285750" indent="-22860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500" b="1" dirty="0"/>
          </a:p>
          <a:p>
            <a:pPr marL="285750" indent="-22860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500" b="1" dirty="0"/>
          </a:p>
          <a:p>
            <a:pPr marL="285750" indent="-22860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500" b="1" dirty="0"/>
          </a:p>
          <a:p>
            <a:pPr indent="-22860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500" b="1" dirty="0"/>
          </a:p>
          <a:p>
            <a:pPr indent="-22860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500" b="1" dirty="0"/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793637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B821C225-5C4D-4168-90AF-3D263D72CB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>
            <a:extLst>
              <a:ext uri="{FF2B5EF4-FFF2-40B4-BE49-F238E27FC236}">
                <a16:creationId xmlns:a16="http://schemas.microsoft.com/office/drawing/2014/main" id="{CB65F1FB-88AD-4C33-8456-49272EFD3B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D4CFFEC7-E77E-419D-B1B5-335DA4C743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1"/>
            <a:ext cx="7058307" cy="6214535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6145119-1346-8455-10C2-EB40F321B3C3}"/>
              </a:ext>
            </a:extLst>
          </p:cNvPr>
          <p:cNvSpPr txBox="1"/>
          <p:nvPr/>
        </p:nvSpPr>
        <p:spPr>
          <a:xfrm>
            <a:off x="321732" y="321730"/>
            <a:ext cx="7058307" cy="6214533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</a:pPr>
            <a:endParaRPr lang="en-US" sz="1300" b="1" dirty="0">
              <a:solidFill>
                <a:srgbClr val="FFFFFF"/>
              </a:solidFill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</a:pPr>
            <a:endParaRPr lang="en-US" sz="1300" b="1" dirty="0">
              <a:solidFill>
                <a:srgbClr val="FFFFFF"/>
              </a:solidFill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</a:pPr>
            <a:endParaRPr lang="en-US" sz="1300" b="1" dirty="0">
              <a:solidFill>
                <a:srgbClr val="FFFFFF"/>
              </a:solidFill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</a:pPr>
            <a:endParaRPr lang="en-US" sz="1300" b="1" dirty="0">
              <a:solidFill>
                <a:srgbClr val="FFFFFF"/>
              </a:solidFill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</a:pPr>
            <a:endParaRPr lang="en-US" sz="1300" b="1" dirty="0">
              <a:solidFill>
                <a:srgbClr val="FFFFFF"/>
              </a:solidFill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</a:pPr>
            <a:endParaRPr lang="en-US" sz="1300" b="1" dirty="0">
              <a:solidFill>
                <a:srgbClr val="FFFFFF"/>
              </a:solidFill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Overview of the NHS App</a:t>
            </a: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 appointment booking (NHS, 2025).</a:t>
            </a: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Repeat prescription requests (NHS, 2025).</a:t>
            </a: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 to GP health records (NHS, 2025).</a:t>
            </a: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Secure access to NHS healthcare information (NHS England, 2019).</a:t>
            </a: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the NHS App Matters?</a:t>
            </a: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 patient-</a:t>
            </a:r>
            <a:r>
              <a:rPr lang="en-US" sz="1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centred</a:t>
            </a: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care (Department of Health and Social Care, 2022).</a:t>
            </a: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 healthcare efficiency (Department of Health and Social Care, 2022).</a:t>
            </a: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NHS digital transformation (Allcock et al., 2024).</a:t>
            </a: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 access to healthcare services (Greaves et al., 2026).</a:t>
            </a: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300" b="1" dirty="0">
              <a:solidFill>
                <a:srgbClr val="FFFFFF"/>
              </a:solidFill>
            </a:endParaRP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300" b="1" dirty="0">
              <a:solidFill>
                <a:srgbClr val="FFFFFF"/>
              </a:solidFill>
            </a:endParaRP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300" b="1" dirty="0">
              <a:solidFill>
                <a:srgbClr val="FFFFFF"/>
              </a:solidFill>
            </a:endParaRP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300" b="1" dirty="0">
              <a:solidFill>
                <a:srgbClr val="FFFFFF"/>
              </a:solidFill>
            </a:endParaRP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300" b="1" dirty="0">
              <a:solidFill>
                <a:srgbClr val="FFFFFF"/>
              </a:solidFill>
            </a:endParaRP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300" b="1" dirty="0">
              <a:solidFill>
                <a:srgbClr val="FFFFFF"/>
              </a:solidFill>
            </a:endParaRPr>
          </a:p>
          <a:p>
            <a:pPr marL="285750" indent="-285750"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300" b="1" dirty="0">
              <a:solidFill>
                <a:srgbClr val="FFFFFF"/>
              </a:solidFill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300" b="1" dirty="0">
              <a:solidFill>
                <a:srgbClr val="FFFFFF"/>
              </a:solidFill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C575C10F-5FA1-48E0-9E3A-852A33AFD8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503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5F1CC53-719A-4763-BF30-5E25A63CEF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ECB1430-5CD1-470D-8F0F-7EDE4C790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extBox 1">
            <a:extLst>
              <a:ext uri="{FF2B5EF4-FFF2-40B4-BE49-F238E27FC236}">
                <a16:creationId xmlns:a16="http://schemas.microsoft.com/office/drawing/2014/main" id="{628E7557-57D1-FAF7-0E12-FAC4685081E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3678801"/>
              </p:ext>
            </p:extLst>
          </p:nvPr>
        </p:nvGraphicFramePr>
        <p:xfrm>
          <a:off x="0" y="0"/>
          <a:ext cx="1219199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58467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821C225-5C4D-4168-90AF-3D263D72CB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5D01734C-0BA4-576C-38EE-749FC9C372E5}"/>
              </a:ext>
            </a:extLst>
          </p:cNvPr>
          <p:cNvSpPr txBox="1"/>
          <p:nvPr/>
        </p:nvSpPr>
        <p:spPr>
          <a:xfrm>
            <a:off x="884420" y="0"/>
            <a:ext cx="8698927" cy="685800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Impact on Patients and Communities</a:t>
            </a:r>
          </a:p>
          <a:p>
            <a:pPr marL="285750" indent="-285750" defTabSz="9144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Improved access to healthcare services (Greaves et al., 2026).</a:t>
            </a:r>
          </a:p>
          <a:p>
            <a:pPr marL="285750" indent="-285750" defTabSz="9144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Increased patient engagement and self-management (KC et al., 2024).</a:t>
            </a:r>
          </a:p>
          <a:p>
            <a:pPr marL="285750" indent="-285750" defTabSz="9144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Better healthcare access for rural communities (Mee et al., 2025).</a:t>
            </a:r>
          </a:p>
          <a:p>
            <a:pPr marL="285750" indent="-285750" defTabSz="9144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Reduced travel and improved convenience (Mee et al., 2025).</a:t>
            </a:r>
          </a:p>
          <a:p>
            <a:pPr marL="285750" indent="-285750" defTabSz="9144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Greater support for carers (NHS England, n.d.).</a:t>
            </a:r>
          </a:p>
          <a:p>
            <a:pPr marL="285750" indent="-285750" defTabSz="9144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Digital exclusion remains a significant barrier (Altaf, 2024).</a:t>
            </a:r>
          </a:p>
          <a:p>
            <a:pPr marL="285750" indent="-285750" defTabSz="9144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Lower NHS App uptake among deprived communities (Greaves et al., 2026).</a:t>
            </a:r>
          </a:p>
          <a:p>
            <a:pPr marL="285750" indent="-285750" defTabSz="9144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Older adults and people with disabilities remain at greater risk of exclusion (Wilson et al., 2024).</a:t>
            </a:r>
          </a:p>
          <a:p>
            <a:pPr marL="285750" indent="-285750" defTabSz="9144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Privacy and data security concerns affect patient confidence (ICO, 2023; Data Protection Act 2018).</a:t>
            </a: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45000"/>
              <a:buFont typeface="Arial"/>
              <a:buChar char="•"/>
            </a:pP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D7B666-D5E6-48CE-B26A-FB5E5C34A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325601"/>
            <a:ext cx="2286920" cy="39080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EE670A-A41A-44AD-BC1C-2090365EB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4394539"/>
            <a:ext cx="2286920" cy="2029724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408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extBox 2">
            <a:extLst>
              <a:ext uri="{FF2B5EF4-FFF2-40B4-BE49-F238E27FC236}">
                <a16:creationId xmlns:a16="http://schemas.microsoft.com/office/drawing/2014/main" id="{F10DCD41-9A83-794A-AE61-40926FA5DF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3083159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4293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9200C8B5-FB5A-4F8B-A9BD-693C051418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>
            <a:extLst>
              <a:ext uri="{FF2B5EF4-FFF2-40B4-BE49-F238E27FC236}">
                <a16:creationId xmlns:a16="http://schemas.microsoft.com/office/drawing/2014/main" id="{81AEB8A9-B768-4E30-BA55-D919E6687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0001" y="-2"/>
            <a:ext cx="4069936" cy="68580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864C74BE-9C04-B9F7-053C-32C102E79F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28995653"/>
              </p:ext>
            </p:extLst>
          </p:nvPr>
        </p:nvGraphicFramePr>
        <p:xfrm>
          <a:off x="4059935" y="-2"/>
          <a:ext cx="749218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7065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9200C8B5-FB5A-4F8B-A9BD-693C051418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Rectangle 90">
            <a:extLst>
              <a:ext uri="{FF2B5EF4-FFF2-40B4-BE49-F238E27FC236}">
                <a16:creationId xmlns:a16="http://schemas.microsoft.com/office/drawing/2014/main" id="{81AEB8A9-B768-4E30-BA55-D919E6687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0001" y="-2"/>
            <a:ext cx="4069936" cy="68580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TextBox 6">
            <a:extLst>
              <a:ext uri="{FF2B5EF4-FFF2-40B4-BE49-F238E27FC236}">
                <a16:creationId xmlns:a16="http://schemas.microsoft.com/office/drawing/2014/main" id="{084E4EC0-7ADE-F600-2CE7-DAEB54D2D7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5623062"/>
              </p:ext>
            </p:extLst>
          </p:nvPr>
        </p:nvGraphicFramePr>
        <p:xfrm>
          <a:off x="4059935" y="0"/>
          <a:ext cx="7812021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8762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CE286D-39A8-20FB-1CB2-2AE44B089157}"/>
              </a:ext>
            </a:extLst>
          </p:cNvPr>
          <p:cNvSpPr txBox="1"/>
          <p:nvPr/>
        </p:nvSpPr>
        <p:spPr>
          <a:xfrm>
            <a:off x="0" y="0"/>
            <a:ext cx="12192000" cy="7520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Anderson, M., O'Neill, C., Clark, J.M., Street, A., Woods, M., Johnston-Webber, C., Charlesworth, A., Whyte, M., Foster, M., Majeed, A. and Pitchforth, E. (2021) Securing a sustainable and fit-for-purpose UK health and care workforce’,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The Lancet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397(10288), pp. 1992-2011.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Allcock, J.A., Zhuang, M., Li, S. and Zhao, X., 2024. Landscape of digital technologies used in the national health service in England: content analysis.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JMIR Formative Research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8, p.e51859.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Altaf, A. (2024) Digital health: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Analysing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patients education, inclusion and use of different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online NHS services,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BMJ Leader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8(Suppl 1), pp. A15-A16.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https://doi.org/10.1136/leader-2024-FMLM.20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Data Protection Act 2018. (2018) c.12. London: The Stationery Office.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https://www.legislation.gov.uk/ukpga/2018/12/contents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6 June 2026].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Department of Health and Social Care (2022)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A Plan for Digital Health and Social Care.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London: Department of Health and Social Care.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https://www.gov.uk/government/publications/a-plan-for-digital-health-and-social-care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[Accessed: 5 June 2026].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Greaves, F. et al. (2026)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Evaluating the national rollout of the NHS App in England using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qualitative and quantitative methods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Health and Social Care Delivery Research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14(15).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https://doi.org/10.3310/XYRV6485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3449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50AB5B1-CB51-80AA-FCD1-2F7A6D075A3B}"/>
              </a:ext>
            </a:extLst>
          </p:cNvPr>
          <p:cNvSpPr txBox="1"/>
          <p:nvPr/>
        </p:nvSpPr>
        <p:spPr>
          <a:xfrm>
            <a:off x="0" y="0"/>
            <a:ext cx="1219200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Holland Brown, T.M. and Bewick, M. (2023) Digital health education: the need for a digitally ready workforce,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Archives of Disease in Childhood: Education and Practice Edition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108(3), pp. 214-217.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Information Commissioner's Office (ICO) (2023)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Guide to the UK General Data Protection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Regulation (UK GDPR).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https://ico.org.uk/for-organisations/uk-gdpr-guidance-and-resources/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6 June 2026].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KC, S., Papoutsi, C., Reidy, C.,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Gudgin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B., Powell, J., Majeed, A., Greaves, F. and Laverty, A.A. (2024) Differences in use of a patient portal across sociodemographic groups: observational study of the NHS App in England,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Journal of Medical Internet Research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26, e56320.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doi:10.2196/56320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Leary, A. (2023) NHS workforce plan less operational, more a blueprint for the future, 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BMJ,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381, p.1515.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https://doi.org/10.1136/bmj.p1515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Mee, P., Gussy, M., Huntley, P., Kenny, A., Jarratt, T., Kenward, N., Ward, D. and Vaughan, A. (2025) Digital exclusion as a barrier to accessing healthcare: a summary composite indicator and online tool to explore and quantify local differences in levels of exclusion,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Universal Access in the Information Society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24(2), pp. 1425-1437.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https://doi.org/10.1007/s10209-024-01148-5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NHS England (n.d.)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Digital and technology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https://www.england.nhs.uk/mat-transformation/matrons-handbook/digital-and-technology/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6 June 2026].</a:t>
            </a:r>
          </a:p>
          <a:p>
            <a:pPr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983231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90123F-6ECB-7BA3-03C7-A28B159EE630}"/>
              </a:ext>
            </a:extLst>
          </p:cNvPr>
          <p:cNvSpPr txBox="1"/>
          <p:nvPr/>
        </p:nvSpPr>
        <p:spPr>
          <a:xfrm>
            <a:off x="0" y="0"/>
            <a:ext cx="12192000" cy="6273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NHS England (2019)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NHS App begins public rollout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London: NHS England. Available at:  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https://www.england.nhs.uk/2019/01/nhs-app-begins-public-rollout/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[Accessed: 5 June 2026].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NHS England (2023)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Inclusive digital healthcare: a framework for NHS action on digital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inclusion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https://www.england.n hs.uk/long-read/inclusive-digital-healthcare-a-framework-for-nhs-action-on-digital-inclusion/ [Accessed: 6 June 2026].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NHS (2025)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NHS App and your NHS account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https://www.nhs.uk/nhs-app/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[Accessed: 5 June 2026].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Pote, H., Rees, A., Holloway-Biddle, C. and Griffith, E. (2021) Workforce challenges in digital health implementation: How are clinical psychology training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programmes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developing digital competences?,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Digital Health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7, p. 2055207620985396.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Panchal, M., Singh, S. and Rodriguez-Villegas, E. (2021) Analysis of the factors affecting the adoption and compliance of the NHS COVID-19 mobile application: a national cross-sectional survey in England,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BMJ Open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11(10), e053395.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https://doi.org/10.1136/bmjopen-2021-053395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Reidy, C. et al. (2025) Qualitative evaluation of the implementation and national roll-out of the NHS App in England,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BMC Medicine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23(1).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https://doi.org/10.1186/s12916-024-03842-w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668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80CD792-4F5A-7AB5-24CF-80A3ED4AB2BB}"/>
              </a:ext>
            </a:extLst>
          </p:cNvPr>
          <p:cNvSpPr txBox="1"/>
          <p:nvPr/>
        </p:nvSpPr>
        <p:spPr>
          <a:xfrm>
            <a:off x="0" y="0"/>
            <a:ext cx="12192000" cy="1287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Wilson, S., Tolley, C., McArdle, R., Slight, R. and Slight, S. (2024) Who is most at risk of digital exclusion within healthcare?,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Pharmacy Practice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32(Supplement_1), pp. i3-i4.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https://doi.org/10.1093/ijpp/riae013.004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506325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2638</TotalTime>
  <Words>1768</Words>
  <Application>Microsoft Office PowerPoint</Application>
  <PresentationFormat>Widescreen</PresentationFormat>
  <Paragraphs>124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Tw Cen MT</vt:lpstr>
      <vt:lpstr>Tw Cen MT Condensed</vt:lpstr>
      <vt:lpstr>Wingdings 3</vt:lpstr>
      <vt:lpstr>Integral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Hasna Ur Rehman (2329511)</dc:creator>
  <cp:lastModifiedBy>Hasna Ur Rehman (2329511)</cp:lastModifiedBy>
  <cp:revision>1</cp:revision>
  <dcterms:created xsi:type="dcterms:W3CDTF">2026-06-28T18:16:19Z</dcterms:created>
  <dcterms:modified xsi:type="dcterms:W3CDTF">2026-06-30T17:52:32Z</dcterms:modified>
</cp:coreProperties>
</file>