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sldIdLst>
    <p:sldId id="257" r:id="rId5"/>
    <p:sldId id="256"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0F30B4-A634-4D7A-8329-7156A62BFEEB}" v="7" dt="2025-12-08T13:14:55.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106" d="100"/>
          <a:sy n="106"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lichka Atanasova Borisova (2429413)" userId="f6037de3-d5ef-4938-baba-2687db3ab318" providerId="ADAL" clId="{AD18AD98-A545-4E58-9D99-57AC95AB7155}"/>
    <pc:docChg chg="custSel modSld">
      <pc:chgData name="Velichka Atanasova Borisova (2429413)" userId="f6037de3-d5ef-4938-baba-2687db3ab318" providerId="ADAL" clId="{AD18AD98-A545-4E58-9D99-57AC95AB7155}" dt="2025-12-02T16:27:51.668" v="399" actId="20577"/>
      <pc:docMkLst>
        <pc:docMk/>
      </pc:docMkLst>
      <pc:sldChg chg="modSp mod">
        <pc:chgData name="Velichka Atanasova Borisova (2429413)" userId="f6037de3-d5ef-4938-baba-2687db3ab318" providerId="ADAL" clId="{AD18AD98-A545-4E58-9D99-57AC95AB7155}" dt="2025-12-02T15:30:17.367" v="2" actId="255"/>
        <pc:sldMkLst>
          <pc:docMk/>
          <pc:sldMk cId="3396431516" sldId="256"/>
        </pc:sldMkLst>
        <pc:spChg chg="mod">
          <ac:chgData name="Velichka Atanasova Borisova (2429413)" userId="f6037de3-d5ef-4938-baba-2687db3ab318" providerId="ADAL" clId="{AD18AD98-A545-4E58-9D99-57AC95AB7155}" dt="2025-12-02T15:30:17.367" v="2" actId="255"/>
          <ac:spMkLst>
            <pc:docMk/>
            <pc:sldMk cId="3396431516" sldId="256"/>
            <ac:spMk id="9" creationId="{38621D38-3A69-ACD0-5251-1998C1C3AD2F}"/>
          </ac:spMkLst>
        </pc:spChg>
      </pc:sldChg>
      <pc:sldChg chg="modSp mod">
        <pc:chgData name="Velichka Atanasova Borisova (2429413)" userId="f6037de3-d5ef-4938-baba-2687db3ab318" providerId="ADAL" clId="{AD18AD98-A545-4E58-9D99-57AC95AB7155}" dt="2025-12-02T15:36:55.994" v="365" actId="20577"/>
        <pc:sldMkLst>
          <pc:docMk/>
          <pc:sldMk cId="907049269" sldId="257"/>
        </pc:sldMkLst>
        <pc:spChg chg="mod">
          <ac:chgData name="Velichka Atanasova Borisova (2429413)" userId="f6037de3-d5ef-4938-baba-2687db3ab318" providerId="ADAL" clId="{AD18AD98-A545-4E58-9D99-57AC95AB7155}" dt="2025-12-02T15:36:55.994" v="365" actId="20577"/>
          <ac:spMkLst>
            <pc:docMk/>
            <pc:sldMk cId="907049269" sldId="257"/>
            <ac:spMk id="2" creationId="{6A977258-524D-2DAD-5CC0-A372197C08C2}"/>
          </ac:spMkLst>
        </pc:spChg>
      </pc:sldChg>
      <pc:sldChg chg="addSp delSp modSp mod">
        <pc:chgData name="Velichka Atanasova Borisova (2429413)" userId="f6037de3-d5ef-4938-baba-2687db3ab318" providerId="ADAL" clId="{AD18AD98-A545-4E58-9D99-57AC95AB7155}" dt="2025-12-02T15:33:45.375" v="74" actId="113"/>
        <pc:sldMkLst>
          <pc:docMk/>
          <pc:sldMk cId="1144712110" sldId="258"/>
        </pc:sldMkLst>
        <pc:spChg chg="add mod">
          <ac:chgData name="Velichka Atanasova Borisova (2429413)" userId="f6037de3-d5ef-4938-baba-2687db3ab318" providerId="ADAL" clId="{AD18AD98-A545-4E58-9D99-57AC95AB7155}" dt="2025-12-02T15:33:45.375" v="74" actId="113"/>
          <ac:spMkLst>
            <pc:docMk/>
            <pc:sldMk cId="1144712110" sldId="258"/>
            <ac:spMk id="3" creationId="{B2F4F7C1-0E8B-39FA-BFED-500389627820}"/>
          </ac:spMkLst>
        </pc:spChg>
        <pc:spChg chg="mod">
          <ac:chgData name="Velichka Atanasova Borisova (2429413)" userId="f6037de3-d5ef-4938-baba-2687db3ab318" providerId="ADAL" clId="{AD18AD98-A545-4E58-9D99-57AC95AB7155}" dt="2025-12-02T15:30:44.435" v="5" actId="1076"/>
          <ac:spMkLst>
            <pc:docMk/>
            <pc:sldMk cId="1144712110" sldId="258"/>
            <ac:spMk id="4" creationId="{98D31058-EAA2-7C7E-33C8-3410188A3011}"/>
          </ac:spMkLst>
        </pc:spChg>
      </pc:sldChg>
      <pc:sldChg chg="addSp delSp modSp mod">
        <pc:chgData name="Velichka Atanasova Borisova (2429413)" userId="f6037de3-d5ef-4938-baba-2687db3ab318" providerId="ADAL" clId="{AD18AD98-A545-4E58-9D99-57AC95AB7155}" dt="2025-12-02T16:27:51.668" v="399" actId="20577"/>
        <pc:sldMkLst>
          <pc:docMk/>
          <pc:sldMk cId="2912679182" sldId="259"/>
        </pc:sldMkLst>
        <pc:spChg chg="add mod">
          <ac:chgData name="Velichka Atanasova Borisova (2429413)" userId="f6037de3-d5ef-4938-baba-2687db3ab318" providerId="ADAL" clId="{AD18AD98-A545-4E58-9D99-57AC95AB7155}" dt="2025-12-02T16:27:51.668" v="399" actId="20577"/>
          <ac:spMkLst>
            <pc:docMk/>
            <pc:sldMk cId="2912679182" sldId="259"/>
            <ac:spMk id="4" creationId="{492C1470-A1BF-A245-3FB2-2DDBA04B9243}"/>
          </ac:spMkLst>
        </pc:spChg>
      </pc:sldChg>
    </pc:docChg>
  </pc:docChgLst>
  <pc:docChgLst>
    <pc:chgData name="Velichka Atanasova Borisova (2429413)" userId="S::2429413@student.uwtsd.ac.uk::f6037de3-d5ef-4938-baba-2687db3ab318" providerId="AD" clId="Web-{32878CDB-99DD-2298-3884-A33A4B187EDF}"/>
    <pc:docChg chg="addSld modSld">
      <pc:chgData name="Velichka Atanasova Borisova (2429413)" userId="S::2429413@student.uwtsd.ac.uk::f6037de3-d5ef-4938-baba-2687db3ab318" providerId="AD" clId="Web-{32878CDB-99DD-2298-3884-A33A4B187EDF}" dt="2025-12-04T20:00:57.206" v="324"/>
      <pc:docMkLst>
        <pc:docMk/>
      </pc:docMkLst>
      <pc:sldChg chg="addSp delSp modSp">
        <pc:chgData name="Velichka Atanasova Borisova (2429413)" userId="S::2429413@student.uwtsd.ac.uk::f6037de3-d5ef-4938-baba-2687db3ab318" providerId="AD" clId="Web-{32878CDB-99DD-2298-3884-A33A4B187EDF}" dt="2025-12-04T20:00:35.956" v="323" actId="1076"/>
        <pc:sldMkLst>
          <pc:docMk/>
          <pc:sldMk cId="2912679182" sldId="259"/>
        </pc:sldMkLst>
        <pc:spChg chg="add mod">
          <ac:chgData name="Velichka Atanasova Borisova (2429413)" userId="S::2429413@student.uwtsd.ac.uk::f6037de3-d5ef-4938-baba-2687db3ab318" providerId="AD" clId="Web-{32878CDB-99DD-2298-3884-A33A4B187EDF}" dt="2025-12-04T20:00:35.956" v="323" actId="1076"/>
          <ac:spMkLst>
            <pc:docMk/>
            <pc:sldMk cId="2912679182" sldId="259"/>
            <ac:spMk id="3" creationId="{33091A67-1919-1D36-5E12-024D964EA874}"/>
          </ac:spMkLst>
        </pc:spChg>
        <pc:spChg chg="mod">
          <ac:chgData name="Velichka Atanasova Borisova (2429413)" userId="S::2429413@student.uwtsd.ac.uk::f6037de3-d5ef-4938-baba-2687db3ab318" providerId="AD" clId="Web-{32878CDB-99DD-2298-3884-A33A4B187EDF}" dt="2025-12-04T19:57:55.092" v="298" actId="20577"/>
          <ac:spMkLst>
            <pc:docMk/>
            <pc:sldMk cId="2912679182" sldId="259"/>
            <ac:spMk id="4" creationId="{492C1470-A1BF-A245-3FB2-2DDBA04B9243}"/>
          </ac:spMkLst>
        </pc:spChg>
      </pc:sldChg>
      <pc:sldChg chg="new">
        <pc:chgData name="Velichka Atanasova Borisova (2429413)" userId="S::2429413@student.uwtsd.ac.uk::f6037de3-d5ef-4938-baba-2687db3ab318" providerId="AD" clId="Web-{32878CDB-99DD-2298-3884-A33A4B187EDF}" dt="2025-12-04T20:00:57.206" v="324"/>
        <pc:sldMkLst>
          <pc:docMk/>
          <pc:sldMk cId="4033617367" sldId="260"/>
        </pc:sldMkLst>
      </pc:sldChg>
    </pc:docChg>
  </pc:docChgLst>
  <pc:docChgLst>
    <pc:chgData name="Velichka Atanasova Borisova (2429413)" userId="f6037de3-d5ef-4938-baba-2687db3ab318" providerId="ADAL" clId="{3D8487C5-E0DA-4F99-93C3-7B29B5447D35}"/>
    <pc:docChg chg="undo custSel addSld modSld">
      <pc:chgData name="Velichka Atanasova Borisova (2429413)" userId="f6037de3-d5ef-4938-baba-2687db3ab318" providerId="ADAL" clId="{3D8487C5-E0DA-4F99-93C3-7B29B5447D35}" dt="2025-12-01T15:38:23.451" v="1478" actId="20577"/>
      <pc:docMkLst>
        <pc:docMk/>
      </pc:docMkLst>
      <pc:sldChg chg="addSp delSp modSp mod">
        <pc:chgData name="Velichka Atanasova Borisova (2429413)" userId="f6037de3-d5ef-4938-baba-2687db3ab318" providerId="ADAL" clId="{3D8487C5-E0DA-4F99-93C3-7B29B5447D35}" dt="2025-12-01T15:21:03.497" v="460" actId="20577"/>
        <pc:sldMkLst>
          <pc:docMk/>
          <pc:sldMk cId="3396431516" sldId="256"/>
        </pc:sldMkLst>
        <pc:spChg chg="add mod">
          <ac:chgData name="Velichka Atanasova Borisova (2429413)" userId="f6037de3-d5ef-4938-baba-2687db3ab318" providerId="ADAL" clId="{3D8487C5-E0DA-4F99-93C3-7B29B5447D35}" dt="2025-12-01T15:21:03.497" v="460" actId="20577"/>
          <ac:spMkLst>
            <pc:docMk/>
            <pc:sldMk cId="3396431516" sldId="256"/>
            <ac:spMk id="9" creationId="{38621D38-3A69-ACD0-5251-1998C1C3AD2F}"/>
          </ac:spMkLst>
        </pc:spChg>
      </pc:sldChg>
      <pc:sldChg chg="modSp mod">
        <pc:chgData name="Velichka Atanasova Borisova (2429413)" userId="f6037de3-d5ef-4938-baba-2687db3ab318" providerId="ADAL" clId="{3D8487C5-E0DA-4F99-93C3-7B29B5447D35}" dt="2025-12-01T15:21:23.737" v="464" actId="20577"/>
        <pc:sldMkLst>
          <pc:docMk/>
          <pc:sldMk cId="907049269" sldId="257"/>
        </pc:sldMkLst>
        <pc:spChg chg="mod">
          <ac:chgData name="Velichka Atanasova Borisova (2429413)" userId="f6037de3-d5ef-4938-baba-2687db3ab318" providerId="ADAL" clId="{3D8487C5-E0DA-4F99-93C3-7B29B5447D35}" dt="2025-12-01T15:21:23.737" v="464" actId="20577"/>
          <ac:spMkLst>
            <pc:docMk/>
            <pc:sldMk cId="907049269" sldId="257"/>
            <ac:spMk id="2" creationId="{6A977258-524D-2DAD-5CC0-A372197C08C2}"/>
          </ac:spMkLst>
        </pc:spChg>
      </pc:sldChg>
      <pc:sldChg chg="addSp delSp modSp new mod">
        <pc:chgData name="Velichka Atanasova Borisova (2429413)" userId="f6037de3-d5ef-4938-baba-2687db3ab318" providerId="ADAL" clId="{3D8487C5-E0DA-4F99-93C3-7B29B5447D35}" dt="2025-12-01T15:38:23.451" v="1478" actId="20577"/>
        <pc:sldMkLst>
          <pc:docMk/>
          <pc:sldMk cId="1144712110" sldId="258"/>
        </pc:sldMkLst>
        <pc:spChg chg="add mod">
          <ac:chgData name="Velichka Atanasova Borisova (2429413)" userId="f6037de3-d5ef-4938-baba-2687db3ab318" providerId="ADAL" clId="{3D8487C5-E0DA-4F99-93C3-7B29B5447D35}" dt="2025-12-01T15:38:23.451" v="1478" actId="20577"/>
          <ac:spMkLst>
            <pc:docMk/>
            <pc:sldMk cId="1144712110" sldId="258"/>
            <ac:spMk id="4" creationId="{98D31058-EAA2-7C7E-33C8-3410188A3011}"/>
          </ac:spMkLst>
        </pc:spChg>
      </pc:sldChg>
    </pc:docChg>
  </pc:docChgLst>
  <pc:docChgLst>
    <pc:chgData name="Velichka Atanasova Borisova (2429413)" userId="S::2429413@student.uwtsd.ac.uk::f6037de3-d5ef-4938-baba-2687db3ab318" providerId="AD" clId="Web-{55604508-6A20-6C84-139E-C85B935010A8}"/>
    <pc:docChg chg="modSld">
      <pc:chgData name="Velichka Atanasova Borisova (2429413)" userId="S::2429413@student.uwtsd.ac.uk::f6037de3-d5ef-4938-baba-2687db3ab318" providerId="AD" clId="Web-{55604508-6A20-6C84-139E-C85B935010A8}" dt="2025-12-04T17:55:26.870" v="10" actId="20577"/>
      <pc:docMkLst>
        <pc:docMk/>
      </pc:docMkLst>
      <pc:sldChg chg="modSp">
        <pc:chgData name="Velichka Atanasova Borisova (2429413)" userId="S::2429413@student.uwtsd.ac.uk::f6037de3-d5ef-4938-baba-2687db3ab318" providerId="AD" clId="Web-{55604508-6A20-6C84-139E-C85B935010A8}" dt="2025-12-04T17:55:26.870" v="10" actId="20577"/>
        <pc:sldMkLst>
          <pc:docMk/>
          <pc:sldMk cId="2912679182" sldId="259"/>
        </pc:sldMkLst>
        <pc:spChg chg="mod">
          <ac:chgData name="Velichka Atanasova Borisova (2429413)" userId="S::2429413@student.uwtsd.ac.uk::f6037de3-d5ef-4938-baba-2687db3ab318" providerId="AD" clId="Web-{55604508-6A20-6C84-139E-C85B935010A8}" dt="2025-12-04T17:55:26.870" v="10" actId="20577"/>
          <ac:spMkLst>
            <pc:docMk/>
            <pc:sldMk cId="2912679182" sldId="259"/>
            <ac:spMk id="4" creationId="{492C1470-A1BF-A245-3FB2-2DDBA04B9243}"/>
          </ac:spMkLst>
        </pc:spChg>
      </pc:sldChg>
    </pc:docChg>
  </pc:docChgLst>
  <pc:docChgLst>
    <pc:chgData name="Velichka Atanasova Borisova (2429413)" userId="f6037de3-d5ef-4938-baba-2687db3ab318" providerId="ADAL" clId="{47679264-75BB-4088-8D11-4B8F37EBD072}"/>
    <pc:docChg chg="undo custSel addSld modSld">
      <pc:chgData name="Velichka Atanasova Borisova (2429413)" userId="f6037de3-d5ef-4938-baba-2687db3ab318" providerId="ADAL" clId="{47679264-75BB-4088-8D11-4B8F37EBD072}" dt="2025-12-08T13:19:25.316" v="949" actId="20577"/>
      <pc:docMkLst>
        <pc:docMk/>
      </pc:docMkLst>
      <pc:sldChg chg="addSp delSp modSp mod">
        <pc:chgData name="Velichka Atanasova Borisova (2429413)" userId="f6037de3-d5ef-4938-baba-2687db3ab318" providerId="ADAL" clId="{47679264-75BB-4088-8D11-4B8F37EBD072}" dt="2025-12-08T13:17:36.141" v="922" actId="255"/>
        <pc:sldMkLst>
          <pc:docMk/>
          <pc:sldMk cId="3396431516" sldId="256"/>
        </pc:sldMkLst>
        <pc:spChg chg="add mod">
          <ac:chgData name="Velichka Atanasova Borisova (2429413)" userId="f6037de3-d5ef-4938-baba-2687db3ab318" providerId="ADAL" clId="{47679264-75BB-4088-8D11-4B8F37EBD072}" dt="2025-12-08T13:17:36.141" v="922" actId="255"/>
          <ac:spMkLst>
            <pc:docMk/>
            <pc:sldMk cId="3396431516" sldId="256"/>
            <ac:spMk id="3" creationId="{549C10C6-07BE-662F-B0FA-CDB9F028F3E5}"/>
          </ac:spMkLst>
        </pc:spChg>
        <pc:spChg chg="mod">
          <ac:chgData name="Velichka Atanasova Borisova (2429413)" userId="f6037de3-d5ef-4938-baba-2687db3ab318" providerId="ADAL" clId="{47679264-75BB-4088-8D11-4B8F37EBD072}" dt="2025-12-08T13:17:19.414" v="920" actId="255"/>
          <ac:spMkLst>
            <pc:docMk/>
            <pc:sldMk cId="3396431516" sldId="256"/>
            <ac:spMk id="9" creationId="{38621D38-3A69-ACD0-5251-1998C1C3AD2F}"/>
          </ac:spMkLst>
        </pc:spChg>
      </pc:sldChg>
      <pc:sldChg chg="addSp delSp modSp mod setBg addAnim delAnim">
        <pc:chgData name="Velichka Atanasova Borisova (2429413)" userId="f6037de3-d5ef-4938-baba-2687db3ab318" providerId="ADAL" clId="{47679264-75BB-4088-8D11-4B8F37EBD072}" dt="2025-12-08T13:16:57.026" v="918" actId="20577"/>
        <pc:sldMkLst>
          <pc:docMk/>
          <pc:sldMk cId="907049269" sldId="257"/>
        </pc:sldMkLst>
        <pc:spChg chg="mod">
          <ac:chgData name="Velichka Atanasova Borisova (2429413)" userId="f6037de3-d5ef-4938-baba-2687db3ab318" providerId="ADAL" clId="{47679264-75BB-4088-8D11-4B8F37EBD072}" dt="2025-12-08T13:16:57.026" v="918" actId="20577"/>
          <ac:spMkLst>
            <pc:docMk/>
            <pc:sldMk cId="907049269" sldId="257"/>
            <ac:spMk id="2" creationId="{6A977258-524D-2DAD-5CC0-A372197C08C2}"/>
          </ac:spMkLst>
        </pc:spChg>
      </pc:sldChg>
      <pc:sldChg chg="addSp delSp modSp mod setBg setClrOvrMap">
        <pc:chgData name="Velichka Atanasova Borisova (2429413)" userId="f6037de3-d5ef-4938-baba-2687db3ab318" providerId="ADAL" clId="{47679264-75BB-4088-8D11-4B8F37EBD072}" dt="2025-12-08T13:17:55.393" v="924" actId="1076"/>
        <pc:sldMkLst>
          <pc:docMk/>
          <pc:sldMk cId="1144712110" sldId="258"/>
        </pc:sldMkLst>
        <pc:spChg chg="add del mod">
          <ac:chgData name="Velichka Atanasova Borisova (2429413)" userId="f6037de3-d5ef-4938-baba-2687db3ab318" providerId="ADAL" clId="{47679264-75BB-4088-8D11-4B8F37EBD072}" dt="2025-12-08T13:17:55.393" v="924" actId="1076"/>
          <ac:spMkLst>
            <pc:docMk/>
            <pc:sldMk cId="1144712110" sldId="258"/>
            <ac:spMk id="4" creationId="{98D31058-EAA2-7C7E-33C8-3410188A3011}"/>
          </ac:spMkLst>
        </pc:spChg>
      </pc:sldChg>
      <pc:sldChg chg="modSp new mod">
        <pc:chgData name="Velichka Atanasova Borisova (2429413)" userId="f6037de3-d5ef-4938-baba-2687db3ab318" providerId="ADAL" clId="{47679264-75BB-4088-8D11-4B8F37EBD072}" dt="2025-12-08T13:19:25.316" v="949" actId="20577"/>
        <pc:sldMkLst>
          <pc:docMk/>
          <pc:sldMk cId="2912679182" sldId="259"/>
        </pc:sldMkLst>
        <pc:spChg chg="mod">
          <ac:chgData name="Velichka Atanasova Borisova (2429413)" userId="f6037de3-d5ef-4938-baba-2687db3ab318" providerId="ADAL" clId="{47679264-75BB-4088-8D11-4B8F37EBD072}" dt="2025-12-08T13:19:25.316" v="949" actId="20577"/>
          <ac:spMkLst>
            <pc:docMk/>
            <pc:sldMk cId="2912679182" sldId="259"/>
            <ac:spMk id="3" creationId="{33091A67-1919-1D36-5E12-024D964EA874}"/>
          </ac:spMkLst>
        </pc:spChg>
        <pc:spChg chg="mod">
          <ac:chgData name="Velichka Atanasova Borisova (2429413)" userId="f6037de3-d5ef-4938-baba-2687db3ab318" providerId="ADAL" clId="{47679264-75BB-4088-8D11-4B8F37EBD072}" dt="2025-12-08T13:18:40.189" v="935" actId="1076"/>
          <ac:spMkLst>
            <pc:docMk/>
            <pc:sldMk cId="2912679182" sldId="259"/>
            <ac:spMk id="4" creationId="{492C1470-A1BF-A245-3FB2-2DDBA04B9243}"/>
          </ac:spMkLst>
        </pc:spChg>
      </pc:sldChg>
      <pc:sldChg chg="addSp delSp modSp mod">
        <pc:chgData name="Velichka Atanasova Borisova (2429413)" userId="f6037de3-d5ef-4938-baba-2687db3ab318" providerId="ADAL" clId="{47679264-75BB-4088-8D11-4B8F37EBD072}" dt="2025-12-08T13:15:54.539" v="916" actId="1076"/>
        <pc:sldMkLst>
          <pc:docMk/>
          <pc:sldMk cId="4033617367" sldId="260"/>
        </pc:sldMkLst>
        <pc:spChg chg="del mod">
          <ac:chgData name="Velichka Atanasova Borisova (2429413)" userId="f6037de3-d5ef-4938-baba-2687db3ab318" providerId="ADAL" clId="{47679264-75BB-4088-8D11-4B8F37EBD072}" dt="2025-12-08T13:10:46.080" v="877" actId="478"/>
          <ac:spMkLst>
            <pc:docMk/>
            <pc:sldMk cId="4033617367" sldId="260"/>
            <ac:spMk id="2" creationId="{4B5513E8-3338-A2AB-8A95-1B8B3107A661}"/>
          </ac:spMkLst>
        </pc:spChg>
        <pc:spChg chg="del mod">
          <ac:chgData name="Velichka Atanasova Borisova (2429413)" userId="f6037de3-d5ef-4938-baba-2687db3ab318" providerId="ADAL" clId="{47679264-75BB-4088-8D11-4B8F37EBD072}" dt="2025-12-08T13:10:50.888" v="880" actId="478"/>
          <ac:spMkLst>
            <pc:docMk/>
            <pc:sldMk cId="4033617367" sldId="260"/>
            <ac:spMk id="3" creationId="{814B07D2-33DE-51AF-7CE8-AA9EE6126426}"/>
          </ac:spMkLst>
        </pc:spChg>
        <pc:spChg chg="add del mod">
          <ac:chgData name="Velichka Atanasova Borisova (2429413)" userId="f6037de3-d5ef-4938-baba-2687db3ab318" providerId="ADAL" clId="{47679264-75BB-4088-8D11-4B8F37EBD072}" dt="2025-12-08T13:11:11.313" v="884"/>
          <ac:spMkLst>
            <pc:docMk/>
            <pc:sldMk cId="4033617367" sldId="260"/>
            <ac:spMk id="4" creationId="{FBC695FF-08DE-38A1-C25D-5717BD910A91}"/>
          </ac:spMkLst>
        </pc:spChg>
        <pc:spChg chg="add mod">
          <ac:chgData name="Velichka Atanasova Borisova (2429413)" userId="f6037de3-d5ef-4938-baba-2687db3ab318" providerId="ADAL" clId="{47679264-75BB-4088-8D11-4B8F37EBD072}" dt="2025-12-08T13:15:47.571" v="915" actId="1076"/>
          <ac:spMkLst>
            <pc:docMk/>
            <pc:sldMk cId="4033617367" sldId="260"/>
            <ac:spMk id="5" creationId="{1AD98055-015E-22E1-4BCC-FA008CDE7F10}"/>
          </ac:spMkLst>
        </pc:spChg>
        <pc:spChg chg="add mod">
          <ac:chgData name="Velichka Atanasova Borisova (2429413)" userId="f6037de3-d5ef-4938-baba-2687db3ab318" providerId="ADAL" clId="{47679264-75BB-4088-8D11-4B8F37EBD072}" dt="2025-12-08T13:15:54.539" v="916" actId="1076"/>
          <ac:spMkLst>
            <pc:docMk/>
            <pc:sldMk cId="4033617367" sldId="260"/>
            <ac:spMk id="6" creationId="{FDE449D6-0487-9295-A29F-000D7D371E5F}"/>
          </ac:spMkLst>
        </pc:spChg>
        <pc:spChg chg="add mod">
          <ac:chgData name="Velichka Atanasova Borisova (2429413)" userId="f6037de3-d5ef-4938-baba-2687db3ab318" providerId="ADAL" clId="{47679264-75BB-4088-8D11-4B8F37EBD072}" dt="2025-12-08T13:15:38.009" v="914" actId="20577"/>
          <ac:spMkLst>
            <pc:docMk/>
            <pc:sldMk cId="4033617367" sldId="260"/>
            <ac:spMk id="7" creationId="{E8047124-E44B-B51F-D7EC-CCC8A4B2ED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CFAEC-DF58-4AC9-A7C2-E8A4FEDC9D2A}"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798173-EF20-4D2D-9A40-DDCC971F28B9}" type="slidenum">
              <a:rPr lang="en-GB" smtClean="0"/>
              <a:t>‹#›</a:t>
            </a:fld>
            <a:endParaRPr lang="en-GB"/>
          </a:p>
        </p:txBody>
      </p:sp>
    </p:spTree>
    <p:extLst>
      <p:ext uri="{BB962C8B-B14F-4D97-AF65-F5344CB8AC3E}">
        <p14:creationId xmlns:p14="http://schemas.microsoft.com/office/powerpoint/2010/main" val="221032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798173-EF20-4D2D-9A40-DDCC971F28B9}" type="slidenum">
              <a:rPr lang="en-GB" smtClean="0"/>
              <a:t>3</a:t>
            </a:fld>
            <a:endParaRPr lang="en-GB"/>
          </a:p>
        </p:txBody>
      </p:sp>
    </p:spTree>
    <p:extLst>
      <p:ext uri="{BB962C8B-B14F-4D97-AF65-F5344CB8AC3E}">
        <p14:creationId xmlns:p14="http://schemas.microsoft.com/office/powerpoint/2010/main" val="967847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3171396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81731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398506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63A45-778F-4102-99BF-C57828520319}"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2073621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B63A45-778F-4102-99BF-C57828520319}" type="datetimeFigureOut">
              <a:rPr lang="en-GB" smtClean="0"/>
              <a:t>08/12/2025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1326286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1971306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1744806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53262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63A45-778F-4102-99BF-C57828520319}"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3207665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63A45-778F-4102-99BF-C57828520319}"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272424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2732824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29023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3444642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2114489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1142140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2803951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B63A45-778F-4102-99BF-C57828520319}"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38413-E755-4436-A9DF-8D4360644D26}" type="slidenum">
              <a:rPr lang="en-GB" smtClean="0"/>
              <a:t>‹#›</a:t>
            </a:fld>
            <a:endParaRPr lang="en-GB"/>
          </a:p>
        </p:txBody>
      </p:sp>
    </p:spTree>
    <p:extLst>
      <p:ext uri="{BB962C8B-B14F-4D97-AF65-F5344CB8AC3E}">
        <p14:creationId xmlns:p14="http://schemas.microsoft.com/office/powerpoint/2010/main" val="3521824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5B63A45-778F-4102-99BF-C57828520319}" type="datetimeFigureOut">
              <a:rPr lang="en-GB" smtClean="0"/>
              <a:t>08/12/2025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CB38413-E755-4436-A9DF-8D4360644D26}" type="slidenum">
              <a:rPr lang="en-GB" smtClean="0"/>
              <a:t>‹#›</a:t>
            </a:fld>
            <a:endParaRPr lang="en-GB"/>
          </a:p>
        </p:txBody>
      </p:sp>
    </p:spTree>
    <p:extLst>
      <p:ext uri="{BB962C8B-B14F-4D97-AF65-F5344CB8AC3E}">
        <p14:creationId xmlns:p14="http://schemas.microsoft.com/office/powerpoint/2010/main" val="4569547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7258-524D-2DAD-5CC0-A372197C08C2}"/>
              </a:ext>
            </a:extLst>
          </p:cNvPr>
          <p:cNvSpPr>
            <a:spLocks noGrp="1"/>
          </p:cNvSpPr>
          <p:nvPr>
            <p:ph type="title"/>
          </p:nvPr>
        </p:nvSpPr>
        <p:spPr>
          <a:xfrm>
            <a:off x="1127760" y="447040"/>
            <a:ext cx="8290560" cy="6065520"/>
          </a:xfrm>
        </p:spPr>
        <p:txBody>
          <a:bodyPr>
            <a:normAutofit fontScale="90000"/>
          </a:bodyPr>
          <a:lstStyle/>
          <a:p>
            <a:r>
              <a:rPr lang="en-GB" sz="2000" b="1" dirty="0">
                <a:latin typeface="Arial" panose="020B0604020202020204" pitchFamily="34" charset="0"/>
                <a:cs typeface="Arial" panose="020B0604020202020204" pitchFamily="34" charset="0"/>
              </a:rPr>
              <a:t>                                       Velichka Borisova </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2429413</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Enterprise And Entrepreneurship</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LCLM4006</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Assignment 2</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Konstantin Marin</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049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8621D38-3A69-ACD0-5251-1998C1C3AD2F}"/>
              </a:ext>
            </a:extLst>
          </p:cNvPr>
          <p:cNvSpPr txBox="1"/>
          <p:nvPr/>
        </p:nvSpPr>
        <p:spPr>
          <a:xfrm>
            <a:off x="2042160" y="802640"/>
            <a:ext cx="8006080" cy="5047536"/>
          </a:xfrm>
          <a:prstGeom prst="rect">
            <a:avLst/>
          </a:prstGeom>
          <a:noFill/>
        </p:spPr>
        <p:txBody>
          <a:bodyPr wrap="square" rtlCol="0">
            <a:spAutoFit/>
          </a:bodyPr>
          <a:lstStyle/>
          <a:p>
            <a:r>
              <a:rPr lang="en-GB" sz="2000" b="1" dirty="0"/>
              <a:t>In our service we provide </a:t>
            </a:r>
            <a:r>
              <a:rPr lang="en-GB" dirty="0"/>
              <a:t>:</a:t>
            </a:r>
          </a:p>
          <a:p>
            <a:endParaRPr lang="en-GB" dirty="0"/>
          </a:p>
          <a:p>
            <a:endParaRPr lang="en-GB" dirty="0"/>
          </a:p>
          <a:p>
            <a:pPr marL="285750" indent="-285750">
              <a:buFont typeface="Arial" panose="020B0604020202020204" pitchFamily="34" charset="0"/>
              <a:buChar char="•"/>
            </a:pPr>
            <a:r>
              <a:rPr lang="en-GB" sz="1400" dirty="0"/>
              <a:t>High quality manicures </a:t>
            </a:r>
          </a:p>
          <a:p>
            <a:pPr marL="285750" indent="-285750">
              <a:buFont typeface="Arial" panose="020B0604020202020204" pitchFamily="34" charset="0"/>
              <a:buChar char="•"/>
            </a:pPr>
            <a:r>
              <a:rPr lang="en-GB" sz="1400" dirty="0"/>
              <a:t> Filling </a:t>
            </a:r>
          </a:p>
          <a:p>
            <a:pPr marL="285750" indent="-285750">
              <a:buFont typeface="Arial" panose="020B0604020202020204" pitchFamily="34" charset="0"/>
              <a:buChar char="•"/>
            </a:pPr>
            <a:r>
              <a:rPr lang="en-GB" sz="1400" dirty="0"/>
              <a:t> shaping</a:t>
            </a:r>
          </a:p>
          <a:p>
            <a:pPr marL="285750" indent="-285750">
              <a:buFont typeface="Arial" panose="020B0604020202020204" pitchFamily="34" charset="0"/>
              <a:buChar char="•"/>
            </a:pPr>
            <a:r>
              <a:rPr lang="en-GB" sz="1400" dirty="0"/>
              <a:t> cuticle care</a:t>
            </a:r>
          </a:p>
          <a:p>
            <a:pPr marL="285750" indent="-285750">
              <a:buFont typeface="Arial" panose="020B0604020202020204" pitchFamily="34" charset="0"/>
              <a:buChar char="•"/>
            </a:pPr>
            <a:r>
              <a:rPr lang="en-GB" sz="1400" dirty="0"/>
              <a:t>  polish for hands</a:t>
            </a:r>
          </a:p>
          <a:p>
            <a:pPr marL="285750" indent="-285750">
              <a:buFont typeface="Arial" panose="020B0604020202020204" pitchFamily="34" charset="0"/>
              <a:buChar char="•"/>
            </a:pPr>
            <a:r>
              <a:rPr lang="en-GB" sz="1400" dirty="0"/>
              <a:t>  pedicures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For foot treatment we provide:</a:t>
            </a:r>
          </a:p>
          <a:p>
            <a:pPr marL="285750" indent="-285750">
              <a:buFont typeface="Arial" panose="020B0604020202020204" pitchFamily="34" charset="0"/>
              <a:buChar char="•"/>
            </a:pPr>
            <a:r>
              <a:rPr lang="en-GB" sz="1400" dirty="0"/>
              <a:t>Soak </a:t>
            </a:r>
          </a:p>
          <a:p>
            <a:pPr marL="285750" indent="-285750">
              <a:buFont typeface="Arial" panose="020B0604020202020204" pitchFamily="34" charset="0"/>
              <a:buChar char="•"/>
            </a:pPr>
            <a:r>
              <a:rPr lang="en-GB" sz="1400" dirty="0"/>
              <a:t>Filling </a:t>
            </a:r>
          </a:p>
          <a:p>
            <a:pPr marL="285750" indent="-285750">
              <a:buFont typeface="Arial" panose="020B0604020202020204" pitchFamily="34" charset="0"/>
              <a:buChar char="•"/>
            </a:pPr>
            <a:r>
              <a:rPr lang="en-GB" sz="1400" dirty="0"/>
              <a:t>Very cared cuticle work </a:t>
            </a:r>
          </a:p>
          <a:p>
            <a:pPr marL="285750" indent="-285750">
              <a:buFont typeface="Arial" panose="020B0604020202020204" pitchFamily="34" charset="0"/>
              <a:buChar char="•"/>
            </a:pPr>
            <a:r>
              <a:rPr lang="en-GB" sz="1400" dirty="0"/>
              <a:t>Polish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p:txBody>
      </p:sp>
      <p:sp>
        <p:nvSpPr>
          <p:cNvPr id="3" name="TextBox 2">
            <a:extLst>
              <a:ext uri="{FF2B5EF4-FFF2-40B4-BE49-F238E27FC236}">
                <a16:creationId xmlns:a16="http://schemas.microsoft.com/office/drawing/2014/main" id="{549C10C6-07BE-662F-B0FA-CDB9F028F3E5}"/>
              </a:ext>
            </a:extLst>
          </p:cNvPr>
          <p:cNvSpPr txBox="1"/>
          <p:nvPr/>
        </p:nvSpPr>
        <p:spPr>
          <a:xfrm>
            <a:off x="7489231" y="1622323"/>
            <a:ext cx="4306529" cy="2831544"/>
          </a:xfrm>
          <a:prstGeom prst="rect">
            <a:avLst/>
          </a:prstGeom>
          <a:noFill/>
        </p:spPr>
        <p:txBody>
          <a:bodyPr wrap="square" rtlCol="0">
            <a:spAutoFit/>
          </a:bodyPr>
          <a:lstStyle/>
          <a:p>
            <a:r>
              <a:rPr lang="en-GB" dirty="0"/>
              <a:t>Health And Safety(employers )</a:t>
            </a:r>
          </a:p>
          <a:p>
            <a:endParaRPr lang="en-GB" dirty="0"/>
          </a:p>
          <a:p>
            <a:pPr marL="285750" indent="-285750">
              <a:buFont typeface="Arial" panose="020B0604020202020204" pitchFamily="34" charset="0"/>
              <a:buChar char="•"/>
            </a:pPr>
            <a:r>
              <a:rPr lang="en-GB" sz="1400" dirty="0"/>
              <a:t>Health and safety public liability insurance (injured ,suffer loss , ill)</a:t>
            </a:r>
          </a:p>
          <a:p>
            <a:endParaRPr lang="en-GB" dirty="0"/>
          </a:p>
          <a:p>
            <a:r>
              <a:rPr lang="en-GB" dirty="0"/>
              <a:t> Health And Safety (clients)</a:t>
            </a:r>
          </a:p>
          <a:p>
            <a:endParaRPr lang="en-GB" dirty="0"/>
          </a:p>
          <a:p>
            <a:pPr marL="285750" indent="-285750">
              <a:buFont typeface="Arial" panose="020B0604020202020204" pitchFamily="34" charset="0"/>
              <a:buChar char="•"/>
            </a:pPr>
            <a:r>
              <a:rPr lang="en-GB" sz="1400" dirty="0"/>
              <a:t>Consent form (to obtain client consent before treatments including a detailed explanations of the procedure potential risks  like infection or allergic reaction</a:t>
            </a:r>
            <a:r>
              <a:rPr lang="en-GB" dirty="0"/>
              <a:t>) </a:t>
            </a:r>
          </a:p>
        </p:txBody>
      </p:sp>
    </p:spTree>
    <p:extLst>
      <p:ext uri="{BB962C8B-B14F-4D97-AF65-F5344CB8AC3E}">
        <p14:creationId xmlns:p14="http://schemas.microsoft.com/office/powerpoint/2010/main" val="3396431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D31058-EAA2-7C7E-33C8-3410188A3011}"/>
              </a:ext>
            </a:extLst>
          </p:cNvPr>
          <p:cNvSpPr txBox="1"/>
          <p:nvPr/>
        </p:nvSpPr>
        <p:spPr>
          <a:xfrm>
            <a:off x="775279" y="1716235"/>
            <a:ext cx="10231120" cy="3877985"/>
          </a:xfrm>
          <a:prstGeom prst="rect">
            <a:avLst/>
          </a:prstGeom>
          <a:noFill/>
        </p:spPr>
        <p:txBody>
          <a:bodyPr wrap="square" rtlCol="0">
            <a:spAutoFit/>
          </a:bodyPr>
          <a:lstStyle/>
          <a:p>
            <a:pPr marL="285750" indent="-285750">
              <a:buFont typeface="Arial" panose="020B0604020202020204" pitchFamily="34" charset="0"/>
              <a:buChar char="•"/>
            </a:pPr>
            <a:r>
              <a:rPr lang="en-GB" sz="1400" dirty="0"/>
              <a:t>Political term is where the government crackdown on illegal workers in the beauty industry to even out the wages for the workers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Economic of the nail salon industry are driven by strong consumers spending particularly in the beauty sector but also affected by rising costs labour shortages and increasing competition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Social media can be easy and smooth way to make your company known we have provided our services and some of the photos of the nails that we have  came up with also we have  made easy for our clients to access the price range nest to the services  that are provided  this way it can be easy for our clients to access  it easily just by clicking the link at the bottom also there is another link to book your appointments that  suites your free time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Environment the chemical pollution form products and non-biodegradable waste we are providing eco-friendly products nail polishes and other products that are non-toxic and biodegradable and select those with less harmful chemicals like  volatile organic compounds </a:t>
            </a:r>
          </a:p>
          <a:p>
            <a:pPr marL="285750" indent="-285750">
              <a:buFont typeface="Arial" panose="020B0604020202020204" pitchFamily="34" charset="0"/>
              <a:buChar char="•"/>
            </a:pPr>
            <a:endParaRPr lang="en-GB" dirty="0"/>
          </a:p>
          <a:p>
            <a:endParaRPr lang="en-GB" dirty="0"/>
          </a:p>
        </p:txBody>
      </p:sp>
      <p:sp>
        <p:nvSpPr>
          <p:cNvPr id="3" name="TextBox 2">
            <a:extLst>
              <a:ext uri="{FF2B5EF4-FFF2-40B4-BE49-F238E27FC236}">
                <a16:creationId xmlns:a16="http://schemas.microsoft.com/office/drawing/2014/main" id="{B2F4F7C1-0E8B-39FA-BFED-500389627820}"/>
              </a:ext>
            </a:extLst>
          </p:cNvPr>
          <p:cNvSpPr txBox="1"/>
          <p:nvPr/>
        </p:nvSpPr>
        <p:spPr>
          <a:xfrm>
            <a:off x="3759200" y="292854"/>
            <a:ext cx="4673600" cy="400110"/>
          </a:xfrm>
          <a:prstGeom prst="rect">
            <a:avLst/>
          </a:prstGeom>
          <a:noFill/>
        </p:spPr>
        <p:txBody>
          <a:bodyPr wrap="square" rtlCol="0">
            <a:spAutoFit/>
          </a:bodyPr>
          <a:lstStyle/>
          <a:p>
            <a:r>
              <a:rPr lang="en-GB" sz="2000" b="1" dirty="0"/>
              <a:t>P.E.S.T.E.L</a:t>
            </a:r>
          </a:p>
        </p:txBody>
      </p:sp>
    </p:spTree>
    <p:extLst>
      <p:ext uri="{BB962C8B-B14F-4D97-AF65-F5344CB8AC3E}">
        <p14:creationId xmlns:p14="http://schemas.microsoft.com/office/powerpoint/2010/main" val="114471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2C1470-A1BF-A245-3FB2-2DDBA04B9243}"/>
              </a:ext>
            </a:extLst>
          </p:cNvPr>
          <p:cNvSpPr txBox="1"/>
          <p:nvPr/>
        </p:nvSpPr>
        <p:spPr>
          <a:xfrm>
            <a:off x="679453" y="990115"/>
            <a:ext cx="8768080" cy="8408520"/>
          </a:xfrm>
          <a:prstGeom prst="rect">
            <a:avLst/>
          </a:prstGeom>
          <a:noFill/>
        </p:spPr>
        <p:txBody>
          <a:bodyPr wrap="square" lIns="91440" tIns="45720" rIns="91440" bIns="45720" rtlCol="0" anchor="t">
            <a:spAutoFit/>
          </a:bodyPr>
          <a:lstStyle/>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Times New Roman"/>
              </a:rPr>
              <a:t>Professionalism and organization</a:t>
            </a:r>
            <a:r>
              <a:rPr lang="en-GB" sz="1400" b="1" kern="0" dirty="0">
                <a:effectLst/>
                <a:latin typeface="Arial"/>
                <a:ea typeface="Times New Roman" panose="02020603050405020304" pitchFamily="18" charset="0"/>
                <a:cs typeface="Times New Roman"/>
              </a:rPr>
              <a:t> </a:t>
            </a:r>
            <a:r>
              <a:rPr lang="en-GB" sz="1400" kern="0" dirty="0">
                <a:effectLst/>
                <a:latin typeface="Arial"/>
                <a:ea typeface="Times New Roman" panose="02020603050405020304" pitchFamily="18" charset="0"/>
                <a:cs typeface="Times New Roman"/>
              </a:rPr>
              <a:t>we maintain a clean workspace, be well-groomed, and arrive prepared for every service.  With Organized tools and products logically  ready to provide  the best services for our clients</a:t>
            </a: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Arial"/>
              </a:rPr>
              <a:t>For our client s health and safe we use gloves and dispose of them after each client </a:t>
            </a: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Times New Roman"/>
              </a:rPr>
              <a:t>we thoroughly disinfect all tools, surfaces, and basins after every use and cover any personal wounds with plasters</a:t>
            </a: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Arial"/>
              </a:rPr>
              <a:t>Communication our employees have master communication skills</a:t>
            </a: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Times New Roman"/>
              </a:rPr>
              <a:t>clear explanations of the process and listen actively to client needs and concerns also be respectful of client privacy</a:t>
            </a: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Arial"/>
              </a:rPr>
              <a:t>For client interaction and management when the client walkers in we Prioritize the client's needs and preferences then address the client first</a:t>
            </a:r>
            <a:endParaRPr lang="en-GB" sz="1400" kern="100" dirty="0">
              <a:effectLst/>
              <a:latin typeface="Arial"/>
              <a:ea typeface="DengXian" panose="02010600030101010101" pitchFamily="2" charset="-122"/>
              <a:cs typeface="Arial"/>
            </a:endParaRPr>
          </a:p>
          <a:p>
            <a:pPr marL="285750" indent="-285750">
              <a:lnSpc>
                <a:spcPts val="1800"/>
              </a:lnSpc>
              <a:spcAft>
                <a:spcPts val="900"/>
              </a:spcAft>
              <a:buFont typeface="Arial" panose="020B0604020202020204" pitchFamily="34" charset="0"/>
              <a:buChar char="•"/>
            </a:pPr>
            <a:r>
              <a:rPr lang="en-GB" sz="1400" kern="0" dirty="0">
                <a:effectLst/>
                <a:latin typeface="Arial"/>
                <a:ea typeface="Times New Roman" panose="02020603050405020304" pitchFamily="18" charset="0"/>
                <a:cs typeface="Times New Roman"/>
              </a:rPr>
              <a:t>we ask questions to ensure the best experience and confirm if there are any specific needs or things to avoid</a:t>
            </a:r>
            <a:r>
              <a:rPr lang="en-GB" sz="1400" kern="0" dirty="0">
                <a:latin typeface="Arial"/>
                <a:ea typeface="Times New Roman" panose="02020603050405020304" pitchFamily="18" charset="0"/>
                <a:cs typeface="Times New Roman"/>
              </a:rPr>
              <a:t> missunderstanding </a:t>
            </a:r>
            <a:endParaRPr lang="en-GB" sz="1400" kern="0" dirty="0">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ts val="1800"/>
              </a:lnSpc>
              <a:spcAft>
                <a:spcPts val="900"/>
              </a:spcAft>
              <a:buFont typeface="Arial" panose="020B0604020202020204" pitchFamily="34" charset="0"/>
              <a:buChar char="•"/>
            </a:pPr>
            <a:r>
              <a:rPr lang="en-GB" sz="1400" kern="0" dirty="0">
                <a:latin typeface="Arial"/>
                <a:ea typeface="DengXian"/>
                <a:cs typeface="Times New Roman"/>
              </a:rPr>
              <a:t>Handling different situations we stay calm and maintain professionalism to deescalate situations then we actively listen to their concerns and act </a:t>
            </a:r>
            <a:r>
              <a:rPr lang="en-GB" sz="1400" kern="0" dirty="0" err="1">
                <a:latin typeface="Arial"/>
                <a:ea typeface="DengXian"/>
                <a:cs typeface="Times New Roman"/>
              </a:rPr>
              <a:t>knowdge</a:t>
            </a:r>
            <a:r>
              <a:rPr lang="en-GB" sz="1400" kern="0" dirty="0">
                <a:latin typeface="Arial"/>
                <a:ea typeface="DengXian"/>
                <a:cs typeface="Times New Roman"/>
              </a:rPr>
              <a:t> their feelings without necessarily agreeing and after we offer a sincere apology when a mistake is made and provide a solution </a:t>
            </a:r>
            <a:endParaRPr lang="en-GB" sz="1400" kern="0" dirty="0">
              <a:effectLst/>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r>
              <a:rPr lang="en-GB" sz="1400" kern="0" dirty="0">
                <a:latin typeface="Arial"/>
                <a:ea typeface="DengXian"/>
                <a:cs typeface="Times New Roman"/>
              </a:rPr>
              <a:t>Our clients can get in touch with us  on social media , email and contact number.</a:t>
            </a:r>
            <a:endParaRPr lang="en-GB" sz="1400" kern="0" dirty="0">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r>
              <a:rPr lang="en-GB" sz="1400" kern="0" dirty="0">
                <a:latin typeface="Arial"/>
                <a:ea typeface="DengXian"/>
                <a:cs typeface="Times New Roman"/>
              </a:rPr>
              <a:t>Our  salon is located in Canary Wharf  which is easy transport and very known place </a:t>
            </a:r>
            <a:endParaRPr lang="en-GB" sz="1400" kern="0" dirty="0">
              <a:effectLst/>
              <a:latin typeface="Arial"/>
              <a:ea typeface="DengXian"/>
              <a:cs typeface="Times New Roman"/>
            </a:endParaRPr>
          </a:p>
          <a:p>
            <a:pPr marL="285750" indent="-285750">
              <a:lnSpc>
                <a:spcPts val="1800"/>
              </a:lnSpc>
              <a:spcAft>
                <a:spcPts val="900"/>
              </a:spcAft>
              <a:buFont typeface="Arial" panose="020B0604020202020204" pitchFamily="34" charset="0"/>
              <a:buChar char="•"/>
            </a:pPr>
            <a:r>
              <a:rPr lang="en-GB" sz="1400" kern="0" dirty="0">
                <a:latin typeface="Arial"/>
                <a:ea typeface="DengXian"/>
                <a:cs typeface="Times New Roman"/>
              </a:rPr>
              <a:t>Our employees are coming up with trending designs</a:t>
            </a:r>
            <a:endParaRPr lang="en-GB" sz="1400" kern="0" dirty="0">
              <a:effectLst/>
              <a:latin typeface="Arial"/>
              <a:ea typeface="DengXian"/>
              <a:cs typeface="Times New Roman"/>
            </a:endParaRPr>
          </a:p>
          <a:p>
            <a:pPr>
              <a:lnSpc>
                <a:spcPts val="1800"/>
              </a:lnSpc>
              <a:spcAft>
                <a:spcPts val="900"/>
              </a:spcAft>
            </a:pPr>
            <a:endParaRPr lang="en-GB" sz="1800" kern="0" dirty="0">
              <a:effectLst/>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0" dirty="0">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0" dirty="0">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0" dirty="0">
              <a:latin typeface="Arial"/>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100" dirty="0">
              <a:latin typeface="Aptos" panose="020B0004020202020204" pitchFamily="34" charset="0"/>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100" dirty="0">
              <a:latin typeface="Aptos" panose="020B0004020202020204" pitchFamily="34" charset="0"/>
              <a:ea typeface="DengXian" panose="02010600030101010101" pitchFamily="2" charset="-122"/>
              <a:cs typeface="Times New Roman" panose="02020603050405020304" pitchFamily="18" charset="0"/>
            </a:endParaRPr>
          </a:p>
          <a:p>
            <a:pPr marL="285750" indent="-285750">
              <a:lnSpc>
                <a:spcPts val="1800"/>
              </a:lnSpc>
              <a:spcAft>
                <a:spcPts val="900"/>
              </a:spcAft>
              <a:buFont typeface="Arial" panose="020B0604020202020204" pitchFamily="34" charset="0"/>
              <a:buChar char="•"/>
            </a:pPr>
            <a:endParaRPr lang="en-GB" kern="0" dirty="0">
              <a:latin typeface="Arial" panose="020B0604020202020204" pitchFamily="34" charset="0"/>
              <a:ea typeface="DengXian" panose="02010600030101010101" pitchFamily="2" charset="-122"/>
              <a:cs typeface="Arial" panose="020B0604020202020204" pitchFamily="34" charset="0"/>
            </a:endParaRPr>
          </a:p>
          <a:p>
            <a:pPr marL="285750" indent="-285750">
              <a:lnSpc>
                <a:spcPts val="1800"/>
              </a:lnSpc>
              <a:spcAft>
                <a:spcPts val="900"/>
              </a:spcAft>
              <a:buFont typeface="Arial" panose="020B0604020202020204" pitchFamily="34" charset="0"/>
              <a:buChar char="•"/>
            </a:pPr>
            <a:endParaRPr lang="en-GB" kern="100" dirty="0">
              <a:latin typeface="Aptos" panose="020B0004020202020204" pitchFamily="34" charset="0"/>
              <a:ea typeface="DengXian" panose="02010600030101010101" pitchFamily="2" charset="-122"/>
              <a:cs typeface="Times New Roman" panose="02020603050405020304" pitchFamily="18" charset="0"/>
            </a:endParaRPr>
          </a:p>
        </p:txBody>
      </p:sp>
      <p:sp>
        <p:nvSpPr>
          <p:cNvPr id="3" name="TextBox 2">
            <a:extLst>
              <a:ext uri="{FF2B5EF4-FFF2-40B4-BE49-F238E27FC236}">
                <a16:creationId xmlns:a16="http://schemas.microsoft.com/office/drawing/2014/main" id="{33091A67-1919-1D36-5E12-024D964EA874}"/>
              </a:ext>
            </a:extLst>
          </p:cNvPr>
          <p:cNvSpPr txBox="1"/>
          <p:nvPr/>
        </p:nvSpPr>
        <p:spPr>
          <a:xfrm>
            <a:off x="1772190" y="273241"/>
            <a:ext cx="47183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rPr>
              <a:t>Marketing </a:t>
            </a:r>
            <a:r>
              <a:rPr lang="en-US" b="1" dirty="0" err="1">
                <a:solidFill>
                  <a:schemeClr val="bg1"/>
                </a:solidFill>
              </a:rPr>
              <a:t>Stratigies</a:t>
            </a:r>
            <a:endParaRPr lang="en-US" b="1" dirty="0">
              <a:solidFill>
                <a:schemeClr val="bg1"/>
              </a:solidFill>
            </a:endParaRPr>
          </a:p>
        </p:txBody>
      </p:sp>
    </p:spTree>
    <p:extLst>
      <p:ext uri="{BB962C8B-B14F-4D97-AF65-F5344CB8AC3E}">
        <p14:creationId xmlns:p14="http://schemas.microsoft.com/office/powerpoint/2010/main" val="291267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D98055-015E-22E1-4BCC-FA008CDE7F10}"/>
              </a:ext>
            </a:extLst>
          </p:cNvPr>
          <p:cNvSpPr txBox="1"/>
          <p:nvPr/>
        </p:nvSpPr>
        <p:spPr>
          <a:xfrm>
            <a:off x="253497" y="887134"/>
            <a:ext cx="6192570" cy="1723549"/>
          </a:xfrm>
          <a:prstGeom prst="rect">
            <a:avLst/>
          </a:prstGeom>
          <a:noFill/>
        </p:spPr>
        <p:txBody>
          <a:bodyPr wrap="square" rtlCol="0">
            <a:spAutoFit/>
          </a:bodyPr>
          <a:lstStyle/>
          <a:p>
            <a:r>
              <a:rPr lang="en-GB" b="1" dirty="0"/>
              <a:t>Operational Cost </a:t>
            </a:r>
          </a:p>
          <a:p>
            <a:endParaRPr lang="en-GB" dirty="0"/>
          </a:p>
          <a:p>
            <a:pPr marL="285750" indent="-285750">
              <a:buFont typeface="Arial" panose="020B0604020202020204" pitchFamily="34" charset="0"/>
              <a:buChar char="•"/>
            </a:pPr>
            <a:r>
              <a:rPr lang="en-GB" sz="1400" dirty="0"/>
              <a:t>Rent £1,500</a:t>
            </a:r>
          </a:p>
          <a:p>
            <a:pPr marL="285750" indent="-285750">
              <a:buFont typeface="Arial" panose="020B0604020202020204" pitchFamily="34" charset="0"/>
              <a:buChar char="•"/>
            </a:pPr>
            <a:r>
              <a:rPr lang="en-GB" sz="1400" dirty="0"/>
              <a:t>Utilities £250 per month </a:t>
            </a:r>
          </a:p>
          <a:p>
            <a:pPr marL="285750" indent="-285750">
              <a:buFont typeface="Arial" panose="020B0604020202020204" pitchFamily="34" charset="0"/>
              <a:buChar char="•"/>
            </a:pPr>
            <a:r>
              <a:rPr lang="en-GB" sz="1400" dirty="0"/>
              <a:t>Insurance £500 </a:t>
            </a:r>
          </a:p>
          <a:p>
            <a:pPr marL="285750" indent="-285750">
              <a:buFont typeface="Arial" panose="020B0604020202020204" pitchFamily="34" charset="0"/>
              <a:buChar char="•"/>
            </a:pPr>
            <a:r>
              <a:rPr lang="en-GB" sz="1400" dirty="0"/>
              <a:t>Software and hardwire £200</a:t>
            </a:r>
          </a:p>
          <a:p>
            <a:pPr marL="285750" indent="-285750">
              <a:buFont typeface="Arial" panose="020B0604020202020204" pitchFamily="34" charset="0"/>
              <a:buChar char="•"/>
            </a:pPr>
            <a:endParaRPr lang="en-GB" sz="1400" dirty="0"/>
          </a:p>
        </p:txBody>
      </p:sp>
      <p:sp>
        <p:nvSpPr>
          <p:cNvPr id="6" name="TextBox 5">
            <a:extLst>
              <a:ext uri="{FF2B5EF4-FFF2-40B4-BE49-F238E27FC236}">
                <a16:creationId xmlns:a16="http://schemas.microsoft.com/office/drawing/2014/main" id="{FDE449D6-0487-9295-A29F-000D7D371E5F}"/>
              </a:ext>
            </a:extLst>
          </p:cNvPr>
          <p:cNvSpPr txBox="1"/>
          <p:nvPr/>
        </p:nvSpPr>
        <p:spPr>
          <a:xfrm>
            <a:off x="6944009" y="353085"/>
            <a:ext cx="3539905" cy="4955203"/>
          </a:xfrm>
          <a:prstGeom prst="rect">
            <a:avLst/>
          </a:prstGeom>
          <a:noFill/>
        </p:spPr>
        <p:txBody>
          <a:bodyPr wrap="square" rtlCol="0">
            <a:spAutoFit/>
          </a:bodyPr>
          <a:lstStyle/>
          <a:p>
            <a:r>
              <a:rPr lang="en-GB" b="1" dirty="0"/>
              <a:t>Fixed cost </a:t>
            </a:r>
          </a:p>
          <a:p>
            <a:endParaRPr lang="en-GB" dirty="0"/>
          </a:p>
          <a:p>
            <a:pPr marL="285750" indent="-285750">
              <a:buFont typeface="Arial" panose="020B0604020202020204" pitchFamily="34" charset="0"/>
              <a:buChar char="•"/>
            </a:pPr>
            <a:r>
              <a:rPr lang="en-GB" sz="1400" dirty="0"/>
              <a:t>Rent: The cost of leasing or owning the salon space.</a:t>
            </a:r>
          </a:p>
          <a:p>
            <a:pPr marL="285750" indent="-285750">
              <a:buFont typeface="Arial" panose="020B0604020202020204" pitchFamily="34" charset="0"/>
              <a:buChar char="•"/>
            </a:pPr>
            <a:r>
              <a:rPr lang="en-GB" sz="1400" dirty="0"/>
              <a:t>Utilities: Regular bills for electricity, water, and heating/air conditioning.</a:t>
            </a:r>
          </a:p>
          <a:p>
            <a:pPr marL="285750" indent="-285750">
              <a:buFont typeface="Arial" panose="020B0604020202020204" pitchFamily="34" charset="0"/>
              <a:buChar char="•"/>
            </a:pPr>
            <a:r>
              <a:rPr lang="en-GB" sz="1400" dirty="0"/>
              <a:t>Insurance: Business and liability insurance costs.</a:t>
            </a:r>
          </a:p>
          <a:p>
            <a:pPr marL="285750" indent="-285750">
              <a:buFont typeface="Arial" panose="020B0604020202020204" pitchFamily="34" charset="0"/>
              <a:buChar char="•"/>
            </a:pPr>
            <a:r>
              <a:rPr lang="en-GB" sz="1400" dirty="0"/>
              <a:t>Salaries: Wages for employees, if they are on a fixed salary rather than commission.</a:t>
            </a:r>
          </a:p>
          <a:p>
            <a:pPr marL="285750" indent="-285750">
              <a:buFont typeface="Arial" panose="020B0604020202020204" pitchFamily="34" charset="0"/>
              <a:buChar char="•"/>
            </a:pPr>
            <a:r>
              <a:rPr lang="en-GB" sz="1400" dirty="0"/>
              <a:t>Software: Monthly fees for booking, scheduling, and payment processing systems.</a:t>
            </a:r>
          </a:p>
          <a:p>
            <a:pPr marL="285750" indent="-285750">
              <a:buFont typeface="Arial" panose="020B0604020202020204" pitchFamily="34" charset="0"/>
              <a:buChar char="•"/>
            </a:pPr>
            <a:r>
              <a:rPr lang="en-GB" sz="1400" dirty="0"/>
              <a:t>Loan/Lease payments: Monthly payments on any loans or leases for equipment or the property.</a:t>
            </a:r>
          </a:p>
          <a:p>
            <a:pPr marL="285750" indent="-285750">
              <a:buFont typeface="Arial" panose="020B0604020202020204" pitchFamily="34" charset="0"/>
              <a:buChar char="•"/>
            </a:pPr>
            <a:r>
              <a:rPr lang="en-GB" sz="1400" dirty="0"/>
              <a:t>Equipment Depreciation: The "cost" of equipment like nail lamps, chairs, and tables spread out over their useful life. </a:t>
            </a:r>
          </a:p>
        </p:txBody>
      </p:sp>
      <p:sp>
        <p:nvSpPr>
          <p:cNvPr id="7" name="TextBox 6">
            <a:extLst>
              <a:ext uri="{FF2B5EF4-FFF2-40B4-BE49-F238E27FC236}">
                <a16:creationId xmlns:a16="http://schemas.microsoft.com/office/drawing/2014/main" id="{E8047124-E44B-B51F-D7EC-CCC8A4B2ED8F}"/>
              </a:ext>
            </a:extLst>
          </p:cNvPr>
          <p:cNvSpPr txBox="1"/>
          <p:nvPr/>
        </p:nvSpPr>
        <p:spPr>
          <a:xfrm>
            <a:off x="253497" y="2610683"/>
            <a:ext cx="4300396" cy="3447098"/>
          </a:xfrm>
          <a:prstGeom prst="rect">
            <a:avLst/>
          </a:prstGeom>
          <a:noFill/>
        </p:spPr>
        <p:txBody>
          <a:bodyPr wrap="square" rtlCol="0">
            <a:spAutoFit/>
          </a:bodyPr>
          <a:lstStyle/>
          <a:p>
            <a:r>
              <a:rPr lang="en-GB" b="1" dirty="0"/>
              <a:t>Variable cost </a:t>
            </a:r>
          </a:p>
          <a:p>
            <a:endParaRPr lang="en-GB" dirty="0"/>
          </a:p>
          <a:p>
            <a:pPr marL="285750" indent="-285750">
              <a:buFont typeface="Arial" panose="020B0604020202020204" pitchFamily="34" charset="0"/>
              <a:buChar char="•"/>
            </a:pPr>
            <a:r>
              <a:rPr lang="en-GB" sz="1400" dirty="0"/>
              <a:t>Nail products: Polishes, gels, acrylics, and nail tips. The amount used can vary by service, and longer nails may require more product.</a:t>
            </a:r>
          </a:p>
          <a:p>
            <a:pPr marL="285750" indent="-285750">
              <a:buFont typeface="Arial" panose="020B0604020202020204" pitchFamily="34" charset="0"/>
              <a:buChar char="•"/>
            </a:pPr>
            <a:r>
              <a:rPr lang="en-GB" sz="1400" dirty="0"/>
              <a:t>Consumables Gloves, towels, capes, and sanitary supplies.</a:t>
            </a:r>
          </a:p>
          <a:p>
            <a:pPr marL="285750" indent="-285750">
              <a:buFont typeface="Arial" panose="020B0604020202020204" pitchFamily="34" charset="0"/>
              <a:buChar char="•"/>
            </a:pPr>
            <a:r>
              <a:rPr lang="en-GB" sz="1400" dirty="0"/>
              <a:t>Restocking The ongoing cost of replenishing your product inventory to meet demand.</a:t>
            </a:r>
          </a:p>
          <a:p>
            <a:pPr marL="285750" indent="-285750">
              <a:buFont typeface="Arial" panose="020B0604020202020204" pitchFamily="34" charset="0"/>
              <a:buChar char="•"/>
            </a:pPr>
            <a:r>
              <a:rPr lang="en-GB" sz="1400" dirty="0"/>
              <a:t>Product cost per service The specific cost of materials used for a particular treatment. This can be calculated as an average or adjusted per service, based on factors like nail length. </a:t>
            </a:r>
          </a:p>
        </p:txBody>
      </p:sp>
    </p:spTree>
    <p:extLst>
      <p:ext uri="{BB962C8B-B14F-4D97-AF65-F5344CB8AC3E}">
        <p14:creationId xmlns:p14="http://schemas.microsoft.com/office/powerpoint/2010/main" val="4033617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a2b50621094bdea12c0f7e1574020c46">
  <xsd:schema xmlns:xsd="http://www.w3.org/2001/XMLSchema" xmlns:xs="http://www.w3.org/2001/XMLSchema" xmlns:p="http://schemas.microsoft.com/office/2006/metadata/properties" xmlns:ns3="f799553d-1ac0-48da-9ae3-fe400ced9c3b" targetNamespace="http://schemas.microsoft.com/office/2006/metadata/properties" ma:root="true" ma:fieldsID="0f5769e46372be1dbc15324d137a73c6"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AF47D8-61EA-4629-8D97-6A53B41C2E19}">
  <ds:schemaRefs>
    <ds:schemaRef ds:uri="http://schemas.microsoft.com/sharepoint/v3/contenttype/forms"/>
  </ds:schemaRefs>
</ds:datastoreItem>
</file>

<file path=customXml/itemProps2.xml><?xml version="1.0" encoding="utf-8"?>
<ds:datastoreItem xmlns:ds="http://schemas.openxmlformats.org/officeDocument/2006/customXml" ds:itemID="{ECC9A500-C66A-4169-AF1B-C2BD66E83E33}">
  <ds:schemaRef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www.w3.org/XML/1998/namespace"/>
    <ds:schemaRef ds:uri="http://schemas.microsoft.com/office/infopath/2007/PartnerControls"/>
    <ds:schemaRef ds:uri="f799553d-1ac0-48da-9ae3-fe400ced9c3b"/>
    <ds:schemaRef ds:uri="http://purl.org/dc/terms/"/>
    <ds:schemaRef ds:uri="http://purl.org/dc/elements/1.1/"/>
  </ds:schemaRefs>
</ds:datastoreItem>
</file>

<file path=customXml/itemProps3.xml><?xml version="1.0" encoding="utf-8"?>
<ds:datastoreItem xmlns:ds="http://schemas.openxmlformats.org/officeDocument/2006/customXml" ds:itemID="{9E8DCDFB-A27E-4E7E-A49E-01E7C8645A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160</TotalTime>
  <Words>753</Words>
  <Application>Microsoft Office PowerPoint</Application>
  <PresentationFormat>Widescreen</PresentationFormat>
  <Paragraphs>76</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Century Gothic</vt:lpstr>
      <vt:lpstr>Wingdings 3</vt:lpstr>
      <vt:lpstr>Ion</vt:lpstr>
      <vt:lpstr>                                       Velichka Borisova                                               2429413                                     Enterprise And Entrepreneurship                                          LCLM4006                                      Assignment 2                                       Konstantin Marin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Velichka Borisova                                                                               2429413                                                                      Enterprise And Entrepreneurship                                                                                 LCLM4006                                                                                Konstantin Mari                                </dc:title>
  <dc:creator>Velichka Atanasova Borisova (2429413)</dc:creator>
  <cp:lastModifiedBy>Velichka Atanasova Borisova (2429413)</cp:lastModifiedBy>
  <cp:revision>79</cp:revision>
  <dcterms:created xsi:type="dcterms:W3CDTF">2025-12-01T14:52:02Z</dcterms:created>
  <dcterms:modified xsi:type="dcterms:W3CDTF">2025-12-08T13:19:32Z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