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tiff" ContentType="image/tif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Override1.xml" ContentType="application/vnd.openxmlformats-officedocument.themeOverride+xml"/>
  <Override PartName="/ppt/theme/themeOverride2.xml" ContentType="application/vnd.openxmlformats-officedocument.themeOverride+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notesSlides/notesSlide60.xml" ContentType="application/vnd.openxmlformats-officedocument.presentationml.notesSlide+xml"/>
  <Override PartName="/ppt/notesSlides/notesSlide61.xml" ContentType="application/vnd.openxmlformats-officedocument.presentationml.notesSlide+xml"/>
  <Override PartName="/ppt/notesSlides/notesSlide62.xml" ContentType="application/vnd.openxmlformats-officedocument.presentationml.notesSlid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notesSlides/notesSlide65.xml" ContentType="application/vnd.openxmlformats-officedocument.presentationml.notesSlide+xml"/>
  <Override PartName="/ppt/notesSlides/notesSlide66.xml" ContentType="application/vnd.openxmlformats-officedocument.presentationml.notesSlide+xml"/>
  <Override PartName="/ppt/notesSlides/notesSlide67.xml" ContentType="application/vnd.openxmlformats-officedocument.presentationml.notesSlide+xml"/>
  <Override PartName="/ppt/notesSlides/notesSlide68.xml" ContentType="application/vnd.openxmlformats-officedocument.presentationml.notesSlide+xml"/>
  <Override PartName="/ppt/notesSlides/notesSlide69.xml" ContentType="application/vnd.openxmlformats-officedocument.presentationml.notesSlide+xml"/>
  <Override PartName="/ppt/notesSlides/notesSlide7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9" r:id="rId1"/>
  </p:sldMasterIdLst>
  <p:notesMasterIdLst>
    <p:notesMasterId r:id="rId101"/>
  </p:notesMasterIdLst>
  <p:sldIdLst>
    <p:sldId id="256" r:id="rId2"/>
    <p:sldId id="315" r:id="rId3"/>
    <p:sldId id="355" r:id="rId4"/>
    <p:sldId id="316" r:id="rId5"/>
    <p:sldId id="291" r:id="rId6"/>
    <p:sldId id="317" r:id="rId7"/>
    <p:sldId id="292" r:id="rId8"/>
    <p:sldId id="293" r:id="rId9"/>
    <p:sldId id="264" r:id="rId10"/>
    <p:sldId id="265" r:id="rId11"/>
    <p:sldId id="318" r:id="rId12"/>
    <p:sldId id="266" r:id="rId13"/>
    <p:sldId id="299" r:id="rId14"/>
    <p:sldId id="300" r:id="rId15"/>
    <p:sldId id="319" r:id="rId16"/>
    <p:sldId id="301" r:id="rId17"/>
    <p:sldId id="302" r:id="rId18"/>
    <p:sldId id="320" r:id="rId19"/>
    <p:sldId id="303" r:id="rId20"/>
    <p:sldId id="321" r:id="rId21"/>
    <p:sldId id="268" r:id="rId22"/>
    <p:sldId id="322" r:id="rId23"/>
    <p:sldId id="294" r:id="rId24"/>
    <p:sldId id="325" r:id="rId25"/>
    <p:sldId id="326" r:id="rId26"/>
    <p:sldId id="327" r:id="rId27"/>
    <p:sldId id="333" r:id="rId28"/>
    <p:sldId id="328" r:id="rId29"/>
    <p:sldId id="263" r:id="rId30"/>
    <p:sldId id="329" r:id="rId31"/>
    <p:sldId id="330" r:id="rId32"/>
    <p:sldId id="331" r:id="rId33"/>
    <p:sldId id="267" r:id="rId34"/>
    <p:sldId id="332" r:id="rId35"/>
    <p:sldId id="295" r:id="rId36"/>
    <p:sldId id="323" r:id="rId37"/>
    <p:sldId id="273" r:id="rId38"/>
    <p:sldId id="334" r:id="rId39"/>
    <p:sldId id="271" r:id="rId40"/>
    <p:sldId id="335" r:id="rId41"/>
    <p:sldId id="269" r:id="rId42"/>
    <p:sldId id="296" r:id="rId43"/>
    <p:sldId id="272" r:id="rId44"/>
    <p:sldId id="270" r:id="rId45"/>
    <p:sldId id="297" r:id="rId46"/>
    <p:sldId id="257" r:id="rId47"/>
    <p:sldId id="258" r:id="rId48"/>
    <p:sldId id="259" r:id="rId49"/>
    <p:sldId id="336" r:id="rId50"/>
    <p:sldId id="337" r:id="rId51"/>
    <p:sldId id="338" r:id="rId52"/>
    <p:sldId id="339" r:id="rId53"/>
    <p:sldId id="340" r:id="rId54"/>
    <p:sldId id="341" r:id="rId55"/>
    <p:sldId id="342" r:id="rId56"/>
    <p:sldId id="348" r:id="rId57"/>
    <p:sldId id="349" r:id="rId58"/>
    <p:sldId id="350" r:id="rId59"/>
    <p:sldId id="351" r:id="rId60"/>
    <p:sldId id="260" r:id="rId61"/>
    <p:sldId id="304" r:id="rId62"/>
    <p:sldId id="305" r:id="rId63"/>
    <p:sldId id="306" r:id="rId64"/>
    <p:sldId id="261" r:id="rId65"/>
    <p:sldId id="262" r:id="rId66"/>
    <p:sldId id="274" r:id="rId67"/>
    <p:sldId id="275" r:id="rId68"/>
    <p:sldId id="276" r:id="rId69"/>
    <p:sldId id="277" r:id="rId70"/>
    <p:sldId id="285" r:id="rId71"/>
    <p:sldId id="278" r:id="rId72"/>
    <p:sldId id="288" r:id="rId73"/>
    <p:sldId id="307" r:id="rId74"/>
    <p:sldId id="343" r:id="rId75"/>
    <p:sldId id="308" r:id="rId76"/>
    <p:sldId id="309" r:id="rId77"/>
    <p:sldId id="289" r:id="rId78"/>
    <p:sldId id="279" r:id="rId79"/>
    <p:sldId id="310" r:id="rId80"/>
    <p:sldId id="280" r:id="rId81"/>
    <p:sldId id="286" r:id="rId82"/>
    <p:sldId id="281" r:id="rId83"/>
    <p:sldId id="287" r:id="rId84"/>
    <p:sldId id="282" r:id="rId85"/>
    <p:sldId id="311" r:id="rId86"/>
    <p:sldId id="283" r:id="rId87"/>
    <p:sldId id="312" r:id="rId88"/>
    <p:sldId id="352" r:id="rId89"/>
    <p:sldId id="353" r:id="rId90"/>
    <p:sldId id="314" r:id="rId91"/>
    <p:sldId id="344" r:id="rId92"/>
    <p:sldId id="345" r:id="rId93"/>
    <p:sldId id="313" r:id="rId94"/>
    <p:sldId id="290" r:id="rId95"/>
    <p:sldId id="284" r:id="rId96"/>
    <p:sldId id="346" r:id="rId97"/>
    <p:sldId id="347" r:id="rId98"/>
    <p:sldId id="298" r:id="rId99"/>
    <p:sldId id="354" r:id="rId100"/>
  </p:sldIdLst>
  <p:sldSz cx="9144000" cy="6858000" type="screen4x3"/>
  <p:notesSz cx="6858000" cy="9144000"/>
  <p:defaultTextStyle>
    <a:defPPr>
      <a:defRPr lang="en-US"/>
    </a:defPPr>
    <a:lvl1pPr algn="l" defTabSz="457200" rtl="0" eaLnBrk="0" fontAlgn="base" hangingPunct="0">
      <a:spcBef>
        <a:spcPct val="0"/>
      </a:spcBef>
      <a:spcAft>
        <a:spcPct val="0"/>
      </a:spcAft>
      <a:defRPr kern="1200">
        <a:solidFill>
          <a:schemeClr val="tx1"/>
        </a:solidFill>
        <a:latin typeface="Gill Sans MT" panose="020B0502020104020203" pitchFamily="34" charset="0"/>
        <a:ea typeface="+mn-ea"/>
        <a:cs typeface="+mn-cs"/>
      </a:defRPr>
    </a:lvl1pPr>
    <a:lvl2pPr marL="457200" algn="l" defTabSz="457200" rtl="0" eaLnBrk="0" fontAlgn="base" hangingPunct="0">
      <a:spcBef>
        <a:spcPct val="0"/>
      </a:spcBef>
      <a:spcAft>
        <a:spcPct val="0"/>
      </a:spcAft>
      <a:defRPr kern="1200">
        <a:solidFill>
          <a:schemeClr val="tx1"/>
        </a:solidFill>
        <a:latin typeface="Gill Sans MT" panose="020B0502020104020203" pitchFamily="34" charset="0"/>
        <a:ea typeface="+mn-ea"/>
        <a:cs typeface="+mn-cs"/>
      </a:defRPr>
    </a:lvl2pPr>
    <a:lvl3pPr marL="914400" algn="l" defTabSz="457200" rtl="0" eaLnBrk="0" fontAlgn="base" hangingPunct="0">
      <a:spcBef>
        <a:spcPct val="0"/>
      </a:spcBef>
      <a:spcAft>
        <a:spcPct val="0"/>
      </a:spcAft>
      <a:defRPr kern="1200">
        <a:solidFill>
          <a:schemeClr val="tx1"/>
        </a:solidFill>
        <a:latin typeface="Gill Sans MT" panose="020B0502020104020203" pitchFamily="34" charset="0"/>
        <a:ea typeface="+mn-ea"/>
        <a:cs typeface="+mn-cs"/>
      </a:defRPr>
    </a:lvl3pPr>
    <a:lvl4pPr marL="1371600" algn="l" defTabSz="457200" rtl="0" eaLnBrk="0" fontAlgn="base" hangingPunct="0">
      <a:spcBef>
        <a:spcPct val="0"/>
      </a:spcBef>
      <a:spcAft>
        <a:spcPct val="0"/>
      </a:spcAft>
      <a:defRPr kern="1200">
        <a:solidFill>
          <a:schemeClr val="tx1"/>
        </a:solidFill>
        <a:latin typeface="Gill Sans MT" panose="020B0502020104020203" pitchFamily="34" charset="0"/>
        <a:ea typeface="+mn-ea"/>
        <a:cs typeface="+mn-cs"/>
      </a:defRPr>
    </a:lvl4pPr>
    <a:lvl5pPr marL="1828800" algn="l" defTabSz="457200" rtl="0" eaLnBrk="0" fontAlgn="base" hangingPunct="0">
      <a:spcBef>
        <a:spcPct val="0"/>
      </a:spcBef>
      <a:spcAft>
        <a:spcPct val="0"/>
      </a:spcAft>
      <a:defRPr kern="1200">
        <a:solidFill>
          <a:schemeClr val="tx1"/>
        </a:solidFill>
        <a:latin typeface="Gill Sans MT" panose="020B0502020104020203" pitchFamily="34" charset="0"/>
        <a:ea typeface="+mn-ea"/>
        <a:cs typeface="+mn-cs"/>
      </a:defRPr>
    </a:lvl5pPr>
    <a:lvl6pPr marL="2286000" algn="l" defTabSz="914400" rtl="0" eaLnBrk="1" latinLnBrk="0" hangingPunct="1">
      <a:defRPr kern="1200">
        <a:solidFill>
          <a:schemeClr val="tx1"/>
        </a:solidFill>
        <a:latin typeface="Gill Sans MT" panose="020B0502020104020203" pitchFamily="34" charset="0"/>
        <a:ea typeface="+mn-ea"/>
        <a:cs typeface="+mn-cs"/>
      </a:defRPr>
    </a:lvl6pPr>
    <a:lvl7pPr marL="2743200" algn="l" defTabSz="914400" rtl="0" eaLnBrk="1" latinLnBrk="0" hangingPunct="1">
      <a:defRPr kern="1200">
        <a:solidFill>
          <a:schemeClr val="tx1"/>
        </a:solidFill>
        <a:latin typeface="Gill Sans MT" panose="020B0502020104020203" pitchFamily="34" charset="0"/>
        <a:ea typeface="+mn-ea"/>
        <a:cs typeface="+mn-cs"/>
      </a:defRPr>
    </a:lvl7pPr>
    <a:lvl8pPr marL="3200400" algn="l" defTabSz="914400" rtl="0" eaLnBrk="1" latinLnBrk="0" hangingPunct="1">
      <a:defRPr kern="1200">
        <a:solidFill>
          <a:schemeClr val="tx1"/>
        </a:solidFill>
        <a:latin typeface="Gill Sans MT" panose="020B0502020104020203" pitchFamily="34" charset="0"/>
        <a:ea typeface="+mn-ea"/>
        <a:cs typeface="+mn-cs"/>
      </a:defRPr>
    </a:lvl8pPr>
    <a:lvl9pPr marL="3657600" algn="l" defTabSz="914400" rtl="0" eaLnBrk="1" latinLnBrk="0" hangingPunct="1">
      <a:defRPr kern="1200">
        <a:solidFill>
          <a:schemeClr val="tx1"/>
        </a:solidFill>
        <a:latin typeface="Gill Sans MT" panose="020B0502020104020203"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11"/>
    <p:restoredTop sz="94694"/>
  </p:normalViewPr>
  <p:slideViewPr>
    <p:cSldViewPr>
      <p:cViewPr varScale="1">
        <p:scale>
          <a:sx n="77" d="100"/>
          <a:sy n="77" d="100"/>
        </p:scale>
        <p:origin x="1392" y="84"/>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84" Type="http://schemas.openxmlformats.org/officeDocument/2006/relationships/slide" Target="slides/slide83.xml"/><Relationship Id="rId89" Type="http://schemas.openxmlformats.org/officeDocument/2006/relationships/slide" Target="slides/slide88.xml"/><Relationship Id="rId16" Type="http://schemas.openxmlformats.org/officeDocument/2006/relationships/slide" Target="slides/slide15.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slide" Target="slides/slide57.xml"/><Relationship Id="rId74" Type="http://schemas.openxmlformats.org/officeDocument/2006/relationships/slide" Target="slides/slide73.xml"/><Relationship Id="rId79" Type="http://schemas.openxmlformats.org/officeDocument/2006/relationships/slide" Target="slides/slide78.xml"/><Relationship Id="rId102" Type="http://schemas.openxmlformats.org/officeDocument/2006/relationships/presProps" Target="presProps.xml"/><Relationship Id="rId5" Type="http://schemas.openxmlformats.org/officeDocument/2006/relationships/slide" Target="slides/slide4.xml"/><Relationship Id="rId90" Type="http://schemas.openxmlformats.org/officeDocument/2006/relationships/slide" Target="slides/slide89.xml"/><Relationship Id="rId95" Type="http://schemas.openxmlformats.org/officeDocument/2006/relationships/slide" Target="slides/slide94.xml"/><Relationship Id="rId22" Type="http://schemas.openxmlformats.org/officeDocument/2006/relationships/slide" Target="slides/slide21.xml"/><Relationship Id="rId27" Type="http://schemas.openxmlformats.org/officeDocument/2006/relationships/slide" Target="slides/slide26.xml"/><Relationship Id="rId43" Type="http://schemas.openxmlformats.org/officeDocument/2006/relationships/slide" Target="slides/slide42.xml"/><Relationship Id="rId48" Type="http://schemas.openxmlformats.org/officeDocument/2006/relationships/slide" Target="slides/slide47.xml"/><Relationship Id="rId64" Type="http://schemas.openxmlformats.org/officeDocument/2006/relationships/slide" Target="slides/slide63.xml"/><Relationship Id="rId69" Type="http://schemas.openxmlformats.org/officeDocument/2006/relationships/slide" Target="slides/slide68.xml"/><Relationship Id="rId80" Type="http://schemas.openxmlformats.org/officeDocument/2006/relationships/slide" Target="slides/slide79.xml"/><Relationship Id="rId85" Type="http://schemas.openxmlformats.org/officeDocument/2006/relationships/slide" Target="slides/slide84.xml"/><Relationship Id="rId12" Type="http://schemas.openxmlformats.org/officeDocument/2006/relationships/slide" Target="slides/slide11.xml"/><Relationship Id="rId17" Type="http://schemas.openxmlformats.org/officeDocument/2006/relationships/slide" Target="slides/slide16.xml"/><Relationship Id="rId33" Type="http://schemas.openxmlformats.org/officeDocument/2006/relationships/slide" Target="slides/slide32.xml"/><Relationship Id="rId38" Type="http://schemas.openxmlformats.org/officeDocument/2006/relationships/slide" Target="slides/slide37.xml"/><Relationship Id="rId59" Type="http://schemas.openxmlformats.org/officeDocument/2006/relationships/slide" Target="slides/slide58.xml"/><Relationship Id="rId103" Type="http://schemas.openxmlformats.org/officeDocument/2006/relationships/viewProps" Target="viewProp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slide" Target="slides/slide87.xml"/><Relationship Id="rId91" Type="http://schemas.openxmlformats.org/officeDocument/2006/relationships/slide" Target="slides/slide90.xml"/><Relationship Id="rId96" Type="http://schemas.openxmlformats.org/officeDocument/2006/relationships/slide" Target="slides/slide95.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94" Type="http://schemas.openxmlformats.org/officeDocument/2006/relationships/slide" Target="slides/slide93.xml"/><Relationship Id="rId99" Type="http://schemas.openxmlformats.org/officeDocument/2006/relationships/slide" Target="slides/slide98.xml"/><Relationship Id="rId101"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slide" Target="slides/slide96.xml"/><Relationship Id="rId104" Type="http://schemas.openxmlformats.org/officeDocument/2006/relationships/theme" Target="theme/theme1.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slide" Target="slides/slide86.xml"/><Relationship Id="rId61" Type="http://schemas.openxmlformats.org/officeDocument/2006/relationships/slide" Target="slides/slide60.xml"/><Relationship Id="rId82" Type="http://schemas.openxmlformats.org/officeDocument/2006/relationships/slide" Target="slides/slide81.xml"/><Relationship Id="rId19" Type="http://schemas.openxmlformats.org/officeDocument/2006/relationships/slide" Target="slides/slide18.xml"/><Relationship Id="rId14" Type="http://schemas.openxmlformats.org/officeDocument/2006/relationships/slide" Target="slides/slide13.xml"/><Relationship Id="rId30" Type="http://schemas.openxmlformats.org/officeDocument/2006/relationships/slide" Target="slides/slide29.xml"/><Relationship Id="rId35" Type="http://schemas.openxmlformats.org/officeDocument/2006/relationships/slide" Target="slides/slide34.xml"/><Relationship Id="rId56" Type="http://schemas.openxmlformats.org/officeDocument/2006/relationships/slide" Target="slides/slide55.xml"/><Relationship Id="rId77" Type="http://schemas.openxmlformats.org/officeDocument/2006/relationships/slide" Target="slides/slide76.xml"/><Relationship Id="rId100" Type="http://schemas.openxmlformats.org/officeDocument/2006/relationships/slide" Target="slides/slide99.xml"/><Relationship Id="rId105"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93" Type="http://schemas.openxmlformats.org/officeDocument/2006/relationships/slide" Target="slides/slide92.xml"/><Relationship Id="rId98" Type="http://schemas.openxmlformats.org/officeDocument/2006/relationships/slide" Target="slides/slide97.xml"/><Relationship Id="rId3" Type="http://schemas.openxmlformats.org/officeDocument/2006/relationships/slide" Target="slides/slide2.xml"/><Relationship Id="rId25" Type="http://schemas.openxmlformats.org/officeDocument/2006/relationships/slide" Target="slides/slide24.xml"/><Relationship Id="rId46" Type="http://schemas.openxmlformats.org/officeDocument/2006/relationships/slide" Target="slides/slide45.xml"/><Relationship Id="rId67" Type="http://schemas.openxmlformats.org/officeDocument/2006/relationships/slide" Target="slides/slide66.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74" name="Rectangle 2">
            <a:extLst>
              <a:ext uri="{FF2B5EF4-FFF2-40B4-BE49-F238E27FC236}">
                <a16:creationId xmlns:a16="http://schemas.microsoft.com/office/drawing/2014/main" id="{DA62D69D-F614-4EF4-9D5B-54A264C72FF3}"/>
              </a:ext>
            </a:extLst>
          </p:cNvPr>
          <p:cNvSpPr>
            <a:spLocks noGrp="1" noChangeArrowheads="1"/>
          </p:cNvSpPr>
          <p:nvPr>
            <p:ph type="hdr" sz="quarter"/>
          </p:nvPr>
        </p:nvSpPr>
        <p:spPr bwMode="auto">
          <a:xfrm>
            <a:off x="0" y="0"/>
            <a:ext cx="2971800" cy="457200"/>
          </a:xfrm>
          <a:prstGeom prst="rect">
            <a:avLst/>
          </a:prstGeom>
          <a:noFill/>
          <a:ln>
            <a:noFill/>
          </a:ln>
          <a:effectLst/>
        </p:spPr>
        <p:txBody>
          <a:bodyPr vert="horz" wrap="square" lIns="91440" tIns="45720" rIns="91440" bIns="45720" numCol="1" anchor="t" anchorCtr="0" compatLnSpc="1">
            <a:prstTxWarp prst="textNoShape">
              <a:avLst/>
            </a:prstTxWarp>
          </a:bodyPr>
          <a:lstStyle>
            <a:lvl1pPr eaLnBrk="1" fontAlgn="auto" hangingPunct="1">
              <a:spcBef>
                <a:spcPts val="0"/>
              </a:spcBef>
              <a:spcAft>
                <a:spcPts val="0"/>
              </a:spcAft>
              <a:defRPr sz="1200">
                <a:latin typeface="Arial" charset="0"/>
                <a:cs typeface="Arial" charset="0"/>
              </a:defRPr>
            </a:lvl1pPr>
          </a:lstStyle>
          <a:p>
            <a:pPr>
              <a:defRPr/>
            </a:pPr>
            <a:endParaRPr lang="en-GB" altLang="en-US"/>
          </a:p>
        </p:txBody>
      </p:sp>
      <p:sp>
        <p:nvSpPr>
          <p:cNvPr id="3075" name="Rectangle 3">
            <a:extLst>
              <a:ext uri="{FF2B5EF4-FFF2-40B4-BE49-F238E27FC236}">
                <a16:creationId xmlns:a16="http://schemas.microsoft.com/office/drawing/2014/main" id="{3F8408B8-CD32-4A77-8254-10FA09286E75}"/>
              </a:ext>
            </a:extLst>
          </p:cNvPr>
          <p:cNvSpPr>
            <a:spLocks noGrp="1" noChangeArrowheads="1"/>
          </p:cNvSpPr>
          <p:nvPr>
            <p:ph type="dt" idx="1"/>
          </p:nvPr>
        </p:nvSpPr>
        <p:spPr bwMode="auto">
          <a:xfrm>
            <a:off x="3884613" y="0"/>
            <a:ext cx="2971800" cy="457200"/>
          </a:xfrm>
          <a:prstGeom prst="rect">
            <a:avLst/>
          </a:prstGeom>
          <a:noFill/>
          <a:ln>
            <a:noFill/>
          </a:ln>
          <a:effectLst/>
        </p:spPr>
        <p:txBody>
          <a:bodyPr vert="horz" wrap="square" lIns="91440" tIns="45720" rIns="91440" bIns="45720" numCol="1" anchor="t" anchorCtr="0" compatLnSpc="1">
            <a:prstTxWarp prst="textNoShape">
              <a:avLst/>
            </a:prstTxWarp>
          </a:bodyPr>
          <a:lstStyle>
            <a:lvl1pPr algn="r" eaLnBrk="1" fontAlgn="auto" hangingPunct="1">
              <a:spcBef>
                <a:spcPts val="0"/>
              </a:spcBef>
              <a:spcAft>
                <a:spcPts val="0"/>
              </a:spcAft>
              <a:defRPr sz="1200">
                <a:latin typeface="Arial" charset="0"/>
                <a:cs typeface="Arial" charset="0"/>
              </a:defRPr>
            </a:lvl1pPr>
          </a:lstStyle>
          <a:p>
            <a:pPr>
              <a:defRPr/>
            </a:pPr>
            <a:endParaRPr lang="en-GB" altLang="en-US"/>
          </a:p>
        </p:txBody>
      </p:sp>
      <p:sp>
        <p:nvSpPr>
          <p:cNvPr id="13316" name="Rectangle 4">
            <a:extLst>
              <a:ext uri="{FF2B5EF4-FFF2-40B4-BE49-F238E27FC236}">
                <a16:creationId xmlns:a16="http://schemas.microsoft.com/office/drawing/2014/main" id="{B3C6C2FE-898E-4DA4-B736-4145B25BEF6E}"/>
              </a:ext>
            </a:extLst>
          </p:cNvPr>
          <p:cNvSpPr>
            <a:spLocks noRo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3077" name="Rectangle 5">
            <a:extLst>
              <a:ext uri="{FF2B5EF4-FFF2-40B4-BE49-F238E27FC236}">
                <a16:creationId xmlns:a16="http://schemas.microsoft.com/office/drawing/2014/main" id="{25D737D1-F70A-4BFE-AC76-685CD24379F2}"/>
              </a:ext>
            </a:extLst>
          </p:cNvPr>
          <p:cNvSpPr>
            <a:spLocks noGrp="1" noChangeArrowheads="1"/>
          </p:cNvSpPr>
          <p:nvPr>
            <p:ph type="body" sz="quarter" idx="3"/>
          </p:nvPr>
        </p:nvSpPr>
        <p:spPr bwMode="auto">
          <a:xfrm>
            <a:off x="685800" y="4343400"/>
            <a:ext cx="5486400" cy="4114800"/>
          </a:xfrm>
          <a:prstGeom prst="rect">
            <a:avLst/>
          </a:prstGeom>
          <a:noFill/>
          <a:ln>
            <a:noFill/>
          </a:ln>
          <a:effectLst/>
        </p:spPr>
        <p:txBody>
          <a:bodyPr vert="horz" wrap="square" lIns="91440" tIns="45720" rIns="91440" bIns="45720" numCol="1" anchor="t" anchorCtr="0" compatLnSpc="1">
            <a:prstTxWarp prst="textNoShape">
              <a:avLst/>
            </a:prstTxWarp>
          </a:bodyPr>
          <a:lstStyle/>
          <a:p>
            <a:pPr lvl="0"/>
            <a:r>
              <a:rPr lang="en-GB" altLang="en-US" noProof="0"/>
              <a:t>Click to edit Master text styles</a:t>
            </a:r>
          </a:p>
          <a:p>
            <a:pPr lvl="1"/>
            <a:r>
              <a:rPr lang="en-GB" altLang="en-US" noProof="0"/>
              <a:t>Second level</a:t>
            </a:r>
          </a:p>
          <a:p>
            <a:pPr lvl="2"/>
            <a:r>
              <a:rPr lang="en-GB" altLang="en-US" noProof="0"/>
              <a:t>Third level</a:t>
            </a:r>
          </a:p>
          <a:p>
            <a:pPr lvl="3"/>
            <a:r>
              <a:rPr lang="en-GB" altLang="en-US" noProof="0"/>
              <a:t>Fourth level</a:t>
            </a:r>
          </a:p>
          <a:p>
            <a:pPr lvl="4"/>
            <a:r>
              <a:rPr lang="en-GB" altLang="en-US" noProof="0"/>
              <a:t>Fifth level</a:t>
            </a:r>
          </a:p>
        </p:txBody>
      </p:sp>
      <p:sp>
        <p:nvSpPr>
          <p:cNvPr id="3078" name="Rectangle 6">
            <a:extLst>
              <a:ext uri="{FF2B5EF4-FFF2-40B4-BE49-F238E27FC236}">
                <a16:creationId xmlns:a16="http://schemas.microsoft.com/office/drawing/2014/main" id="{2E9FCC75-C0A9-4EB5-935B-396A2D30E210}"/>
              </a:ext>
            </a:extLst>
          </p:cNvPr>
          <p:cNvSpPr>
            <a:spLocks noGrp="1" noChangeArrowheads="1"/>
          </p:cNvSpPr>
          <p:nvPr>
            <p:ph type="ftr" sz="quarter" idx="4"/>
          </p:nvPr>
        </p:nvSpPr>
        <p:spPr bwMode="auto">
          <a:xfrm>
            <a:off x="0" y="8685213"/>
            <a:ext cx="2971800" cy="457200"/>
          </a:xfrm>
          <a:prstGeom prst="rect">
            <a:avLst/>
          </a:prstGeom>
          <a:noFill/>
          <a:ln>
            <a:noFill/>
          </a:ln>
          <a:effectLst/>
        </p:spPr>
        <p:txBody>
          <a:bodyPr vert="horz" wrap="square" lIns="91440" tIns="45720" rIns="91440" bIns="45720" numCol="1" anchor="b" anchorCtr="0" compatLnSpc="1">
            <a:prstTxWarp prst="textNoShape">
              <a:avLst/>
            </a:prstTxWarp>
          </a:bodyPr>
          <a:lstStyle>
            <a:lvl1pPr eaLnBrk="1" fontAlgn="auto" hangingPunct="1">
              <a:spcBef>
                <a:spcPts val="0"/>
              </a:spcBef>
              <a:spcAft>
                <a:spcPts val="0"/>
              </a:spcAft>
              <a:defRPr sz="1200">
                <a:latin typeface="Arial" charset="0"/>
                <a:cs typeface="Arial" charset="0"/>
              </a:defRPr>
            </a:lvl1pPr>
          </a:lstStyle>
          <a:p>
            <a:pPr>
              <a:defRPr/>
            </a:pPr>
            <a:endParaRPr lang="en-GB" altLang="en-US"/>
          </a:p>
        </p:txBody>
      </p:sp>
      <p:sp>
        <p:nvSpPr>
          <p:cNvPr id="3079" name="Rectangle 7">
            <a:extLst>
              <a:ext uri="{FF2B5EF4-FFF2-40B4-BE49-F238E27FC236}">
                <a16:creationId xmlns:a16="http://schemas.microsoft.com/office/drawing/2014/main" id="{E0140A6B-5CEE-4E42-8185-AF246066D0B9}"/>
              </a:ext>
            </a:extLst>
          </p:cNvPr>
          <p:cNvSpPr>
            <a:spLocks noGrp="1" noChangeArrowheads="1"/>
          </p:cNvSpPr>
          <p:nvPr>
            <p:ph type="sldNum" sz="quarter" idx="5"/>
          </p:nvPr>
        </p:nvSpPr>
        <p:spPr bwMode="auto">
          <a:xfrm>
            <a:off x="3884613" y="8685213"/>
            <a:ext cx="2971800" cy="457200"/>
          </a:xfrm>
          <a:prstGeom prst="rect">
            <a:avLst/>
          </a:prstGeom>
          <a:noFill/>
          <a:ln>
            <a:noFill/>
          </a:ln>
          <a:effectLst/>
        </p:spPr>
        <p:txBody>
          <a:bodyPr vert="horz" wrap="square" lIns="91440" tIns="45720" rIns="91440" bIns="45720" numCol="1" anchor="b" anchorCtr="0" compatLnSpc="1">
            <a:prstTxWarp prst="textNoShape">
              <a:avLst/>
            </a:prstTxWarp>
          </a:bodyPr>
          <a:lstStyle>
            <a:lvl1pPr algn="r" eaLnBrk="1" fontAlgn="auto" hangingPunct="1">
              <a:spcBef>
                <a:spcPts val="0"/>
              </a:spcBef>
              <a:spcAft>
                <a:spcPts val="0"/>
              </a:spcAft>
              <a:defRPr sz="1200">
                <a:latin typeface="+mn-lt"/>
              </a:defRPr>
            </a:lvl1pPr>
          </a:lstStyle>
          <a:p>
            <a:pPr>
              <a:defRPr/>
            </a:pPr>
            <a:fld id="{23D2E118-5DDE-4B81-B84D-943ACAEC609B}"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Arial" charset="0"/>
      </a:defRPr>
    </a:lvl1pPr>
    <a:lvl2pPr marL="457200" algn="l" rtl="0" eaLnBrk="0" fontAlgn="base" hangingPunct="0">
      <a:spcBef>
        <a:spcPct val="30000"/>
      </a:spcBef>
      <a:spcAft>
        <a:spcPct val="0"/>
      </a:spcAft>
      <a:defRPr sz="1200" kern="1200">
        <a:solidFill>
          <a:schemeClr val="tx1"/>
        </a:solidFill>
        <a:latin typeface="Arial" charset="0"/>
        <a:ea typeface="+mn-ea"/>
        <a:cs typeface="Arial" charset="0"/>
      </a:defRPr>
    </a:lvl2pPr>
    <a:lvl3pPr marL="914400" algn="l" rtl="0" eaLnBrk="0" fontAlgn="base" hangingPunct="0">
      <a:spcBef>
        <a:spcPct val="30000"/>
      </a:spcBef>
      <a:spcAft>
        <a:spcPct val="0"/>
      </a:spcAft>
      <a:defRPr sz="1200" kern="1200">
        <a:solidFill>
          <a:schemeClr val="tx1"/>
        </a:solidFill>
        <a:latin typeface="Arial" charset="0"/>
        <a:ea typeface="+mn-ea"/>
        <a:cs typeface="Arial" charset="0"/>
      </a:defRPr>
    </a:lvl3pPr>
    <a:lvl4pPr marL="1371600" algn="l" rtl="0" eaLnBrk="0" fontAlgn="base" hangingPunct="0">
      <a:spcBef>
        <a:spcPct val="30000"/>
      </a:spcBef>
      <a:spcAft>
        <a:spcPct val="0"/>
      </a:spcAft>
      <a:defRPr sz="1200" kern="1200">
        <a:solidFill>
          <a:schemeClr val="tx1"/>
        </a:solidFill>
        <a:latin typeface="Arial" charset="0"/>
        <a:ea typeface="+mn-ea"/>
        <a:cs typeface="Arial" charset="0"/>
      </a:defRPr>
    </a:lvl4pPr>
    <a:lvl5pPr marL="1828800" algn="l" rtl="0" eaLnBrk="0" fontAlgn="base" hangingPunct="0">
      <a:spcBef>
        <a:spcPct val="30000"/>
      </a:spcBef>
      <a:spcAft>
        <a:spcPct val="0"/>
      </a:spcAft>
      <a:defRPr sz="1200" kern="1200">
        <a:solidFill>
          <a:schemeClr val="tx1"/>
        </a:solidFill>
        <a:latin typeface="Arial" charset="0"/>
        <a:ea typeface="+mn-ea"/>
        <a:cs typeface="Arial" charset="0"/>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76.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84.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85.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86.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87.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90.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91.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92.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93.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94.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95.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96.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9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1" name="Rectangle 7">
            <a:extLst>
              <a:ext uri="{FF2B5EF4-FFF2-40B4-BE49-F238E27FC236}">
                <a16:creationId xmlns:a16="http://schemas.microsoft.com/office/drawing/2014/main" id="{D93BD37B-C459-4657-BE59-4706EFA9E51E}"/>
              </a:ext>
            </a:extLst>
          </p:cNvPr>
          <p:cNvSpPr>
            <a:spLocks noGrp="1" noChangeArrowheads="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30000"/>
              </a:spcBef>
              <a:defRPr sz="1200">
                <a:solidFill>
                  <a:schemeClr val="tx1"/>
                </a:solidFill>
                <a:latin typeface="Arial" panose="020B0604020202020204" pitchFamily="34" charset="0"/>
                <a:cs typeface="Arial" panose="020B0604020202020204" pitchFamily="34" charset="0"/>
              </a:defRPr>
            </a:lvl1pPr>
            <a:lvl2pPr marL="742950" indent="-285750">
              <a:spcBef>
                <a:spcPct val="30000"/>
              </a:spcBef>
              <a:defRPr sz="1200">
                <a:solidFill>
                  <a:schemeClr val="tx1"/>
                </a:solidFill>
                <a:latin typeface="Arial" panose="020B0604020202020204" pitchFamily="34" charset="0"/>
                <a:cs typeface="Arial" panose="020B0604020202020204" pitchFamily="34" charset="0"/>
              </a:defRPr>
            </a:lvl2pPr>
            <a:lvl3pPr marL="1143000" indent="-228600">
              <a:spcBef>
                <a:spcPct val="30000"/>
              </a:spcBef>
              <a:defRPr sz="1200">
                <a:solidFill>
                  <a:schemeClr val="tx1"/>
                </a:solidFill>
                <a:latin typeface="Arial" panose="020B0604020202020204" pitchFamily="34" charset="0"/>
                <a:cs typeface="Arial" panose="020B0604020202020204" pitchFamily="34" charset="0"/>
              </a:defRPr>
            </a:lvl3pPr>
            <a:lvl4pPr marL="1600200" indent="-228600">
              <a:spcBef>
                <a:spcPct val="30000"/>
              </a:spcBef>
              <a:defRPr sz="1200">
                <a:solidFill>
                  <a:schemeClr val="tx1"/>
                </a:solidFill>
                <a:latin typeface="Arial" panose="020B0604020202020204" pitchFamily="34" charset="0"/>
                <a:cs typeface="Arial" panose="020B0604020202020204" pitchFamily="34" charset="0"/>
              </a:defRPr>
            </a:lvl4pPr>
            <a:lvl5pPr marL="2057400" indent="-228600">
              <a:spcBef>
                <a:spcPct val="30000"/>
              </a:spcBef>
              <a:defRPr sz="1200">
                <a:solidFill>
                  <a:schemeClr val="tx1"/>
                </a:solidFill>
                <a:latin typeface="Arial" panose="020B0604020202020204" pitchFamily="34" charset="0"/>
                <a:cs typeface="Arial" panose="020B0604020202020204" pitchFamily="34" charset="0"/>
              </a:defRPr>
            </a:lvl5pPr>
            <a:lvl6pPr marL="2514600" indent="-228600" defTabSz="4572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6pPr>
            <a:lvl7pPr marL="2971800" indent="-228600" defTabSz="4572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7pPr>
            <a:lvl8pPr marL="3429000" indent="-228600" defTabSz="4572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8pPr>
            <a:lvl9pPr marL="3886200" indent="-228600" defTabSz="4572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9pPr>
          </a:lstStyle>
          <a:p>
            <a:pPr fontAlgn="base">
              <a:spcBef>
                <a:spcPct val="0"/>
              </a:spcBef>
              <a:spcAft>
                <a:spcPct val="0"/>
              </a:spcAft>
            </a:pPr>
            <a:fld id="{32AD0134-CB22-4B8D-963F-5A15A193CE96}" type="slidenum">
              <a:rPr lang="en-GB" altLang="en-US" smtClean="0"/>
              <a:pPr fontAlgn="base">
                <a:spcBef>
                  <a:spcPct val="0"/>
                </a:spcBef>
                <a:spcAft>
                  <a:spcPct val="0"/>
                </a:spcAft>
              </a:pPr>
              <a:t>1</a:t>
            </a:fld>
            <a:endParaRPr lang="en-GB" altLang="en-US"/>
          </a:p>
        </p:txBody>
      </p:sp>
      <p:sp>
        <p:nvSpPr>
          <p:cNvPr id="15362" name="Rectangle 2">
            <a:extLst>
              <a:ext uri="{FF2B5EF4-FFF2-40B4-BE49-F238E27FC236}">
                <a16:creationId xmlns:a16="http://schemas.microsoft.com/office/drawing/2014/main" id="{634324CE-4A64-4D5E-B9E9-A588C26E8A7D}"/>
              </a:ext>
            </a:extLst>
          </p:cNvPr>
          <p:cNvSpPr>
            <a:spLocks noRot="1" noChangeArrowheads="1" noTextEdit="1"/>
          </p:cNvSpPr>
          <p:nvPr>
            <p:ph type="sldImg"/>
          </p:nvPr>
        </p:nvSpPr>
        <p:spPr>
          <a:ln/>
        </p:spPr>
      </p:sp>
      <p:sp>
        <p:nvSpPr>
          <p:cNvPr id="15363" name="Rectangle 3">
            <a:extLst>
              <a:ext uri="{FF2B5EF4-FFF2-40B4-BE49-F238E27FC236}">
                <a16:creationId xmlns:a16="http://schemas.microsoft.com/office/drawing/2014/main" id="{CE0E6BA5-B53A-42EE-91AC-45EE45788F3B}"/>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1" hangingPunct="1"/>
            <a:endParaRPr lang="en-US" altLang="en-US">
              <a:latin typeface="Arial" panose="020B0604020202020204" pitchFamily="34" charset="0"/>
              <a:cs typeface="Arial" panose="020B0604020202020204" pitchFamily="34"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7" name="Rectangle 7">
            <a:extLst>
              <a:ext uri="{FF2B5EF4-FFF2-40B4-BE49-F238E27FC236}">
                <a16:creationId xmlns:a16="http://schemas.microsoft.com/office/drawing/2014/main" id="{FDA66237-4CA9-4E05-BC23-5E8B42FFF098}"/>
              </a:ext>
            </a:extLst>
          </p:cNvPr>
          <p:cNvSpPr>
            <a:spLocks noGrp="1" noChangeArrowheads="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30000"/>
              </a:spcBef>
              <a:defRPr sz="1200">
                <a:solidFill>
                  <a:schemeClr val="tx1"/>
                </a:solidFill>
                <a:latin typeface="Arial" panose="020B0604020202020204" pitchFamily="34" charset="0"/>
                <a:cs typeface="Arial" panose="020B0604020202020204" pitchFamily="34" charset="0"/>
              </a:defRPr>
            </a:lvl1pPr>
            <a:lvl2pPr marL="742950" indent="-285750">
              <a:spcBef>
                <a:spcPct val="30000"/>
              </a:spcBef>
              <a:defRPr sz="1200">
                <a:solidFill>
                  <a:schemeClr val="tx1"/>
                </a:solidFill>
                <a:latin typeface="Arial" panose="020B0604020202020204" pitchFamily="34" charset="0"/>
                <a:cs typeface="Arial" panose="020B0604020202020204" pitchFamily="34" charset="0"/>
              </a:defRPr>
            </a:lvl2pPr>
            <a:lvl3pPr marL="1143000" indent="-228600">
              <a:spcBef>
                <a:spcPct val="30000"/>
              </a:spcBef>
              <a:defRPr sz="1200">
                <a:solidFill>
                  <a:schemeClr val="tx1"/>
                </a:solidFill>
                <a:latin typeface="Arial" panose="020B0604020202020204" pitchFamily="34" charset="0"/>
                <a:cs typeface="Arial" panose="020B0604020202020204" pitchFamily="34" charset="0"/>
              </a:defRPr>
            </a:lvl3pPr>
            <a:lvl4pPr marL="1600200" indent="-228600">
              <a:spcBef>
                <a:spcPct val="30000"/>
              </a:spcBef>
              <a:defRPr sz="1200">
                <a:solidFill>
                  <a:schemeClr val="tx1"/>
                </a:solidFill>
                <a:latin typeface="Arial" panose="020B0604020202020204" pitchFamily="34" charset="0"/>
                <a:cs typeface="Arial" panose="020B0604020202020204" pitchFamily="34" charset="0"/>
              </a:defRPr>
            </a:lvl4pPr>
            <a:lvl5pPr marL="2057400" indent="-228600">
              <a:spcBef>
                <a:spcPct val="30000"/>
              </a:spcBef>
              <a:defRPr sz="1200">
                <a:solidFill>
                  <a:schemeClr val="tx1"/>
                </a:solidFill>
                <a:latin typeface="Arial" panose="020B0604020202020204" pitchFamily="34" charset="0"/>
                <a:cs typeface="Arial" panose="020B0604020202020204" pitchFamily="34" charset="0"/>
              </a:defRPr>
            </a:lvl5pPr>
            <a:lvl6pPr marL="2514600" indent="-228600" defTabSz="4572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6pPr>
            <a:lvl7pPr marL="2971800" indent="-228600" defTabSz="4572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7pPr>
            <a:lvl8pPr marL="3429000" indent="-228600" defTabSz="4572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8pPr>
            <a:lvl9pPr marL="3886200" indent="-228600" defTabSz="4572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9pPr>
          </a:lstStyle>
          <a:p>
            <a:pPr fontAlgn="base">
              <a:spcBef>
                <a:spcPct val="0"/>
              </a:spcBef>
              <a:spcAft>
                <a:spcPct val="0"/>
              </a:spcAft>
            </a:pPr>
            <a:fld id="{8B20286C-1C36-4F97-AFCE-966640E7FEF8}" type="slidenum">
              <a:rPr lang="en-GB" altLang="en-US" smtClean="0"/>
              <a:pPr fontAlgn="base">
                <a:spcBef>
                  <a:spcPct val="0"/>
                </a:spcBef>
                <a:spcAft>
                  <a:spcPct val="0"/>
                </a:spcAft>
              </a:pPr>
              <a:t>5</a:t>
            </a:fld>
            <a:endParaRPr lang="en-GB" altLang="en-US"/>
          </a:p>
        </p:txBody>
      </p:sp>
      <p:sp>
        <p:nvSpPr>
          <p:cNvPr id="19458" name="Rectangle 2">
            <a:extLst>
              <a:ext uri="{FF2B5EF4-FFF2-40B4-BE49-F238E27FC236}">
                <a16:creationId xmlns:a16="http://schemas.microsoft.com/office/drawing/2014/main" id="{D5A703E7-6D31-4F02-B791-46ECAD7525E7}"/>
              </a:ext>
            </a:extLst>
          </p:cNvPr>
          <p:cNvSpPr>
            <a:spLocks noRot="1" noChangeArrowheads="1" noTextEdit="1"/>
          </p:cNvSpPr>
          <p:nvPr>
            <p:ph type="sldImg"/>
          </p:nvPr>
        </p:nvSpPr>
        <p:spPr>
          <a:ln/>
        </p:spPr>
      </p:sp>
      <p:sp>
        <p:nvSpPr>
          <p:cNvPr id="19459" name="Rectangle 3">
            <a:extLst>
              <a:ext uri="{FF2B5EF4-FFF2-40B4-BE49-F238E27FC236}">
                <a16:creationId xmlns:a16="http://schemas.microsoft.com/office/drawing/2014/main" id="{163066E6-8198-4AEA-B006-A7131AFB59BF}"/>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1" hangingPunct="1"/>
            <a:endParaRPr lang="en-US" altLang="en-US">
              <a:latin typeface="Arial" panose="020B0604020202020204" pitchFamily="34" charset="0"/>
              <a:cs typeface="Arial" panose="020B0604020202020204" pitchFamily="34"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7">
            <a:extLst>
              <a:ext uri="{FF2B5EF4-FFF2-40B4-BE49-F238E27FC236}">
                <a16:creationId xmlns:a16="http://schemas.microsoft.com/office/drawing/2014/main" id="{A6CCA74C-A2BB-4F69-9BAB-346E5D637718}"/>
              </a:ext>
            </a:extLst>
          </p:cNvPr>
          <p:cNvSpPr>
            <a:spLocks noGrp="1" noChangeArrowheads="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30000"/>
              </a:spcBef>
              <a:defRPr sz="1200">
                <a:solidFill>
                  <a:schemeClr val="tx1"/>
                </a:solidFill>
                <a:latin typeface="Arial" panose="020B0604020202020204" pitchFamily="34" charset="0"/>
                <a:cs typeface="Arial" panose="020B0604020202020204" pitchFamily="34" charset="0"/>
              </a:defRPr>
            </a:lvl1pPr>
            <a:lvl2pPr marL="742950" indent="-285750">
              <a:spcBef>
                <a:spcPct val="30000"/>
              </a:spcBef>
              <a:defRPr sz="1200">
                <a:solidFill>
                  <a:schemeClr val="tx1"/>
                </a:solidFill>
                <a:latin typeface="Arial" panose="020B0604020202020204" pitchFamily="34" charset="0"/>
                <a:cs typeface="Arial" panose="020B0604020202020204" pitchFamily="34" charset="0"/>
              </a:defRPr>
            </a:lvl2pPr>
            <a:lvl3pPr marL="1143000" indent="-228600">
              <a:spcBef>
                <a:spcPct val="30000"/>
              </a:spcBef>
              <a:defRPr sz="1200">
                <a:solidFill>
                  <a:schemeClr val="tx1"/>
                </a:solidFill>
                <a:latin typeface="Arial" panose="020B0604020202020204" pitchFamily="34" charset="0"/>
                <a:cs typeface="Arial" panose="020B0604020202020204" pitchFamily="34" charset="0"/>
              </a:defRPr>
            </a:lvl3pPr>
            <a:lvl4pPr marL="1600200" indent="-228600">
              <a:spcBef>
                <a:spcPct val="30000"/>
              </a:spcBef>
              <a:defRPr sz="1200">
                <a:solidFill>
                  <a:schemeClr val="tx1"/>
                </a:solidFill>
                <a:latin typeface="Arial" panose="020B0604020202020204" pitchFamily="34" charset="0"/>
                <a:cs typeface="Arial" panose="020B0604020202020204" pitchFamily="34" charset="0"/>
              </a:defRPr>
            </a:lvl4pPr>
            <a:lvl5pPr marL="2057400" indent="-228600">
              <a:spcBef>
                <a:spcPct val="30000"/>
              </a:spcBef>
              <a:defRPr sz="1200">
                <a:solidFill>
                  <a:schemeClr val="tx1"/>
                </a:solidFill>
                <a:latin typeface="Arial" panose="020B0604020202020204" pitchFamily="34" charset="0"/>
                <a:cs typeface="Arial" panose="020B0604020202020204" pitchFamily="34" charset="0"/>
              </a:defRPr>
            </a:lvl5pPr>
            <a:lvl6pPr marL="2514600" indent="-228600" defTabSz="4572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6pPr>
            <a:lvl7pPr marL="2971800" indent="-228600" defTabSz="4572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7pPr>
            <a:lvl8pPr marL="3429000" indent="-228600" defTabSz="4572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8pPr>
            <a:lvl9pPr marL="3886200" indent="-228600" defTabSz="4572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9pPr>
          </a:lstStyle>
          <a:p>
            <a:pPr fontAlgn="base">
              <a:spcBef>
                <a:spcPct val="0"/>
              </a:spcBef>
              <a:spcAft>
                <a:spcPct val="0"/>
              </a:spcAft>
            </a:pPr>
            <a:fld id="{1CAD3C42-129D-4426-A76C-6886543E0C2A}" type="slidenum">
              <a:rPr lang="en-GB" altLang="en-US" smtClean="0"/>
              <a:pPr fontAlgn="base">
                <a:spcBef>
                  <a:spcPct val="0"/>
                </a:spcBef>
                <a:spcAft>
                  <a:spcPct val="0"/>
                </a:spcAft>
              </a:pPr>
              <a:t>7</a:t>
            </a:fld>
            <a:endParaRPr lang="en-GB" altLang="en-US"/>
          </a:p>
        </p:txBody>
      </p:sp>
      <p:sp>
        <p:nvSpPr>
          <p:cNvPr id="22530" name="Rectangle 2">
            <a:extLst>
              <a:ext uri="{FF2B5EF4-FFF2-40B4-BE49-F238E27FC236}">
                <a16:creationId xmlns:a16="http://schemas.microsoft.com/office/drawing/2014/main" id="{FCA64DBE-4392-42A2-AA6C-CEE2D1CC3DCA}"/>
              </a:ext>
            </a:extLst>
          </p:cNvPr>
          <p:cNvSpPr>
            <a:spLocks noRot="1" noChangeArrowheads="1" noTextEdit="1"/>
          </p:cNvSpPr>
          <p:nvPr>
            <p:ph type="sldImg"/>
          </p:nvPr>
        </p:nvSpPr>
        <p:spPr>
          <a:ln/>
        </p:spPr>
      </p:sp>
      <p:sp>
        <p:nvSpPr>
          <p:cNvPr id="22531" name="Rectangle 3">
            <a:extLst>
              <a:ext uri="{FF2B5EF4-FFF2-40B4-BE49-F238E27FC236}">
                <a16:creationId xmlns:a16="http://schemas.microsoft.com/office/drawing/2014/main" id="{98ACC874-F071-46D4-9150-BD45277BC20A}"/>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1" hangingPunct="1"/>
            <a:endParaRPr lang="en-US" altLang="en-US">
              <a:latin typeface="Arial" panose="020B0604020202020204" pitchFamily="34" charset="0"/>
              <a:cs typeface="Arial" panose="020B0604020202020204" pitchFamily="34" charset="0"/>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7" name="Rectangle 7">
            <a:extLst>
              <a:ext uri="{FF2B5EF4-FFF2-40B4-BE49-F238E27FC236}">
                <a16:creationId xmlns:a16="http://schemas.microsoft.com/office/drawing/2014/main" id="{939B8BBE-087C-4D3D-85D9-DDB8516263B9}"/>
              </a:ext>
            </a:extLst>
          </p:cNvPr>
          <p:cNvSpPr>
            <a:spLocks noGrp="1" noChangeArrowheads="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30000"/>
              </a:spcBef>
              <a:defRPr sz="1200">
                <a:solidFill>
                  <a:schemeClr val="tx1"/>
                </a:solidFill>
                <a:latin typeface="Arial" panose="020B0604020202020204" pitchFamily="34" charset="0"/>
                <a:cs typeface="Arial" panose="020B0604020202020204" pitchFamily="34" charset="0"/>
              </a:defRPr>
            </a:lvl1pPr>
            <a:lvl2pPr marL="742950" indent="-285750">
              <a:spcBef>
                <a:spcPct val="30000"/>
              </a:spcBef>
              <a:defRPr sz="1200">
                <a:solidFill>
                  <a:schemeClr val="tx1"/>
                </a:solidFill>
                <a:latin typeface="Arial" panose="020B0604020202020204" pitchFamily="34" charset="0"/>
                <a:cs typeface="Arial" panose="020B0604020202020204" pitchFamily="34" charset="0"/>
              </a:defRPr>
            </a:lvl2pPr>
            <a:lvl3pPr marL="1143000" indent="-228600">
              <a:spcBef>
                <a:spcPct val="30000"/>
              </a:spcBef>
              <a:defRPr sz="1200">
                <a:solidFill>
                  <a:schemeClr val="tx1"/>
                </a:solidFill>
                <a:latin typeface="Arial" panose="020B0604020202020204" pitchFamily="34" charset="0"/>
                <a:cs typeface="Arial" panose="020B0604020202020204" pitchFamily="34" charset="0"/>
              </a:defRPr>
            </a:lvl3pPr>
            <a:lvl4pPr marL="1600200" indent="-228600">
              <a:spcBef>
                <a:spcPct val="30000"/>
              </a:spcBef>
              <a:defRPr sz="1200">
                <a:solidFill>
                  <a:schemeClr val="tx1"/>
                </a:solidFill>
                <a:latin typeface="Arial" panose="020B0604020202020204" pitchFamily="34" charset="0"/>
                <a:cs typeface="Arial" panose="020B0604020202020204" pitchFamily="34" charset="0"/>
              </a:defRPr>
            </a:lvl4pPr>
            <a:lvl5pPr marL="2057400" indent="-228600">
              <a:spcBef>
                <a:spcPct val="30000"/>
              </a:spcBef>
              <a:defRPr sz="1200">
                <a:solidFill>
                  <a:schemeClr val="tx1"/>
                </a:solidFill>
                <a:latin typeface="Arial" panose="020B0604020202020204" pitchFamily="34" charset="0"/>
                <a:cs typeface="Arial" panose="020B0604020202020204" pitchFamily="34" charset="0"/>
              </a:defRPr>
            </a:lvl5pPr>
            <a:lvl6pPr marL="2514600" indent="-228600" defTabSz="4572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6pPr>
            <a:lvl7pPr marL="2971800" indent="-228600" defTabSz="4572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7pPr>
            <a:lvl8pPr marL="3429000" indent="-228600" defTabSz="4572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8pPr>
            <a:lvl9pPr marL="3886200" indent="-228600" defTabSz="4572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9pPr>
          </a:lstStyle>
          <a:p>
            <a:pPr fontAlgn="base">
              <a:spcBef>
                <a:spcPct val="0"/>
              </a:spcBef>
              <a:spcAft>
                <a:spcPct val="0"/>
              </a:spcAft>
            </a:pPr>
            <a:fld id="{6550033B-7AB3-43D0-9ECE-9F137077BC77}" type="slidenum">
              <a:rPr lang="en-GB" altLang="en-US" smtClean="0"/>
              <a:pPr fontAlgn="base">
                <a:spcBef>
                  <a:spcPct val="0"/>
                </a:spcBef>
                <a:spcAft>
                  <a:spcPct val="0"/>
                </a:spcAft>
              </a:pPr>
              <a:t>8</a:t>
            </a:fld>
            <a:endParaRPr lang="en-GB" altLang="en-US"/>
          </a:p>
        </p:txBody>
      </p:sp>
      <p:sp>
        <p:nvSpPr>
          <p:cNvPr id="24578" name="Rectangle 2">
            <a:extLst>
              <a:ext uri="{FF2B5EF4-FFF2-40B4-BE49-F238E27FC236}">
                <a16:creationId xmlns:a16="http://schemas.microsoft.com/office/drawing/2014/main" id="{607B1485-FC60-450E-8528-8B296F703DE1}"/>
              </a:ext>
            </a:extLst>
          </p:cNvPr>
          <p:cNvSpPr>
            <a:spLocks noRot="1" noChangeArrowheads="1" noTextEdit="1"/>
          </p:cNvSpPr>
          <p:nvPr>
            <p:ph type="sldImg"/>
          </p:nvPr>
        </p:nvSpPr>
        <p:spPr>
          <a:ln/>
        </p:spPr>
      </p:sp>
      <p:sp>
        <p:nvSpPr>
          <p:cNvPr id="24579" name="Rectangle 3">
            <a:extLst>
              <a:ext uri="{FF2B5EF4-FFF2-40B4-BE49-F238E27FC236}">
                <a16:creationId xmlns:a16="http://schemas.microsoft.com/office/drawing/2014/main" id="{16C247DA-A5AF-476B-9BB0-48E5FCBB2051}"/>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1" hangingPunct="1"/>
            <a:endParaRPr lang="en-US" altLang="en-US">
              <a:latin typeface="Arial" panose="020B0604020202020204" pitchFamily="34" charset="0"/>
              <a:cs typeface="Arial" panose="020B0604020202020204" pitchFamily="34" charset="0"/>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5" name="Rectangle 7">
            <a:extLst>
              <a:ext uri="{FF2B5EF4-FFF2-40B4-BE49-F238E27FC236}">
                <a16:creationId xmlns:a16="http://schemas.microsoft.com/office/drawing/2014/main" id="{5BFD90CD-C53E-4C35-B598-3D3D8B00BD69}"/>
              </a:ext>
            </a:extLst>
          </p:cNvPr>
          <p:cNvSpPr>
            <a:spLocks noGrp="1" noChangeArrowheads="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30000"/>
              </a:spcBef>
              <a:defRPr sz="1200">
                <a:solidFill>
                  <a:schemeClr val="tx1"/>
                </a:solidFill>
                <a:latin typeface="Arial" panose="020B0604020202020204" pitchFamily="34" charset="0"/>
                <a:cs typeface="Arial" panose="020B0604020202020204" pitchFamily="34" charset="0"/>
              </a:defRPr>
            </a:lvl1pPr>
            <a:lvl2pPr marL="742950" indent="-285750">
              <a:spcBef>
                <a:spcPct val="30000"/>
              </a:spcBef>
              <a:defRPr sz="1200">
                <a:solidFill>
                  <a:schemeClr val="tx1"/>
                </a:solidFill>
                <a:latin typeface="Arial" panose="020B0604020202020204" pitchFamily="34" charset="0"/>
                <a:cs typeface="Arial" panose="020B0604020202020204" pitchFamily="34" charset="0"/>
              </a:defRPr>
            </a:lvl2pPr>
            <a:lvl3pPr marL="1143000" indent="-228600">
              <a:spcBef>
                <a:spcPct val="30000"/>
              </a:spcBef>
              <a:defRPr sz="1200">
                <a:solidFill>
                  <a:schemeClr val="tx1"/>
                </a:solidFill>
                <a:latin typeface="Arial" panose="020B0604020202020204" pitchFamily="34" charset="0"/>
                <a:cs typeface="Arial" panose="020B0604020202020204" pitchFamily="34" charset="0"/>
              </a:defRPr>
            </a:lvl3pPr>
            <a:lvl4pPr marL="1600200" indent="-228600">
              <a:spcBef>
                <a:spcPct val="30000"/>
              </a:spcBef>
              <a:defRPr sz="1200">
                <a:solidFill>
                  <a:schemeClr val="tx1"/>
                </a:solidFill>
                <a:latin typeface="Arial" panose="020B0604020202020204" pitchFamily="34" charset="0"/>
                <a:cs typeface="Arial" panose="020B0604020202020204" pitchFamily="34" charset="0"/>
              </a:defRPr>
            </a:lvl4pPr>
            <a:lvl5pPr marL="2057400" indent="-228600">
              <a:spcBef>
                <a:spcPct val="30000"/>
              </a:spcBef>
              <a:defRPr sz="1200">
                <a:solidFill>
                  <a:schemeClr val="tx1"/>
                </a:solidFill>
                <a:latin typeface="Arial" panose="020B0604020202020204" pitchFamily="34" charset="0"/>
                <a:cs typeface="Arial" panose="020B0604020202020204" pitchFamily="34" charset="0"/>
              </a:defRPr>
            </a:lvl5pPr>
            <a:lvl6pPr marL="2514600" indent="-228600" defTabSz="4572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6pPr>
            <a:lvl7pPr marL="2971800" indent="-228600" defTabSz="4572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7pPr>
            <a:lvl8pPr marL="3429000" indent="-228600" defTabSz="4572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8pPr>
            <a:lvl9pPr marL="3886200" indent="-228600" defTabSz="4572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9pPr>
          </a:lstStyle>
          <a:p>
            <a:pPr fontAlgn="base">
              <a:spcBef>
                <a:spcPct val="0"/>
              </a:spcBef>
              <a:spcAft>
                <a:spcPct val="0"/>
              </a:spcAft>
            </a:pPr>
            <a:fld id="{2491CEA0-2840-430E-BFF2-194354596905}" type="slidenum">
              <a:rPr lang="en-GB" altLang="en-US" smtClean="0"/>
              <a:pPr fontAlgn="base">
                <a:spcBef>
                  <a:spcPct val="0"/>
                </a:spcBef>
                <a:spcAft>
                  <a:spcPct val="0"/>
                </a:spcAft>
              </a:pPr>
              <a:t>9</a:t>
            </a:fld>
            <a:endParaRPr lang="en-GB" altLang="en-US"/>
          </a:p>
        </p:txBody>
      </p:sp>
      <p:sp>
        <p:nvSpPr>
          <p:cNvPr id="26626" name="Rectangle 2">
            <a:extLst>
              <a:ext uri="{FF2B5EF4-FFF2-40B4-BE49-F238E27FC236}">
                <a16:creationId xmlns:a16="http://schemas.microsoft.com/office/drawing/2014/main" id="{839D1857-B115-45FB-BF71-4EDAF6398C0A}"/>
              </a:ext>
            </a:extLst>
          </p:cNvPr>
          <p:cNvSpPr>
            <a:spLocks noRot="1" noChangeArrowheads="1" noTextEdit="1"/>
          </p:cNvSpPr>
          <p:nvPr>
            <p:ph type="sldImg"/>
          </p:nvPr>
        </p:nvSpPr>
        <p:spPr>
          <a:ln/>
        </p:spPr>
      </p:sp>
      <p:sp>
        <p:nvSpPr>
          <p:cNvPr id="26627" name="Rectangle 3">
            <a:extLst>
              <a:ext uri="{FF2B5EF4-FFF2-40B4-BE49-F238E27FC236}">
                <a16:creationId xmlns:a16="http://schemas.microsoft.com/office/drawing/2014/main" id="{EC8C290A-1A4D-4869-B7E7-6FD54FD64036}"/>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1" hangingPunct="1"/>
            <a:endParaRPr lang="en-US" altLang="en-US">
              <a:latin typeface="Arial" panose="020B0604020202020204" pitchFamily="34" charset="0"/>
              <a:cs typeface="Arial" panose="020B0604020202020204" pitchFamily="34" charset="0"/>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3" name="Rectangle 7">
            <a:extLst>
              <a:ext uri="{FF2B5EF4-FFF2-40B4-BE49-F238E27FC236}">
                <a16:creationId xmlns:a16="http://schemas.microsoft.com/office/drawing/2014/main" id="{F4444720-403D-41BF-863C-988A2A84B834}"/>
              </a:ext>
            </a:extLst>
          </p:cNvPr>
          <p:cNvSpPr>
            <a:spLocks noGrp="1" noChangeArrowheads="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30000"/>
              </a:spcBef>
              <a:defRPr sz="1200">
                <a:solidFill>
                  <a:schemeClr val="tx1"/>
                </a:solidFill>
                <a:latin typeface="Arial" panose="020B0604020202020204" pitchFamily="34" charset="0"/>
                <a:cs typeface="Arial" panose="020B0604020202020204" pitchFamily="34" charset="0"/>
              </a:defRPr>
            </a:lvl1pPr>
            <a:lvl2pPr marL="742950" indent="-285750">
              <a:spcBef>
                <a:spcPct val="30000"/>
              </a:spcBef>
              <a:defRPr sz="1200">
                <a:solidFill>
                  <a:schemeClr val="tx1"/>
                </a:solidFill>
                <a:latin typeface="Arial" panose="020B0604020202020204" pitchFamily="34" charset="0"/>
                <a:cs typeface="Arial" panose="020B0604020202020204" pitchFamily="34" charset="0"/>
              </a:defRPr>
            </a:lvl2pPr>
            <a:lvl3pPr marL="1143000" indent="-228600">
              <a:spcBef>
                <a:spcPct val="30000"/>
              </a:spcBef>
              <a:defRPr sz="1200">
                <a:solidFill>
                  <a:schemeClr val="tx1"/>
                </a:solidFill>
                <a:latin typeface="Arial" panose="020B0604020202020204" pitchFamily="34" charset="0"/>
                <a:cs typeface="Arial" panose="020B0604020202020204" pitchFamily="34" charset="0"/>
              </a:defRPr>
            </a:lvl3pPr>
            <a:lvl4pPr marL="1600200" indent="-228600">
              <a:spcBef>
                <a:spcPct val="30000"/>
              </a:spcBef>
              <a:defRPr sz="1200">
                <a:solidFill>
                  <a:schemeClr val="tx1"/>
                </a:solidFill>
                <a:latin typeface="Arial" panose="020B0604020202020204" pitchFamily="34" charset="0"/>
                <a:cs typeface="Arial" panose="020B0604020202020204" pitchFamily="34" charset="0"/>
              </a:defRPr>
            </a:lvl4pPr>
            <a:lvl5pPr marL="2057400" indent="-228600">
              <a:spcBef>
                <a:spcPct val="30000"/>
              </a:spcBef>
              <a:defRPr sz="1200">
                <a:solidFill>
                  <a:schemeClr val="tx1"/>
                </a:solidFill>
                <a:latin typeface="Arial" panose="020B0604020202020204" pitchFamily="34" charset="0"/>
                <a:cs typeface="Arial" panose="020B0604020202020204" pitchFamily="34" charset="0"/>
              </a:defRPr>
            </a:lvl5pPr>
            <a:lvl6pPr marL="2514600" indent="-228600" defTabSz="4572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6pPr>
            <a:lvl7pPr marL="2971800" indent="-228600" defTabSz="4572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7pPr>
            <a:lvl8pPr marL="3429000" indent="-228600" defTabSz="4572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8pPr>
            <a:lvl9pPr marL="3886200" indent="-228600" defTabSz="4572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9pPr>
          </a:lstStyle>
          <a:p>
            <a:pPr fontAlgn="base">
              <a:spcBef>
                <a:spcPct val="0"/>
              </a:spcBef>
              <a:spcAft>
                <a:spcPct val="0"/>
              </a:spcAft>
            </a:pPr>
            <a:fld id="{FA90B811-181F-4F9A-A245-8A435FE9FED7}" type="slidenum">
              <a:rPr lang="en-GB" altLang="en-US" smtClean="0"/>
              <a:pPr fontAlgn="base">
                <a:spcBef>
                  <a:spcPct val="0"/>
                </a:spcBef>
                <a:spcAft>
                  <a:spcPct val="0"/>
                </a:spcAft>
              </a:pPr>
              <a:t>10</a:t>
            </a:fld>
            <a:endParaRPr lang="en-GB" altLang="en-US"/>
          </a:p>
        </p:txBody>
      </p:sp>
      <p:sp>
        <p:nvSpPr>
          <p:cNvPr id="28674" name="Rectangle 2">
            <a:extLst>
              <a:ext uri="{FF2B5EF4-FFF2-40B4-BE49-F238E27FC236}">
                <a16:creationId xmlns:a16="http://schemas.microsoft.com/office/drawing/2014/main" id="{A9EC11F1-8C15-448A-9281-865389DCCDD3}"/>
              </a:ext>
            </a:extLst>
          </p:cNvPr>
          <p:cNvSpPr>
            <a:spLocks noRot="1" noChangeArrowheads="1" noTextEdit="1"/>
          </p:cNvSpPr>
          <p:nvPr>
            <p:ph type="sldImg"/>
          </p:nvPr>
        </p:nvSpPr>
        <p:spPr>
          <a:ln/>
        </p:spPr>
      </p:sp>
      <p:sp>
        <p:nvSpPr>
          <p:cNvPr id="28675" name="Rectangle 3">
            <a:extLst>
              <a:ext uri="{FF2B5EF4-FFF2-40B4-BE49-F238E27FC236}">
                <a16:creationId xmlns:a16="http://schemas.microsoft.com/office/drawing/2014/main" id="{8B30239F-6130-445D-AB63-845EAE9A32AE}"/>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1" hangingPunct="1"/>
            <a:endParaRPr lang="en-US" altLang="en-US">
              <a:latin typeface="Arial" panose="020B0604020202020204" pitchFamily="34" charset="0"/>
              <a:cs typeface="Arial" panose="020B0604020202020204" pitchFamily="34" charset="0"/>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5" name="Rectangle 7">
            <a:extLst>
              <a:ext uri="{FF2B5EF4-FFF2-40B4-BE49-F238E27FC236}">
                <a16:creationId xmlns:a16="http://schemas.microsoft.com/office/drawing/2014/main" id="{17BADD24-A5ED-40D3-BDD4-F0AA072440AD}"/>
              </a:ext>
            </a:extLst>
          </p:cNvPr>
          <p:cNvSpPr>
            <a:spLocks noGrp="1" noChangeArrowheads="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30000"/>
              </a:spcBef>
              <a:defRPr sz="1200">
                <a:solidFill>
                  <a:schemeClr val="tx1"/>
                </a:solidFill>
                <a:latin typeface="Arial" panose="020B0604020202020204" pitchFamily="34" charset="0"/>
                <a:cs typeface="Arial" panose="020B0604020202020204" pitchFamily="34" charset="0"/>
              </a:defRPr>
            </a:lvl1pPr>
            <a:lvl2pPr marL="742950" indent="-285750">
              <a:spcBef>
                <a:spcPct val="30000"/>
              </a:spcBef>
              <a:defRPr sz="1200">
                <a:solidFill>
                  <a:schemeClr val="tx1"/>
                </a:solidFill>
                <a:latin typeface="Arial" panose="020B0604020202020204" pitchFamily="34" charset="0"/>
                <a:cs typeface="Arial" panose="020B0604020202020204" pitchFamily="34" charset="0"/>
              </a:defRPr>
            </a:lvl2pPr>
            <a:lvl3pPr marL="1143000" indent="-228600">
              <a:spcBef>
                <a:spcPct val="30000"/>
              </a:spcBef>
              <a:defRPr sz="1200">
                <a:solidFill>
                  <a:schemeClr val="tx1"/>
                </a:solidFill>
                <a:latin typeface="Arial" panose="020B0604020202020204" pitchFamily="34" charset="0"/>
                <a:cs typeface="Arial" panose="020B0604020202020204" pitchFamily="34" charset="0"/>
              </a:defRPr>
            </a:lvl3pPr>
            <a:lvl4pPr marL="1600200" indent="-228600">
              <a:spcBef>
                <a:spcPct val="30000"/>
              </a:spcBef>
              <a:defRPr sz="1200">
                <a:solidFill>
                  <a:schemeClr val="tx1"/>
                </a:solidFill>
                <a:latin typeface="Arial" panose="020B0604020202020204" pitchFamily="34" charset="0"/>
                <a:cs typeface="Arial" panose="020B0604020202020204" pitchFamily="34" charset="0"/>
              </a:defRPr>
            </a:lvl4pPr>
            <a:lvl5pPr marL="2057400" indent="-228600">
              <a:spcBef>
                <a:spcPct val="30000"/>
              </a:spcBef>
              <a:defRPr sz="1200">
                <a:solidFill>
                  <a:schemeClr val="tx1"/>
                </a:solidFill>
                <a:latin typeface="Arial" panose="020B0604020202020204" pitchFamily="34" charset="0"/>
                <a:cs typeface="Arial" panose="020B0604020202020204" pitchFamily="34" charset="0"/>
              </a:defRPr>
            </a:lvl5pPr>
            <a:lvl6pPr marL="2514600" indent="-228600" defTabSz="4572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6pPr>
            <a:lvl7pPr marL="2971800" indent="-228600" defTabSz="4572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7pPr>
            <a:lvl8pPr marL="3429000" indent="-228600" defTabSz="4572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8pPr>
            <a:lvl9pPr marL="3886200" indent="-228600" defTabSz="4572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9pPr>
          </a:lstStyle>
          <a:p>
            <a:pPr fontAlgn="base">
              <a:spcBef>
                <a:spcPct val="0"/>
              </a:spcBef>
              <a:spcAft>
                <a:spcPct val="0"/>
              </a:spcAft>
            </a:pPr>
            <a:fld id="{56312064-7BEF-4CF7-B69C-67861B6F0978}" type="slidenum">
              <a:rPr lang="en-GB" altLang="en-US" smtClean="0"/>
              <a:pPr fontAlgn="base">
                <a:spcBef>
                  <a:spcPct val="0"/>
                </a:spcBef>
                <a:spcAft>
                  <a:spcPct val="0"/>
                </a:spcAft>
              </a:pPr>
              <a:t>12</a:t>
            </a:fld>
            <a:endParaRPr lang="en-GB" altLang="en-US"/>
          </a:p>
        </p:txBody>
      </p:sp>
      <p:sp>
        <p:nvSpPr>
          <p:cNvPr id="31746" name="Rectangle 2">
            <a:extLst>
              <a:ext uri="{FF2B5EF4-FFF2-40B4-BE49-F238E27FC236}">
                <a16:creationId xmlns:a16="http://schemas.microsoft.com/office/drawing/2014/main" id="{B4261A38-9DB8-4D1B-B063-27E480C91B79}"/>
              </a:ext>
            </a:extLst>
          </p:cNvPr>
          <p:cNvSpPr>
            <a:spLocks noRot="1" noChangeArrowheads="1" noTextEdit="1"/>
          </p:cNvSpPr>
          <p:nvPr>
            <p:ph type="sldImg"/>
          </p:nvPr>
        </p:nvSpPr>
        <p:spPr>
          <a:ln/>
        </p:spPr>
      </p:sp>
      <p:sp>
        <p:nvSpPr>
          <p:cNvPr id="31747" name="Rectangle 3">
            <a:extLst>
              <a:ext uri="{FF2B5EF4-FFF2-40B4-BE49-F238E27FC236}">
                <a16:creationId xmlns:a16="http://schemas.microsoft.com/office/drawing/2014/main" id="{ED066F00-4AD6-414B-8C3B-50AB4F5B1B8D}"/>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1" hangingPunct="1"/>
            <a:endParaRPr lang="en-US" altLang="en-US">
              <a:latin typeface="Arial" panose="020B0604020202020204" pitchFamily="34" charset="0"/>
              <a:cs typeface="Arial" panose="020B0604020202020204" pitchFamily="34" charset="0"/>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3794" name="Rectangle 7">
            <a:extLst>
              <a:ext uri="{FF2B5EF4-FFF2-40B4-BE49-F238E27FC236}">
                <a16:creationId xmlns:a16="http://schemas.microsoft.com/office/drawing/2014/main" id="{67132D71-647D-48ED-8179-8B9E6E8946E8}"/>
              </a:ext>
            </a:extLst>
          </p:cNvPr>
          <p:cNvSpPr>
            <a:spLocks noGrp="1" noChangeArrowheads="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30000"/>
              </a:spcBef>
              <a:defRPr sz="1200">
                <a:solidFill>
                  <a:schemeClr val="tx1"/>
                </a:solidFill>
                <a:latin typeface="Arial" panose="020B0604020202020204" pitchFamily="34" charset="0"/>
                <a:cs typeface="Arial" panose="020B0604020202020204" pitchFamily="34" charset="0"/>
              </a:defRPr>
            </a:lvl1pPr>
            <a:lvl2pPr marL="742950" indent="-285750">
              <a:spcBef>
                <a:spcPct val="30000"/>
              </a:spcBef>
              <a:defRPr sz="1200">
                <a:solidFill>
                  <a:schemeClr val="tx1"/>
                </a:solidFill>
                <a:latin typeface="Arial" panose="020B0604020202020204" pitchFamily="34" charset="0"/>
                <a:cs typeface="Arial" panose="020B0604020202020204" pitchFamily="34" charset="0"/>
              </a:defRPr>
            </a:lvl2pPr>
            <a:lvl3pPr marL="1143000" indent="-228600">
              <a:spcBef>
                <a:spcPct val="30000"/>
              </a:spcBef>
              <a:defRPr sz="1200">
                <a:solidFill>
                  <a:schemeClr val="tx1"/>
                </a:solidFill>
                <a:latin typeface="Arial" panose="020B0604020202020204" pitchFamily="34" charset="0"/>
                <a:cs typeface="Arial" panose="020B0604020202020204" pitchFamily="34" charset="0"/>
              </a:defRPr>
            </a:lvl3pPr>
            <a:lvl4pPr marL="1600200" indent="-228600">
              <a:spcBef>
                <a:spcPct val="30000"/>
              </a:spcBef>
              <a:defRPr sz="1200">
                <a:solidFill>
                  <a:schemeClr val="tx1"/>
                </a:solidFill>
                <a:latin typeface="Arial" panose="020B0604020202020204" pitchFamily="34" charset="0"/>
                <a:cs typeface="Arial" panose="020B0604020202020204" pitchFamily="34" charset="0"/>
              </a:defRPr>
            </a:lvl4pPr>
            <a:lvl5pPr marL="2057400" indent="-228600">
              <a:spcBef>
                <a:spcPct val="30000"/>
              </a:spcBef>
              <a:defRPr sz="1200">
                <a:solidFill>
                  <a:schemeClr val="tx1"/>
                </a:solidFill>
                <a:latin typeface="Arial" panose="020B0604020202020204" pitchFamily="34" charset="0"/>
                <a:cs typeface="Arial" panose="020B0604020202020204" pitchFamily="34" charset="0"/>
              </a:defRPr>
            </a:lvl5pPr>
            <a:lvl6pPr marL="2514600" indent="-228600" defTabSz="4572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6pPr>
            <a:lvl7pPr marL="2971800" indent="-228600" defTabSz="4572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7pPr>
            <a:lvl8pPr marL="3429000" indent="-228600" defTabSz="4572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8pPr>
            <a:lvl9pPr marL="3886200" indent="-228600" defTabSz="4572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9pPr>
          </a:lstStyle>
          <a:p>
            <a:pPr fontAlgn="base">
              <a:spcBef>
                <a:spcPct val="0"/>
              </a:spcBef>
              <a:spcAft>
                <a:spcPct val="0"/>
              </a:spcAft>
            </a:pPr>
            <a:fld id="{1526AE3B-9C25-4A68-A544-FB0674D064C3}" type="slidenum">
              <a:rPr lang="en-GB" altLang="en-US" smtClean="0"/>
              <a:pPr fontAlgn="base">
                <a:spcBef>
                  <a:spcPct val="0"/>
                </a:spcBef>
                <a:spcAft>
                  <a:spcPct val="0"/>
                </a:spcAft>
              </a:pPr>
              <a:t>13</a:t>
            </a:fld>
            <a:endParaRPr lang="en-GB" altLang="en-US"/>
          </a:p>
        </p:txBody>
      </p:sp>
      <p:sp>
        <p:nvSpPr>
          <p:cNvPr id="33795" name="Rectangle 2">
            <a:extLst>
              <a:ext uri="{FF2B5EF4-FFF2-40B4-BE49-F238E27FC236}">
                <a16:creationId xmlns:a16="http://schemas.microsoft.com/office/drawing/2014/main" id="{1DADF432-AC80-47C8-A95E-EA294CD85EF0}"/>
              </a:ext>
            </a:extLst>
          </p:cNvPr>
          <p:cNvSpPr>
            <a:spLocks noChangeArrowheads="1" noTextEdit="1"/>
          </p:cNvSpPr>
          <p:nvPr>
            <p:ph type="sldImg"/>
          </p:nvPr>
        </p:nvSpPr>
        <p:spPr>
          <a:xfrm>
            <a:off x="1143000" y="695325"/>
            <a:ext cx="4572000" cy="3429000"/>
          </a:xfrm>
          <a:ln/>
        </p:spPr>
      </p:sp>
      <p:sp>
        <p:nvSpPr>
          <p:cNvPr id="33796" name="Rectangle 3">
            <a:extLst>
              <a:ext uri="{FF2B5EF4-FFF2-40B4-BE49-F238E27FC236}">
                <a16:creationId xmlns:a16="http://schemas.microsoft.com/office/drawing/2014/main" id="{089C89B8-F754-4817-AAF2-3BD4DA1ECCB1}"/>
              </a:ext>
            </a:extLst>
          </p:cNvPr>
          <p:cNvSpPr>
            <a:spLocks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defTabSz="449263" eaLnBrk="1" hangingPunct="1"/>
            <a:endParaRPr lang="en-US" altLang="en-US">
              <a:latin typeface="Arial" panose="020B0604020202020204" pitchFamily="34" charset="0"/>
              <a:cs typeface="Arial" panose="020B0604020202020204" pitchFamily="34" charset="0"/>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5842" name="Rectangle 7">
            <a:extLst>
              <a:ext uri="{FF2B5EF4-FFF2-40B4-BE49-F238E27FC236}">
                <a16:creationId xmlns:a16="http://schemas.microsoft.com/office/drawing/2014/main" id="{33410990-6588-47FA-9941-C9354AD91CC1}"/>
              </a:ext>
            </a:extLst>
          </p:cNvPr>
          <p:cNvSpPr>
            <a:spLocks noGrp="1" noChangeArrowheads="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30000"/>
              </a:spcBef>
              <a:defRPr sz="1200">
                <a:solidFill>
                  <a:schemeClr val="tx1"/>
                </a:solidFill>
                <a:latin typeface="Arial" panose="020B0604020202020204" pitchFamily="34" charset="0"/>
                <a:cs typeface="Arial" panose="020B0604020202020204" pitchFamily="34" charset="0"/>
              </a:defRPr>
            </a:lvl1pPr>
            <a:lvl2pPr marL="742950" indent="-285750">
              <a:spcBef>
                <a:spcPct val="30000"/>
              </a:spcBef>
              <a:defRPr sz="1200">
                <a:solidFill>
                  <a:schemeClr val="tx1"/>
                </a:solidFill>
                <a:latin typeface="Arial" panose="020B0604020202020204" pitchFamily="34" charset="0"/>
                <a:cs typeface="Arial" panose="020B0604020202020204" pitchFamily="34" charset="0"/>
              </a:defRPr>
            </a:lvl2pPr>
            <a:lvl3pPr marL="1143000" indent="-228600">
              <a:spcBef>
                <a:spcPct val="30000"/>
              </a:spcBef>
              <a:defRPr sz="1200">
                <a:solidFill>
                  <a:schemeClr val="tx1"/>
                </a:solidFill>
                <a:latin typeface="Arial" panose="020B0604020202020204" pitchFamily="34" charset="0"/>
                <a:cs typeface="Arial" panose="020B0604020202020204" pitchFamily="34" charset="0"/>
              </a:defRPr>
            </a:lvl3pPr>
            <a:lvl4pPr marL="1600200" indent="-228600">
              <a:spcBef>
                <a:spcPct val="30000"/>
              </a:spcBef>
              <a:defRPr sz="1200">
                <a:solidFill>
                  <a:schemeClr val="tx1"/>
                </a:solidFill>
                <a:latin typeface="Arial" panose="020B0604020202020204" pitchFamily="34" charset="0"/>
                <a:cs typeface="Arial" panose="020B0604020202020204" pitchFamily="34" charset="0"/>
              </a:defRPr>
            </a:lvl4pPr>
            <a:lvl5pPr marL="2057400" indent="-228600">
              <a:spcBef>
                <a:spcPct val="30000"/>
              </a:spcBef>
              <a:defRPr sz="1200">
                <a:solidFill>
                  <a:schemeClr val="tx1"/>
                </a:solidFill>
                <a:latin typeface="Arial" panose="020B0604020202020204" pitchFamily="34" charset="0"/>
                <a:cs typeface="Arial" panose="020B0604020202020204" pitchFamily="34" charset="0"/>
              </a:defRPr>
            </a:lvl5pPr>
            <a:lvl6pPr marL="2514600" indent="-228600" defTabSz="4572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6pPr>
            <a:lvl7pPr marL="2971800" indent="-228600" defTabSz="4572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7pPr>
            <a:lvl8pPr marL="3429000" indent="-228600" defTabSz="4572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8pPr>
            <a:lvl9pPr marL="3886200" indent="-228600" defTabSz="4572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9pPr>
          </a:lstStyle>
          <a:p>
            <a:pPr fontAlgn="base">
              <a:spcBef>
                <a:spcPct val="0"/>
              </a:spcBef>
              <a:spcAft>
                <a:spcPct val="0"/>
              </a:spcAft>
            </a:pPr>
            <a:fld id="{B351EE6B-8F78-4C1D-9143-046C6E68C367}" type="slidenum">
              <a:rPr lang="en-GB" altLang="en-US" smtClean="0"/>
              <a:pPr fontAlgn="base">
                <a:spcBef>
                  <a:spcPct val="0"/>
                </a:spcBef>
                <a:spcAft>
                  <a:spcPct val="0"/>
                </a:spcAft>
              </a:pPr>
              <a:t>14</a:t>
            </a:fld>
            <a:endParaRPr lang="en-GB" altLang="en-US"/>
          </a:p>
        </p:txBody>
      </p:sp>
      <p:sp>
        <p:nvSpPr>
          <p:cNvPr id="35843" name="Rectangle 2">
            <a:extLst>
              <a:ext uri="{FF2B5EF4-FFF2-40B4-BE49-F238E27FC236}">
                <a16:creationId xmlns:a16="http://schemas.microsoft.com/office/drawing/2014/main" id="{B09F5D03-4EC8-48ED-B096-6C829BC670D3}"/>
              </a:ext>
            </a:extLst>
          </p:cNvPr>
          <p:cNvSpPr>
            <a:spLocks noChangeArrowheads="1" noTextEdit="1"/>
          </p:cNvSpPr>
          <p:nvPr>
            <p:ph type="sldImg"/>
          </p:nvPr>
        </p:nvSpPr>
        <p:spPr>
          <a:xfrm>
            <a:off x="1143000" y="695325"/>
            <a:ext cx="4572000" cy="3429000"/>
          </a:xfrm>
          <a:ln/>
        </p:spPr>
      </p:sp>
      <p:sp>
        <p:nvSpPr>
          <p:cNvPr id="35844" name="Rectangle 3">
            <a:extLst>
              <a:ext uri="{FF2B5EF4-FFF2-40B4-BE49-F238E27FC236}">
                <a16:creationId xmlns:a16="http://schemas.microsoft.com/office/drawing/2014/main" id="{4DAD19CB-BA8E-4267-9079-A4038B077D2D}"/>
              </a:ext>
            </a:extLst>
          </p:cNvPr>
          <p:cNvSpPr>
            <a:spLocks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defTabSz="449263" eaLnBrk="1" hangingPunct="1"/>
            <a:endParaRPr lang="en-US" altLang="en-US">
              <a:latin typeface="Arial" panose="020B0604020202020204" pitchFamily="34" charset="0"/>
              <a:cs typeface="Arial" panose="020B0604020202020204" pitchFamily="34" charset="0"/>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3" name="Rectangle 7">
            <a:extLst>
              <a:ext uri="{FF2B5EF4-FFF2-40B4-BE49-F238E27FC236}">
                <a16:creationId xmlns:a16="http://schemas.microsoft.com/office/drawing/2014/main" id="{C4D39DC3-BC87-4AEA-9EB0-143CED3C48F0}"/>
              </a:ext>
            </a:extLst>
          </p:cNvPr>
          <p:cNvSpPr>
            <a:spLocks noGrp="1" noChangeArrowheads="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30000"/>
              </a:spcBef>
              <a:defRPr sz="1200">
                <a:solidFill>
                  <a:schemeClr val="tx1"/>
                </a:solidFill>
                <a:latin typeface="Arial" panose="020B0604020202020204" pitchFamily="34" charset="0"/>
                <a:cs typeface="Arial" panose="020B0604020202020204" pitchFamily="34" charset="0"/>
              </a:defRPr>
            </a:lvl1pPr>
            <a:lvl2pPr marL="742950" indent="-285750">
              <a:spcBef>
                <a:spcPct val="30000"/>
              </a:spcBef>
              <a:defRPr sz="1200">
                <a:solidFill>
                  <a:schemeClr val="tx1"/>
                </a:solidFill>
                <a:latin typeface="Arial" panose="020B0604020202020204" pitchFamily="34" charset="0"/>
                <a:cs typeface="Arial" panose="020B0604020202020204" pitchFamily="34" charset="0"/>
              </a:defRPr>
            </a:lvl2pPr>
            <a:lvl3pPr marL="1143000" indent="-228600">
              <a:spcBef>
                <a:spcPct val="30000"/>
              </a:spcBef>
              <a:defRPr sz="1200">
                <a:solidFill>
                  <a:schemeClr val="tx1"/>
                </a:solidFill>
                <a:latin typeface="Arial" panose="020B0604020202020204" pitchFamily="34" charset="0"/>
                <a:cs typeface="Arial" panose="020B0604020202020204" pitchFamily="34" charset="0"/>
              </a:defRPr>
            </a:lvl3pPr>
            <a:lvl4pPr marL="1600200" indent="-228600">
              <a:spcBef>
                <a:spcPct val="30000"/>
              </a:spcBef>
              <a:defRPr sz="1200">
                <a:solidFill>
                  <a:schemeClr val="tx1"/>
                </a:solidFill>
                <a:latin typeface="Arial" panose="020B0604020202020204" pitchFamily="34" charset="0"/>
                <a:cs typeface="Arial" panose="020B0604020202020204" pitchFamily="34" charset="0"/>
              </a:defRPr>
            </a:lvl4pPr>
            <a:lvl5pPr marL="2057400" indent="-228600">
              <a:spcBef>
                <a:spcPct val="30000"/>
              </a:spcBef>
              <a:defRPr sz="1200">
                <a:solidFill>
                  <a:schemeClr val="tx1"/>
                </a:solidFill>
                <a:latin typeface="Arial" panose="020B0604020202020204" pitchFamily="34" charset="0"/>
                <a:cs typeface="Arial" panose="020B0604020202020204" pitchFamily="34" charset="0"/>
              </a:defRPr>
            </a:lvl5pPr>
            <a:lvl6pPr marL="2514600" indent="-228600" defTabSz="4572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6pPr>
            <a:lvl7pPr marL="2971800" indent="-228600" defTabSz="4572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7pPr>
            <a:lvl8pPr marL="3429000" indent="-228600" defTabSz="4572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8pPr>
            <a:lvl9pPr marL="3886200" indent="-228600" defTabSz="4572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9pPr>
          </a:lstStyle>
          <a:p>
            <a:pPr fontAlgn="base">
              <a:spcBef>
                <a:spcPct val="0"/>
              </a:spcBef>
              <a:spcAft>
                <a:spcPct val="0"/>
              </a:spcAft>
            </a:pPr>
            <a:fld id="{65990A60-680E-421C-88FA-C5AB1EFD9797}" type="slidenum">
              <a:rPr lang="en-GB" altLang="en-US" smtClean="0"/>
              <a:pPr fontAlgn="base">
                <a:spcBef>
                  <a:spcPct val="0"/>
                </a:spcBef>
                <a:spcAft>
                  <a:spcPct val="0"/>
                </a:spcAft>
              </a:pPr>
              <a:t>16</a:t>
            </a:fld>
            <a:endParaRPr lang="en-GB" altLang="en-US"/>
          </a:p>
        </p:txBody>
      </p:sp>
      <p:sp>
        <p:nvSpPr>
          <p:cNvPr id="38914" name="Rectangle 2">
            <a:extLst>
              <a:ext uri="{FF2B5EF4-FFF2-40B4-BE49-F238E27FC236}">
                <a16:creationId xmlns:a16="http://schemas.microsoft.com/office/drawing/2014/main" id="{4CB21EEA-260F-49BC-BD3E-67876076C82A}"/>
              </a:ext>
            </a:extLst>
          </p:cNvPr>
          <p:cNvSpPr>
            <a:spLocks noRot="1" noChangeArrowheads="1" noTextEdit="1"/>
          </p:cNvSpPr>
          <p:nvPr>
            <p:ph type="sldImg"/>
          </p:nvPr>
        </p:nvSpPr>
        <p:spPr>
          <a:xfrm>
            <a:off x="0" y="695325"/>
            <a:ext cx="0" cy="0"/>
          </a:xfrm>
          <a:ln/>
        </p:spPr>
      </p:sp>
      <p:sp>
        <p:nvSpPr>
          <p:cNvPr id="38915" name="Rectangle 3">
            <a:extLst>
              <a:ext uri="{FF2B5EF4-FFF2-40B4-BE49-F238E27FC236}">
                <a16:creationId xmlns:a16="http://schemas.microsoft.com/office/drawing/2014/main" id="{DDEFCC94-685D-4A2A-BD82-4C1372FEAC42}"/>
              </a:ext>
            </a:extLst>
          </p:cNvPr>
          <p:cNvSpPr>
            <a:spLocks noGrp="1" noChangeArrowheads="1"/>
          </p:cNvSpPr>
          <p:nvPr>
            <p:ph type="body" idx="1"/>
          </p:nvPr>
        </p:nvSpPr>
        <p:spPr>
          <a:xfrm>
            <a:off x="685800" y="4343400"/>
            <a:ext cx="5484813" cy="4113213"/>
          </a:xfr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defTabSz="449263" eaLnBrk="1" hangingPunct="1"/>
            <a:endParaRPr lang="en-US" altLang="en-US">
              <a:latin typeface="Arial" panose="020B0604020202020204" pitchFamily="34" charset="0"/>
              <a:cs typeface="Arial" panose="020B0604020202020204" pitchFamily="34" charset="0"/>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40962" name="Rectangle 7">
            <a:extLst>
              <a:ext uri="{FF2B5EF4-FFF2-40B4-BE49-F238E27FC236}">
                <a16:creationId xmlns:a16="http://schemas.microsoft.com/office/drawing/2014/main" id="{753235E5-8E32-4513-9AA0-87E75E4E69AE}"/>
              </a:ext>
            </a:extLst>
          </p:cNvPr>
          <p:cNvSpPr>
            <a:spLocks noGrp="1" noChangeArrowheads="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30000"/>
              </a:spcBef>
              <a:defRPr sz="1200">
                <a:solidFill>
                  <a:schemeClr val="tx1"/>
                </a:solidFill>
                <a:latin typeface="Arial" panose="020B0604020202020204" pitchFamily="34" charset="0"/>
                <a:cs typeface="Arial" panose="020B0604020202020204" pitchFamily="34" charset="0"/>
              </a:defRPr>
            </a:lvl1pPr>
            <a:lvl2pPr marL="742950" indent="-285750">
              <a:spcBef>
                <a:spcPct val="30000"/>
              </a:spcBef>
              <a:defRPr sz="1200">
                <a:solidFill>
                  <a:schemeClr val="tx1"/>
                </a:solidFill>
                <a:latin typeface="Arial" panose="020B0604020202020204" pitchFamily="34" charset="0"/>
                <a:cs typeface="Arial" panose="020B0604020202020204" pitchFamily="34" charset="0"/>
              </a:defRPr>
            </a:lvl2pPr>
            <a:lvl3pPr marL="1143000" indent="-228600">
              <a:spcBef>
                <a:spcPct val="30000"/>
              </a:spcBef>
              <a:defRPr sz="1200">
                <a:solidFill>
                  <a:schemeClr val="tx1"/>
                </a:solidFill>
                <a:latin typeface="Arial" panose="020B0604020202020204" pitchFamily="34" charset="0"/>
                <a:cs typeface="Arial" panose="020B0604020202020204" pitchFamily="34" charset="0"/>
              </a:defRPr>
            </a:lvl3pPr>
            <a:lvl4pPr marL="1600200" indent="-228600">
              <a:spcBef>
                <a:spcPct val="30000"/>
              </a:spcBef>
              <a:defRPr sz="1200">
                <a:solidFill>
                  <a:schemeClr val="tx1"/>
                </a:solidFill>
                <a:latin typeface="Arial" panose="020B0604020202020204" pitchFamily="34" charset="0"/>
                <a:cs typeface="Arial" panose="020B0604020202020204" pitchFamily="34" charset="0"/>
              </a:defRPr>
            </a:lvl4pPr>
            <a:lvl5pPr marL="2057400" indent="-228600">
              <a:spcBef>
                <a:spcPct val="30000"/>
              </a:spcBef>
              <a:defRPr sz="1200">
                <a:solidFill>
                  <a:schemeClr val="tx1"/>
                </a:solidFill>
                <a:latin typeface="Arial" panose="020B0604020202020204" pitchFamily="34" charset="0"/>
                <a:cs typeface="Arial" panose="020B0604020202020204" pitchFamily="34" charset="0"/>
              </a:defRPr>
            </a:lvl5pPr>
            <a:lvl6pPr marL="2514600" indent="-228600" defTabSz="4572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6pPr>
            <a:lvl7pPr marL="2971800" indent="-228600" defTabSz="4572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7pPr>
            <a:lvl8pPr marL="3429000" indent="-228600" defTabSz="4572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8pPr>
            <a:lvl9pPr marL="3886200" indent="-228600" defTabSz="4572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9pPr>
          </a:lstStyle>
          <a:p>
            <a:pPr fontAlgn="base">
              <a:spcBef>
                <a:spcPct val="0"/>
              </a:spcBef>
              <a:spcAft>
                <a:spcPct val="0"/>
              </a:spcAft>
            </a:pPr>
            <a:fld id="{106AE9D9-D5BB-43FF-B11C-6A474B2CE9D2}" type="slidenum">
              <a:rPr lang="en-GB" altLang="en-US" smtClean="0"/>
              <a:pPr fontAlgn="base">
                <a:spcBef>
                  <a:spcPct val="0"/>
                </a:spcBef>
                <a:spcAft>
                  <a:spcPct val="0"/>
                </a:spcAft>
              </a:pPr>
              <a:t>17</a:t>
            </a:fld>
            <a:endParaRPr lang="en-GB" altLang="en-US"/>
          </a:p>
        </p:txBody>
      </p:sp>
      <p:sp>
        <p:nvSpPr>
          <p:cNvPr id="40963" name="Rectangle 2">
            <a:extLst>
              <a:ext uri="{FF2B5EF4-FFF2-40B4-BE49-F238E27FC236}">
                <a16:creationId xmlns:a16="http://schemas.microsoft.com/office/drawing/2014/main" id="{AC7E587F-73B9-439C-8082-89EDCB8C028D}"/>
              </a:ext>
            </a:extLst>
          </p:cNvPr>
          <p:cNvSpPr>
            <a:spLocks noChangeArrowheads="1" noTextEdit="1"/>
          </p:cNvSpPr>
          <p:nvPr>
            <p:ph type="sldImg"/>
          </p:nvPr>
        </p:nvSpPr>
        <p:spPr>
          <a:xfrm>
            <a:off x="1143000" y="695325"/>
            <a:ext cx="4572000" cy="3429000"/>
          </a:xfrm>
          <a:ln/>
        </p:spPr>
      </p:sp>
      <p:sp>
        <p:nvSpPr>
          <p:cNvPr id="40964" name="Rectangle 3">
            <a:extLst>
              <a:ext uri="{FF2B5EF4-FFF2-40B4-BE49-F238E27FC236}">
                <a16:creationId xmlns:a16="http://schemas.microsoft.com/office/drawing/2014/main" id="{B73C6739-27D7-4384-BF79-161081804251}"/>
              </a:ext>
            </a:extLst>
          </p:cNvPr>
          <p:cNvSpPr>
            <a:spLocks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defTabSz="449263" eaLnBrk="1" hangingPunct="1"/>
            <a:endParaRPr lang="en-US" altLang="en-US">
              <a:latin typeface="Arial" panose="020B0604020202020204" pitchFamily="34" charset="0"/>
              <a:cs typeface="Arial" panose="020B0604020202020204" pitchFamily="34" charset="0"/>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3" name="Rectangle 7">
            <a:extLst>
              <a:ext uri="{FF2B5EF4-FFF2-40B4-BE49-F238E27FC236}">
                <a16:creationId xmlns:a16="http://schemas.microsoft.com/office/drawing/2014/main" id="{6062A412-D738-42A8-8050-8D507261C578}"/>
              </a:ext>
            </a:extLst>
          </p:cNvPr>
          <p:cNvSpPr>
            <a:spLocks noGrp="1" noChangeArrowheads="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30000"/>
              </a:spcBef>
              <a:defRPr sz="1200">
                <a:solidFill>
                  <a:schemeClr val="tx1"/>
                </a:solidFill>
                <a:latin typeface="Arial" panose="020B0604020202020204" pitchFamily="34" charset="0"/>
                <a:cs typeface="Arial" panose="020B0604020202020204" pitchFamily="34" charset="0"/>
              </a:defRPr>
            </a:lvl1pPr>
            <a:lvl2pPr marL="742950" indent="-285750">
              <a:spcBef>
                <a:spcPct val="30000"/>
              </a:spcBef>
              <a:defRPr sz="1200">
                <a:solidFill>
                  <a:schemeClr val="tx1"/>
                </a:solidFill>
                <a:latin typeface="Arial" panose="020B0604020202020204" pitchFamily="34" charset="0"/>
                <a:cs typeface="Arial" panose="020B0604020202020204" pitchFamily="34" charset="0"/>
              </a:defRPr>
            </a:lvl2pPr>
            <a:lvl3pPr marL="1143000" indent="-228600">
              <a:spcBef>
                <a:spcPct val="30000"/>
              </a:spcBef>
              <a:defRPr sz="1200">
                <a:solidFill>
                  <a:schemeClr val="tx1"/>
                </a:solidFill>
                <a:latin typeface="Arial" panose="020B0604020202020204" pitchFamily="34" charset="0"/>
                <a:cs typeface="Arial" panose="020B0604020202020204" pitchFamily="34" charset="0"/>
              </a:defRPr>
            </a:lvl3pPr>
            <a:lvl4pPr marL="1600200" indent="-228600">
              <a:spcBef>
                <a:spcPct val="30000"/>
              </a:spcBef>
              <a:defRPr sz="1200">
                <a:solidFill>
                  <a:schemeClr val="tx1"/>
                </a:solidFill>
                <a:latin typeface="Arial" panose="020B0604020202020204" pitchFamily="34" charset="0"/>
                <a:cs typeface="Arial" panose="020B0604020202020204" pitchFamily="34" charset="0"/>
              </a:defRPr>
            </a:lvl4pPr>
            <a:lvl5pPr marL="2057400" indent="-228600">
              <a:spcBef>
                <a:spcPct val="30000"/>
              </a:spcBef>
              <a:defRPr sz="1200">
                <a:solidFill>
                  <a:schemeClr val="tx1"/>
                </a:solidFill>
                <a:latin typeface="Arial" panose="020B0604020202020204" pitchFamily="34" charset="0"/>
                <a:cs typeface="Arial" panose="020B0604020202020204" pitchFamily="34" charset="0"/>
              </a:defRPr>
            </a:lvl5pPr>
            <a:lvl6pPr marL="2514600" indent="-228600" defTabSz="4572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6pPr>
            <a:lvl7pPr marL="2971800" indent="-228600" defTabSz="4572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7pPr>
            <a:lvl8pPr marL="3429000" indent="-228600" defTabSz="4572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8pPr>
            <a:lvl9pPr marL="3886200" indent="-228600" defTabSz="4572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9pPr>
          </a:lstStyle>
          <a:p>
            <a:pPr fontAlgn="base">
              <a:spcBef>
                <a:spcPct val="0"/>
              </a:spcBef>
              <a:spcAft>
                <a:spcPct val="0"/>
              </a:spcAft>
            </a:pPr>
            <a:fld id="{0B674C84-BBCD-426A-8CA1-806A0F789123}" type="slidenum">
              <a:rPr lang="en-GB" altLang="en-US" smtClean="0"/>
              <a:pPr fontAlgn="base">
                <a:spcBef>
                  <a:spcPct val="0"/>
                </a:spcBef>
                <a:spcAft>
                  <a:spcPct val="0"/>
                </a:spcAft>
              </a:pPr>
              <a:t>19</a:t>
            </a:fld>
            <a:endParaRPr lang="en-GB" altLang="en-US"/>
          </a:p>
        </p:txBody>
      </p:sp>
      <p:sp>
        <p:nvSpPr>
          <p:cNvPr id="44034" name="Rectangle 2">
            <a:extLst>
              <a:ext uri="{FF2B5EF4-FFF2-40B4-BE49-F238E27FC236}">
                <a16:creationId xmlns:a16="http://schemas.microsoft.com/office/drawing/2014/main" id="{0C498688-234D-490F-854E-8CE8B64B078F}"/>
              </a:ext>
            </a:extLst>
          </p:cNvPr>
          <p:cNvSpPr>
            <a:spLocks noRot="1" noChangeArrowheads="1" noTextEdit="1"/>
          </p:cNvSpPr>
          <p:nvPr>
            <p:ph type="sldImg"/>
          </p:nvPr>
        </p:nvSpPr>
        <p:spPr>
          <a:xfrm>
            <a:off x="0" y="695325"/>
            <a:ext cx="0" cy="0"/>
          </a:xfrm>
          <a:ln/>
        </p:spPr>
      </p:sp>
      <p:sp>
        <p:nvSpPr>
          <p:cNvPr id="44035" name="Rectangle 3">
            <a:extLst>
              <a:ext uri="{FF2B5EF4-FFF2-40B4-BE49-F238E27FC236}">
                <a16:creationId xmlns:a16="http://schemas.microsoft.com/office/drawing/2014/main" id="{06E1041A-7918-45B1-9678-457BD1E8177A}"/>
              </a:ext>
            </a:extLst>
          </p:cNvPr>
          <p:cNvSpPr>
            <a:spLocks noGrp="1" noChangeArrowheads="1"/>
          </p:cNvSpPr>
          <p:nvPr>
            <p:ph type="body" idx="1"/>
          </p:nvPr>
        </p:nvSpPr>
        <p:spPr>
          <a:xfrm>
            <a:off x="685800" y="4343400"/>
            <a:ext cx="5484813" cy="4113213"/>
          </a:xfr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defTabSz="449263" eaLnBrk="1" hangingPunct="1"/>
            <a:endParaRPr lang="en-US" altLang="en-US">
              <a:latin typeface="Arial" panose="020B0604020202020204" pitchFamily="34" charset="0"/>
              <a:cs typeface="Arial" panose="020B0604020202020204" pitchFamily="34" charset="0"/>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5" name="Rectangle 7">
            <a:extLst>
              <a:ext uri="{FF2B5EF4-FFF2-40B4-BE49-F238E27FC236}">
                <a16:creationId xmlns:a16="http://schemas.microsoft.com/office/drawing/2014/main" id="{8E06BD1F-4F92-4381-9BFB-8174E9914158}"/>
              </a:ext>
            </a:extLst>
          </p:cNvPr>
          <p:cNvSpPr>
            <a:spLocks noGrp="1" noChangeArrowheads="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30000"/>
              </a:spcBef>
              <a:defRPr sz="1200">
                <a:solidFill>
                  <a:schemeClr val="tx1"/>
                </a:solidFill>
                <a:latin typeface="Arial" panose="020B0604020202020204" pitchFamily="34" charset="0"/>
                <a:cs typeface="Arial" panose="020B0604020202020204" pitchFamily="34" charset="0"/>
              </a:defRPr>
            </a:lvl1pPr>
            <a:lvl2pPr marL="742950" indent="-285750">
              <a:spcBef>
                <a:spcPct val="30000"/>
              </a:spcBef>
              <a:defRPr sz="1200">
                <a:solidFill>
                  <a:schemeClr val="tx1"/>
                </a:solidFill>
                <a:latin typeface="Arial" panose="020B0604020202020204" pitchFamily="34" charset="0"/>
                <a:cs typeface="Arial" panose="020B0604020202020204" pitchFamily="34" charset="0"/>
              </a:defRPr>
            </a:lvl2pPr>
            <a:lvl3pPr marL="1143000" indent="-228600">
              <a:spcBef>
                <a:spcPct val="30000"/>
              </a:spcBef>
              <a:defRPr sz="1200">
                <a:solidFill>
                  <a:schemeClr val="tx1"/>
                </a:solidFill>
                <a:latin typeface="Arial" panose="020B0604020202020204" pitchFamily="34" charset="0"/>
                <a:cs typeface="Arial" panose="020B0604020202020204" pitchFamily="34" charset="0"/>
              </a:defRPr>
            </a:lvl3pPr>
            <a:lvl4pPr marL="1600200" indent="-228600">
              <a:spcBef>
                <a:spcPct val="30000"/>
              </a:spcBef>
              <a:defRPr sz="1200">
                <a:solidFill>
                  <a:schemeClr val="tx1"/>
                </a:solidFill>
                <a:latin typeface="Arial" panose="020B0604020202020204" pitchFamily="34" charset="0"/>
                <a:cs typeface="Arial" panose="020B0604020202020204" pitchFamily="34" charset="0"/>
              </a:defRPr>
            </a:lvl4pPr>
            <a:lvl5pPr marL="2057400" indent="-228600">
              <a:spcBef>
                <a:spcPct val="30000"/>
              </a:spcBef>
              <a:defRPr sz="1200">
                <a:solidFill>
                  <a:schemeClr val="tx1"/>
                </a:solidFill>
                <a:latin typeface="Arial" panose="020B0604020202020204" pitchFamily="34" charset="0"/>
                <a:cs typeface="Arial" panose="020B0604020202020204" pitchFamily="34" charset="0"/>
              </a:defRPr>
            </a:lvl5pPr>
            <a:lvl6pPr marL="2514600" indent="-228600" defTabSz="4572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6pPr>
            <a:lvl7pPr marL="2971800" indent="-228600" defTabSz="4572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7pPr>
            <a:lvl8pPr marL="3429000" indent="-228600" defTabSz="4572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8pPr>
            <a:lvl9pPr marL="3886200" indent="-228600" defTabSz="4572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9pPr>
          </a:lstStyle>
          <a:p>
            <a:pPr fontAlgn="base">
              <a:spcBef>
                <a:spcPct val="0"/>
              </a:spcBef>
              <a:spcAft>
                <a:spcPct val="0"/>
              </a:spcAft>
            </a:pPr>
            <a:fld id="{6B5C39AE-04FF-48F5-8706-C6B2850A8148}" type="slidenum">
              <a:rPr lang="en-GB" altLang="en-US" smtClean="0"/>
              <a:pPr fontAlgn="base">
                <a:spcBef>
                  <a:spcPct val="0"/>
                </a:spcBef>
                <a:spcAft>
                  <a:spcPct val="0"/>
                </a:spcAft>
              </a:pPr>
              <a:t>21</a:t>
            </a:fld>
            <a:endParaRPr lang="en-GB" altLang="en-US"/>
          </a:p>
        </p:txBody>
      </p:sp>
      <p:sp>
        <p:nvSpPr>
          <p:cNvPr id="47106" name="Rectangle 2">
            <a:extLst>
              <a:ext uri="{FF2B5EF4-FFF2-40B4-BE49-F238E27FC236}">
                <a16:creationId xmlns:a16="http://schemas.microsoft.com/office/drawing/2014/main" id="{51D08633-5B1F-4C0A-999F-62197B51F546}"/>
              </a:ext>
            </a:extLst>
          </p:cNvPr>
          <p:cNvSpPr>
            <a:spLocks noRot="1" noChangeArrowheads="1" noTextEdit="1"/>
          </p:cNvSpPr>
          <p:nvPr>
            <p:ph type="sldImg"/>
          </p:nvPr>
        </p:nvSpPr>
        <p:spPr>
          <a:ln/>
        </p:spPr>
      </p:sp>
      <p:sp>
        <p:nvSpPr>
          <p:cNvPr id="47107" name="Rectangle 3">
            <a:extLst>
              <a:ext uri="{FF2B5EF4-FFF2-40B4-BE49-F238E27FC236}">
                <a16:creationId xmlns:a16="http://schemas.microsoft.com/office/drawing/2014/main" id="{EFA98AA5-40E6-4A53-AA5B-02185E871504}"/>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1" hangingPunct="1"/>
            <a:endParaRPr lang="en-US" altLang="en-US">
              <a:latin typeface="Arial" panose="020B0604020202020204" pitchFamily="34" charset="0"/>
              <a:cs typeface="Arial" panose="020B0604020202020204" pitchFamily="34" charset="0"/>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7" name="Rectangle 7">
            <a:extLst>
              <a:ext uri="{FF2B5EF4-FFF2-40B4-BE49-F238E27FC236}">
                <a16:creationId xmlns:a16="http://schemas.microsoft.com/office/drawing/2014/main" id="{9C1E3309-075C-42F3-AAC3-A7695B516126}"/>
              </a:ext>
            </a:extLst>
          </p:cNvPr>
          <p:cNvSpPr>
            <a:spLocks noGrp="1" noChangeArrowheads="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30000"/>
              </a:spcBef>
              <a:defRPr sz="1200">
                <a:solidFill>
                  <a:schemeClr val="tx1"/>
                </a:solidFill>
                <a:latin typeface="Arial" panose="020B0604020202020204" pitchFamily="34" charset="0"/>
                <a:cs typeface="Arial" panose="020B0604020202020204" pitchFamily="34" charset="0"/>
              </a:defRPr>
            </a:lvl1pPr>
            <a:lvl2pPr marL="742950" indent="-285750">
              <a:spcBef>
                <a:spcPct val="30000"/>
              </a:spcBef>
              <a:defRPr sz="1200">
                <a:solidFill>
                  <a:schemeClr val="tx1"/>
                </a:solidFill>
                <a:latin typeface="Arial" panose="020B0604020202020204" pitchFamily="34" charset="0"/>
                <a:cs typeface="Arial" panose="020B0604020202020204" pitchFamily="34" charset="0"/>
              </a:defRPr>
            </a:lvl2pPr>
            <a:lvl3pPr marL="1143000" indent="-228600">
              <a:spcBef>
                <a:spcPct val="30000"/>
              </a:spcBef>
              <a:defRPr sz="1200">
                <a:solidFill>
                  <a:schemeClr val="tx1"/>
                </a:solidFill>
                <a:latin typeface="Arial" panose="020B0604020202020204" pitchFamily="34" charset="0"/>
                <a:cs typeface="Arial" panose="020B0604020202020204" pitchFamily="34" charset="0"/>
              </a:defRPr>
            </a:lvl3pPr>
            <a:lvl4pPr marL="1600200" indent="-228600">
              <a:spcBef>
                <a:spcPct val="30000"/>
              </a:spcBef>
              <a:defRPr sz="1200">
                <a:solidFill>
                  <a:schemeClr val="tx1"/>
                </a:solidFill>
                <a:latin typeface="Arial" panose="020B0604020202020204" pitchFamily="34" charset="0"/>
                <a:cs typeface="Arial" panose="020B0604020202020204" pitchFamily="34" charset="0"/>
              </a:defRPr>
            </a:lvl4pPr>
            <a:lvl5pPr marL="2057400" indent="-228600">
              <a:spcBef>
                <a:spcPct val="30000"/>
              </a:spcBef>
              <a:defRPr sz="1200">
                <a:solidFill>
                  <a:schemeClr val="tx1"/>
                </a:solidFill>
                <a:latin typeface="Arial" panose="020B0604020202020204" pitchFamily="34" charset="0"/>
                <a:cs typeface="Arial" panose="020B0604020202020204" pitchFamily="34" charset="0"/>
              </a:defRPr>
            </a:lvl5pPr>
            <a:lvl6pPr marL="2514600" indent="-228600" defTabSz="4572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6pPr>
            <a:lvl7pPr marL="2971800" indent="-228600" defTabSz="4572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7pPr>
            <a:lvl8pPr marL="3429000" indent="-228600" defTabSz="4572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8pPr>
            <a:lvl9pPr marL="3886200" indent="-228600" defTabSz="4572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9pPr>
          </a:lstStyle>
          <a:p>
            <a:pPr fontAlgn="base">
              <a:spcBef>
                <a:spcPct val="0"/>
              </a:spcBef>
              <a:spcAft>
                <a:spcPct val="0"/>
              </a:spcAft>
            </a:pPr>
            <a:fld id="{59E91BD7-D715-44B2-91DD-451AA13C1C7E}" type="slidenum">
              <a:rPr lang="en-GB" altLang="en-US" smtClean="0"/>
              <a:pPr fontAlgn="base">
                <a:spcBef>
                  <a:spcPct val="0"/>
                </a:spcBef>
                <a:spcAft>
                  <a:spcPct val="0"/>
                </a:spcAft>
              </a:pPr>
              <a:t>23</a:t>
            </a:fld>
            <a:endParaRPr lang="en-GB" altLang="en-US"/>
          </a:p>
        </p:txBody>
      </p:sp>
      <p:sp>
        <p:nvSpPr>
          <p:cNvPr id="50178" name="Rectangle 2">
            <a:extLst>
              <a:ext uri="{FF2B5EF4-FFF2-40B4-BE49-F238E27FC236}">
                <a16:creationId xmlns:a16="http://schemas.microsoft.com/office/drawing/2014/main" id="{38099738-88E2-4129-A6CB-900F84322BA4}"/>
              </a:ext>
            </a:extLst>
          </p:cNvPr>
          <p:cNvSpPr>
            <a:spLocks noRot="1" noChangeArrowheads="1" noTextEdit="1"/>
          </p:cNvSpPr>
          <p:nvPr>
            <p:ph type="sldImg"/>
          </p:nvPr>
        </p:nvSpPr>
        <p:spPr>
          <a:ln/>
        </p:spPr>
      </p:sp>
      <p:sp>
        <p:nvSpPr>
          <p:cNvPr id="50179" name="Rectangle 3">
            <a:extLst>
              <a:ext uri="{FF2B5EF4-FFF2-40B4-BE49-F238E27FC236}">
                <a16:creationId xmlns:a16="http://schemas.microsoft.com/office/drawing/2014/main" id="{93ABFE22-ED36-4477-87D3-EDFBA33B09DE}"/>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1" hangingPunct="1"/>
            <a:endParaRPr lang="en-US" altLang="en-US">
              <a:latin typeface="Arial" panose="020B0604020202020204" pitchFamily="34" charset="0"/>
              <a:cs typeface="Arial" panose="020B0604020202020204" pitchFamily="34" charset="0"/>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7" name="Rectangle 7">
            <a:extLst>
              <a:ext uri="{FF2B5EF4-FFF2-40B4-BE49-F238E27FC236}">
                <a16:creationId xmlns:a16="http://schemas.microsoft.com/office/drawing/2014/main" id="{D16B409B-EB78-4648-85C7-1AADB0E41C0B}"/>
              </a:ext>
            </a:extLst>
          </p:cNvPr>
          <p:cNvSpPr>
            <a:spLocks noGrp="1" noChangeArrowheads="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30000"/>
              </a:spcBef>
              <a:defRPr sz="1200">
                <a:solidFill>
                  <a:schemeClr val="tx1"/>
                </a:solidFill>
                <a:latin typeface="Arial" panose="020B0604020202020204" pitchFamily="34" charset="0"/>
                <a:cs typeface="Arial" panose="020B0604020202020204" pitchFamily="34" charset="0"/>
              </a:defRPr>
            </a:lvl1pPr>
            <a:lvl2pPr marL="742950" indent="-285750">
              <a:spcBef>
                <a:spcPct val="30000"/>
              </a:spcBef>
              <a:defRPr sz="1200">
                <a:solidFill>
                  <a:schemeClr val="tx1"/>
                </a:solidFill>
                <a:latin typeface="Arial" panose="020B0604020202020204" pitchFamily="34" charset="0"/>
                <a:cs typeface="Arial" panose="020B0604020202020204" pitchFamily="34" charset="0"/>
              </a:defRPr>
            </a:lvl2pPr>
            <a:lvl3pPr marL="1143000" indent="-228600">
              <a:spcBef>
                <a:spcPct val="30000"/>
              </a:spcBef>
              <a:defRPr sz="1200">
                <a:solidFill>
                  <a:schemeClr val="tx1"/>
                </a:solidFill>
                <a:latin typeface="Arial" panose="020B0604020202020204" pitchFamily="34" charset="0"/>
                <a:cs typeface="Arial" panose="020B0604020202020204" pitchFamily="34" charset="0"/>
              </a:defRPr>
            </a:lvl3pPr>
            <a:lvl4pPr marL="1600200" indent="-228600">
              <a:spcBef>
                <a:spcPct val="30000"/>
              </a:spcBef>
              <a:defRPr sz="1200">
                <a:solidFill>
                  <a:schemeClr val="tx1"/>
                </a:solidFill>
                <a:latin typeface="Arial" panose="020B0604020202020204" pitchFamily="34" charset="0"/>
                <a:cs typeface="Arial" panose="020B0604020202020204" pitchFamily="34" charset="0"/>
              </a:defRPr>
            </a:lvl4pPr>
            <a:lvl5pPr marL="2057400" indent="-228600">
              <a:spcBef>
                <a:spcPct val="30000"/>
              </a:spcBef>
              <a:defRPr sz="1200">
                <a:solidFill>
                  <a:schemeClr val="tx1"/>
                </a:solidFill>
                <a:latin typeface="Arial" panose="020B0604020202020204" pitchFamily="34" charset="0"/>
                <a:cs typeface="Arial" panose="020B0604020202020204" pitchFamily="34" charset="0"/>
              </a:defRPr>
            </a:lvl5pPr>
            <a:lvl6pPr marL="2514600" indent="-228600" defTabSz="4572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6pPr>
            <a:lvl7pPr marL="2971800" indent="-228600" defTabSz="4572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7pPr>
            <a:lvl8pPr marL="3429000" indent="-228600" defTabSz="4572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8pPr>
            <a:lvl9pPr marL="3886200" indent="-228600" defTabSz="4572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9pPr>
          </a:lstStyle>
          <a:p>
            <a:pPr fontAlgn="base">
              <a:spcBef>
                <a:spcPct val="0"/>
              </a:spcBef>
              <a:spcAft>
                <a:spcPct val="0"/>
              </a:spcAft>
            </a:pPr>
            <a:fld id="{85E82586-6910-4BB2-8CC2-1FA011D6EBE9}" type="slidenum">
              <a:rPr lang="en-GB" altLang="en-US" smtClean="0"/>
              <a:pPr fontAlgn="base">
                <a:spcBef>
                  <a:spcPct val="0"/>
                </a:spcBef>
                <a:spcAft>
                  <a:spcPct val="0"/>
                </a:spcAft>
              </a:pPr>
              <a:t>27</a:t>
            </a:fld>
            <a:endParaRPr lang="en-GB" altLang="en-US"/>
          </a:p>
        </p:txBody>
      </p:sp>
      <p:sp>
        <p:nvSpPr>
          <p:cNvPr id="55298" name="Rectangle 2">
            <a:extLst>
              <a:ext uri="{FF2B5EF4-FFF2-40B4-BE49-F238E27FC236}">
                <a16:creationId xmlns:a16="http://schemas.microsoft.com/office/drawing/2014/main" id="{1B383FC5-D7DF-4A2A-AD24-2BBE2AACDDE5}"/>
              </a:ext>
            </a:extLst>
          </p:cNvPr>
          <p:cNvSpPr>
            <a:spLocks noRot="1" noChangeArrowheads="1" noTextEdit="1"/>
          </p:cNvSpPr>
          <p:nvPr>
            <p:ph type="sldImg"/>
          </p:nvPr>
        </p:nvSpPr>
        <p:spPr>
          <a:ln/>
        </p:spPr>
      </p:sp>
      <p:sp>
        <p:nvSpPr>
          <p:cNvPr id="55299" name="Rectangle 3">
            <a:extLst>
              <a:ext uri="{FF2B5EF4-FFF2-40B4-BE49-F238E27FC236}">
                <a16:creationId xmlns:a16="http://schemas.microsoft.com/office/drawing/2014/main" id="{A72CF54D-041B-49E6-A945-F2F3EC7472E3}"/>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1" hangingPunct="1"/>
            <a:endParaRPr lang="en-US" altLang="en-US">
              <a:latin typeface="Arial" panose="020B0604020202020204" pitchFamily="34" charset="0"/>
              <a:cs typeface="Arial" panose="020B0604020202020204" pitchFamily="34" charset="0"/>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5" name="Rectangle 7">
            <a:extLst>
              <a:ext uri="{FF2B5EF4-FFF2-40B4-BE49-F238E27FC236}">
                <a16:creationId xmlns:a16="http://schemas.microsoft.com/office/drawing/2014/main" id="{AE15C285-A981-438B-B49A-A561CADB1F38}"/>
              </a:ext>
            </a:extLst>
          </p:cNvPr>
          <p:cNvSpPr>
            <a:spLocks noGrp="1" noChangeArrowheads="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30000"/>
              </a:spcBef>
              <a:defRPr sz="1200">
                <a:solidFill>
                  <a:schemeClr val="tx1"/>
                </a:solidFill>
                <a:latin typeface="Arial" panose="020B0604020202020204" pitchFamily="34" charset="0"/>
                <a:cs typeface="Arial" panose="020B0604020202020204" pitchFamily="34" charset="0"/>
              </a:defRPr>
            </a:lvl1pPr>
            <a:lvl2pPr marL="742950" indent="-285750">
              <a:spcBef>
                <a:spcPct val="30000"/>
              </a:spcBef>
              <a:defRPr sz="1200">
                <a:solidFill>
                  <a:schemeClr val="tx1"/>
                </a:solidFill>
                <a:latin typeface="Arial" panose="020B0604020202020204" pitchFamily="34" charset="0"/>
                <a:cs typeface="Arial" panose="020B0604020202020204" pitchFamily="34" charset="0"/>
              </a:defRPr>
            </a:lvl2pPr>
            <a:lvl3pPr marL="1143000" indent="-228600">
              <a:spcBef>
                <a:spcPct val="30000"/>
              </a:spcBef>
              <a:defRPr sz="1200">
                <a:solidFill>
                  <a:schemeClr val="tx1"/>
                </a:solidFill>
                <a:latin typeface="Arial" panose="020B0604020202020204" pitchFamily="34" charset="0"/>
                <a:cs typeface="Arial" panose="020B0604020202020204" pitchFamily="34" charset="0"/>
              </a:defRPr>
            </a:lvl3pPr>
            <a:lvl4pPr marL="1600200" indent="-228600">
              <a:spcBef>
                <a:spcPct val="30000"/>
              </a:spcBef>
              <a:defRPr sz="1200">
                <a:solidFill>
                  <a:schemeClr val="tx1"/>
                </a:solidFill>
                <a:latin typeface="Arial" panose="020B0604020202020204" pitchFamily="34" charset="0"/>
                <a:cs typeface="Arial" panose="020B0604020202020204" pitchFamily="34" charset="0"/>
              </a:defRPr>
            </a:lvl4pPr>
            <a:lvl5pPr marL="2057400" indent="-228600">
              <a:spcBef>
                <a:spcPct val="30000"/>
              </a:spcBef>
              <a:defRPr sz="1200">
                <a:solidFill>
                  <a:schemeClr val="tx1"/>
                </a:solidFill>
                <a:latin typeface="Arial" panose="020B0604020202020204" pitchFamily="34" charset="0"/>
                <a:cs typeface="Arial" panose="020B0604020202020204" pitchFamily="34" charset="0"/>
              </a:defRPr>
            </a:lvl5pPr>
            <a:lvl6pPr marL="2514600" indent="-228600" defTabSz="4572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6pPr>
            <a:lvl7pPr marL="2971800" indent="-228600" defTabSz="4572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7pPr>
            <a:lvl8pPr marL="3429000" indent="-228600" defTabSz="4572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8pPr>
            <a:lvl9pPr marL="3886200" indent="-228600" defTabSz="4572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9pPr>
          </a:lstStyle>
          <a:p>
            <a:pPr fontAlgn="base">
              <a:spcBef>
                <a:spcPct val="0"/>
              </a:spcBef>
              <a:spcAft>
                <a:spcPct val="0"/>
              </a:spcAft>
            </a:pPr>
            <a:fld id="{DCEA07B6-7C2B-41C9-89E3-27F3C4736319}" type="slidenum">
              <a:rPr lang="en-GB" altLang="en-US" smtClean="0"/>
              <a:pPr fontAlgn="base">
                <a:spcBef>
                  <a:spcPct val="0"/>
                </a:spcBef>
                <a:spcAft>
                  <a:spcPct val="0"/>
                </a:spcAft>
              </a:pPr>
              <a:t>28</a:t>
            </a:fld>
            <a:endParaRPr lang="en-GB" altLang="en-US"/>
          </a:p>
        </p:txBody>
      </p:sp>
      <p:sp>
        <p:nvSpPr>
          <p:cNvPr id="57346" name="Rectangle 2">
            <a:extLst>
              <a:ext uri="{FF2B5EF4-FFF2-40B4-BE49-F238E27FC236}">
                <a16:creationId xmlns:a16="http://schemas.microsoft.com/office/drawing/2014/main" id="{D0E86DE6-E951-4A00-BE83-72754BB1536F}"/>
              </a:ext>
            </a:extLst>
          </p:cNvPr>
          <p:cNvSpPr>
            <a:spLocks noRot="1" noChangeArrowheads="1" noTextEdit="1"/>
          </p:cNvSpPr>
          <p:nvPr>
            <p:ph type="sldImg"/>
          </p:nvPr>
        </p:nvSpPr>
        <p:spPr>
          <a:ln/>
        </p:spPr>
      </p:sp>
      <p:sp>
        <p:nvSpPr>
          <p:cNvPr id="57347" name="Rectangle 3">
            <a:extLst>
              <a:ext uri="{FF2B5EF4-FFF2-40B4-BE49-F238E27FC236}">
                <a16:creationId xmlns:a16="http://schemas.microsoft.com/office/drawing/2014/main" id="{AC0A10CF-6E4C-4E83-957B-D36A619E6D9D}"/>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1" hangingPunct="1"/>
            <a:endParaRPr lang="en-US" altLang="en-US">
              <a:latin typeface="Arial" panose="020B0604020202020204" pitchFamily="34" charset="0"/>
              <a:cs typeface="Arial" panose="020B0604020202020204" pitchFamily="34" charset="0"/>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3" name="Rectangle 7">
            <a:extLst>
              <a:ext uri="{FF2B5EF4-FFF2-40B4-BE49-F238E27FC236}">
                <a16:creationId xmlns:a16="http://schemas.microsoft.com/office/drawing/2014/main" id="{75F149AD-F8A7-4847-BCD7-06628930C197}"/>
              </a:ext>
            </a:extLst>
          </p:cNvPr>
          <p:cNvSpPr>
            <a:spLocks noGrp="1" noChangeArrowheads="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30000"/>
              </a:spcBef>
              <a:defRPr sz="1200">
                <a:solidFill>
                  <a:schemeClr val="tx1"/>
                </a:solidFill>
                <a:latin typeface="Arial" panose="020B0604020202020204" pitchFamily="34" charset="0"/>
                <a:cs typeface="Arial" panose="020B0604020202020204" pitchFamily="34" charset="0"/>
              </a:defRPr>
            </a:lvl1pPr>
            <a:lvl2pPr marL="742950" indent="-285750">
              <a:spcBef>
                <a:spcPct val="30000"/>
              </a:spcBef>
              <a:defRPr sz="1200">
                <a:solidFill>
                  <a:schemeClr val="tx1"/>
                </a:solidFill>
                <a:latin typeface="Arial" panose="020B0604020202020204" pitchFamily="34" charset="0"/>
                <a:cs typeface="Arial" panose="020B0604020202020204" pitchFamily="34" charset="0"/>
              </a:defRPr>
            </a:lvl2pPr>
            <a:lvl3pPr marL="1143000" indent="-228600">
              <a:spcBef>
                <a:spcPct val="30000"/>
              </a:spcBef>
              <a:defRPr sz="1200">
                <a:solidFill>
                  <a:schemeClr val="tx1"/>
                </a:solidFill>
                <a:latin typeface="Arial" panose="020B0604020202020204" pitchFamily="34" charset="0"/>
                <a:cs typeface="Arial" panose="020B0604020202020204" pitchFamily="34" charset="0"/>
              </a:defRPr>
            </a:lvl3pPr>
            <a:lvl4pPr marL="1600200" indent="-228600">
              <a:spcBef>
                <a:spcPct val="30000"/>
              </a:spcBef>
              <a:defRPr sz="1200">
                <a:solidFill>
                  <a:schemeClr val="tx1"/>
                </a:solidFill>
                <a:latin typeface="Arial" panose="020B0604020202020204" pitchFamily="34" charset="0"/>
                <a:cs typeface="Arial" panose="020B0604020202020204" pitchFamily="34" charset="0"/>
              </a:defRPr>
            </a:lvl4pPr>
            <a:lvl5pPr marL="2057400" indent="-228600">
              <a:spcBef>
                <a:spcPct val="30000"/>
              </a:spcBef>
              <a:defRPr sz="1200">
                <a:solidFill>
                  <a:schemeClr val="tx1"/>
                </a:solidFill>
                <a:latin typeface="Arial" panose="020B0604020202020204" pitchFamily="34" charset="0"/>
                <a:cs typeface="Arial" panose="020B0604020202020204" pitchFamily="34" charset="0"/>
              </a:defRPr>
            </a:lvl5pPr>
            <a:lvl6pPr marL="2514600" indent="-228600" defTabSz="4572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6pPr>
            <a:lvl7pPr marL="2971800" indent="-228600" defTabSz="4572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7pPr>
            <a:lvl8pPr marL="3429000" indent="-228600" defTabSz="4572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8pPr>
            <a:lvl9pPr marL="3886200" indent="-228600" defTabSz="4572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9pPr>
          </a:lstStyle>
          <a:p>
            <a:pPr fontAlgn="base">
              <a:spcBef>
                <a:spcPct val="0"/>
              </a:spcBef>
              <a:spcAft>
                <a:spcPct val="0"/>
              </a:spcAft>
            </a:pPr>
            <a:fld id="{A81F8B58-12A7-4DA7-A1CE-880E79CFA9F5}" type="slidenum">
              <a:rPr lang="en-GB" altLang="en-US" smtClean="0"/>
              <a:pPr fontAlgn="base">
                <a:spcBef>
                  <a:spcPct val="0"/>
                </a:spcBef>
                <a:spcAft>
                  <a:spcPct val="0"/>
                </a:spcAft>
              </a:pPr>
              <a:t>29</a:t>
            </a:fld>
            <a:endParaRPr lang="en-GB" altLang="en-US"/>
          </a:p>
        </p:txBody>
      </p:sp>
      <p:sp>
        <p:nvSpPr>
          <p:cNvPr id="59394" name="Rectangle 2">
            <a:extLst>
              <a:ext uri="{FF2B5EF4-FFF2-40B4-BE49-F238E27FC236}">
                <a16:creationId xmlns:a16="http://schemas.microsoft.com/office/drawing/2014/main" id="{EF1E9AB9-7D86-4FCE-A91F-5A36E2870341}"/>
              </a:ext>
            </a:extLst>
          </p:cNvPr>
          <p:cNvSpPr>
            <a:spLocks noRot="1" noChangeArrowheads="1" noTextEdit="1"/>
          </p:cNvSpPr>
          <p:nvPr>
            <p:ph type="sldImg"/>
          </p:nvPr>
        </p:nvSpPr>
        <p:spPr>
          <a:ln/>
        </p:spPr>
      </p:sp>
      <p:sp>
        <p:nvSpPr>
          <p:cNvPr id="59395" name="Rectangle 3">
            <a:extLst>
              <a:ext uri="{FF2B5EF4-FFF2-40B4-BE49-F238E27FC236}">
                <a16:creationId xmlns:a16="http://schemas.microsoft.com/office/drawing/2014/main" id="{AEA3894D-2F35-417B-9F8D-6399E3A6629D}"/>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1" hangingPunct="1"/>
            <a:endParaRPr lang="en-US" altLang="en-US">
              <a:latin typeface="Arial" panose="020B0604020202020204" pitchFamily="34" charset="0"/>
              <a:cs typeface="Arial" panose="020B0604020202020204" pitchFamily="34" charset="0"/>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1" name="Rectangle 7">
            <a:extLst>
              <a:ext uri="{FF2B5EF4-FFF2-40B4-BE49-F238E27FC236}">
                <a16:creationId xmlns:a16="http://schemas.microsoft.com/office/drawing/2014/main" id="{FBEDB5AA-C019-452D-8E50-06452055B234}"/>
              </a:ext>
            </a:extLst>
          </p:cNvPr>
          <p:cNvSpPr>
            <a:spLocks noGrp="1" noChangeArrowheads="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30000"/>
              </a:spcBef>
              <a:defRPr sz="1200">
                <a:solidFill>
                  <a:schemeClr val="tx1"/>
                </a:solidFill>
                <a:latin typeface="Arial" panose="020B0604020202020204" pitchFamily="34" charset="0"/>
                <a:cs typeface="Arial" panose="020B0604020202020204" pitchFamily="34" charset="0"/>
              </a:defRPr>
            </a:lvl1pPr>
            <a:lvl2pPr marL="742950" indent="-285750">
              <a:spcBef>
                <a:spcPct val="30000"/>
              </a:spcBef>
              <a:defRPr sz="1200">
                <a:solidFill>
                  <a:schemeClr val="tx1"/>
                </a:solidFill>
                <a:latin typeface="Arial" panose="020B0604020202020204" pitchFamily="34" charset="0"/>
                <a:cs typeface="Arial" panose="020B0604020202020204" pitchFamily="34" charset="0"/>
              </a:defRPr>
            </a:lvl2pPr>
            <a:lvl3pPr marL="1143000" indent="-228600">
              <a:spcBef>
                <a:spcPct val="30000"/>
              </a:spcBef>
              <a:defRPr sz="1200">
                <a:solidFill>
                  <a:schemeClr val="tx1"/>
                </a:solidFill>
                <a:latin typeface="Arial" panose="020B0604020202020204" pitchFamily="34" charset="0"/>
                <a:cs typeface="Arial" panose="020B0604020202020204" pitchFamily="34" charset="0"/>
              </a:defRPr>
            </a:lvl3pPr>
            <a:lvl4pPr marL="1600200" indent="-228600">
              <a:spcBef>
                <a:spcPct val="30000"/>
              </a:spcBef>
              <a:defRPr sz="1200">
                <a:solidFill>
                  <a:schemeClr val="tx1"/>
                </a:solidFill>
                <a:latin typeface="Arial" panose="020B0604020202020204" pitchFamily="34" charset="0"/>
                <a:cs typeface="Arial" panose="020B0604020202020204" pitchFamily="34" charset="0"/>
              </a:defRPr>
            </a:lvl4pPr>
            <a:lvl5pPr marL="2057400" indent="-228600">
              <a:spcBef>
                <a:spcPct val="30000"/>
              </a:spcBef>
              <a:defRPr sz="1200">
                <a:solidFill>
                  <a:schemeClr val="tx1"/>
                </a:solidFill>
                <a:latin typeface="Arial" panose="020B0604020202020204" pitchFamily="34" charset="0"/>
                <a:cs typeface="Arial" panose="020B0604020202020204" pitchFamily="34" charset="0"/>
              </a:defRPr>
            </a:lvl5pPr>
            <a:lvl6pPr marL="2514600" indent="-228600" defTabSz="4572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6pPr>
            <a:lvl7pPr marL="2971800" indent="-228600" defTabSz="4572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7pPr>
            <a:lvl8pPr marL="3429000" indent="-228600" defTabSz="4572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8pPr>
            <a:lvl9pPr marL="3886200" indent="-228600" defTabSz="4572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9pPr>
          </a:lstStyle>
          <a:p>
            <a:pPr fontAlgn="base">
              <a:spcBef>
                <a:spcPct val="0"/>
              </a:spcBef>
              <a:spcAft>
                <a:spcPct val="0"/>
              </a:spcAft>
            </a:pPr>
            <a:fld id="{C804E755-5001-471E-80B7-4CE585F8DA66}" type="slidenum">
              <a:rPr lang="en-GB" altLang="en-US" smtClean="0"/>
              <a:pPr fontAlgn="base">
                <a:spcBef>
                  <a:spcPct val="0"/>
                </a:spcBef>
                <a:spcAft>
                  <a:spcPct val="0"/>
                </a:spcAft>
              </a:pPr>
              <a:t>30</a:t>
            </a:fld>
            <a:endParaRPr lang="en-GB" altLang="en-US"/>
          </a:p>
        </p:txBody>
      </p:sp>
      <p:sp>
        <p:nvSpPr>
          <p:cNvPr id="61442" name="Rectangle 2">
            <a:extLst>
              <a:ext uri="{FF2B5EF4-FFF2-40B4-BE49-F238E27FC236}">
                <a16:creationId xmlns:a16="http://schemas.microsoft.com/office/drawing/2014/main" id="{2F2E6D5C-523B-4564-AA79-4D6FAC4C6E32}"/>
              </a:ext>
            </a:extLst>
          </p:cNvPr>
          <p:cNvSpPr>
            <a:spLocks noRot="1" noChangeArrowheads="1" noTextEdit="1"/>
          </p:cNvSpPr>
          <p:nvPr>
            <p:ph type="sldImg"/>
          </p:nvPr>
        </p:nvSpPr>
        <p:spPr>
          <a:ln/>
        </p:spPr>
      </p:sp>
      <p:sp>
        <p:nvSpPr>
          <p:cNvPr id="61443" name="Rectangle 3">
            <a:extLst>
              <a:ext uri="{FF2B5EF4-FFF2-40B4-BE49-F238E27FC236}">
                <a16:creationId xmlns:a16="http://schemas.microsoft.com/office/drawing/2014/main" id="{14FAC8C9-A580-4C53-86E2-20FD74962E1A}"/>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1" hangingPunct="1"/>
            <a:endParaRPr lang="en-US" altLang="en-US">
              <a:latin typeface="Arial" panose="020B0604020202020204" pitchFamily="34" charset="0"/>
              <a:cs typeface="Arial" panose="020B0604020202020204" pitchFamily="34" charset="0"/>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89" name="Rectangle 7">
            <a:extLst>
              <a:ext uri="{FF2B5EF4-FFF2-40B4-BE49-F238E27FC236}">
                <a16:creationId xmlns:a16="http://schemas.microsoft.com/office/drawing/2014/main" id="{F8D18DAB-5D6A-48AC-A80F-877A9D036DAC}"/>
              </a:ext>
            </a:extLst>
          </p:cNvPr>
          <p:cNvSpPr>
            <a:spLocks noGrp="1" noChangeArrowheads="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30000"/>
              </a:spcBef>
              <a:defRPr sz="1200">
                <a:solidFill>
                  <a:schemeClr val="tx1"/>
                </a:solidFill>
                <a:latin typeface="Arial" panose="020B0604020202020204" pitchFamily="34" charset="0"/>
                <a:cs typeface="Arial" panose="020B0604020202020204" pitchFamily="34" charset="0"/>
              </a:defRPr>
            </a:lvl1pPr>
            <a:lvl2pPr marL="742950" indent="-285750">
              <a:spcBef>
                <a:spcPct val="30000"/>
              </a:spcBef>
              <a:defRPr sz="1200">
                <a:solidFill>
                  <a:schemeClr val="tx1"/>
                </a:solidFill>
                <a:latin typeface="Arial" panose="020B0604020202020204" pitchFamily="34" charset="0"/>
                <a:cs typeface="Arial" panose="020B0604020202020204" pitchFamily="34" charset="0"/>
              </a:defRPr>
            </a:lvl2pPr>
            <a:lvl3pPr marL="1143000" indent="-228600">
              <a:spcBef>
                <a:spcPct val="30000"/>
              </a:spcBef>
              <a:defRPr sz="1200">
                <a:solidFill>
                  <a:schemeClr val="tx1"/>
                </a:solidFill>
                <a:latin typeface="Arial" panose="020B0604020202020204" pitchFamily="34" charset="0"/>
                <a:cs typeface="Arial" panose="020B0604020202020204" pitchFamily="34" charset="0"/>
              </a:defRPr>
            </a:lvl3pPr>
            <a:lvl4pPr marL="1600200" indent="-228600">
              <a:spcBef>
                <a:spcPct val="30000"/>
              </a:spcBef>
              <a:defRPr sz="1200">
                <a:solidFill>
                  <a:schemeClr val="tx1"/>
                </a:solidFill>
                <a:latin typeface="Arial" panose="020B0604020202020204" pitchFamily="34" charset="0"/>
                <a:cs typeface="Arial" panose="020B0604020202020204" pitchFamily="34" charset="0"/>
              </a:defRPr>
            </a:lvl4pPr>
            <a:lvl5pPr marL="2057400" indent="-228600">
              <a:spcBef>
                <a:spcPct val="30000"/>
              </a:spcBef>
              <a:defRPr sz="1200">
                <a:solidFill>
                  <a:schemeClr val="tx1"/>
                </a:solidFill>
                <a:latin typeface="Arial" panose="020B0604020202020204" pitchFamily="34" charset="0"/>
                <a:cs typeface="Arial" panose="020B0604020202020204" pitchFamily="34" charset="0"/>
              </a:defRPr>
            </a:lvl5pPr>
            <a:lvl6pPr marL="2514600" indent="-228600" defTabSz="4572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6pPr>
            <a:lvl7pPr marL="2971800" indent="-228600" defTabSz="4572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7pPr>
            <a:lvl8pPr marL="3429000" indent="-228600" defTabSz="4572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8pPr>
            <a:lvl9pPr marL="3886200" indent="-228600" defTabSz="4572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9pPr>
          </a:lstStyle>
          <a:p>
            <a:pPr fontAlgn="base">
              <a:spcBef>
                <a:spcPct val="0"/>
              </a:spcBef>
              <a:spcAft>
                <a:spcPct val="0"/>
              </a:spcAft>
            </a:pPr>
            <a:fld id="{470FED8D-48D3-4565-8576-6A240A0FD7CD}" type="slidenum">
              <a:rPr lang="en-GB" altLang="en-US" smtClean="0"/>
              <a:pPr fontAlgn="base">
                <a:spcBef>
                  <a:spcPct val="0"/>
                </a:spcBef>
                <a:spcAft>
                  <a:spcPct val="0"/>
                </a:spcAft>
              </a:pPr>
              <a:t>31</a:t>
            </a:fld>
            <a:endParaRPr lang="en-GB" altLang="en-US"/>
          </a:p>
        </p:txBody>
      </p:sp>
      <p:sp>
        <p:nvSpPr>
          <p:cNvPr id="63490" name="Rectangle 2">
            <a:extLst>
              <a:ext uri="{FF2B5EF4-FFF2-40B4-BE49-F238E27FC236}">
                <a16:creationId xmlns:a16="http://schemas.microsoft.com/office/drawing/2014/main" id="{496BD24C-4133-4236-8E17-754797DBCA5F}"/>
              </a:ext>
            </a:extLst>
          </p:cNvPr>
          <p:cNvSpPr>
            <a:spLocks noRot="1" noChangeArrowheads="1" noTextEdit="1"/>
          </p:cNvSpPr>
          <p:nvPr>
            <p:ph type="sldImg"/>
          </p:nvPr>
        </p:nvSpPr>
        <p:spPr>
          <a:ln/>
        </p:spPr>
      </p:sp>
      <p:sp>
        <p:nvSpPr>
          <p:cNvPr id="63491" name="Rectangle 3">
            <a:extLst>
              <a:ext uri="{FF2B5EF4-FFF2-40B4-BE49-F238E27FC236}">
                <a16:creationId xmlns:a16="http://schemas.microsoft.com/office/drawing/2014/main" id="{E0AD9825-F5CF-4AB8-A3A9-7A89B7CB4025}"/>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1" hangingPunct="1"/>
            <a:endParaRPr lang="en-US" altLang="en-US">
              <a:latin typeface="Arial" panose="020B0604020202020204" pitchFamily="34" charset="0"/>
              <a:cs typeface="Arial" panose="020B0604020202020204" pitchFamily="34" charset="0"/>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7" name="Rectangle 7">
            <a:extLst>
              <a:ext uri="{FF2B5EF4-FFF2-40B4-BE49-F238E27FC236}">
                <a16:creationId xmlns:a16="http://schemas.microsoft.com/office/drawing/2014/main" id="{39BEFA05-8146-4E0A-86AE-FC61DF9E9178}"/>
              </a:ext>
            </a:extLst>
          </p:cNvPr>
          <p:cNvSpPr>
            <a:spLocks noGrp="1" noChangeArrowheads="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30000"/>
              </a:spcBef>
              <a:defRPr sz="1200">
                <a:solidFill>
                  <a:schemeClr val="tx1"/>
                </a:solidFill>
                <a:latin typeface="Arial" panose="020B0604020202020204" pitchFamily="34" charset="0"/>
                <a:cs typeface="Arial" panose="020B0604020202020204" pitchFamily="34" charset="0"/>
              </a:defRPr>
            </a:lvl1pPr>
            <a:lvl2pPr marL="742950" indent="-285750">
              <a:spcBef>
                <a:spcPct val="30000"/>
              </a:spcBef>
              <a:defRPr sz="1200">
                <a:solidFill>
                  <a:schemeClr val="tx1"/>
                </a:solidFill>
                <a:latin typeface="Arial" panose="020B0604020202020204" pitchFamily="34" charset="0"/>
                <a:cs typeface="Arial" panose="020B0604020202020204" pitchFamily="34" charset="0"/>
              </a:defRPr>
            </a:lvl2pPr>
            <a:lvl3pPr marL="1143000" indent="-228600">
              <a:spcBef>
                <a:spcPct val="30000"/>
              </a:spcBef>
              <a:defRPr sz="1200">
                <a:solidFill>
                  <a:schemeClr val="tx1"/>
                </a:solidFill>
                <a:latin typeface="Arial" panose="020B0604020202020204" pitchFamily="34" charset="0"/>
                <a:cs typeface="Arial" panose="020B0604020202020204" pitchFamily="34" charset="0"/>
              </a:defRPr>
            </a:lvl3pPr>
            <a:lvl4pPr marL="1600200" indent="-228600">
              <a:spcBef>
                <a:spcPct val="30000"/>
              </a:spcBef>
              <a:defRPr sz="1200">
                <a:solidFill>
                  <a:schemeClr val="tx1"/>
                </a:solidFill>
                <a:latin typeface="Arial" panose="020B0604020202020204" pitchFamily="34" charset="0"/>
                <a:cs typeface="Arial" panose="020B0604020202020204" pitchFamily="34" charset="0"/>
              </a:defRPr>
            </a:lvl4pPr>
            <a:lvl5pPr marL="2057400" indent="-228600">
              <a:spcBef>
                <a:spcPct val="30000"/>
              </a:spcBef>
              <a:defRPr sz="1200">
                <a:solidFill>
                  <a:schemeClr val="tx1"/>
                </a:solidFill>
                <a:latin typeface="Arial" panose="020B0604020202020204" pitchFamily="34" charset="0"/>
                <a:cs typeface="Arial" panose="020B0604020202020204" pitchFamily="34" charset="0"/>
              </a:defRPr>
            </a:lvl5pPr>
            <a:lvl6pPr marL="2514600" indent="-228600" defTabSz="4572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6pPr>
            <a:lvl7pPr marL="2971800" indent="-228600" defTabSz="4572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7pPr>
            <a:lvl8pPr marL="3429000" indent="-228600" defTabSz="4572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8pPr>
            <a:lvl9pPr marL="3886200" indent="-228600" defTabSz="4572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9pPr>
          </a:lstStyle>
          <a:p>
            <a:pPr fontAlgn="base">
              <a:spcBef>
                <a:spcPct val="0"/>
              </a:spcBef>
              <a:spcAft>
                <a:spcPct val="0"/>
              </a:spcAft>
            </a:pPr>
            <a:fld id="{3FDB9891-97F8-4ACC-A8B9-3BF15DC4D1F8}" type="slidenum">
              <a:rPr lang="en-GB" altLang="en-US" smtClean="0"/>
              <a:pPr fontAlgn="base">
                <a:spcBef>
                  <a:spcPct val="0"/>
                </a:spcBef>
                <a:spcAft>
                  <a:spcPct val="0"/>
                </a:spcAft>
              </a:pPr>
              <a:t>32</a:t>
            </a:fld>
            <a:endParaRPr lang="en-GB" altLang="en-US"/>
          </a:p>
        </p:txBody>
      </p:sp>
      <p:sp>
        <p:nvSpPr>
          <p:cNvPr id="65538" name="Rectangle 2">
            <a:extLst>
              <a:ext uri="{FF2B5EF4-FFF2-40B4-BE49-F238E27FC236}">
                <a16:creationId xmlns:a16="http://schemas.microsoft.com/office/drawing/2014/main" id="{CD5042A7-9738-47A5-B8F0-0E0F8C0D6393}"/>
              </a:ext>
            </a:extLst>
          </p:cNvPr>
          <p:cNvSpPr>
            <a:spLocks noRot="1" noChangeArrowheads="1" noTextEdit="1"/>
          </p:cNvSpPr>
          <p:nvPr>
            <p:ph type="sldImg"/>
          </p:nvPr>
        </p:nvSpPr>
        <p:spPr>
          <a:ln/>
        </p:spPr>
      </p:sp>
      <p:sp>
        <p:nvSpPr>
          <p:cNvPr id="65539" name="Rectangle 3">
            <a:extLst>
              <a:ext uri="{FF2B5EF4-FFF2-40B4-BE49-F238E27FC236}">
                <a16:creationId xmlns:a16="http://schemas.microsoft.com/office/drawing/2014/main" id="{1037D305-9029-438F-8177-EA66D3AAD3B1}"/>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1" hangingPunct="1"/>
            <a:endParaRPr lang="en-US" altLang="en-US">
              <a:latin typeface="Arial" panose="020B0604020202020204" pitchFamily="34" charset="0"/>
              <a:cs typeface="Arial" panose="020B0604020202020204" pitchFamily="34" charset="0"/>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5" name="Rectangle 7">
            <a:extLst>
              <a:ext uri="{FF2B5EF4-FFF2-40B4-BE49-F238E27FC236}">
                <a16:creationId xmlns:a16="http://schemas.microsoft.com/office/drawing/2014/main" id="{CC575E90-4EE9-4AB2-9CC9-774CCA20BEA0}"/>
              </a:ext>
            </a:extLst>
          </p:cNvPr>
          <p:cNvSpPr>
            <a:spLocks noGrp="1" noChangeArrowheads="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30000"/>
              </a:spcBef>
              <a:defRPr sz="1200">
                <a:solidFill>
                  <a:schemeClr val="tx1"/>
                </a:solidFill>
                <a:latin typeface="Arial" panose="020B0604020202020204" pitchFamily="34" charset="0"/>
                <a:cs typeface="Arial" panose="020B0604020202020204" pitchFamily="34" charset="0"/>
              </a:defRPr>
            </a:lvl1pPr>
            <a:lvl2pPr marL="742950" indent="-285750">
              <a:spcBef>
                <a:spcPct val="30000"/>
              </a:spcBef>
              <a:defRPr sz="1200">
                <a:solidFill>
                  <a:schemeClr val="tx1"/>
                </a:solidFill>
                <a:latin typeface="Arial" panose="020B0604020202020204" pitchFamily="34" charset="0"/>
                <a:cs typeface="Arial" panose="020B0604020202020204" pitchFamily="34" charset="0"/>
              </a:defRPr>
            </a:lvl2pPr>
            <a:lvl3pPr marL="1143000" indent="-228600">
              <a:spcBef>
                <a:spcPct val="30000"/>
              </a:spcBef>
              <a:defRPr sz="1200">
                <a:solidFill>
                  <a:schemeClr val="tx1"/>
                </a:solidFill>
                <a:latin typeface="Arial" panose="020B0604020202020204" pitchFamily="34" charset="0"/>
                <a:cs typeface="Arial" panose="020B0604020202020204" pitchFamily="34" charset="0"/>
              </a:defRPr>
            </a:lvl3pPr>
            <a:lvl4pPr marL="1600200" indent="-228600">
              <a:spcBef>
                <a:spcPct val="30000"/>
              </a:spcBef>
              <a:defRPr sz="1200">
                <a:solidFill>
                  <a:schemeClr val="tx1"/>
                </a:solidFill>
                <a:latin typeface="Arial" panose="020B0604020202020204" pitchFamily="34" charset="0"/>
                <a:cs typeface="Arial" panose="020B0604020202020204" pitchFamily="34" charset="0"/>
              </a:defRPr>
            </a:lvl4pPr>
            <a:lvl5pPr marL="2057400" indent="-228600">
              <a:spcBef>
                <a:spcPct val="30000"/>
              </a:spcBef>
              <a:defRPr sz="1200">
                <a:solidFill>
                  <a:schemeClr val="tx1"/>
                </a:solidFill>
                <a:latin typeface="Arial" panose="020B0604020202020204" pitchFamily="34" charset="0"/>
                <a:cs typeface="Arial" panose="020B0604020202020204" pitchFamily="34" charset="0"/>
              </a:defRPr>
            </a:lvl5pPr>
            <a:lvl6pPr marL="2514600" indent="-228600" defTabSz="4572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6pPr>
            <a:lvl7pPr marL="2971800" indent="-228600" defTabSz="4572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7pPr>
            <a:lvl8pPr marL="3429000" indent="-228600" defTabSz="4572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8pPr>
            <a:lvl9pPr marL="3886200" indent="-228600" defTabSz="4572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9pPr>
          </a:lstStyle>
          <a:p>
            <a:pPr fontAlgn="base">
              <a:spcBef>
                <a:spcPct val="0"/>
              </a:spcBef>
              <a:spcAft>
                <a:spcPct val="0"/>
              </a:spcAft>
            </a:pPr>
            <a:fld id="{E9E9EFB7-65F9-46C6-9E56-FF6B6941C7B4}" type="slidenum">
              <a:rPr lang="en-GB" altLang="en-US" smtClean="0"/>
              <a:pPr fontAlgn="base">
                <a:spcBef>
                  <a:spcPct val="0"/>
                </a:spcBef>
                <a:spcAft>
                  <a:spcPct val="0"/>
                </a:spcAft>
              </a:pPr>
              <a:t>33</a:t>
            </a:fld>
            <a:endParaRPr lang="en-GB" altLang="en-US"/>
          </a:p>
        </p:txBody>
      </p:sp>
      <p:sp>
        <p:nvSpPr>
          <p:cNvPr id="67586" name="Rectangle 2">
            <a:extLst>
              <a:ext uri="{FF2B5EF4-FFF2-40B4-BE49-F238E27FC236}">
                <a16:creationId xmlns:a16="http://schemas.microsoft.com/office/drawing/2014/main" id="{ED2557DA-59A0-4BE1-B3B9-B834A260780B}"/>
              </a:ext>
            </a:extLst>
          </p:cNvPr>
          <p:cNvSpPr>
            <a:spLocks noRot="1" noChangeArrowheads="1" noTextEdit="1"/>
          </p:cNvSpPr>
          <p:nvPr>
            <p:ph type="sldImg"/>
          </p:nvPr>
        </p:nvSpPr>
        <p:spPr>
          <a:ln/>
        </p:spPr>
      </p:sp>
      <p:sp>
        <p:nvSpPr>
          <p:cNvPr id="67587" name="Rectangle 3">
            <a:extLst>
              <a:ext uri="{FF2B5EF4-FFF2-40B4-BE49-F238E27FC236}">
                <a16:creationId xmlns:a16="http://schemas.microsoft.com/office/drawing/2014/main" id="{39EB3B3C-F1C9-4CEC-92BE-E88467B76D36}"/>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1" hangingPunct="1"/>
            <a:endParaRPr lang="en-US" altLang="en-US">
              <a:latin typeface="Arial" panose="020B0604020202020204" pitchFamily="34" charset="0"/>
              <a:cs typeface="Arial" panose="020B0604020202020204" pitchFamily="34" charset="0"/>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3" name="Rectangle 7">
            <a:extLst>
              <a:ext uri="{FF2B5EF4-FFF2-40B4-BE49-F238E27FC236}">
                <a16:creationId xmlns:a16="http://schemas.microsoft.com/office/drawing/2014/main" id="{0C60C53C-9FD1-4EB0-B4D1-9096B000E38A}"/>
              </a:ext>
            </a:extLst>
          </p:cNvPr>
          <p:cNvSpPr>
            <a:spLocks noGrp="1" noChangeArrowheads="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30000"/>
              </a:spcBef>
              <a:defRPr sz="1200">
                <a:solidFill>
                  <a:schemeClr val="tx1"/>
                </a:solidFill>
                <a:latin typeface="Arial" panose="020B0604020202020204" pitchFamily="34" charset="0"/>
                <a:cs typeface="Arial" panose="020B0604020202020204" pitchFamily="34" charset="0"/>
              </a:defRPr>
            </a:lvl1pPr>
            <a:lvl2pPr marL="742950" indent="-285750">
              <a:spcBef>
                <a:spcPct val="30000"/>
              </a:spcBef>
              <a:defRPr sz="1200">
                <a:solidFill>
                  <a:schemeClr val="tx1"/>
                </a:solidFill>
                <a:latin typeface="Arial" panose="020B0604020202020204" pitchFamily="34" charset="0"/>
                <a:cs typeface="Arial" panose="020B0604020202020204" pitchFamily="34" charset="0"/>
              </a:defRPr>
            </a:lvl2pPr>
            <a:lvl3pPr marL="1143000" indent="-228600">
              <a:spcBef>
                <a:spcPct val="30000"/>
              </a:spcBef>
              <a:defRPr sz="1200">
                <a:solidFill>
                  <a:schemeClr val="tx1"/>
                </a:solidFill>
                <a:latin typeface="Arial" panose="020B0604020202020204" pitchFamily="34" charset="0"/>
                <a:cs typeface="Arial" panose="020B0604020202020204" pitchFamily="34" charset="0"/>
              </a:defRPr>
            </a:lvl3pPr>
            <a:lvl4pPr marL="1600200" indent="-228600">
              <a:spcBef>
                <a:spcPct val="30000"/>
              </a:spcBef>
              <a:defRPr sz="1200">
                <a:solidFill>
                  <a:schemeClr val="tx1"/>
                </a:solidFill>
                <a:latin typeface="Arial" panose="020B0604020202020204" pitchFamily="34" charset="0"/>
                <a:cs typeface="Arial" panose="020B0604020202020204" pitchFamily="34" charset="0"/>
              </a:defRPr>
            </a:lvl4pPr>
            <a:lvl5pPr marL="2057400" indent="-228600">
              <a:spcBef>
                <a:spcPct val="30000"/>
              </a:spcBef>
              <a:defRPr sz="1200">
                <a:solidFill>
                  <a:schemeClr val="tx1"/>
                </a:solidFill>
                <a:latin typeface="Arial" panose="020B0604020202020204" pitchFamily="34" charset="0"/>
                <a:cs typeface="Arial" panose="020B0604020202020204" pitchFamily="34" charset="0"/>
              </a:defRPr>
            </a:lvl5pPr>
            <a:lvl6pPr marL="2514600" indent="-228600" defTabSz="4572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6pPr>
            <a:lvl7pPr marL="2971800" indent="-228600" defTabSz="4572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7pPr>
            <a:lvl8pPr marL="3429000" indent="-228600" defTabSz="4572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8pPr>
            <a:lvl9pPr marL="3886200" indent="-228600" defTabSz="4572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9pPr>
          </a:lstStyle>
          <a:p>
            <a:pPr fontAlgn="base">
              <a:spcBef>
                <a:spcPct val="0"/>
              </a:spcBef>
              <a:spcAft>
                <a:spcPct val="0"/>
              </a:spcAft>
            </a:pPr>
            <a:fld id="{424A7564-D057-4A16-BA5F-9D9B917DAC79}" type="slidenum">
              <a:rPr lang="en-GB" altLang="en-US" smtClean="0"/>
              <a:pPr fontAlgn="base">
                <a:spcBef>
                  <a:spcPct val="0"/>
                </a:spcBef>
                <a:spcAft>
                  <a:spcPct val="0"/>
                </a:spcAft>
              </a:pPr>
              <a:t>34</a:t>
            </a:fld>
            <a:endParaRPr lang="en-GB" altLang="en-US"/>
          </a:p>
        </p:txBody>
      </p:sp>
      <p:sp>
        <p:nvSpPr>
          <p:cNvPr id="69634" name="Rectangle 2">
            <a:extLst>
              <a:ext uri="{FF2B5EF4-FFF2-40B4-BE49-F238E27FC236}">
                <a16:creationId xmlns:a16="http://schemas.microsoft.com/office/drawing/2014/main" id="{26F4BFFB-1604-4CD3-B59A-8F3CDFCEB1B7}"/>
              </a:ext>
            </a:extLst>
          </p:cNvPr>
          <p:cNvSpPr>
            <a:spLocks noRot="1" noChangeArrowheads="1" noTextEdit="1"/>
          </p:cNvSpPr>
          <p:nvPr>
            <p:ph type="sldImg"/>
          </p:nvPr>
        </p:nvSpPr>
        <p:spPr>
          <a:ln/>
        </p:spPr>
      </p:sp>
      <p:sp>
        <p:nvSpPr>
          <p:cNvPr id="69635" name="Rectangle 3">
            <a:extLst>
              <a:ext uri="{FF2B5EF4-FFF2-40B4-BE49-F238E27FC236}">
                <a16:creationId xmlns:a16="http://schemas.microsoft.com/office/drawing/2014/main" id="{BEF92404-860D-4654-BDEA-8BB83E16BCA4}"/>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1" hangingPunct="1"/>
            <a:endParaRPr lang="en-US" altLang="en-US">
              <a:latin typeface="Arial" panose="020B0604020202020204" pitchFamily="34" charset="0"/>
              <a:cs typeface="Arial" panose="020B0604020202020204" pitchFamily="34" charset="0"/>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1" name="Rectangle 7">
            <a:extLst>
              <a:ext uri="{FF2B5EF4-FFF2-40B4-BE49-F238E27FC236}">
                <a16:creationId xmlns:a16="http://schemas.microsoft.com/office/drawing/2014/main" id="{44A304AD-8FD8-42D4-869D-17EE7FFD48E2}"/>
              </a:ext>
            </a:extLst>
          </p:cNvPr>
          <p:cNvSpPr>
            <a:spLocks noGrp="1" noChangeArrowheads="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30000"/>
              </a:spcBef>
              <a:defRPr sz="1200">
                <a:solidFill>
                  <a:schemeClr val="tx1"/>
                </a:solidFill>
                <a:latin typeface="Arial" panose="020B0604020202020204" pitchFamily="34" charset="0"/>
                <a:cs typeface="Arial" panose="020B0604020202020204" pitchFamily="34" charset="0"/>
              </a:defRPr>
            </a:lvl1pPr>
            <a:lvl2pPr marL="742950" indent="-285750">
              <a:spcBef>
                <a:spcPct val="30000"/>
              </a:spcBef>
              <a:defRPr sz="1200">
                <a:solidFill>
                  <a:schemeClr val="tx1"/>
                </a:solidFill>
                <a:latin typeface="Arial" panose="020B0604020202020204" pitchFamily="34" charset="0"/>
                <a:cs typeface="Arial" panose="020B0604020202020204" pitchFamily="34" charset="0"/>
              </a:defRPr>
            </a:lvl2pPr>
            <a:lvl3pPr marL="1143000" indent="-228600">
              <a:spcBef>
                <a:spcPct val="30000"/>
              </a:spcBef>
              <a:defRPr sz="1200">
                <a:solidFill>
                  <a:schemeClr val="tx1"/>
                </a:solidFill>
                <a:latin typeface="Arial" panose="020B0604020202020204" pitchFamily="34" charset="0"/>
                <a:cs typeface="Arial" panose="020B0604020202020204" pitchFamily="34" charset="0"/>
              </a:defRPr>
            </a:lvl3pPr>
            <a:lvl4pPr marL="1600200" indent="-228600">
              <a:spcBef>
                <a:spcPct val="30000"/>
              </a:spcBef>
              <a:defRPr sz="1200">
                <a:solidFill>
                  <a:schemeClr val="tx1"/>
                </a:solidFill>
                <a:latin typeface="Arial" panose="020B0604020202020204" pitchFamily="34" charset="0"/>
                <a:cs typeface="Arial" panose="020B0604020202020204" pitchFamily="34" charset="0"/>
              </a:defRPr>
            </a:lvl4pPr>
            <a:lvl5pPr marL="2057400" indent="-228600">
              <a:spcBef>
                <a:spcPct val="30000"/>
              </a:spcBef>
              <a:defRPr sz="1200">
                <a:solidFill>
                  <a:schemeClr val="tx1"/>
                </a:solidFill>
                <a:latin typeface="Arial" panose="020B0604020202020204" pitchFamily="34" charset="0"/>
                <a:cs typeface="Arial" panose="020B0604020202020204" pitchFamily="34" charset="0"/>
              </a:defRPr>
            </a:lvl5pPr>
            <a:lvl6pPr marL="2514600" indent="-228600" defTabSz="4572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6pPr>
            <a:lvl7pPr marL="2971800" indent="-228600" defTabSz="4572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7pPr>
            <a:lvl8pPr marL="3429000" indent="-228600" defTabSz="4572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8pPr>
            <a:lvl9pPr marL="3886200" indent="-228600" defTabSz="4572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9pPr>
          </a:lstStyle>
          <a:p>
            <a:pPr fontAlgn="base">
              <a:spcBef>
                <a:spcPct val="0"/>
              </a:spcBef>
              <a:spcAft>
                <a:spcPct val="0"/>
              </a:spcAft>
            </a:pPr>
            <a:fld id="{B624AE2B-A5D7-437B-93B1-018555141C26}" type="slidenum">
              <a:rPr lang="en-GB" altLang="en-US" smtClean="0"/>
              <a:pPr fontAlgn="base">
                <a:spcBef>
                  <a:spcPct val="0"/>
                </a:spcBef>
                <a:spcAft>
                  <a:spcPct val="0"/>
                </a:spcAft>
              </a:pPr>
              <a:t>35</a:t>
            </a:fld>
            <a:endParaRPr lang="en-GB" altLang="en-US"/>
          </a:p>
        </p:txBody>
      </p:sp>
      <p:sp>
        <p:nvSpPr>
          <p:cNvPr id="71682" name="Rectangle 2">
            <a:extLst>
              <a:ext uri="{FF2B5EF4-FFF2-40B4-BE49-F238E27FC236}">
                <a16:creationId xmlns:a16="http://schemas.microsoft.com/office/drawing/2014/main" id="{543370C7-3A42-42C6-9A9E-DC752EEB8BD8}"/>
              </a:ext>
            </a:extLst>
          </p:cNvPr>
          <p:cNvSpPr>
            <a:spLocks noRot="1" noChangeArrowheads="1" noTextEdit="1"/>
          </p:cNvSpPr>
          <p:nvPr>
            <p:ph type="sldImg"/>
          </p:nvPr>
        </p:nvSpPr>
        <p:spPr>
          <a:ln/>
        </p:spPr>
      </p:sp>
      <p:sp>
        <p:nvSpPr>
          <p:cNvPr id="71683" name="Rectangle 3">
            <a:extLst>
              <a:ext uri="{FF2B5EF4-FFF2-40B4-BE49-F238E27FC236}">
                <a16:creationId xmlns:a16="http://schemas.microsoft.com/office/drawing/2014/main" id="{82205265-A9D0-4E24-BA9D-D3D29B4ECF09}"/>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1" hangingPunct="1"/>
            <a:endParaRPr lang="en-US" altLang="en-US">
              <a:latin typeface="Arial" panose="020B0604020202020204" pitchFamily="34" charset="0"/>
              <a:cs typeface="Arial" panose="020B0604020202020204" pitchFamily="34" charset="0"/>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3" name="Rectangle 7">
            <a:extLst>
              <a:ext uri="{FF2B5EF4-FFF2-40B4-BE49-F238E27FC236}">
                <a16:creationId xmlns:a16="http://schemas.microsoft.com/office/drawing/2014/main" id="{E5C2D92D-8F2A-40FD-93A2-782F55C610FC}"/>
              </a:ext>
            </a:extLst>
          </p:cNvPr>
          <p:cNvSpPr>
            <a:spLocks noGrp="1" noChangeArrowheads="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30000"/>
              </a:spcBef>
              <a:defRPr sz="1200">
                <a:solidFill>
                  <a:schemeClr val="tx1"/>
                </a:solidFill>
                <a:latin typeface="Arial" panose="020B0604020202020204" pitchFamily="34" charset="0"/>
                <a:cs typeface="Arial" panose="020B0604020202020204" pitchFamily="34" charset="0"/>
              </a:defRPr>
            </a:lvl1pPr>
            <a:lvl2pPr marL="742950" indent="-285750">
              <a:spcBef>
                <a:spcPct val="30000"/>
              </a:spcBef>
              <a:defRPr sz="1200">
                <a:solidFill>
                  <a:schemeClr val="tx1"/>
                </a:solidFill>
                <a:latin typeface="Arial" panose="020B0604020202020204" pitchFamily="34" charset="0"/>
                <a:cs typeface="Arial" panose="020B0604020202020204" pitchFamily="34" charset="0"/>
              </a:defRPr>
            </a:lvl2pPr>
            <a:lvl3pPr marL="1143000" indent="-228600">
              <a:spcBef>
                <a:spcPct val="30000"/>
              </a:spcBef>
              <a:defRPr sz="1200">
                <a:solidFill>
                  <a:schemeClr val="tx1"/>
                </a:solidFill>
                <a:latin typeface="Arial" panose="020B0604020202020204" pitchFamily="34" charset="0"/>
                <a:cs typeface="Arial" panose="020B0604020202020204" pitchFamily="34" charset="0"/>
              </a:defRPr>
            </a:lvl3pPr>
            <a:lvl4pPr marL="1600200" indent="-228600">
              <a:spcBef>
                <a:spcPct val="30000"/>
              </a:spcBef>
              <a:defRPr sz="1200">
                <a:solidFill>
                  <a:schemeClr val="tx1"/>
                </a:solidFill>
                <a:latin typeface="Arial" panose="020B0604020202020204" pitchFamily="34" charset="0"/>
                <a:cs typeface="Arial" panose="020B0604020202020204" pitchFamily="34" charset="0"/>
              </a:defRPr>
            </a:lvl4pPr>
            <a:lvl5pPr marL="2057400" indent="-228600">
              <a:spcBef>
                <a:spcPct val="30000"/>
              </a:spcBef>
              <a:defRPr sz="1200">
                <a:solidFill>
                  <a:schemeClr val="tx1"/>
                </a:solidFill>
                <a:latin typeface="Arial" panose="020B0604020202020204" pitchFamily="34" charset="0"/>
                <a:cs typeface="Arial" panose="020B0604020202020204" pitchFamily="34" charset="0"/>
              </a:defRPr>
            </a:lvl5pPr>
            <a:lvl6pPr marL="2514600" indent="-228600" defTabSz="4572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6pPr>
            <a:lvl7pPr marL="2971800" indent="-228600" defTabSz="4572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7pPr>
            <a:lvl8pPr marL="3429000" indent="-228600" defTabSz="4572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8pPr>
            <a:lvl9pPr marL="3886200" indent="-228600" defTabSz="4572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9pPr>
          </a:lstStyle>
          <a:p>
            <a:pPr fontAlgn="base">
              <a:spcBef>
                <a:spcPct val="0"/>
              </a:spcBef>
              <a:spcAft>
                <a:spcPct val="0"/>
              </a:spcAft>
            </a:pPr>
            <a:fld id="{38E0E12F-719C-4188-B25C-CC016DAFEC66}" type="slidenum">
              <a:rPr lang="en-GB" altLang="en-US" smtClean="0"/>
              <a:pPr fontAlgn="base">
                <a:spcBef>
                  <a:spcPct val="0"/>
                </a:spcBef>
                <a:spcAft>
                  <a:spcPct val="0"/>
                </a:spcAft>
              </a:pPr>
              <a:t>37</a:t>
            </a:fld>
            <a:endParaRPr lang="en-GB" altLang="en-US"/>
          </a:p>
        </p:txBody>
      </p:sp>
      <p:sp>
        <p:nvSpPr>
          <p:cNvPr id="74754" name="Rectangle 2">
            <a:extLst>
              <a:ext uri="{FF2B5EF4-FFF2-40B4-BE49-F238E27FC236}">
                <a16:creationId xmlns:a16="http://schemas.microsoft.com/office/drawing/2014/main" id="{3496048E-B104-4E20-9D93-F03AE4CF56B3}"/>
              </a:ext>
            </a:extLst>
          </p:cNvPr>
          <p:cNvSpPr>
            <a:spLocks noRot="1" noChangeArrowheads="1" noTextEdit="1"/>
          </p:cNvSpPr>
          <p:nvPr>
            <p:ph type="sldImg"/>
          </p:nvPr>
        </p:nvSpPr>
        <p:spPr>
          <a:ln/>
        </p:spPr>
      </p:sp>
      <p:sp>
        <p:nvSpPr>
          <p:cNvPr id="74755" name="Rectangle 3">
            <a:extLst>
              <a:ext uri="{FF2B5EF4-FFF2-40B4-BE49-F238E27FC236}">
                <a16:creationId xmlns:a16="http://schemas.microsoft.com/office/drawing/2014/main" id="{52F58D7A-E10D-4DF2-B452-4258CC799861}"/>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1" hangingPunct="1"/>
            <a:endParaRPr lang="en-US" altLang="en-US">
              <a:latin typeface="Arial" panose="020B0604020202020204" pitchFamily="34" charset="0"/>
              <a:cs typeface="Arial" panose="020B0604020202020204" pitchFamily="34" charset="0"/>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5" name="Rectangle 7">
            <a:extLst>
              <a:ext uri="{FF2B5EF4-FFF2-40B4-BE49-F238E27FC236}">
                <a16:creationId xmlns:a16="http://schemas.microsoft.com/office/drawing/2014/main" id="{F8BF8E8A-1F33-48A1-BA0B-9531EA531E12}"/>
              </a:ext>
            </a:extLst>
          </p:cNvPr>
          <p:cNvSpPr>
            <a:spLocks noGrp="1" noChangeArrowheads="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30000"/>
              </a:spcBef>
              <a:defRPr sz="1200">
                <a:solidFill>
                  <a:schemeClr val="tx1"/>
                </a:solidFill>
                <a:latin typeface="Arial" panose="020B0604020202020204" pitchFamily="34" charset="0"/>
                <a:cs typeface="Arial" panose="020B0604020202020204" pitchFamily="34" charset="0"/>
              </a:defRPr>
            </a:lvl1pPr>
            <a:lvl2pPr marL="742950" indent="-285750">
              <a:spcBef>
                <a:spcPct val="30000"/>
              </a:spcBef>
              <a:defRPr sz="1200">
                <a:solidFill>
                  <a:schemeClr val="tx1"/>
                </a:solidFill>
                <a:latin typeface="Arial" panose="020B0604020202020204" pitchFamily="34" charset="0"/>
                <a:cs typeface="Arial" panose="020B0604020202020204" pitchFamily="34" charset="0"/>
              </a:defRPr>
            </a:lvl2pPr>
            <a:lvl3pPr marL="1143000" indent="-228600">
              <a:spcBef>
                <a:spcPct val="30000"/>
              </a:spcBef>
              <a:defRPr sz="1200">
                <a:solidFill>
                  <a:schemeClr val="tx1"/>
                </a:solidFill>
                <a:latin typeface="Arial" panose="020B0604020202020204" pitchFamily="34" charset="0"/>
                <a:cs typeface="Arial" panose="020B0604020202020204" pitchFamily="34" charset="0"/>
              </a:defRPr>
            </a:lvl3pPr>
            <a:lvl4pPr marL="1600200" indent="-228600">
              <a:spcBef>
                <a:spcPct val="30000"/>
              </a:spcBef>
              <a:defRPr sz="1200">
                <a:solidFill>
                  <a:schemeClr val="tx1"/>
                </a:solidFill>
                <a:latin typeface="Arial" panose="020B0604020202020204" pitchFamily="34" charset="0"/>
                <a:cs typeface="Arial" panose="020B0604020202020204" pitchFamily="34" charset="0"/>
              </a:defRPr>
            </a:lvl4pPr>
            <a:lvl5pPr marL="2057400" indent="-228600">
              <a:spcBef>
                <a:spcPct val="30000"/>
              </a:spcBef>
              <a:defRPr sz="1200">
                <a:solidFill>
                  <a:schemeClr val="tx1"/>
                </a:solidFill>
                <a:latin typeface="Arial" panose="020B0604020202020204" pitchFamily="34" charset="0"/>
                <a:cs typeface="Arial" panose="020B0604020202020204" pitchFamily="34" charset="0"/>
              </a:defRPr>
            </a:lvl5pPr>
            <a:lvl6pPr marL="2514600" indent="-228600" defTabSz="4572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6pPr>
            <a:lvl7pPr marL="2971800" indent="-228600" defTabSz="4572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7pPr>
            <a:lvl8pPr marL="3429000" indent="-228600" defTabSz="4572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8pPr>
            <a:lvl9pPr marL="3886200" indent="-228600" defTabSz="4572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9pPr>
          </a:lstStyle>
          <a:p>
            <a:pPr fontAlgn="base">
              <a:spcBef>
                <a:spcPct val="0"/>
              </a:spcBef>
              <a:spcAft>
                <a:spcPct val="0"/>
              </a:spcAft>
            </a:pPr>
            <a:fld id="{0A517CC5-DCD9-4CAC-98BD-EAF2EF58F954}" type="slidenum">
              <a:rPr lang="en-GB" altLang="en-US" smtClean="0"/>
              <a:pPr fontAlgn="base">
                <a:spcBef>
                  <a:spcPct val="0"/>
                </a:spcBef>
                <a:spcAft>
                  <a:spcPct val="0"/>
                </a:spcAft>
              </a:pPr>
              <a:t>39</a:t>
            </a:fld>
            <a:endParaRPr lang="en-GB" altLang="en-US"/>
          </a:p>
        </p:txBody>
      </p:sp>
      <p:sp>
        <p:nvSpPr>
          <p:cNvPr id="77826" name="Rectangle 2">
            <a:extLst>
              <a:ext uri="{FF2B5EF4-FFF2-40B4-BE49-F238E27FC236}">
                <a16:creationId xmlns:a16="http://schemas.microsoft.com/office/drawing/2014/main" id="{7D1553DE-AB92-4287-A22E-5B342BB3E58F}"/>
              </a:ext>
            </a:extLst>
          </p:cNvPr>
          <p:cNvSpPr>
            <a:spLocks noRot="1" noChangeArrowheads="1" noTextEdit="1"/>
          </p:cNvSpPr>
          <p:nvPr>
            <p:ph type="sldImg"/>
          </p:nvPr>
        </p:nvSpPr>
        <p:spPr>
          <a:ln/>
        </p:spPr>
      </p:sp>
      <p:sp>
        <p:nvSpPr>
          <p:cNvPr id="77827" name="Rectangle 3">
            <a:extLst>
              <a:ext uri="{FF2B5EF4-FFF2-40B4-BE49-F238E27FC236}">
                <a16:creationId xmlns:a16="http://schemas.microsoft.com/office/drawing/2014/main" id="{5D8BDAB4-60E0-4519-A181-6B996AA22939}"/>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1" hangingPunct="1"/>
            <a:endParaRPr lang="en-US" altLang="en-US">
              <a:latin typeface="Arial" panose="020B0604020202020204" pitchFamily="34" charset="0"/>
              <a:cs typeface="Arial" panose="020B0604020202020204" pitchFamily="34" charset="0"/>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3" name="Rectangle 7">
            <a:extLst>
              <a:ext uri="{FF2B5EF4-FFF2-40B4-BE49-F238E27FC236}">
                <a16:creationId xmlns:a16="http://schemas.microsoft.com/office/drawing/2014/main" id="{1D2A03C0-E588-4E23-87BE-BD11D509EA27}"/>
              </a:ext>
            </a:extLst>
          </p:cNvPr>
          <p:cNvSpPr>
            <a:spLocks noGrp="1" noChangeArrowheads="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a:solidFill>
                  <a:schemeClr val="tx1"/>
                </a:solidFill>
                <a:latin typeface="Gill Sans MT" panose="020B0502020104020203" pitchFamily="34" charset="0"/>
              </a:defRPr>
            </a:lvl1pPr>
            <a:lvl2pPr marL="742950" indent="-285750">
              <a:defRPr>
                <a:solidFill>
                  <a:schemeClr val="tx1"/>
                </a:solidFill>
                <a:latin typeface="Gill Sans MT" panose="020B0502020104020203" pitchFamily="34" charset="0"/>
              </a:defRPr>
            </a:lvl2pPr>
            <a:lvl3pPr marL="1143000" indent="-228600">
              <a:defRPr>
                <a:solidFill>
                  <a:schemeClr val="tx1"/>
                </a:solidFill>
                <a:latin typeface="Gill Sans MT" panose="020B0502020104020203" pitchFamily="34" charset="0"/>
              </a:defRPr>
            </a:lvl3pPr>
            <a:lvl4pPr marL="1600200" indent="-228600">
              <a:defRPr>
                <a:solidFill>
                  <a:schemeClr val="tx1"/>
                </a:solidFill>
                <a:latin typeface="Gill Sans MT" panose="020B0502020104020203" pitchFamily="34" charset="0"/>
              </a:defRPr>
            </a:lvl4pPr>
            <a:lvl5pPr marL="2057400" indent="-228600">
              <a:defRPr>
                <a:solidFill>
                  <a:schemeClr val="tx1"/>
                </a:solidFill>
                <a:latin typeface="Gill Sans MT" panose="020B0502020104020203" pitchFamily="34" charset="0"/>
              </a:defRPr>
            </a:lvl5pPr>
            <a:lvl6pPr marL="2514600" indent="-228600" defTabSz="457200" eaLnBrk="0" fontAlgn="base" hangingPunct="0">
              <a:spcBef>
                <a:spcPct val="0"/>
              </a:spcBef>
              <a:spcAft>
                <a:spcPct val="0"/>
              </a:spcAft>
              <a:defRPr>
                <a:solidFill>
                  <a:schemeClr val="tx1"/>
                </a:solidFill>
                <a:latin typeface="Gill Sans MT" panose="020B0502020104020203" pitchFamily="34" charset="0"/>
              </a:defRPr>
            </a:lvl6pPr>
            <a:lvl7pPr marL="2971800" indent="-228600" defTabSz="457200" eaLnBrk="0" fontAlgn="base" hangingPunct="0">
              <a:spcBef>
                <a:spcPct val="0"/>
              </a:spcBef>
              <a:spcAft>
                <a:spcPct val="0"/>
              </a:spcAft>
              <a:defRPr>
                <a:solidFill>
                  <a:schemeClr val="tx1"/>
                </a:solidFill>
                <a:latin typeface="Gill Sans MT" panose="020B0502020104020203" pitchFamily="34" charset="0"/>
              </a:defRPr>
            </a:lvl7pPr>
            <a:lvl8pPr marL="3429000" indent="-228600" defTabSz="457200" eaLnBrk="0" fontAlgn="base" hangingPunct="0">
              <a:spcBef>
                <a:spcPct val="0"/>
              </a:spcBef>
              <a:spcAft>
                <a:spcPct val="0"/>
              </a:spcAft>
              <a:defRPr>
                <a:solidFill>
                  <a:schemeClr val="tx1"/>
                </a:solidFill>
                <a:latin typeface="Gill Sans MT" panose="020B0502020104020203" pitchFamily="34" charset="0"/>
              </a:defRPr>
            </a:lvl8pPr>
            <a:lvl9pPr marL="3886200" indent="-228600" defTabSz="457200" eaLnBrk="0" fontAlgn="base" hangingPunct="0">
              <a:spcBef>
                <a:spcPct val="0"/>
              </a:spcBef>
              <a:spcAft>
                <a:spcPct val="0"/>
              </a:spcAft>
              <a:defRPr>
                <a:solidFill>
                  <a:schemeClr val="tx1"/>
                </a:solidFill>
                <a:latin typeface="Gill Sans MT" panose="020B0502020104020203" pitchFamily="34" charset="0"/>
              </a:defRPr>
            </a:lvl9pPr>
          </a:lstStyle>
          <a:p>
            <a:pPr fontAlgn="base">
              <a:spcBef>
                <a:spcPct val="0"/>
              </a:spcBef>
              <a:spcAft>
                <a:spcPct val="0"/>
              </a:spcAft>
            </a:pPr>
            <a:fld id="{3F252901-3526-4E06-A319-7D1C88CA1C60}" type="slidenum">
              <a:rPr lang="en-GB" altLang="en-US" smtClean="0">
                <a:latin typeface="Calibri" panose="020F0502020204030204" pitchFamily="34" charset="0"/>
              </a:rPr>
              <a:pPr fontAlgn="base">
                <a:spcBef>
                  <a:spcPct val="0"/>
                </a:spcBef>
                <a:spcAft>
                  <a:spcPct val="0"/>
                </a:spcAft>
              </a:pPr>
              <a:t>40</a:t>
            </a:fld>
            <a:endParaRPr lang="en-GB" altLang="en-US">
              <a:latin typeface="Calibri" panose="020F0502020204030204" pitchFamily="34" charset="0"/>
            </a:endParaRPr>
          </a:p>
        </p:txBody>
      </p:sp>
      <p:sp>
        <p:nvSpPr>
          <p:cNvPr id="79874" name="Rectangle 2">
            <a:extLst>
              <a:ext uri="{FF2B5EF4-FFF2-40B4-BE49-F238E27FC236}">
                <a16:creationId xmlns:a16="http://schemas.microsoft.com/office/drawing/2014/main" id="{3B53F858-AB85-4138-842B-EE529C0B14A8}"/>
              </a:ext>
            </a:extLst>
          </p:cNvPr>
          <p:cNvSpPr>
            <a:spLocks noRot="1" noChangeArrowheads="1" noTextEdit="1"/>
          </p:cNvSpPr>
          <p:nvPr>
            <p:ph type="sldImg"/>
          </p:nvPr>
        </p:nvSpPr>
        <p:spPr>
          <a:ln/>
        </p:spPr>
      </p:sp>
      <p:sp>
        <p:nvSpPr>
          <p:cNvPr id="79875" name="Rectangle 3">
            <a:extLst>
              <a:ext uri="{FF2B5EF4-FFF2-40B4-BE49-F238E27FC236}">
                <a16:creationId xmlns:a16="http://schemas.microsoft.com/office/drawing/2014/main" id="{D38825AC-3E34-4DE4-B70C-7F950B2AFCFF}"/>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ltLang="en-US">
              <a:latin typeface="Arial" panose="020B0604020202020204" pitchFamily="34" charset="0"/>
              <a:cs typeface="Arial" panose="020B0604020202020204" pitchFamily="34" charset="0"/>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5" name="Rectangle 7">
            <a:extLst>
              <a:ext uri="{FF2B5EF4-FFF2-40B4-BE49-F238E27FC236}">
                <a16:creationId xmlns:a16="http://schemas.microsoft.com/office/drawing/2014/main" id="{8A918712-377A-405C-874C-0C75A24DD055}"/>
              </a:ext>
            </a:extLst>
          </p:cNvPr>
          <p:cNvSpPr>
            <a:spLocks noGrp="1" noChangeArrowheads="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30000"/>
              </a:spcBef>
              <a:defRPr sz="1200">
                <a:solidFill>
                  <a:schemeClr val="tx1"/>
                </a:solidFill>
                <a:latin typeface="Arial" panose="020B0604020202020204" pitchFamily="34" charset="0"/>
                <a:cs typeface="Arial" panose="020B0604020202020204" pitchFamily="34" charset="0"/>
              </a:defRPr>
            </a:lvl1pPr>
            <a:lvl2pPr marL="742950" indent="-285750">
              <a:spcBef>
                <a:spcPct val="30000"/>
              </a:spcBef>
              <a:defRPr sz="1200">
                <a:solidFill>
                  <a:schemeClr val="tx1"/>
                </a:solidFill>
                <a:latin typeface="Arial" panose="020B0604020202020204" pitchFamily="34" charset="0"/>
                <a:cs typeface="Arial" panose="020B0604020202020204" pitchFamily="34" charset="0"/>
              </a:defRPr>
            </a:lvl2pPr>
            <a:lvl3pPr marL="1143000" indent="-228600">
              <a:spcBef>
                <a:spcPct val="30000"/>
              </a:spcBef>
              <a:defRPr sz="1200">
                <a:solidFill>
                  <a:schemeClr val="tx1"/>
                </a:solidFill>
                <a:latin typeface="Arial" panose="020B0604020202020204" pitchFamily="34" charset="0"/>
                <a:cs typeface="Arial" panose="020B0604020202020204" pitchFamily="34" charset="0"/>
              </a:defRPr>
            </a:lvl3pPr>
            <a:lvl4pPr marL="1600200" indent="-228600">
              <a:spcBef>
                <a:spcPct val="30000"/>
              </a:spcBef>
              <a:defRPr sz="1200">
                <a:solidFill>
                  <a:schemeClr val="tx1"/>
                </a:solidFill>
                <a:latin typeface="Arial" panose="020B0604020202020204" pitchFamily="34" charset="0"/>
                <a:cs typeface="Arial" panose="020B0604020202020204" pitchFamily="34" charset="0"/>
              </a:defRPr>
            </a:lvl4pPr>
            <a:lvl5pPr marL="2057400" indent="-228600">
              <a:spcBef>
                <a:spcPct val="30000"/>
              </a:spcBef>
              <a:defRPr sz="1200">
                <a:solidFill>
                  <a:schemeClr val="tx1"/>
                </a:solidFill>
                <a:latin typeface="Arial" panose="020B0604020202020204" pitchFamily="34" charset="0"/>
                <a:cs typeface="Arial" panose="020B0604020202020204" pitchFamily="34" charset="0"/>
              </a:defRPr>
            </a:lvl5pPr>
            <a:lvl6pPr marL="2514600" indent="-228600" defTabSz="4572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6pPr>
            <a:lvl7pPr marL="2971800" indent="-228600" defTabSz="4572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7pPr>
            <a:lvl8pPr marL="3429000" indent="-228600" defTabSz="4572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8pPr>
            <a:lvl9pPr marL="3886200" indent="-228600" defTabSz="4572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9pPr>
          </a:lstStyle>
          <a:p>
            <a:pPr fontAlgn="base">
              <a:spcBef>
                <a:spcPct val="0"/>
              </a:spcBef>
              <a:spcAft>
                <a:spcPct val="0"/>
              </a:spcAft>
            </a:pPr>
            <a:fld id="{D1AE08FA-0CBC-4CA4-920E-0439A9D57F42}" type="slidenum">
              <a:rPr lang="en-GB" altLang="en-US" smtClean="0"/>
              <a:pPr fontAlgn="base">
                <a:spcBef>
                  <a:spcPct val="0"/>
                </a:spcBef>
                <a:spcAft>
                  <a:spcPct val="0"/>
                </a:spcAft>
              </a:pPr>
              <a:t>42</a:t>
            </a:fld>
            <a:endParaRPr lang="en-GB" altLang="en-US"/>
          </a:p>
        </p:txBody>
      </p:sp>
      <p:sp>
        <p:nvSpPr>
          <p:cNvPr id="82946" name="Rectangle 2">
            <a:extLst>
              <a:ext uri="{FF2B5EF4-FFF2-40B4-BE49-F238E27FC236}">
                <a16:creationId xmlns:a16="http://schemas.microsoft.com/office/drawing/2014/main" id="{BBF1CF72-70C0-4A6F-9B6D-487E8216E894}"/>
              </a:ext>
            </a:extLst>
          </p:cNvPr>
          <p:cNvSpPr>
            <a:spLocks noRot="1" noChangeArrowheads="1" noTextEdit="1"/>
          </p:cNvSpPr>
          <p:nvPr>
            <p:ph type="sldImg"/>
          </p:nvPr>
        </p:nvSpPr>
        <p:spPr>
          <a:ln/>
        </p:spPr>
      </p:sp>
      <p:sp>
        <p:nvSpPr>
          <p:cNvPr id="82947" name="Rectangle 3">
            <a:extLst>
              <a:ext uri="{FF2B5EF4-FFF2-40B4-BE49-F238E27FC236}">
                <a16:creationId xmlns:a16="http://schemas.microsoft.com/office/drawing/2014/main" id="{61E3A77B-78C1-4D66-89DE-F7C9763EB613}"/>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1" hangingPunct="1"/>
            <a:endParaRPr lang="en-US" altLang="en-US">
              <a:latin typeface="Arial" panose="020B0604020202020204" pitchFamily="34" charset="0"/>
              <a:cs typeface="Arial" panose="020B0604020202020204" pitchFamily="34" charset="0"/>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3" name="Rectangle 7">
            <a:extLst>
              <a:ext uri="{FF2B5EF4-FFF2-40B4-BE49-F238E27FC236}">
                <a16:creationId xmlns:a16="http://schemas.microsoft.com/office/drawing/2014/main" id="{0DCCD356-8BD1-4291-90A1-4B93BC8E659F}"/>
              </a:ext>
            </a:extLst>
          </p:cNvPr>
          <p:cNvSpPr>
            <a:spLocks noGrp="1" noChangeArrowheads="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30000"/>
              </a:spcBef>
              <a:defRPr sz="1200">
                <a:solidFill>
                  <a:schemeClr val="tx1"/>
                </a:solidFill>
                <a:latin typeface="Arial" panose="020B0604020202020204" pitchFamily="34" charset="0"/>
                <a:cs typeface="Arial" panose="020B0604020202020204" pitchFamily="34" charset="0"/>
              </a:defRPr>
            </a:lvl1pPr>
            <a:lvl2pPr marL="742950" indent="-285750">
              <a:spcBef>
                <a:spcPct val="30000"/>
              </a:spcBef>
              <a:defRPr sz="1200">
                <a:solidFill>
                  <a:schemeClr val="tx1"/>
                </a:solidFill>
                <a:latin typeface="Arial" panose="020B0604020202020204" pitchFamily="34" charset="0"/>
                <a:cs typeface="Arial" panose="020B0604020202020204" pitchFamily="34" charset="0"/>
              </a:defRPr>
            </a:lvl2pPr>
            <a:lvl3pPr marL="1143000" indent="-228600">
              <a:spcBef>
                <a:spcPct val="30000"/>
              </a:spcBef>
              <a:defRPr sz="1200">
                <a:solidFill>
                  <a:schemeClr val="tx1"/>
                </a:solidFill>
                <a:latin typeface="Arial" panose="020B0604020202020204" pitchFamily="34" charset="0"/>
                <a:cs typeface="Arial" panose="020B0604020202020204" pitchFamily="34" charset="0"/>
              </a:defRPr>
            </a:lvl3pPr>
            <a:lvl4pPr marL="1600200" indent="-228600">
              <a:spcBef>
                <a:spcPct val="30000"/>
              </a:spcBef>
              <a:defRPr sz="1200">
                <a:solidFill>
                  <a:schemeClr val="tx1"/>
                </a:solidFill>
                <a:latin typeface="Arial" panose="020B0604020202020204" pitchFamily="34" charset="0"/>
                <a:cs typeface="Arial" panose="020B0604020202020204" pitchFamily="34" charset="0"/>
              </a:defRPr>
            </a:lvl4pPr>
            <a:lvl5pPr marL="2057400" indent="-228600">
              <a:spcBef>
                <a:spcPct val="30000"/>
              </a:spcBef>
              <a:defRPr sz="1200">
                <a:solidFill>
                  <a:schemeClr val="tx1"/>
                </a:solidFill>
                <a:latin typeface="Arial" panose="020B0604020202020204" pitchFamily="34" charset="0"/>
                <a:cs typeface="Arial" panose="020B0604020202020204" pitchFamily="34" charset="0"/>
              </a:defRPr>
            </a:lvl5pPr>
            <a:lvl6pPr marL="2514600" indent="-228600" defTabSz="4572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6pPr>
            <a:lvl7pPr marL="2971800" indent="-228600" defTabSz="4572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7pPr>
            <a:lvl8pPr marL="3429000" indent="-228600" defTabSz="4572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8pPr>
            <a:lvl9pPr marL="3886200" indent="-228600" defTabSz="4572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9pPr>
          </a:lstStyle>
          <a:p>
            <a:pPr fontAlgn="base">
              <a:spcBef>
                <a:spcPct val="0"/>
              </a:spcBef>
              <a:spcAft>
                <a:spcPct val="0"/>
              </a:spcAft>
            </a:pPr>
            <a:fld id="{200A8465-87C6-4968-A851-06AEFC71C763}" type="slidenum">
              <a:rPr lang="en-GB" altLang="en-US" smtClean="0"/>
              <a:pPr fontAlgn="base">
                <a:spcBef>
                  <a:spcPct val="0"/>
                </a:spcBef>
                <a:spcAft>
                  <a:spcPct val="0"/>
                </a:spcAft>
              </a:pPr>
              <a:t>43</a:t>
            </a:fld>
            <a:endParaRPr lang="en-GB" altLang="en-US"/>
          </a:p>
        </p:txBody>
      </p:sp>
      <p:sp>
        <p:nvSpPr>
          <p:cNvPr id="84994" name="Rectangle 2">
            <a:extLst>
              <a:ext uri="{FF2B5EF4-FFF2-40B4-BE49-F238E27FC236}">
                <a16:creationId xmlns:a16="http://schemas.microsoft.com/office/drawing/2014/main" id="{EAB23FED-5245-4342-998D-3B10EEB92898}"/>
              </a:ext>
            </a:extLst>
          </p:cNvPr>
          <p:cNvSpPr>
            <a:spLocks noRot="1" noChangeArrowheads="1" noTextEdit="1"/>
          </p:cNvSpPr>
          <p:nvPr>
            <p:ph type="sldImg"/>
          </p:nvPr>
        </p:nvSpPr>
        <p:spPr>
          <a:ln/>
        </p:spPr>
      </p:sp>
      <p:sp>
        <p:nvSpPr>
          <p:cNvPr id="84995" name="Rectangle 3">
            <a:extLst>
              <a:ext uri="{FF2B5EF4-FFF2-40B4-BE49-F238E27FC236}">
                <a16:creationId xmlns:a16="http://schemas.microsoft.com/office/drawing/2014/main" id="{CA73E28E-51F3-4958-88DD-D6ED6D6C344D}"/>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1" hangingPunct="1"/>
            <a:endParaRPr lang="en-US" altLang="en-US">
              <a:latin typeface="Arial" panose="020B0604020202020204" pitchFamily="34" charset="0"/>
              <a:cs typeface="Arial" panose="020B0604020202020204" pitchFamily="34" charset="0"/>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1" name="Rectangle 7">
            <a:extLst>
              <a:ext uri="{FF2B5EF4-FFF2-40B4-BE49-F238E27FC236}">
                <a16:creationId xmlns:a16="http://schemas.microsoft.com/office/drawing/2014/main" id="{6F648439-3724-415D-88FA-2A99DE338121}"/>
              </a:ext>
            </a:extLst>
          </p:cNvPr>
          <p:cNvSpPr>
            <a:spLocks noGrp="1" noChangeArrowheads="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30000"/>
              </a:spcBef>
              <a:defRPr sz="1200">
                <a:solidFill>
                  <a:schemeClr val="tx1"/>
                </a:solidFill>
                <a:latin typeface="Arial" panose="020B0604020202020204" pitchFamily="34" charset="0"/>
                <a:cs typeface="Arial" panose="020B0604020202020204" pitchFamily="34" charset="0"/>
              </a:defRPr>
            </a:lvl1pPr>
            <a:lvl2pPr marL="742950" indent="-285750">
              <a:spcBef>
                <a:spcPct val="30000"/>
              </a:spcBef>
              <a:defRPr sz="1200">
                <a:solidFill>
                  <a:schemeClr val="tx1"/>
                </a:solidFill>
                <a:latin typeface="Arial" panose="020B0604020202020204" pitchFamily="34" charset="0"/>
                <a:cs typeface="Arial" panose="020B0604020202020204" pitchFamily="34" charset="0"/>
              </a:defRPr>
            </a:lvl2pPr>
            <a:lvl3pPr marL="1143000" indent="-228600">
              <a:spcBef>
                <a:spcPct val="30000"/>
              </a:spcBef>
              <a:defRPr sz="1200">
                <a:solidFill>
                  <a:schemeClr val="tx1"/>
                </a:solidFill>
                <a:latin typeface="Arial" panose="020B0604020202020204" pitchFamily="34" charset="0"/>
                <a:cs typeface="Arial" panose="020B0604020202020204" pitchFamily="34" charset="0"/>
              </a:defRPr>
            </a:lvl3pPr>
            <a:lvl4pPr marL="1600200" indent="-228600">
              <a:spcBef>
                <a:spcPct val="30000"/>
              </a:spcBef>
              <a:defRPr sz="1200">
                <a:solidFill>
                  <a:schemeClr val="tx1"/>
                </a:solidFill>
                <a:latin typeface="Arial" panose="020B0604020202020204" pitchFamily="34" charset="0"/>
                <a:cs typeface="Arial" panose="020B0604020202020204" pitchFamily="34" charset="0"/>
              </a:defRPr>
            </a:lvl4pPr>
            <a:lvl5pPr marL="2057400" indent="-228600">
              <a:spcBef>
                <a:spcPct val="30000"/>
              </a:spcBef>
              <a:defRPr sz="1200">
                <a:solidFill>
                  <a:schemeClr val="tx1"/>
                </a:solidFill>
                <a:latin typeface="Arial" panose="020B0604020202020204" pitchFamily="34" charset="0"/>
                <a:cs typeface="Arial" panose="020B0604020202020204" pitchFamily="34" charset="0"/>
              </a:defRPr>
            </a:lvl5pPr>
            <a:lvl6pPr marL="2514600" indent="-228600" defTabSz="4572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6pPr>
            <a:lvl7pPr marL="2971800" indent="-228600" defTabSz="4572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7pPr>
            <a:lvl8pPr marL="3429000" indent="-228600" defTabSz="4572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8pPr>
            <a:lvl9pPr marL="3886200" indent="-228600" defTabSz="4572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9pPr>
          </a:lstStyle>
          <a:p>
            <a:pPr fontAlgn="base">
              <a:spcBef>
                <a:spcPct val="0"/>
              </a:spcBef>
              <a:spcAft>
                <a:spcPct val="0"/>
              </a:spcAft>
            </a:pPr>
            <a:fld id="{E4AFF4FE-1564-44A1-8D3A-B6E4C5742D82}" type="slidenum">
              <a:rPr lang="en-GB" altLang="en-US" smtClean="0"/>
              <a:pPr fontAlgn="base">
                <a:spcBef>
                  <a:spcPct val="0"/>
                </a:spcBef>
                <a:spcAft>
                  <a:spcPct val="0"/>
                </a:spcAft>
              </a:pPr>
              <a:t>44</a:t>
            </a:fld>
            <a:endParaRPr lang="en-GB" altLang="en-US"/>
          </a:p>
        </p:txBody>
      </p:sp>
      <p:sp>
        <p:nvSpPr>
          <p:cNvPr id="87042" name="Rectangle 2">
            <a:extLst>
              <a:ext uri="{FF2B5EF4-FFF2-40B4-BE49-F238E27FC236}">
                <a16:creationId xmlns:a16="http://schemas.microsoft.com/office/drawing/2014/main" id="{8823D0AF-6B79-4294-9D08-CDA2D5E0A020}"/>
              </a:ext>
            </a:extLst>
          </p:cNvPr>
          <p:cNvSpPr>
            <a:spLocks noRot="1" noChangeArrowheads="1" noTextEdit="1"/>
          </p:cNvSpPr>
          <p:nvPr>
            <p:ph type="sldImg"/>
          </p:nvPr>
        </p:nvSpPr>
        <p:spPr>
          <a:ln/>
        </p:spPr>
      </p:sp>
      <p:sp>
        <p:nvSpPr>
          <p:cNvPr id="87043" name="Rectangle 3">
            <a:extLst>
              <a:ext uri="{FF2B5EF4-FFF2-40B4-BE49-F238E27FC236}">
                <a16:creationId xmlns:a16="http://schemas.microsoft.com/office/drawing/2014/main" id="{64A6CFDA-34B4-4C8D-92A5-CF76E121FE6A}"/>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1" hangingPunct="1"/>
            <a:endParaRPr lang="en-US" altLang="en-US">
              <a:latin typeface="Arial" panose="020B0604020202020204" pitchFamily="34" charset="0"/>
              <a:cs typeface="Arial" panose="020B0604020202020204" pitchFamily="34" charset="0"/>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89" name="Rectangle 7">
            <a:extLst>
              <a:ext uri="{FF2B5EF4-FFF2-40B4-BE49-F238E27FC236}">
                <a16:creationId xmlns:a16="http://schemas.microsoft.com/office/drawing/2014/main" id="{110A6A5B-8A10-4B4B-9CC8-9997CE271313}"/>
              </a:ext>
            </a:extLst>
          </p:cNvPr>
          <p:cNvSpPr>
            <a:spLocks noGrp="1" noChangeArrowheads="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30000"/>
              </a:spcBef>
              <a:defRPr sz="1200">
                <a:solidFill>
                  <a:schemeClr val="tx1"/>
                </a:solidFill>
                <a:latin typeface="Arial" panose="020B0604020202020204" pitchFamily="34" charset="0"/>
                <a:cs typeface="Arial" panose="020B0604020202020204" pitchFamily="34" charset="0"/>
              </a:defRPr>
            </a:lvl1pPr>
            <a:lvl2pPr marL="742950" indent="-285750">
              <a:spcBef>
                <a:spcPct val="30000"/>
              </a:spcBef>
              <a:defRPr sz="1200">
                <a:solidFill>
                  <a:schemeClr val="tx1"/>
                </a:solidFill>
                <a:latin typeface="Arial" panose="020B0604020202020204" pitchFamily="34" charset="0"/>
                <a:cs typeface="Arial" panose="020B0604020202020204" pitchFamily="34" charset="0"/>
              </a:defRPr>
            </a:lvl2pPr>
            <a:lvl3pPr marL="1143000" indent="-228600">
              <a:spcBef>
                <a:spcPct val="30000"/>
              </a:spcBef>
              <a:defRPr sz="1200">
                <a:solidFill>
                  <a:schemeClr val="tx1"/>
                </a:solidFill>
                <a:latin typeface="Arial" panose="020B0604020202020204" pitchFamily="34" charset="0"/>
                <a:cs typeface="Arial" panose="020B0604020202020204" pitchFamily="34" charset="0"/>
              </a:defRPr>
            </a:lvl3pPr>
            <a:lvl4pPr marL="1600200" indent="-228600">
              <a:spcBef>
                <a:spcPct val="30000"/>
              </a:spcBef>
              <a:defRPr sz="1200">
                <a:solidFill>
                  <a:schemeClr val="tx1"/>
                </a:solidFill>
                <a:latin typeface="Arial" panose="020B0604020202020204" pitchFamily="34" charset="0"/>
                <a:cs typeface="Arial" panose="020B0604020202020204" pitchFamily="34" charset="0"/>
              </a:defRPr>
            </a:lvl4pPr>
            <a:lvl5pPr marL="2057400" indent="-228600">
              <a:spcBef>
                <a:spcPct val="30000"/>
              </a:spcBef>
              <a:defRPr sz="1200">
                <a:solidFill>
                  <a:schemeClr val="tx1"/>
                </a:solidFill>
                <a:latin typeface="Arial" panose="020B0604020202020204" pitchFamily="34" charset="0"/>
                <a:cs typeface="Arial" panose="020B0604020202020204" pitchFamily="34" charset="0"/>
              </a:defRPr>
            </a:lvl5pPr>
            <a:lvl6pPr marL="2514600" indent="-228600" defTabSz="4572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6pPr>
            <a:lvl7pPr marL="2971800" indent="-228600" defTabSz="4572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7pPr>
            <a:lvl8pPr marL="3429000" indent="-228600" defTabSz="4572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8pPr>
            <a:lvl9pPr marL="3886200" indent="-228600" defTabSz="4572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9pPr>
          </a:lstStyle>
          <a:p>
            <a:pPr fontAlgn="base">
              <a:spcBef>
                <a:spcPct val="0"/>
              </a:spcBef>
              <a:spcAft>
                <a:spcPct val="0"/>
              </a:spcAft>
            </a:pPr>
            <a:fld id="{87828036-643B-4A82-9FE1-9847F01727DE}" type="slidenum">
              <a:rPr lang="en-GB" altLang="en-US" smtClean="0"/>
              <a:pPr fontAlgn="base">
                <a:spcBef>
                  <a:spcPct val="0"/>
                </a:spcBef>
                <a:spcAft>
                  <a:spcPct val="0"/>
                </a:spcAft>
              </a:pPr>
              <a:t>45</a:t>
            </a:fld>
            <a:endParaRPr lang="en-GB" altLang="en-US"/>
          </a:p>
        </p:txBody>
      </p:sp>
      <p:sp>
        <p:nvSpPr>
          <p:cNvPr id="89090" name="Rectangle 2">
            <a:extLst>
              <a:ext uri="{FF2B5EF4-FFF2-40B4-BE49-F238E27FC236}">
                <a16:creationId xmlns:a16="http://schemas.microsoft.com/office/drawing/2014/main" id="{8A68C9F4-0FE2-4D15-A360-40B29C18DD1F}"/>
              </a:ext>
            </a:extLst>
          </p:cNvPr>
          <p:cNvSpPr>
            <a:spLocks noRot="1" noChangeArrowheads="1" noTextEdit="1"/>
          </p:cNvSpPr>
          <p:nvPr>
            <p:ph type="sldImg"/>
          </p:nvPr>
        </p:nvSpPr>
        <p:spPr>
          <a:ln/>
        </p:spPr>
      </p:sp>
      <p:sp>
        <p:nvSpPr>
          <p:cNvPr id="89091" name="Rectangle 3">
            <a:extLst>
              <a:ext uri="{FF2B5EF4-FFF2-40B4-BE49-F238E27FC236}">
                <a16:creationId xmlns:a16="http://schemas.microsoft.com/office/drawing/2014/main" id="{1EC772B7-78F7-4889-A0C2-527DB1FF1E9E}"/>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1" hangingPunct="1"/>
            <a:endParaRPr lang="en-US" altLang="en-US">
              <a:latin typeface="Arial" panose="020B0604020202020204" pitchFamily="34" charset="0"/>
              <a:cs typeface="Arial" panose="020B0604020202020204" pitchFamily="34" charset="0"/>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7" name="Rectangle 7">
            <a:extLst>
              <a:ext uri="{FF2B5EF4-FFF2-40B4-BE49-F238E27FC236}">
                <a16:creationId xmlns:a16="http://schemas.microsoft.com/office/drawing/2014/main" id="{3066A21D-1783-4B68-B15B-ECE0D3304F0B}"/>
              </a:ext>
            </a:extLst>
          </p:cNvPr>
          <p:cNvSpPr>
            <a:spLocks noGrp="1" noChangeArrowheads="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30000"/>
              </a:spcBef>
              <a:defRPr sz="1200">
                <a:solidFill>
                  <a:schemeClr val="tx1"/>
                </a:solidFill>
                <a:latin typeface="Arial" panose="020B0604020202020204" pitchFamily="34" charset="0"/>
                <a:cs typeface="Arial" panose="020B0604020202020204" pitchFamily="34" charset="0"/>
              </a:defRPr>
            </a:lvl1pPr>
            <a:lvl2pPr marL="742950" indent="-285750">
              <a:spcBef>
                <a:spcPct val="30000"/>
              </a:spcBef>
              <a:defRPr sz="1200">
                <a:solidFill>
                  <a:schemeClr val="tx1"/>
                </a:solidFill>
                <a:latin typeface="Arial" panose="020B0604020202020204" pitchFamily="34" charset="0"/>
                <a:cs typeface="Arial" panose="020B0604020202020204" pitchFamily="34" charset="0"/>
              </a:defRPr>
            </a:lvl2pPr>
            <a:lvl3pPr marL="1143000" indent="-228600">
              <a:spcBef>
                <a:spcPct val="30000"/>
              </a:spcBef>
              <a:defRPr sz="1200">
                <a:solidFill>
                  <a:schemeClr val="tx1"/>
                </a:solidFill>
                <a:latin typeface="Arial" panose="020B0604020202020204" pitchFamily="34" charset="0"/>
                <a:cs typeface="Arial" panose="020B0604020202020204" pitchFamily="34" charset="0"/>
              </a:defRPr>
            </a:lvl3pPr>
            <a:lvl4pPr marL="1600200" indent="-228600">
              <a:spcBef>
                <a:spcPct val="30000"/>
              </a:spcBef>
              <a:defRPr sz="1200">
                <a:solidFill>
                  <a:schemeClr val="tx1"/>
                </a:solidFill>
                <a:latin typeface="Arial" panose="020B0604020202020204" pitchFamily="34" charset="0"/>
                <a:cs typeface="Arial" panose="020B0604020202020204" pitchFamily="34" charset="0"/>
              </a:defRPr>
            </a:lvl4pPr>
            <a:lvl5pPr marL="2057400" indent="-228600">
              <a:spcBef>
                <a:spcPct val="30000"/>
              </a:spcBef>
              <a:defRPr sz="1200">
                <a:solidFill>
                  <a:schemeClr val="tx1"/>
                </a:solidFill>
                <a:latin typeface="Arial" panose="020B0604020202020204" pitchFamily="34" charset="0"/>
                <a:cs typeface="Arial" panose="020B0604020202020204" pitchFamily="34" charset="0"/>
              </a:defRPr>
            </a:lvl5pPr>
            <a:lvl6pPr marL="2514600" indent="-228600" defTabSz="4572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6pPr>
            <a:lvl7pPr marL="2971800" indent="-228600" defTabSz="4572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7pPr>
            <a:lvl8pPr marL="3429000" indent="-228600" defTabSz="4572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8pPr>
            <a:lvl9pPr marL="3886200" indent="-228600" defTabSz="4572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9pPr>
          </a:lstStyle>
          <a:p>
            <a:pPr fontAlgn="base">
              <a:spcBef>
                <a:spcPct val="0"/>
              </a:spcBef>
              <a:spcAft>
                <a:spcPct val="0"/>
              </a:spcAft>
            </a:pPr>
            <a:fld id="{0F1A1A1C-CEB8-47CF-8B27-055E1C9C7B43}" type="slidenum">
              <a:rPr lang="en-GB" altLang="en-US" smtClean="0"/>
              <a:pPr fontAlgn="base">
                <a:spcBef>
                  <a:spcPct val="0"/>
                </a:spcBef>
                <a:spcAft>
                  <a:spcPct val="0"/>
                </a:spcAft>
              </a:pPr>
              <a:t>46</a:t>
            </a:fld>
            <a:endParaRPr lang="en-GB" altLang="en-US"/>
          </a:p>
        </p:txBody>
      </p:sp>
      <p:sp>
        <p:nvSpPr>
          <p:cNvPr id="91138" name="Rectangle 2">
            <a:extLst>
              <a:ext uri="{FF2B5EF4-FFF2-40B4-BE49-F238E27FC236}">
                <a16:creationId xmlns:a16="http://schemas.microsoft.com/office/drawing/2014/main" id="{422396EB-EF74-4036-8357-4138B5EF8301}"/>
              </a:ext>
            </a:extLst>
          </p:cNvPr>
          <p:cNvSpPr>
            <a:spLocks noRot="1" noChangeArrowheads="1" noTextEdit="1"/>
          </p:cNvSpPr>
          <p:nvPr>
            <p:ph type="sldImg"/>
          </p:nvPr>
        </p:nvSpPr>
        <p:spPr>
          <a:ln/>
        </p:spPr>
      </p:sp>
      <p:sp>
        <p:nvSpPr>
          <p:cNvPr id="91139" name="Rectangle 3">
            <a:extLst>
              <a:ext uri="{FF2B5EF4-FFF2-40B4-BE49-F238E27FC236}">
                <a16:creationId xmlns:a16="http://schemas.microsoft.com/office/drawing/2014/main" id="{9F59B7C9-51C3-40C7-AEC8-63D40ED57239}"/>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1" hangingPunct="1"/>
            <a:endParaRPr lang="en-US" altLang="en-US">
              <a:latin typeface="Arial" panose="020B0604020202020204" pitchFamily="34" charset="0"/>
              <a:cs typeface="Arial" panose="020B0604020202020204" pitchFamily="34" charset="0"/>
            </a:endParaRPr>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5" name="Rectangle 7">
            <a:extLst>
              <a:ext uri="{FF2B5EF4-FFF2-40B4-BE49-F238E27FC236}">
                <a16:creationId xmlns:a16="http://schemas.microsoft.com/office/drawing/2014/main" id="{B5A477ED-055A-4F47-BE54-AFE9B2D2D30E}"/>
              </a:ext>
            </a:extLst>
          </p:cNvPr>
          <p:cNvSpPr>
            <a:spLocks noGrp="1" noChangeArrowheads="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30000"/>
              </a:spcBef>
              <a:defRPr sz="1200">
                <a:solidFill>
                  <a:schemeClr val="tx1"/>
                </a:solidFill>
                <a:latin typeface="Arial" panose="020B0604020202020204" pitchFamily="34" charset="0"/>
                <a:cs typeface="Arial" panose="020B0604020202020204" pitchFamily="34" charset="0"/>
              </a:defRPr>
            </a:lvl1pPr>
            <a:lvl2pPr marL="742950" indent="-285750">
              <a:spcBef>
                <a:spcPct val="30000"/>
              </a:spcBef>
              <a:defRPr sz="1200">
                <a:solidFill>
                  <a:schemeClr val="tx1"/>
                </a:solidFill>
                <a:latin typeface="Arial" panose="020B0604020202020204" pitchFamily="34" charset="0"/>
                <a:cs typeface="Arial" panose="020B0604020202020204" pitchFamily="34" charset="0"/>
              </a:defRPr>
            </a:lvl2pPr>
            <a:lvl3pPr marL="1143000" indent="-228600">
              <a:spcBef>
                <a:spcPct val="30000"/>
              </a:spcBef>
              <a:defRPr sz="1200">
                <a:solidFill>
                  <a:schemeClr val="tx1"/>
                </a:solidFill>
                <a:latin typeface="Arial" panose="020B0604020202020204" pitchFamily="34" charset="0"/>
                <a:cs typeface="Arial" panose="020B0604020202020204" pitchFamily="34" charset="0"/>
              </a:defRPr>
            </a:lvl3pPr>
            <a:lvl4pPr marL="1600200" indent="-228600">
              <a:spcBef>
                <a:spcPct val="30000"/>
              </a:spcBef>
              <a:defRPr sz="1200">
                <a:solidFill>
                  <a:schemeClr val="tx1"/>
                </a:solidFill>
                <a:latin typeface="Arial" panose="020B0604020202020204" pitchFamily="34" charset="0"/>
                <a:cs typeface="Arial" panose="020B0604020202020204" pitchFamily="34" charset="0"/>
              </a:defRPr>
            </a:lvl4pPr>
            <a:lvl5pPr marL="2057400" indent="-228600">
              <a:spcBef>
                <a:spcPct val="30000"/>
              </a:spcBef>
              <a:defRPr sz="1200">
                <a:solidFill>
                  <a:schemeClr val="tx1"/>
                </a:solidFill>
                <a:latin typeface="Arial" panose="020B0604020202020204" pitchFamily="34" charset="0"/>
                <a:cs typeface="Arial" panose="020B0604020202020204" pitchFamily="34" charset="0"/>
              </a:defRPr>
            </a:lvl5pPr>
            <a:lvl6pPr marL="2514600" indent="-228600" defTabSz="4572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6pPr>
            <a:lvl7pPr marL="2971800" indent="-228600" defTabSz="4572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7pPr>
            <a:lvl8pPr marL="3429000" indent="-228600" defTabSz="4572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8pPr>
            <a:lvl9pPr marL="3886200" indent="-228600" defTabSz="4572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9pPr>
          </a:lstStyle>
          <a:p>
            <a:pPr fontAlgn="base">
              <a:spcBef>
                <a:spcPct val="0"/>
              </a:spcBef>
              <a:spcAft>
                <a:spcPct val="0"/>
              </a:spcAft>
            </a:pPr>
            <a:fld id="{96486A82-0D42-4D2C-BBCC-E743CEAA2A8F}" type="slidenum">
              <a:rPr lang="en-GB" altLang="en-US" smtClean="0"/>
              <a:pPr fontAlgn="base">
                <a:spcBef>
                  <a:spcPct val="0"/>
                </a:spcBef>
                <a:spcAft>
                  <a:spcPct val="0"/>
                </a:spcAft>
              </a:pPr>
              <a:t>47</a:t>
            </a:fld>
            <a:endParaRPr lang="en-GB" altLang="en-US"/>
          </a:p>
        </p:txBody>
      </p:sp>
      <p:sp>
        <p:nvSpPr>
          <p:cNvPr id="93186" name="Rectangle 2">
            <a:extLst>
              <a:ext uri="{FF2B5EF4-FFF2-40B4-BE49-F238E27FC236}">
                <a16:creationId xmlns:a16="http://schemas.microsoft.com/office/drawing/2014/main" id="{6C742C65-69E5-45AB-8518-796CA5336789}"/>
              </a:ext>
            </a:extLst>
          </p:cNvPr>
          <p:cNvSpPr>
            <a:spLocks noRot="1" noChangeArrowheads="1" noTextEdit="1"/>
          </p:cNvSpPr>
          <p:nvPr>
            <p:ph type="sldImg"/>
          </p:nvPr>
        </p:nvSpPr>
        <p:spPr>
          <a:ln/>
        </p:spPr>
      </p:sp>
      <p:sp>
        <p:nvSpPr>
          <p:cNvPr id="93187" name="Rectangle 3">
            <a:extLst>
              <a:ext uri="{FF2B5EF4-FFF2-40B4-BE49-F238E27FC236}">
                <a16:creationId xmlns:a16="http://schemas.microsoft.com/office/drawing/2014/main" id="{695DF655-4536-4270-BF1B-57E868FD9A8D}"/>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1" hangingPunct="1"/>
            <a:endParaRPr lang="en-US" altLang="en-US">
              <a:latin typeface="Arial" panose="020B0604020202020204" pitchFamily="34" charset="0"/>
              <a:cs typeface="Arial" panose="020B0604020202020204" pitchFamily="34" charset="0"/>
            </a:endParaRPr>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233" name="Rectangle 7">
            <a:extLst>
              <a:ext uri="{FF2B5EF4-FFF2-40B4-BE49-F238E27FC236}">
                <a16:creationId xmlns:a16="http://schemas.microsoft.com/office/drawing/2014/main" id="{32BB471D-0270-4F7D-B002-EB99A16A4C04}"/>
              </a:ext>
            </a:extLst>
          </p:cNvPr>
          <p:cNvSpPr>
            <a:spLocks noGrp="1" noChangeArrowheads="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30000"/>
              </a:spcBef>
              <a:defRPr sz="1200">
                <a:solidFill>
                  <a:schemeClr val="tx1"/>
                </a:solidFill>
                <a:latin typeface="Arial" panose="020B0604020202020204" pitchFamily="34" charset="0"/>
                <a:cs typeface="Arial" panose="020B0604020202020204" pitchFamily="34" charset="0"/>
              </a:defRPr>
            </a:lvl1pPr>
            <a:lvl2pPr marL="742950" indent="-285750">
              <a:spcBef>
                <a:spcPct val="30000"/>
              </a:spcBef>
              <a:defRPr sz="1200">
                <a:solidFill>
                  <a:schemeClr val="tx1"/>
                </a:solidFill>
                <a:latin typeface="Arial" panose="020B0604020202020204" pitchFamily="34" charset="0"/>
                <a:cs typeface="Arial" panose="020B0604020202020204" pitchFamily="34" charset="0"/>
              </a:defRPr>
            </a:lvl2pPr>
            <a:lvl3pPr marL="1143000" indent="-228600">
              <a:spcBef>
                <a:spcPct val="30000"/>
              </a:spcBef>
              <a:defRPr sz="1200">
                <a:solidFill>
                  <a:schemeClr val="tx1"/>
                </a:solidFill>
                <a:latin typeface="Arial" panose="020B0604020202020204" pitchFamily="34" charset="0"/>
                <a:cs typeface="Arial" panose="020B0604020202020204" pitchFamily="34" charset="0"/>
              </a:defRPr>
            </a:lvl3pPr>
            <a:lvl4pPr marL="1600200" indent="-228600">
              <a:spcBef>
                <a:spcPct val="30000"/>
              </a:spcBef>
              <a:defRPr sz="1200">
                <a:solidFill>
                  <a:schemeClr val="tx1"/>
                </a:solidFill>
                <a:latin typeface="Arial" panose="020B0604020202020204" pitchFamily="34" charset="0"/>
                <a:cs typeface="Arial" panose="020B0604020202020204" pitchFamily="34" charset="0"/>
              </a:defRPr>
            </a:lvl4pPr>
            <a:lvl5pPr marL="2057400" indent="-228600">
              <a:spcBef>
                <a:spcPct val="30000"/>
              </a:spcBef>
              <a:defRPr sz="1200">
                <a:solidFill>
                  <a:schemeClr val="tx1"/>
                </a:solidFill>
                <a:latin typeface="Arial" panose="020B0604020202020204" pitchFamily="34" charset="0"/>
                <a:cs typeface="Arial" panose="020B0604020202020204" pitchFamily="34" charset="0"/>
              </a:defRPr>
            </a:lvl5pPr>
            <a:lvl6pPr marL="2514600" indent="-228600" defTabSz="4572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6pPr>
            <a:lvl7pPr marL="2971800" indent="-228600" defTabSz="4572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7pPr>
            <a:lvl8pPr marL="3429000" indent="-228600" defTabSz="4572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8pPr>
            <a:lvl9pPr marL="3886200" indent="-228600" defTabSz="4572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9pPr>
          </a:lstStyle>
          <a:p>
            <a:pPr fontAlgn="base">
              <a:spcBef>
                <a:spcPct val="0"/>
              </a:spcBef>
              <a:spcAft>
                <a:spcPct val="0"/>
              </a:spcAft>
            </a:pPr>
            <a:fld id="{D7767F1B-E54F-4570-AD82-F0E0571C0561}" type="slidenum">
              <a:rPr lang="en-GB" altLang="en-US" smtClean="0"/>
              <a:pPr fontAlgn="base">
                <a:spcBef>
                  <a:spcPct val="0"/>
                </a:spcBef>
                <a:spcAft>
                  <a:spcPct val="0"/>
                </a:spcAft>
              </a:pPr>
              <a:t>48</a:t>
            </a:fld>
            <a:endParaRPr lang="en-GB" altLang="en-US"/>
          </a:p>
        </p:txBody>
      </p:sp>
      <p:sp>
        <p:nvSpPr>
          <p:cNvPr id="95234" name="Rectangle 2">
            <a:extLst>
              <a:ext uri="{FF2B5EF4-FFF2-40B4-BE49-F238E27FC236}">
                <a16:creationId xmlns:a16="http://schemas.microsoft.com/office/drawing/2014/main" id="{AD370D2E-9DD3-4F7A-99CD-BAB6C3E2F56D}"/>
              </a:ext>
            </a:extLst>
          </p:cNvPr>
          <p:cNvSpPr>
            <a:spLocks noRot="1" noChangeArrowheads="1" noTextEdit="1"/>
          </p:cNvSpPr>
          <p:nvPr>
            <p:ph type="sldImg"/>
          </p:nvPr>
        </p:nvSpPr>
        <p:spPr>
          <a:ln/>
        </p:spPr>
      </p:sp>
      <p:sp>
        <p:nvSpPr>
          <p:cNvPr id="95235" name="Rectangle 3">
            <a:extLst>
              <a:ext uri="{FF2B5EF4-FFF2-40B4-BE49-F238E27FC236}">
                <a16:creationId xmlns:a16="http://schemas.microsoft.com/office/drawing/2014/main" id="{D040B69B-70A0-43FD-BF9A-9A4E3625BE88}"/>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1" hangingPunct="1"/>
            <a:endParaRPr lang="en-US" altLang="en-US">
              <a:latin typeface="Arial" panose="020B0604020202020204" pitchFamily="34" charset="0"/>
              <a:cs typeface="Arial" panose="020B0604020202020204" pitchFamily="34" charset="0"/>
            </a:endParaRPr>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98306" name="Text Box 1">
            <a:extLst>
              <a:ext uri="{FF2B5EF4-FFF2-40B4-BE49-F238E27FC236}">
                <a16:creationId xmlns:a16="http://schemas.microsoft.com/office/drawing/2014/main" id="{4994C70A-6C1B-47C5-B07F-D388469E9116}"/>
              </a:ext>
            </a:extLst>
          </p:cNvPr>
          <p:cNvSpPr txBox="1">
            <a:spLocks noChangeArrowheads="1"/>
          </p:cNvSpPr>
          <p:nvPr/>
        </p:nvSpPr>
        <p:spPr bwMode="auto">
          <a:xfrm>
            <a:off x="2143125" y="695325"/>
            <a:ext cx="2571750" cy="3429000"/>
          </a:xfrm>
          <a:prstGeom prst="rect">
            <a:avLst/>
          </a:prstGeom>
          <a:solidFill>
            <a:srgbClr val="FFFFFF"/>
          </a:solidFill>
          <a:ln w="9525">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spcBef>
                <a:spcPct val="30000"/>
              </a:spcBef>
              <a:defRPr sz="1200">
                <a:solidFill>
                  <a:schemeClr val="tx1"/>
                </a:solidFill>
                <a:latin typeface="Arial" panose="020B0604020202020204" pitchFamily="34" charset="0"/>
                <a:cs typeface="Arial" panose="020B0604020202020204" pitchFamily="34" charset="0"/>
              </a:defRPr>
            </a:lvl1pPr>
            <a:lvl2pPr marL="742950" indent="-285750">
              <a:spcBef>
                <a:spcPct val="30000"/>
              </a:spcBef>
              <a:defRPr sz="1200">
                <a:solidFill>
                  <a:schemeClr val="tx1"/>
                </a:solidFill>
                <a:latin typeface="Arial" panose="020B0604020202020204" pitchFamily="34" charset="0"/>
                <a:cs typeface="Arial" panose="020B0604020202020204" pitchFamily="34" charset="0"/>
              </a:defRPr>
            </a:lvl2pPr>
            <a:lvl3pPr marL="1143000" indent="-228600">
              <a:spcBef>
                <a:spcPct val="30000"/>
              </a:spcBef>
              <a:defRPr sz="1200">
                <a:solidFill>
                  <a:schemeClr val="tx1"/>
                </a:solidFill>
                <a:latin typeface="Arial" panose="020B0604020202020204" pitchFamily="34" charset="0"/>
                <a:cs typeface="Arial" panose="020B0604020202020204" pitchFamily="34" charset="0"/>
              </a:defRPr>
            </a:lvl3pPr>
            <a:lvl4pPr marL="1600200" indent="-228600">
              <a:spcBef>
                <a:spcPct val="30000"/>
              </a:spcBef>
              <a:defRPr sz="1200">
                <a:solidFill>
                  <a:schemeClr val="tx1"/>
                </a:solidFill>
                <a:latin typeface="Arial" panose="020B0604020202020204" pitchFamily="34" charset="0"/>
                <a:cs typeface="Arial" panose="020B0604020202020204" pitchFamily="34" charset="0"/>
              </a:defRPr>
            </a:lvl4pPr>
            <a:lvl5pPr marL="2057400" indent="-228600">
              <a:spcBef>
                <a:spcPct val="30000"/>
              </a:spcBef>
              <a:defRPr sz="1200">
                <a:solidFill>
                  <a:schemeClr val="tx1"/>
                </a:solidFill>
                <a:latin typeface="Arial" panose="020B0604020202020204" pitchFamily="34" charset="0"/>
                <a:cs typeface="Arial" panose="020B0604020202020204" pitchFamily="34" charset="0"/>
              </a:defRPr>
            </a:lvl5pPr>
            <a:lvl6pPr marL="2514600" indent="-228600" defTabSz="4572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6pPr>
            <a:lvl7pPr marL="2971800" indent="-228600" defTabSz="4572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7pPr>
            <a:lvl8pPr marL="3429000" indent="-228600" defTabSz="4572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8pPr>
            <a:lvl9pPr marL="3886200" indent="-228600" defTabSz="4572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9pPr>
          </a:lstStyle>
          <a:p>
            <a:pPr eaLnBrk="1" hangingPunct="1">
              <a:lnSpc>
                <a:spcPct val="87000"/>
              </a:lnSpc>
              <a:spcBef>
                <a:spcPct val="0"/>
              </a:spcBef>
              <a:buClr>
                <a:srgbClr val="000000"/>
              </a:buClr>
            </a:pPr>
            <a:endParaRPr lang="en-US" altLang="en-US" sz="1800">
              <a:solidFill>
                <a:schemeClr val="bg1"/>
              </a:solidFill>
            </a:endParaRPr>
          </a:p>
        </p:txBody>
      </p:sp>
      <p:sp>
        <p:nvSpPr>
          <p:cNvPr id="98307" name="Rectangle 2">
            <a:extLst>
              <a:ext uri="{FF2B5EF4-FFF2-40B4-BE49-F238E27FC236}">
                <a16:creationId xmlns:a16="http://schemas.microsoft.com/office/drawing/2014/main" id="{39D4C513-ECBA-473D-B362-461BE4A8DC94}"/>
              </a:ext>
            </a:extLst>
          </p:cNvPr>
          <p:cNvSpPr>
            <a:spLocks noChangeArrowheads="1"/>
          </p:cNvSpPr>
          <p:nvPr>
            <p:ph type="body"/>
          </p:nvPr>
        </p:nvSpPr>
        <p:spPr>
          <a:xfrm>
            <a:off x="685800" y="4343400"/>
            <a:ext cx="5484813" cy="4114800"/>
          </a:xfr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ltLang="en-US">
              <a:latin typeface="Arial" panose="020B0604020202020204" pitchFamily="34" charset="0"/>
              <a:cs typeface="Arial" panose="020B0604020202020204" pitchFamily="34" charset="0"/>
            </a:endParaRPr>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9569" name="Rectangle 7">
            <a:extLst>
              <a:ext uri="{FF2B5EF4-FFF2-40B4-BE49-F238E27FC236}">
                <a16:creationId xmlns:a16="http://schemas.microsoft.com/office/drawing/2014/main" id="{DFF25F47-C36A-4AD2-828C-C750CED2536F}"/>
              </a:ext>
            </a:extLst>
          </p:cNvPr>
          <p:cNvSpPr>
            <a:spLocks noGrp="1" noChangeArrowheads="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30000"/>
              </a:spcBef>
              <a:defRPr sz="1200">
                <a:solidFill>
                  <a:schemeClr val="tx1"/>
                </a:solidFill>
                <a:latin typeface="Arial" panose="020B0604020202020204" pitchFamily="34" charset="0"/>
                <a:cs typeface="Arial" panose="020B0604020202020204" pitchFamily="34" charset="0"/>
              </a:defRPr>
            </a:lvl1pPr>
            <a:lvl2pPr marL="742950" indent="-285750">
              <a:spcBef>
                <a:spcPct val="30000"/>
              </a:spcBef>
              <a:defRPr sz="1200">
                <a:solidFill>
                  <a:schemeClr val="tx1"/>
                </a:solidFill>
                <a:latin typeface="Arial" panose="020B0604020202020204" pitchFamily="34" charset="0"/>
                <a:cs typeface="Arial" panose="020B0604020202020204" pitchFamily="34" charset="0"/>
              </a:defRPr>
            </a:lvl2pPr>
            <a:lvl3pPr marL="1143000" indent="-228600">
              <a:spcBef>
                <a:spcPct val="30000"/>
              </a:spcBef>
              <a:defRPr sz="1200">
                <a:solidFill>
                  <a:schemeClr val="tx1"/>
                </a:solidFill>
                <a:latin typeface="Arial" panose="020B0604020202020204" pitchFamily="34" charset="0"/>
                <a:cs typeface="Arial" panose="020B0604020202020204" pitchFamily="34" charset="0"/>
              </a:defRPr>
            </a:lvl3pPr>
            <a:lvl4pPr marL="1600200" indent="-228600">
              <a:spcBef>
                <a:spcPct val="30000"/>
              </a:spcBef>
              <a:defRPr sz="1200">
                <a:solidFill>
                  <a:schemeClr val="tx1"/>
                </a:solidFill>
                <a:latin typeface="Arial" panose="020B0604020202020204" pitchFamily="34" charset="0"/>
                <a:cs typeface="Arial" panose="020B0604020202020204" pitchFamily="34" charset="0"/>
              </a:defRPr>
            </a:lvl4pPr>
            <a:lvl5pPr marL="2057400" indent="-228600">
              <a:spcBef>
                <a:spcPct val="30000"/>
              </a:spcBef>
              <a:defRPr sz="1200">
                <a:solidFill>
                  <a:schemeClr val="tx1"/>
                </a:solidFill>
                <a:latin typeface="Arial" panose="020B0604020202020204" pitchFamily="34" charset="0"/>
                <a:cs typeface="Arial" panose="020B0604020202020204" pitchFamily="34" charset="0"/>
              </a:defRPr>
            </a:lvl5pPr>
            <a:lvl6pPr marL="2514600" indent="-228600" defTabSz="4572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6pPr>
            <a:lvl7pPr marL="2971800" indent="-228600" defTabSz="4572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7pPr>
            <a:lvl8pPr marL="3429000" indent="-228600" defTabSz="4572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8pPr>
            <a:lvl9pPr marL="3886200" indent="-228600" defTabSz="4572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9pPr>
          </a:lstStyle>
          <a:p>
            <a:pPr fontAlgn="base">
              <a:spcBef>
                <a:spcPct val="0"/>
              </a:spcBef>
              <a:spcAft>
                <a:spcPct val="0"/>
              </a:spcAft>
            </a:pPr>
            <a:fld id="{884862F6-9B83-40FD-80A4-7E7DC5409ACE}" type="slidenum">
              <a:rPr lang="en-GB" altLang="en-US" smtClean="0"/>
              <a:pPr fontAlgn="base">
                <a:spcBef>
                  <a:spcPct val="0"/>
                </a:spcBef>
                <a:spcAft>
                  <a:spcPct val="0"/>
                </a:spcAft>
              </a:pPr>
              <a:t>60</a:t>
            </a:fld>
            <a:endParaRPr lang="en-GB" altLang="en-US"/>
          </a:p>
        </p:txBody>
      </p:sp>
      <p:sp>
        <p:nvSpPr>
          <p:cNvPr id="109570" name="Rectangle 2">
            <a:extLst>
              <a:ext uri="{FF2B5EF4-FFF2-40B4-BE49-F238E27FC236}">
                <a16:creationId xmlns:a16="http://schemas.microsoft.com/office/drawing/2014/main" id="{2E5520CE-FB43-4C41-A185-3BB7180A2063}"/>
              </a:ext>
            </a:extLst>
          </p:cNvPr>
          <p:cNvSpPr>
            <a:spLocks noRot="1" noChangeArrowheads="1" noTextEdit="1"/>
          </p:cNvSpPr>
          <p:nvPr>
            <p:ph type="sldImg"/>
          </p:nvPr>
        </p:nvSpPr>
        <p:spPr>
          <a:ln/>
        </p:spPr>
      </p:sp>
      <p:sp>
        <p:nvSpPr>
          <p:cNvPr id="109571" name="Rectangle 3">
            <a:extLst>
              <a:ext uri="{FF2B5EF4-FFF2-40B4-BE49-F238E27FC236}">
                <a16:creationId xmlns:a16="http://schemas.microsoft.com/office/drawing/2014/main" id="{1CFF4CBE-25BF-4153-AF72-5A7E10435CB1}"/>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1" hangingPunct="1"/>
            <a:endParaRPr lang="en-US" altLang="en-US">
              <a:latin typeface="Arial" panose="020B0604020202020204" pitchFamily="34" charset="0"/>
              <a:cs typeface="Arial" panose="020B0604020202020204" pitchFamily="34" charset="0"/>
            </a:endParaRPr>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11618" name="Rectangle 7">
            <a:extLst>
              <a:ext uri="{FF2B5EF4-FFF2-40B4-BE49-F238E27FC236}">
                <a16:creationId xmlns:a16="http://schemas.microsoft.com/office/drawing/2014/main" id="{F979EB11-7F7E-4A13-8AFF-81E6C716DDE2}"/>
              </a:ext>
            </a:extLst>
          </p:cNvPr>
          <p:cNvSpPr>
            <a:spLocks noGrp="1" noChangeArrowheads="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30000"/>
              </a:spcBef>
              <a:defRPr sz="1200">
                <a:solidFill>
                  <a:schemeClr val="tx1"/>
                </a:solidFill>
                <a:latin typeface="Arial" panose="020B0604020202020204" pitchFamily="34" charset="0"/>
                <a:cs typeface="Arial" panose="020B0604020202020204" pitchFamily="34" charset="0"/>
              </a:defRPr>
            </a:lvl1pPr>
            <a:lvl2pPr marL="742950" indent="-285750">
              <a:spcBef>
                <a:spcPct val="30000"/>
              </a:spcBef>
              <a:defRPr sz="1200">
                <a:solidFill>
                  <a:schemeClr val="tx1"/>
                </a:solidFill>
                <a:latin typeface="Arial" panose="020B0604020202020204" pitchFamily="34" charset="0"/>
                <a:cs typeface="Arial" panose="020B0604020202020204" pitchFamily="34" charset="0"/>
              </a:defRPr>
            </a:lvl2pPr>
            <a:lvl3pPr marL="1143000" indent="-228600">
              <a:spcBef>
                <a:spcPct val="30000"/>
              </a:spcBef>
              <a:defRPr sz="1200">
                <a:solidFill>
                  <a:schemeClr val="tx1"/>
                </a:solidFill>
                <a:latin typeface="Arial" panose="020B0604020202020204" pitchFamily="34" charset="0"/>
                <a:cs typeface="Arial" panose="020B0604020202020204" pitchFamily="34" charset="0"/>
              </a:defRPr>
            </a:lvl3pPr>
            <a:lvl4pPr marL="1600200" indent="-228600">
              <a:spcBef>
                <a:spcPct val="30000"/>
              </a:spcBef>
              <a:defRPr sz="1200">
                <a:solidFill>
                  <a:schemeClr val="tx1"/>
                </a:solidFill>
                <a:latin typeface="Arial" panose="020B0604020202020204" pitchFamily="34" charset="0"/>
                <a:cs typeface="Arial" panose="020B0604020202020204" pitchFamily="34" charset="0"/>
              </a:defRPr>
            </a:lvl4pPr>
            <a:lvl5pPr marL="2057400" indent="-228600">
              <a:spcBef>
                <a:spcPct val="30000"/>
              </a:spcBef>
              <a:defRPr sz="1200">
                <a:solidFill>
                  <a:schemeClr val="tx1"/>
                </a:solidFill>
                <a:latin typeface="Arial" panose="020B0604020202020204" pitchFamily="34" charset="0"/>
                <a:cs typeface="Arial" panose="020B0604020202020204" pitchFamily="34" charset="0"/>
              </a:defRPr>
            </a:lvl5pPr>
            <a:lvl6pPr marL="2514600" indent="-228600" defTabSz="4572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6pPr>
            <a:lvl7pPr marL="2971800" indent="-228600" defTabSz="4572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7pPr>
            <a:lvl8pPr marL="3429000" indent="-228600" defTabSz="4572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8pPr>
            <a:lvl9pPr marL="3886200" indent="-228600" defTabSz="4572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9pPr>
          </a:lstStyle>
          <a:p>
            <a:pPr fontAlgn="base">
              <a:spcBef>
                <a:spcPct val="0"/>
              </a:spcBef>
              <a:spcAft>
                <a:spcPct val="0"/>
              </a:spcAft>
            </a:pPr>
            <a:fld id="{4EDCB471-50B2-4764-9D27-C456BEF5C652}" type="slidenum">
              <a:rPr lang="en-GB" altLang="en-US" smtClean="0"/>
              <a:pPr fontAlgn="base">
                <a:spcBef>
                  <a:spcPct val="0"/>
                </a:spcBef>
                <a:spcAft>
                  <a:spcPct val="0"/>
                </a:spcAft>
              </a:pPr>
              <a:t>61</a:t>
            </a:fld>
            <a:endParaRPr lang="en-GB" altLang="en-US"/>
          </a:p>
        </p:txBody>
      </p:sp>
      <p:sp>
        <p:nvSpPr>
          <p:cNvPr id="111619" name="Text Box 2">
            <a:extLst>
              <a:ext uri="{FF2B5EF4-FFF2-40B4-BE49-F238E27FC236}">
                <a16:creationId xmlns:a16="http://schemas.microsoft.com/office/drawing/2014/main" id="{B733DFF4-306B-4BD4-95FD-DE9FDC1E69EB}"/>
              </a:ext>
            </a:extLst>
          </p:cNvPr>
          <p:cNvSpPr txBox="1">
            <a:spLocks noChangeArrowheads="1"/>
          </p:cNvSpPr>
          <p:nvPr/>
        </p:nvSpPr>
        <p:spPr bwMode="auto">
          <a:xfrm>
            <a:off x="2143125" y="695325"/>
            <a:ext cx="2571750" cy="3429000"/>
          </a:xfrm>
          <a:prstGeom prst="rect">
            <a:avLst/>
          </a:prstGeom>
          <a:solidFill>
            <a:srgbClr val="FFFFFF"/>
          </a:solidFill>
          <a:ln w="9525">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spcBef>
                <a:spcPct val="30000"/>
              </a:spcBef>
              <a:defRPr sz="1200">
                <a:solidFill>
                  <a:schemeClr val="tx1"/>
                </a:solidFill>
                <a:latin typeface="Arial" panose="020B0604020202020204" pitchFamily="34" charset="0"/>
                <a:cs typeface="Arial" panose="020B0604020202020204" pitchFamily="34" charset="0"/>
              </a:defRPr>
            </a:lvl1pPr>
            <a:lvl2pPr marL="742950" indent="-285750">
              <a:spcBef>
                <a:spcPct val="30000"/>
              </a:spcBef>
              <a:defRPr sz="1200">
                <a:solidFill>
                  <a:schemeClr val="tx1"/>
                </a:solidFill>
                <a:latin typeface="Arial" panose="020B0604020202020204" pitchFamily="34" charset="0"/>
                <a:cs typeface="Arial" panose="020B0604020202020204" pitchFamily="34" charset="0"/>
              </a:defRPr>
            </a:lvl2pPr>
            <a:lvl3pPr marL="1143000" indent="-228600">
              <a:spcBef>
                <a:spcPct val="30000"/>
              </a:spcBef>
              <a:defRPr sz="1200">
                <a:solidFill>
                  <a:schemeClr val="tx1"/>
                </a:solidFill>
                <a:latin typeface="Arial" panose="020B0604020202020204" pitchFamily="34" charset="0"/>
                <a:cs typeface="Arial" panose="020B0604020202020204" pitchFamily="34" charset="0"/>
              </a:defRPr>
            </a:lvl3pPr>
            <a:lvl4pPr marL="1600200" indent="-228600">
              <a:spcBef>
                <a:spcPct val="30000"/>
              </a:spcBef>
              <a:defRPr sz="1200">
                <a:solidFill>
                  <a:schemeClr val="tx1"/>
                </a:solidFill>
                <a:latin typeface="Arial" panose="020B0604020202020204" pitchFamily="34" charset="0"/>
                <a:cs typeface="Arial" panose="020B0604020202020204" pitchFamily="34" charset="0"/>
              </a:defRPr>
            </a:lvl4pPr>
            <a:lvl5pPr marL="2057400" indent="-228600">
              <a:spcBef>
                <a:spcPct val="30000"/>
              </a:spcBef>
              <a:defRPr sz="1200">
                <a:solidFill>
                  <a:schemeClr val="tx1"/>
                </a:solidFill>
                <a:latin typeface="Arial" panose="020B0604020202020204" pitchFamily="34" charset="0"/>
                <a:cs typeface="Arial" panose="020B0604020202020204" pitchFamily="34" charset="0"/>
              </a:defRPr>
            </a:lvl5pPr>
            <a:lvl6pPr marL="2514600" indent="-228600" defTabSz="4572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6pPr>
            <a:lvl7pPr marL="2971800" indent="-228600" defTabSz="4572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7pPr>
            <a:lvl8pPr marL="3429000" indent="-228600" defTabSz="4572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8pPr>
            <a:lvl9pPr marL="3886200" indent="-228600" defTabSz="4572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9pPr>
          </a:lstStyle>
          <a:p>
            <a:pPr eaLnBrk="1" hangingPunct="1">
              <a:spcBef>
                <a:spcPct val="0"/>
              </a:spcBef>
            </a:pPr>
            <a:endParaRPr lang="en-US" altLang="en-US" sz="1800"/>
          </a:p>
        </p:txBody>
      </p:sp>
      <p:sp>
        <p:nvSpPr>
          <p:cNvPr id="111620" name="Rectangle 3">
            <a:extLst>
              <a:ext uri="{FF2B5EF4-FFF2-40B4-BE49-F238E27FC236}">
                <a16:creationId xmlns:a16="http://schemas.microsoft.com/office/drawing/2014/main" id="{8A8A833D-D151-4F42-82F5-1E97DA293AA2}"/>
              </a:ext>
            </a:extLst>
          </p:cNvPr>
          <p:cNvSpPr>
            <a:spLocks noChangeArrowheads="1"/>
          </p:cNvSpPr>
          <p:nvPr>
            <p:ph type="body"/>
          </p:nvPr>
        </p:nvSpPr>
        <p:spPr>
          <a:xfrm>
            <a:off x="685800" y="4343400"/>
            <a:ext cx="5484813" cy="4114800"/>
          </a:xfr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defTabSz="449263" eaLnBrk="1" hangingPunct="1"/>
            <a:endParaRPr lang="en-US" altLang="en-US">
              <a:latin typeface="Arial" panose="020B0604020202020204" pitchFamily="34" charset="0"/>
              <a:cs typeface="Arial" panose="020B0604020202020204" pitchFamily="34" charset="0"/>
            </a:endParaRPr>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13666" name="Rectangle 7">
            <a:extLst>
              <a:ext uri="{FF2B5EF4-FFF2-40B4-BE49-F238E27FC236}">
                <a16:creationId xmlns:a16="http://schemas.microsoft.com/office/drawing/2014/main" id="{DB2DB94D-8F3E-4171-A492-EE9FB1BF2BA1}"/>
              </a:ext>
            </a:extLst>
          </p:cNvPr>
          <p:cNvSpPr>
            <a:spLocks noGrp="1" noChangeArrowheads="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30000"/>
              </a:spcBef>
              <a:defRPr sz="1200">
                <a:solidFill>
                  <a:schemeClr val="tx1"/>
                </a:solidFill>
                <a:latin typeface="Arial" panose="020B0604020202020204" pitchFamily="34" charset="0"/>
                <a:cs typeface="Arial" panose="020B0604020202020204" pitchFamily="34" charset="0"/>
              </a:defRPr>
            </a:lvl1pPr>
            <a:lvl2pPr marL="742950" indent="-285750">
              <a:spcBef>
                <a:spcPct val="30000"/>
              </a:spcBef>
              <a:defRPr sz="1200">
                <a:solidFill>
                  <a:schemeClr val="tx1"/>
                </a:solidFill>
                <a:latin typeface="Arial" panose="020B0604020202020204" pitchFamily="34" charset="0"/>
                <a:cs typeface="Arial" panose="020B0604020202020204" pitchFamily="34" charset="0"/>
              </a:defRPr>
            </a:lvl2pPr>
            <a:lvl3pPr marL="1143000" indent="-228600">
              <a:spcBef>
                <a:spcPct val="30000"/>
              </a:spcBef>
              <a:defRPr sz="1200">
                <a:solidFill>
                  <a:schemeClr val="tx1"/>
                </a:solidFill>
                <a:latin typeface="Arial" panose="020B0604020202020204" pitchFamily="34" charset="0"/>
                <a:cs typeface="Arial" panose="020B0604020202020204" pitchFamily="34" charset="0"/>
              </a:defRPr>
            </a:lvl3pPr>
            <a:lvl4pPr marL="1600200" indent="-228600">
              <a:spcBef>
                <a:spcPct val="30000"/>
              </a:spcBef>
              <a:defRPr sz="1200">
                <a:solidFill>
                  <a:schemeClr val="tx1"/>
                </a:solidFill>
                <a:latin typeface="Arial" panose="020B0604020202020204" pitchFamily="34" charset="0"/>
                <a:cs typeface="Arial" panose="020B0604020202020204" pitchFamily="34" charset="0"/>
              </a:defRPr>
            </a:lvl4pPr>
            <a:lvl5pPr marL="2057400" indent="-228600">
              <a:spcBef>
                <a:spcPct val="30000"/>
              </a:spcBef>
              <a:defRPr sz="1200">
                <a:solidFill>
                  <a:schemeClr val="tx1"/>
                </a:solidFill>
                <a:latin typeface="Arial" panose="020B0604020202020204" pitchFamily="34" charset="0"/>
                <a:cs typeface="Arial" panose="020B0604020202020204" pitchFamily="34" charset="0"/>
              </a:defRPr>
            </a:lvl5pPr>
            <a:lvl6pPr marL="2514600" indent="-228600" defTabSz="4572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6pPr>
            <a:lvl7pPr marL="2971800" indent="-228600" defTabSz="4572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7pPr>
            <a:lvl8pPr marL="3429000" indent="-228600" defTabSz="4572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8pPr>
            <a:lvl9pPr marL="3886200" indent="-228600" defTabSz="4572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9pPr>
          </a:lstStyle>
          <a:p>
            <a:pPr fontAlgn="base">
              <a:spcBef>
                <a:spcPct val="0"/>
              </a:spcBef>
              <a:spcAft>
                <a:spcPct val="0"/>
              </a:spcAft>
            </a:pPr>
            <a:fld id="{A7572193-39D0-4A6E-A839-0904DC3ED7C5}" type="slidenum">
              <a:rPr lang="en-GB" altLang="en-US" smtClean="0"/>
              <a:pPr fontAlgn="base">
                <a:spcBef>
                  <a:spcPct val="0"/>
                </a:spcBef>
                <a:spcAft>
                  <a:spcPct val="0"/>
                </a:spcAft>
              </a:pPr>
              <a:t>62</a:t>
            </a:fld>
            <a:endParaRPr lang="en-GB" altLang="en-US"/>
          </a:p>
        </p:txBody>
      </p:sp>
      <p:sp>
        <p:nvSpPr>
          <p:cNvPr id="113667" name="Rectangle 2">
            <a:extLst>
              <a:ext uri="{FF2B5EF4-FFF2-40B4-BE49-F238E27FC236}">
                <a16:creationId xmlns:a16="http://schemas.microsoft.com/office/drawing/2014/main" id="{6A900F0C-E976-4D35-8E28-FD6D7651988F}"/>
              </a:ext>
            </a:extLst>
          </p:cNvPr>
          <p:cNvSpPr>
            <a:spLocks noChangeArrowheads="1" noTextEdit="1"/>
          </p:cNvSpPr>
          <p:nvPr>
            <p:ph type="sldImg"/>
          </p:nvPr>
        </p:nvSpPr>
        <p:spPr>
          <a:xfrm>
            <a:off x="-9553575" y="-6470650"/>
            <a:ext cx="19108738" cy="14333538"/>
          </a:xfrm>
          <a:ln/>
        </p:spPr>
      </p:sp>
      <p:sp>
        <p:nvSpPr>
          <p:cNvPr id="113668" name="Rectangle 3">
            <a:extLst>
              <a:ext uri="{FF2B5EF4-FFF2-40B4-BE49-F238E27FC236}">
                <a16:creationId xmlns:a16="http://schemas.microsoft.com/office/drawing/2014/main" id="{90A25D9F-88C6-4E0F-97D8-6A9512813A9E}"/>
              </a:ext>
            </a:extLst>
          </p:cNvPr>
          <p:cNvSpPr>
            <a:spLocks noChangeArrowheads="1"/>
          </p:cNvSpPr>
          <p:nvPr>
            <p:ph type="body" idx="1"/>
          </p:nvPr>
        </p:nvSpPr>
        <p:spPr>
          <a:xfrm>
            <a:off x="685800" y="4343400"/>
            <a:ext cx="5484813" cy="4024313"/>
          </a:xfr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defTabSz="449263" eaLnBrk="1" hangingPunct="1"/>
            <a:endParaRPr lang="en-US" altLang="en-US">
              <a:latin typeface="Arial" panose="020B0604020202020204" pitchFamily="34" charset="0"/>
              <a:cs typeface="Arial" panose="020B0604020202020204" pitchFamily="34" charset="0"/>
            </a:endParaRPr>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15714" name="Rectangle 7">
            <a:extLst>
              <a:ext uri="{FF2B5EF4-FFF2-40B4-BE49-F238E27FC236}">
                <a16:creationId xmlns:a16="http://schemas.microsoft.com/office/drawing/2014/main" id="{6206F18D-1DAE-46D9-9D75-66595B5E5CCA}"/>
              </a:ext>
            </a:extLst>
          </p:cNvPr>
          <p:cNvSpPr>
            <a:spLocks noGrp="1" noChangeArrowheads="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30000"/>
              </a:spcBef>
              <a:defRPr sz="1200">
                <a:solidFill>
                  <a:schemeClr val="tx1"/>
                </a:solidFill>
                <a:latin typeface="Arial" panose="020B0604020202020204" pitchFamily="34" charset="0"/>
                <a:cs typeface="Arial" panose="020B0604020202020204" pitchFamily="34" charset="0"/>
              </a:defRPr>
            </a:lvl1pPr>
            <a:lvl2pPr marL="742950" indent="-285750">
              <a:spcBef>
                <a:spcPct val="30000"/>
              </a:spcBef>
              <a:defRPr sz="1200">
                <a:solidFill>
                  <a:schemeClr val="tx1"/>
                </a:solidFill>
                <a:latin typeface="Arial" panose="020B0604020202020204" pitchFamily="34" charset="0"/>
                <a:cs typeface="Arial" panose="020B0604020202020204" pitchFamily="34" charset="0"/>
              </a:defRPr>
            </a:lvl2pPr>
            <a:lvl3pPr marL="1143000" indent="-228600">
              <a:spcBef>
                <a:spcPct val="30000"/>
              </a:spcBef>
              <a:defRPr sz="1200">
                <a:solidFill>
                  <a:schemeClr val="tx1"/>
                </a:solidFill>
                <a:latin typeface="Arial" panose="020B0604020202020204" pitchFamily="34" charset="0"/>
                <a:cs typeface="Arial" panose="020B0604020202020204" pitchFamily="34" charset="0"/>
              </a:defRPr>
            </a:lvl3pPr>
            <a:lvl4pPr marL="1600200" indent="-228600">
              <a:spcBef>
                <a:spcPct val="30000"/>
              </a:spcBef>
              <a:defRPr sz="1200">
                <a:solidFill>
                  <a:schemeClr val="tx1"/>
                </a:solidFill>
                <a:latin typeface="Arial" panose="020B0604020202020204" pitchFamily="34" charset="0"/>
                <a:cs typeface="Arial" panose="020B0604020202020204" pitchFamily="34" charset="0"/>
              </a:defRPr>
            </a:lvl4pPr>
            <a:lvl5pPr marL="2057400" indent="-228600">
              <a:spcBef>
                <a:spcPct val="30000"/>
              </a:spcBef>
              <a:defRPr sz="1200">
                <a:solidFill>
                  <a:schemeClr val="tx1"/>
                </a:solidFill>
                <a:latin typeface="Arial" panose="020B0604020202020204" pitchFamily="34" charset="0"/>
                <a:cs typeface="Arial" panose="020B0604020202020204" pitchFamily="34" charset="0"/>
              </a:defRPr>
            </a:lvl5pPr>
            <a:lvl6pPr marL="2514600" indent="-228600" defTabSz="4572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6pPr>
            <a:lvl7pPr marL="2971800" indent="-228600" defTabSz="4572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7pPr>
            <a:lvl8pPr marL="3429000" indent="-228600" defTabSz="4572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8pPr>
            <a:lvl9pPr marL="3886200" indent="-228600" defTabSz="4572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9pPr>
          </a:lstStyle>
          <a:p>
            <a:pPr fontAlgn="base">
              <a:spcBef>
                <a:spcPct val="0"/>
              </a:spcBef>
              <a:spcAft>
                <a:spcPct val="0"/>
              </a:spcAft>
            </a:pPr>
            <a:fld id="{73BEF480-BD0E-4DA2-AE19-E2F2BD586252}" type="slidenum">
              <a:rPr lang="en-GB" altLang="en-US" smtClean="0"/>
              <a:pPr fontAlgn="base">
                <a:spcBef>
                  <a:spcPct val="0"/>
                </a:spcBef>
                <a:spcAft>
                  <a:spcPct val="0"/>
                </a:spcAft>
              </a:pPr>
              <a:t>63</a:t>
            </a:fld>
            <a:endParaRPr lang="en-GB" altLang="en-US"/>
          </a:p>
        </p:txBody>
      </p:sp>
      <p:sp>
        <p:nvSpPr>
          <p:cNvPr id="115715" name="Rectangle 2">
            <a:extLst>
              <a:ext uri="{FF2B5EF4-FFF2-40B4-BE49-F238E27FC236}">
                <a16:creationId xmlns:a16="http://schemas.microsoft.com/office/drawing/2014/main" id="{A235514D-E98A-40DA-9049-58C6C9EA7475}"/>
              </a:ext>
            </a:extLst>
          </p:cNvPr>
          <p:cNvSpPr>
            <a:spLocks noChangeArrowheads="1" noTextEdit="1"/>
          </p:cNvSpPr>
          <p:nvPr>
            <p:ph type="sldImg"/>
          </p:nvPr>
        </p:nvSpPr>
        <p:spPr>
          <a:xfrm>
            <a:off x="-9553575" y="-6470650"/>
            <a:ext cx="19108738" cy="14333538"/>
          </a:xfrm>
          <a:ln/>
        </p:spPr>
      </p:sp>
      <p:sp>
        <p:nvSpPr>
          <p:cNvPr id="115716" name="Rectangle 3">
            <a:extLst>
              <a:ext uri="{FF2B5EF4-FFF2-40B4-BE49-F238E27FC236}">
                <a16:creationId xmlns:a16="http://schemas.microsoft.com/office/drawing/2014/main" id="{B439B2FC-A93A-4B9C-A26B-F5E13FD0E622}"/>
              </a:ext>
            </a:extLst>
          </p:cNvPr>
          <p:cNvSpPr>
            <a:spLocks noChangeArrowheads="1"/>
          </p:cNvSpPr>
          <p:nvPr>
            <p:ph type="body" idx="1"/>
          </p:nvPr>
        </p:nvSpPr>
        <p:spPr>
          <a:xfrm>
            <a:off x="685800" y="4343400"/>
            <a:ext cx="5484813" cy="4024313"/>
          </a:xfr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defTabSz="449263" eaLnBrk="1" hangingPunct="1"/>
            <a:endParaRPr lang="en-US" altLang="en-US">
              <a:latin typeface="Arial" panose="020B0604020202020204" pitchFamily="34" charset="0"/>
              <a:cs typeface="Arial" panose="020B0604020202020204" pitchFamily="34" charset="0"/>
            </a:endParaRPr>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7761" name="Rectangle 7">
            <a:extLst>
              <a:ext uri="{FF2B5EF4-FFF2-40B4-BE49-F238E27FC236}">
                <a16:creationId xmlns:a16="http://schemas.microsoft.com/office/drawing/2014/main" id="{8F588074-E016-45AC-BEF7-20584E111C03}"/>
              </a:ext>
            </a:extLst>
          </p:cNvPr>
          <p:cNvSpPr>
            <a:spLocks noGrp="1" noChangeArrowheads="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30000"/>
              </a:spcBef>
              <a:defRPr sz="1200">
                <a:solidFill>
                  <a:schemeClr val="tx1"/>
                </a:solidFill>
                <a:latin typeface="Arial" panose="020B0604020202020204" pitchFamily="34" charset="0"/>
                <a:cs typeface="Arial" panose="020B0604020202020204" pitchFamily="34" charset="0"/>
              </a:defRPr>
            </a:lvl1pPr>
            <a:lvl2pPr marL="742950" indent="-285750">
              <a:spcBef>
                <a:spcPct val="30000"/>
              </a:spcBef>
              <a:defRPr sz="1200">
                <a:solidFill>
                  <a:schemeClr val="tx1"/>
                </a:solidFill>
                <a:latin typeface="Arial" panose="020B0604020202020204" pitchFamily="34" charset="0"/>
                <a:cs typeface="Arial" panose="020B0604020202020204" pitchFamily="34" charset="0"/>
              </a:defRPr>
            </a:lvl2pPr>
            <a:lvl3pPr marL="1143000" indent="-228600">
              <a:spcBef>
                <a:spcPct val="30000"/>
              </a:spcBef>
              <a:defRPr sz="1200">
                <a:solidFill>
                  <a:schemeClr val="tx1"/>
                </a:solidFill>
                <a:latin typeface="Arial" panose="020B0604020202020204" pitchFamily="34" charset="0"/>
                <a:cs typeface="Arial" panose="020B0604020202020204" pitchFamily="34" charset="0"/>
              </a:defRPr>
            </a:lvl3pPr>
            <a:lvl4pPr marL="1600200" indent="-228600">
              <a:spcBef>
                <a:spcPct val="30000"/>
              </a:spcBef>
              <a:defRPr sz="1200">
                <a:solidFill>
                  <a:schemeClr val="tx1"/>
                </a:solidFill>
                <a:latin typeface="Arial" panose="020B0604020202020204" pitchFamily="34" charset="0"/>
                <a:cs typeface="Arial" panose="020B0604020202020204" pitchFamily="34" charset="0"/>
              </a:defRPr>
            </a:lvl4pPr>
            <a:lvl5pPr marL="2057400" indent="-228600">
              <a:spcBef>
                <a:spcPct val="30000"/>
              </a:spcBef>
              <a:defRPr sz="1200">
                <a:solidFill>
                  <a:schemeClr val="tx1"/>
                </a:solidFill>
                <a:latin typeface="Arial" panose="020B0604020202020204" pitchFamily="34" charset="0"/>
                <a:cs typeface="Arial" panose="020B0604020202020204" pitchFamily="34" charset="0"/>
              </a:defRPr>
            </a:lvl5pPr>
            <a:lvl6pPr marL="2514600" indent="-228600" defTabSz="4572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6pPr>
            <a:lvl7pPr marL="2971800" indent="-228600" defTabSz="4572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7pPr>
            <a:lvl8pPr marL="3429000" indent="-228600" defTabSz="4572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8pPr>
            <a:lvl9pPr marL="3886200" indent="-228600" defTabSz="4572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9pPr>
          </a:lstStyle>
          <a:p>
            <a:pPr fontAlgn="base">
              <a:spcBef>
                <a:spcPct val="0"/>
              </a:spcBef>
              <a:spcAft>
                <a:spcPct val="0"/>
              </a:spcAft>
            </a:pPr>
            <a:fld id="{E81D44FE-B078-4800-9BBD-CCF501ECFF86}" type="slidenum">
              <a:rPr lang="en-GB" altLang="en-US" smtClean="0"/>
              <a:pPr fontAlgn="base">
                <a:spcBef>
                  <a:spcPct val="0"/>
                </a:spcBef>
                <a:spcAft>
                  <a:spcPct val="0"/>
                </a:spcAft>
              </a:pPr>
              <a:t>64</a:t>
            </a:fld>
            <a:endParaRPr lang="en-GB" altLang="en-US"/>
          </a:p>
        </p:txBody>
      </p:sp>
      <p:sp>
        <p:nvSpPr>
          <p:cNvPr id="117762" name="Rectangle 2">
            <a:extLst>
              <a:ext uri="{FF2B5EF4-FFF2-40B4-BE49-F238E27FC236}">
                <a16:creationId xmlns:a16="http://schemas.microsoft.com/office/drawing/2014/main" id="{52A70FD3-C73C-40F4-93AB-61786D782F1E}"/>
              </a:ext>
            </a:extLst>
          </p:cNvPr>
          <p:cNvSpPr>
            <a:spLocks noRot="1" noChangeArrowheads="1" noTextEdit="1"/>
          </p:cNvSpPr>
          <p:nvPr>
            <p:ph type="sldImg"/>
          </p:nvPr>
        </p:nvSpPr>
        <p:spPr>
          <a:ln/>
        </p:spPr>
      </p:sp>
      <p:sp>
        <p:nvSpPr>
          <p:cNvPr id="117763" name="Rectangle 3">
            <a:extLst>
              <a:ext uri="{FF2B5EF4-FFF2-40B4-BE49-F238E27FC236}">
                <a16:creationId xmlns:a16="http://schemas.microsoft.com/office/drawing/2014/main" id="{6333BA66-B629-41F6-ADAF-6E567E0AA163}"/>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1" hangingPunct="1"/>
            <a:endParaRPr lang="en-US" altLang="en-US">
              <a:latin typeface="Arial" panose="020B0604020202020204" pitchFamily="34" charset="0"/>
              <a:cs typeface="Arial" panose="020B0604020202020204" pitchFamily="34" charset="0"/>
            </a:endParaRPr>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9809" name="Rectangle 7">
            <a:extLst>
              <a:ext uri="{FF2B5EF4-FFF2-40B4-BE49-F238E27FC236}">
                <a16:creationId xmlns:a16="http://schemas.microsoft.com/office/drawing/2014/main" id="{2CD17341-D4E0-456B-AC08-12F9310FC044}"/>
              </a:ext>
            </a:extLst>
          </p:cNvPr>
          <p:cNvSpPr>
            <a:spLocks noGrp="1" noChangeArrowheads="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30000"/>
              </a:spcBef>
              <a:defRPr sz="1200">
                <a:solidFill>
                  <a:schemeClr val="tx1"/>
                </a:solidFill>
                <a:latin typeface="Arial" panose="020B0604020202020204" pitchFamily="34" charset="0"/>
                <a:cs typeface="Arial" panose="020B0604020202020204" pitchFamily="34" charset="0"/>
              </a:defRPr>
            </a:lvl1pPr>
            <a:lvl2pPr marL="742950" indent="-285750">
              <a:spcBef>
                <a:spcPct val="30000"/>
              </a:spcBef>
              <a:defRPr sz="1200">
                <a:solidFill>
                  <a:schemeClr val="tx1"/>
                </a:solidFill>
                <a:latin typeface="Arial" panose="020B0604020202020204" pitchFamily="34" charset="0"/>
                <a:cs typeface="Arial" panose="020B0604020202020204" pitchFamily="34" charset="0"/>
              </a:defRPr>
            </a:lvl2pPr>
            <a:lvl3pPr marL="1143000" indent="-228600">
              <a:spcBef>
                <a:spcPct val="30000"/>
              </a:spcBef>
              <a:defRPr sz="1200">
                <a:solidFill>
                  <a:schemeClr val="tx1"/>
                </a:solidFill>
                <a:latin typeface="Arial" panose="020B0604020202020204" pitchFamily="34" charset="0"/>
                <a:cs typeface="Arial" panose="020B0604020202020204" pitchFamily="34" charset="0"/>
              </a:defRPr>
            </a:lvl3pPr>
            <a:lvl4pPr marL="1600200" indent="-228600">
              <a:spcBef>
                <a:spcPct val="30000"/>
              </a:spcBef>
              <a:defRPr sz="1200">
                <a:solidFill>
                  <a:schemeClr val="tx1"/>
                </a:solidFill>
                <a:latin typeface="Arial" panose="020B0604020202020204" pitchFamily="34" charset="0"/>
                <a:cs typeface="Arial" panose="020B0604020202020204" pitchFamily="34" charset="0"/>
              </a:defRPr>
            </a:lvl4pPr>
            <a:lvl5pPr marL="2057400" indent="-228600">
              <a:spcBef>
                <a:spcPct val="30000"/>
              </a:spcBef>
              <a:defRPr sz="1200">
                <a:solidFill>
                  <a:schemeClr val="tx1"/>
                </a:solidFill>
                <a:latin typeface="Arial" panose="020B0604020202020204" pitchFamily="34" charset="0"/>
                <a:cs typeface="Arial" panose="020B0604020202020204" pitchFamily="34" charset="0"/>
              </a:defRPr>
            </a:lvl5pPr>
            <a:lvl6pPr marL="2514600" indent="-228600" defTabSz="4572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6pPr>
            <a:lvl7pPr marL="2971800" indent="-228600" defTabSz="4572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7pPr>
            <a:lvl8pPr marL="3429000" indent="-228600" defTabSz="4572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8pPr>
            <a:lvl9pPr marL="3886200" indent="-228600" defTabSz="4572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9pPr>
          </a:lstStyle>
          <a:p>
            <a:pPr fontAlgn="base">
              <a:spcBef>
                <a:spcPct val="0"/>
              </a:spcBef>
              <a:spcAft>
                <a:spcPct val="0"/>
              </a:spcAft>
            </a:pPr>
            <a:fld id="{17F0B944-A219-4D52-B884-BB5C19CE8EEC}" type="slidenum">
              <a:rPr lang="en-GB" altLang="en-US" smtClean="0"/>
              <a:pPr fontAlgn="base">
                <a:spcBef>
                  <a:spcPct val="0"/>
                </a:spcBef>
                <a:spcAft>
                  <a:spcPct val="0"/>
                </a:spcAft>
              </a:pPr>
              <a:t>65</a:t>
            </a:fld>
            <a:endParaRPr lang="en-GB" altLang="en-US"/>
          </a:p>
        </p:txBody>
      </p:sp>
      <p:sp>
        <p:nvSpPr>
          <p:cNvPr id="119810" name="Rectangle 2">
            <a:extLst>
              <a:ext uri="{FF2B5EF4-FFF2-40B4-BE49-F238E27FC236}">
                <a16:creationId xmlns:a16="http://schemas.microsoft.com/office/drawing/2014/main" id="{E5229443-4186-485F-B6CB-2DEE1D83196A}"/>
              </a:ext>
            </a:extLst>
          </p:cNvPr>
          <p:cNvSpPr>
            <a:spLocks noRot="1" noChangeArrowheads="1" noTextEdit="1"/>
          </p:cNvSpPr>
          <p:nvPr>
            <p:ph type="sldImg"/>
          </p:nvPr>
        </p:nvSpPr>
        <p:spPr>
          <a:ln/>
        </p:spPr>
      </p:sp>
      <p:sp>
        <p:nvSpPr>
          <p:cNvPr id="119811" name="Rectangle 3">
            <a:extLst>
              <a:ext uri="{FF2B5EF4-FFF2-40B4-BE49-F238E27FC236}">
                <a16:creationId xmlns:a16="http://schemas.microsoft.com/office/drawing/2014/main" id="{AE65C702-DEAA-4AE5-8A53-36482D2867E7}"/>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1" hangingPunct="1"/>
            <a:endParaRPr lang="en-US" altLang="en-US">
              <a:latin typeface="Arial" panose="020B0604020202020204" pitchFamily="34" charset="0"/>
              <a:cs typeface="Arial" panose="020B0604020202020204" pitchFamily="34" charset="0"/>
            </a:endParaRPr>
          </a:p>
        </p:txBody>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1857" name="Rectangle 7">
            <a:extLst>
              <a:ext uri="{FF2B5EF4-FFF2-40B4-BE49-F238E27FC236}">
                <a16:creationId xmlns:a16="http://schemas.microsoft.com/office/drawing/2014/main" id="{1CAF7810-E069-4793-B325-39E6EC6DB8CD}"/>
              </a:ext>
            </a:extLst>
          </p:cNvPr>
          <p:cNvSpPr>
            <a:spLocks noGrp="1" noChangeArrowheads="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30000"/>
              </a:spcBef>
              <a:defRPr sz="1200">
                <a:solidFill>
                  <a:schemeClr val="tx1"/>
                </a:solidFill>
                <a:latin typeface="Arial" panose="020B0604020202020204" pitchFamily="34" charset="0"/>
                <a:cs typeface="Arial" panose="020B0604020202020204" pitchFamily="34" charset="0"/>
              </a:defRPr>
            </a:lvl1pPr>
            <a:lvl2pPr marL="742950" indent="-285750">
              <a:spcBef>
                <a:spcPct val="30000"/>
              </a:spcBef>
              <a:defRPr sz="1200">
                <a:solidFill>
                  <a:schemeClr val="tx1"/>
                </a:solidFill>
                <a:latin typeface="Arial" panose="020B0604020202020204" pitchFamily="34" charset="0"/>
                <a:cs typeface="Arial" panose="020B0604020202020204" pitchFamily="34" charset="0"/>
              </a:defRPr>
            </a:lvl2pPr>
            <a:lvl3pPr marL="1143000" indent="-228600">
              <a:spcBef>
                <a:spcPct val="30000"/>
              </a:spcBef>
              <a:defRPr sz="1200">
                <a:solidFill>
                  <a:schemeClr val="tx1"/>
                </a:solidFill>
                <a:latin typeface="Arial" panose="020B0604020202020204" pitchFamily="34" charset="0"/>
                <a:cs typeface="Arial" panose="020B0604020202020204" pitchFamily="34" charset="0"/>
              </a:defRPr>
            </a:lvl3pPr>
            <a:lvl4pPr marL="1600200" indent="-228600">
              <a:spcBef>
                <a:spcPct val="30000"/>
              </a:spcBef>
              <a:defRPr sz="1200">
                <a:solidFill>
                  <a:schemeClr val="tx1"/>
                </a:solidFill>
                <a:latin typeface="Arial" panose="020B0604020202020204" pitchFamily="34" charset="0"/>
                <a:cs typeface="Arial" panose="020B0604020202020204" pitchFamily="34" charset="0"/>
              </a:defRPr>
            </a:lvl4pPr>
            <a:lvl5pPr marL="2057400" indent="-228600">
              <a:spcBef>
                <a:spcPct val="30000"/>
              </a:spcBef>
              <a:defRPr sz="1200">
                <a:solidFill>
                  <a:schemeClr val="tx1"/>
                </a:solidFill>
                <a:latin typeface="Arial" panose="020B0604020202020204" pitchFamily="34" charset="0"/>
                <a:cs typeface="Arial" panose="020B0604020202020204" pitchFamily="34" charset="0"/>
              </a:defRPr>
            </a:lvl5pPr>
            <a:lvl6pPr marL="2514600" indent="-228600" defTabSz="4572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6pPr>
            <a:lvl7pPr marL="2971800" indent="-228600" defTabSz="4572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7pPr>
            <a:lvl8pPr marL="3429000" indent="-228600" defTabSz="4572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8pPr>
            <a:lvl9pPr marL="3886200" indent="-228600" defTabSz="4572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9pPr>
          </a:lstStyle>
          <a:p>
            <a:pPr fontAlgn="base">
              <a:spcBef>
                <a:spcPct val="0"/>
              </a:spcBef>
              <a:spcAft>
                <a:spcPct val="0"/>
              </a:spcAft>
            </a:pPr>
            <a:fld id="{9B65F95C-D3BF-4924-AD2F-992A687DAF08}" type="slidenum">
              <a:rPr lang="en-GB" altLang="en-US" smtClean="0"/>
              <a:pPr fontAlgn="base">
                <a:spcBef>
                  <a:spcPct val="0"/>
                </a:spcBef>
                <a:spcAft>
                  <a:spcPct val="0"/>
                </a:spcAft>
              </a:pPr>
              <a:t>66</a:t>
            </a:fld>
            <a:endParaRPr lang="en-GB" altLang="en-US"/>
          </a:p>
        </p:txBody>
      </p:sp>
      <p:sp>
        <p:nvSpPr>
          <p:cNvPr id="121858" name="Rectangle 2">
            <a:extLst>
              <a:ext uri="{FF2B5EF4-FFF2-40B4-BE49-F238E27FC236}">
                <a16:creationId xmlns:a16="http://schemas.microsoft.com/office/drawing/2014/main" id="{F47E38A2-5520-4C93-BD53-DBB43CB78E22}"/>
              </a:ext>
            </a:extLst>
          </p:cNvPr>
          <p:cNvSpPr>
            <a:spLocks noRot="1" noChangeArrowheads="1" noTextEdit="1"/>
          </p:cNvSpPr>
          <p:nvPr>
            <p:ph type="sldImg"/>
          </p:nvPr>
        </p:nvSpPr>
        <p:spPr>
          <a:ln/>
        </p:spPr>
      </p:sp>
      <p:sp>
        <p:nvSpPr>
          <p:cNvPr id="121859" name="Rectangle 3">
            <a:extLst>
              <a:ext uri="{FF2B5EF4-FFF2-40B4-BE49-F238E27FC236}">
                <a16:creationId xmlns:a16="http://schemas.microsoft.com/office/drawing/2014/main" id="{C79ECB4A-12B4-49C7-94EF-4540E927197B}"/>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1" hangingPunct="1"/>
            <a:endParaRPr lang="en-US" altLang="en-US">
              <a:latin typeface="Arial" panose="020B0604020202020204" pitchFamily="34" charset="0"/>
              <a:cs typeface="Arial" panose="020B0604020202020204" pitchFamily="34" charset="0"/>
            </a:endParaRPr>
          </a:p>
        </p:txBody>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3905" name="Rectangle 7">
            <a:extLst>
              <a:ext uri="{FF2B5EF4-FFF2-40B4-BE49-F238E27FC236}">
                <a16:creationId xmlns:a16="http://schemas.microsoft.com/office/drawing/2014/main" id="{DD7B9DD6-7D1B-44A7-B68E-28B7F3F50DCF}"/>
              </a:ext>
            </a:extLst>
          </p:cNvPr>
          <p:cNvSpPr>
            <a:spLocks noGrp="1" noChangeArrowheads="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30000"/>
              </a:spcBef>
              <a:defRPr sz="1200">
                <a:solidFill>
                  <a:schemeClr val="tx1"/>
                </a:solidFill>
                <a:latin typeface="Arial" panose="020B0604020202020204" pitchFamily="34" charset="0"/>
                <a:cs typeface="Arial" panose="020B0604020202020204" pitchFamily="34" charset="0"/>
              </a:defRPr>
            </a:lvl1pPr>
            <a:lvl2pPr marL="742950" indent="-285750">
              <a:spcBef>
                <a:spcPct val="30000"/>
              </a:spcBef>
              <a:defRPr sz="1200">
                <a:solidFill>
                  <a:schemeClr val="tx1"/>
                </a:solidFill>
                <a:latin typeface="Arial" panose="020B0604020202020204" pitchFamily="34" charset="0"/>
                <a:cs typeface="Arial" panose="020B0604020202020204" pitchFamily="34" charset="0"/>
              </a:defRPr>
            </a:lvl2pPr>
            <a:lvl3pPr marL="1143000" indent="-228600">
              <a:spcBef>
                <a:spcPct val="30000"/>
              </a:spcBef>
              <a:defRPr sz="1200">
                <a:solidFill>
                  <a:schemeClr val="tx1"/>
                </a:solidFill>
                <a:latin typeface="Arial" panose="020B0604020202020204" pitchFamily="34" charset="0"/>
                <a:cs typeface="Arial" panose="020B0604020202020204" pitchFamily="34" charset="0"/>
              </a:defRPr>
            </a:lvl3pPr>
            <a:lvl4pPr marL="1600200" indent="-228600">
              <a:spcBef>
                <a:spcPct val="30000"/>
              </a:spcBef>
              <a:defRPr sz="1200">
                <a:solidFill>
                  <a:schemeClr val="tx1"/>
                </a:solidFill>
                <a:latin typeface="Arial" panose="020B0604020202020204" pitchFamily="34" charset="0"/>
                <a:cs typeface="Arial" panose="020B0604020202020204" pitchFamily="34" charset="0"/>
              </a:defRPr>
            </a:lvl4pPr>
            <a:lvl5pPr marL="2057400" indent="-228600">
              <a:spcBef>
                <a:spcPct val="30000"/>
              </a:spcBef>
              <a:defRPr sz="1200">
                <a:solidFill>
                  <a:schemeClr val="tx1"/>
                </a:solidFill>
                <a:latin typeface="Arial" panose="020B0604020202020204" pitchFamily="34" charset="0"/>
                <a:cs typeface="Arial" panose="020B0604020202020204" pitchFamily="34" charset="0"/>
              </a:defRPr>
            </a:lvl5pPr>
            <a:lvl6pPr marL="2514600" indent="-228600" defTabSz="4572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6pPr>
            <a:lvl7pPr marL="2971800" indent="-228600" defTabSz="4572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7pPr>
            <a:lvl8pPr marL="3429000" indent="-228600" defTabSz="4572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8pPr>
            <a:lvl9pPr marL="3886200" indent="-228600" defTabSz="4572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9pPr>
          </a:lstStyle>
          <a:p>
            <a:pPr fontAlgn="base">
              <a:spcBef>
                <a:spcPct val="0"/>
              </a:spcBef>
              <a:spcAft>
                <a:spcPct val="0"/>
              </a:spcAft>
            </a:pPr>
            <a:fld id="{F444C6E7-EED2-4484-B9D5-CC43F70CC804}" type="slidenum">
              <a:rPr lang="en-GB" altLang="en-US" smtClean="0"/>
              <a:pPr fontAlgn="base">
                <a:spcBef>
                  <a:spcPct val="0"/>
                </a:spcBef>
                <a:spcAft>
                  <a:spcPct val="0"/>
                </a:spcAft>
              </a:pPr>
              <a:t>67</a:t>
            </a:fld>
            <a:endParaRPr lang="en-GB" altLang="en-US"/>
          </a:p>
        </p:txBody>
      </p:sp>
      <p:sp>
        <p:nvSpPr>
          <p:cNvPr id="123906" name="Rectangle 2">
            <a:extLst>
              <a:ext uri="{FF2B5EF4-FFF2-40B4-BE49-F238E27FC236}">
                <a16:creationId xmlns:a16="http://schemas.microsoft.com/office/drawing/2014/main" id="{5023148E-867F-482F-B390-76D0D48A7844}"/>
              </a:ext>
            </a:extLst>
          </p:cNvPr>
          <p:cNvSpPr>
            <a:spLocks noRot="1" noChangeArrowheads="1" noTextEdit="1"/>
          </p:cNvSpPr>
          <p:nvPr>
            <p:ph type="sldImg"/>
          </p:nvPr>
        </p:nvSpPr>
        <p:spPr>
          <a:ln/>
        </p:spPr>
      </p:sp>
      <p:sp>
        <p:nvSpPr>
          <p:cNvPr id="123907" name="Rectangle 3">
            <a:extLst>
              <a:ext uri="{FF2B5EF4-FFF2-40B4-BE49-F238E27FC236}">
                <a16:creationId xmlns:a16="http://schemas.microsoft.com/office/drawing/2014/main" id="{5E66293E-F848-4D12-88F4-7AD9FBC9CE23}"/>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1" hangingPunct="1"/>
            <a:endParaRPr lang="en-US" altLang="en-US">
              <a:latin typeface="Arial" panose="020B0604020202020204" pitchFamily="34" charset="0"/>
              <a:cs typeface="Arial" panose="020B0604020202020204" pitchFamily="34" charset="0"/>
            </a:endParaRPr>
          </a:p>
        </p:txBody>
      </p:sp>
    </p:spTree>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5953" name="Rectangle 7">
            <a:extLst>
              <a:ext uri="{FF2B5EF4-FFF2-40B4-BE49-F238E27FC236}">
                <a16:creationId xmlns:a16="http://schemas.microsoft.com/office/drawing/2014/main" id="{A4991CC9-224E-4FA3-BDEC-9015A5A03C07}"/>
              </a:ext>
            </a:extLst>
          </p:cNvPr>
          <p:cNvSpPr>
            <a:spLocks noGrp="1" noChangeArrowheads="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30000"/>
              </a:spcBef>
              <a:defRPr sz="1200">
                <a:solidFill>
                  <a:schemeClr val="tx1"/>
                </a:solidFill>
                <a:latin typeface="Arial" panose="020B0604020202020204" pitchFamily="34" charset="0"/>
                <a:cs typeface="Arial" panose="020B0604020202020204" pitchFamily="34" charset="0"/>
              </a:defRPr>
            </a:lvl1pPr>
            <a:lvl2pPr marL="742950" indent="-285750">
              <a:spcBef>
                <a:spcPct val="30000"/>
              </a:spcBef>
              <a:defRPr sz="1200">
                <a:solidFill>
                  <a:schemeClr val="tx1"/>
                </a:solidFill>
                <a:latin typeface="Arial" panose="020B0604020202020204" pitchFamily="34" charset="0"/>
                <a:cs typeface="Arial" panose="020B0604020202020204" pitchFamily="34" charset="0"/>
              </a:defRPr>
            </a:lvl2pPr>
            <a:lvl3pPr marL="1143000" indent="-228600">
              <a:spcBef>
                <a:spcPct val="30000"/>
              </a:spcBef>
              <a:defRPr sz="1200">
                <a:solidFill>
                  <a:schemeClr val="tx1"/>
                </a:solidFill>
                <a:latin typeface="Arial" panose="020B0604020202020204" pitchFamily="34" charset="0"/>
                <a:cs typeface="Arial" panose="020B0604020202020204" pitchFamily="34" charset="0"/>
              </a:defRPr>
            </a:lvl3pPr>
            <a:lvl4pPr marL="1600200" indent="-228600">
              <a:spcBef>
                <a:spcPct val="30000"/>
              </a:spcBef>
              <a:defRPr sz="1200">
                <a:solidFill>
                  <a:schemeClr val="tx1"/>
                </a:solidFill>
                <a:latin typeface="Arial" panose="020B0604020202020204" pitchFamily="34" charset="0"/>
                <a:cs typeface="Arial" panose="020B0604020202020204" pitchFamily="34" charset="0"/>
              </a:defRPr>
            </a:lvl4pPr>
            <a:lvl5pPr marL="2057400" indent="-228600">
              <a:spcBef>
                <a:spcPct val="30000"/>
              </a:spcBef>
              <a:defRPr sz="1200">
                <a:solidFill>
                  <a:schemeClr val="tx1"/>
                </a:solidFill>
                <a:latin typeface="Arial" panose="020B0604020202020204" pitchFamily="34" charset="0"/>
                <a:cs typeface="Arial" panose="020B0604020202020204" pitchFamily="34" charset="0"/>
              </a:defRPr>
            </a:lvl5pPr>
            <a:lvl6pPr marL="2514600" indent="-228600" defTabSz="4572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6pPr>
            <a:lvl7pPr marL="2971800" indent="-228600" defTabSz="4572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7pPr>
            <a:lvl8pPr marL="3429000" indent="-228600" defTabSz="4572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8pPr>
            <a:lvl9pPr marL="3886200" indent="-228600" defTabSz="4572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9pPr>
          </a:lstStyle>
          <a:p>
            <a:pPr fontAlgn="base">
              <a:spcBef>
                <a:spcPct val="0"/>
              </a:spcBef>
              <a:spcAft>
                <a:spcPct val="0"/>
              </a:spcAft>
            </a:pPr>
            <a:fld id="{B598BFCE-1669-4C13-8E6F-174A002B8DC7}" type="slidenum">
              <a:rPr lang="en-GB" altLang="en-US" smtClean="0"/>
              <a:pPr fontAlgn="base">
                <a:spcBef>
                  <a:spcPct val="0"/>
                </a:spcBef>
                <a:spcAft>
                  <a:spcPct val="0"/>
                </a:spcAft>
              </a:pPr>
              <a:t>68</a:t>
            </a:fld>
            <a:endParaRPr lang="en-GB" altLang="en-US"/>
          </a:p>
        </p:txBody>
      </p:sp>
      <p:sp>
        <p:nvSpPr>
          <p:cNvPr id="125954" name="Rectangle 2">
            <a:extLst>
              <a:ext uri="{FF2B5EF4-FFF2-40B4-BE49-F238E27FC236}">
                <a16:creationId xmlns:a16="http://schemas.microsoft.com/office/drawing/2014/main" id="{FBB46F39-8F30-4468-A285-5403911115DB}"/>
              </a:ext>
            </a:extLst>
          </p:cNvPr>
          <p:cNvSpPr>
            <a:spLocks noRot="1" noChangeArrowheads="1" noTextEdit="1"/>
          </p:cNvSpPr>
          <p:nvPr>
            <p:ph type="sldImg"/>
          </p:nvPr>
        </p:nvSpPr>
        <p:spPr>
          <a:ln/>
        </p:spPr>
      </p:sp>
      <p:sp>
        <p:nvSpPr>
          <p:cNvPr id="125955" name="Rectangle 3">
            <a:extLst>
              <a:ext uri="{FF2B5EF4-FFF2-40B4-BE49-F238E27FC236}">
                <a16:creationId xmlns:a16="http://schemas.microsoft.com/office/drawing/2014/main" id="{78FFB153-12DF-41DC-8018-710C04857AB4}"/>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1" hangingPunct="1"/>
            <a:endParaRPr lang="en-US" altLang="en-US">
              <a:latin typeface="Arial" panose="020B0604020202020204" pitchFamily="34" charset="0"/>
              <a:cs typeface="Arial" panose="020B0604020202020204" pitchFamily="34" charset="0"/>
            </a:endParaRPr>
          </a:p>
        </p:txBody>
      </p:sp>
    </p:spTree>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8001" name="Rectangle 7">
            <a:extLst>
              <a:ext uri="{FF2B5EF4-FFF2-40B4-BE49-F238E27FC236}">
                <a16:creationId xmlns:a16="http://schemas.microsoft.com/office/drawing/2014/main" id="{C4EE455A-8F91-473E-A3A5-77C9C3722824}"/>
              </a:ext>
            </a:extLst>
          </p:cNvPr>
          <p:cNvSpPr>
            <a:spLocks noGrp="1" noChangeArrowheads="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30000"/>
              </a:spcBef>
              <a:defRPr sz="1200">
                <a:solidFill>
                  <a:schemeClr val="tx1"/>
                </a:solidFill>
                <a:latin typeface="Arial" panose="020B0604020202020204" pitchFamily="34" charset="0"/>
                <a:cs typeface="Arial" panose="020B0604020202020204" pitchFamily="34" charset="0"/>
              </a:defRPr>
            </a:lvl1pPr>
            <a:lvl2pPr marL="742950" indent="-285750">
              <a:spcBef>
                <a:spcPct val="30000"/>
              </a:spcBef>
              <a:defRPr sz="1200">
                <a:solidFill>
                  <a:schemeClr val="tx1"/>
                </a:solidFill>
                <a:latin typeface="Arial" panose="020B0604020202020204" pitchFamily="34" charset="0"/>
                <a:cs typeface="Arial" panose="020B0604020202020204" pitchFamily="34" charset="0"/>
              </a:defRPr>
            </a:lvl2pPr>
            <a:lvl3pPr marL="1143000" indent="-228600">
              <a:spcBef>
                <a:spcPct val="30000"/>
              </a:spcBef>
              <a:defRPr sz="1200">
                <a:solidFill>
                  <a:schemeClr val="tx1"/>
                </a:solidFill>
                <a:latin typeface="Arial" panose="020B0604020202020204" pitchFamily="34" charset="0"/>
                <a:cs typeface="Arial" panose="020B0604020202020204" pitchFamily="34" charset="0"/>
              </a:defRPr>
            </a:lvl3pPr>
            <a:lvl4pPr marL="1600200" indent="-228600">
              <a:spcBef>
                <a:spcPct val="30000"/>
              </a:spcBef>
              <a:defRPr sz="1200">
                <a:solidFill>
                  <a:schemeClr val="tx1"/>
                </a:solidFill>
                <a:latin typeface="Arial" panose="020B0604020202020204" pitchFamily="34" charset="0"/>
                <a:cs typeface="Arial" panose="020B0604020202020204" pitchFamily="34" charset="0"/>
              </a:defRPr>
            </a:lvl4pPr>
            <a:lvl5pPr marL="2057400" indent="-228600">
              <a:spcBef>
                <a:spcPct val="30000"/>
              </a:spcBef>
              <a:defRPr sz="1200">
                <a:solidFill>
                  <a:schemeClr val="tx1"/>
                </a:solidFill>
                <a:latin typeface="Arial" panose="020B0604020202020204" pitchFamily="34" charset="0"/>
                <a:cs typeface="Arial" panose="020B0604020202020204" pitchFamily="34" charset="0"/>
              </a:defRPr>
            </a:lvl5pPr>
            <a:lvl6pPr marL="2514600" indent="-228600" defTabSz="4572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6pPr>
            <a:lvl7pPr marL="2971800" indent="-228600" defTabSz="4572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7pPr>
            <a:lvl8pPr marL="3429000" indent="-228600" defTabSz="4572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8pPr>
            <a:lvl9pPr marL="3886200" indent="-228600" defTabSz="4572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9pPr>
          </a:lstStyle>
          <a:p>
            <a:pPr fontAlgn="base">
              <a:spcBef>
                <a:spcPct val="0"/>
              </a:spcBef>
              <a:spcAft>
                <a:spcPct val="0"/>
              </a:spcAft>
            </a:pPr>
            <a:fld id="{A5BA99E3-B4B0-4965-A88A-CC352B3C8B18}" type="slidenum">
              <a:rPr lang="en-GB" altLang="en-US" smtClean="0"/>
              <a:pPr fontAlgn="base">
                <a:spcBef>
                  <a:spcPct val="0"/>
                </a:spcBef>
                <a:spcAft>
                  <a:spcPct val="0"/>
                </a:spcAft>
              </a:pPr>
              <a:t>69</a:t>
            </a:fld>
            <a:endParaRPr lang="en-GB" altLang="en-US"/>
          </a:p>
        </p:txBody>
      </p:sp>
      <p:sp>
        <p:nvSpPr>
          <p:cNvPr id="128002" name="Rectangle 2">
            <a:extLst>
              <a:ext uri="{FF2B5EF4-FFF2-40B4-BE49-F238E27FC236}">
                <a16:creationId xmlns:a16="http://schemas.microsoft.com/office/drawing/2014/main" id="{31956EB7-BC24-4EC4-B397-47124389D3A3}"/>
              </a:ext>
            </a:extLst>
          </p:cNvPr>
          <p:cNvSpPr>
            <a:spLocks noRot="1" noChangeArrowheads="1" noTextEdit="1"/>
          </p:cNvSpPr>
          <p:nvPr>
            <p:ph type="sldImg"/>
          </p:nvPr>
        </p:nvSpPr>
        <p:spPr>
          <a:ln/>
        </p:spPr>
      </p:sp>
      <p:sp>
        <p:nvSpPr>
          <p:cNvPr id="128003" name="Rectangle 3">
            <a:extLst>
              <a:ext uri="{FF2B5EF4-FFF2-40B4-BE49-F238E27FC236}">
                <a16:creationId xmlns:a16="http://schemas.microsoft.com/office/drawing/2014/main" id="{F3DC4614-9F15-42D6-AC6E-4EB168F931D3}"/>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1" hangingPunct="1"/>
            <a:endParaRPr lang="en-US" altLang="en-US">
              <a:latin typeface="Arial" panose="020B0604020202020204" pitchFamily="34" charset="0"/>
              <a:cs typeface="Arial" panose="020B0604020202020204" pitchFamily="34" charset="0"/>
            </a:endParaRPr>
          </a:p>
        </p:txBody>
      </p:sp>
    </p:spTree>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0049" name="Rectangle 7">
            <a:extLst>
              <a:ext uri="{FF2B5EF4-FFF2-40B4-BE49-F238E27FC236}">
                <a16:creationId xmlns:a16="http://schemas.microsoft.com/office/drawing/2014/main" id="{AAF572A7-AD7C-429C-B355-8482E027E9A7}"/>
              </a:ext>
            </a:extLst>
          </p:cNvPr>
          <p:cNvSpPr>
            <a:spLocks noGrp="1" noChangeArrowheads="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30000"/>
              </a:spcBef>
              <a:defRPr sz="1200">
                <a:solidFill>
                  <a:schemeClr val="tx1"/>
                </a:solidFill>
                <a:latin typeface="Arial" panose="020B0604020202020204" pitchFamily="34" charset="0"/>
                <a:cs typeface="Arial" panose="020B0604020202020204" pitchFamily="34" charset="0"/>
              </a:defRPr>
            </a:lvl1pPr>
            <a:lvl2pPr marL="742950" indent="-285750">
              <a:spcBef>
                <a:spcPct val="30000"/>
              </a:spcBef>
              <a:defRPr sz="1200">
                <a:solidFill>
                  <a:schemeClr val="tx1"/>
                </a:solidFill>
                <a:latin typeface="Arial" panose="020B0604020202020204" pitchFamily="34" charset="0"/>
                <a:cs typeface="Arial" panose="020B0604020202020204" pitchFamily="34" charset="0"/>
              </a:defRPr>
            </a:lvl2pPr>
            <a:lvl3pPr marL="1143000" indent="-228600">
              <a:spcBef>
                <a:spcPct val="30000"/>
              </a:spcBef>
              <a:defRPr sz="1200">
                <a:solidFill>
                  <a:schemeClr val="tx1"/>
                </a:solidFill>
                <a:latin typeface="Arial" panose="020B0604020202020204" pitchFamily="34" charset="0"/>
                <a:cs typeface="Arial" panose="020B0604020202020204" pitchFamily="34" charset="0"/>
              </a:defRPr>
            </a:lvl3pPr>
            <a:lvl4pPr marL="1600200" indent="-228600">
              <a:spcBef>
                <a:spcPct val="30000"/>
              </a:spcBef>
              <a:defRPr sz="1200">
                <a:solidFill>
                  <a:schemeClr val="tx1"/>
                </a:solidFill>
                <a:latin typeface="Arial" panose="020B0604020202020204" pitchFamily="34" charset="0"/>
                <a:cs typeface="Arial" panose="020B0604020202020204" pitchFamily="34" charset="0"/>
              </a:defRPr>
            </a:lvl4pPr>
            <a:lvl5pPr marL="2057400" indent="-228600">
              <a:spcBef>
                <a:spcPct val="30000"/>
              </a:spcBef>
              <a:defRPr sz="1200">
                <a:solidFill>
                  <a:schemeClr val="tx1"/>
                </a:solidFill>
                <a:latin typeface="Arial" panose="020B0604020202020204" pitchFamily="34" charset="0"/>
                <a:cs typeface="Arial" panose="020B0604020202020204" pitchFamily="34" charset="0"/>
              </a:defRPr>
            </a:lvl5pPr>
            <a:lvl6pPr marL="2514600" indent="-228600" defTabSz="4572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6pPr>
            <a:lvl7pPr marL="2971800" indent="-228600" defTabSz="4572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7pPr>
            <a:lvl8pPr marL="3429000" indent="-228600" defTabSz="4572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8pPr>
            <a:lvl9pPr marL="3886200" indent="-228600" defTabSz="4572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9pPr>
          </a:lstStyle>
          <a:p>
            <a:pPr fontAlgn="base">
              <a:spcBef>
                <a:spcPct val="0"/>
              </a:spcBef>
              <a:spcAft>
                <a:spcPct val="0"/>
              </a:spcAft>
            </a:pPr>
            <a:fld id="{F560F09F-C932-4699-97F1-586B3E0B49DA}" type="slidenum">
              <a:rPr lang="en-GB" altLang="en-US" smtClean="0"/>
              <a:pPr fontAlgn="base">
                <a:spcBef>
                  <a:spcPct val="0"/>
                </a:spcBef>
                <a:spcAft>
                  <a:spcPct val="0"/>
                </a:spcAft>
              </a:pPr>
              <a:t>70</a:t>
            </a:fld>
            <a:endParaRPr lang="en-GB" altLang="en-US"/>
          </a:p>
        </p:txBody>
      </p:sp>
      <p:sp>
        <p:nvSpPr>
          <p:cNvPr id="130050" name="Rectangle 2">
            <a:extLst>
              <a:ext uri="{FF2B5EF4-FFF2-40B4-BE49-F238E27FC236}">
                <a16:creationId xmlns:a16="http://schemas.microsoft.com/office/drawing/2014/main" id="{CB62EF7A-D04F-4599-84F6-0D14307F9580}"/>
              </a:ext>
            </a:extLst>
          </p:cNvPr>
          <p:cNvSpPr>
            <a:spLocks noRot="1" noChangeArrowheads="1" noTextEdit="1"/>
          </p:cNvSpPr>
          <p:nvPr>
            <p:ph type="sldImg"/>
          </p:nvPr>
        </p:nvSpPr>
        <p:spPr>
          <a:ln/>
        </p:spPr>
      </p:sp>
      <p:sp>
        <p:nvSpPr>
          <p:cNvPr id="130051" name="Rectangle 3">
            <a:extLst>
              <a:ext uri="{FF2B5EF4-FFF2-40B4-BE49-F238E27FC236}">
                <a16:creationId xmlns:a16="http://schemas.microsoft.com/office/drawing/2014/main" id="{556E51FB-1976-4716-A177-79DE340EA6F4}"/>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1" hangingPunct="1"/>
            <a:endParaRPr lang="en-US" altLang="en-US">
              <a:latin typeface="Arial" panose="020B0604020202020204" pitchFamily="34" charset="0"/>
              <a:cs typeface="Arial" panose="020B0604020202020204" pitchFamily="34" charset="0"/>
            </a:endParaRPr>
          </a:p>
        </p:txBody>
      </p:sp>
    </p:spTree>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2097" name="Rectangle 7">
            <a:extLst>
              <a:ext uri="{FF2B5EF4-FFF2-40B4-BE49-F238E27FC236}">
                <a16:creationId xmlns:a16="http://schemas.microsoft.com/office/drawing/2014/main" id="{49C0B510-F247-4BFB-AAF8-68D07A867C23}"/>
              </a:ext>
            </a:extLst>
          </p:cNvPr>
          <p:cNvSpPr>
            <a:spLocks noGrp="1" noChangeArrowheads="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30000"/>
              </a:spcBef>
              <a:defRPr sz="1200">
                <a:solidFill>
                  <a:schemeClr val="tx1"/>
                </a:solidFill>
                <a:latin typeface="Arial" panose="020B0604020202020204" pitchFamily="34" charset="0"/>
                <a:cs typeface="Arial" panose="020B0604020202020204" pitchFamily="34" charset="0"/>
              </a:defRPr>
            </a:lvl1pPr>
            <a:lvl2pPr marL="742950" indent="-285750">
              <a:spcBef>
                <a:spcPct val="30000"/>
              </a:spcBef>
              <a:defRPr sz="1200">
                <a:solidFill>
                  <a:schemeClr val="tx1"/>
                </a:solidFill>
                <a:latin typeface="Arial" panose="020B0604020202020204" pitchFamily="34" charset="0"/>
                <a:cs typeface="Arial" panose="020B0604020202020204" pitchFamily="34" charset="0"/>
              </a:defRPr>
            </a:lvl2pPr>
            <a:lvl3pPr marL="1143000" indent="-228600">
              <a:spcBef>
                <a:spcPct val="30000"/>
              </a:spcBef>
              <a:defRPr sz="1200">
                <a:solidFill>
                  <a:schemeClr val="tx1"/>
                </a:solidFill>
                <a:latin typeface="Arial" panose="020B0604020202020204" pitchFamily="34" charset="0"/>
                <a:cs typeface="Arial" panose="020B0604020202020204" pitchFamily="34" charset="0"/>
              </a:defRPr>
            </a:lvl3pPr>
            <a:lvl4pPr marL="1600200" indent="-228600">
              <a:spcBef>
                <a:spcPct val="30000"/>
              </a:spcBef>
              <a:defRPr sz="1200">
                <a:solidFill>
                  <a:schemeClr val="tx1"/>
                </a:solidFill>
                <a:latin typeface="Arial" panose="020B0604020202020204" pitchFamily="34" charset="0"/>
                <a:cs typeface="Arial" panose="020B0604020202020204" pitchFamily="34" charset="0"/>
              </a:defRPr>
            </a:lvl4pPr>
            <a:lvl5pPr marL="2057400" indent="-228600">
              <a:spcBef>
                <a:spcPct val="30000"/>
              </a:spcBef>
              <a:defRPr sz="1200">
                <a:solidFill>
                  <a:schemeClr val="tx1"/>
                </a:solidFill>
                <a:latin typeface="Arial" panose="020B0604020202020204" pitchFamily="34" charset="0"/>
                <a:cs typeface="Arial" panose="020B0604020202020204" pitchFamily="34" charset="0"/>
              </a:defRPr>
            </a:lvl5pPr>
            <a:lvl6pPr marL="2514600" indent="-228600" defTabSz="4572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6pPr>
            <a:lvl7pPr marL="2971800" indent="-228600" defTabSz="4572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7pPr>
            <a:lvl8pPr marL="3429000" indent="-228600" defTabSz="4572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8pPr>
            <a:lvl9pPr marL="3886200" indent="-228600" defTabSz="4572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9pPr>
          </a:lstStyle>
          <a:p>
            <a:pPr fontAlgn="base">
              <a:spcBef>
                <a:spcPct val="0"/>
              </a:spcBef>
              <a:spcAft>
                <a:spcPct val="0"/>
              </a:spcAft>
            </a:pPr>
            <a:fld id="{EE4E0A26-F55E-4CAA-B6A0-36671747650E}" type="slidenum">
              <a:rPr lang="en-GB" altLang="en-US" smtClean="0"/>
              <a:pPr fontAlgn="base">
                <a:spcBef>
                  <a:spcPct val="0"/>
                </a:spcBef>
                <a:spcAft>
                  <a:spcPct val="0"/>
                </a:spcAft>
              </a:pPr>
              <a:t>71</a:t>
            </a:fld>
            <a:endParaRPr lang="en-GB" altLang="en-US"/>
          </a:p>
        </p:txBody>
      </p:sp>
      <p:sp>
        <p:nvSpPr>
          <p:cNvPr id="132098" name="Rectangle 2">
            <a:extLst>
              <a:ext uri="{FF2B5EF4-FFF2-40B4-BE49-F238E27FC236}">
                <a16:creationId xmlns:a16="http://schemas.microsoft.com/office/drawing/2014/main" id="{7B215E14-EE40-4C15-9477-6D98C8B7134D}"/>
              </a:ext>
            </a:extLst>
          </p:cNvPr>
          <p:cNvSpPr>
            <a:spLocks noRot="1" noChangeArrowheads="1" noTextEdit="1"/>
          </p:cNvSpPr>
          <p:nvPr>
            <p:ph type="sldImg"/>
          </p:nvPr>
        </p:nvSpPr>
        <p:spPr>
          <a:ln/>
        </p:spPr>
      </p:sp>
      <p:sp>
        <p:nvSpPr>
          <p:cNvPr id="132099" name="Rectangle 3">
            <a:extLst>
              <a:ext uri="{FF2B5EF4-FFF2-40B4-BE49-F238E27FC236}">
                <a16:creationId xmlns:a16="http://schemas.microsoft.com/office/drawing/2014/main" id="{116B9894-6011-4515-A7B2-467AE493564B}"/>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1" hangingPunct="1"/>
            <a:endParaRPr lang="en-US" altLang="en-US">
              <a:latin typeface="Arial" panose="020B0604020202020204" pitchFamily="34" charset="0"/>
              <a:cs typeface="Arial" panose="020B0604020202020204" pitchFamily="34" charset="0"/>
            </a:endParaRPr>
          </a:p>
        </p:txBody>
      </p:sp>
    </p:spTree>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4145" name="Rectangle 7">
            <a:extLst>
              <a:ext uri="{FF2B5EF4-FFF2-40B4-BE49-F238E27FC236}">
                <a16:creationId xmlns:a16="http://schemas.microsoft.com/office/drawing/2014/main" id="{493405A8-8BE2-405A-83D0-C934DAD4B84D}"/>
              </a:ext>
            </a:extLst>
          </p:cNvPr>
          <p:cNvSpPr>
            <a:spLocks noGrp="1" noChangeArrowheads="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30000"/>
              </a:spcBef>
              <a:defRPr sz="1200">
                <a:solidFill>
                  <a:schemeClr val="tx1"/>
                </a:solidFill>
                <a:latin typeface="Arial" panose="020B0604020202020204" pitchFamily="34" charset="0"/>
                <a:cs typeface="Arial" panose="020B0604020202020204" pitchFamily="34" charset="0"/>
              </a:defRPr>
            </a:lvl1pPr>
            <a:lvl2pPr marL="742950" indent="-285750">
              <a:spcBef>
                <a:spcPct val="30000"/>
              </a:spcBef>
              <a:defRPr sz="1200">
                <a:solidFill>
                  <a:schemeClr val="tx1"/>
                </a:solidFill>
                <a:latin typeface="Arial" panose="020B0604020202020204" pitchFamily="34" charset="0"/>
                <a:cs typeface="Arial" panose="020B0604020202020204" pitchFamily="34" charset="0"/>
              </a:defRPr>
            </a:lvl2pPr>
            <a:lvl3pPr marL="1143000" indent="-228600">
              <a:spcBef>
                <a:spcPct val="30000"/>
              </a:spcBef>
              <a:defRPr sz="1200">
                <a:solidFill>
                  <a:schemeClr val="tx1"/>
                </a:solidFill>
                <a:latin typeface="Arial" panose="020B0604020202020204" pitchFamily="34" charset="0"/>
                <a:cs typeface="Arial" panose="020B0604020202020204" pitchFamily="34" charset="0"/>
              </a:defRPr>
            </a:lvl3pPr>
            <a:lvl4pPr marL="1600200" indent="-228600">
              <a:spcBef>
                <a:spcPct val="30000"/>
              </a:spcBef>
              <a:defRPr sz="1200">
                <a:solidFill>
                  <a:schemeClr val="tx1"/>
                </a:solidFill>
                <a:latin typeface="Arial" panose="020B0604020202020204" pitchFamily="34" charset="0"/>
                <a:cs typeface="Arial" panose="020B0604020202020204" pitchFamily="34" charset="0"/>
              </a:defRPr>
            </a:lvl4pPr>
            <a:lvl5pPr marL="2057400" indent="-228600">
              <a:spcBef>
                <a:spcPct val="30000"/>
              </a:spcBef>
              <a:defRPr sz="1200">
                <a:solidFill>
                  <a:schemeClr val="tx1"/>
                </a:solidFill>
                <a:latin typeface="Arial" panose="020B0604020202020204" pitchFamily="34" charset="0"/>
                <a:cs typeface="Arial" panose="020B0604020202020204" pitchFamily="34" charset="0"/>
              </a:defRPr>
            </a:lvl5pPr>
            <a:lvl6pPr marL="2514600" indent="-228600" defTabSz="4572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6pPr>
            <a:lvl7pPr marL="2971800" indent="-228600" defTabSz="4572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7pPr>
            <a:lvl8pPr marL="3429000" indent="-228600" defTabSz="4572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8pPr>
            <a:lvl9pPr marL="3886200" indent="-228600" defTabSz="4572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9pPr>
          </a:lstStyle>
          <a:p>
            <a:pPr fontAlgn="base">
              <a:spcBef>
                <a:spcPct val="0"/>
              </a:spcBef>
              <a:spcAft>
                <a:spcPct val="0"/>
              </a:spcAft>
            </a:pPr>
            <a:fld id="{E1D77CC1-C4E0-4C48-92DA-48E27D8DE5D1}" type="slidenum">
              <a:rPr lang="en-GB" altLang="en-US" smtClean="0"/>
              <a:pPr fontAlgn="base">
                <a:spcBef>
                  <a:spcPct val="0"/>
                </a:spcBef>
                <a:spcAft>
                  <a:spcPct val="0"/>
                </a:spcAft>
              </a:pPr>
              <a:t>72</a:t>
            </a:fld>
            <a:endParaRPr lang="en-GB" altLang="en-US"/>
          </a:p>
        </p:txBody>
      </p:sp>
      <p:sp>
        <p:nvSpPr>
          <p:cNvPr id="134146" name="Rectangle 2">
            <a:extLst>
              <a:ext uri="{FF2B5EF4-FFF2-40B4-BE49-F238E27FC236}">
                <a16:creationId xmlns:a16="http://schemas.microsoft.com/office/drawing/2014/main" id="{C3C70D3E-2955-4D75-9BD9-9F029D522955}"/>
              </a:ext>
            </a:extLst>
          </p:cNvPr>
          <p:cNvSpPr>
            <a:spLocks noRot="1" noChangeArrowheads="1" noTextEdit="1"/>
          </p:cNvSpPr>
          <p:nvPr>
            <p:ph type="sldImg"/>
          </p:nvPr>
        </p:nvSpPr>
        <p:spPr>
          <a:ln/>
        </p:spPr>
      </p:sp>
      <p:sp>
        <p:nvSpPr>
          <p:cNvPr id="134147" name="Rectangle 3">
            <a:extLst>
              <a:ext uri="{FF2B5EF4-FFF2-40B4-BE49-F238E27FC236}">
                <a16:creationId xmlns:a16="http://schemas.microsoft.com/office/drawing/2014/main" id="{FC346E8A-31AB-4F11-9389-EEB871F81FDC}"/>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1" hangingPunct="1"/>
            <a:endParaRPr lang="en-US" altLang="en-US">
              <a:latin typeface="Arial" panose="020B0604020202020204" pitchFamily="34" charset="0"/>
              <a:cs typeface="Arial" panose="020B0604020202020204" pitchFamily="34" charset="0"/>
            </a:endParaRPr>
          </a:p>
        </p:txBody>
      </p:sp>
    </p:spTree>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36194" name="Rectangle 7">
            <a:extLst>
              <a:ext uri="{FF2B5EF4-FFF2-40B4-BE49-F238E27FC236}">
                <a16:creationId xmlns:a16="http://schemas.microsoft.com/office/drawing/2014/main" id="{74E4C1C2-4DD6-4711-8667-F0FB441C61F1}"/>
              </a:ext>
            </a:extLst>
          </p:cNvPr>
          <p:cNvSpPr>
            <a:spLocks noGrp="1" noChangeArrowheads="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30000"/>
              </a:spcBef>
              <a:defRPr sz="1200">
                <a:solidFill>
                  <a:schemeClr val="tx1"/>
                </a:solidFill>
                <a:latin typeface="Arial" panose="020B0604020202020204" pitchFamily="34" charset="0"/>
                <a:cs typeface="Arial" panose="020B0604020202020204" pitchFamily="34" charset="0"/>
              </a:defRPr>
            </a:lvl1pPr>
            <a:lvl2pPr marL="742950" indent="-285750">
              <a:spcBef>
                <a:spcPct val="30000"/>
              </a:spcBef>
              <a:defRPr sz="1200">
                <a:solidFill>
                  <a:schemeClr val="tx1"/>
                </a:solidFill>
                <a:latin typeface="Arial" panose="020B0604020202020204" pitchFamily="34" charset="0"/>
                <a:cs typeface="Arial" panose="020B0604020202020204" pitchFamily="34" charset="0"/>
              </a:defRPr>
            </a:lvl2pPr>
            <a:lvl3pPr marL="1143000" indent="-228600">
              <a:spcBef>
                <a:spcPct val="30000"/>
              </a:spcBef>
              <a:defRPr sz="1200">
                <a:solidFill>
                  <a:schemeClr val="tx1"/>
                </a:solidFill>
                <a:latin typeface="Arial" panose="020B0604020202020204" pitchFamily="34" charset="0"/>
                <a:cs typeface="Arial" panose="020B0604020202020204" pitchFamily="34" charset="0"/>
              </a:defRPr>
            </a:lvl3pPr>
            <a:lvl4pPr marL="1600200" indent="-228600">
              <a:spcBef>
                <a:spcPct val="30000"/>
              </a:spcBef>
              <a:defRPr sz="1200">
                <a:solidFill>
                  <a:schemeClr val="tx1"/>
                </a:solidFill>
                <a:latin typeface="Arial" panose="020B0604020202020204" pitchFamily="34" charset="0"/>
                <a:cs typeface="Arial" panose="020B0604020202020204" pitchFamily="34" charset="0"/>
              </a:defRPr>
            </a:lvl4pPr>
            <a:lvl5pPr marL="2057400" indent="-228600">
              <a:spcBef>
                <a:spcPct val="30000"/>
              </a:spcBef>
              <a:defRPr sz="1200">
                <a:solidFill>
                  <a:schemeClr val="tx1"/>
                </a:solidFill>
                <a:latin typeface="Arial" panose="020B0604020202020204" pitchFamily="34" charset="0"/>
                <a:cs typeface="Arial" panose="020B0604020202020204" pitchFamily="34" charset="0"/>
              </a:defRPr>
            </a:lvl5pPr>
            <a:lvl6pPr marL="2514600" indent="-228600" defTabSz="4572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6pPr>
            <a:lvl7pPr marL="2971800" indent="-228600" defTabSz="4572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7pPr>
            <a:lvl8pPr marL="3429000" indent="-228600" defTabSz="4572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8pPr>
            <a:lvl9pPr marL="3886200" indent="-228600" defTabSz="4572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9pPr>
          </a:lstStyle>
          <a:p>
            <a:pPr fontAlgn="base">
              <a:spcBef>
                <a:spcPct val="0"/>
              </a:spcBef>
              <a:spcAft>
                <a:spcPct val="0"/>
              </a:spcAft>
            </a:pPr>
            <a:fld id="{007F4197-E205-4884-AB1A-BB84CB20FC92}" type="slidenum">
              <a:rPr lang="en-GB" altLang="en-US" smtClean="0"/>
              <a:pPr fontAlgn="base">
                <a:spcBef>
                  <a:spcPct val="0"/>
                </a:spcBef>
                <a:spcAft>
                  <a:spcPct val="0"/>
                </a:spcAft>
              </a:pPr>
              <a:t>73</a:t>
            </a:fld>
            <a:endParaRPr lang="en-GB" altLang="en-US"/>
          </a:p>
        </p:txBody>
      </p:sp>
      <p:sp>
        <p:nvSpPr>
          <p:cNvPr id="136195" name="Rectangle 2">
            <a:extLst>
              <a:ext uri="{FF2B5EF4-FFF2-40B4-BE49-F238E27FC236}">
                <a16:creationId xmlns:a16="http://schemas.microsoft.com/office/drawing/2014/main" id="{78005BA7-C7C7-4B43-92D5-7C9B06E60B07}"/>
              </a:ext>
            </a:extLst>
          </p:cNvPr>
          <p:cNvSpPr>
            <a:spLocks noChangeArrowheads="1" noTextEdit="1"/>
          </p:cNvSpPr>
          <p:nvPr>
            <p:ph type="sldImg"/>
          </p:nvPr>
        </p:nvSpPr>
        <p:spPr>
          <a:xfrm>
            <a:off x="-9553575" y="-6470650"/>
            <a:ext cx="19108738" cy="14333538"/>
          </a:xfrm>
          <a:ln/>
        </p:spPr>
      </p:sp>
      <p:sp>
        <p:nvSpPr>
          <p:cNvPr id="136196" name="Rectangle 3">
            <a:extLst>
              <a:ext uri="{FF2B5EF4-FFF2-40B4-BE49-F238E27FC236}">
                <a16:creationId xmlns:a16="http://schemas.microsoft.com/office/drawing/2014/main" id="{CDE27CD1-2B9F-4C01-8426-82B7454EE4B4}"/>
              </a:ext>
            </a:extLst>
          </p:cNvPr>
          <p:cNvSpPr>
            <a:spLocks noChangeArrowheads="1"/>
          </p:cNvSpPr>
          <p:nvPr>
            <p:ph type="body" idx="1"/>
          </p:nvPr>
        </p:nvSpPr>
        <p:spPr>
          <a:xfrm>
            <a:off x="685800" y="4343400"/>
            <a:ext cx="5484813" cy="4024313"/>
          </a:xfr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defTabSz="449263" eaLnBrk="1" hangingPunct="1"/>
            <a:endParaRPr lang="en-US" altLang="en-US">
              <a:latin typeface="Arial" panose="020B0604020202020204" pitchFamily="34" charset="0"/>
              <a:cs typeface="Arial" panose="020B0604020202020204" pitchFamily="34" charset="0"/>
            </a:endParaRPr>
          </a:p>
        </p:txBody>
      </p:sp>
    </p:spTree>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8241" name="Rectangle 2">
            <a:extLst>
              <a:ext uri="{FF2B5EF4-FFF2-40B4-BE49-F238E27FC236}">
                <a16:creationId xmlns:a16="http://schemas.microsoft.com/office/drawing/2014/main" id="{BE11B214-96A4-4F8C-A47C-7F77E9D04BC8}"/>
              </a:ext>
            </a:extLst>
          </p:cNvPr>
          <p:cNvSpPr>
            <a:spLocks noGrp="1" noChangeArrowheads="1" noTextEdit="1"/>
          </p:cNvSpPr>
          <p:nvPr>
            <p:ph type="sldImg"/>
          </p:nvPr>
        </p:nvSpPr>
        <p:spPr>
          <a:xfrm>
            <a:off x="-9553575" y="-6470650"/>
            <a:ext cx="19107150" cy="14331950"/>
          </a:xfrm>
          <a:ln/>
        </p:spPr>
      </p:sp>
      <p:sp>
        <p:nvSpPr>
          <p:cNvPr id="138242" name="Rectangle 3">
            <a:extLst>
              <a:ext uri="{FF2B5EF4-FFF2-40B4-BE49-F238E27FC236}">
                <a16:creationId xmlns:a16="http://schemas.microsoft.com/office/drawing/2014/main" id="{235FC7AC-E320-4A52-9990-2232F2CE0B5A}"/>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ltLang="en-US">
              <a:latin typeface="Arial" panose="020B0604020202020204" pitchFamily="34" charset="0"/>
              <a:cs typeface="Arial" panose="020B0604020202020204" pitchFamily="34" charset="0"/>
            </a:endParaRPr>
          </a:p>
        </p:txBody>
      </p:sp>
    </p:spTree>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40290" name="Rectangle 7">
            <a:extLst>
              <a:ext uri="{FF2B5EF4-FFF2-40B4-BE49-F238E27FC236}">
                <a16:creationId xmlns:a16="http://schemas.microsoft.com/office/drawing/2014/main" id="{BBFDFCD5-74D8-4ED2-ABB3-642474E2F110}"/>
              </a:ext>
            </a:extLst>
          </p:cNvPr>
          <p:cNvSpPr>
            <a:spLocks noGrp="1" noChangeArrowheads="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30000"/>
              </a:spcBef>
              <a:defRPr sz="1200">
                <a:solidFill>
                  <a:schemeClr val="tx1"/>
                </a:solidFill>
                <a:latin typeface="Arial" panose="020B0604020202020204" pitchFamily="34" charset="0"/>
                <a:cs typeface="Arial" panose="020B0604020202020204" pitchFamily="34" charset="0"/>
              </a:defRPr>
            </a:lvl1pPr>
            <a:lvl2pPr marL="742950" indent="-285750">
              <a:spcBef>
                <a:spcPct val="30000"/>
              </a:spcBef>
              <a:defRPr sz="1200">
                <a:solidFill>
                  <a:schemeClr val="tx1"/>
                </a:solidFill>
                <a:latin typeface="Arial" panose="020B0604020202020204" pitchFamily="34" charset="0"/>
                <a:cs typeface="Arial" panose="020B0604020202020204" pitchFamily="34" charset="0"/>
              </a:defRPr>
            </a:lvl2pPr>
            <a:lvl3pPr marL="1143000" indent="-228600">
              <a:spcBef>
                <a:spcPct val="30000"/>
              </a:spcBef>
              <a:defRPr sz="1200">
                <a:solidFill>
                  <a:schemeClr val="tx1"/>
                </a:solidFill>
                <a:latin typeface="Arial" panose="020B0604020202020204" pitchFamily="34" charset="0"/>
                <a:cs typeface="Arial" panose="020B0604020202020204" pitchFamily="34" charset="0"/>
              </a:defRPr>
            </a:lvl3pPr>
            <a:lvl4pPr marL="1600200" indent="-228600">
              <a:spcBef>
                <a:spcPct val="30000"/>
              </a:spcBef>
              <a:defRPr sz="1200">
                <a:solidFill>
                  <a:schemeClr val="tx1"/>
                </a:solidFill>
                <a:latin typeface="Arial" panose="020B0604020202020204" pitchFamily="34" charset="0"/>
                <a:cs typeface="Arial" panose="020B0604020202020204" pitchFamily="34" charset="0"/>
              </a:defRPr>
            </a:lvl4pPr>
            <a:lvl5pPr marL="2057400" indent="-228600">
              <a:spcBef>
                <a:spcPct val="30000"/>
              </a:spcBef>
              <a:defRPr sz="1200">
                <a:solidFill>
                  <a:schemeClr val="tx1"/>
                </a:solidFill>
                <a:latin typeface="Arial" panose="020B0604020202020204" pitchFamily="34" charset="0"/>
                <a:cs typeface="Arial" panose="020B0604020202020204" pitchFamily="34" charset="0"/>
              </a:defRPr>
            </a:lvl5pPr>
            <a:lvl6pPr marL="2514600" indent="-228600" defTabSz="4572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6pPr>
            <a:lvl7pPr marL="2971800" indent="-228600" defTabSz="4572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7pPr>
            <a:lvl8pPr marL="3429000" indent="-228600" defTabSz="4572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8pPr>
            <a:lvl9pPr marL="3886200" indent="-228600" defTabSz="4572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9pPr>
          </a:lstStyle>
          <a:p>
            <a:pPr fontAlgn="base">
              <a:spcBef>
                <a:spcPct val="0"/>
              </a:spcBef>
              <a:spcAft>
                <a:spcPct val="0"/>
              </a:spcAft>
            </a:pPr>
            <a:fld id="{DB3B0253-C124-417B-BD82-07959372B315}" type="slidenum">
              <a:rPr lang="en-GB" altLang="en-US" smtClean="0"/>
              <a:pPr fontAlgn="base">
                <a:spcBef>
                  <a:spcPct val="0"/>
                </a:spcBef>
                <a:spcAft>
                  <a:spcPct val="0"/>
                </a:spcAft>
              </a:pPr>
              <a:t>75</a:t>
            </a:fld>
            <a:endParaRPr lang="en-GB" altLang="en-US"/>
          </a:p>
        </p:txBody>
      </p:sp>
      <p:sp>
        <p:nvSpPr>
          <p:cNvPr id="140291" name="Rectangle 2">
            <a:extLst>
              <a:ext uri="{FF2B5EF4-FFF2-40B4-BE49-F238E27FC236}">
                <a16:creationId xmlns:a16="http://schemas.microsoft.com/office/drawing/2014/main" id="{6D2A7491-BB41-4A8A-9A93-0B680A951055}"/>
              </a:ext>
            </a:extLst>
          </p:cNvPr>
          <p:cNvSpPr>
            <a:spLocks noChangeArrowheads="1" noTextEdit="1"/>
          </p:cNvSpPr>
          <p:nvPr>
            <p:ph type="sldImg"/>
          </p:nvPr>
        </p:nvSpPr>
        <p:spPr>
          <a:xfrm>
            <a:off x="-9553575" y="-6470650"/>
            <a:ext cx="19108738" cy="14333538"/>
          </a:xfrm>
          <a:ln/>
        </p:spPr>
      </p:sp>
      <p:sp>
        <p:nvSpPr>
          <p:cNvPr id="140292" name="Rectangle 3">
            <a:extLst>
              <a:ext uri="{FF2B5EF4-FFF2-40B4-BE49-F238E27FC236}">
                <a16:creationId xmlns:a16="http://schemas.microsoft.com/office/drawing/2014/main" id="{74E8832B-5D13-49F7-B1BD-D50426FDE95B}"/>
              </a:ext>
            </a:extLst>
          </p:cNvPr>
          <p:cNvSpPr>
            <a:spLocks noChangeArrowheads="1"/>
          </p:cNvSpPr>
          <p:nvPr>
            <p:ph type="body" idx="1"/>
          </p:nvPr>
        </p:nvSpPr>
        <p:spPr>
          <a:xfrm>
            <a:off x="685800" y="4343400"/>
            <a:ext cx="5484813" cy="4024313"/>
          </a:xfr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defTabSz="449263" eaLnBrk="1" hangingPunct="1"/>
            <a:endParaRPr lang="en-US" altLang="en-US">
              <a:latin typeface="Arial" panose="020B0604020202020204" pitchFamily="34" charset="0"/>
              <a:cs typeface="Arial" panose="020B0604020202020204" pitchFamily="34" charset="0"/>
            </a:endParaRPr>
          </a:p>
        </p:txBody>
      </p:sp>
    </p:spTree>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42338" name="Rectangle 7">
            <a:extLst>
              <a:ext uri="{FF2B5EF4-FFF2-40B4-BE49-F238E27FC236}">
                <a16:creationId xmlns:a16="http://schemas.microsoft.com/office/drawing/2014/main" id="{F1F939A1-0B5B-46DD-9A99-1387BE982253}"/>
              </a:ext>
            </a:extLst>
          </p:cNvPr>
          <p:cNvSpPr>
            <a:spLocks noGrp="1" noChangeArrowheads="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30000"/>
              </a:spcBef>
              <a:defRPr sz="1200">
                <a:solidFill>
                  <a:schemeClr val="tx1"/>
                </a:solidFill>
                <a:latin typeface="Arial" panose="020B0604020202020204" pitchFamily="34" charset="0"/>
                <a:cs typeface="Arial" panose="020B0604020202020204" pitchFamily="34" charset="0"/>
              </a:defRPr>
            </a:lvl1pPr>
            <a:lvl2pPr marL="742950" indent="-285750">
              <a:spcBef>
                <a:spcPct val="30000"/>
              </a:spcBef>
              <a:defRPr sz="1200">
                <a:solidFill>
                  <a:schemeClr val="tx1"/>
                </a:solidFill>
                <a:latin typeface="Arial" panose="020B0604020202020204" pitchFamily="34" charset="0"/>
                <a:cs typeface="Arial" panose="020B0604020202020204" pitchFamily="34" charset="0"/>
              </a:defRPr>
            </a:lvl2pPr>
            <a:lvl3pPr marL="1143000" indent="-228600">
              <a:spcBef>
                <a:spcPct val="30000"/>
              </a:spcBef>
              <a:defRPr sz="1200">
                <a:solidFill>
                  <a:schemeClr val="tx1"/>
                </a:solidFill>
                <a:latin typeface="Arial" panose="020B0604020202020204" pitchFamily="34" charset="0"/>
                <a:cs typeface="Arial" panose="020B0604020202020204" pitchFamily="34" charset="0"/>
              </a:defRPr>
            </a:lvl3pPr>
            <a:lvl4pPr marL="1600200" indent="-228600">
              <a:spcBef>
                <a:spcPct val="30000"/>
              </a:spcBef>
              <a:defRPr sz="1200">
                <a:solidFill>
                  <a:schemeClr val="tx1"/>
                </a:solidFill>
                <a:latin typeface="Arial" panose="020B0604020202020204" pitchFamily="34" charset="0"/>
                <a:cs typeface="Arial" panose="020B0604020202020204" pitchFamily="34" charset="0"/>
              </a:defRPr>
            </a:lvl4pPr>
            <a:lvl5pPr marL="2057400" indent="-228600">
              <a:spcBef>
                <a:spcPct val="30000"/>
              </a:spcBef>
              <a:defRPr sz="1200">
                <a:solidFill>
                  <a:schemeClr val="tx1"/>
                </a:solidFill>
                <a:latin typeface="Arial" panose="020B0604020202020204" pitchFamily="34" charset="0"/>
                <a:cs typeface="Arial" panose="020B0604020202020204" pitchFamily="34" charset="0"/>
              </a:defRPr>
            </a:lvl5pPr>
            <a:lvl6pPr marL="2514600" indent="-228600" defTabSz="4572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6pPr>
            <a:lvl7pPr marL="2971800" indent="-228600" defTabSz="4572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7pPr>
            <a:lvl8pPr marL="3429000" indent="-228600" defTabSz="4572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8pPr>
            <a:lvl9pPr marL="3886200" indent="-228600" defTabSz="4572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9pPr>
          </a:lstStyle>
          <a:p>
            <a:pPr fontAlgn="base">
              <a:spcBef>
                <a:spcPct val="0"/>
              </a:spcBef>
              <a:spcAft>
                <a:spcPct val="0"/>
              </a:spcAft>
            </a:pPr>
            <a:fld id="{61631C01-655D-4B85-93B9-508C88D11EC3}" type="slidenum">
              <a:rPr lang="en-GB" altLang="en-US" smtClean="0"/>
              <a:pPr fontAlgn="base">
                <a:spcBef>
                  <a:spcPct val="0"/>
                </a:spcBef>
                <a:spcAft>
                  <a:spcPct val="0"/>
                </a:spcAft>
              </a:pPr>
              <a:t>76</a:t>
            </a:fld>
            <a:endParaRPr lang="en-GB" altLang="en-US"/>
          </a:p>
        </p:txBody>
      </p:sp>
      <p:sp>
        <p:nvSpPr>
          <p:cNvPr id="142339" name="Rectangle 2">
            <a:extLst>
              <a:ext uri="{FF2B5EF4-FFF2-40B4-BE49-F238E27FC236}">
                <a16:creationId xmlns:a16="http://schemas.microsoft.com/office/drawing/2014/main" id="{973AE1CD-E00B-4F1E-99CA-041C5DBCE8D6}"/>
              </a:ext>
            </a:extLst>
          </p:cNvPr>
          <p:cNvSpPr>
            <a:spLocks noChangeArrowheads="1" noTextEdit="1"/>
          </p:cNvSpPr>
          <p:nvPr>
            <p:ph type="sldImg"/>
          </p:nvPr>
        </p:nvSpPr>
        <p:spPr>
          <a:xfrm>
            <a:off x="-9553575" y="-6470650"/>
            <a:ext cx="19108738" cy="14333538"/>
          </a:xfrm>
          <a:ln/>
        </p:spPr>
      </p:sp>
      <p:sp>
        <p:nvSpPr>
          <p:cNvPr id="142340" name="Rectangle 3">
            <a:extLst>
              <a:ext uri="{FF2B5EF4-FFF2-40B4-BE49-F238E27FC236}">
                <a16:creationId xmlns:a16="http://schemas.microsoft.com/office/drawing/2014/main" id="{7F673893-8922-482F-9380-AE4DF93EDE2A}"/>
              </a:ext>
            </a:extLst>
          </p:cNvPr>
          <p:cNvSpPr>
            <a:spLocks noChangeArrowheads="1"/>
          </p:cNvSpPr>
          <p:nvPr>
            <p:ph type="body" idx="1"/>
          </p:nvPr>
        </p:nvSpPr>
        <p:spPr>
          <a:xfrm>
            <a:off x="685800" y="4343400"/>
            <a:ext cx="5484813" cy="4024313"/>
          </a:xfr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defTabSz="449263" eaLnBrk="1" hangingPunct="1"/>
            <a:endParaRPr lang="en-US" altLang="en-US">
              <a:latin typeface="Arial" panose="020B0604020202020204" pitchFamily="34" charset="0"/>
              <a:cs typeface="Arial" panose="020B0604020202020204" pitchFamily="34" charset="0"/>
            </a:endParaRPr>
          </a:p>
        </p:txBody>
      </p:sp>
    </p:spTree>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4385" name="Rectangle 7">
            <a:extLst>
              <a:ext uri="{FF2B5EF4-FFF2-40B4-BE49-F238E27FC236}">
                <a16:creationId xmlns:a16="http://schemas.microsoft.com/office/drawing/2014/main" id="{0885BF2D-AAB3-4BFA-B1EC-F761C506C127}"/>
              </a:ext>
            </a:extLst>
          </p:cNvPr>
          <p:cNvSpPr>
            <a:spLocks noGrp="1" noChangeArrowheads="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30000"/>
              </a:spcBef>
              <a:defRPr sz="1200">
                <a:solidFill>
                  <a:schemeClr val="tx1"/>
                </a:solidFill>
                <a:latin typeface="Arial" panose="020B0604020202020204" pitchFamily="34" charset="0"/>
                <a:cs typeface="Arial" panose="020B0604020202020204" pitchFamily="34" charset="0"/>
              </a:defRPr>
            </a:lvl1pPr>
            <a:lvl2pPr marL="742950" indent="-285750">
              <a:spcBef>
                <a:spcPct val="30000"/>
              </a:spcBef>
              <a:defRPr sz="1200">
                <a:solidFill>
                  <a:schemeClr val="tx1"/>
                </a:solidFill>
                <a:latin typeface="Arial" panose="020B0604020202020204" pitchFamily="34" charset="0"/>
                <a:cs typeface="Arial" panose="020B0604020202020204" pitchFamily="34" charset="0"/>
              </a:defRPr>
            </a:lvl2pPr>
            <a:lvl3pPr marL="1143000" indent="-228600">
              <a:spcBef>
                <a:spcPct val="30000"/>
              </a:spcBef>
              <a:defRPr sz="1200">
                <a:solidFill>
                  <a:schemeClr val="tx1"/>
                </a:solidFill>
                <a:latin typeface="Arial" panose="020B0604020202020204" pitchFamily="34" charset="0"/>
                <a:cs typeface="Arial" panose="020B0604020202020204" pitchFamily="34" charset="0"/>
              </a:defRPr>
            </a:lvl3pPr>
            <a:lvl4pPr marL="1600200" indent="-228600">
              <a:spcBef>
                <a:spcPct val="30000"/>
              </a:spcBef>
              <a:defRPr sz="1200">
                <a:solidFill>
                  <a:schemeClr val="tx1"/>
                </a:solidFill>
                <a:latin typeface="Arial" panose="020B0604020202020204" pitchFamily="34" charset="0"/>
                <a:cs typeface="Arial" panose="020B0604020202020204" pitchFamily="34" charset="0"/>
              </a:defRPr>
            </a:lvl4pPr>
            <a:lvl5pPr marL="2057400" indent="-228600">
              <a:spcBef>
                <a:spcPct val="30000"/>
              </a:spcBef>
              <a:defRPr sz="1200">
                <a:solidFill>
                  <a:schemeClr val="tx1"/>
                </a:solidFill>
                <a:latin typeface="Arial" panose="020B0604020202020204" pitchFamily="34" charset="0"/>
                <a:cs typeface="Arial" panose="020B0604020202020204" pitchFamily="34" charset="0"/>
              </a:defRPr>
            </a:lvl5pPr>
            <a:lvl6pPr marL="2514600" indent="-228600" defTabSz="4572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6pPr>
            <a:lvl7pPr marL="2971800" indent="-228600" defTabSz="4572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7pPr>
            <a:lvl8pPr marL="3429000" indent="-228600" defTabSz="4572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8pPr>
            <a:lvl9pPr marL="3886200" indent="-228600" defTabSz="4572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9pPr>
          </a:lstStyle>
          <a:p>
            <a:pPr fontAlgn="base">
              <a:spcBef>
                <a:spcPct val="0"/>
              </a:spcBef>
              <a:spcAft>
                <a:spcPct val="0"/>
              </a:spcAft>
            </a:pPr>
            <a:fld id="{1EFB2ED2-6D6B-413A-AB2C-6B5950F2565B}" type="slidenum">
              <a:rPr lang="en-GB" altLang="en-US" smtClean="0"/>
              <a:pPr fontAlgn="base">
                <a:spcBef>
                  <a:spcPct val="0"/>
                </a:spcBef>
                <a:spcAft>
                  <a:spcPct val="0"/>
                </a:spcAft>
              </a:pPr>
              <a:t>77</a:t>
            </a:fld>
            <a:endParaRPr lang="en-GB" altLang="en-US"/>
          </a:p>
        </p:txBody>
      </p:sp>
      <p:sp>
        <p:nvSpPr>
          <p:cNvPr id="144386" name="Rectangle 2">
            <a:extLst>
              <a:ext uri="{FF2B5EF4-FFF2-40B4-BE49-F238E27FC236}">
                <a16:creationId xmlns:a16="http://schemas.microsoft.com/office/drawing/2014/main" id="{4BBEDF0B-D9A2-4AB3-BEE7-9C9E4F4F6574}"/>
              </a:ext>
            </a:extLst>
          </p:cNvPr>
          <p:cNvSpPr>
            <a:spLocks noRot="1" noChangeArrowheads="1" noTextEdit="1"/>
          </p:cNvSpPr>
          <p:nvPr>
            <p:ph type="sldImg"/>
          </p:nvPr>
        </p:nvSpPr>
        <p:spPr>
          <a:ln/>
        </p:spPr>
      </p:sp>
      <p:sp>
        <p:nvSpPr>
          <p:cNvPr id="144387" name="Rectangle 3">
            <a:extLst>
              <a:ext uri="{FF2B5EF4-FFF2-40B4-BE49-F238E27FC236}">
                <a16:creationId xmlns:a16="http://schemas.microsoft.com/office/drawing/2014/main" id="{AB3CC0E8-D1E6-41CD-A733-6BAD6D63C848}"/>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1" hangingPunct="1"/>
            <a:endParaRPr lang="en-US" altLang="en-US">
              <a:latin typeface="Arial" panose="020B0604020202020204" pitchFamily="34" charset="0"/>
              <a:cs typeface="Arial" panose="020B0604020202020204" pitchFamily="34" charset="0"/>
            </a:endParaRPr>
          </a:p>
        </p:txBody>
      </p:sp>
    </p:spTree>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6433" name="Rectangle 7">
            <a:extLst>
              <a:ext uri="{FF2B5EF4-FFF2-40B4-BE49-F238E27FC236}">
                <a16:creationId xmlns:a16="http://schemas.microsoft.com/office/drawing/2014/main" id="{702360AD-1F70-4BB0-82C8-A397C72AC531}"/>
              </a:ext>
            </a:extLst>
          </p:cNvPr>
          <p:cNvSpPr>
            <a:spLocks noGrp="1" noChangeArrowheads="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30000"/>
              </a:spcBef>
              <a:defRPr sz="1200">
                <a:solidFill>
                  <a:schemeClr val="tx1"/>
                </a:solidFill>
                <a:latin typeface="Arial" panose="020B0604020202020204" pitchFamily="34" charset="0"/>
                <a:cs typeface="Arial" panose="020B0604020202020204" pitchFamily="34" charset="0"/>
              </a:defRPr>
            </a:lvl1pPr>
            <a:lvl2pPr marL="742950" indent="-285750">
              <a:spcBef>
                <a:spcPct val="30000"/>
              </a:spcBef>
              <a:defRPr sz="1200">
                <a:solidFill>
                  <a:schemeClr val="tx1"/>
                </a:solidFill>
                <a:latin typeface="Arial" panose="020B0604020202020204" pitchFamily="34" charset="0"/>
                <a:cs typeface="Arial" panose="020B0604020202020204" pitchFamily="34" charset="0"/>
              </a:defRPr>
            </a:lvl2pPr>
            <a:lvl3pPr marL="1143000" indent="-228600">
              <a:spcBef>
                <a:spcPct val="30000"/>
              </a:spcBef>
              <a:defRPr sz="1200">
                <a:solidFill>
                  <a:schemeClr val="tx1"/>
                </a:solidFill>
                <a:latin typeface="Arial" panose="020B0604020202020204" pitchFamily="34" charset="0"/>
                <a:cs typeface="Arial" panose="020B0604020202020204" pitchFamily="34" charset="0"/>
              </a:defRPr>
            </a:lvl3pPr>
            <a:lvl4pPr marL="1600200" indent="-228600">
              <a:spcBef>
                <a:spcPct val="30000"/>
              </a:spcBef>
              <a:defRPr sz="1200">
                <a:solidFill>
                  <a:schemeClr val="tx1"/>
                </a:solidFill>
                <a:latin typeface="Arial" panose="020B0604020202020204" pitchFamily="34" charset="0"/>
                <a:cs typeface="Arial" panose="020B0604020202020204" pitchFamily="34" charset="0"/>
              </a:defRPr>
            </a:lvl4pPr>
            <a:lvl5pPr marL="2057400" indent="-228600">
              <a:spcBef>
                <a:spcPct val="30000"/>
              </a:spcBef>
              <a:defRPr sz="1200">
                <a:solidFill>
                  <a:schemeClr val="tx1"/>
                </a:solidFill>
                <a:latin typeface="Arial" panose="020B0604020202020204" pitchFamily="34" charset="0"/>
                <a:cs typeface="Arial" panose="020B0604020202020204" pitchFamily="34" charset="0"/>
              </a:defRPr>
            </a:lvl5pPr>
            <a:lvl6pPr marL="2514600" indent="-228600" defTabSz="4572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6pPr>
            <a:lvl7pPr marL="2971800" indent="-228600" defTabSz="4572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7pPr>
            <a:lvl8pPr marL="3429000" indent="-228600" defTabSz="4572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8pPr>
            <a:lvl9pPr marL="3886200" indent="-228600" defTabSz="4572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9pPr>
          </a:lstStyle>
          <a:p>
            <a:pPr fontAlgn="base">
              <a:spcBef>
                <a:spcPct val="0"/>
              </a:spcBef>
              <a:spcAft>
                <a:spcPct val="0"/>
              </a:spcAft>
            </a:pPr>
            <a:fld id="{4F595865-718C-4A62-ACD5-6D5DA90A37DA}" type="slidenum">
              <a:rPr lang="en-GB" altLang="en-US" smtClean="0"/>
              <a:pPr fontAlgn="base">
                <a:spcBef>
                  <a:spcPct val="0"/>
                </a:spcBef>
                <a:spcAft>
                  <a:spcPct val="0"/>
                </a:spcAft>
              </a:pPr>
              <a:t>78</a:t>
            </a:fld>
            <a:endParaRPr lang="en-GB" altLang="en-US"/>
          </a:p>
        </p:txBody>
      </p:sp>
      <p:sp>
        <p:nvSpPr>
          <p:cNvPr id="146434" name="Rectangle 2">
            <a:extLst>
              <a:ext uri="{FF2B5EF4-FFF2-40B4-BE49-F238E27FC236}">
                <a16:creationId xmlns:a16="http://schemas.microsoft.com/office/drawing/2014/main" id="{3C6ADAB9-C70D-4AE8-BF0B-E9D1D8B6B532}"/>
              </a:ext>
            </a:extLst>
          </p:cNvPr>
          <p:cNvSpPr>
            <a:spLocks noRot="1" noChangeArrowheads="1" noTextEdit="1"/>
          </p:cNvSpPr>
          <p:nvPr>
            <p:ph type="sldImg"/>
          </p:nvPr>
        </p:nvSpPr>
        <p:spPr>
          <a:ln/>
        </p:spPr>
      </p:sp>
      <p:sp>
        <p:nvSpPr>
          <p:cNvPr id="146435" name="Rectangle 3">
            <a:extLst>
              <a:ext uri="{FF2B5EF4-FFF2-40B4-BE49-F238E27FC236}">
                <a16:creationId xmlns:a16="http://schemas.microsoft.com/office/drawing/2014/main" id="{79B7F54A-CC05-4755-A5B1-7A99BD4A5BCA}"/>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1" hangingPunct="1"/>
            <a:endParaRPr lang="en-US" altLang="en-US">
              <a:latin typeface="Arial" panose="020B0604020202020204" pitchFamily="34" charset="0"/>
              <a:cs typeface="Arial" panose="020B0604020202020204" pitchFamily="34" charset="0"/>
            </a:endParaRPr>
          </a:p>
        </p:txBody>
      </p:sp>
    </p:spTree>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48482" name="Rectangle 7">
            <a:extLst>
              <a:ext uri="{FF2B5EF4-FFF2-40B4-BE49-F238E27FC236}">
                <a16:creationId xmlns:a16="http://schemas.microsoft.com/office/drawing/2014/main" id="{D0296F21-5A1D-4BF3-B9C3-6A184723B7EB}"/>
              </a:ext>
            </a:extLst>
          </p:cNvPr>
          <p:cNvSpPr>
            <a:spLocks noGrp="1" noChangeArrowheads="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30000"/>
              </a:spcBef>
              <a:defRPr sz="1200">
                <a:solidFill>
                  <a:schemeClr val="tx1"/>
                </a:solidFill>
                <a:latin typeface="Arial" panose="020B0604020202020204" pitchFamily="34" charset="0"/>
                <a:cs typeface="Arial" panose="020B0604020202020204" pitchFamily="34" charset="0"/>
              </a:defRPr>
            </a:lvl1pPr>
            <a:lvl2pPr marL="742950" indent="-285750">
              <a:spcBef>
                <a:spcPct val="30000"/>
              </a:spcBef>
              <a:defRPr sz="1200">
                <a:solidFill>
                  <a:schemeClr val="tx1"/>
                </a:solidFill>
                <a:latin typeface="Arial" panose="020B0604020202020204" pitchFamily="34" charset="0"/>
                <a:cs typeface="Arial" panose="020B0604020202020204" pitchFamily="34" charset="0"/>
              </a:defRPr>
            </a:lvl2pPr>
            <a:lvl3pPr marL="1143000" indent="-228600">
              <a:spcBef>
                <a:spcPct val="30000"/>
              </a:spcBef>
              <a:defRPr sz="1200">
                <a:solidFill>
                  <a:schemeClr val="tx1"/>
                </a:solidFill>
                <a:latin typeface="Arial" panose="020B0604020202020204" pitchFamily="34" charset="0"/>
                <a:cs typeface="Arial" panose="020B0604020202020204" pitchFamily="34" charset="0"/>
              </a:defRPr>
            </a:lvl3pPr>
            <a:lvl4pPr marL="1600200" indent="-228600">
              <a:spcBef>
                <a:spcPct val="30000"/>
              </a:spcBef>
              <a:defRPr sz="1200">
                <a:solidFill>
                  <a:schemeClr val="tx1"/>
                </a:solidFill>
                <a:latin typeface="Arial" panose="020B0604020202020204" pitchFamily="34" charset="0"/>
                <a:cs typeface="Arial" panose="020B0604020202020204" pitchFamily="34" charset="0"/>
              </a:defRPr>
            </a:lvl4pPr>
            <a:lvl5pPr marL="2057400" indent="-228600">
              <a:spcBef>
                <a:spcPct val="30000"/>
              </a:spcBef>
              <a:defRPr sz="1200">
                <a:solidFill>
                  <a:schemeClr val="tx1"/>
                </a:solidFill>
                <a:latin typeface="Arial" panose="020B0604020202020204" pitchFamily="34" charset="0"/>
                <a:cs typeface="Arial" panose="020B0604020202020204" pitchFamily="34" charset="0"/>
              </a:defRPr>
            </a:lvl5pPr>
            <a:lvl6pPr marL="2514600" indent="-228600" defTabSz="4572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6pPr>
            <a:lvl7pPr marL="2971800" indent="-228600" defTabSz="4572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7pPr>
            <a:lvl8pPr marL="3429000" indent="-228600" defTabSz="4572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8pPr>
            <a:lvl9pPr marL="3886200" indent="-228600" defTabSz="4572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9pPr>
          </a:lstStyle>
          <a:p>
            <a:pPr fontAlgn="base">
              <a:spcBef>
                <a:spcPct val="0"/>
              </a:spcBef>
              <a:spcAft>
                <a:spcPct val="0"/>
              </a:spcAft>
            </a:pPr>
            <a:fld id="{6545A55F-0220-41FD-B87E-B513BF737FD8}" type="slidenum">
              <a:rPr lang="en-GB" altLang="en-US" smtClean="0"/>
              <a:pPr fontAlgn="base">
                <a:spcBef>
                  <a:spcPct val="0"/>
                </a:spcBef>
                <a:spcAft>
                  <a:spcPct val="0"/>
                </a:spcAft>
              </a:pPr>
              <a:t>79</a:t>
            </a:fld>
            <a:endParaRPr lang="en-GB" altLang="en-US"/>
          </a:p>
        </p:txBody>
      </p:sp>
      <p:sp>
        <p:nvSpPr>
          <p:cNvPr id="148483" name="Rectangle 2">
            <a:extLst>
              <a:ext uri="{FF2B5EF4-FFF2-40B4-BE49-F238E27FC236}">
                <a16:creationId xmlns:a16="http://schemas.microsoft.com/office/drawing/2014/main" id="{9C50176A-6A6A-4425-84B6-AC6ED8F91700}"/>
              </a:ext>
            </a:extLst>
          </p:cNvPr>
          <p:cNvSpPr>
            <a:spLocks noChangeArrowheads="1" noTextEdit="1"/>
          </p:cNvSpPr>
          <p:nvPr>
            <p:ph type="sldImg"/>
          </p:nvPr>
        </p:nvSpPr>
        <p:spPr>
          <a:xfrm>
            <a:off x="-9553575" y="-6470650"/>
            <a:ext cx="19108738" cy="14333538"/>
          </a:xfrm>
          <a:ln/>
        </p:spPr>
      </p:sp>
      <p:sp>
        <p:nvSpPr>
          <p:cNvPr id="148484" name="Rectangle 3">
            <a:extLst>
              <a:ext uri="{FF2B5EF4-FFF2-40B4-BE49-F238E27FC236}">
                <a16:creationId xmlns:a16="http://schemas.microsoft.com/office/drawing/2014/main" id="{CBD25EFD-6770-4F03-84B9-F2CAA34B9530}"/>
              </a:ext>
            </a:extLst>
          </p:cNvPr>
          <p:cNvSpPr>
            <a:spLocks noChangeArrowheads="1"/>
          </p:cNvSpPr>
          <p:nvPr>
            <p:ph type="body" idx="1"/>
          </p:nvPr>
        </p:nvSpPr>
        <p:spPr>
          <a:xfrm>
            <a:off x="685800" y="4343400"/>
            <a:ext cx="5484813" cy="4024313"/>
          </a:xfr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defTabSz="449263" eaLnBrk="1" hangingPunct="1"/>
            <a:endParaRPr lang="en-US" altLang="en-US">
              <a:latin typeface="Arial" panose="020B0604020202020204" pitchFamily="34" charset="0"/>
              <a:cs typeface="Arial" panose="020B0604020202020204" pitchFamily="34" charset="0"/>
            </a:endParaRPr>
          </a:p>
        </p:txBody>
      </p:sp>
    </p:spTree>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0529" name="Rectangle 7">
            <a:extLst>
              <a:ext uri="{FF2B5EF4-FFF2-40B4-BE49-F238E27FC236}">
                <a16:creationId xmlns:a16="http://schemas.microsoft.com/office/drawing/2014/main" id="{7554F58E-1CF8-4258-855C-60F01C4FCBAA}"/>
              </a:ext>
            </a:extLst>
          </p:cNvPr>
          <p:cNvSpPr>
            <a:spLocks noGrp="1" noChangeArrowheads="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30000"/>
              </a:spcBef>
              <a:defRPr sz="1200">
                <a:solidFill>
                  <a:schemeClr val="tx1"/>
                </a:solidFill>
                <a:latin typeface="Arial" panose="020B0604020202020204" pitchFamily="34" charset="0"/>
                <a:cs typeface="Arial" panose="020B0604020202020204" pitchFamily="34" charset="0"/>
              </a:defRPr>
            </a:lvl1pPr>
            <a:lvl2pPr marL="742950" indent="-285750">
              <a:spcBef>
                <a:spcPct val="30000"/>
              </a:spcBef>
              <a:defRPr sz="1200">
                <a:solidFill>
                  <a:schemeClr val="tx1"/>
                </a:solidFill>
                <a:latin typeface="Arial" panose="020B0604020202020204" pitchFamily="34" charset="0"/>
                <a:cs typeface="Arial" panose="020B0604020202020204" pitchFamily="34" charset="0"/>
              </a:defRPr>
            </a:lvl2pPr>
            <a:lvl3pPr marL="1143000" indent="-228600">
              <a:spcBef>
                <a:spcPct val="30000"/>
              </a:spcBef>
              <a:defRPr sz="1200">
                <a:solidFill>
                  <a:schemeClr val="tx1"/>
                </a:solidFill>
                <a:latin typeface="Arial" panose="020B0604020202020204" pitchFamily="34" charset="0"/>
                <a:cs typeface="Arial" panose="020B0604020202020204" pitchFamily="34" charset="0"/>
              </a:defRPr>
            </a:lvl3pPr>
            <a:lvl4pPr marL="1600200" indent="-228600">
              <a:spcBef>
                <a:spcPct val="30000"/>
              </a:spcBef>
              <a:defRPr sz="1200">
                <a:solidFill>
                  <a:schemeClr val="tx1"/>
                </a:solidFill>
                <a:latin typeface="Arial" panose="020B0604020202020204" pitchFamily="34" charset="0"/>
                <a:cs typeface="Arial" panose="020B0604020202020204" pitchFamily="34" charset="0"/>
              </a:defRPr>
            </a:lvl4pPr>
            <a:lvl5pPr marL="2057400" indent="-228600">
              <a:spcBef>
                <a:spcPct val="30000"/>
              </a:spcBef>
              <a:defRPr sz="1200">
                <a:solidFill>
                  <a:schemeClr val="tx1"/>
                </a:solidFill>
                <a:latin typeface="Arial" panose="020B0604020202020204" pitchFamily="34" charset="0"/>
                <a:cs typeface="Arial" panose="020B0604020202020204" pitchFamily="34" charset="0"/>
              </a:defRPr>
            </a:lvl5pPr>
            <a:lvl6pPr marL="2514600" indent="-228600" defTabSz="4572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6pPr>
            <a:lvl7pPr marL="2971800" indent="-228600" defTabSz="4572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7pPr>
            <a:lvl8pPr marL="3429000" indent="-228600" defTabSz="4572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8pPr>
            <a:lvl9pPr marL="3886200" indent="-228600" defTabSz="4572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9pPr>
          </a:lstStyle>
          <a:p>
            <a:pPr fontAlgn="base">
              <a:spcBef>
                <a:spcPct val="0"/>
              </a:spcBef>
              <a:spcAft>
                <a:spcPct val="0"/>
              </a:spcAft>
            </a:pPr>
            <a:fld id="{4D04BBBE-F91D-4F37-BBD7-CAC7B4E20DC1}" type="slidenum">
              <a:rPr lang="en-GB" altLang="en-US" smtClean="0"/>
              <a:pPr fontAlgn="base">
                <a:spcBef>
                  <a:spcPct val="0"/>
                </a:spcBef>
                <a:spcAft>
                  <a:spcPct val="0"/>
                </a:spcAft>
              </a:pPr>
              <a:t>80</a:t>
            </a:fld>
            <a:endParaRPr lang="en-GB" altLang="en-US"/>
          </a:p>
        </p:txBody>
      </p:sp>
      <p:sp>
        <p:nvSpPr>
          <p:cNvPr id="150530" name="Rectangle 2">
            <a:extLst>
              <a:ext uri="{FF2B5EF4-FFF2-40B4-BE49-F238E27FC236}">
                <a16:creationId xmlns:a16="http://schemas.microsoft.com/office/drawing/2014/main" id="{F4F2F38A-7209-4FEC-8A4E-B69827CCF0E9}"/>
              </a:ext>
            </a:extLst>
          </p:cNvPr>
          <p:cNvSpPr>
            <a:spLocks noRot="1" noChangeArrowheads="1" noTextEdit="1"/>
          </p:cNvSpPr>
          <p:nvPr>
            <p:ph type="sldImg"/>
          </p:nvPr>
        </p:nvSpPr>
        <p:spPr>
          <a:ln/>
        </p:spPr>
      </p:sp>
      <p:sp>
        <p:nvSpPr>
          <p:cNvPr id="150531" name="Rectangle 3">
            <a:extLst>
              <a:ext uri="{FF2B5EF4-FFF2-40B4-BE49-F238E27FC236}">
                <a16:creationId xmlns:a16="http://schemas.microsoft.com/office/drawing/2014/main" id="{B166AAF3-E373-46A7-B3B1-407818068831}"/>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1" hangingPunct="1"/>
            <a:endParaRPr lang="en-US" altLang="en-US">
              <a:latin typeface="Arial" panose="020B0604020202020204" pitchFamily="34" charset="0"/>
              <a:cs typeface="Arial" panose="020B0604020202020204" pitchFamily="34" charset="0"/>
            </a:endParaRPr>
          </a:p>
        </p:txBody>
      </p:sp>
    </p:spTree>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2577" name="Rectangle 7">
            <a:extLst>
              <a:ext uri="{FF2B5EF4-FFF2-40B4-BE49-F238E27FC236}">
                <a16:creationId xmlns:a16="http://schemas.microsoft.com/office/drawing/2014/main" id="{BC19A942-FDBB-4DE7-B6E3-DB59143639E0}"/>
              </a:ext>
            </a:extLst>
          </p:cNvPr>
          <p:cNvSpPr>
            <a:spLocks noGrp="1" noChangeArrowheads="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30000"/>
              </a:spcBef>
              <a:defRPr sz="1200">
                <a:solidFill>
                  <a:schemeClr val="tx1"/>
                </a:solidFill>
                <a:latin typeface="Arial" panose="020B0604020202020204" pitchFamily="34" charset="0"/>
                <a:cs typeface="Arial" panose="020B0604020202020204" pitchFamily="34" charset="0"/>
              </a:defRPr>
            </a:lvl1pPr>
            <a:lvl2pPr marL="742950" indent="-285750">
              <a:spcBef>
                <a:spcPct val="30000"/>
              </a:spcBef>
              <a:defRPr sz="1200">
                <a:solidFill>
                  <a:schemeClr val="tx1"/>
                </a:solidFill>
                <a:latin typeface="Arial" panose="020B0604020202020204" pitchFamily="34" charset="0"/>
                <a:cs typeface="Arial" panose="020B0604020202020204" pitchFamily="34" charset="0"/>
              </a:defRPr>
            </a:lvl2pPr>
            <a:lvl3pPr marL="1143000" indent="-228600">
              <a:spcBef>
                <a:spcPct val="30000"/>
              </a:spcBef>
              <a:defRPr sz="1200">
                <a:solidFill>
                  <a:schemeClr val="tx1"/>
                </a:solidFill>
                <a:latin typeface="Arial" panose="020B0604020202020204" pitchFamily="34" charset="0"/>
                <a:cs typeface="Arial" panose="020B0604020202020204" pitchFamily="34" charset="0"/>
              </a:defRPr>
            </a:lvl3pPr>
            <a:lvl4pPr marL="1600200" indent="-228600">
              <a:spcBef>
                <a:spcPct val="30000"/>
              </a:spcBef>
              <a:defRPr sz="1200">
                <a:solidFill>
                  <a:schemeClr val="tx1"/>
                </a:solidFill>
                <a:latin typeface="Arial" panose="020B0604020202020204" pitchFamily="34" charset="0"/>
                <a:cs typeface="Arial" panose="020B0604020202020204" pitchFamily="34" charset="0"/>
              </a:defRPr>
            </a:lvl4pPr>
            <a:lvl5pPr marL="2057400" indent="-228600">
              <a:spcBef>
                <a:spcPct val="30000"/>
              </a:spcBef>
              <a:defRPr sz="1200">
                <a:solidFill>
                  <a:schemeClr val="tx1"/>
                </a:solidFill>
                <a:latin typeface="Arial" panose="020B0604020202020204" pitchFamily="34" charset="0"/>
                <a:cs typeface="Arial" panose="020B0604020202020204" pitchFamily="34" charset="0"/>
              </a:defRPr>
            </a:lvl5pPr>
            <a:lvl6pPr marL="2514600" indent="-228600" defTabSz="4572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6pPr>
            <a:lvl7pPr marL="2971800" indent="-228600" defTabSz="4572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7pPr>
            <a:lvl8pPr marL="3429000" indent="-228600" defTabSz="4572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8pPr>
            <a:lvl9pPr marL="3886200" indent="-228600" defTabSz="4572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9pPr>
          </a:lstStyle>
          <a:p>
            <a:pPr fontAlgn="base">
              <a:spcBef>
                <a:spcPct val="0"/>
              </a:spcBef>
              <a:spcAft>
                <a:spcPct val="0"/>
              </a:spcAft>
            </a:pPr>
            <a:fld id="{5F824313-DB7C-41B9-9420-E3A9FE99BE31}" type="slidenum">
              <a:rPr lang="en-GB" altLang="en-US" smtClean="0"/>
              <a:pPr fontAlgn="base">
                <a:spcBef>
                  <a:spcPct val="0"/>
                </a:spcBef>
                <a:spcAft>
                  <a:spcPct val="0"/>
                </a:spcAft>
              </a:pPr>
              <a:t>81</a:t>
            </a:fld>
            <a:endParaRPr lang="en-GB" altLang="en-US"/>
          </a:p>
        </p:txBody>
      </p:sp>
      <p:sp>
        <p:nvSpPr>
          <p:cNvPr id="152578" name="Rectangle 2">
            <a:extLst>
              <a:ext uri="{FF2B5EF4-FFF2-40B4-BE49-F238E27FC236}">
                <a16:creationId xmlns:a16="http://schemas.microsoft.com/office/drawing/2014/main" id="{897CFF2A-0B52-42C7-A2E4-C3A528A8C414}"/>
              </a:ext>
            </a:extLst>
          </p:cNvPr>
          <p:cNvSpPr>
            <a:spLocks noRot="1" noChangeArrowheads="1" noTextEdit="1"/>
          </p:cNvSpPr>
          <p:nvPr>
            <p:ph type="sldImg"/>
          </p:nvPr>
        </p:nvSpPr>
        <p:spPr>
          <a:ln/>
        </p:spPr>
      </p:sp>
      <p:sp>
        <p:nvSpPr>
          <p:cNvPr id="152579" name="Rectangle 3">
            <a:extLst>
              <a:ext uri="{FF2B5EF4-FFF2-40B4-BE49-F238E27FC236}">
                <a16:creationId xmlns:a16="http://schemas.microsoft.com/office/drawing/2014/main" id="{78B90421-AD06-4AE4-9649-62E896221403}"/>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1" hangingPunct="1"/>
            <a:endParaRPr lang="en-US" altLang="en-US">
              <a:latin typeface="Arial" panose="020B0604020202020204" pitchFamily="34" charset="0"/>
              <a:cs typeface="Arial" panose="020B0604020202020204" pitchFamily="34" charset="0"/>
            </a:endParaRPr>
          </a:p>
        </p:txBody>
      </p:sp>
    </p:spTree>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4625" name="Rectangle 7">
            <a:extLst>
              <a:ext uri="{FF2B5EF4-FFF2-40B4-BE49-F238E27FC236}">
                <a16:creationId xmlns:a16="http://schemas.microsoft.com/office/drawing/2014/main" id="{4C18ECC4-C973-4E95-A1DC-7BBCEA16FBC6}"/>
              </a:ext>
            </a:extLst>
          </p:cNvPr>
          <p:cNvSpPr>
            <a:spLocks noGrp="1" noChangeArrowheads="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30000"/>
              </a:spcBef>
              <a:defRPr sz="1200">
                <a:solidFill>
                  <a:schemeClr val="tx1"/>
                </a:solidFill>
                <a:latin typeface="Arial" panose="020B0604020202020204" pitchFamily="34" charset="0"/>
                <a:cs typeface="Arial" panose="020B0604020202020204" pitchFamily="34" charset="0"/>
              </a:defRPr>
            </a:lvl1pPr>
            <a:lvl2pPr marL="742950" indent="-285750">
              <a:spcBef>
                <a:spcPct val="30000"/>
              </a:spcBef>
              <a:defRPr sz="1200">
                <a:solidFill>
                  <a:schemeClr val="tx1"/>
                </a:solidFill>
                <a:latin typeface="Arial" panose="020B0604020202020204" pitchFamily="34" charset="0"/>
                <a:cs typeface="Arial" panose="020B0604020202020204" pitchFamily="34" charset="0"/>
              </a:defRPr>
            </a:lvl2pPr>
            <a:lvl3pPr marL="1143000" indent="-228600">
              <a:spcBef>
                <a:spcPct val="30000"/>
              </a:spcBef>
              <a:defRPr sz="1200">
                <a:solidFill>
                  <a:schemeClr val="tx1"/>
                </a:solidFill>
                <a:latin typeface="Arial" panose="020B0604020202020204" pitchFamily="34" charset="0"/>
                <a:cs typeface="Arial" panose="020B0604020202020204" pitchFamily="34" charset="0"/>
              </a:defRPr>
            </a:lvl3pPr>
            <a:lvl4pPr marL="1600200" indent="-228600">
              <a:spcBef>
                <a:spcPct val="30000"/>
              </a:spcBef>
              <a:defRPr sz="1200">
                <a:solidFill>
                  <a:schemeClr val="tx1"/>
                </a:solidFill>
                <a:latin typeface="Arial" panose="020B0604020202020204" pitchFamily="34" charset="0"/>
                <a:cs typeface="Arial" panose="020B0604020202020204" pitchFamily="34" charset="0"/>
              </a:defRPr>
            </a:lvl4pPr>
            <a:lvl5pPr marL="2057400" indent="-228600">
              <a:spcBef>
                <a:spcPct val="30000"/>
              </a:spcBef>
              <a:defRPr sz="1200">
                <a:solidFill>
                  <a:schemeClr val="tx1"/>
                </a:solidFill>
                <a:latin typeface="Arial" panose="020B0604020202020204" pitchFamily="34" charset="0"/>
                <a:cs typeface="Arial" panose="020B0604020202020204" pitchFamily="34" charset="0"/>
              </a:defRPr>
            </a:lvl5pPr>
            <a:lvl6pPr marL="2514600" indent="-228600" defTabSz="4572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6pPr>
            <a:lvl7pPr marL="2971800" indent="-228600" defTabSz="4572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7pPr>
            <a:lvl8pPr marL="3429000" indent="-228600" defTabSz="4572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8pPr>
            <a:lvl9pPr marL="3886200" indent="-228600" defTabSz="4572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9pPr>
          </a:lstStyle>
          <a:p>
            <a:pPr fontAlgn="base">
              <a:spcBef>
                <a:spcPct val="0"/>
              </a:spcBef>
              <a:spcAft>
                <a:spcPct val="0"/>
              </a:spcAft>
            </a:pPr>
            <a:fld id="{2E42B201-897B-442A-B92C-008DA74D9DD1}" type="slidenum">
              <a:rPr lang="en-GB" altLang="en-US" smtClean="0"/>
              <a:pPr fontAlgn="base">
                <a:spcBef>
                  <a:spcPct val="0"/>
                </a:spcBef>
                <a:spcAft>
                  <a:spcPct val="0"/>
                </a:spcAft>
              </a:pPr>
              <a:t>82</a:t>
            </a:fld>
            <a:endParaRPr lang="en-GB" altLang="en-US"/>
          </a:p>
        </p:txBody>
      </p:sp>
      <p:sp>
        <p:nvSpPr>
          <p:cNvPr id="154626" name="Rectangle 2">
            <a:extLst>
              <a:ext uri="{FF2B5EF4-FFF2-40B4-BE49-F238E27FC236}">
                <a16:creationId xmlns:a16="http://schemas.microsoft.com/office/drawing/2014/main" id="{B2680D8D-B686-4831-A6DA-0A8210529C89}"/>
              </a:ext>
            </a:extLst>
          </p:cNvPr>
          <p:cNvSpPr>
            <a:spLocks noRot="1" noChangeArrowheads="1" noTextEdit="1"/>
          </p:cNvSpPr>
          <p:nvPr>
            <p:ph type="sldImg"/>
          </p:nvPr>
        </p:nvSpPr>
        <p:spPr>
          <a:ln/>
        </p:spPr>
      </p:sp>
      <p:sp>
        <p:nvSpPr>
          <p:cNvPr id="154627" name="Rectangle 3">
            <a:extLst>
              <a:ext uri="{FF2B5EF4-FFF2-40B4-BE49-F238E27FC236}">
                <a16:creationId xmlns:a16="http://schemas.microsoft.com/office/drawing/2014/main" id="{7CFC3018-E6B3-45EA-B6BF-8C7F6A001D39}"/>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1" hangingPunct="1"/>
            <a:endParaRPr lang="en-US" altLang="en-US">
              <a:latin typeface="Arial" panose="020B0604020202020204" pitchFamily="34" charset="0"/>
              <a:cs typeface="Arial" panose="020B0604020202020204" pitchFamily="34" charset="0"/>
            </a:endParaRPr>
          </a:p>
        </p:txBody>
      </p:sp>
    </p:spTree>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6673" name="Rectangle 7">
            <a:extLst>
              <a:ext uri="{FF2B5EF4-FFF2-40B4-BE49-F238E27FC236}">
                <a16:creationId xmlns:a16="http://schemas.microsoft.com/office/drawing/2014/main" id="{3167D968-1184-4766-8323-7EA9E727C363}"/>
              </a:ext>
            </a:extLst>
          </p:cNvPr>
          <p:cNvSpPr>
            <a:spLocks noGrp="1" noChangeArrowheads="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30000"/>
              </a:spcBef>
              <a:defRPr sz="1200">
                <a:solidFill>
                  <a:schemeClr val="tx1"/>
                </a:solidFill>
                <a:latin typeface="Arial" panose="020B0604020202020204" pitchFamily="34" charset="0"/>
                <a:cs typeface="Arial" panose="020B0604020202020204" pitchFamily="34" charset="0"/>
              </a:defRPr>
            </a:lvl1pPr>
            <a:lvl2pPr marL="742950" indent="-285750">
              <a:spcBef>
                <a:spcPct val="30000"/>
              </a:spcBef>
              <a:defRPr sz="1200">
                <a:solidFill>
                  <a:schemeClr val="tx1"/>
                </a:solidFill>
                <a:latin typeface="Arial" panose="020B0604020202020204" pitchFamily="34" charset="0"/>
                <a:cs typeface="Arial" panose="020B0604020202020204" pitchFamily="34" charset="0"/>
              </a:defRPr>
            </a:lvl2pPr>
            <a:lvl3pPr marL="1143000" indent="-228600">
              <a:spcBef>
                <a:spcPct val="30000"/>
              </a:spcBef>
              <a:defRPr sz="1200">
                <a:solidFill>
                  <a:schemeClr val="tx1"/>
                </a:solidFill>
                <a:latin typeface="Arial" panose="020B0604020202020204" pitchFamily="34" charset="0"/>
                <a:cs typeface="Arial" panose="020B0604020202020204" pitchFamily="34" charset="0"/>
              </a:defRPr>
            </a:lvl3pPr>
            <a:lvl4pPr marL="1600200" indent="-228600">
              <a:spcBef>
                <a:spcPct val="30000"/>
              </a:spcBef>
              <a:defRPr sz="1200">
                <a:solidFill>
                  <a:schemeClr val="tx1"/>
                </a:solidFill>
                <a:latin typeface="Arial" panose="020B0604020202020204" pitchFamily="34" charset="0"/>
                <a:cs typeface="Arial" panose="020B0604020202020204" pitchFamily="34" charset="0"/>
              </a:defRPr>
            </a:lvl4pPr>
            <a:lvl5pPr marL="2057400" indent="-228600">
              <a:spcBef>
                <a:spcPct val="30000"/>
              </a:spcBef>
              <a:defRPr sz="1200">
                <a:solidFill>
                  <a:schemeClr val="tx1"/>
                </a:solidFill>
                <a:latin typeface="Arial" panose="020B0604020202020204" pitchFamily="34" charset="0"/>
                <a:cs typeface="Arial" panose="020B0604020202020204" pitchFamily="34" charset="0"/>
              </a:defRPr>
            </a:lvl5pPr>
            <a:lvl6pPr marL="2514600" indent="-228600" defTabSz="4572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6pPr>
            <a:lvl7pPr marL="2971800" indent="-228600" defTabSz="4572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7pPr>
            <a:lvl8pPr marL="3429000" indent="-228600" defTabSz="4572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8pPr>
            <a:lvl9pPr marL="3886200" indent="-228600" defTabSz="4572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9pPr>
          </a:lstStyle>
          <a:p>
            <a:pPr fontAlgn="base">
              <a:spcBef>
                <a:spcPct val="0"/>
              </a:spcBef>
              <a:spcAft>
                <a:spcPct val="0"/>
              </a:spcAft>
            </a:pPr>
            <a:fld id="{C19A3236-E703-457B-AE9A-A2F703586964}" type="slidenum">
              <a:rPr lang="en-GB" altLang="en-US" smtClean="0"/>
              <a:pPr fontAlgn="base">
                <a:spcBef>
                  <a:spcPct val="0"/>
                </a:spcBef>
                <a:spcAft>
                  <a:spcPct val="0"/>
                </a:spcAft>
              </a:pPr>
              <a:t>83</a:t>
            </a:fld>
            <a:endParaRPr lang="en-GB" altLang="en-US"/>
          </a:p>
        </p:txBody>
      </p:sp>
      <p:sp>
        <p:nvSpPr>
          <p:cNvPr id="156674" name="Rectangle 2">
            <a:extLst>
              <a:ext uri="{FF2B5EF4-FFF2-40B4-BE49-F238E27FC236}">
                <a16:creationId xmlns:a16="http://schemas.microsoft.com/office/drawing/2014/main" id="{5E0D1A54-CF20-42F5-95AC-0E1EF8C833D5}"/>
              </a:ext>
            </a:extLst>
          </p:cNvPr>
          <p:cNvSpPr>
            <a:spLocks noRot="1" noChangeArrowheads="1" noTextEdit="1"/>
          </p:cNvSpPr>
          <p:nvPr>
            <p:ph type="sldImg"/>
          </p:nvPr>
        </p:nvSpPr>
        <p:spPr>
          <a:ln/>
        </p:spPr>
      </p:sp>
      <p:sp>
        <p:nvSpPr>
          <p:cNvPr id="156675" name="Rectangle 3">
            <a:extLst>
              <a:ext uri="{FF2B5EF4-FFF2-40B4-BE49-F238E27FC236}">
                <a16:creationId xmlns:a16="http://schemas.microsoft.com/office/drawing/2014/main" id="{CC01A74D-5615-4C44-A80C-055483E79089}"/>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1" hangingPunct="1"/>
            <a:endParaRPr lang="en-US" altLang="en-US">
              <a:latin typeface="Arial" panose="020B0604020202020204" pitchFamily="34" charset="0"/>
              <a:cs typeface="Arial" panose="020B0604020202020204" pitchFamily="34" charset="0"/>
            </a:endParaRPr>
          </a:p>
        </p:txBody>
      </p:sp>
    </p:spTree>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8721" name="Rectangle 7">
            <a:extLst>
              <a:ext uri="{FF2B5EF4-FFF2-40B4-BE49-F238E27FC236}">
                <a16:creationId xmlns:a16="http://schemas.microsoft.com/office/drawing/2014/main" id="{0CFDE9A9-D90E-42B3-846D-4310A750F98B}"/>
              </a:ext>
            </a:extLst>
          </p:cNvPr>
          <p:cNvSpPr>
            <a:spLocks noGrp="1" noChangeArrowheads="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30000"/>
              </a:spcBef>
              <a:defRPr sz="1200">
                <a:solidFill>
                  <a:schemeClr val="tx1"/>
                </a:solidFill>
                <a:latin typeface="Arial" panose="020B0604020202020204" pitchFamily="34" charset="0"/>
                <a:cs typeface="Arial" panose="020B0604020202020204" pitchFamily="34" charset="0"/>
              </a:defRPr>
            </a:lvl1pPr>
            <a:lvl2pPr marL="742950" indent="-285750">
              <a:spcBef>
                <a:spcPct val="30000"/>
              </a:spcBef>
              <a:defRPr sz="1200">
                <a:solidFill>
                  <a:schemeClr val="tx1"/>
                </a:solidFill>
                <a:latin typeface="Arial" panose="020B0604020202020204" pitchFamily="34" charset="0"/>
                <a:cs typeface="Arial" panose="020B0604020202020204" pitchFamily="34" charset="0"/>
              </a:defRPr>
            </a:lvl2pPr>
            <a:lvl3pPr marL="1143000" indent="-228600">
              <a:spcBef>
                <a:spcPct val="30000"/>
              </a:spcBef>
              <a:defRPr sz="1200">
                <a:solidFill>
                  <a:schemeClr val="tx1"/>
                </a:solidFill>
                <a:latin typeface="Arial" panose="020B0604020202020204" pitchFamily="34" charset="0"/>
                <a:cs typeface="Arial" panose="020B0604020202020204" pitchFamily="34" charset="0"/>
              </a:defRPr>
            </a:lvl3pPr>
            <a:lvl4pPr marL="1600200" indent="-228600">
              <a:spcBef>
                <a:spcPct val="30000"/>
              </a:spcBef>
              <a:defRPr sz="1200">
                <a:solidFill>
                  <a:schemeClr val="tx1"/>
                </a:solidFill>
                <a:latin typeface="Arial" panose="020B0604020202020204" pitchFamily="34" charset="0"/>
                <a:cs typeface="Arial" panose="020B0604020202020204" pitchFamily="34" charset="0"/>
              </a:defRPr>
            </a:lvl4pPr>
            <a:lvl5pPr marL="2057400" indent="-228600">
              <a:spcBef>
                <a:spcPct val="30000"/>
              </a:spcBef>
              <a:defRPr sz="1200">
                <a:solidFill>
                  <a:schemeClr val="tx1"/>
                </a:solidFill>
                <a:latin typeface="Arial" panose="020B0604020202020204" pitchFamily="34" charset="0"/>
                <a:cs typeface="Arial" panose="020B0604020202020204" pitchFamily="34" charset="0"/>
              </a:defRPr>
            </a:lvl5pPr>
            <a:lvl6pPr marL="2514600" indent="-228600" defTabSz="4572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6pPr>
            <a:lvl7pPr marL="2971800" indent="-228600" defTabSz="4572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7pPr>
            <a:lvl8pPr marL="3429000" indent="-228600" defTabSz="4572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8pPr>
            <a:lvl9pPr marL="3886200" indent="-228600" defTabSz="4572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9pPr>
          </a:lstStyle>
          <a:p>
            <a:pPr fontAlgn="base">
              <a:spcBef>
                <a:spcPct val="0"/>
              </a:spcBef>
              <a:spcAft>
                <a:spcPct val="0"/>
              </a:spcAft>
            </a:pPr>
            <a:fld id="{D2F98543-4B96-41BC-90CD-C7688649CABF}" type="slidenum">
              <a:rPr lang="en-GB" altLang="en-US" smtClean="0"/>
              <a:pPr fontAlgn="base">
                <a:spcBef>
                  <a:spcPct val="0"/>
                </a:spcBef>
                <a:spcAft>
                  <a:spcPct val="0"/>
                </a:spcAft>
              </a:pPr>
              <a:t>84</a:t>
            </a:fld>
            <a:endParaRPr lang="en-GB" altLang="en-US"/>
          </a:p>
        </p:txBody>
      </p:sp>
      <p:sp>
        <p:nvSpPr>
          <p:cNvPr id="158722" name="Rectangle 2">
            <a:extLst>
              <a:ext uri="{FF2B5EF4-FFF2-40B4-BE49-F238E27FC236}">
                <a16:creationId xmlns:a16="http://schemas.microsoft.com/office/drawing/2014/main" id="{F5AB65A3-682E-4911-B5B9-F6CA71A121DF}"/>
              </a:ext>
            </a:extLst>
          </p:cNvPr>
          <p:cNvSpPr>
            <a:spLocks noRot="1" noChangeArrowheads="1" noTextEdit="1"/>
          </p:cNvSpPr>
          <p:nvPr>
            <p:ph type="sldImg"/>
          </p:nvPr>
        </p:nvSpPr>
        <p:spPr>
          <a:ln/>
        </p:spPr>
      </p:sp>
      <p:sp>
        <p:nvSpPr>
          <p:cNvPr id="158723" name="Rectangle 3">
            <a:extLst>
              <a:ext uri="{FF2B5EF4-FFF2-40B4-BE49-F238E27FC236}">
                <a16:creationId xmlns:a16="http://schemas.microsoft.com/office/drawing/2014/main" id="{831800FD-EE09-4CA2-8317-5CD6AB75236F}"/>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1" hangingPunct="1"/>
            <a:endParaRPr lang="en-US" altLang="en-US">
              <a:latin typeface="Arial" panose="020B0604020202020204" pitchFamily="34" charset="0"/>
              <a:cs typeface="Arial" panose="020B0604020202020204" pitchFamily="34" charset="0"/>
            </a:endParaRPr>
          </a:p>
        </p:txBody>
      </p:sp>
    </p:spTree>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60770" name="Rectangle 7">
            <a:extLst>
              <a:ext uri="{FF2B5EF4-FFF2-40B4-BE49-F238E27FC236}">
                <a16:creationId xmlns:a16="http://schemas.microsoft.com/office/drawing/2014/main" id="{F6A1CAFB-7CB9-4CC5-95E2-2CAB99E06CEC}"/>
              </a:ext>
            </a:extLst>
          </p:cNvPr>
          <p:cNvSpPr>
            <a:spLocks noGrp="1" noChangeArrowheads="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30000"/>
              </a:spcBef>
              <a:defRPr sz="1200">
                <a:solidFill>
                  <a:schemeClr val="tx1"/>
                </a:solidFill>
                <a:latin typeface="Arial" panose="020B0604020202020204" pitchFamily="34" charset="0"/>
                <a:cs typeface="Arial" panose="020B0604020202020204" pitchFamily="34" charset="0"/>
              </a:defRPr>
            </a:lvl1pPr>
            <a:lvl2pPr marL="742950" indent="-285750">
              <a:spcBef>
                <a:spcPct val="30000"/>
              </a:spcBef>
              <a:defRPr sz="1200">
                <a:solidFill>
                  <a:schemeClr val="tx1"/>
                </a:solidFill>
                <a:latin typeface="Arial" panose="020B0604020202020204" pitchFamily="34" charset="0"/>
                <a:cs typeface="Arial" panose="020B0604020202020204" pitchFamily="34" charset="0"/>
              </a:defRPr>
            </a:lvl2pPr>
            <a:lvl3pPr marL="1143000" indent="-228600">
              <a:spcBef>
                <a:spcPct val="30000"/>
              </a:spcBef>
              <a:defRPr sz="1200">
                <a:solidFill>
                  <a:schemeClr val="tx1"/>
                </a:solidFill>
                <a:latin typeface="Arial" panose="020B0604020202020204" pitchFamily="34" charset="0"/>
                <a:cs typeface="Arial" panose="020B0604020202020204" pitchFamily="34" charset="0"/>
              </a:defRPr>
            </a:lvl3pPr>
            <a:lvl4pPr marL="1600200" indent="-228600">
              <a:spcBef>
                <a:spcPct val="30000"/>
              </a:spcBef>
              <a:defRPr sz="1200">
                <a:solidFill>
                  <a:schemeClr val="tx1"/>
                </a:solidFill>
                <a:latin typeface="Arial" panose="020B0604020202020204" pitchFamily="34" charset="0"/>
                <a:cs typeface="Arial" panose="020B0604020202020204" pitchFamily="34" charset="0"/>
              </a:defRPr>
            </a:lvl4pPr>
            <a:lvl5pPr marL="2057400" indent="-228600">
              <a:spcBef>
                <a:spcPct val="30000"/>
              </a:spcBef>
              <a:defRPr sz="1200">
                <a:solidFill>
                  <a:schemeClr val="tx1"/>
                </a:solidFill>
                <a:latin typeface="Arial" panose="020B0604020202020204" pitchFamily="34" charset="0"/>
                <a:cs typeface="Arial" panose="020B0604020202020204" pitchFamily="34" charset="0"/>
              </a:defRPr>
            </a:lvl5pPr>
            <a:lvl6pPr marL="2514600" indent="-228600" defTabSz="4572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6pPr>
            <a:lvl7pPr marL="2971800" indent="-228600" defTabSz="4572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7pPr>
            <a:lvl8pPr marL="3429000" indent="-228600" defTabSz="4572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8pPr>
            <a:lvl9pPr marL="3886200" indent="-228600" defTabSz="4572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9pPr>
          </a:lstStyle>
          <a:p>
            <a:pPr fontAlgn="base">
              <a:spcBef>
                <a:spcPct val="0"/>
              </a:spcBef>
              <a:spcAft>
                <a:spcPct val="0"/>
              </a:spcAft>
            </a:pPr>
            <a:fld id="{64E2700C-3B29-4739-BF94-D0E9623E53BA}" type="slidenum">
              <a:rPr lang="en-GB" altLang="en-US" smtClean="0"/>
              <a:pPr fontAlgn="base">
                <a:spcBef>
                  <a:spcPct val="0"/>
                </a:spcBef>
                <a:spcAft>
                  <a:spcPct val="0"/>
                </a:spcAft>
              </a:pPr>
              <a:t>85</a:t>
            </a:fld>
            <a:endParaRPr lang="en-GB" altLang="en-US"/>
          </a:p>
        </p:txBody>
      </p:sp>
      <p:sp>
        <p:nvSpPr>
          <p:cNvPr id="160771" name="Rectangle 2">
            <a:extLst>
              <a:ext uri="{FF2B5EF4-FFF2-40B4-BE49-F238E27FC236}">
                <a16:creationId xmlns:a16="http://schemas.microsoft.com/office/drawing/2014/main" id="{3FD45DF1-2C23-45B0-96C3-9F95BCFCCF0D}"/>
              </a:ext>
            </a:extLst>
          </p:cNvPr>
          <p:cNvSpPr>
            <a:spLocks noChangeArrowheads="1" noTextEdit="1"/>
          </p:cNvSpPr>
          <p:nvPr>
            <p:ph type="sldImg"/>
          </p:nvPr>
        </p:nvSpPr>
        <p:spPr>
          <a:xfrm>
            <a:off x="-9553575" y="-6470650"/>
            <a:ext cx="19108738" cy="14333538"/>
          </a:xfrm>
          <a:ln/>
        </p:spPr>
      </p:sp>
      <p:sp>
        <p:nvSpPr>
          <p:cNvPr id="160772" name="Rectangle 3">
            <a:extLst>
              <a:ext uri="{FF2B5EF4-FFF2-40B4-BE49-F238E27FC236}">
                <a16:creationId xmlns:a16="http://schemas.microsoft.com/office/drawing/2014/main" id="{359780F3-EE81-42FF-83E1-B792D95ECF6B}"/>
              </a:ext>
            </a:extLst>
          </p:cNvPr>
          <p:cNvSpPr>
            <a:spLocks noChangeArrowheads="1"/>
          </p:cNvSpPr>
          <p:nvPr>
            <p:ph type="body" idx="1"/>
          </p:nvPr>
        </p:nvSpPr>
        <p:spPr>
          <a:xfrm>
            <a:off x="685800" y="4343400"/>
            <a:ext cx="5484813" cy="4024313"/>
          </a:xfr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defTabSz="449263" eaLnBrk="1" hangingPunct="1"/>
            <a:endParaRPr lang="en-US" altLang="en-US">
              <a:latin typeface="Arial" panose="020B0604020202020204" pitchFamily="34" charset="0"/>
              <a:cs typeface="Arial" panose="020B0604020202020204" pitchFamily="34" charset="0"/>
            </a:endParaRPr>
          </a:p>
        </p:txBody>
      </p:sp>
    </p:spTree>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2817" name="Rectangle 7">
            <a:extLst>
              <a:ext uri="{FF2B5EF4-FFF2-40B4-BE49-F238E27FC236}">
                <a16:creationId xmlns:a16="http://schemas.microsoft.com/office/drawing/2014/main" id="{D98CC19C-77F8-4770-889A-BEC81130933E}"/>
              </a:ext>
            </a:extLst>
          </p:cNvPr>
          <p:cNvSpPr>
            <a:spLocks noGrp="1" noChangeArrowheads="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30000"/>
              </a:spcBef>
              <a:defRPr sz="1200">
                <a:solidFill>
                  <a:schemeClr val="tx1"/>
                </a:solidFill>
                <a:latin typeface="Arial" panose="020B0604020202020204" pitchFamily="34" charset="0"/>
                <a:cs typeface="Arial" panose="020B0604020202020204" pitchFamily="34" charset="0"/>
              </a:defRPr>
            </a:lvl1pPr>
            <a:lvl2pPr marL="742950" indent="-285750">
              <a:spcBef>
                <a:spcPct val="30000"/>
              </a:spcBef>
              <a:defRPr sz="1200">
                <a:solidFill>
                  <a:schemeClr val="tx1"/>
                </a:solidFill>
                <a:latin typeface="Arial" panose="020B0604020202020204" pitchFamily="34" charset="0"/>
                <a:cs typeface="Arial" panose="020B0604020202020204" pitchFamily="34" charset="0"/>
              </a:defRPr>
            </a:lvl2pPr>
            <a:lvl3pPr marL="1143000" indent="-228600">
              <a:spcBef>
                <a:spcPct val="30000"/>
              </a:spcBef>
              <a:defRPr sz="1200">
                <a:solidFill>
                  <a:schemeClr val="tx1"/>
                </a:solidFill>
                <a:latin typeface="Arial" panose="020B0604020202020204" pitchFamily="34" charset="0"/>
                <a:cs typeface="Arial" panose="020B0604020202020204" pitchFamily="34" charset="0"/>
              </a:defRPr>
            </a:lvl3pPr>
            <a:lvl4pPr marL="1600200" indent="-228600">
              <a:spcBef>
                <a:spcPct val="30000"/>
              </a:spcBef>
              <a:defRPr sz="1200">
                <a:solidFill>
                  <a:schemeClr val="tx1"/>
                </a:solidFill>
                <a:latin typeface="Arial" panose="020B0604020202020204" pitchFamily="34" charset="0"/>
                <a:cs typeface="Arial" panose="020B0604020202020204" pitchFamily="34" charset="0"/>
              </a:defRPr>
            </a:lvl4pPr>
            <a:lvl5pPr marL="2057400" indent="-228600">
              <a:spcBef>
                <a:spcPct val="30000"/>
              </a:spcBef>
              <a:defRPr sz="1200">
                <a:solidFill>
                  <a:schemeClr val="tx1"/>
                </a:solidFill>
                <a:latin typeface="Arial" panose="020B0604020202020204" pitchFamily="34" charset="0"/>
                <a:cs typeface="Arial" panose="020B0604020202020204" pitchFamily="34" charset="0"/>
              </a:defRPr>
            </a:lvl5pPr>
            <a:lvl6pPr marL="2514600" indent="-228600" defTabSz="4572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6pPr>
            <a:lvl7pPr marL="2971800" indent="-228600" defTabSz="4572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7pPr>
            <a:lvl8pPr marL="3429000" indent="-228600" defTabSz="4572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8pPr>
            <a:lvl9pPr marL="3886200" indent="-228600" defTabSz="4572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9pPr>
          </a:lstStyle>
          <a:p>
            <a:pPr fontAlgn="base">
              <a:spcBef>
                <a:spcPct val="0"/>
              </a:spcBef>
              <a:spcAft>
                <a:spcPct val="0"/>
              </a:spcAft>
            </a:pPr>
            <a:fld id="{CA73858D-5ECA-4691-9465-9C169B4F824F}" type="slidenum">
              <a:rPr lang="en-GB" altLang="en-US" smtClean="0"/>
              <a:pPr fontAlgn="base">
                <a:spcBef>
                  <a:spcPct val="0"/>
                </a:spcBef>
                <a:spcAft>
                  <a:spcPct val="0"/>
                </a:spcAft>
              </a:pPr>
              <a:t>86</a:t>
            </a:fld>
            <a:endParaRPr lang="en-GB" altLang="en-US"/>
          </a:p>
        </p:txBody>
      </p:sp>
      <p:sp>
        <p:nvSpPr>
          <p:cNvPr id="162818" name="Rectangle 2">
            <a:extLst>
              <a:ext uri="{FF2B5EF4-FFF2-40B4-BE49-F238E27FC236}">
                <a16:creationId xmlns:a16="http://schemas.microsoft.com/office/drawing/2014/main" id="{4888A413-0528-42E3-B00B-28F16FBBCC81}"/>
              </a:ext>
            </a:extLst>
          </p:cNvPr>
          <p:cNvSpPr>
            <a:spLocks noRot="1" noChangeArrowheads="1" noTextEdit="1"/>
          </p:cNvSpPr>
          <p:nvPr>
            <p:ph type="sldImg"/>
          </p:nvPr>
        </p:nvSpPr>
        <p:spPr>
          <a:ln/>
        </p:spPr>
      </p:sp>
      <p:sp>
        <p:nvSpPr>
          <p:cNvPr id="162819" name="Rectangle 3">
            <a:extLst>
              <a:ext uri="{FF2B5EF4-FFF2-40B4-BE49-F238E27FC236}">
                <a16:creationId xmlns:a16="http://schemas.microsoft.com/office/drawing/2014/main" id="{0AD1BD76-03DC-4D97-9F89-18B91D216866}"/>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1" hangingPunct="1"/>
            <a:endParaRPr lang="en-US" altLang="en-US">
              <a:latin typeface="Arial" panose="020B0604020202020204" pitchFamily="34" charset="0"/>
              <a:cs typeface="Arial" panose="020B0604020202020204" pitchFamily="34" charset="0"/>
            </a:endParaRPr>
          </a:p>
        </p:txBody>
      </p:sp>
    </p:spTree>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64866" name="Rectangle 7">
            <a:extLst>
              <a:ext uri="{FF2B5EF4-FFF2-40B4-BE49-F238E27FC236}">
                <a16:creationId xmlns:a16="http://schemas.microsoft.com/office/drawing/2014/main" id="{4AEAB31C-C501-4F78-98B1-11209FC901AF}"/>
              </a:ext>
            </a:extLst>
          </p:cNvPr>
          <p:cNvSpPr>
            <a:spLocks noGrp="1" noChangeArrowheads="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30000"/>
              </a:spcBef>
              <a:defRPr sz="1200">
                <a:solidFill>
                  <a:schemeClr val="tx1"/>
                </a:solidFill>
                <a:latin typeface="Arial" panose="020B0604020202020204" pitchFamily="34" charset="0"/>
                <a:cs typeface="Arial" panose="020B0604020202020204" pitchFamily="34" charset="0"/>
              </a:defRPr>
            </a:lvl1pPr>
            <a:lvl2pPr marL="742950" indent="-285750">
              <a:spcBef>
                <a:spcPct val="30000"/>
              </a:spcBef>
              <a:defRPr sz="1200">
                <a:solidFill>
                  <a:schemeClr val="tx1"/>
                </a:solidFill>
                <a:latin typeface="Arial" panose="020B0604020202020204" pitchFamily="34" charset="0"/>
                <a:cs typeface="Arial" panose="020B0604020202020204" pitchFamily="34" charset="0"/>
              </a:defRPr>
            </a:lvl2pPr>
            <a:lvl3pPr marL="1143000" indent="-228600">
              <a:spcBef>
                <a:spcPct val="30000"/>
              </a:spcBef>
              <a:defRPr sz="1200">
                <a:solidFill>
                  <a:schemeClr val="tx1"/>
                </a:solidFill>
                <a:latin typeface="Arial" panose="020B0604020202020204" pitchFamily="34" charset="0"/>
                <a:cs typeface="Arial" panose="020B0604020202020204" pitchFamily="34" charset="0"/>
              </a:defRPr>
            </a:lvl3pPr>
            <a:lvl4pPr marL="1600200" indent="-228600">
              <a:spcBef>
                <a:spcPct val="30000"/>
              </a:spcBef>
              <a:defRPr sz="1200">
                <a:solidFill>
                  <a:schemeClr val="tx1"/>
                </a:solidFill>
                <a:latin typeface="Arial" panose="020B0604020202020204" pitchFamily="34" charset="0"/>
                <a:cs typeface="Arial" panose="020B0604020202020204" pitchFamily="34" charset="0"/>
              </a:defRPr>
            </a:lvl4pPr>
            <a:lvl5pPr marL="2057400" indent="-228600">
              <a:spcBef>
                <a:spcPct val="30000"/>
              </a:spcBef>
              <a:defRPr sz="1200">
                <a:solidFill>
                  <a:schemeClr val="tx1"/>
                </a:solidFill>
                <a:latin typeface="Arial" panose="020B0604020202020204" pitchFamily="34" charset="0"/>
                <a:cs typeface="Arial" panose="020B0604020202020204" pitchFamily="34" charset="0"/>
              </a:defRPr>
            </a:lvl5pPr>
            <a:lvl6pPr marL="2514600" indent="-228600" defTabSz="4572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6pPr>
            <a:lvl7pPr marL="2971800" indent="-228600" defTabSz="4572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7pPr>
            <a:lvl8pPr marL="3429000" indent="-228600" defTabSz="4572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8pPr>
            <a:lvl9pPr marL="3886200" indent="-228600" defTabSz="4572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9pPr>
          </a:lstStyle>
          <a:p>
            <a:pPr fontAlgn="base">
              <a:spcBef>
                <a:spcPct val="0"/>
              </a:spcBef>
              <a:spcAft>
                <a:spcPct val="0"/>
              </a:spcAft>
            </a:pPr>
            <a:fld id="{6B6A984E-F3C2-49B2-B4D9-BAA771CB2F72}" type="slidenum">
              <a:rPr lang="en-GB" altLang="en-US" smtClean="0"/>
              <a:pPr fontAlgn="base">
                <a:spcBef>
                  <a:spcPct val="0"/>
                </a:spcBef>
                <a:spcAft>
                  <a:spcPct val="0"/>
                </a:spcAft>
              </a:pPr>
              <a:t>87</a:t>
            </a:fld>
            <a:endParaRPr lang="en-GB" altLang="en-US"/>
          </a:p>
        </p:txBody>
      </p:sp>
      <p:sp>
        <p:nvSpPr>
          <p:cNvPr id="164867" name="Rectangle 2">
            <a:extLst>
              <a:ext uri="{FF2B5EF4-FFF2-40B4-BE49-F238E27FC236}">
                <a16:creationId xmlns:a16="http://schemas.microsoft.com/office/drawing/2014/main" id="{67494FA3-A66F-4172-A92C-254291EBBCEE}"/>
              </a:ext>
            </a:extLst>
          </p:cNvPr>
          <p:cNvSpPr>
            <a:spLocks noChangeArrowheads="1" noTextEdit="1"/>
          </p:cNvSpPr>
          <p:nvPr>
            <p:ph type="sldImg"/>
          </p:nvPr>
        </p:nvSpPr>
        <p:spPr>
          <a:xfrm>
            <a:off x="-9553575" y="-6470650"/>
            <a:ext cx="19108738" cy="14333538"/>
          </a:xfrm>
          <a:ln/>
        </p:spPr>
      </p:sp>
      <p:sp>
        <p:nvSpPr>
          <p:cNvPr id="164868" name="Rectangle 3">
            <a:extLst>
              <a:ext uri="{FF2B5EF4-FFF2-40B4-BE49-F238E27FC236}">
                <a16:creationId xmlns:a16="http://schemas.microsoft.com/office/drawing/2014/main" id="{303D9AF4-9D1D-4E30-9FBE-8C183355F481}"/>
              </a:ext>
            </a:extLst>
          </p:cNvPr>
          <p:cNvSpPr>
            <a:spLocks noChangeArrowheads="1"/>
          </p:cNvSpPr>
          <p:nvPr>
            <p:ph type="body" idx="1"/>
          </p:nvPr>
        </p:nvSpPr>
        <p:spPr>
          <a:xfrm>
            <a:off x="685800" y="4343400"/>
            <a:ext cx="5484813" cy="4024313"/>
          </a:xfr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defTabSz="449263" eaLnBrk="1" hangingPunct="1"/>
            <a:endParaRPr lang="en-US" altLang="en-US">
              <a:latin typeface="Arial" panose="020B0604020202020204" pitchFamily="34" charset="0"/>
              <a:cs typeface="Arial" panose="020B0604020202020204" pitchFamily="34" charset="0"/>
            </a:endParaRPr>
          </a:p>
        </p:txBody>
      </p:sp>
    </p:spTree>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8961" name="Rectangle 7">
            <a:extLst>
              <a:ext uri="{FF2B5EF4-FFF2-40B4-BE49-F238E27FC236}">
                <a16:creationId xmlns:a16="http://schemas.microsoft.com/office/drawing/2014/main" id="{419A71DC-4DD3-41EF-9F7F-15369E5C6755}"/>
              </a:ext>
            </a:extLst>
          </p:cNvPr>
          <p:cNvSpPr>
            <a:spLocks noGrp="1" noChangeArrowheads="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30000"/>
              </a:spcBef>
              <a:defRPr sz="1200">
                <a:solidFill>
                  <a:schemeClr val="tx1"/>
                </a:solidFill>
                <a:latin typeface="Arial" panose="020B0604020202020204" pitchFamily="34" charset="0"/>
                <a:cs typeface="Arial" panose="020B0604020202020204" pitchFamily="34" charset="0"/>
              </a:defRPr>
            </a:lvl1pPr>
            <a:lvl2pPr marL="742950" indent="-285750">
              <a:spcBef>
                <a:spcPct val="30000"/>
              </a:spcBef>
              <a:defRPr sz="1200">
                <a:solidFill>
                  <a:schemeClr val="tx1"/>
                </a:solidFill>
                <a:latin typeface="Arial" panose="020B0604020202020204" pitchFamily="34" charset="0"/>
                <a:cs typeface="Arial" panose="020B0604020202020204" pitchFamily="34" charset="0"/>
              </a:defRPr>
            </a:lvl2pPr>
            <a:lvl3pPr marL="1143000" indent="-228600">
              <a:spcBef>
                <a:spcPct val="30000"/>
              </a:spcBef>
              <a:defRPr sz="1200">
                <a:solidFill>
                  <a:schemeClr val="tx1"/>
                </a:solidFill>
                <a:latin typeface="Arial" panose="020B0604020202020204" pitchFamily="34" charset="0"/>
                <a:cs typeface="Arial" panose="020B0604020202020204" pitchFamily="34" charset="0"/>
              </a:defRPr>
            </a:lvl3pPr>
            <a:lvl4pPr marL="1600200" indent="-228600">
              <a:spcBef>
                <a:spcPct val="30000"/>
              </a:spcBef>
              <a:defRPr sz="1200">
                <a:solidFill>
                  <a:schemeClr val="tx1"/>
                </a:solidFill>
                <a:latin typeface="Arial" panose="020B0604020202020204" pitchFamily="34" charset="0"/>
                <a:cs typeface="Arial" panose="020B0604020202020204" pitchFamily="34" charset="0"/>
              </a:defRPr>
            </a:lvl4pPr>
            <a:lvl5pPr marL="2057400" indent="-228600">
              <a:spcBef>
                <a:spcPct val="30000"/>
              </a:spcBef>
              <a:defRPr sz="1200">
                <a:solidFill>
                  <a:schemeClr val="tx1"/>
                </a:solidFill>
                <a:latin typeface="Arial" panose="020B0604020202020204" pitchFamily="34" charset="0"/>
                <a:cs typeface="Arial" panose="020B0604020202020204" pitchFamily="34" charset="0"/>
              </a:defRPr>
            </a:lvl5pPr>
            <a:lvl6pPr marL="2514600" indent="-228600" defTabSz="4572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6pPr>
            <a:lvl7pPr marL="2971800" indent="-228600" defTabSz="4572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7pPr>
            <a:lvl8pPr marL="3429000" indent="-228600" defTabSz="4572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8pPr>
            <a:lvl9pPr marL="3886200" indent="-228600" defTabSz="4572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9pPr>
          </a:lstStyle>
          <a:p>
            <a:pPr fontAlgn="base">
              <a:spcBef>
                <a:spcPct val="0"/>
              </a:spcBef>
              <a:spcAft>
                <a:spcPct val="0"/>
              </a:spcAft>
            </a:pPr>
            <a:fld id="{47532852-195D-495E-B0A2-5809FD5571A5}" type="slidenum">
              <a:rPr lang="en-GB" altLang="en-US" smtClean="0"/>
              <a:pPr fontAlgn="base">
                <a:spcBef>
                  <a:spcPct val="0"/>
                </a:spcBef>
                <a:spcAft>
                  <a:spcPct val="0"/>
                </a:spcAft>
              </a:pPr>
              <a:t>90</a:t>
            </a:fld>
            <a:endParaRPr lang="en-GB" altLang="en-US"/>
          </a:p>
        </p:txBody>
      </p:sp>
      <p:sp>
        <p:nvSpPr>
          <p:cNvPr id="168962" name="Rectangle 2">
            <a:extLst>
              <a:ext uri="{FF2B5EF4-FFF2-40B4-BE49-F238E27FC236}">
                <a16:creationId xmlns:a16="http://schemas.microsoft.com/office/drawing/2014/main" id="{7BE21705-02B4-4509-A06D-D2998906DB3F}"/>
              </a:ext>
            </a:extLst>
          </p:cNvPr>
          <p:cNvSpPr>
            <a:spLocks noRot="1" noChangeArrowheads="1" noTextEdit="1"/>
          </p:cNvSpPr>
          <p:nvPr>
            <p:ph type="sldImg"/>
          </p:nvPr>
        </p:nvSpPr>
        <p:spPr>
          <a:xfrm>
            <a:off x="-9553575" y="-6470650"/>
            <a:ext cx="19107150" cy="14331950"/>
          </a:xfrm>
          <a:ln/>
        </p:spPr>
      </p:sp>
      <p:sp>
        <p:nvSpPr>
          <p:cNvPr id="168963" name="Rectangle 3">
            <a:extLst>
              <a:ext uri="{FF2B5EF4-FFF2-40B4-BE49-F238E27FC236}">
                <a16:creationId xmlns:a16="http://schemas.microsoft.com/office/drawing/2014/main" id="{F1FD52D9-D25A-4014-BB38-1A25478B0817}"/>
              </a:ext>
            </a:extLst>
          </p:cNvPr>
          <p:cNvSpPr>
            <a:spLocks noGrp="1" noChangeArrowheads="1"/>
          </p:cNvSpPr>
          <p:nvPr>
            <p:ph type="body" idx="1"/>
          </p:nvPr>
        </p:nvSpPr>
        <p:spPr>
          <a:xfrm>
            <a:off x="685800" y="4343400"/>
            <a:ext cx="5483225" cy="4113213"/>
          </a:xfr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defTabSz="449263" eaLnBrk="1" hangingPunct="1"/>
            <a:endParaRPr lang="en-US" altLang="en-US">
              <a:latin typeface="Arial" panose="020B0604020202020204" pitchFamily="34" charset="0"/>
              <a:cs typeface="Arial" panose="020B0604020202020204" pitchFamily="34" charset="0"/>
            </a:endParaRPr>
          </a:p>
        </p:txBody>
      </p:sp>
    </p:spTree>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1009" name="Rectangle 2">
            <a:extLst>
              <a:ext uri="{FF2B5EF4-FFF2-40B4-BE49-F238E27FC236}">
                <a16:creationId xmlns:a16="http://schemas.microsoft.com/office/drawing/2014/main" id="{220D92D5-D2A3-47B8-A4E8-A5F16EE5579E}"/>
              </a:ext>
            </a:extLst>
          </p:cNvPr>
          <p:cNvSpPr>
            <a:spLocks noGrp="1" noChangeArrowheads="1" noTextEdit="1"/>
          </p:cNvSpPr>
          <p:nvPr>
            <p:ph type="sldImg"/>
          </p:nvPr>
        </p:nvSpPr>
        <p:spPr>
          <a:xfrm>
            <a:off x="-9553575" y="-6470650"/>
            <a:ext cx="19107150" cy="14331950"/>
          </a:xfrm>
          <a:ln/>
        </p:spPr>
      </p:sp>
      <p:sp>
        <p:nvSpPr>
          <p:cNvPr id="171010" name="Rectangle 3">
            <a:extLst>
              <a:ext uri="{FF2B5EF4-FFF2-40B4-BE49-F238E27FC236}">
                <a16:creationId xmlns:a16="http://schemas.microsoft.com/office/drawing/2014/main" id="{AE9D59C1-26B5-4E9E-9A0E-43583561C587}"/>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ltLang="en-US">
              <a:latin typeface="Arial" panose="020B0604020202020204" pitchFamily="34" charset="0"/>
              <a:cs typeface="Arial" panose="020B0604020202020204" pitchFamily="34" charset="0"/>
            </a:endParaRPr>
          </a:p>
        </p:txBody>
      </p:sp>
    </p:spTree>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3057" name="Rectangle 2">
            <a:extLst>
              <a:ext uri="{FF2B5EF4-FFF2-40B4-BE49-F238E27FC236}">
                <a16:creationId xmlns:a16="http://schemas.microsoft.com/office/drawing/2014/main" id="{07FD5216-9ACD-4F3B-9CB8-E70E9FBBFF06}"/>
              </a:ext>
            </a:extLst>
          </p:cNvPr>
          <p:cNvSpPr>
            <a:spLocks noGrp="1" noChangeArrowheads="1" noTextEdit="1"/>
          </p:cNvSpPr>
          <p:nvPr>
            <p:ph type="sldImg"/>
          </p:nvPr>
        </p:nvSpPr>
        <p:spPr>
          <a:xfrm>
            <a:off x="-9553575" y="-6470650"/>
            <a:ext cx="19107150" cy="14331950"/>
          </a:xfrm>
          <a:ln/>
        </p:spPr>
      </p:sp>
      <p:sp>
        <p:nvSpPr>
          <p:cNvPr id="173058" name="Rectangle 3">
            <a:extLst>
              <a:ext uri="{FF2B5EF4-FFF2-40B4-BE49-F238E27FC236}">
                <a16:creationId xmlns:a16="http://schemas.microsoft.com/office/drawing/2014/main" id="{6AFBBD0C-DB52-4429-B532-96902945D9EA}"/>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ltLang="en-US">
              <a:latin typeface="Arial" panose="020B0604020202020204" pitchFamily="34" charset="0"/>
              <a:cs typeface="Arial" panose="020B0604020202020204" pitchFamily="34" charset="0"/>
            </a:endParaRPr>
          </a:p>
        </p:txBody>
      </p:sp>
    </p:spTree>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5105" name="Rectangle 7">
            <a:extLst>
              <a:ext uri="{FF2B5EF4-FFF2-40B4-BE49-F238E27FC236}">
                <a16:creationId xmlns:a16="http://schemas.microsoft.com/office/drawing/2014/main" id="{3FC5F76D-21A3-4EC3-B020-0003ECA904A0}"/>
              </a:ext>
            </a:extLst>
          </p:cNvPr>
          <p:cNvSpPr>
            <a:spLocks noGrp="1" noChangeArrowheads="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30000"/>
              </a:spcBef>
              <a:defRPr sz="1200">
                <a:solidFill>
                  <a:schemeClr val="tx1"/>
                </a:solidFill>
                <a:latin typeface="Arial" panose="020B0604020202020204" pitchFamily="34" charset="0"/>
                <a:cs typeface="Arial" panose="020B0604020202020204" pitchFamily="34" charset="0"/>
              </a:defRPr>
            </a:lvl1pPr>
            <a:lvl2pPr marL="742950" indent="-285750">
              <a:spcBef>
                <a:spcPct val="30000"/>
              </a:spcBef>
              <a:defRPr sz="1200">
                <a:solidFill>
                  <a:schemeClr val="tx1"/>
                </a:solidFill>
                <a:latin typeface="Arial" panose="020B0604020202020204" pitchFamily="34" charset="0"/>
                <a:cs typeface="Arial" panose="020B0604020202020204" pitchFamily="34" charset="0"/>
              </a:defRPr>
            </a:lvl2pPr>
            <a:lvl3pPr marL="1143000" indent="-228600">
              <a:spcBef>
                <a:spcPct val="30000"/>
              </a:spcBef>
              <a:defRPr sz="1200">
                <a:solidFill>
                  <a:schemeClr val="tx1"/>
                </a:solidFill>
                <a:latin typeface="Arial" panose="020B0604020202020204" pitchFamily="34" charset="0"/>
                <a:cs typeface="Arial" panose="020B0604020202020204" pitchFamily="34" charset="0"/>
              </a:defRPr>
            </a:lvl3pPr>
            <a:lvl4pPr marL="1600200" indent="-228600">
              <a:spcBef>
                <a:spcPct val="30000"/>
              </a:spcBef>
              <a:defRPr sz="1200">
                <a:solidFill>
                  <a:schemeClr val="tx1"/>
                </a:solidFill>
                <a:latin typeface="Arial" panose="020B0604020202020204" pitchFamily="34" charset="0"/>
                <a:cs typeface="Arial" panose="020B0604020202020204" pitchFamily="34" charset="0"/>
              </a:defRPr>
            </a:lvl4pPr>
            <a:lvl5pPr marL="2057400" indent="-228600">
              <a:spcBef>
                <a:spcPct val="30000"/>
              </a:spcBef>
              <a:defRPr sz="1200">
                <a:solidFill>
                  <a:schemeClr val="tx1"/>
                </a:solidFill>
                <a:latin typeface="Arial" panose="020B0604020202020204" pitchFamily="34" charset="0"/>
                <a:cs typeface="Arial" panose="020B0604020202020204" pitchFamily="34" charset="0"/>
              </a:defRPr>
            </a:lvl5pPr>
            <a:lvl6pPr marL="2514600" indent="-228600" defTabSz="4572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6pPr>
            <a:lvl7pPr marL="2971800" indent="-228600" defTabSz="4572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7pPr>
            <a:lvl8pPr marL="3429000" indent="-228600" defTabSz="4572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8pPr>
            <a:lvl9pPr marL="3886200" indent="-228600" defTabSz="4572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9pPr>
          </a:lstStyle>
          <a:p>
            <a:pPr fontAlgn="base">
              <a:spcBef>
                <a:spcPct val="0"/>
              </a:spcBef>
              <a:spcAft>
                <a:spcPct val="0"/>
              </a:spcAft>
            </a:pPr>
            <a:fld id="{B52AAA35-E28B-479D-A3C7-7E4A9717C14E}" type="slidenum">
              <a:rPr lang="en-GB" altLang="en-US" smtClean="0"/>
              <a:pPr fontAlgn="base">
                <a:spcBef>
                  <a:spcPct val="0"/>
                </a:spcBef>
                <a:spcAft>
                  <a:spcPct val="0"/>
                </a:spcAft>
              </a:pPr>
              <a:t>93</a:t>
            </a:fld>
            <a:endParaRPr lang="en-GB" altLang="en-US"/>
          </a:p>
        </p:txBody>
      </p:sp>
      <p:sp>
        <p:nvSpPr>
          <p:cNvPr id="175106" name="Rectangle 2">
            <a:extLst>
              <a:ext uri="{FF2B5EF4-FFF2-40B4-BE49-F238E27FC236}">
                <a16:creationId xmlns:a16="http://schemas.microsoft.com/office/drawing/2014/main" id="{E82DF227-92AE-4E62-AC65-E049679342DB}"/>
              </a:ext>
            </a:extLst>
          </p:cNvPr>
          <p:cNvSpPr>
            <a:spLocks noRot="1" noChangeArrowheads="1" noTextEdit="1"/>
          </p:cNvSpPr>
          <p:nvPr>
            <p:ph type="sldImg"/>
          </p:nvPr>
        </p:nvSpPr>
        <p:spPr>
          <a:xfrm>
            <a:off x="-9553575" y="-6470650"/>
            <a:ext cx="19107150" cy="14331950"/>
          </a:xfrm>
          <a:ln/>
        </p:spPr>
      </p:sp>
      <p:sp>
        <p:nvSpPr>
          <p:cNvPr id="175107" name="Rectangle 3">
            <a:extLst>
              <a:ext uri="{FF2B5EF4-FFF2-40B4-BE49-F238E27FC236}">
                <a16:creationId xmlns:a16="http://schemas.microsoft.com/office/drawing/2014/main" id="{F4CE7472-4701-47DD-BA9D-E87325E714E8}"/>
              </a:ext>
            </a:extLst>
          </p:cNvPr>
          <p:cNvSpPr>
            <a:spLocks noGrp="1" noChangeArrowheads="1"/>
          </p:cNvSpPr>
          <p:nvPr>
            <p:ph type="body" idx="1"/>
          </p:nvPr>
        </p:nvSpPr>
        <p:spPr>
          <a:xfrm>
            <a:off x="685800" y="4343400"/>
            <a:ext cx="5483225" cy="4113213"/>
          </a:xfr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defTabSz="449263" eaLnBrk="1" hangingPunct="1"/>
            <a:endParaRPr lang="en-US" altLang="en-US">
              <a:latin typeface="Arial" panose="020B0604020202020204" pitchFamily="34" charset="0"/>
              <a:cs typeface="Arial" panose="020B0604020202020204" pitchFamily="34" charset="0"/>
            </a:endParaRPr>
          </a:p>
        </p:txBody>
      </p:sp>
    </p:spTree>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7153" name="Rectangle 7">
            <a:extLst>
              <a:ext uri="{FF2B5EF4-FFF2-40B4-BE49-F238E27FC236}">
                <a16:creationId xmlns:a16="http://schemas.microsoft.com/office/drawing/2014/main" id="{625EE46E-F7F9-4CDC-BCA8-ECD013B07F75}"/>
              </a:ext>
            </a:extLst>
          </p:cNvPr>
          <p:cNvSpPr>
            <a:spLocks noGrp="1" noChangeArrowheads="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30000"/>
              </a:spcBef>
              <a:defRPr sz="1200">
                <a:solidFill>
                  <a:schemeClr val="tx1"/>
                </a:solidFill>
                <a:latin typeface="Arial" panose="020B0604020202020204" pitchFamily="34" charset="0"/>
                <a:cs typeface="Arial" panose="020B0604020202020204" pitchFamily="34" charset="0"/>
              </a:defRPr>
            </a:lvl1pPr>
            <a:lvl2pPr marL="742950" indent="-285750">
              <a:spcBef>
                <a:spcPct val="30000"/>
              </a:spcBef>
              <a:defRPr sz="1200">
                <a:solidFill>
                  <a:schemeClr val="tx1"/>
                </a:solidFill>
                <a:latin typeface="Arial" panose="020B0604020202020204" pitchFamily="34" charset="0"/>
                <a:cs typeface="Arial" panose="020B0604020202020204" pitchFamily="34" charset="0"/>
              </a:defRPr>
            </a:lvl2pPr>
            <a:lvl3pPr marL="1143000" indent="-228600">
              <a:spcBef>
                <a:spcPct val="30000"/>
              </a:spcBef>
              <a:defRPr sz="1200">
                <a:solidFill>
                  <a:schemeClr val="tx1"/>
                </a:solidFill>
                <a:latin typeface="Arial" panose="020B0604020202020204" pitchFamily="34" charset="0"/>
                <a:cs typeface="Arial" panose="020B0604020202020204" pitchFamily="34" charset="0"/>
              </a:defRPr>
            </a:lvl3pPr>
            <a:lvl4pPr marL="1600200" indent="-228600">
              <a:spcBef>
                <a:spcPct val="30000"/>
              </a:spcBef>
              <a:defRPr sz="1200">
                <a:solidFill>
                  <a:schemeClr val="tx1"/>
                </a:solidFill>
                <a:latin typeface="Arial" panose="020B0604020202020204" pitchFamily="34" charset="0"/>
                <a:cs typeface="Arial" panose="020B0604020202020204" pitchFamily="34" charset="0"/>
              </a:defRPr>
            </a:lvl4pPr>
            <a:lvl5pPr marL="2057400" indent="-228600">
              <a:spcBef>
                <a:spcPct val="30000"/>
              </a:spcBef>
              <a:defRPr sz="1200">
                <a:solidFill>
                  <a:schemeClr val="tx1"/>
                </a:solidFill>
                <a:latin typeface="Arial" panose="020B0604020202020204" pitchFamily="34" charset="0"/>
                <a:cs typeface="Arial" panose="020B0604020202020204" pitchFamily="34" charset="0"/>
              </a:defRPr>
            </a:lvl5pPr>
            <a:lvl6pPr marL="2514600" indent="-228600" defTabSz="4572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6pPr>
            <a:lvl7pPr marL="2971800" indent="-228600" defTabSz="4572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7pPr>
            <a:lvl8pPr marL="3429000" indent="-228600" defTabSz="4572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8pPr>
            <a:lvl9pPr marL="3886200" indent="-228600" defTabSz="4572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9pPr>
          </a:lstStyle>
          <a:p>
            <a:pPr fontAlgn="base">
              <a:spcBef>
                <a:spcPct val="0"/>
              </a:spcBef>
              <a:spcAft>
                <a:spcPct val="0"/>
              </a:spcAft>
            </a:pPr>
            <a:fld id="{3ED4F630-9B88-4C41-888E-4288F8BFA766}" type="slidenum">
              <a:rPr lang="en-GB" altLang="en-US" smtClean="0"/>
              <a:pPr fontAlgn="base">
                <a:spcBef>
                  <a:spcPct val="0"/>
                </a:spcBef>
                <a:spcAft>
                  <a:spcPct val="0"/>
                </a:spcAft>
              </a:pPr>
              <a:t>94</a:t>
            </a:fld>
            <a:endParaRPr lang="en-GB" altLang="en-US"/>
          </a:p>
        </p:txBody>
      </p:sp>
      <p:sp>
        <p:nvSpPr>
          <p:cNvPr id="177154" name="Rectangle 2">
            <a:extLst>
              <a:ext uri="{FF2B5EF4-FFF2-40B4-BE49-F238E27FC236}">
                <a16:creationId xmlns:a16="http://schemas.microsoft.com/office/drawing/2014/main" id="{E8165BB5-DD67-4417-96AE-97C1245BC796}"/>
              </a:ext>
            </a:extLst>
          </p:cNvPr>
          <p:cNvSpPr>
            <a:spLocks noRot="1" noChangeArrowheads="1" noTextEdit="1"/>
          </p:cNvSpPr>
          <p:nvPr>
            <p:ph type="sldImg"/>
          </p:nvPr>
        </p:nvSpPr>
        <p:spPr>
          <a:ln/>
        </p:spPr>
      </p:sp>
      <p:sp>
        <p:nvSpPr>
          <p:cNvPr id="177155" name="Rectangle 3">
            <a:extLst>
              <a:ext uri="{FF2B5EF4-FFF2-40B4-BE49-F238E27FC236}">
                <a16:creationId xmlns:a16="http://schemas.microsoft.com/office/drawing/2014/main" id="{E6CBCF63-36AC-484A-9BC1-746DBD77F187}"/>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1" hangingPunct="1"/>
            <a:endParaRPr lang="en-US" altLang="en-US">
              <a:latin typeface="Arial" panose="020B0604020202020204" pitchFamily="34" charset="0"/>
              <a:cs typeface="Arial" panose="020B0604020202020204" pitchFamily="34" charset="0"/>
            </a:endParaRPr>
          </a:p>
        </p:txBody>
      </p:sp>
    </p:spTree>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9201" name="Rectangle 7">
            <a:extLst>
              <a:ext uri="{FF2B5EF4-FFF2-40B4-BE49-F238E27FC236}">
                <a16:creationId xmlns:a16="http://schemas.microsoft.com/office/drawing/2014/main" id="{A2C303EA-C331-4A71-80B0-191C950C747F}"/>
              </a:ext>
            </a:extLst>
          </p:cNvPr>
          <p:cNvSpPr>
            <a:spLocks noGrp="1" noChangeArrowheads="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30000"/>
              </a:spcBef>
              <a:defRPr sz="1200">
                <a:solidFill>
                  <a:schemeClr val="tx1"/>
                </a:solidFill>
                <a:latin typeface="Arial" panose="020B0604020202020204" pitchFamily="34" charset="0"/>
                <a:cs typeface="Arial" panose="020B0604020202020204" pitchFamily="34" charset="0"/>
              </a:defRPr>
            </a:lvl1pPr>
            <a:lvl2pPr marL="742950" indent="-285750">
              <a:spcBef>
                <a:spcPct val="30000"/>
              </a:spcBef>
              <a:defRPr sz="1200">
                <a:solidFill>
                  <a:schemeClr val="tx1"/>
                </a:solidFill>
                <a:latin typeface="Arial" panose="020B0604020202020204" pitchFamily="34" charset="0"/>
                <a:cs typeface="Arial" panose="020B0604020202020204" pitchFamily="34" charset="0"/>
              </a:defRPr>
            </a:lvl2pPr>
            <a:lvl3pPr marL="1143000" indent="-228600">
              <a:spcBef>
                <a:spcPct val="30000"/>
              </a:spcBef>
              <a:defRPr sz="1200">
                <a:solidFill>
                  <a:schemeClr val="tx1"/>
                </a:solidFill>
                <a:latin typeface="Arial" panose="020B0604020202020204" pitchFamily="34" charset="0"/>
                <a:cs typeface="Arial" panose="020B0604020202020204" pitchFamily="34" charset="0"/>
              </a:defRPr>
            </a:lvl3pPr>
            <a:lvl4pPr marL="1600200" indent="-228600">
              <a:spcBef>
                <a:spcPct val="30000"/>
              </a:spcBef>
              <a:defRPr sz="1200">
                <a:solidFill>
                  <a:schemeClr val="tx1"/>
                </a:solidFill>
                <a:latin typeface="Arial" panose="020B0604020202020204" pitchFamily="34" charset="0"/>
                <a:cs typeface="Arial" panose="020B0604020202020204" pitchFamily="34" charset="0"/>
              </a:defRPr>
            </a:lvl4pPr>
            <a:lvl5pPr marL="2057400" indent="-228600">
              <a:spcBef>
                <a:spcPct val="30000"/>
              </a:spcBef>
              <a:defRPr sz="1200">
                <a:solidFill>
                  <a:schemeClr val="tx1"/>
                </a:solidFill>
                <a:latin typeface="Arial" panose="020B0604020202020204" pitchFamily="34" charset="0"/>
                <a:cs typeface="Arial" panose="020B0604020202020204" pitchFamily="34" charset="0"/>
              </a:defRPr>
            </a:lvl5pPr>
            <a:lvl6pPr marL="2514600" indent="-228600" defTabSz="4572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6pPr>
            <a:lvl7pPr marL="2971800" indent="-228600" defTabSz="4572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7pPr>
            <a:lvl8pPr marL="3429000" indent="-228600" defTabSz="4572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8pPr>
            <a:lvl9pPr marL="3886200" indent="-228600" defTabSz="4572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9pPr>
          </a:lstStyle>
          <a:p>
            <a:pPr fontAlgn="base">
              <a:spcBef>
                <a:spcPct val="0"/>
              </a:spcBef>
              <a:spcAft>
                <a:spcPct val="0"/>
              </a:spcAft>
            </a:pPr>
            <a:fld id="{B7E9ECB9-76FD-4216-A469-50B1F7A5F399}" type="slidenum">
              <a:rPr lang="en-GB" altLang="en-US" smtClean="0"/>
              <a:pPr fontAlgn="base">
                <a:spcBef>
                  <a:spcPct val="0"/>
                </a:spcBef>
                <a:spcAft>
                  <a:spcPct val="0"/>
                </a:spcAft>
              </a:pPr>
              <a:t>95</a:t>
            </a:fld>
            <a:endParaRPr lang="en-GB" altLang="en-US"/>
          </a:p>
        </p:txBody>
      </p:sp>
      <p:sp>
        <p:nvSpPr>
          <p:cNvPr id="179202" name="Rectangle 2">
            <a:extLst>
              <a:ext uri="{FF2B5EF4-FFF2-40B4-BE49-F238E27FC236}">
                <a16:creationId xmlns:a16="http://schemas.microsoft.com/office/drawing/2014/main" id="{334EDE74-B9EA-47D4-88D7-34562402BC0D}"/>
              </a:ext>
            </a:extLst>
          </p:cNvPr>
          <p:cNvSpPr>
            <a:spLocks noRot="1" noChangeArrowheads="1" noTextEdit="1"/>
          </p:cNvSpPr>
          <p:nvPr>
            <p:ph type="sldImg"/>
          </p:nvPr>
        </p:nvSpPr>
        <p:spPr>
          <a:ln/>
        </p:spPr>
      </p:sp>
      <p:sp>
        <p:nvSpPr>
          <p:cNvPr id="179203" name="Rectangle 3">
            <a:extLst>
              <a:ext uri="{FF2B5EF4-FFF2-40B4-BE49-F238E27FC236}">
                <a16:creationId xmlns:a16="http://schemas.microsoft.com/office/drawing/2014/main" id="{2E9E6E0E-9DC7-4350-9FF7-CA5599A4DD7D}"/>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1" hangingPunct="1"/>
            <a:endParaRPr lang="en-US" altLang="en-US">
              <a:latin typeface="Arial" panose="020B0604020202020204" pitchFamily="34" charset="0"/>
              <a:cs typeface="Arial" panose="020B0604020202020204" pitchFamily="34" charset="0"/>
            </a:endParaRPr>
          </a:p>
        </p:txBody>
      </p:sp>
    </p:spTree>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1249" name="Rectangle 2">
            <a:extLst>
              <a:ext uri="{FF2B5EF4-FFF2-40B4-BE49-F238E27FC236}">
                <a16:creationId xmlns:a16="http://schemas.microsoft.com/office/drawing/2014/main" id="{A9F9D618-61F9-4BA6-808C-DBED4BF2D7AF}"/>
              </a:ext>
            </a:extLst>
          </p:cNvPr>
          <p:cNvSpPr>
            <a:spLocks noGrp="1" noChangeArrowheads="1" noTextEdit="1"/>
          </p:cNvSpPr>
          <p:nvPr>
            <p:ph type="sldImg"/>
          </p:nvPr>
        </p:nvSpPr>
        <p:spPr>
          <a:xfrm>
            <a:off x="-9553575" y="-6470650"/>
            <a:ext cx="19107150" cy="14331950"/>
          </a:xfrm>
          <a:ln/>
        </p:spPr>
      </p:sp>
      <p:sp>
        <p:nvSpPr>
          <p:cNvPr id="181250" name="Rectangle 3">
            <a:extLst>
              <a:ext uri="{FF2B5EF4-FFF2-40B4-BE49-F238E27FC236}">
                <a16:creationId xmlns:a16="http://schemas.microsoft.com/office/drawing/2014/main" id="{4E1D77E4-2C01-4F97-B35A-4CDA5B53F8A5}"/>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ltLang="en-US">
              <a:latin typeface="Arial" panose="020B0604020202020204" pitchFamily="34" charset="0"/>
              <a:cs typeface="Arial" panose="020B0604020202020204" pitchFamily="34" charset="0"/>
            </a:endParaRPr>
          </a:p>
        </p:txBody>
      </p:sp>
    </p:spTree>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21" name="Rectangle 7">
            <a:extLst>
              <a:ext uri="{FF2B5EF4-FFF2-40B4-BE49-F238E27FC236}">
                <a16:creationId xmlns:a16="http://schemas.microsoft.com/office/drawing/2014/main" id="{DB423EC5-ACEC-4B8A-8F70-5A28C73229A1}"/>
              </a:ext>
            </a:extLst>
          </p:cNvPr>
          <p:cNvSpPr>
            <a:spLocks noGrp="1" noChangeArrowheads="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30000"/>
              </a:spcBef>
              <a:defRPr sz="1200">
                <a:solidFill>
                  <a:schemeClr val="tx1"/>
                </a:solidFill>
                <a:latin typeface="Arial" panose="020B0604020202020204" pitchFamily="34" charset="0"/>
                <a:cs typeface="Arial" panose="020B0604020202020204" pitchFamily="34" charset="0"/>
              </a:defRPr>
            </a:lvl1pPr>
            <a:lvl2pPr marL="742950" indent="-285750">
              <a:spcBef>
                <a:spcPct val="30000"/>
              </a:spcBef>
              <a:defRPr sz="1200">
                <a:solidFill>
                  <a:schemeClr val="tx1"/>
                </a:solidFill>
                <a:latin typeface="Arial" panose="020B0604020202020204" pitchFamily="34" charset="0"/>
                <a:cs typeface="Arial" panose="020B0604020202020204" pitchFamily="34" charset="0"/>
              </a:defRPr>
            </a:lvl2pPr>
            <a:lvl3pPr marL="1143000" indent="-228600">
              <a:spcBef>
                <a:spcPct val="30000"/>
              </a:spcBef>
              <a:defRPr sz="1200">
                <a:solidFill>
                  <a:schemeClr val="tx1"/>
                </a:solidFill>
                <a:latin typeface="Arial" panose="020B0604020202020204" pitchFamily="34" charset="0"/>
                <a:cs typeface="Arial" panose="020B0604020202020204" pitchFamily="34" charset="0"/>
              </a:defRPr>
            </a:lvl3pPr>
            <a:lvl4pPr marL="1600200" indent="-228600">
              <a:spcBef>
                <a:spcPct val="30000"/>
              </a:spcBef>
              <a:defRPr sz="1200">
                <a:solidFill>
                  <a:schemeClr val="tx1"/>
                </a:solidFill>
                <a:latin typeface="Arial" panose="020B0604020202020204" pitchFamily="34" charset="0"/>
                <a:cs typeface="Arial" panose="020B0604020202020204" pitchFamily="34" charset="0"/>
              </a:defRPr>
            </a:lvl4pPr>
            <a:lvl5pPr marL="2057400" indent="-228600">
              <a:spcBef>
                <a:spcPct val="30000"/>
              </a:spcBef>
              <a:defRPr sz="1200">
                <a:solidFill>
                  <a:schemeClr val="tx1"/>
                </a:solidFill>
                <a:latin typeface="Arial" panose="020B0604020202020204" pitchFamily="34" charset="0"/>
                <a:cs typeface="Arial" panose="020B0604020202020204" pitchFamily="34" charset="0"/>
              </a:defRPr>
            </a:lvl5pPr>
            <a:lvl6pPr marL="2514600" indent="-228600" defTabSz="4572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6pPr>
            <a:lvl7pPr marL="2971800" indent="-228600" defTabSz="4572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7pPr>
            <a:lvl8pPr marL="3429000" indent="-228600" defTabSz="4572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8pPr>
            <a:lvl9pPr marL="3886200" indent="-228600" defTabSz="4572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9pPr>
          </a:lstStyle>
          <a:p>
            <a:pPr fontAlgn="base">
              <a:spcBef>
                <a:spcPct val="0"/>
              </a:spcBef>
              <a:spcAft>
                <a:spcPct val="0"/>
              </a:spcAft>
            </a:pPr>
            <a:fld id="{B5FE622D-D929-4855-968E-78A201B08FF1}" type="slidenum">
              <a:rPr lang="en-GB" altLang="en-US" smtClean="0"/>
              <a:pPr fontAlgn="base">
                <a:spcBef>
                  <a:spcPct val="0"/>
                </a:spcBef>
                <a:spcAft>
                  <a:spcPct val="0"/>
                </a:spcAft>
              </a:pPr>
              <a:t>98</a:t>
            </a:fld>
            <a:endParaRPr lang="en-GB" altLang="en-US"/>
          </a:p>
        </p:txBody>
      </p:sp>
      <p:sp>
        <p:nvSpPr>
          <p:cNvPr id="184322" name="Rectangle 2">
            <a:extLst>
              <a:ext uri="{FF2B5EF4-FFF2-40B4-BE49-F238E27FC236}">
                <a16:creationId xmlns:a16="http://schemas.microsoft.com/office/drawing/2014/main" id="{C449AECC-D144-4849-9178-39F4F9A66124}"/>
              </a:ext>
            </a:extLst>
          </p:cNvPr>
          <p:cNvSpPr>
            <a:spLocks noRot="1" noChangeArrowheads="1" noTextEdit="1"/>
          </p:cNvSpPr>
          <p:nvPr>
            <p:ph type="sldImg"/>
          </p:nvPr>
        </p:nvSpPr>
        <p:spPr>
          <a:ln/>
        </p:spPr>
      </p:sp>
      <p:sp>
        <p:nvSpPr>
          <p:cNvPr id="184323" name="Rectangle 3">
            <a:extLst>
              <a:ext uri="{FF2B5EF4-FFF2-40B4-BE49-F238E27FC236}">
                <a16:creationId xmlns:a16="http://schemas.microsoft.com/office/drawing/2014/main" id="{C691DFDF-E36D-401F-AAC7-ABAE9A784E7C}"/>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1" hangingPunct="1"/>
            <a:endParaRPr lang="en-US" altLang="en-US">
              <a:latin typeface="Arial" panose="020B0604020202020204" pitchFamily="34" charset="0"/>
              <a:cs typeface="Arial" panose="020B0604020202020204"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hemeOverride" Target="../theme/themeOverride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hemeOverride" Target="../theme/themeOverride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solidFill>
          <a:schemeClr val="accent2"/>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bwMode="blackWhite">
          <a:xfrm>
            <a:off x="1102240" y="2386744"/>
            <a:ext cx="6939520" cy="1645920"/>
          </a:xfrm>
          <a:solidFill>
            <a:srgbClr val="FFFFFF"/>
          </a:solidFill>
          <a:ln w="38100">
            <a:solidFill>
              <a:srgbClr val="404040"/>
            </a:solidFill>
          </a:ln>
        </p:spPr>
        <p:txBody>
          <a:bodyPr lIns="274320" rIns="274320" anchorCtr="1"/>
          <a:lstStyle>
            <a:lvl1pPr algn="ctr">
              <a:defRPr sz="3500">
                <a:solidFill>
                  <a:srgbClr val="262626"/>
                </a:solidFill>
              </a:defRPr>
            </a:lvl1pPr>
          </a:lstStyle>
          <a:p>
            <a:r>
              <a:rPr lang="en-GB"/>
              <a:t>Click to edit Master title style</a:t>
            </a:r>
            <a:endParaRPr lang="en-US" dirty="0"/>
          </a:p>
        </p:txBody>
      </p:sp>
      <p:sp>
        <p:nvSpPr>
          <p:cNvPr id="3" name="Subtitle 2"/>
          <p:cNvSpPr>
            <a:spLocks noGrp="1"/>
          </p:cNvSpPr>
          <p:nvPr>
            <p:ph type="subTitle" idx="1"/>
          </p:nvPr>
        </p:nvSpPr>
        <p:spPr>
          <a:xfrm>
            <a:off x="2021396" y="4352544"/>
            <a:ext cx="5101209" cy="1239894"/>
          </a:xfrm>
          <a:noFill/>
        </p:spPr>
        <p:txBody>
          <a:bodyPr>
            <a:normAutofit/>
          </a:bodyPr>
          <a:lstStyle>
            <a:lvl1pPr marL="0" indent="0" algn="ctr">
              <a:buNone/>
              <a:defRPr sz="1900">
                <a:solidFill>
                  <a:schemeClr val="tx1">
                    <a:lumMod val="75000"/>
                    <a:lumOff val="25000"/>
                  </a:schemeClr>
                </a:solidFill>
              </a:defRPr>
            </a:lvl1pPr>
            <a:lvl2pPr marL="457200" indent="0" algn="ctr">
              <a:buNone/>
              <a:defRPr sz="19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dirty="0"/>
          </a:p>
        </p:txBody>
      </p:sp>
      <p:sp>
        <p:nvSpPr>
          <p:cNvPr id="4" name="Date Placeholder 6">
            <a:extLst>
              <a:ext uri="{FF2B5EF4-FFF2-40B4-BE49-F238E27FC236}">
                <a16:creationId xmlns:a16="http://schemas.microsoft.com/office/drawing/2014/main" id="{75B34A41-34BF-4646-889A-267FCFC205B6}"/>
              </a:ext>
            </a:extLst>
          </p:cNvPr>
          <p:cNvSpPr>
            <a:spLocks noGrp="1"/>
          </p:cNvSpPr>
          <p:nvPr>
            <p:ph type="dt" sz="half" idx="10"/>
          </p:nvPr>
        </p:nvSpPr>
        <p:spPr/>
        <p:txBody>
          <a:bodyPr/>
          <a:lstStyle>
            <a:lvl1pPr>
              <a:defRPr/>
            </a:lvl1pPr>
          </a:lstStyle>
          <a:p>
            <a:pPr>
              <a:defRPr/>
            </a:pPr>
            <a:endParaRPr lang="en-GB" altLang="en-US"/>
          </a:p>
        </p:txBody>
      </p:sp>
      <p:sp>
        <p:nvSpPr>
          <p:cNvPr id="5" name="Footer Placeholder 7">
            <a:extLst>
              <a:ext uri="{FF2B5EF4-FFF2-40B4-BE49-F238E27FC236}">
                <a16:creationId xmlns:a16="http://schemas.microsoft.com/office/drawing/2014/main" id="{027BC5E0-DE34-4365-BBBC-7A61FDE6BF93}"/>
              </a:ext>
            </a:extLst>
          </p:cNvPr>
          <p:cNvSpPr>
            <a:spLocks noGrp="1"/>
          </p:cNvSpPr>
          <p:nvPr>
            <p:ph type="ftr" sz="quarter" idx="11"/>
          </p:nvPr>
        </p:nvSpPr>
        <p:spPr/>
        <p:txBody>
          <a:bodyPr/>
          <a:lstStyle>
            <a:lvl1pPr>
              <a:defRPr/>
            </a:lvl1pPr>
          </a:lstStyle>
          <a:p>
            <a:pPr>
              <a:defRPr/>
            </a:pPr>
            <a:endParaRPr lang="en-GB" altLang="en-US"/>
          </a:p>
        </p:txBody>
      </p:sp>
      <p:sp>
        <p:nvSpPr>
          <p:cNvPr id="6" name="Slide Number Placeholder 8">
            <a:extLst>
              <a:ext uri="{FF2B5EF4-FFF2-40B4-BE49-F238E27FC236}">
                <a16:creationId xmlns:a16="http://schemas.microsoft.com/office/drawing/2014/main" id="{4D104183-BD42-4007-9918-53E20390AB6E}"/>
              </a:ext>
            </a:extLst>
          </p:cNvPr>
          <p:cNvSpPr>
            <a:spLocks noGrp="1"/>
          </p:cNvSpPr>
          <p:nvPr>
            <p:ph type="sldNum" sz="quarter" idx="12"/>
          </p:nvPr>
        </p:nvSpPr>
        <p:spPr/>
        <p:txBody>
          <a:bodyPr/>
          <a:lstStyle>
            <a:lvl1pPr>
              <a:defRPr/>
            </a:lvl1pPr>
          </a:lstStyle>
          <a:p>
            <a:pPr>
              <a:defRPr/>
            </a:pPr>
            <a:fld id="{DBADEF73-5A8F-4594-B1A8-1146E0B83CBD}" type="slidenum">
              <a:rPr lang="en-GB" altLang="en-US"/>
              <a:pPr>
                <a:defRPr/>
              </a:pPr>
              <a:t>‹#›</a:t>
            </a:fld>
            <a:endParaRPr lang="en-GB" altLang="en-US"/>
          </a:p>
        </p:txBody>
      </p:sp>
    </p:spTree>
    <p:extLst>
      <p:ext uri="{BB962C8B-B14F-4D97-AF65-F5344CB8AC3E}">
        <p14:creationId xmlns:p14="http://schemas.microsoft.com/office/powerpoint/2010/main" val="3749388838"/>
      </p:ext>
    </p:extLst>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a:extLst>
              <a:ext uri="{FF2B5EF4-FFF2-40B4-BE49-F238E27FC236}">
                <a16:creationId xmlns:a16="http://schemas.microsoft.com/office/drawing/2014/main" id="{47FEE327-74EB-4AC1-B93C-4C7CF5E2FE89}"/>
              </a:ext>
            </a:extLst>
          </p:cNvPr>
          <p:cNvSpPr>
            <a:spLocks noGrp="1"/>
          </p:cNvSpPr>
          <p:nvPr>
            <p:ph type="dt" sz="half" idx="10"/>
          </p:nvPr>
        </p:nvSpPr>
        <p:spPr/>
        <p:txBody>
          <a:bodyPr/>
          <a:lstStyle>
            <a:lvl1pPr>
              <a:defRPr/>
            </a:lvl1pPr>
          </a:lstStyle>
          <a:p>
            <a:pPr>
              <a:defRPr/>
            </a:pPr>
            <a:endParaRPr lang="en-GB" altLang="en-US"/>
          </a:p>
        </p:txBody>
      </p:sp>
      <p:sp>
        <p:nvSpPr>
          <p:cNvPr id="5" name="Footer Placeholder 4">
            <a:extLst>
              <a:ext uri="{FF2B5EF4-FFF2-40B4-BE49-F238E27FC236}">
                <a16:creationId xmlns:a16="http://schemas.microsoft.com/office/drawing/2014/main" id="{FD5D9DDE-EC24-4FAB-A527-3C03D610BE61}"/>
              </a:ext>
            </a:extLst>
          </p:cNvPr>
          <p:cNvSpPr>
            <a:spLocks noGrp="1"/>
          </p:cNvSpPr>
          <p:nvPr>
            <p:ph type="ftr" sz="quarter" idx="11"/>
          </p:nvPr>
        </p:nvSpPr>
        <p:spPr/>
        <p:txBody>
          <a:bodyPr/>
          <a:lstStyle>
            <a:lvl1pPr>
              <a:defRPr/>
            </a:lvl1pPr>
          </a:lstStyle>
          <a:p>
            <a:pPr>
              <a:defRPr/>
            </a:pPr>
            <a:endParaRPr lang="en-GB" altLang="en-US"/>
          </a:p>
        </p:txBody>
      </p:sp>
      <p:sp>
        <p:nvSpPr>
          <p:cNvPr id="6" name="Slide Number Placeholder 5">
            <a:extLst>
              <a:ext uri="{FF2B5EF4-FFF2-40B4-BE49-F238E27FC236}">
                <a16:creationId xmlns:a16="http://schemas.microsoft.com/office/drawing/2014/main" id="{E6194547-2FA3-4050-BD03-AED2D0E8783D}"/>
              </a:ext>
            </a:extLst>
          </p:cNvPr>
          <p:cNvSpPr>
            <a:spLocks noGrp="1"/>
          </p:cNvSpPr>
          <p:nvPr>
            <p:ph type="sldNum" sz="quarter" idx="12"/>
          </p:nvPr>
        </p:nvSpPr>
        <p:spPr/>
        <p:txBody>
          <a:bodyPr/>
          <a:lstStyle>
            <a:lvl1pPr>
              <a:defRPr/>
            </a:lvl1pPr>
          </a:lstStyle>
          <a:p>
            <a:pPr>
              <a:defRPr/>
            </a:pPr>
            <a:fld id="{3CCD8EEB-B016-4C1E-9AE0-3EAD95B2CC36}" type="slidenum">
              <a:rPr lang="en-GB" altLang="en-US"/>
              <a:pPr>
                <a:defRPr/>
              </a:pPr>
              <a:t>‹#›</a:t>
            </a:fld>
            <a:endParaRPr lang="en-GB" altLang="en-US"/>
          </a:p>
        </p:txBody>
      </p:sp>
    </p:spTree>
    <p:extLst>
      <p:ext uri="{BB962C8B-B14F-4D97-AF65-F5344CB8AC3E}">
        <p14:creationId xmlns:p14="http://schemas.microsoft.com/office/powerpoint/2010/main" val="29576770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Pr>
        <a:solidFill>
          <a:schemeClr val="accent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bwMode="blackWhite">
          <a:xfrm>
            <a:off x="1106424" y="2386744"/>
            <a:ext cx="6940296" cy="1645920"/>
          </a:xfrm>
          <a:solidFill>
            <a:srgbClr val="FFFFFF"/>
          </a:solidFill>
          <a:ln w="38100">
            <a:solidFill>
              <a:srgbClr val="404040"/>
            </a:solidFill>
          </a:ln>
        </p:spPr>
        <p:txBody>
          <a:bodyPr lIns="274320" rIns="274320" anchorCtr="1"/>
          <a:lstStyle>
            <a:lvl1pPr>
              <a:defRPr sz="3500">
                <a:solidFill>
                  <a:srgbClr val="262626"/>
                </a:solidFill>
              </a:defRPr>
            </a:lvl1pPr>
          </a:lstStyle>
          <a:p>
            <a:r>
              <a:rPr lang="en-GB"/>
              <a:t>Click to edit Master title style</a:t>
            </a:r>
            <a:endParaRPr lang="en-US" dirty="0"/>
          </a:p>
        </p:txBody>
      </p:sp>
      <p:sp>
        <p:nvSpPr>
          <p:cNvPr id="3" name="Text Placeholder 2"/>
          <p:cNvSpPr>
            <a:spLocks noGrp="1"/>
          </p:cNvSpPr>
          <p:nvPr>
            <p:ph type="body" idx="1"/>
          </p:nvPr>
        </p:nvSpPr>
        <p:spPr>
          <a:xfrm>
            <a:off x="2021396" y="4352465"/>
            <a:ext cx="5101209" cy="1265082"/>
          </a:xfrm>
        </p:spPr>
        <p:txBody>
          <a:bodyPr anchorCtr="1">
            <a:normAutofit/>
          </a:bodyPr>
          <a:lstStyle>
            <a:lvl1pPr marL="0" indent="0">
              <a:buNone/>
              <a:defRPr sz="1900">
                <a:solidFill>
                  <a:schemeClr val="tx1"/>
                </a:solidFill>
              </a:defRPr>
            </a:lvl1pPr>
            <a:lvl2pPr marL="457200" indent="0">
              <a:buNone/>
              <a:defRPr sz="19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6">
            <a:extLst>
              <a:ext uri="{FF2B5EF4-FFF2-40B4-BE49-F238E27FC236}">
                <a16:creationId xmlns:a16="http://schemas.microsoft.com/office/drawing/2014/main" id="{54289B60-3426-436D-A1C1-AF0639B85C76}"/>
              </a:ext>
            </a:extLst>
          </p:cNvPr>
          <p:cNvSpPr>
            <a:spLocks noGrp="1"/>
          </p:cNvSpPr>
          <p:nvPr>
            <p:ph type="dt" sz="half" idx="10"/>
          </p:nvPr>
        </p:nvSpPr>
        <p:spPr/>
        <p:txBody>
          <a:bodyPr/>
          <a:lstStyle>
            <a:lvl1pPr>
              <a:defRPr/>
            </a:lvl1pPr>
          </a:lstStyle>
          <a:p>
            <a:pPr>
              <a:defRPr/>
            </a:pPr>
            <a:endParaRPr lang="en-GB" altLang="en-US"/>
          </a:p>
        </p:txBody>
      </p:sp>
      <p:sp>
        <p:nvSpPr>
          <p:cNvPr id="5" name="Footer Placeholder 7">
            <a:extLst>
              <a:ext uri="{FF2B5EF4-FFF2-40B4-BE49-F238E27FC236}">
                <a16:creationId xmlns:a16="http://schemas.microsoft.com/office/drawing/2014/main" id="{2D2E3B3E-F99C-49B7-87E5-0307C753B12F}"/>
              </a:ext>
            </a:extLst>
          </p:cNvPr>
          <p:cNvSpPr>
            <a:spLocks noGrp="1"/>
          </p:cNvSpPr>
          <p:nvPr>
            <p:ph type="ftr" sz="quarter" idx="11"/>
          </p:nvPr>
        </p:nvSpPr>
        <p:spPr/>
        <p:txBody>
          <a:bodyPr/>
          <a:lstStyle>
            <a:lvl1pPr>
              <a:defRPr/>
            </a:lvl1pPr>
          </a:lstStyle>
          <a:p>
            <a:pPr>
              <a:defRPr/>
            </a:pPr>
            <a:endParaRPr lang="en-GB" altLang="en-US"/>
          </a:p>
        </p:txBody>
      </p:sp>
      <p:sp>
        <p:nvSpPr>
          <p:cNvPr id="6" name="Slide Number Placeholder 8">
            <a:extLst>
              <a:ext uri="{FF2B5EF4-FFF2-40B4-BE49-F238E27FC236}">
                <a16:creationId xmlns:a16="http://schemas.microsoft.com/office/drawing/2014/main" id="{306357FB-2130-4606-BD80-9CECCB9AFA73}"/>
              </a:ext>
            </a:extLst>
          </p:cNvPr>
          <p:cNvSpPr>
            <a:spLocks noGrp="1"/>
          </p:cNvSpPr>
          <p:nvPr>
            <p:ph type="sldNum" sz="quarter" idx="12"/>
          </p:nvPr>
        </p:nvSpPr>
        <p:spPr/>
        <p:txBody>
          <a:bodyPr/>
          <a:lstStyle>
            <a:lvl1pPr>
              <a:defRPr/>
            </a:lvl1pPr>
          </a:lstStyle>
          <a:p>
            <a:pPr>
              <a:defRPr/>
            </a:pPr>
            <a:fld id="{C6E52E0A-ABD1-4D63-ACC5-C95CDE277F92}" type="slidenum">
              <a:rPr lang="en-GB" altLang="en-US"/>
              <a:pPr>
                <a:defRPr/>
              </a:pPr>
              <a:t>‹#›</a:t>
            </a:fld>
            <a:endParaRPr lang="en-GB" altLang="en-US"/>
          </a:p>
        </p:txBody>
      </p:sp>
    </p:spTree>
    <p:extLst>
      <p:ext uri="{BB962C8B-B14F-4D97-AF65-F5344CB8AC3E}">
        <p14:creationId xmlns:p14="http://schemas.microsoft.com/office/powerpoint/2010/main" val="4109924540"/>
      </p:ext>
    </p:extLst>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1102239" y="2638044"/>
            <a:ext cx="3288023" cy="3101982"/>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4753737" y="2638044"/>
            <a:ext cx="3290516" cy="3101982"/>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3">
            <a:extLst>
              <a:ext uri="{FF2B5EF4-FFF2-40B4-BE49-F238E27FC236}">
                <a16:creationId xmlns:a16="http://schemas.microsoft.com/office/drawing/2014/main" id="{822667C1-0D38-4B8C-9FEE-63E749A33D1C}"/>
              </a:ext>
            </a:extLst>
          </p:cNvPr>
          <p:cNvSpPr>
            <a:spLocks noGrp="1"/>
          </p:cNvSpPr>
          <p:nvPr>
            <p:ph type="dt" sz="half" idx="10"/>
          </p:nvPr>
        </p:nvSpPr>
        <p:spPr/>
        <p:txBody>
          <a:bodyPr/>
          <a:lstStyle>
            <a:lvl1pPr>
              <a:defRPr/>
            </a:lvl1pPr>
          </a:lstStyle>
          <a:p>
            <a:pPr>
              <a:defRPr/>
            </a:pPr>
            <a:endParaRPr lang="en-GB" altLang="en-US"/>
          </a:p>
        </p:txBody>
      </p:sp>
      <p:sp>
        <p:nvSpPr>
          <p:cNvPr id="6" name="Footer Placeholder 4">
            <a:extLst>
              <a:ext uri="{FF2B5EF4-FFF2-40B4-BE49-F238E27FC236}">
                <a16:creationId xmlns:a16="http://schemas.microsoft.com/office/drawing/2014/main" id="{5B39DA4C-7ABC-4A2E-97D7-302F03DD1DD3}"/>
              </a:ext>
            </a:extLst>
          </p:cNvPr>
          <p:cNvSpPr>
            <a:spLocks noGrp="1"/>
          </p:cNvSpPr>
          <p:nvPr>
            <p:ph type="ftr" sz="quarter" idx="11"/>
          </p:nvPr>
        </p:nvSpPr>
        <p:spPr/>
        <p:txBody>
          <a:bodyPr/>
          <a:lstStyle>
            <a:lvl1pPr>
              <a:defRPr/>
            </a:lvl1pPr>
          </a:lstStyle>
          <a:p>
            <a:pPr>
              <a:defRPr/>
            </a:pPr>
            <a:endParaRPr lang="en-GB" altLang="en-US"/>
          </a:p>
        </p:txBody>
      </p:sp>
      <p:sp>
        <p:nvSpPr>
          <p:cNvPr id="7" name="Slide Number Placeholder 5">
            <a:extLst>
              <a:ext uri="{FF2B5EF4-FFF2-40B4-BE49-F238E27FC236}">
                <a16:creationId xmlns:a16="http://schemas.microsoft.com/office/drawing/2014/main" id="{EFF2EF89-B8A2-4258-8B2F-55417E8F2B3B}"/>
              </a:ext>
            </a:extLst>
          </p:cNvPr>
          <p:cNvSpPr>
            <a:spLocks noGrp="1"/>
          </p:cNvSpPr>
          <p:nvPr>
            <p:ph type="sldNum" sz="quarter" idx="12"/>
          </p:nvPr>
        </p:nvSpPr>
        <p:spPr/>
        <p:txBody>
          <a:bodyPr/>
          <a:lstStyle>
            <a:lvl1pPr>
              <a:defRPr/>
            </a:lvl1pPr>
          </a:lstStyle>
          <a:p>
            <a:pPr>
              <a:defRPr/>
            </a:pPr>
            <a:fld id="{2FD9489E-CC69-4C10-94DF-A9FF7CAB48CC}" type="slidenum">
              <a:rPr lang="en-GB" altLang="en-US"/>
              <a:pPr>
                <a:defRPr/>
              </a:pPr>
              <a:t>‹#›</a:t>
            </a:fld>
            <a:endParaRPr lang="en-GB" altLang="en-US"/>
          </a:p>
        </p:txBody>
      </p:sp>
    </p:spTree>
    <p:extLst>
      <p:ext uri="{BB962C8B-B14F-4D97-AF65-F5344CB8AC3E}">
        <p14:creationId xmlns:p14="http://schemas.microsoft.com/office/powerpoint/2010/main" val="178847243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102239" y="2313434"/>
            <a:ext cx="3288024" cy="704087"/>
          </a:xfrm>
        </p:spPr>
        <p:txBody>
          <a:bodyPr anchor="b" anchorCtr="1">
            <a:normAutofit/>
          </a:bodyPr>
          <a:lstStyle>
            <a:lvl1pPr marL="0" indent="0" algn="ctr">
              <a:buNone/>
              <a:defRPr sz="1900" b="0" cap="all" spc="100" baseline="0">
                <a:solidFill>
                  <a:schemeClr val="accent2">
                    <a:lumMod val="75000"/>
                  </a:schemeClr>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1102239" y="3143250"/>
            <a:ext cx="3288024" cy="2596776"/>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6" name="Content Placeholder 5"/>
          <p:cNvSpPr>
            <a:spLocks noGrp="1"/>
          </p:cNvSpPr>
          <p:nvPr>
            <p:ph sz="quarter" idx="4"/>
          </p:nvPr>
        </p:nvSpPr>
        <p:spPr>
          <a:xfrm>
            <a:off x="4753737" y="3143250"/>
            <a:ext cx="3290516" cy="2596776"/>
          </a:xfrm>
        </p:spPr>
        <p:txBody>
          <a:bodyPr/>
          <a:lstStyle>
            <a:lvl5pPr>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11" name="Text Placeholder 4"/>
          <p:cNvSpPr>
            <a:spLocks noGrp="1"/>
          </p:cNvSpPr>
          <p:nvPr>
            <p:ph type="body" sz="quarter" idx="13"/>
          </p:nvPr>
        </p:nvSpPr>
        <p:spPr>
          <a:xfrm>
            <a:off x="4753737" y="2313434"/>
            <a:ext cx="3290516" cy="704087"/>
          </a:xfrm>
        </p:spPr>
        <p:txBody>
          <a:bodyPr anchor="b" anchorCtr="1">
            <a:normAutofit/>
          </a:bodyPr>
          <a:lstStyle>
            <a:lvl1pPr marL="0" indent="0" algn="ctr">
              <a:buNone/>
              <a:defRPr sz="1900" b="0" cap="all" spc="100" baseline="0">
                <a:solidFill>
                  <a:schemeClr val="accent2">
                    <a:lumMod val="75000"/>
                  </a:schemeClr>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10" name="Title 9"/>
          <p:cNvSpPr>
            <a:spLocks noGrp="1"/>
          </p:cNvSpPr>
          <p:nvPr>
            <p:ph type="title"/>
          </p:nvPr>
        </p:nvSpPr>
        <p:spPr/>
        <p:txBody>
          <a:bodyPr/>
          <a:lstStyle/>
          <a:p>
            <a:r>
              <a:rPr lang="en-GB"/>
              <a:t>Click to edit Master title style</a:t>
            </a:r>
            <a:endParaRPr lang="en-US" dirty="0"/>
          </a:p>
        </p:txBody>
      </p:sp>
      <p:sp>
        <p:nvSpPr>
          <p:cNvPr id="7" name="Date Placeholder 3">
            <a:extLst>
              <a:ext uri="{FF2B5EF4-FFF2-40B4-BE49-F238E27FC236}">
                <a16:creationId xmlns:a16="http://schemas.microsoft.com/office/drawing/2014/main" id="{49593DB0-AEFF-4833-805F-80850A91E974}"/>
              </a:ext>
            </a:extLst>
          </p:cNvPr>
          <p:cNvSpPr>
            <a:spLocks noGrp="1"/>
          </p:cNvSpPr>
          <p:nvPr>
            <p:ph type="dt" sz="half" idx="14"/>
          </p:nvPr>
        </p:nvSpPr>
        <p:spPr/>
        <p:txBody>
          <a:bodyPr/>
          <a:lstStyle>
            <a:lvl1pPr>
              <a:defRPr/>
            </a:lvl1pPr>
          </a:lstStyle>
          <a:p>
            <a:pPr>
              <a:defRPr/>
            </a:pPr>
            <a:endParaRPr lang="en-GB" altLang="en-US"/>
          </a:p>
        </p:txBody>
      </p:sp>
      <p:sp>
        <p:nvSpPr>
          <p:cNvPr id="8" name="Footer Placeholder 4">
            <a:extLst>
              <a:ext uri="{FF2B5EF4-FFF2-40B4-BE49-F238E27FC236}">
                <a16:creationId xmlns:a16="http://schemas.microsoft.com/office/drawing/2014/main" id="{57BF5425-D246-41CB-8D11-B81E07CF8054}"/>
              </a:ext>
            </a:extLst>
          </p:cNvPr>
          <p:cNvSpPr>
            <a:spLocks noGrp="1"/>
          </p:cNvSpPr>
          <p:nvPr>
            <p:ph type="ftr" sz="quarter" idx="15"/>
          </p:nvPr>
        </p:nvSpPr>
        <p:spPr/>
        <p:txBody>
          <a:bodyPr/>
          <a:lstStyle>
            <a:lvl1pPr>
              <a:defRPr/>
            </a:lvl1pPr>
          </a:lstStyle>
          <a:p>
            <a:pPr>
              <a:defRPr/>
            </a:pPr>
            <a:endParaRPr lang="en-GB" altLang="en-US"/>
          </a:p>
        </p:txBody>
      </p:sp>
      <p:sp>
        <p:nvSpPr>
          <p:cNvPr id="9" name="Slide Number Placeholder 5">
            <a:extLst>
              <a:ext uri="{FF2B5EF4-FFF2-40B4-BE49-F238E27FC236}">
                <a16:creationId xmlns:a16="http://schemas.microsoft.com/office/drawing/2014/main" id="{E77C12E4-AA37-4DB8-B94A-FB0345EAE6F1}"/>
              </a:ext>
            </a:extLst>
          </p:cNvPr>
          <p:cNvSpPr>
            <a:spLocks noGrp="1"/>
          </p:cNvSpPr>
          <p:nvPr>
            <p:ph type="sldNum" sz="quarter" idx="16"/>
          </p:nvPr>
        </p:nvSpPr>
        <p:spPr/>
        <p:txBody>
          <a:bodyPr/>
          <a:lstStyle>
            <a:lvl1pPr>
              <a:defRPr/>
            </a:lvl1pPr>
          </a:lstStyle>
          <a:p>
            <a:pPr>
              <a:defRPr/>
            </a:pPr>
            <a:fld id="{96093D2E-CBF7-4B21-BBFD-05191C2C4F3D}" type="slidenum">
              <a:rPr lang="en-GB" altLang="en-US"/>
              <a:pPr>
                <a:defRPr/>
              </a:pPr>
              <a:t>‹#›</a:t>
            </a:fld>
            <a:endParaRPr lang="en-GB" altLang="en-US"/>
          </a:p>
        </p:txBody>
      </p:sp>
    </p:spTree>
    <p:extLst>
      <p:ext uri="{BB962C8B-B14F-4D97-AF65-F5344CB8AC3E}">
        <p14:creationId xmlns:p14="http://schemas.microsoft.com/office/powerpoint/2010/main" val="141089053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3">
            <a:extLst>
              <a:ext uri="{FF2B5EF4-FFF2-40B4-BE49-F238E27FC236}">
                <a16:creationId xmlns:a16="http://schemas.microsoft.com/office/drawing/2014/main" id="{3BC74AE6-2CFA-40B7-8046-5BB0A6F5F7DE}"/>
              </a:ext>
            </a:extLst>
          </p:cNvPr>
          <p:cNvSpPr>
            <a:spLocks noGrp="1"/>
          </p:cNvSpPr>
          <p:nvPr>
            <p:ph type="dt" sz="half" idx="10"/>
          </p:nvPr>
        </p:nvSpPr>
        <p:spPr/>
        <p:txBody>
          <a:bodyPr/>
          <a:lstStyle>
            <a:lvl1pPr>
              <a:defRPr/>
            </a:lvl1pPr>
          </a:lstStyle>
          <a:p>
            <a:pPr>
              <a:defRPr/>
            </a:pPr>
            <a:endParaRPr lang="en-GB" altLang="en-US"/>
          </a:p>
        </p:txBody>
      </p:sp>
      <p:sp>
        <p:nvSpPr>
          <p:cNvPr id="4" name="Footer Placeholder 4">
            <a:extLst>
              <a:ext uri="{FF2B5EF4-FFF2-40B4-BE49-F238E27FC236}">
                <a16:creationId xmlns:a16="http://schemas.microsoft.com/office/drawing/2014/main" id="{A50AB2F4-816A-49E9-991B-96DBBCC803B7}"/>
              </a:ext>
            </a:extLst>
          </p:cNvPr>
          <p:cNvSpPr>
            <a:spLocks noGrp="1"/>
          </p:cNvSpPr>
          <p:nvPr>
            <p:ph type="ftr" sz="quarter" idx="11"/>
          </p:nvPr>
        </p:nvSpPr>
        <p:spPr/>
        <p:txBody>
          <a:bodyPr/>
          <a:lstStyle>
            <a:lvl1pPr>
              <a:defRPr/>
            </a:lvl1pPr>
          </a:lstStyle>
          <a:p>
            <a:pPr>
              <a:defRPr/>
            </a:pPr>
            <a:endParaRPr lang="en-GB" altLang="en-US"/>
          </a:p>
        </p:txBody>
      </p:sp>
      <p:sp>
        <p:nvSpPr>
          <p:cNvPr id="5" name="Slide Number Placeholder 5">
            <a:extLst>
              <a:ext uri="{FF2B5EF4-FFF2-40B4-BE49-F238E27FC236}">
                <a16:creationId xmlns:a16="http://schemas.microsoft.com/office/drawing/2014/main" id="{9DD743FD-3DB1-4B57-8F4B-26A5E30A21E6}"/>
              </a:ext>
            </a:extLst>
          </p:cNvPr>
          <p:cNvSpPr>
            <a:spLocks noGrp="1"/>
          </p:cNvSpPr>
          <p:nvPr>
            <p:ph type="sldNum" sz="quarter" idx="12"/>
          </p:nvPr>
        </p:nvSpPr>
        <p:spPr/>
        <p:txBody>
          <a:bodyPr/>
          <a:lstStyle>
            <a:lvl1pPr>
              <a:defRPr/>
            </a:lvl1pPr>
          </a:lstStyle>
          <a:p>
            <a:pPr>
              <a:defRPr/>
            </a:pPr>
            <a:fld id="{FD941173-D669-4E5F-A05F-F4C7B280A7E1}" type="slidenum">
              <a:rPr lang="en-GB" altLang="en-US"/>
              <a:pPr>
                <a:defRPr/>
              </a:pPr>
              <a:t>‹#›</a:t>
            </a:fld>
            <a:endParaRPr lang="en-GB" altLang="en-US"/>
          </a:p>
        </p:txBody>
      </p:sp>
    </p:spTree>
    <p:extLst>
      <p:ext uri="{BB962C8B-B14F-4D97-AF65-F5344CB8AC3E}">
        <p14:creationId xmlns:p14="http://schemas.microsoft.com/office/powerpoint/2010/main" val="124051193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8369FAB6-B6BC-4A71-B16A-6C8AD13B31F0}"/>
              </a:ext>
            </a:extLst>
          </p:cNvPr>
          <p:cNvSpPr>
            <a:spLocks noGrp="1"/>
          </p:cNvSpPr>
          <p:nvPr>
            <p:ph type="dt" sz="half" idx="10"/>
          </p:nvPr>
        </p:nvSpPr>
        <p:spPr/>
        <p:txBody>
          <a:bodyPr/>
          <a:lstStyle>
            <a:lvl1pPr>
              <a:defRPr/>
            </a:lvl1pPr>
          </a:lstStyle>
          <a:p>
            <a:pPr>
              <a:defRPr/>
            </a:pPr>
            <a:endParaRPr lang="en-GB" altLang="en-US"/>
          </a:p>
        </p:txBody>
      </p:sp>
      <p:sp>
        <p:nvSpPr>
          <p:cNvPr id="3" name="Footer Placeholder 4">
            <a:extLst>
              <a:ext uri="{FF2B5EF4-FFF2-40B4-BE49-F238E27FC236}">
                <a16:creationId xmlns:a16="http://schemas.microsoft.com/office/drawing/2014/main" id="{37BCB518-5D16-4A8C-9A2A-A2C01D882C99}"/>
              </a:ext>
            </a:extLst>
          </p:cNvPr>
          <p:cNvSpPr>
            <a:spLocks noGrp="1"/>
          </p:cNvSpPr>
          <p:nvPr>
            <p:ph type="ftr" sz="quarter" idx="11"/>
          </p:nvPr>
        </p:nvSpPr>
        <p:spPr/>
        <p:txBody>
          <a:bodyPr/>
          <a:lstStyle>
            <a:lvl1pPr>
              <a:defRPr/>
            </a:lvl1pPr>
          </a:lstStyle>
          <a:p>
            <a:pPr>
              <a:defRPr/>
            </a:pPr>
            <a:endParaRPr lang="en-GB" altLang="en-US"/>
          </a:p>
        </p:txBody>
      </p:sp>
      <p:sp>
        <p:nvSpPr>
          <p:cNvPr id="4" name="Slide Number Placeholder 5">
            <a:extLst>
              <a:ext uri="{FF2B5EF4-FFF2-40B4-BE49-F238E27FC236}">
                <a16:creationId xmlns:a16="http://schemas.microsoft.com/office/drawing/2014/main" id="{91281C53-E326-4D27-ADF2-07E5D721C3CD}"/>
              </a:ext>
            </a:extLst>
          </p:cNvPr>
          <p:cNvSpPr>
            <a:spLocks noGrp="1"/>
          </p:cNvSpPr>
          <p:nvPr>
            <p:ph type="sldNum" sz="quarter" idx="12"/>
          </p:nvPr>
        </p:nvSpPr>
        <p:spPr/>
        <p:txBody>
          <a:bodyPr/>
          <a:lstStyle>
            <a:lvl1pPr>
              <a:defRPr/>
            </a:lvl1pPr>
          </a:lstStyle>
          <a:p>
            <a:pPr>
              <a:defRPr/>
            </a:pPr>
            <a:fld id="{B8119F0B-6E22-4E1B-B326-CD95EE0F208E}" type="slidenum">
              <a:rPr lang="en-GB" altLang="en-US"/>
              <a:pPr>
                <a:defRPr/>
              </a:pPr>
              <a:t>‹#›</a:t>
            </a:fld>
            <a:endParaRPr lang="en-GB" altLang="en-US"/>
          </a:p>
        </p:txBody>
      </p:sp>
    </p:spTree>
    <p:extLst>
      <p:ext uri="{BB962C8B-B14F-4D97-AF65-F5344CB8AC3E}">
        <p14:creationId xmlns:p14="http://schemas.microsoft.com/office/powerpoint/2010/main" val="46272349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4911803A-F70F-4B13-B0A4-AA64C1D843FC}"/>
              </a:ext>
            </a:extLst>
          </p:cNvPr>
          <p:cNvSpPr/>
          <p:nvPr/>
        </p:nvSpPr>
        <p:spPr>
          <a:xfrm>
            <a:off x="0" y="0"/>
            <a:ext cx="4572000"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bwMode="blackWhite">
          <a:xfrm>
            <a:off x="640703" y="2243829"/>
            <a:ext cx="3290594" cy="1141497"/>
          </a:xfrm>
          <a:solidFill>
            <a:srgbClr val="FFFFFF"/>
          </a:solidFill>
          <a:ln>
            <a:solidFill>
              <a:srgbClr val="404040"/>
            </a:solidFill>
          </a:ln>
        </p:spPr>
        <p:txBody>
          <a:bodyPr anchorCtr="1"/>
          <a:lstStyle>
            <a:lvl1pPr>
              <a:defRPr sz="2100">
                <a:solidFill>
                  <a:srgbClr val="262626"/>
                </a:solidFill>
              </a:defRPr>
            </a:lvl1pPr>
          </a:lstStyle>
          <a:p>
            <a:r>
              <a:rPr lang="en-GB"/>
              <a:t>Click to edit Master title style</a:t>
            </a:r>
            <a:endParaRPr lang="en-US" dirty="0"/>
          </a:p>
        </p:txBody>
      </p:sp>
      <p:sp>
        <p:nvSpPr>
          <p:cNvPr id="3" name="Content Placeholder 2"/>
          <p:cNvSpPr>
            <a:spLocks noGrp="1"/>
          </p:cNvSpPr>
          <p:nvPr>
            <p:ph idx="1"/>
          </p:nvPr>
        </p:nvSpPr>
        <p:spPr>
          <a:xfrm>
            <a:off x="5052060" y="804672"/>
            <a:ext cx="3611880" cy="5248656"/>
          </a:xfrm>
        </p:spPr>
        <p:txBody>
          <a:bodyPr>
            <a:normAutofit/>
          </a:bodyPr>
          <a:lstStyle>
            <a:lvl1pPr>
              <a:defRPr sz="1900">
                <a:solidFill>
                  <a:schemeClr val="tx1"/>
                </a:solidFill>
              </a:defRPr>
            </a:lvl1pPr>
            <a:lvl2pPr>
              <a:defRPr sz="1600">
                <a:solidFill>
                  <a:schemeClr val="tx1"/>
                </a:solidFill>
              </a:defRPr>
            </a:lvl2pPr>
            <a:lvl3pPr>
              <a:defRPr sz="1600">
                <a:solidFill>
                  <a:schemeClr val="tx1"/>
                </a:solidFill>
              </a:defRPr>
            </a:lvl3pPr>
            <a:lvl4pPr>
              <a:defRPr sz="1600">
                <a:solidFill>
                  <a:schemeClr val="tx1"/>
                </a:solidFill>
              </a:defRPr>
            </a:lvl4pPr>
            <a:lvl5pPr>
              <a:defRPr sz="1600">
                <a:solidFill>
                  <a:schemeClr val="tx1"/>
                </a:solidFill>
              </a:defRPr>
            </a:lvl5pPr>
            <a:lvl6pPr>
              <a:defRPr sz="1600"/>
            </a:lvl6pPr>
            <a:lvl7pPr>
              <a:defRPr sz="1600"/>
            </a:lvl7pPr>
            <a:lvl8pPr>
              <a:defRPr sz="1600"/>
            </a:lvl8pPr>
            <a:lvl9pPr>
              <a:defRPr sz="16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862965" y="3549918"/>
            <a:ext cx="2846070" cy="2194036"/>
          </a:xfrm>
        </p:spPr>
        <p:txBody>
          <a:bodyPr anchorCtr="1">
            <a:normAutofit/>
          </a:bodyPr>
          <a:lstStyle>
            <a:lvl1pPr marL="0" indent="0" algn="ctr">
              <a:buNone/>
              <a:defRPr sz="1500">
                <a:solidFill>
                  <a:srgbClr val="FFFFFF"/>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6" name="Date Placeholder 8">
            <a:extLst>
              <a:ext uri="{FF2B5EF4-FFF2-40B4-BE49-F238E27FC236}">
                <a16:creationId xmlns:a16="http://schemas.microsoft.com/office/drawing/2014/main" id="{C7BB6883-C8D2-48D9-95EB-6F4409C514F4}"/>
              </a:ext>
            </a:extLst>
          </p:cNvPr>
          <p:cNvSpPr>
            <a:spLocks noGrp="1"/>
          </p:cNvSpPr>
          <p:nvPr>
            <p:ph type="dt" sz="half" idx="10"/>
          </p:nvPr>
        </p:nvSpPr>
        <p:spPr/>
        <p:txBody>
          <a:bodyPr/>
          <a:lstStyle>
            <a:lvl1pPr>
              <a:defRPr/>
            </a:lvl1pPr>
          </a:lstStyle>
          <a:p>
            <a:pPr>
              <a:defRPr/>
            </a:pPr>
            <a:endParaRPr lang="en-GB" altLang="en-US"/>
          </a:p>
        </p:txBody>
      </p:sp>
      <p:sp>
        <p:nvSpPr>
          <p:cNvPr id="7" name="Footer Placeholder 9">
            <a:extLst>
              <a:ext uri="{FF2B5EF4-FFF2-40B4-BE49-F238E27FC236}">
                <a16:creationId xmlns:a16="http://schemas.microsoft.com/office/drawing/2014/main" id="{549D083F-683B-49E2-BB01-42884C1E424A}"/>
              </a:ext>
            </a:extLst>
          </p:cNvPr>
          <p:cNvSpPr>
            <a:spLocks noGrp="1"/>
          </p:cNvSpPr>
          <p:nvPr>
            <p:ph type="ftr" sz="quarter" idx="11"/>
          </p:nvPr>
        </p:nvSpPr>
        <p:spPr>
          <a:xfrm>
            <a:off x="641350" y="6235700"/>
            <a:ext cx="3805238" cy="320675"/>
          </a:xfrm>
        </p:spPr>
        <p:txBody>
          <a:bodyPr>
            <a:normAutofit/>
          </a:bodyPr>
          <a:lstStyle>
            <a:lvl1pPr>
              <a:defRPr>
                <a:solidFill>
                  <a:srgbClr val="FFFFFF">
                    <a:alpha val="70000"/>
                  </a:srgbClr>
                </a:solidFill>
              </a:defRPr>
            </a:lvl1pPr>
          </a:lstStyle>
          <a:p>
            <a:pPr>
              <a:defRPr/>
            </a:pPr>
            <a:endParaRPr lang="en-GB" altLang="en-US"/>
          </a:p>
        </p:txBody>
      </p:sp>
      <p:sp>
        <p:nvSpPr>
          <p:cNvPr id="8" name="Slide Number Placeholder 10">
            <a:extLst>
              <a:ext uri="{FF2B5EF4-FFF2-40B4-BE49-F238E27FC236}">
                <a16:creationId xmlns:a16="http://schemas.microsoft.com/office/drawing/2014/main" id="{ED62582D-AEC6-46A1-9727-46FB6D750FCA}"/>
              </a:ext>
            </a:extLst>
          </p:cNvPr>
          <p:cNvSpPr>
            <a:spLocks noGrp="1"/>
          </p:cNvSpPr>
          <p:nvPr>
            <p:ph type="sldNum" sz="quarter" idx="12"/>
          </p:nvPr>
        </p:nvSpPr>
        <p:spPr/>
        <p:txBody>
          <a:bodyPr/>
          <a:lstStyle>
            <a:lvl1pPr>
              <a:defRPr/>
            </a:lvl1pPr>
          </a:lstStyle>
          <a:p>
            <a:pPr>
              <a:defRPr/>
            </a:pPr>
            <a:fld id="{C36650E5-370D-4407-8E47-D2DB752346EB}" type="slidenum">
              <a:rPr lang="en-GB" altLang="en-US"/>
              <a:pPr>
                <a:defRPr/>
              </a:pPr>
              <a:t>‹#›</a:t>
            </a:fld>
            <a:endParaRPr lang="en-GB" altLang="en-US"/>
          </a:p>
        </p:txBody>
      </p:sp>
    </p:spTree>
    <p:extLst>
      <p:ext uri="{BB962C8B-B14F-4D97-AF65-F5344CB8AC3E}">
        <p14:creationId xmlns:p14="http://schemas.microsoft.com/office/powerpoint/2010/main" val="201797125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04984748-9BC3-4FA2-A609-45F4B3B28C3A}"/>
              </a:ext>
            </a:extLst>
          </p:cNvPr>
          <p:cNvSpPr/>
          <p:nvPr/>
        </p:nvSpPr>
        <p:spPr>
          <a:xfrm>
            <a:off x="0" y="0"/>
            <a:ext cx="4572000"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bwMode="blackWhite">
          <a:xfrm>
            <a:off x="640080" y="2243828"/>
            <a:ext cx="3291840" cy="1143000"/>
          </a:xfrm>
          <a:solidFill>
            <a:srgbClr val="FFFFFF"/>
          </a:solidFill>
          <a:ln>
            <a:solidFill>
              <a:srgbClr val="262626"/>
            </a:solidFill>
          </a:ln>
        </p:spPr>
        <p:txBody>
          <a:bodyPr anchorCtr="1">
            <a:noAutofit/>
          </a:bodyPr>
          <a:lstStyle>
            <a:lvl1pPr>
              <a:defRPr sz="2100">
                <a:solidFill>
                  <a:srgbClr val="262626"/>
                </a:solidFill>
              </a:defRPr>
            </a:lvl1pPr>
          </a:lstStyle>
          <a:p>
            <a:r>
              <a:rPr lang="en-GB"/>
              <a:t>Click to edit Master title style</a:t>
            </a:r>
            <a:endParaRPr lang="en-US" dirty="0"/>
          </a:p>
        </p:txBody>
      </p:sp>
      <p:sp>
        <p:nvSpPr>
          <p:cNvPr id="3" name="Picture Placeholder 2"/>
          <p:cNvSpPr>
            <a:spLocks noGrp="1" noChangeAspect="1"/>
          </p:cNvSpPr>
          <p:nvPr>
            <p:ph type="pic" idx="1"/>
          </p:nvPr>
        </p:nvSpPr>
        <p:spPr>
          <a:xfrm>
            <a:off x="4572000" y="-42172"/>
            <a:ext cx="4576573" cy="6858000"/>
          </a:xfrm>
          <a:solidFill>
            <a:schemeClr val="bg1">
              <a:lumMod val="75000"/>
            </a:schemeClr>
          </a:solidFill>
        </p:spPr>
        <p:txBody>
          <a:bodyPr rtlCol="0">
            <a:normAutofit/>
          </a:bodyPr>
          <a:lstStyle>
            <a:lvl1pPr marL="0" indent="0">
              <a:buNone/>
              <a:defRPr sz="3200">
                <a:solidFill>
                  <a:schemeClr val="bg1">
                    <a:lumMod val="85000"/>
                    <a:lumOff val="15000"/>
                  </a:schemeClr>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GB" noProof="0"/>
              <a:t>Click icon to add picture</a:t>
            </a:r>
            <a:endParaRPr lang="en-US" noProof="0" dirty="0"/>
          </a:p>
        </p:txBody>
      </p:sp>
      <p:sp>
        <p:nvSpPr>
          <p:cNvPr id="4" name="Text Placeholder 3"/>
          <p:cNvSpPr>
            <a:spLocks noGrp="1"/>
          </p:cNvSpPr>
          <p:nvPr>
            <p:ph type="body" sz="half" idx="2"/>
          </p:nvPr>
        </p:nvSpPr>
        <p:spPr>
          <a:xfrm>
            <a:off x="862965" y="3549919"/>
            <a:ext cx="2846070" cy="2194037"/>
          </a:xfrm>
        </p:spPr>
        <p:txBody>
          <a:bodyPr anchorCtr="1">
            <a:normAutofit/>
          </a:bodyPr>
          <a:lstStyle>
            <a:lvl1pPr marL="0" indent="0" algn="ctr">
              <a:buNone/>
              <a:defRPr sz="1500">
                <a:solidFill>
                  <a:srgbClr val="FFFFFF"/>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6" name="Date Placeholder 7">
            <a:extLst>
              <a:ext uri="{FF2B5EF4-FFF2-40B4-BE49-F238E27FC236}">
                <a16:creationId xmlns:a16="http://schemas.microsoft.com/office/drawing/2014/main" id="{75451212-23E2-4B0D-91D3-801D787EF9F4}"/>
              </a:ext>
            </a:extLst>
          </p:cNvPr>
          <p:cNvSpPr>
            <a:spLocks noGrp="1"/>
          </p:cNvSpPr>
          <p:nvPr>
            <p:ph type="dt" sz="half" idx="10"/>
          </p:nvPr>
        </p:nvSpPr>
        <p:spPr/>
        <p:txBody>
          <a:bodyPr/>
          <a:lstStyle>
            <a:lvl1pPr>
              <a:defRPr>
                <a:solidFill>
                  <a:srgbClr val="FFFFFF"/>
                </a:solidFill>
                <a:effectLst>
                  <a:outerShdw blurRad="50800" dist="38100" dir="2700000" algn="tl" rotWithShape="0">
                    <a:prstClr val="black">
                      <a:alpha val="43000"/>
                    </a:prstClr>
                  </a:outerShdw>
                </a:effectLst>
              </a:defRPr>
            </a:lvl1pPr>
          </a:lstStyle>
          <a:p>
            <a:pPr>
              <a:defRPr/>
            </a:pPr>
            <a:endParaRPr lang="en-GB" altLang="en-US"/>
          </a:p>
        </p:txBody>
      </p:sp>
      <p:sp>
        <p:nvSpPr>
          <p:cNvPr id="7" name="Footer Placeholder 8">
            <a:extLst>
              <a:ext uri="{FF2B5EF4-FFF2-40B4-BE49-F238E27FC236}">
                <a16:creationId xmlns:a16="http://schemas.microsoft.com/office/drawing/2014/main" id="{3CB42853-CD84-4286-A20A-F5310F52D117}"/>
              </a:ext>
            </a:extLst>
          </p:cNvPr>
          <p:cNvSpPr>
            <a:spLocks noGrp="1"/>
          </p:cNvSpPr>
          <p:nvPr>
            <p:ph type="ftr" sz="quarter" idx="11"/>
          </p:nvPr>
        </p:nvSpPr>
        <p:spPr>
          <a:xfrm>
            <a:off x="639763" y="6235700"/>
            <a:ext cx="3803650" cy="320675"/>
          </a:xfrm>
        </p:spPr>
        <p:txBody>
          <a:bodyPr>
            <a:normAutofit/>
          </a:bodyPr>
          <a:lstStyle>
            <a:lvl1pPr>
              <a:defRPr>
                <a:solidFill>
                  <a:srgbClr val="FFFFFF">
                    <a:alpha val="70000"/>
                  </a:srgbClr>
                </a:solidFill>
              </a:defRPr>
            </a:lvl1pPr>
          </a:lstStyle>
          <a:p>
            <a:pPr>
              <a:defRPr/>
            </a:pPr>
            <a:endParaRPr lang="en-GB" altLang="en-US"/>
          </a:p>
        </p:txBody>
      </p:sp>
      <p:sp>
        <p:nvSpPr>
          <p:cNvPr id="8" name="Slide Number Placeholder 9">
            <a:extLst>
              <a:ext uri="{FF2B5EF4-FFF2-40B4-BE49-F238E27FC236}">
                <a16:creationId xmlns:a16="http://schemas.microsoft.com/office/drawing/2014/main" id="{2E4DDD83-F10F-4914-BA42-C548BCC88455}"/>
              </a:ext>
            </a:extLst>
          </p:cNvPr>
          <p:cNvSpPr>
            <a:spLocks noGrp="1"/>
          </p:cNvSpPr>
          <p:nvPr>
            <p:ph type="sldNum" sz="quarter" idx="12"/>
          </p:nvPr>
        </p:nvSpPr>
        <p:spPr/>
        <p:txBody>
          <a:bodyPr/>
          <a:lstStyle>
            <a:lvl1pPr>
              <a:defRPr/>
            </a:lvl1pPr>
          </a:lstStyle>
          <a:p>
            <a:pPr>
              <a:defRPr/>
            </a:pPr>
            <a:fld id="{421D7E63-8183-465D-9D04-0C7DC19837F8}" type="slidenum">
              <a:rPr lang="en-GB" altLang="en-US"/>
              <a:pPr>
                <a:defRPr/>
              </a:pPr>
              <a:t>‹#›</a:t>
            </a:fld>
            <a:endParaRPr lang="en-GB" altLang="en-US"/>
          </a:p>
        </p:txBody>
      </p:sp>
    </p:spTree>
    <p:extLst>
      <p:ext uri="{BB962C8B-B14F-4D97-AF65-F5344CB8AC3E}">
        <p14:creationId xmlns:p14="http://schemas.microsoft.com/office/powerpoint/2010/main" val="331079098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a:extLst>
              <a:ext uri="{FF2B5EF4-FFF2-40B4-BE49-F238E27FC236}">
                <a16:creationId xmlns:a16="http://schemas.microsoft.com/office/drawing/2014/main" id="{0696F975-2474-49A0-8F25-B6AF65C9C31A}"/>
              </a:ext>
            </a:extLst>
          </p:cNvPr>
          <p:cNvSpPr>
            <a:spLocks noGrp="1"/>
          </p:cNvSpPr>
          <p:nvPr>
            <p:ph type="dt" sz="half" idx="10"/>
          </p:nvPr>
        </p:nvSpPr>
        <p:spPr/>
        <p:txBody>
          <a:bodyPr/>
          <a:lstStyle>
            <a:lvl1pPr>
              <a:defRPr/>
            </a:lvl1pPr>
          </a:lstStyle>
          <a:p>
            <a:pPr>
              <a:defRPr/>
            </a:pPr>
            <a:endParaRPr lang="en-GB" altLang="en-US"/>
          </a:p>
        </p:txBody>
      </p:sp>
      <p:sp>
        <p:nvSpPr>
          <p:cNvPr id="5" name="Footer Placeholder 4">
            <a:extLst>
              <a:ext uri="{FF2B5EF4-FFF2-40B4-BE49-F238E27FC236}">
                <a16:creationId xmlns:a16="http://schemas.microsoft.com/office/drawing/2014/main" id="{6CBB0A92-CF28-44A2-B30E-87E207DEA21E}"/>
              </a:ext>
            </a:extLst>
          </p:cNvPr>
          <p:cNvSpPr>
            <a:spLocks noGrp="1"/>
          </p:cNvSpPr>
          <p:nvPr>
            <p:ph type="ftr" sz="quarter" idx="11"/>
          </p:nvPr>
        </p:nvSpPr>
        <p:spPr/>
        <p:txBody>
          <a:bodyPr/>
          <a:lstStyle>
            <a:lvl1pPr>
              <a:defRPr/>
            </a:lvl1pPr>
          </a:lstStyle>
          <a:p>
            <a:pPr>
              <a:defRPr/>
            </a:pPr>
            <a:endParaRPr lang="en-GB" altLang="en-US"/>
          </a:p>
        </p:txBody>
      </p:sp>
      <p:sp>
        <p:nvSpPr>
          <p:cNvPr id="6" name="Slide Number Placeholder 5">
            <a:extLst>
              <a:ext uri="{FF2B5EF4-FFF2-40B4-BE49-F238E27FC236}">
                <a16:creationId xmlns:a16="http://schemas.microsoft.com/office/drawing/2014/main" id="{29B9F279-F6D0-41B9-9A13-08600B97F095}"/>
              </a:ext>
            </a:extLst>
          </p:cNvPr>
          <p:cNvSpPr>
            <a:spLocks noGrp="1"/>
          </p:cNvSpPr>
          <p:nvPr>
            <p:ph type="sldNum" sz="quarter" idx="12"/>
          </p:nvPr>
        </p:nvSpPr>
        <p:spPr/>
        <p:txBody>
          <a:bodyPr/>
          <a:lstStyle>
            <a:lvl1pPr>
              <a:defRPr/>
            </a:lvl1pPr>
          </a:lstStyle>
          <a:p>
            <a:pPr>
              <a:defRPr/>
            </a:pPr>
            <a:fld id="{B9DD456D-048C-46C4-8F0E-CD25F2B8E1BA}" type="slidenum">
              <a:rPr lang="en-GB" altLang="en-US"/>
              <a:pPr>
                <a:defRPr/>
              </a:pPr>
              <a:t>‹#›</a:t>
            </a:fld>
            <a:endParaRPr lang="en-GB" altLang="en-US"/>
          </a:p>
        </p:txBody>
      </p:sp>
    </p:spTree>
    <p:extLst>
      <p:ext uri="{BB962C8B-B14F-4D97-AF65-F5344CB8AC3E}">
        <p14:creationId xmlns:p14="http://schemas.microsoft.com/office/powerpoint/2010/main" val="165516419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489834" y="937260"/>
            <a:ext cx="1053966" cy="4983480"/>
          </a:xfrm>
        </p:spPr>
        <p:txBody>
          <a:bodyPr vert="eaVert"/>
          <a:lstStyle/>
          <a:p>
            <a:r>
              <a:rPr lang="en-GB"/>
              <a:t>Click to edit Master title style</a:t>
            </a:r>
            <a:endParaRPr lang="en-US" dirty="0"/>
          </a:p>
        </p:txBody>
      </p:sp>
      <p:sp>
        <p:nvSpPr>
          <p:cNvPr id="3" name="Vertical Text Placeholder 2"/>
          <p:cNvSpPr>
            <a:spLocks noGrp="1"/>
          </p:cNvSpPr>
          <p:nvPr>
            <p:ph type="body" orient="vert" idx="1"/>
          </p:nvPr>
        </p:nvSpPr>
        <p:spPr>
          <a:xfrm>
            <a:off x="1606046" y="937260"/>
            <a:ext cx="4716174" cy="4983480"/>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a:extLst>
              <a:ext uri="{FF2B5EF4-FFF2-40B4-BE49-F238E27FC236}">
                <a16:creationId xmlns:a16="http://schemas.microsoft.com/office/drawing/2014/main" id="{B0394B90-9ABB-4E99-937A-9F7ECB9CA73F}"/>
              </a:ext>
            </a:extLst>
          </p:cNvPr>
          <p:cNvSpPr>
            <a:spLocks noGrp="1"/>
          </p:cNvSpPr>
          <p:nvPr>
            <p:ph type="dt" sz="half" idx="10"/>
          </p:nvPr>
        </p:nvSpPr>
        <p:spPr/>
        <p:txBody>
          <a:bodyPr/>
          <a:lstStyle>
            <a:lvl1pPr>
              <a:defRPr/>
            </a:lvl1pPr>
          </a:lstStyle>
          <a:p>
            <a:pPr>
              <a:defRPr/>
            </a:pPr>
            <a:endParaRPr lang="en-GB" altLang="en-US"/>
          </a:p>
        </p:txBody>
      </p:sp>
      <p:sp>
        <p:nvSpPr>
          <p:cNvPr id="5" name="Footer Placeholder 4">
            <a:extLst>
              <a:ext uri="{FF2B5EF4-FFF2-40B4-BE49-F238E27FC236}">
                <a16:creationId xmlns:a16="http://schemas.microsoft.com/office/drawing/2014/main" id="{91525001-2658-4012-AC35-BC2ADA227A9D}"/>
              </a:ext>
            </a:extLst>
          </p:cNvPr>
          <p:cNvSpPr>
            <a:spLocks noGrp="1"/>
          </p:cNvSpPr>
          <p:nvPr>
            <p:ph type="ftr" sz="quarter" idx="11"/>
          </p:nvPr>
        </p:nvSpPr>
        <p:spPr/>
        <p:txBody>
          <a:bodyPr/>
          <a:lstStyle>
            <a:lvl1pPr>
              <a:defRPr/>
            </a:lvl1pPr>
          </a:lstStyle>
          <a:p>
            <a:pPr>
              <a:defRPr/>
            </a:pPr>
            <a:endParaRPr lang="en-GB" altLang="en-US"/>
          </a:p>
        </p:txBody>
      </p:sp>
      <p:sp>
        <p:nvSpPr>
          <p:cNvPr id="6" name="Slide Number Placeholder 5">
            <a:extLst>
              <a:ext uri="{FF2B5EF4-FFF2-40B4-BE49-F238E27FC236}">
                <a16:creationId xmlns:a16="http://schemas.microsoft.com/office/drawing/2014/main" id="{8BE1486B-3883-4DA5-8EF1-D3FE87E22183}"/>
              </a:ext>
            </a:extLst>
          </p:cNvPr>
          <p:cNvSpPr>
            <a:spLocks noGrp="1"/>
          </p:cNvSpPr>
          <p:nvPr>
            <p:ph type="sldNum" sz="quarter" idx="12"/>
          </p:nvPr>
        </p:nvSpPr>
        <p:spPr/>
        <p:txBody>
          <a:bodyPr/>
          <a:lstStyle>
            <a:lvl1pPr>
              <a:defRPr/>
            </a:lvl1pPr>
          </a:lstStyle>
          <a:p>
            <a:pPr>
              <a:defRPr/>
            </a:pPr>
            <a:fld id="{ED718BA5-7494-426D-B7BF-F29808C8D253}" type="slidenum">
              <a:rPr lang="en-GB" altLang="en-US"/>
              <a:pPr>
                <a:defRPr/>
              </a:pPr>
              <a:t>‹#›</a:t>
            </a:fld>
            <a:endParaRPr lang="en-GB" altLang="en-US"/>
          </a:p>
        </p:txBody>
      </p:sp>
    </p:spTree>
    <p:extLst>
      <p:ext uri="{BB962C8B-B14F-4D97-AF65-F5344CB8AC3E}">
        <p14:creationId xmlns:p14="http://schemas.microsoft.com/office/powerpoint/2010/main" val="426348600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2F2F2"/>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35E52BF-28AC-4D13-BED3-D0B0A46DD9A3}"/>
              </a:ext>
            </a:extLst>
          </p:cNvPr>
          <p:cNvSpPr>
            <a:spLocks noGrp="1"/>
          </p:cNvSpPr>
          <p:nvPr>
            <p:ph type="title"/>
          </p:nvPr>
        </p:nvSpPr>
        <p:spPr bwMode="black">
          <a:xfrm>
            <a:off x="1606550" y="965200"/>
            <a:ext cx="5937250" cy="1187450"/>
          </a:xfrm>
          <a:prstGeom prst="rect">
            <a:avLst/>
          </a:prstGeom>
          <a:solidFill>
            <a:srgbClr val="FFFFFF"/>
          </a:solidFill>
          <a:ln w="31750" cap="sq">
            <a:solidFill>
              <a:srgbClr val="404040"/>
            </a:solidFill>
            <a:miter lim="800000"/>
          </a:ln>
        </p:spPr>
        <p:txBody>
          <a:bodyPr vert="horz" lIns="182880" tIns="182880" rIns="182880" bIns="182880" rtlCol="0" anchor="ctr">
            <a:normAutofit/>
          </a:bodyPr>
          <a:lstStyle/>
          <a:p>
            <a:r>
              <a:rPr lang="en-GB"/>
              <a:t>Click to edit Master title style</a:t>
            </a:r>
            <a:endParaRPr lang="en-US" dirty="0"/>
          </a:p>
        </p:txBody>
      </p:sp>
      <p:sp>
        <p:nvSpPr>
          <p:cNvPr id="1027" name="Text Placeholder 2">
            <a:extLst>
              <a:ext uri="{FF2B5EF4-FFF2-40B4-BE49-F238E27FC236}">
                <a16:creationId xmlns:a16="http://schemas.microsoft.com/office/drawing/2014/main" id="{56195429-4D7D-49A3-BE0E-E576CBF0E8D8}"/>
              </a:ext>
            </a:extLst>
          </p:cNvPr>
          <p:cNvSpPr>
            <a:spLocks noGrp="1" noChangeArrowheads="1"/>
          </p:cNvSpPr>
          <p:nvPr>
            <p:ph type="body" idx="1"/>
          </p:nvPr>
        </p:nvSpPr>
        <p:spPr bwMode="auto">
          <a:xfrm>
            <a:off x="1606550" y="2638425"/>
            <a:ext cx="5937250" cy="3101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GB" altLang="en-US"/>
              <a:t>Click to edit Master text styles</a:t>
            </a:r>
          </a:p>
          <a:p>
            <a:pPr lvl="1"/>
            <a:r>
              <a:rPr lang="en-GB" altLang="en-US"/>
              <a:t>Second level</a:t>
            </a:r>
          </a:p>
          <a:p>
            <a:pPr lvl="2"/>
            <a:r>
              <a:rPr lang="en-GB" altLang="en-US"/>
              <a:t>Third level</a:t>
            </a:r>
          </a:p>
          <a:p>
            <a:pPr lvl="3"/>
            <a:r>
              <a:rPr lang="en-GB" altLang="en-US"/>
              <a:t>Fourth level</a:t>
            </a:r>
          </a:p>
          <a:p>
            <a:pPr lvl="4"/>
            <a:r>
              <a:rPr lang="en-GB" altLang="en-US"/>
              <a:t>Fifth level</a:t>
            </a:r>
            <a:endParaRPr lang="en-US" altLang="en-US"/>
          </a:p>
        </p:txBody>
      </p:sp>
      <p:sp>
        <p:nvSpPr>
          <p:cNvPr id="4" name="Date Placeholder 3">
            <a:extLst>
              <a:ext uri="{FF2B5EF4-FFF2-40B4-BE49-F238E27FC236}">
                <a16:creationId xmlns:a16="http://schemas.microsoft.com/office/drawing/2014/main" id="{5175C58D-DB1E-45DA-A900-51DF38422B4B}"/>
              </a:ext>
            </a:extLst>
          </p:cNvPr>
          <p:cNvSpPr>
            <a:spLocks noGrp="1"/>
          </p:cNvSpPr>
          <p:nvPr>
            <p:ph type="dt" sz="half" idx="2"/>
          </p:nvPr>
        </p:nvSpPr>
        <p:spPr>
          <a:xfrm>
            <a:off x="5978525" y="6238875"/>
            <a:ext cx="2065338" cy="323850"/>
          </a:xfrm>
          <a:prstGeom prst="rect">
            <a:avLst/>
          </a:prstGeom>
        </p:spPr>
        <p:txBody>
          <a:bodyPr vert="horz" lIns="91440" tIns="45720" rIns="91440" bIns="45720" rtlCol="0" anchor="ctr"/>
          <a:lstStyle>
            <a:lvl1pPr algn="r" eaLnBrk="1" fontAlgn="auto" hangingPunct="1">
              <a:spcBef>
                <a:spcPts val="0"/>
              </a:spcBef>
              <a:spcAft>
                <a:spcPts val="0"/>
              </a:spcAft>
              <a:defRPr sz="1000">
                <a:solidFill>
                  <a:schemeClr val="tx1">
                    <a:alpha val="70000"/>
                  </a:schemeClr>
                </a:solidFill>
                <a:latin typeface="+mn-lt"/>
              </a:defRPr>
            </a:lvl1pPr>
          </a:lstStyle>
          <a:p>
            <a:pPr>
              <a:defRPr/>
            </a:pPr>
            <a:endParaRPr lang="en-GB" altLang="en-US"/>
          </a:p>
        </p:txBody>
      </p:sp>
      <p:sp>
        <p:nvSpPr>
          <p:cNvPr id="5" name="Footer Placeholder 4">
            <a:extLst>
              <a:ext uri="{FF2B5EF4-FFF2-40B4-BE49-F238E27FC236}">
                <a16:creationId xmlns:a16="http://schemas.microsoft.com/office/drawing/2014/main" id="{7D83BA1E-E9F2-4786-A544-E6F738478354}"/>
              </a:ext>
            </a:extLst>
          </p:cNvPr>
          <p:cNvSpPr>
            <a:spLocks noGrp="1"/>
          </p:cNvSpPr>
          <p:nvPr>
            <p:ph type="ftr" sz="quarter" idx="3"/>
          </p:nvPr>
        </p:nvSpPr>
        <p:spPr>
          <a:xfrm>
            <a:off x="1101725" y="6235700"/>
            <a:ext cx="4557713" cy="320675"/>
          </a:xfrm>
          <a:prstGeom prst="rect">
            <a:avLst/>
          </a:prstGeom>
        </p:spPr>
        <p:txBody>
          <a:bodyPr vert="horz" lIns="91440" tIns="45720" rIns="91440" bIns="45720" rtlCol="0" anchor="ctr"/>
          <a:lstStyle>
            <a:lvl1pPr algn="l" eaLnBrk="1" fontAlgn="auto" hangingPunct="1">
              <a:spcBef>
                <a:spcPts val="0"/>
              </a:spcBef>
              <a:spcAft>
                <a:spcPts val="0"/>
              </a:spcAft>
              <a:defRPr sz="1000">
                <a:solidFill>
                  <a:schemeClr val="tx1">
                    <a:alpha val="70000"/>
                  </a:schemeClr>
                </a:solidFill>
                <a:latin typeface="+mn-lt"/>
              </a:defRPr>
            </a:lvl1pPr>
          </a:lstStyle>
          <a:p>
            <a:pPr>
              <a:defRPr/>
            </a:pPr>
            <a:endParaRPr lang="en-GB" altLang="en-US"/>
          </a:p>
        </p:txBody>
      </p:sp>
      <p:sp>
        <p:nvSpPr>
          <p:cNvPr id="6" name="Slide Number Placeholder 5">
            <a:extLst>
              <a:ext uri="{FF2B5EF4-FFF2-40B4-BE49-F238E27FC236}">
                <a16:creationId xmlns:a16="http://schemas.microsoft.com/office/drawing/2014/main" id="{0BAB67C6-16B3-4E70-9230-2E6229B24955}"/>
              </a:ext>
            </a:extLst>
          </p:cNvPr>
          <p:cNvSpPr>
            <a:spLocks noGrp="1"/>
          </p:cNvSpPr>
          <p:nvPr>
            <p:ph type="sldNum" sz="quarter" idx="4"/>
          </p:nvPr>
        </p:nvSpPr>
        <p:spPr>
          <a:xfrm>
            <a:off x="8240713" y="6218238"/>
            <a:ext cx="365125" cy="365125"/>
          </a:xfrm>
          <a:prstGeom prst="ellipse">
            <a:avLst/>
          </a:prstGeom>
          <a:solidFill>
            <a:srgbClr val="1D1D1D">
              <a:alpha val="69804"/>
            </a:srgbClr>
          </a:solidFill>
        </p:spPr>
        <p:txBody>
          <a:bodyPr vert="horz" lIns="18288" tIns="45720" rIns="18288" bIns="45720" rtlCol="0" anchor="ctr">
            <a:noAutofit/>
          </a:bodyPr>
          <a:lstStyle>
            <a:lvl1pPr algn="ctr" eaLnBrk="1" fontAlgn="auto" hangingPunct="1">
              <a:spcBef>
                <a:spcPts val="0"/>
              </a:spcBef>
              <a:spcAft>
                <a:spcPts val="0"/>
              </a:spcAft>
              <a:defRPr sz="1100" spc="0" baseline="0">
                <a:solidFill>
                  <a:srgbClr val="FFFFFF"/>
                </a:solidFill>
                <a:latin typeface="+mn-lt"/>
              </a:defRPr>
            </a:lvl1pPr>
          </a:lstStyle>
          <a:p>
            <a:pPr>
              <a:defRPr/>
            </a:pPr>
            <a:fld id="{50C9A07A-D889-4855-8755-731D9DDD88ED}"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sldLayoutIdLst>
    <p:sldLayoutId id="2147483737" r:id="rId1"/>
    <p:sldLayoutId id="2147483730" r:id="rId2"/>
    <p:sldLayoutId id="2147483738" r:id="rId3"/>
    <p:sldLayoutId id="2147483731" r:id="rId4"/>
    <p:sldLayoutId id="2147483732" r:id="rId5"/>
    <p:sldLayoutId id="2147483733" r:id="rId6"/>
    <p:sldLayoutId id="2147483734" r:id="rId7"/>
    <p:sldLayoutId id="2147483739" r:id="rId8"/>
    <p:sldLayoutId id="2147483740" r:id="rId9"/>
    <p:sldLayoutId id="2147483735" r:id="rId10"/>
    <p:sldLayoutId id="2147483736" r:id="rId11"/>
  </p:sldLayoutIdLst>
  <p:txStyles>
    <p:titleStyle>
      <a:lvl1pPr algn="ctr" rtl="0" eaLnBrk="0" fontAlgn="base" hangingPunct="0">
        <a:lnSpc>
          <a:spcPct val="90000"/>
        </a:lnSpc>
        <a:spcBef>
          <a:spcPct val="0"/>
        </a:spcBef>
        <a:spcAft>
          <a:spcPct val="0"/>
        </a:spcAft>
        <a:defRPr sz="2600" kern="1200" cap="all" spc="200">
          <a:solidFill>
            <a:srgbClr val="262626"/>
          </a:solidFill>
          <a:latin typeface="+mj-lt"/>
          <a:ea typeface="+mj-ea"/>
          <a:cs typeface="+mj-cs"/>
        </a:defRPr>
      </a:lvl1pPr>
      <a:lvl2pPr algn="ctr" rtl="0" eaLnBrk="0" fontAlgn="base" hangingPunct="0">
        <a:lnSpc>
          <a:spcPct val="90000"/>
        </a:lnSpc>
        <a:spcBef>
          <a:spcPct val="0"/>
        </a:spcBef>
        <a:spcAft>
          <a:spcPct val="0"/>
        </a:spcAft>
        <a:defRPr sz="2600">
          <a:solidFill>
            <a:srgbClr val="262626"/>
          </a:solidFill>
          <a:latin typeface="Gill Sans MT" panose="020B0502020104020203" pitchFamily="34" charset="77"/>
        </a:defRPr>
      </a:lvl2pPr>
      <a:lvl3pPr algn="ctr" rtl="0" eaLnBrk="0" fontAlgn="base" hangingPunct="0">
        <a:lnSpc>
          <a:spcPct val="90000"/>
        </a:lnSpc>
        <a:spcBef>
          <a:spcPct val="0"/>
        </a:spcBef>
        <a:spcAft>
          <a:spcPct val="0"/>
        </a:spcAft>
        <a:defRPr sz="2600">
          <a:solidFill>
            <a:srgbClr val="262626"/>
          </a:solidFill>
          <a:latin typeface="Gill Sans MT" panose="020B0502020104020203" pitchFamily="34" charset="77"/>
        </a:defRPr>
      </a:lvl3pPr>
      <a:lvl4pPr algn="ctr" rtl="0" eaLnBrk="0" fontAlgn="base" hangingPunct="0">
        <a:lnSpc>
          <a:spcPct val="90000"/>
        </a:lnSpc>
        <a:spcBef>
          <a:spcPct val="0"/>
        </a:spcBef>
        <a:spcAft>
          <a:spcPct val="0"/>
        </a:spcAft>
        <a:defRPr sz="2600">
          <a:solidFill>
            <a:srgbClr val="262626"/>
          </a:solidFill>
          <a:latin typeface="Gill Sans MT" panose="020B0502020104020203" pitchFamily="34" charset="77"/>
        </a:defRPr>
      </a:lvl4pPr>
      <a:lvl5pPr algn="ctr" rtl="0" eaLnBrk="0" fontAlgn="base" hangingPunct="0">
        <a:lnSpc>
          <a:spcPct val="90000"/>
        </a:lnSpc>
        <a:spcBef>
          <a:spcPct val="0"/>
        </a:spcBef>
        <a:spcAft>
          <a:spcPct val="0"/>
        </a:spcAft>
        <a:defRPr sz="2600">
          <a:solidFill>
            <a:srgbClr val="262626"/>
          </a:solidFill>
          <a:latin typeface="Gill Sans MT" panose="020B0502020104020203" pitchFamily="34" charset="77"/>
        </a:defRPr>
      </a:lvl5pPr>
      <a:lvl6pPr marL="457200" algn="ctr" rtl="0" fontAlgn="base">
        <a:lnSpc>
          <a:spcPct val="90000"/>
        </a:lnSpc>
        <a:spcBef>
          <a:spcPct val="0"/>
        </a:spcBef>
        <a:spcAft>
          <a:spcPct val="0"/>
        </a:spcAft>
        <a:defRPr sz="2600">
          <a:solidFill>
            <a:srgbClr val="262626"/>
          </a:solidFill>
          <a:latin typeface="Gill Sans MT" panose="020B0502020104020203" pitchFamily="34" charset="77"/>
        </a:defRPr>
      </a:lvl6pPr>
      <a:lvl7pPr marL="914400" algn="ctr" rtl="0" fontAlgn="base">
        <a:lnSpc>
          <a:spcPct val="90000"/>
        </a:lnSpc>
        <a:spcBef>
          <a:spcPct val="0"/>
        </a:spcBef>
        <a:spcAft>
          <a:spcPct val="0"/>
        </a:spcAft>
        <a:defRPr sz="2600">
          <a:solidFill>
            <a:srgbClr val="262626"/>
          </a:solidFill>
          <a:latin typeface="Gill Sans MT" panose="020B0502020104020203" pitchFamily="34" charset="77"/>
        </a:defRPr>
      </a:lvl7pPr>
      <a:lvl8pPr marL="1371600" algn="ctr" rtl="0" fontAlgn="base">
        <a:lnSpc>
          <a:spcPct val="90000"/>
        </a:lnSpc>
        <a:spcBef>
          <a:spcPct val="0"/>
        </a:spcBef>
        <a:spcAft>
          <a:spcPct val="0"/>
        </a:spcAft>
        <a:defRPr sz="2600">
          <a:solidFill>
            <a:srgbClr val="262626"/>
          </a:solidFill>
          <a:latin typeface="Gill Sans MT" panose="020B0502020104020203" pitchFamily="34" charset="77"/>
        </a:defRPr>
      </a:lvl8pPr>
      <a:lvl9pPr marL="1828800" algn="ctr" rtl="0" fontAlgn="base">
        <a:lnSpc>
          <a:spcPct val="90000"/>
        </a:lnSpc>
        <a:spcBef>
          <a:spcPct val="0"/>
        </a:spcBef>
        <a:spcAft>
          <a:spcPct val="0"/>
        </a:spcAft>
        <a:defRPr sz="2600">
          <a:solidFill>
            <a:srgbClr val="262626"/>
          </a:solidFill>
          <a:latin typeface="Gill Sans MT" panose="020B0502020104020203" pitchFamily="34" charset="77"/>
        </a:defRPr>
      </a:lvl9pPr>
    </p:titleStyle>
    <p:bodyStyle>
      <a:lvl1pPr marL="228600" indent="-228600" algn="l" rtl="0" eaLnBrk="0" fontAlgn="base" hangingPunct="0">
        <a:spcBef>
          <a:spcPts val="1000"/>
        </a:spcBef>
        <a:spcAft>
          <a:spcPct val="0"/>
        </a:spcAft>
        <a:buClr>
          <a:schemeClr val="accent2"/>
        </a:buClr>
        <a:buFont typeface="Arial" panose="020B0604020202020204" pitchFamily="34" charset="0"/>
        <a:buChar char="•"/>
        <a:defRPr kern="1200">
          <a:solidFill>
            <a:srgbClr val="262626"/>
          </a:solidFill>
          <a:latin typeface="+mn-lt"/>
          <a:ea typeface="+mn-ea"/>
          <a:cs typeface="+mn-cs"/>
        </a:defRPr>
      </a:lvl1pPr>
      <a:lvl2pPr marL="457200" indent="-228600" algn="l" rtl="0" eaLnBrk="0" fontAlgn="base" hangingPunct="0">
        <a:spcBef>
          <a:spcPts val="1000"/>
        </a:spcBef>
        <a:spcAft>
          <a:spcPct val="0"/>
        </a:spcAft>
        <a:buClr>
          <a:schemeClr val="accent2"/>
        </a:buClr>
        <a:buFont typeface="Arial" panose="020B0604020202020204" pitchFamily="34" charset="0"/>
        <a:buChar char="•"/>
        <a:defRPr sz="1600" kern="1200">
          <a:solidFill>
            <a:srgbClr val="262626"/>
          </a:solidFill>
          <a:latin typeface="+mn-lt"/>
          <a:ea typeface="+mn-ea"/>
          <a:cs typeface="+mn-cs"/>
        </a:defRPr>
      </a:lvl2pPr>
      <a:lvl3pPr marL="685800" indent="-228600" algn="l" rtl="0" eaLnBrk="0" fontAlgn="base" hangingPunct="0">
        <a:spcBef>
          <a:spcPts val="1000"/>
        </a:spcBef>
        <a:spcAft>
          <a:spcPct val="0"/>
        </a:spcAft>
        <a:buClr>
          <a:schemeClr val="accent2"/>
        </a:buClr>
        <a:buFont typeface="Arial" panose="020B0604020202020204" pitchFamily="34" charset="0"/>
        <a:buChar char="•"/>
        <a:defRPr sz="1600" kern="1200">
          <a:solidFill>
            <a:srgbClr val="262626"/>
          </a:solidFill>
          <a:latin typeface="+mn-lt"/>
          <a:ea typeface="+mn-ea"/>
          <a:cs typeface="+mn-cs"/>
        </a:defRPr>
      </a:lvl3pPr>
      <a:lvl4pPr marL="914400" indent="-228600" algn="l" rtl="0" eaLnBrk="0" fontAlgn="base" hangingPunct="0">
        <a:spcBef>
          <a:spcPts val="1000"/>
        </a:spcBef>
        <a:spcAft>
          <a:spcPct val="0"/>
        </a:spcAft>
        <a:buClr>
          <a:schemeClr val="accent2"/>
        </a:buClr>
        <a:buFont typeface="Arial" panose="020B0604020202020204" pitchFamily="34" charset="0"/>
        <a:buChar char="•"/>
        <a:defRPr sz="1600" kern="1200">
          <a:solidFill>
            <a:srgbClr val="262626"/>
          </a:solidFill>
          <a:latin typeface="+mn-lt"/>
          <a:ea typeface="+mn-ea"/>
          <a:cs typeface="+mn-cs"/>
        </a:defRPr>
      </a:lvl4pPr>
      <a:lvl5pPr marL="1143000" indent="-228600" algn="l" rtl="0" eaLnBrk="0" fontAlgn="base" hangingPunct="0">
        <a:spcBef>
          <a:spcPts val="1000"/>
        </a:spcBef>
        <a:spcAft>
          <a:spcPct val="0"/>
        </a:spcAft>
        <a:buClr>
          <a:schemeClr val="accent2"/>
        </a:buClr>
        <a:buFont typeface="Arial" panose="020B0604020202020204" pitchFamily="34" charset="0"/>
        <a:buChar char="•"/>
        <a:defRPr sz="1600" kern="1200">
          <a:solidFill>
            <a:srgbClr val="262626"/>
          </a:solidFill>
          <a:latin typeface="+mn-lt"/>
          <a:ea typeface="+mn-ea"/>
          <a:cs typeface="+mn-cs"/>
        </a:defRPr>
      </a:lvl5pPr>
      <a:lvl6pPr marL="131445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6pPr>
      <a:lvl7pPr marL="14859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7pPr>
      <a:lvl8pPr marL="165735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8pPr>
      <a:lvl9pPr marL="18288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www.alamy.com/big-pit-national-coal-museum-blaenavon-torfaen-south-wales-gb-uk-image264094128.html?pv=1&amp;stamp=2&amp;imageid=3316AAAB-BDB9-4162-B69B-1A550F3333BE&amp;p=297386&amp;n=0&amp;orientation=0&amp;pn=1&amp;searchtype=0&amp;IsFromSearch=1&amp;srch=foo%3dbar%26st%3d0%26pn%3d1%26ps%3d100%26sortby%3d2%26resultview%3dsortbyPopular%26npgs%3d0%26qt%3dblaenavon%26qt_raw%3dblaenavon%26lic%3d3%26mr%3d0%26pr%3d0%26ot%3d0%26creative%3d%26ag%3d0%26hc%3d0%26pc%3d%26blackwhite%3d%26cutout%3d%26tbar%3d1%26et%3d0x000000000000000000000%26vp%3d0%26loc%3d0%26imgt%3d0%26dtfr%3d%26dtto%3d%26size%3d0xFF%26archive%3d1%26groupid%3d%26pseudoid%3d%26a%3d%26cdid%3d%26cdsrt%3d%26name%3d%26qn%3d%26apalib%3d%26apalic%3d%26lightbox%3d%26gname%3d%26gtype%3d%26xstx%3d0%26simid%3d%26saveQry%3d%26editorial%3d1%26nu%3d%26t%3d%26edoptin%3d%26customgeoip%3d%26cap%3d1%26cbstore%3d1%26vd%3d0%26lb%3d%26fi%3d2%26edrf%3d%26ispremium%3d1%26flip%3d0%26pl%3d" TargetMode="External"/><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slideLayout" Target="../slideLayouts/slideLayout7.xml"/><Relationship Id="rId1" Type="http://schemas.openxmlformats.org/officeDocument/2006/relationships/video" Target="https://www.youtube.com/embed/Mc0vl-sQhpE?start=1&amp;feature=oembed" TargetMode="Externa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notesSlide" Target="../notesSlides/notesSlide24.xml"/><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hyperlink" Target="http://www.gtj.org.uk/en/item1/6304" TargetMode="External"/><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notesSlide" Target="../notesSlides/notesSlide25.xml"/><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notesSlide" Target="../notesSlides/notesSlide26.xml"/><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notesSlide" Target="../notesSlides/notesSlide27.xml"/><Relationship Id="rId1" Type="http://schemas.openxmlformats.org/officeDocument/2006/relationships/slideLayout" Target="../slideLayouts/slideLayout7.xml"/><Relationship Id="rId4" Type="http://schemas.openxmlformats.org/officeDocument/2006/relationships/image" Target="../media/image33.jpeg"/></Relationships>
</file>

<file path=ppt/slides/_rels/slide43.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notesSlide" Target="../notesSlides/notesSlide28.xml"/><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notesSlide" Target="../notesSlides/notesSlide29.xml"/><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3" Type="http://schemas.openxmlformats.org/officeDocument/2006/relationships/hyperlink" Target="http://www.gtj.org.uk/en/item1/13925" TargetMode="External"/><Relationship Id="rId2" Type="http://schemas.openxmlformats.org/officeDocument/2006/relationships/notesSlide" Target="../notesSlides/notesSlide30.xml"/><Relationship Id="rId1" Type="http://schemas.openxmlformats.org/officeDocument/2006/relationships/slideLayout" Target="../slideLayouts/slideLayout7.xml"/><Relationship Id="rId4" Type="http://schemas.openxmlformats.org/officeDocument/2006/relationships/image" Target="../media/image36.jpeg"/></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33.xml"/><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38.tiff"/><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3" Type="http://schemas.openxmlformats.org/officeDocument/2006/relationships/hyperlink" Target="http://www.gtj.org.uk/en/item6/1453" TargetMode="External"/><Relationship Id="rId2" Type="http://schemas.openxmlformats.org/officeDocument/2006/relationships/notesSlide" Target="../notesSlides/notesSlide34.xml"/><Relationship Id="rId1" Type="http://schemas.openxmlformats.org/officeDocument/2006/relationships/slideLayout" Target="../slideLayouts/slideLayout7.xml"/><Relationship Id="rId4" Type="http://schemas.openxmlformats.org/officeDocument/2006/relationships/image" Target="../media/image39.jpeg"/></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3" Type="http://schemas.openxmlformats.org/officeDocument/2006/relationships/image" Target="../media/image41.tiff"/><Relationship Id="rId2" Type="http://schemas.openxmlformats.org/officeDocument/2006/relationships/image" Target="../media/image40.tiff"/><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hyperlink" Target="http://www.google.co.uk/url?sa=i&amp;rct=j&amp;q=&amp;esrc=s&amp;frm=1&amp;source=images&amp;cd=&amp;cad=rja&amp;docid=NcQP12bFs3_uqM&amp;tbnid=11cdvSnC1A42JM:&amp;ved=0CAUQjRw&amp;url=http%3A%2F%2Fsnorbens.wordpress.com%2Fcategory%2Fmining-history%2F&amp;ei=tw1wUrz_N-z40gW0n4GoCw&amp;bvm=bv.55123115,d.ZG4&amp;psig=AFQjCNEMLjvtJAkU7RtcXAl0aFWFPGRhKw&amp;ust=1383161233883692" TargetMode="External"/><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hyperlink" Target="http://www.mylearning.org/image-zoom.asp?jpageid=2071&amp;picid=1" TargetMode="External"/><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hyperlink" Target="http://www.mylearning.org/image-zoom.asp?jpageid=2688&amp;picid=1" TargetMode="External"/><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notesSlide" Target="../notesSlides/notesSlide35.xml"/><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3" Type="http://schemas.openxmlformats.org/officeDocument/2006/relationships/hyperlink" Target="http://www.gtj.org.uk/en/item1/11227" TargetMode="External"/><Relationship Id="rId2" Type="http://schemas.openxmlformats.org/officeDocument/2006/relationships/notesSlide" Target="../notesSlides/notesSlide36.xml"/><Relationship Id="rId1" Type="http://schemas.openxmlformats.org/officeDocument/2006/relationships/slideLayout" Target="../slideLayouts/slideLayout7.xml"/><Relationship Id="rId4" Type="http://schemas.openxmlformats.org/officeDocument/2006/relationships/image" Target="../media/image47.jpeg"/></Relationships>
</file>

<file path=ppt/slides/_rels/slide62.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notesSlide" Target="../notesSlides/notesSlide37.xml"/><Relationship Id="rId1" Type="http://schemas.openxmlformats.org/officeDocument/2006/relationships/slideLayout" Target="../slideLayouts/slideLayout7.xml"/><Relationship Id="rId5" Type="http://schemas.openxmlformats.org/officeDocument/2006/relationships/image" Target="../media/image49.jpeg"/><Relationship Id="rId4" Type="http://schemas.openxmlformats.org/officeDocument/2006/relationships/hyperlink" Target="http://www.gtj.org.uk/en/item1/11232" TargetMode="External"/></Relationships>
</file>

<file path=ppt/slides/_rels/slide63.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notesSlide" Target="../notesSlides/notesSlide38.xml"/><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3" Type="http://schemas.openxmlformats.org/officeDocument/2006/relationships/image" Target="../media/image51.jpeg"/><Relationship Id="rId2" Type="http://schemas.openxmlformats.org/officeDocument/2006/relationships/notesSlide" Target="../notesSlides/notesSlide39.xml"/><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3" Type="http://schemas.openxmlformats.org/officeDocument/2006/relationships/image" Target="../media/image52.jpeg"/><Relationship Id="rId2" Type="http://schemas.openxmlformats.org/officeDocument/2006/relationships/notesSlide" Target="../notesSlides/notesSlide40.xml"/><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3" Type="http://schemas.openxmlformats.org/officeDocument/2006/relationships/image" Target="../media/image53.jpeg"/><Relationship Id="rId2" Type="http://schemas.openxmlformats.org/officeDocument/2006/relationships/notesSlide" Target="../notesSlides/notesSlide41.xml"/><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3" Type="http://schemas.openxmlformats.org/officeDocument/2006/relationships/image" Target="../media/image54.jpeg"/><Relationship Id="rId2" Type="http://schemas.openxmlformats.org/officeDocument/2006/relationships/notesSlide" Target="../notesSlides/notesSlide42.xml"/><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3" Type="http://schemas.openxmlformats.org/officeDocument/2006/relationships/image" Target="../media/image55.jpeg"/><Relationship Id="rId2" Type="http://schemas.openxmlformats.org/officeDocument/2006/relationships/notesSlide" Target="../notesSlides/notesSlide44.xml"/><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3" Type="http://schemas.openxmlformats.org/officeDocument/2006/relationships/image" Target="../media/image56.jpeg"/><Relationship Id="rId2" Type="http://schemas.openxmlformats.org/officeDocument/2006/relationships/notesSlide" Target="../notesSlides/notesSlide45.xml"/><Relationship Id="rId1" Type="http://schemas.openxmlformats.org/officeDocument/2006/relationships/slideLayout" Target="../slideLayouts/slideLayout7.xml"/></Relationships>
</file>

<file path=ppt/slides/_rels/slide71.xml.rels><?xml version="1.0" encoding="UTF-8" standalone="yes"?>
<Relationships xmlns="http://schemas.openxmlformats.org/package/2006/relationships"><Relationship Id="rId3" Type="http://schemas.openxmlformats.org/officeDocument/2006/relationships/image" Target="../media/image57.jpeg"/><Relationship Id="rId2" Type="http://schemas.openxmlformats.org/officeDocument/2006/relationships/notesSlide" Target="../notesSlides/notesSlide46.xml"/><Relationship Id="rId1" Type="http://schemas.openxmlformats.org/officeDocument/2006/relationships/slideLayout" Target="../slideLayouts/slideLayout7.xml"/></Relationships>
</file>

<file path=ppt/slides/_rels/slide72.xml.rels><?xml version="1.0" encoding="UTF-8" standalone="yes"?>
<Relationships xmlns="http://schemas.openxmlformats.org/package/2006/relationships"><Relationship Id="rId3" Type="http://schemas.openxmlformats.org/officeDocument/2006/relationships/image" Target="../media/image58.jpeg"/><Relationship Id="rId2" Type="http://schemas.openxmlformats.org/officeDocument/2006/relationships/notesSlide" Target="../notesSlides/notesSlide47.xml"/><Relationship Id="rId1" Type="http://schemas.openxmlformats.org/officeDocument/2006/relationships/slideLayout" Target="../slideLayouts/slideLayout7.xml"/></Relationships>
</file>

<file path=ppt/slides/_rels/slide73.xml.rels><?xml version="1.0" encoding="UTF-8" standalone="yes"?>
<Relationships xmlns="http://schemas.openxmlformats.org/package/2006/relationships"><Relationship Id="rId3" Type="http://schemas.openxmlformats.org/officeDocument/2006/relationships/image" Target="../media/image59.png"/><Relationship Id="rId2" Type="http://schemas.openxmlformats.org/officeDocument/2006/relationships/notesSlide" Target="../notesSlides/notesSlide48.xml"/><Relationship Id="rId1" Type="http://schemas.openxmlformats.org/officeDocument/2006/relationships/slideLayout" Target="../slideLayouts/slideLayout7.xml"/></Relationships>
</file>

<file path=ppt/slides/_rels/slide74.xml.rels><?xml version="1.0" encoding="UTF-8" standalone="yes"?>
<Relationships xmlns="http://schemas.openxmlformats.org/package/2006/relationships"><Relationship Id="rId2" Type="http://schemas.openxmlformats.org/officeDocument/2006/relationships/notesSlide" Target="../notesSlides/notesSlide49.xml"/><Relationship Id="rId1" Type="http://schemas.openxmlformats.org/officeDocument/2006/relationships/slideLayout" Target="../slideLayouts/slideLayout7.xml"/></Relationships>
</file>

<file path=ppt/slides/_rels/slide75.xml.rels><?xml version="1.0" encoding="UTF-8" standalone="yes"?>
<Relationships xmlns="http://schemas.openxmlformats.org/package/2006/relationships"><Relationship Id="rId3" Type="http://schemas.openxmlformats.org/officeDocument/2006/relationships/image" Target="../media/image60.png"/><Relationship Id="rId2" Type="http://schemas.openxmlformats.org/officeDocument/2006/relationships/notesSlide" Target="../notesSlides/notesSlide50.xml"/><Relationship Id="rId1" Type="http://schemas.openxmlformats.org/officeDocument/2006/relationships/slideLayout" Target="../slideLayouts/slideLayout7.xml"/></Relationships>
</file>

<file path=ppt/slides/_rels/slide76.xml.rels><?xml version="1.0" encoding="UTF-8" standalone="yes"?>
<Relationships xmlns="http://schemas.openxmlformats.org/package/2006/relationships"><Relationship Id="rId3" Type="http://schemas.openxmlformats.org/officeDocument/2006/relationships/image" Target="../media/image61.png"/><Relationship Id="rId2" Type="http://schemas.openxmlformats.org/officeDocument/2006/relationships/notesSlide" Target="../notesSlides/notesSlide51.xml"/><Relationship Id="rId1" Type="http://schemas.openxmlformats.org/officeDocument/2006/relationships/slideLayout" Target="../slideLayouts/slideLayout7.xml"/></Relationships>
</file>

<file path=ppt/slides/_rels/slide77.xml.rels><?xml version="1.0" encoding="UTF-8" standalone="yes"?>
<Relationships xmlns="http://schemas.openxmlformats.org/package/2006/relationships"><Relationship Id="rId3" Type="http://schemas.openxmlformats.org/officeDocument/2006/relationships/image" Target="../media/image62.jpeg"/><Relationship Id="rId2" Type="http://schemas.openxmlformats.org/officeDocument/2006/relationships/notesSlide" Target="../notesSlides/notesSlide52.xml"/><Relationship Id="rId1" Type="http://schemas.openxmlformats.org/officeDocument/2006/relationships/slideLayout" Target="../slideLayouts/slideLayout7.xml"/></Relationships>
</file>

<file path=ppt/slides/_rels/slide78.xml.rels><?xml version="1.0" encoding="UTF-8" standalone="yes"?>
<Relationships xmlns="http://schemas.openxmlformats.org/package/2006/relationships"><Relationship Id="rId3" Type="http://schemas.openxmlformats.org/officeDocument/2006/relationships/image" Target="../media/image63.jpeg"/><Relationship Id="rId2" Type="http://schemas.openxmlformats.org/officeDocument/2006/relationships/notesSlide" Target="../notesSlides/notesSlide53.xml"/><Relationship Id="rId1" Type="http://schemas.openxmlformats.org/officeDocument/2006/relationships/slideLayout" Target="../slideLayouts/slideLayout7.xml"/></Relationships>
</file>

<file path=ppt/slides/_rels/slide79.xml.rels><?xml version="1.0" encoding="UTF-8" standalone="yes"?>
<Relationships xmlns="http://schemas.openxmlformats.org/package/2006/relationships"><Relationship Id="rId3" Type="http://schemas.openxmlformats.org/officeDocument/2006/relationships/image" Target="../media/image64.png"/><Relationship Id="rId2" Type="http://schemas.openxmlformats.org/officeDocument/2006/relationships/notesSlide" Target="../notesSlides/notesSlide54.xml"/><Relationship Id="rId1" Type="http://schemas.openxmlformats.org/officeDocument/2006/relationships/slideLayout" Target="../slideLayouts/slideLayout7.xml"/></Relationships>
</file>

<file path=ppt/slides/_rels/slide80.xml.rels><?xml version="1.0" encoding="UTF-8" standalone="yes"?>
<Relationships xmlns="http://schemas.openxmlformats.org/package/2006/relationships"><Relationship Id="rId3" Type="http://schemas.openxmlformats.org/officeDocument/2006/relationships/image" Target="../media/image65.jpeg"/><Relationship Id="rId2" Type="http://schemas.openxmlformats.org/officeDocument/2006/relationships/notesSlide" Target="../notesSlides/notesSlide55.xml"/><Relationship Id="rId1" Type="http://schemas.openxmlformats.org/officeDocument/2006/relationships/slideLayout" Target="../slideLayouts/slideLayout7.xml"/></Relationships>
</file>

<file path=ppt/slides/_rels/slide81.xml.rels><?xml version="1.0" encoding="UTF-8" standalone="yes"?>
<Relationships xmlns="http://schemas.openxmlformats.org/package/2006/relationships"><Relationship Id="rId2" Type="http://schemas.openxmlformats.org/officeDocument/2006/relationships/notesSlide" Target="../notesSlides/notesSlide56.xml"/><Relationship Id="rId1" Type="http://schemas.openxmlformats.org/officeDocument/2006/relationships/slideLayout" Target="../slideLayouts/slideLayout7.xml"/></Relationships>
</file>

<file path=ppt/slides/_rels/slide82.xml.rels><?xml version="1.0" encoding="UTF-8" standalone="yes"?>
<Relationships xmlns="http://schemas.openxmlformats.org/package/2006/relationships"><Relationship Id="rId3" Type="http://schemas.openxmlformats.org/officeDocument/2006/relationships/image" Target="../media/image66.jpeg"/><Relationship Id="rId2" Type="http://schemas.openxmlformats.org/officeDocument/2006/relationships/notesSlide" Target="../notesSlides/notesSlide57.xml"/><Relationship Id="rId1" Type="http://schemas.openxmlformats.org/officeDocument/2006/relationships/slideLayout" Target="../slideLayouts/slideLayout7.xml"/></Relationships>
</file>

<file path=ppt/slides/_rels/slide83.xml.rels><?xml version="1.0" encoding="UTF-8" standalone="yes"?>
<Relationships xmlns="http://schemas.openxmlformats.org/package/2006/relationships"><Relationship Id="rId2" Type="http://schemas.openxmlformats.org/officeDocument/2006/relationships/notesSlide" Target="../notesSlides/notesSlide58.xml"/><Relationship Id="rId1" Type="http://schemas.openxmlformats.org/officeDocument/2006/relationships/slideLayout" Target="../slideLayouts/slideLayout7.xml"/></Relationships>
</file>

<file path=ppt/slides/_rels/slide84.xml.rels><?xml version="1.0" encoding="UTF-8" standalone="yes"?>
<Relationships xmlns="http://schemas.openxmlformats.org/package/2006/relationships"><Relationship Id="rId3" Type="http://schemas.openxmlformats.org/officeDocument/2006/relationships/image" Target="../media/image67.jpeg"/><Relationship Id="rId2" Type="http://schemas.openxmlformats.org/officeDocument/2006/relationships/notesSlide" Target="../notesSlides/notesSlide59.xml"/><Relationship Id="rId1" Type="http://schemas.openxmlformats.org/officeDocument/2006/relationships/slideLayout" Target="../slideLayouts/slideLayout7.xml"/></Relationships>
</file>

<file path=ppt/slides/_rels/slide85.xml.rels><?xml version="1.0" encoding="UTF-8" standalone="yes"?>
<Relationships xmlns="http://schemas.openxmlformats.org/package/2006/relationships"><Relationship Id="rId3" Type="http://schemas.openxmlformats.org/officeDocument/2006/relationships/image" Target="../media/image68.png"/><Relationship Id="rId2" Type="http://schemas.openxmlformats.org/officeDocument/2006/relationships/notesSlide" Target="../notesSlides/notesSlide60.xml"/><Relationship Id="rId1" Type="http://schemas.openxmlformats.org/officeDocument/2006/relationships/slideLayout" Target="../slideLayouts/slideLayout7.xml"/></Relationships>
</file>

<file path=ppt/slides/_rels/slide86.xml.rels><?xml version="1.0" encoding="UTF-8" standalone="yes"?>
<Relationships xmlns="http://schemas.openxmlformats.org/package/2006/relationships"><Relationship Id="rId3" Type="http://schemas.openxmlformats.org/officeDocument/2006/relationships/image" Target="../media/image69.jpeg"/><Relationship Id="rId2" Type="http://schemas.openxmlformats.org/officeDocument/2006/relationships/notesSlide" Target="../notesSlides/notesSlide61.xml"/><Relationship Id="rId1" Type="http://schemas.openxmlformats.org/officeDocument/2006/relationships/slideLayout" Target="../slideLayouts/slideLayout7.xml"/></Relationships>
</file>

<file path=ppt/slides/_rels/slide87.xml.rels><?xml version="1.0" encoding="UTF-8" standalone="yes"?>
<Relationships xmlns="http://schemas.openxmlformats.org/package/2006/relationships"><Relationship Id="rId3" Type="http://schemas.openxmlformats.org/officeDocument/2006/relationships/image" Target="../media/image70.png"/><Relationship Id="rId2" Type="http://schemas.openxmlformats.org/officeDocument/2006/relationships/notesSlide" Target="../notesSlides/notesSlide62.xml"/><Relationship Id="rId1" Type="http://schemas.openxmlformats.org/officeDocument/2006/relationships/slideLayout" Target="../slideLayouts/slideLayout7.xml"/></Relationships>
</file>

<file path=ppt/slides/_rels/slide88.xml.rels><?xml version="1.0" encoding="UTF-8" standalone="yes"?>
<Relationships xmlns="http://schemas.openxmlformats.org/package/2006/relationships"><Relationship Id="rId3" Type="http://schemas.openxmlformats.org/officeDocument/2006/relationships/image" Target="../media/image71.jpeg"/><Relationship Id="rId2" Type="http://schemas.openxmlformats.org/officeDocument/2006/relationships/hyperlink" Target="http://www.llanellirailwaystrikeriots.info/images/RoaR-back-800high.jpg" TargetMode="External"/><Relationship Id="rId1" Type="http://schemas.openxmlformats.org/officeDocument/2006/relationships/slideLayout" Target="../slideLayouts/slideLayout7.xml"/></Relationships>
</file>

<file path=ppt/slides/_rels/slide89.xml.rels><?xml version="1.0" encoding="UTF-8" standalone="yes"?>
<Relationships xmlns="http://schemas.openxmlformats.org/package/2006/relationships"><Relationship Id="rId3" Type="http://schemas.openxmlformats.org/officeDocument/2006/relationships/image" Target="../media/image73.jpeg"/><Relationship Id="rId2" Type="http://schemas.openxmlformats.org/officeDocument/2006/relationships/image" Target="../media/image72.jpeg"/><Relationship Id="rId1" Type="http://schemas.openxmlformats.org/officeDocument/2006/relationships/slideLayout" Target="../slideLayouts/slideLayout7.xml"/></Relationships>
</file>

<file path=ppt/slides/_rels/slide90.xml.rels><?xml version="1.0" encoding="UTF-8" standalone="yes"?>
<Relationships xmlns="http://schemas.openxmlformats.org/package/2006/relationships"><Relationship Id="rId3" Type="http://schemas.openxmlformats.org/officeDocument/2006/relationships/hyperlink" Target="http://www.gtj.org.uk/en/item1/15988" TargetMode="External"/><Relationship Id="rId2" Type="http://schemas.openxmlformats.org/officeDocument/2006/relationships/notesSlide" Target="../notesSlides/notesSlide63.xml"/><Relationship Id="rId1" Type="http://schemas.openxmlformats.org/officeDocument/2006/relationships/slideLayout" Target="../slideLayouts/slideLayout7.xml"/><Relationship Id="rId4" Type="http://schemas.openxmlformats.org/officeDocument/2006/relationships/image" Target="../media/image74.jpeg"/></Relationships>
</file>

<file path=ppt/slides/_rels/slide91.xml.rels><?xml version="1.0" encoding="UTF-8" standalone="yes"?>
<Relationships xmlns="http://schemas.openxmlformats.org/package/2006/relationships"><Relationship Id="rId3" Type="http://schemas.openxmlformats.org/officeDocument/2006/relationships/hyperlink" Target="http://www.gtj.org.uk/en/item1/29598" TargetMode="External"/><Relationship Id="rId2" Type="http://schemas.openxmlformats.org/officeDocument/2006/relationships/notesSlide" Target="../notesSlides/notesSlide64.xml"/><Relationship Id="rId1" Type="http://schemas.openxmlformats.org/officeDocument/2006/relationships/slideLayout" Target="../slideLayouts/slideLayout7.xml"/><Relationship Id="rId4" Type="http://schemas.openxmlformats.org/officeDocument/2006/relationships/image" Target="../media/image75.jpeg"/></Relationships>
</file>

<file path=ppt/slides/_rels/slide92.xml.rels><?xml version="1.0" encoding="UTF-8" standalone="yes"?>
<Relationships xmlns="http://schemas.openxmlformats.org/package/2006/relationships"><Relationship Id="rId2" Type="http://schemas.openxmlformats.org/officeDocument/2006/relationships/notesSlide" Target="../notesSlides/notesSlide65.xml"/><Relationship Id="rId1" Type="http://schemas.openxmlformats.org/officeDocument/2006/relationships/slideLayout" Target="../slideLayouts/slideLayout7.xml"/></Relationships>
</file>

<file path=ppt/slides/_rels/slide93.xml.rels><?xml version="1.0" encoding="UTF-8" standalone="yes"?>
<Relationships xmlns="http://schemas.openxmlformats.org/package/2006/relationships"><Relationship Id="rId2" Type="http://schemas.openxmlformats.org/officeDocument/2006/relationships/notesSlide" Target="../notesSlides/notesSlide66.xml"/><Relationship Id="rId1" Type="http://schemas.openxmlformats.org/officeDocument/2006/relationships/slideLayout" Target="../slideLayouts/slideLayout7.xml"/></Relationships>
</file>

<file path=ppt/slides/_rels/slide94.xml.rels><?xml version="1.0" encoding="UTF-8" standalone="yes"?>
<Relationships xmlns="http://schemas.openxmlformats.org/package/2006/relationships"><Relationship Id="rId3" Type="http://schemas.openxmlformats.org/officeDocument/2006/relationships/image" Target="../media/image76.jpeg"/><Relationship Id="rId2" Type="http://schemas.openxmlformats.org/officeDocument/2006/relationships/notesSlide" Target="../notesSlides/notesSlide67.xml"/><Relationship Id="rId1" Type="http://schemas.openxmlformats.org/officeDocument/2006/relationships/slideLayout" Target="../slideLayouts/slideLayout7.xml"/></Relationships>
</file>

<file path=ppt/slides/_rels/slide95.xml.rels><?xml version="1.0" encoding="UTF-8" standalone="yes"?>
<Relationships xmlns="http://schemas.openxmlformats.org/package/2006/relationships"><Relationship Id="rId3" Type="http://schemas.openxmlformats.org/officeDocument/2006/relationships/image" Target="../media/image77.jpeg"/><Relationship Id="rId2" Type="http://schemas.openxmlformats.org/officeDocument/2006/relationships/notesSlide" Target="../notesSlides/notesSlide68.xml"/><Relationship Id="rId1" Type="http://schemas.openxmlformats.org/officeDocument/2006/relationships/slideLayout" Target="../slideLayouts/slideLayout7.xml"/></Relationships>
</file>

<file path=ppt/slides/_rels/slide96.xml.rels><?xml version="1.0" encoding="UTF-8" standalone="yes"?>
<Relationships xmlns="http://schemas.openxmlformats.org/package/2006/relationships"><Relationship Id="rId3" Type="http://schemas.openxmlformats.org/officeDocument/2006/relationships/hyperlink" Target="http://www.gtj.org.uk/en/item1/30307" TargetMode="External"/><Relationship Id="rId2" Type="http://schemas.openxmlformats.org/officeDocument/2006/relationships/notesSlide" Target="../notesSlides/notesSlide69.xml"/><Relationship Id="rId1" Type="http://schemas.openxmlformats.org/officeDocument/2006/relationships/slideLayout" Target="../slideLayouts/slideLayout7.xml"/><Relationship Id="rId4" Type="http://schemas.openxmlformats.org/officeDocument/2006/relationships/image" Target="../media/image78.jpeg"/></Relationships>
</file>

<file path=ppt/slides/_rels/slide97.xml.rels><?xml version="1.0" encoding="UTF-8" standalone="yes"?>
<Relationships xmlns="http://schemas.openxmlformats.org/package/2006/relationships"><Relationship Id="rId2" Type="http://schemas.openxmlformats.org/officeDocument/2006/relationships/image" Target="../media/image79.png"/><Relationship Id="rId1" Type="http://schemas.openxmlformats.org/officeDocument/2006/relationships/slideLayout" Target="../slideLayouts/slideLayout7.xml"/></Relationships>
</file>

<file path=ppt/slides/_rels/slide98.xml.rels><?xml version="1.0" encoding="UTF-8" standalone="yes"?>
<Relationships xmlns="http://schemas.openxmlformats.org/package/2006/relationships"><Relationship Id="rId3" Type="http://schemas.openxmlformats.org/officeDocument/2006/relationships/image" Target="../media/image80.jpeg"/><Relationship Id="rId2" Type="http://schemas.openxmlformats.org/officeDocument/2006/relationships/notesSlide" Target="../notesSlides/notesSlide70.xml"/><Relationship Id="rId1" Type="http://schemas.openxmlformats.org/officeDocument/2006/relationships/slideLayout" Target="../slideLayouts/slideLayout7.xml"/><Relationship Id="rId4" Type="http://schemas.openxmlformats.org/officeDocument/2006/relationships/image" Target="../media/image81.jpeg"/></Relationships>
</file>

<file path=ppt/slides/_rels/slide9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a:extLst>
              <a:ext uri="{FF2B5EF4-FFF2-40B4-BE49-F238E27FC236}">
                <a16:creationId xmlns:a16="http://schemas.microsoft.com/office/drawing/2014/main" id="{2602242F-8541-48BD-ADFB-6D92F8788C8B}"/>
              </a:ext>
            </a:extLst>
          </p:cNvPr>
          <p:cNvSpPr>
            <a:spLocks noGrp="1" noChangeArrowheads="1"/>
          </p:cNvSpPr>
          <p:nvPr>
            <p:ph type="ctrTitle"/>
          </p:nvPr>
        </p:nvSpPr>
        <p:spPr>
          <a:xfrm>
            <a:off x="2565400" y="1341438"/>
            <a:ext cx="4670425" cy="2159000"/>
          </a:xfrm>
        </p:spPr>
        <p:txBody>
          <a:bodyPr>
            <a:noAutofit/>
          </a:bodyPr>
          <a:lstStyle/>
          <a:p>
            <a:pPr eaLnBrk="1" fontAlgn="auto" hangingPunct="1">
              <a:spcAft>
                <a:spcPts val="0"/>
              </a:spcAft>
              <a:defRPr/>
            </a:pPr>
            <a:r>
              <a:rPr lang="en-GB" altLang="en-US" sz="2000" dirty="0">
                <a:solidFill>
                  <a:schemeClr val="bg1">
                    <a:lumMod val="75000"/>
                    <a:lumOff val="25000"/>
                  </a:schemeClr>
                </a:solidFill>
              </a:rPr>
              <a:t>The</a:t>
            </a:r>
            <a:br>
              <a:rPr lang="en-GB" altLang="en-US" sz="2000" dirty="0">
                <a:solidFill>
                  <a:schemeClr val="bg1">
                    <a:lumMod val="75000"/>
                    <a:lumOff val="25000"/>
                  </a:schemeClr>
                </a:solidFill>
              </a:rPr>
            </a:br>
            <a:r>
              <a:rPr lang="en-GB" altLang="en-US" sz="2000" dirty="0">
                <a:solidFill>
                  <a:schemeClr val="bg1">
                    <a:lumMod val="75000"/>
                    <a:lumOff val="25000"/>
                  </a:schemeClr>
                </a:solidFill>
              </a:rPr>
              <a:t>Industrialization</a:t>
            </a:r>
            <a:br>
              <a:rPr lang="en-GB" altLang="en-US" sz="2000" dirty="0">
                <a:solidFill>
                  <a:schemeClr val="bg1">
                    <a:lumMod val="75000"/>
                    <a:lumOff val="25000"/>
                  </a:schemeClr>
                </a:solidFill>
              </a:rPr>
            </a:br>
            <a:r>
              <a:rPr lang="en-GB" altLang="en-US" sz="2000" dirty="0">
                <a:solidFill>
                  <a:schemeClr val="bg1">
                    <a:lumMod val="75000"/>
                    <a:lumOff val="25000"/>
                  </a:schemeClr>
                </a:solidFill>
              </a:rPr>
              <a:t>of Wales</a:t>
            </a:r>
          </a:p>
        </p:txBody>
      </p:sp>
      <p:sp>
        <p:nvSpPr>
          <p:cNvPr id="14338" name="Rectangle 3">
            <a:extLst>
              <a:ext uri="{FF2B5EF4-FFF2-40B4-BE49-F238E27FC236}">
                <a16:creationId xmlns:a16="http://schemas.microsoft.com/office/drawing/2014/main" id="{A9650180-322A-4C86-96CC-E07B1A213218}"/>
              </a:ext>
            </a:extLst>
          </p:cNvPr>
          <p:cNvSpPr>
            <a:spLocks noGrp="1" noChangeArrowheads="1"/>
          </p:cNvSpPr>
          <p:nvPr>
            <p:ph type="subTitle" idx="1"/>
          </p:nvPr>
        </p:nvSpPr>
        <p:spPr>
          <a:xfrm>
            <a:off x="2020888" y="4352925"/>
            <a:ext cx="5646737" cy="1239838"/>
          </a:xfrm>
        </p:spPr>
        <p:txBody>
          <a:bodyPr/>
          <a:lstStyle/>
          <a:p>
            <a:pPr eaLnBrk="1" hangingPunct="1"/>
            <a:r>
              <a:rPr lang="en-US" altLang="en-US">
                <a:solidFill>
                  <a:srgbClr val="FF0000"/>
                </a:solidFill>
              </a:rPr>
              <a:t>How Knowledge is Essential in the Understanding of</a:t>
            </a:r>
          </a:p>
          <a:p>
            <a:pPr eaLnBrk="1" hangingPunct="1"/>
            <a:r>
              <a:rPr lang="en-US" altLang="en-US">
                <a:solidFill>
                  <a:srgbClr val="FF0000"/>
                </a:solidFill>
              </a:rPr>
              <a:t>Heritage</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0130D65-5058-42C9-A78D-33550A9051C2}"/>
              </a:ext>
            </a:extLst>
          </p:cNvPr>
          <p:cNvSpPr txBox="1"/>
          <p:nvPr/>
        </p:nvSpPr>
        <p:spPr>
          <a:xfrm>
            <a:off x="215900" y="260350"/>
            <a:ext cx="8748713" cy="6832600"/>
          </a:xfrm>
          <a:prstGeom prst="rect">
            <a:avLst/>
          </a:prstGeom>
          <a:noFill/>
        </p:spPr>
        <p:txBody>
          <a:bodyPr>
            <a:spAutoFit/>
          </a:bodyPr>
          <a:lstStyle/>
          <a:p>
            <a:pPr marL="342900" indent="-342900" eaLnBrk="1" fontAlgn="auto" hangingPunct="1">
              <a:spcBef>
                <a:spcPts val="0"/>
              </a:spcBef>
              <a:spcAft>
                <a:spcPts val="0"/>
              </a:spcAft>
              <a:buFont typeface="Arial" panose="020B0604020202020204" pitchFamily="34" charset="0"/>
              <a:buChar char="•"/>
              <a:defRPr/>
            </a:pPr>
            <a:r>
              <a:rPr lang="en-US" sz="2000" dirty="0">
                <a:latin typeface="Arial" panose="020B0604020202020204" pitchFamily="34" charset="0"/>
                <a:cs typeface="Arial" panose="020B0604020202020204" pitchFamily="34" charset="0"/>
              </a:rPr>
              <a:t>Wales is renowned for its scenic beauty, its culture and its history.</a:t>
            </a:r>
          </a:p>
          <a:p>
            <a:pPr marL="342900" indent="-342900" eaLnBrk="1" fontAlgn="auto" hangingPunct="1">
              <a:spcBef>
                <a:spcPts val="0"/>
              </a:spcBef>
              <a:spcAft>
                <a:spcPts val="0"/>
              </a:spcAft>
              <a:buFont typeface="Arial" panose="020B0604020202020204" pitchFamily="34" charset="0"/>
              <a:buChar char="•"/>
              <a:defRPr/>
            </a:pPr>
            <a:endParaRPr lang="en-US" sz="2000" dirty="0">
              <a:latin typeface="Arial" panose="020B0604020202020204" pitchFamily="34" charset="0"/>
              <a:cs typeface="Arial" panose="020B0604020202020204" pitchFamily="34" charset="0"/>
            </a:endParaRPr>
          </a:p>
          <a:p>
            <a:pPr marL="342900" indent="-342900" eaLnBrk="1" fontAlgn="auto" hangingPunct="1">
              <a:spcBef>
                <a:spcPts val="0"/>
              </a:spcBef>
              <a:spcAft>
                <a:spcPts val="0"/>
              </a:spcAft>
              <a:buFont typeface="Arial" panose="020B0604020202020204" pitchFamily="34" charset="0"/>
              <a:buChar char="•"/>
              <a:defRPr/>
            </a:pPr>
            <a:r>
              <a:rPr lang="en-US" sz="2000" dirty="0">
                <a:latin typeface="Arial" panose="020B0604020202020204" pitchFamily="34" charset="0"/>
                <a:cs typeface="Arial" panose="020B0604020202020204" pitchFamily="34" charset="0"/>
              </a:rPr>
              <a:t>All these come together in its many and varied landscapes which are highly valued by those who live here and who visit.</a:t>
            </a:r>
          </a:p>
          <a:p>
            <a:pPr marL="342900" indent="-342900" eaLnBrk="1" fontAlgn="auto" hangingPunct="1">
              <a:spcBef>
                <a:spcPts val="0"/>
              </a:spcBef>
              <a:spcAft>
                <a:spcPts val="0"/>
              </a:spcAft>
              <a:buFont typeface="Arial" panose="020B0604020202020204" pitchFamily="34" charset="0"/>
              <a:buChar char="•"/>
              <a:defRPr/>
            </a:pPr>
            <a:endParaRPr lang="en-US" sz="2000" dirty="0">
              <a:latin typeface="Arial" panose="020B0604020202020204" pitchFamily="34" charset="0"/>
              <a:cs typeface="Arial" panose="020B0604020202020204" pitchFamily="34" charset="0"/>
            </a:endParaRPr>
          </a:p>
          <a:p>
            <a:pPr marL="342900" indent="-342900" eaLnBrk="1" fontAlgn="auto" hangingPunct="1">
              <a:spcBef>
                <a:spcPts val="0"/>
              </a:spcBef>
              <a:spcAft>
                <a:spcPts val="0"/>
              </a:spcAft>
              <a:buFont typeface="Arial" panose="020B0604020202020204" pitchFamily="34" charset="0"/>
              <a:buChar char="•"/>
              <a:defRPr/>
            </a:pPr>
            <a:r>
              <a:rPr lang="en-US" sz="2000" dirty="0">
                <a:latin typeface="Arial" panose="020B0604020202020204" pitchFamily="34" charset="0"/>
                <a:cs typeface="Arial" panose="020B0604020202020204" pitchFamily="34" charset="0"/>
              </a:rPr>
              <a:t>Practically everything we can see in our present landscape is the result of centuries of human activities – of farming, quarrying, heavy industrial, travelling and trade of economic and spiritual need.</a:t>
            </a:r>
          </a:p>
          <a:p>
            <a:pPr marL="342900" indent="-342900" eaLnBrk="1" fontAlgn="auto" hangingPunct="1">
              <a:spcBef>
                <a:spcPts val="0"/>
              </a:spcBef>
              <a:spcAft>
                <a:spcPts val="0"/>
              </a:spcAft>
              <a:buFont typeface="Arial" panose="020B0604020202020204" pitchFamily="34" charset="0"/>
              <a:buChar char="•"/>
              <a:defRPr/>
            </a:pPr>
            <a:endParaRPr lang="en-US" sz="2000" dirty="0">
              <a:latin typeface="Arial" panose="020B0604020202020204" pitchFamily="34" charset="0"/>
              <a:cs typeface="Arial" panose="020B0604020202020204" pitchFamily="34" charset="0"/>
            </a:endParaRPr>
          </a:p>
          <a:p>
            <a:pPr marL="342900" indent="-342900" eaLnBrk="1" fontAlgn="auto" hangingPunct="1">
              <a:spcBef>
                <a:spcPts val="0"/>
              </a:spcBef>
              <a:spcAft>
                <a:spcPts val="0"/>
              </a:spcAft>
              <a:buFont typeface="Arial" panose="020B0604020202020204" pitchFamily="34" charset="0"/>
              <a:buChar char="•"/>
              <a:defRPr/>
            </a:pPr>
            <a:r>
              <a:rPr lang="en-US" sz="2000" dirty="0">
                <a:latin typeface="Arial" panose="020B0604020202020204" pitchFamily="34" charset="0"/>
                <a:cs typeface="Arial" panose="020B0604020202020204" pitchFamily="34" charset="0"/>
              </a:rPr>
              <a:t>The places where we live and work, receive our education and worship are literally rooted in the past they have stories to tell, if you know how to read  and appreciate them.</a:t>
            </a:r>
          </a:p>
          <a:p>
            <a:pPr marL="342900" indent="-342900" eaLnBrk="1" fontAlgn="auto" hangingPunct="1">
              <a:spcBef>
                <a:spcPts val="0"/>
              </a:spcBef>
              <a:spcAft>
                <a:spcPts val="0"/>
              </a:spcAft>
              <a:buFont typeface="Arial" panose="020B0604020202020204" pitchFamily="34" charset="0"/>
              <a:buChar char="•"/>
              <a:defRPr/>
            </a:pPr>
            <a:endParaRPr lang="en-US" sz="2000" dirty="0">
              <a:latin typeface="Arial" panose="020B0604020202020204" pitchFamily="34" charset="0"/>
              <a:cs typeface="Arial" panose="020B0604020202020204" pitchFamily="34" charset="0"/>
            </a:endParaRPr>
          </a:p>
          <a:p>
            <a:pPr marL="342900" indent="-342900" eaLnBrk="1" fontAlgn="auto" hangingPunct="1">
              <a:spcBef>
                <a:spcPts val="0"/>
              </a:spcBef>
              <a:spcAft>
                <a:spcPts val="0"/>
              </a:spcAft>
              <a:buFont typeface="Arial" panose="020B0604020202020204" pitchFamily="34" charset="0"/>
              <a:buChar char="•"/>
              <a:defRPr/>
            </a:pPr>
            <a:endParaRPr lang="en-US" sz="2000" dirty="0">
              <a:latin typeface="Arial" panose="020B0604020202020204" pitchFamily="34" charset="0"/>
              <a:cs typeface="Arial" panose="020B0604020202020204" pitchFamily="34" charset="0"/>
            </a:endParaRPr>
          </a:p>
          <a:p>
            <a:pPr marL="342900" indent="-342900" eaLnBrk="1" fontAlgn="auto" hangingPunct="1">
              <a:spcBef>
                <a:spcPts val="0"/>
              </a:spcBef>
              <a:spcAft>
                <a:spcPts val="0"/>
              </a:spcAft>
              <a:buFont typeface="Arial" panose="020B0604020202020204" pitchFamily="34" charset="0"/>
              <a:buChar char="•"/>
              <a:defRPr/>
            </a:pPr>
            <a:endParaRPr lang="en-US" sz="2000" dirty="0">
              <a:latin typeface="Arial" panose="020B0604020202020204" pitchFamily="34" charset="0"/>
              <a:cs typeface="Arial" panose="020B0604020202020204" pitchFamily="34" charset="0"/>
            </a:endParaRPr>
          </a:p>
          <a:p>
            <a:pPr eaLnBrk="1" fontAlgn="auto" hangingPunct="1">
              <a:spcBef>
                <a:spcPts val="0"/>
              </a:spcBef>
              <a:spcAft>
                <a:spcPts val="0"/>
              </a:spcAft>
              <a:defRPr/>
            </a:pPr>
            <a:endParaRPr lang="en-GB" sz="2000" dirty="0">
              <a:latin typeface="+mn-lt"/>
              <a:hlinkClick r:id="rId2"/>
            </a:endParaRPr>
          </a:p>
          <a:p>
            <a:pPr marL="342900" indent="-342900" eaLnBrk="1" fontAlgn="auto" hangingPunct="1">
              <a:spcBef>
                <a:spcPts val="0"/>
              </a:spcBef>
              <a:spcAft>
                <a:spcPts val="0"/>
              </a:spcAft>
              <a:buFont typeface="Arial" panose="020B0604020202020204" pitchFamily="34" charset="0"/>
              <a:buChar char="•"/>
              <a:defRPr/>
            </a:pPr>
            <a:endParaRPr lang="en-US" sz="2000" dirty="0">
              <a:latin typeface="Arial" panose="020B0604020202020204" pitchFamily="34" charset="0"/>
              <a:cs typeface="Arial" panose="020B0604020202020204" pitchFamily="34" charset="0"/>
            </a:endParaRPr>
          </a:p>
          <a:p>
            <a:pPr marL="342900" indent="-342900" eaLnBrk="1" fontAlgn="auto" hangingPunct="1">
              <a:spcBef>
                <a:spcPts val="0"/>
              </a:spcBef>
              <a:spcAft>
                <a:spcPts val="0"/>
              </a:spcAft>
              <a:buFont typeface="Arial" panose="020B0604020202020204" pitchFamily="34" charset="0"/>
              <a:buChar char="•"/>
              <a:defRPr/>
            </a:pPr>
            <a:endParaRPr lang="en-US" sz="2000" dirty="0">
              <a:latin typeface="Arial" panose="020B0604020202020204" pitchFamily="34" charset="0"/>
              <a:cs typeface="Arial" panose="020B0604020202020204" pitchFamily="34" charset="0"/>
            </a:endParaRPr>
          </a:p>
          <a:p>
            <a:pPr marL="342900" indent="-342900" eaLnBrk="1" fontAlgn="auto" hangingPunct="1">
              <a:spcBef>
                <a:spcPts val="0"/>
              </a:spcBef>
              <a:spcAft>
                <a:spcPts val="0"/>
              </a:spcAft>
              <a:buFont typeface="Arial" panose="020B0604020202020204" pitchFamily="34" charset="0"/>
              <a:buChar char="•"/>
              <a:defRPr/>
            </a:pPr>
            <a:endParaRPr lang="en-US" sz="2000" dirty="0">
              <a:latin typeface="Arial" panose="020B0604020202020204" pitchFamily="34" charset="0"/>
              <a:cs typeface="Arial" panose="020B0604020202020204" pitchFamily="34" charset="0"/>
            </a:endParaRPr>
          </a:p>
          <a:p>
            <a:pPr marL="342900" indent="-342900" eaLnBrk="1" fontAlgn="auto" hangingPunct="1">
              <a:spcBef>
                <a:spcPts val="0"/>
              </a:spcBef>
              <a:spcAft>
                <a:spcPts val="0"/>
              </a:spcAft>
              <a:buFont typeface="Arial" panose="020B0604020202020204" pitchFamily="34" charset="0"/>
              <a:buChar char="•"/>
              <a:defRPr/>
            </a:pPr>
            <a:endParaRPr lang="en-US" sz="2000" dirty="0">
              <a:latin typeface="Arial" panose="020B0604020202020204" pitchFamily="34" charset="0"/>
              <a:cs typeface="Arial" panose="020B0604020202020204" pitchFamily="34" charset="0"/>
            </a:endParaRPr>
          </a:p>
          <a:p>
            <a:pPr marL="342900" indent="-342900" eaLnBrk="1" fontAlgn="auto" hangingPunct="1">
              <a:spcBef>
                <a:spcPts val="0"/>
              </a:spcBef>
              <a:spcAft>
                <a:spcPts val="0"/>
              </a:spcAft>
              <a:buFont typeface="Arial" panose="020B0604020202020204" pitchFamily="34" charset="0"/>
              <a:buChar char="•"/>
              <a:defRPr/>
            </a:pPr>
            <a:endParaRPr lang="en-US" sz="2000" dirty="0">
              <a:latin typeface="Arial" panose="020B0604020202020204" pitchFamily="34" charset="0"/>
              <a:cs typeface="Arial" panose="020B0604020202020204" pitchFamily="34" charset="0"/>
            </a:endParaRPr>
          </a:p>
          <a:p>
            <a:pPr eaLnBrk="1" fontAlgn="auto" hangingPunct="1">
              <a:spcBef>
                <a:spcPts val="0"/>
              </a:spcBef>
              <a:spcAft>
                <a:spcPts val="0"/>
              </a:spcAft>
              <a:defRPr/>
            </a:pPr>
            <a:endParaRPr lang="en-US" sz="2000" dirty="0">
              <a:latin typeface="Arial" panose="020B0604020202020204" pitchFamily="34" charset="0"/>
              <a:cs typeface="Arial" panose="020B0604020202020204" pitchFamily="34" charset="0"/>
            </a:endParaRPr>
          </a:p>
        </p:txBody>
      </p:sp>
      <p:pic>
        <p:nvPicPr>
          <p:cNvPr id="16386" name="Picture 2">
            <a:extLst>
              <a:ext uri="{FF2B5EF4-FFF2-40B4-BE49-F238E27FC236}">
                <a16:creationId xmlns:a16="http://schemas.microsoft.com/office/drawing/2014/main" id="{6C3397CE-E17E-41DE-9AD9-CF6CFCB0393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9750" y="4221163"/>
            <a:ext cx="3208338" cy="23764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387" name="Picture 3">
            <a:extLst>
              <a:ext uri="{FF2B5EF4-FFF2-40B4-BE49-F238E27FC236}">
                <a16:creationId xmlns:a16="http://schemas.microsoft.com/office/drawing/2014/main" id="{6D38B598-6582-4C5E-A9D4-C161778F062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716463" y="4221163"/>
            <a:ext cx="3281362" cy="23764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Mc0vl-sQhpE?start=1&amp;feature=oembed" descr="Gwyn Thomas Visits Ebbw Vale">
            <a:hlinkClick r:id="" action="ppaction://media"/>
            <a:extLst>
              <a:ext uri="{FF2B5EF4-FFF2-40B4-BE49-F238E27FC236}">
                <a16:creationId xmlns:a16="http://schemas.microsoft.com/office/drawing/2014/main" id="{72F14D4B-5ECF-4B29-8202-F60D2D3D19BB}"/>
              </a:ext>
            </a:extLst>
          </p:cNvPr>
          <p:cNvPicPr>
            <a:picLocks noRot="1" noChangeAspect="1" noChangeArrowheads="1"/>
          </p:cNvPicPr>
          <p:nvPr>
            <a:videoFile r:link="rId1"/>
          </p:nvPr>
        </p:nvPicPr>
        <p:blipFill>
          <a:blip r:embed="rId3">
            <a:extLst>
              <a:ext uri="{28A0092B-C50C-407E-A947-70E740481C1C}">
                <a14:useLocalDpi xmlns:a14="http://schemas.microsoft.com/office/drawing/2010/main" val="0"/>
              </a:ext>
            </a:extLst>
          </a:blip>
          <a:srcRect/>
          <a:stretch>
            <a:fillRect/>
          </a:stretch>
        </p:blipFill>
        <p:spPr bwMode="auto">
          <a:xfrm>
            <a:off x="179388" y="222250"/>
            <a:ext cx="8640762" cy="6519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mediacall" presetSubtype="0" fill="hold" nodeType="click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2"/>
                </p:tgtEl>
              </p:cMediaNode>
            </p:video>
            <p:seq concurrent="1" nextAc="seek">
              <p:cTn id="8" restart="whenNotActive" fill="hold" evtFilter="cancelBubble" nodeType="interactiveSeq">
                <p:stCondLst>
                  <p:cond evt="onClick" delay="0">
                    <p:tgtEl>
                      <p:spTgt spid="2"/>
                    </p:tgtEl>
                  </p:cond>
                </p:stCondLst>
                <p:endSync evt="end" delay="0">
                  <p:rtn val="all"/>
                </p:endSync>
                <p:childTnLst>
                  <p:par>
                    <p:cTn id="9" fill="hold" nodeType="clickPar">
                      <p:stCondLst>
                        <p:cond delay="0"/>
                      </p:stCondLst>
                      <p:childTnLst>
                        <p:par>
                          <p:cTn id="10" fill="hold" nodeType="withGroup">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2"/>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09" name="TextBox 1">
            <a:extLst>
              <a:ext uri="{FF2B5EF4-FFF2-40B4-BE49-F238E27FC236}">
                <a16:creationId xmlns:a16="http://schemas.microsoft.com/office/drawing/2014/main" id="{A6B4991A-3990-42FF-80E2-2653D024BD53}"/>
              </a:ext>
            </a:extLst>
          </p:cNvPr>
          <p:cNvSpPr txBox="1">
            <a:spLocks noChangeArrowheads="1"/>
          </p:cNvSpPr>
          <p:nvPr/>
        </p:nvSpPr>
        <p:spPr bwMode="auto">
          <a:xfrm>
            <a:off x="179388" y="188913"/>
            <a:ext cx="8856662" cy="7262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Gill Sans MT" panose="020B0502020104020203" pitchFamily="34" charset="0"/>
              </a:defRPr>
            </a:lvl1pPr>
            <a:lvl2pPr marL="742950" indent="-285750">
              <a:defRPr>
                <a:solidFill>
                  <a:schemeClr val="tx1"/>
                </a:solidFill>
                <a:latin typeface="Gill Sans MT" panose="020B0502020104020203" pitchFamily="34" charset="0"/>
              </a:defRPr>
            </a:lvl2pPr>
            <a:lvl3pPr marL="1143000" indent="-228600">
              <a:defRPr>
                <a:solidFill>
                  <a:schemeClr val="tx1"/>
                </a:solidFill>
                <a:latin typeface="Gill Sans MT" panose="020B0502020104020203" pitchFamily="34" charset="0"/>
              </a:defRPr>
            </a:lvl3pPr>
            <a:lvl4pPr marL="1600200" indent="-228600">
              <a:defRPr>
                <a:solidFill>
                  <a:schemeClr val="tx1"/>
                </a:solidFill>
                <a:latin typeface="Gill Sans MT" panose="020B0502020104020203" pitchFamily="34" charset="0"/>
              </a:defRPr>
            </a:lvl4pPr>
            <a:lvl5pPr marL="2057400" indent="-228600">
              <a:defRPr>
                <a:solidFill>
                  <a:schemeClr val="tx1"/>
                </a:solidFill>
                <a:latin typeface="Gill Sans MT" panose="020B0502020104020203" pitchFamily="34" charset="0"/>
              </a:defRPr>
            </a:lvl5pPr>
            <a:lvl6pPr marL="2514600" indent="-228600" defTabSz="457200" eaLnBrk="0" fontAlgn="base" hangingPunct="0">
              <a:spcBef>
                <a:spcPct val="0"/>
              </a:spcBef>
              <a:spcAft>
                <a:spcPct val="0"/>
              </a:spcAft>
              <a:defRPr>
                <a:solidFill>
                  <a:schemeClr val="tx1"/>
                </a:solidFill>
                <a:latin typeface="Gill Sans MT" panose="020B0502020104020203" pitchFamily="34" charset="0"/>
              </a:defRPr>
            </a:lvl6pPr>
            <a:lvl7pPr marL="2971800" indent="-228600" defTabSz="457200" eaLnBrk="0" fontAlgn="base" hangingPunct="0">
              <a:spcBef>
                <a:spcPct val="0"/>
              </a:spcBef>
              <a:spcAft>
                <a:spcPct val="0"/>
              </a:spcAft>
              <a:defRPr>
                <a:solidFill>
                  <a:schemeClr val="tx1"/>
                </a:solidFill>
                <a:latin typeface="Gill Sans MT" panose="020B0502020104020203" pitchFamily="34" charset="0"/>
              </a:defRPr>
            </a:lvl7pPr>
            <a:lvl8pPr marL="3429000" indent="-228600" defTabSz="457200" eaLnBrk="0" fontAlgn="base" hangingPunct="0">
              <a:spcBef>
                <a:spcPct val="0"/>
              </a:spcBef>
              <a:spcAft>
                <a:spcPct val="0"/>
              </a:spcAft>
              <a:defRPr>
                <a:solidFill>
                  <a:schemeClr val="tx1"/>
                </a:solidFill>
                <a:latin typeface="Gill Sans MT" panose="020B0502020104020203" pitchFamily="34" charset="0"/>
              </a:defRPr>
            </a:lvl8pPr>
            <a:lvl9pPr marL="3886200" indent="-228600" defTabSz="457200" eaLnBrk="0" fontAlgn="base" hangingPunct="0">
              <a:spcBef>
                <a:spcPct val="0"/>
              </a:spcBef>
              <a:spcAft>
                <a:spcPct val="0"/>
              </a:spcAft>
              <a:defRPr>
                <a:solidFill>
                  <a:schemeClr val="tx1"/>
                </a:solidFill>
                <a:latin typeface="Gill Sans MT" panose="020B0502020104020203" pitchFamily="34" charset="0"/>
              </a:defRPr>
            </a:lvl9pPr>
          </a:lstStyle>
          <a:p>
            <a:pPr eaLnBrk="1" hangingPunct="1"/>
            <a:r>
              <a:rPr lang="en-GB" altLang="en-US" sz="2800">
                <a:latin typeface="Arial" panose="020B0604020202020204" pitchFamily="34" charset="0"/>
                <a:cs typeface="Arial" panose="020B0604020202020204" pitchFamily="34" charset="0"/>
              </a:rPr>
              <a:t>Between the mid-eighteenth and mid-nineteenth centuries the economy was transformed. Wales was at the heart of the Industrial Revolution, innovating in technology and organisation, and experiencing novel social changes and major alterations to the landscape. These developments have left a legacy of sites and landscapes that are, in their way, as precious as the remains of Renaissance Italy or Ancient Greece. By the 1851 census Wales had become the first country to count more people employed in industry than in agriculture. It was one of the leading industrial exporters of the world, and everyday life for most people had changed fundamentally. During the same period increasing wealth led to unprecedented urbanisation, movements to improve agriculture, and large investments in architecture.</a:t>
            </a:r>
          </a:p>
          <a:p>
            <a:pPr eaLnBrk="1" hangingPunct="1"/>
            <a:endParaRPr lang="en-US" altLang="en-US"/>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3" name="Picture 2" descr="Iron and steel works in South Wales.">
            <a:extLst>
              <a:ext uri="{FF2B5EF4-FFF2-40B4-BE49-F238E27FC236}">
                <a16:creationId xmlns:a16="http://schemas.microsoft.com/office/drawing/2014/main" id="{BE90701B-93EB-41B7-9523-C3A2C1451D0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404813"/>
            <a:ext cx="9144000" cy="6048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1" name="TextBox 1">
            <a:extLst>
              <a:ext uri="{FF2B5EF4-FFF2-40B4-BE49-F238E27FC236}">
                <a16:creationId xmlns:a16="http://schemas.microsoft.com/office/drawing/2014/main" id="{E4A0ED07-5A1B-4A2A-9071-2429C794936D}"/>
              </a:ext>
            </a:extLst>
          </p:cNvPr>
          <p:cNvSpPr txBox="1">
            <a:spLocks noChangeArrowheads="1"/>
          </p:cNvSpPr>
          <p:nvPr/>
        </p:nvSpPr>
        <p:spPr bwMode="auto">
          <a:xfrm>
            <a:off x="179388" y="188913"/>
            <a:ext cx="8856662" cy="6740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a:defRPr>
                <a:solidFill>
                  <a:schemeClr val="tx1"/>
                </a:solidFill>
                <a:latin typeface="Gill Sans MT" panose="020B0502020104020203" pitchFamily="34" charset="0"/>
              </a:defRPr>
            </a:lvl1pPr>
            <a:lvl2pPr marL="742950" indent="-285750">
              <a:defRPr>
                <a:solidFill>
                  <a:schemeClr val="tx1"/>
                </a:solidFill>
                <a:latin typeface="Gill Sans MT" panose="020B0502020104020203" pitchFamily="34" charset="0"/>
              </a:defRPr>
            </a:lvl2pPr>
            <a:lvl3pPr marL="1143000" indent="-228600">
              <a:defRPr>
                <a:solidFill>
                  <a:schemeClr val="tx1"/>
                </a:solidFill>
                <a:latin typeface="Gill Sans MT" panose="020B0502020104020203" pitchFamily="34" charset="0"/>
              </a:defRPr>
            </a:lvl3pPr>
            <a:lvl4pPr marL="1600200" indent="-228600">
              <a:defRPr>
                <a:solidFill>
                  <a:schemeClr val="tx1"/>
                </a:solidFill>
                <a:latin typeface="Gill Sans MT" panose="020B0502020104020203" pitchFamily="34" charset="0"/>
              </a:defRPr>
            </a:lvl4pPr>
            <a:lvl5pPr marL="2057400" indent="-228600">
              <a:defRPr>
                <a:solidFill>
                  <a:schemeClr val="tx1"/>
                </a:solidFill>
                <a:latin typeface="Gill Sans MT" panose="020B0502020104020203" pitchFamily="34" charset="0"/>
              </a:defRPr>
            </a:lvl5pPr>
            <a:lvl6pPr marL="2514600" indent="-228600" defTabSz="457200" eaLnBrk="0" fontAlgn="base" hangingPunct="0">
              <a:spcBef>
                <a:spcPct val="0"/>
              </a:spcBef>
              <a:spcAft>
                <a:spcPct val="0"/>
              </a:spcAft>
              <a:defRPr>
                <a:solidFill>
                  <a:schemeClr val="tx1"/>
                </a:solidFill>
                <a:latin typeface="Gill Sans MT" panose="020B0502020104020203" pitchFamily="34" charset="0"/>
              </a:defRPr>
            </a:lvl6pPr>
            <a:lvl7pPr marL="2971800" indent="-228600" defTabSz="457200" eaLnBrk="0" fontAlgn="base" hangingPunct="0">
              <a:spcBef>
                <a:spcPct val="0"/>
              </a:spcBef>
              <a:spcAft>
                <a:spcPct val="0"/>
              </a:spcAft>
              <a:defRPr>
                <a:solidFill>
                  <a:schemeClr val="tx1"/>
                </a:solidFill>
                <a:latin typeface="Gill Sans MT" panose="020B0502020104020203" pitchFamily="34" charset="0"/>
              </a:defRPr>
            </a:lvl7pPr>
            <a:lvl8pPr marL="3429000" indent="-228600" defTabSz="457200" eaLnBrk="0" fontAlgn="base" hangingPunct="0">
              <a:spcBef>
                <a:spcPct val="0"/>
              </a:spcBef>
              <a:spcAft>
                <a:spcPct val="0"/>
              </a:spcAft>
              <a:defRPr>
                <a:solidFill>
                  <a:schemeClr val="tx1"/>
                </a:solidFill>
                <a:latin typeface="Gill Sans MT" panose="020B0502020104020203" pitchFamily="34" charset="0"/>
              </a:defRPr>
            </a:lvl8pPr>
            <a:lvl9pPr marL="3886200" indent="-228600" defTabSz="457200" eaLnBrk="0" fontAlgn="base" hangingPunct="0">
              <a:spcBef>
                <a:spcPct val="0"/>
              </a:spcBef>
              <a:spcAft>
                <a:spcPct val="0"/>
              </a:spcAft>
              <a:defRPr>
                <a:solidFill>
                  <a:schemeClr val="tx1"/>
                </a:solidFill>
                <a:latin typeface="Gill Sans MT" panose="020B0502020104020203" pitchFamily="34" charset="0"/>
              </a:defRPr>
            </a:lvl9pPr>
          </a:lstStyle>
          <a:p>
            <a:pPr eaLnBrk="1" hangingPunct="1">
              <a:buFont typeface="Arial" panose="020B0604020202020204" pitchFamily="34" charset="0"/>
              <a:buChar char="•"/>
            </a:pPr>
            <a:r>
              <a:rPr lang="en-US" altLang="en-US" sz="2400">
                <a:latin typeface="Arial" panose="020B0604020202020204" pitchFamily="34" charset="0"/>
                <a:cs typeface="Arial" panose="020B0604020202020204" pitchFamily="34" charset="0"/>
              </a:rPr>
              <a:t>History is the study of change and continuity, and one of the most important historical documents we have available to us is our present landscape.</a:t>
            </a:r>
          </a:p>
          <a:p>
            <a:pPr eaLnBrk="1" hangingPunct="1">
              <a:buFont typeface="Arial" panose="020B0604020202020204" pitchFamily="34" charset="0"/>
              <a:buChar char="•"/>
            </a:pPr>
            <a:endParaRPr lang="en-US" altLang="en-US" sz="2400">
              <a:latin typeface="Arial" panose="020B0604020202020204" pitchFamily="34" charset="0"/>
              <a:cs typeface="Arial" panose="020B0604020202020204" pitchFamily="34" charset="0"/>
            </a:endParaRPr>
          </a:p>
          <a:p>
            <a:pPr eaLnBrk="1" hangingPunct="1">
              <a:buFont typeface="Arial" panose="020B0604020202020204" pitchFamily="34" charset="0"/>
              <a:buChar char="•"/>
            </a:pPr>
            <a:r>
              <a:rPr lang="en-US" altLang="en-US" sz="2400">
                <a:latin typeface="Arial" panose="020B0604020202020204" pitchFamily="34" charset="0"/>
                <a:cs typeface="Arial" panose="020B0604020202020204" pitchFamily="34" charset="0"/>
              </a:rPr>
              <a:t>Today’s landscape offers windows on the past by allowing us a glimpse into how people lived and used the land through time.</a:t>
            </a:r>
          </a:p>
          <a:p>
            <a:pPr eaLnBrk="1" hangingPunct="1">
              <a:buFont typeface="Arial" panose="020B0604020202020204" pitchFamily="34" charset="0"/>
              <a:buChar char="•"/>
            </a:pPr>
            <a:endParaRPr lang="en-US" altLang="en-US" sz="2400">
              <a:latin typeface="Arial" panose="020B0604020202020204" pitchFamily="34" charset="0"/>
              <a:cs typeface="Arial" panose="020B0604020202020204" pitchFamily="34" charset="0"/>
            </a:endParaRPr>
          </a:p>
          <a:p>
            <a:pPr eaLnBrk="1" hangingPunct="1">
              <a:buFont typeface="Arial" panose="020B0604020202020204" pitchFamily="34" charset="0"/>
              <a:buChar char="•"/>
            </a:pPr>
            <a:r>
              <a:rPr lang="en-US" altLang="en-US" sz="2400">
                <a:latin typeface="Arial" panose="020B0604020202020204" pitchFamily="34" charset="0"/>
                <a:cs typeface="Arial" panose="020B0604020202020204" pitchFamily="34" charset="0"/>
              </a:rPr>
              <a:t>It is a combination of place and space – places where things happened and the spaces in between through which people moved.</a:t>
            </a:r>
          </a:p>
          <a:p>
            <a:pPr eaLnBrk="1" hangingPunct="1">
              <a:buFont typeface="Arial" panose="020B0604020202020204" pitchFamily="34" charset="0"/>
              <a:buChar char="•"/>
            </a:pPr>
            <a:endParaRPr lang="en-US" altLang="en-US" sz="2400">
              <a:latin typeface="Arial" panose="020B0604020202020204" pitchFamily="34" charset="0"/>
              <a:cs typeface="Arial" panose="020B0604020202020204" pitchFamily="34" charset="0"/>
            </a:endParaRPr>
          </a:p>
          <a:p>
            <a:pPr eaLnBrk="1" hangingPunct="1">
              <a:buFont typeface="Arial" panose="020B0604020202020204" pitchFamily="34" charset="0"/>
              <a:buChar char="•"/>
            </a:pPr>
            <a:r>
              <a:rPr lang="en-US" altLang="en-US" sz="2400">
                <a:latin typeface="Arial" panose="020B0604020202020204" pitchFamily="34" charset="0"/>
                <a:cs typeface="Arial" panose="020B0604020202020204" pitchFamily="34" charset="0"/>
              </a:rPr>
              <a:t>Not only has the landscape changed over time, but so too has our perception and appreciation of it.</a:t>
            </a:r>
          </a:p>
          <a:p>
            <a:pPr eaLnBrk="1" hangingPunct="1">
              <a:buFont typeface="Arial" panose="020B0604020202020204" pitchFamily="34" charset="0"/>
              <a:buChar char="•"/>
            </a:pPr>
            <a:endParaRPr lang="en-US" altLang="en-US" sz="2400">
              <a:latin typeface="Arial" panose="020B0604020202020204" pitchFamily="34" charset="0"/>
              <a:cs typeface="Arial" panose="020B0604020202020204" pitchFamily="34" charset="0"/>
            </a:endParaRPr>
          </a:p>
          <a:p>
            <a:pPr eaLnBrk="1" hangingPunct="1">
              <a:buFont typeface="Arial" panose="020B0604020202020204" pitchFamily="34" charset="0"/>
              <a:buChar char="•"/>
            </a:pPr>
            <a:r>
              <a:rPr lang="en-US" altLang="en-US" sz="2400">
                <a:latin typeface="Arial" panose="020B0604020202020204" pitchFamily="34" charset="0"/>
                <a:cs typeface="Arial" panose="020B0604020202020204" pitchFamily="34" charset="0"/>
              </a:rPr>
              <a:t>Before the late eighteenth century, the mountainous areas of Wales were viewed as wasteland when compared with the rich and productive lowlands.</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5" name="Picture 2" descr="furn1">
            <a:extLst>
              <a:ext uri="{FF2B5EF4-FFF2-40B4-BE49-F238E27FC236}">
                <a16:creationId xmlns:a16="http://schemas.microsoft.com/office/drawing/2014/main" id="{1C7187A3-BDCE-4484-A05A-F9815B7620F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5288" y="141288"/>
            <a:ext cx="8424862" cy="6632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3" name="Picture 2" descr="charc">
            <a:extLst>
              <a:ext uri="{FF2B5EF4-FFF2-40B4-BE49-F238E27FC236}">
                <a16:creationId xmlns:a16="http://schemas.microsoft.com/office/drawing/2014/main" id="{A008EFCF-B960-44B1-ABE0-54F46C25B8C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79613" y="-4763"/>
            <a:ext cx="5283200" cy="69119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1" name="Picture 5" descr="industrial_art_10">
            <a:extLst>
              <a:ext uri="{FF2B5EF4-FFF2-40B4-BE49-F238E27FC236}">
                <a16:creationId xmlns:a16="http://schemas.microsoft.com/office/drawing/2014/main" id="{9F6356BD-1AC3-4403-AB59-26B8809564E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0638" y="52388"/>
            <a:ext cx="9153525" cy="65516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49" name="Picture 5" descr="nantyglo_ironworks">
            <a:extLst>
              <a:ext uri="{FF2B5EF4-FFF2-40B4-BE49-F238E27FC236}">
                <a16:creationId xmlns:a16="http://schemas.microsoft.com/office/drawing/2014/main" id="{C22C85B2-5FBE-4E5E-9320-77D0977979A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7950" y="22225"/>
            <a:ext cx="8801100" cy="579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7650" name="Text Box 6">
            <a:extLst>
              <a:ext uri="{FF2B5EF4-FFF2-40B4-BE49-F238E27FC236}">
                <a16:creationId xmlns:a16="http://schemas.microsoft.com/office/drawing/2014/main" id="{7638390F-F61E-41A7-B8AD-8A2B1837B1DB}"/>
              </a:ext>
            </a:extLst>
          </p:cNvPr>
          <p:cNvSpPr txBox="1">
            <a:spLocks noChangeArrowheads="1"/>
          </p:cNvSpPr>
          <p:nvPr/>
        </p:nvSpPr>
        <p:spPr bwMode="auto">
          <a:xfrm>
            <a:off x="1476375" y="5734050"/>
            <a:ext cx="5472113"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Gill Sans MT" panose="020B0502020104020203" pitchFamily="34" charset="0"/>
              </a:defRPr>
            </a:lvl1pPr>
            <a:lvl2pPr marL="742950" indent="-285750">
              <a:defRPr>
                <a:solidFill>
                  <a:schemeClr val="tx1"/>
                </a:solidFill>
                <a:latin typeface="Gill Sans MT" panose="020B0502020104020203" pitchFamily="34" charset="0"/>
              </a:defRPr>
            </a:lvl2pPr>
            <a:lvl3pPr marL="1143000" indent="-228600">
              <a:defRPr>
                <a:solidFill>
                  <a:schemeClr val="tx1"/>
                </a:solidFill>
                <a:latin typeface="Gill Sans MT" panose="020B0502020104020203" pitchFamily="34" charset="0"/>
              </a:defRPr>
            </a:lvl3pPr>
            <a:lvl4pPr marL="1600200" indent="-228600">
              <a:defRPr>
                <a:solidFill>
                  <a:schemeClr val="tx1"/>
                </a:solidFill>
                <a:latin typeface="Gill Sans MT" panose="020B0502020104020203" pitchFamily="34" charset="0"/>
              </a:defRPr>
            </a:lvl4pPr>
            <a:lvl5pPr marL="2057400" indent="-228600">
              <a:defRPr>
                <a:solidFill>
                  <a:schemeClr val="tx1"/>
                </a:solidFill>
                <a:latin typeface="Gill Sans MT" panose="020B0502020104020203" pitchFamily="34" charset="0"/>
              </a:defRPr>
            </a:lvl5pPr>
            <a:lvl6pPr marL="2514600" indent="-228600" defTabSz="457200" eaLnBrk="0" fontAlgn="base" hangingPunct="0">
              <a:spcBef>
                <a:spcPct val="0"/>
              </a:spcBef>
              <a:spcAft>
                <a:spcPct val="0"/>
              </a:spcAft>
              <a:defRPr>
                <a:solidFill>
                  <a:schemeClr val="tx1"/>
                </a:solidFill>
                <a:latin typeface="Gill Sans MT" panose="020B0502020104020203" pitchFamily="34" charset="0"/>
              </a:defRPr>
            </a:lvl6pPr>
            <a:lvl7pPr marL="2971800" indent="-228600" defTabSz="457200" eaLnBrk="0" fontAlgn="base" hangingPunct="0">
              <a:spcBef>
                <a:spcPct val="0"/>
              </a:spcBef>
              <a:spcAft>
                <a:spcPct val="0"/>
              </a:spcAft>
              <a:defRPr>
                <a:solidFill>
                  <a:schemeClr val="tx1"/>
                </a:solidFill>
                <a:latin typeface="Gill Sans MT" panose="020B0502020104020203" pitchFamily="34" charset="0"/>
              </a:defRPr>
            </a:lvl7pPr>
            <a:lvl8pPr marL="3429000" indent="-228600" defTabSz="457200" eaLnBrk="0" fontAlgn="base" hangingPunct="0">
              <a:spcBef>
                <a:spcPct val="0"/>
              </a:spcBef>
              <a:spcAft>
                <a:spcPct val="0"/>
              </a:spcAft>
              <a:defRPr>
                <a:solidFill>
                  <a:schemeClr val="tx1"/>
                </a:solidFill>
                <a:latin typeface="Gill Sans MT" panose="020B0502020104020203" pitchFamily="34" charset="0"/>
              </a:defRPr>
            </a:lvl8pPr>
            <a:lvl9pPr marL="3886200" indent="-228600" defTabSz="457200" eaLnBrk="0" fontAlgn="base" hangingPunct="0">
              <a:spcBef>
                <a:spcPct val="0"/>
              </a:spcBef>
              <a:spcAft>
                <a:spcPct val="0"/>
              </a:spcAft>
              <a:defRPr>
                <a:solidFill>
                  <a:schemeClr val="tx1"/>
                </a:solidFill>
                <a:latin typeface="Gill Sans MT" panose="020B0502020104020203" pitchFamily="34" charset="0"/>
              </a:defRPr>
            </a:lvl9pPr>
          </a:lstStyle>
          <a:p>
            <a:pPr algn="ctr" eaLnBrk="1" hangingPunct="1">
              <a:spcBef>
                <a:spcPct val="50000"/>
              </a:spcBef>
            </a:pPr>
            <a:r>
              <a:rPr lang="en-GB" altLang="en-US">
                <a:latin typeface="Arial" panose="020B0604020202020204" pitchFamily="34" charset="0"/>
                <a:cs typeface="Arial" panose="020B0604020202020204" pitchFamily="34" charset="0"/>
              </a:rPr>
              <a:t>Nant y Glo Iron Works 1832</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7" name="Picture 2">
            <a:extLst>
              <a:ext uri="{FF2B5EF4-FFF2-40B4-BE49-F238E27FC236}">
                <a16:creationId xmlns:a16="http://schemas.microsoft.com/office/drawing/2014/main" id="{4A71A8A4-0706-47AD-A5E2-E63C01A129C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00338" y="0"/>
            <a:ext cx="4994275" cy="3527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9698" name="Picture 3">
            <a:extLst>
              <a:ext uri="{FF2B5EF4-FFF2-40B4-BE49-F238E27FC236}">
                <a16:creationId xmlns:a16="http://schemas.microsoft.com/office/drawing/2014/main" id="{64077DB2-FB76-46B3-9EA0-21796F60C0F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59063" y="3527425"/>
            <a:ext cx="5076825" cy="3384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1" name="Picture 5" descr="industrial_art_02">
            <a:extLst>
              <a:ext uri="{FF2B5EF4-FFF2-40B4-BE49-F238E27FC236}">
                <a16:creationId xmlns:a16="http://schemas.microsoft.com/office/drawing/2014/main" id="{D71FD269-149A-4DED-956D-D902782A429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9388" y="188913"/>
            <a:ext cx="8583612" cy="5651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722" name="Text Box 6">
            <a:extLst>
              <a:ext uri="{FF2B5EF4-FFF2-40B4-BE49-F238E27FC236}">
                <a16:creationId xmlns:a16="http://schemas.microsoft.com/office/drawing/2014/main" id="{5FD731AC-5AF9-433C-899F-4400FBB1A106}"/>
              </a:ext>
            </a:extLst>
          </p:cNvPr>
          <p:cNvSpPr txBox="1">
            <a:spLocks noChangeArrowheads="1"/>
          </p:cNvSpPr>
          <p:nvPr/>
        </p:nvSpPr>
        <p:spPr bwMode="auto">
          <a:xfrm>
            <a:off x="1187450" y="6165850"/>
            <a:ext cx="6840538"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Gill Sans MT" panose="020B0502020104020203" pitchFamily="34" charset="0"/>
              </a:defRPr>
            </a:lvl1pPr>
            <a:lvl2pPr marL="742950" indent="-285750">
              <a:defRPr>
                <a:solidFill>
                  <a:schemeClr val="tx1"/>
                </a:solidFill>
                <a:latin typeface="Gill Sans MT" panose="020B0502020104020203" pitchFamily="34" charset="0"/>
              </a:defRPr>
            </a:lvl2pPr>
            <a:lvl3pPr marL="1143000" indent="-228600">
              <a:defRPr>
                <a:solidFill>
                  <a:schemeClr val="tx1"/>
                </a:solidFill>
                <a:latin typeface="Gill Sans MT" panose="020B0502020104020203" pitchFamily="34" charset="0"/>
              </a:defRPr>
            </a:lvl3pPr>
            <a:lvl4pPr marL="1600200" indent="-228600">
              <a:defRPr>
                <a:solidFill>
                  <a:schemeClr val="tx1"/>
                </a:solidFill>
                <a:latin typeface="Gill Sans MT" panose="020B0502020104020203" pitchFamily="34" charset="0"/>
              </a:defRPr>
            </a:lvl4pPr>
            <a:lvl5pPr marL="2057400" indent="-228600">
              <a:defRPr>
                <a:solidFill>
                  <a:schemeClr val="tx1"/>
                </a:solidFill>
                <a:latin typeface="Gill Sans MT" panose="020B0502020104020203" pitchFamily="34" charset="0"/>
              </a:defRPr>
            </a:lvl5pPr>
            <a:lvl6pPr marL="2514600" indent="-228600" defTabSz="457200" eaLnBrk="0" fontAlgn="base" hangingPunct="0">
              <a:spcBef>
                <a:spcPct val="0"/>
              </a:spcBef>
              <a:spcAft>
                <a:spcPct val="0"/>
              </a:spcAft>
              <a:defRPr>
                <a:solidFill>
                  <a:schemeClr val="tx1"/>
                </a:solidFill>
                <a:latin typeface="Gill Sans MT" panose="020B0502020104020203" pitchFamily="34" charset="0"/>
              </a:defRPr>
            </a:lvl6pPr>
            <a:lvl7pPr marL="2971800" indent="-228600" defTabSz="457200" eaLnBrk="0" fontAlgn="base" hangingPunct="0">
              <a:spcBef>
                <a:spcPct val="0"/>
              </a:spcBef>
              <a:spcAft>
                <a:spcPct val="0"/>
              </a:spcAft>
              <a:defRPr>
                <a:solidFill>
                  <a:schemeClr val="tx1"/>
                </a:solidFill>
                <a:latin typeface="Gill Sans MT" panose="020B0502020104020203" pitchFamily="34" charset="0"/>
              </a:defRPr>
            </a:lvl7pPr>
            <a:lvl8pPr marL="3429000" indent="-228600" defTabSz="457200" eaLnBrk="0" fontAlgn="base" hangingPunct="0">
              <a:spcBef>
                <a:spcPct val="0"/>
              </a:spcBef>
              <a:spcAft>
                <a:spcPct val="0"/>
              </a:spcAft>
              <a:defRPr>
                <a:solidFill>
                  <a:schemeClr val="tx1"/>
                </a:solidFill>
                <a:latin typeface="Gill Sans MT" panose="020B0502020104020203" pitchFamily="34" charset="0"/>
              </a:defRPr>
            </a:lvl8pPr>
            <a:lvl9pPr marL="3886200" indent="-228600" defTabSz="457200" eaLnBrk="0" fontAlgn="base" hangingPunct="0">
              <a:spcBef>
                <a:spcPct val="0"/>
              </a:spcBef>
              <a:spcAft>
                <a:spcPct val="0"/>
              </a:spcAft>
              <a:defRPr>
                <a:solidFill>
                  <a:schemeClr val="tx1"/>
                </a:solidFill>
                <a:latin typeface="Gill Sans MT" panose="020B0502020104020203" pitchFamily="34" charset="0"/>
              </a:defRPr>
            </a:lvl9pPr>
          </a:lstStyle>
          <a:p>
            <a:pPr algn="ctr" eaLnBrk="1" hangingPunct="1">
              <a:spcBef>
                <a:spcPct val="50000"/>
              </a:spcBef>
            </a:pPr>
            <a:r>
              <a:rPr lang="en-GB" altLang="en-US">
                <a:latin typeface="Arial" panose="020B0604020202020204" pitchFamily="34" charset="0"/>
                <a:cs typeface="Arial" panose="020B0604020202020204" pitchFamily="34" charset="0"/>
              </a:rPr>
              <a:t>Rolling Mills 1817</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69" name="Picture 2">
            <a:extLst>
              <a:ext uri="{FF2B5EF4-FFF2-40B4-BE49-F238E27FC236}">
                <a16:creationId xmlns:a16="http://schemas.microsoft.com/office/drawing/2014/main" id="{C6C57A96-2C8B-483F-BB0D-0D269FAF50B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24000" y="-1143000"/>
            <a:ext cx="12192000" cy="9144000"/>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cSld>
  <p:clrMapOvr>
    <a:masterClrMapping/>
  </p:clrMapOvr>
  <p:transition spd="med"/>
  <p:timing>
    <p:tnLst>
      <p:par>
        <p:cTn id="1" dur="indefinite"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7" name="Picture 2">
            <a:extLst>
              <a:ext uri="{FF2B5EF4-FFF2-40B4-BE49-F238E27FC236}">
                <a16:creationId xmlns:a16="http://schemas.microsoft.com/office/drawing/2014/main" id="{5B10D596-077B-4CA2-86DD-9909D18A814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24000" y="-1143000"/>
            <a:ext cx="12192000" cy="9144000"/>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cSld>
  <p:clrMapOvr>
    <a:masterClrMapping/>
  </p:clrMapOvr>
  <p:transition spd="med"/>
  <p:timing>
    <p:tnLst>
      <p:par>
        <p:cTn id="1" dur="indefinite"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5" name="TextBox 1">
            <a:extLst>
              <a:ext uri="{FF2B5EF4-FFF2-40B4-BE49-F238E27FC236}">
                <a16:creationId xmlns:a16="http://schemas.microsoft.com/office/drawing/2014/main" id="{65185F57-8545-4FDC-BAC6-D13972A7EDC0}"/>
              </a:ext>
            </a:extLst>
          </p:cNvPr>
          <p:cNvSpPr txBox="1">
            <a:spLocks noChangeArrowheads="1"/>
          </p:cNvSpPr>
          <p:nvPr/>
        </p:nvSpPr>
        <p:spPr bwMode="auto">
          <a:xfrm>
            <a:off x="179388" y="260350"/>
            <a:ext cx="8713787" cy="5632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Gill Sans MT" panose="020B0502020104020203" pitchFamily="34" charset="0"/>
              </a:defRPr>
            </a:lvl1pPr>
            <a:lvl2pPr marL="742950" indent="-285750">
              <a:defRPr>
                <a:solidFill>
                  <a:schemeClr val="tx1"/>
                </a:solidFill>
                <a:latin typeface="Gill Sans MT" panose="020B0502020104020203" pitchFamily="34" charset="0"/>
              </a:defRPr>
            </a:lvl2pPr>
            <a:lvl3pPr marL="1143000" indent="-228600">
              <a:defRPr>
                <a:solidFill>
                  <a:schemeClr val="tx1"/>
                </a:solidFill>
                <a:latin typeface="Gill Sans MT" panose="020B0502020104020203" pitchFamily="34" charset="0"/>
              </a:defRPr>
            </a:lvl3pPr>
            <a:lvl4pPr marL="1600200" indent="-228600">
              <a:defRPr>
                <a:solidFill>
                  <a:schemeClr val="tx1"/>
                </a:solidFill>
                <a:latin typeface="Gill Sans MT" panose="020B0502020104020203" pitchFamily="34" charset="0"/>
              </a:defRPr>
            </a:lvl4pPr>
            <a:lvl5pPr marL="2057400" indent="-228600">
              <a:defRPr>
                <a:solidFill>
                  <a:schemeClr val="tx1"/>
                </a:solidFill>
                <a:latin typeface="Gill Sans MT" panose="020B0502020104020203" pitchFamily="34" charset="0"/>
              </a:defRPr>
            </a:lvl5pPr>
            <a:lvl6pPr marL="2514600" indent="-228600" defTabSz="457200" eaLnBrk="0" fontAlgn="base" hangingPunct="0">
              <a:spcBef>
                <a:spcPct val="0"/>
              </a:spcBef>
              <a:spcAft>
                <a:spcPct val="0"/>
              </a:spcAft>
              <a:defRPr>
                <a:solidFill>
                  <a:schemeClr val="tx1"/>
                </a:solidFill>
                <a:latin typeface="Gill Sans MT" panose="020B0502020104020203" pitchFamily="34" charset="0"/>
              </a:defRPr>
            </a:lvl6pPr>
            <a:lvl7pPr marL="2971800" indent="-228600" defTabSz="457200" eaLnBrk="0" fontAlgn="base" hangingPunct="0">
              <a:spcBef>
                <a:spcPct val="0"/>
              </a:spcBef>
              <a:spcAft>
                <a:spcPct val="0"/>
              </a:spcAft>
              <a:defRPr>
                <a:solidFill>
                  <a:schemeClr val="tx1"/>
                </a:solidFill>
                <a:latin typeface="Gill Sans MT" panose="020B0502020104020203" pitchFamily="34" charset="0"/>
              </a:defRPr>
            </a:lvl7pPr>
            <a:lvl8pPr marL="3429000" indent="-228600" defTabSz="457200" eaLnBrk="0" fontAlgn="base" hangingPunct="0">
              <a:spcBef>
                <a:spcPct val="0"/>
              </a:spcBef>
              <a:spcAft>
                <a:spcPct val="0"/>
              </a:spcAft>
              <a:defRPr>
                <a:solidFill>
                  <a:schemeClr val="tx1"/>
                </a:solidFill>
                <a:latin typeface="Gill Sans MT" panose="020B0502020104020203" pitchFamily="34" charset="0"/>
              </a:defRPr>
            </a:lvl8pPr>
            <a:lvl9pPr marL="3886200" indent="-228600" defTabSz="457200" eaLnBrk="0" fontAlgn="base" hangingPunct="0">
              <a:spcBef>
                <a:spcPct val="0"/>
              </a:spcBef>
              <a:spcAft>
                <a:spcPct val="0"/>
              </a:spcAft>
              <a:defRPr>
                <a:solidFill>
                  <a:schemeClr val="tx1"/>
                </a:solidFill>
                <a:latin typeface="Gill Sans MT" panose="020B0502020104020203" pitchFamily="34" charset="0"/>
              </a:defRPr>
            </a:lvl9pPr>
          </a:lstStyle>
          <a:p>
            <a:pPr eaLnBrk="1" hangingPunct="1"/>
            <a:r>
              <a:rPr lang="en-GB" altLang="en-US" sz="2400">
                <a:latin typeface="Arial" panose="020B0604020202020204" pitchFamily="34" charset="0"/>
                <a:cs typeface="Arial" panose="020B0604020202020204" pitchFamily="34" charset="0"/>
              </a:rPr>
              <a:t>While the effects of industrialisation were felt in all parts of Wales, industry was localised, notably in Swansea, the heads of the south Wales valleys, and the Greenfield valley of Flintshire. In the ironmaking towns of Glamorgan and Monmouthshire the population grew faster than in almost every other part of Britain as a result of rising birth rates and large-scale migration, primarily from rural Wales. A distinctive working-class society emerged which was to remain largely Welsh-speaking, even in the new industrial towns, until the end of the nineteenth century. Rural areas saw a decline in population, especially in the marginal uplands, as people pursued the opportunities offered by wages and urban communities. In both town and country, there was a rapid expansion in nonconformity, and chapels became familiar features of the Welsh landscape.</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89" name="Picture 2" descr="Image22">
            <a:extLst>
              <a:ext uri="{FF2B5EF4-FFF2-40B4-BE49-F238E27FC236}">
                <a16:creationId xmlns:a16="http://schemas.microsoft.com/office/drawing/2014/main" id="{D67DF931-E4AE-46ED-9ECE-EBB8DB14787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115888"/>
            <a:ext cx="9096375" cy="70215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37" name="Picture 2">
            <a:extLst>
              <a:ext uri="{FF2B5EF4-FFF2-40B4-BE49-F238E27FC236}">
                <a16:creationId xmlns:a16="http://schemas.microsoft.com/office/drawing/2014/main" id="{9B44BBED-D3A6-44D4-A613-730F277B9F6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24000" y="-1143000"/>
            <a:ext cx="12192000" cy="9144000"/>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cSld>
  <p:clrMapOvr>
    <a:masterClrMapping/>
  </p:clrMapOvr>
  <p:transition spd="med"/>
  <p:timing>
    <p:tnLst>
      <p:par>
        <p:cTn id="1" dur="indefinite"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5" name="TextBox 1">
            <a:extLst>
              <a:ext uri="{FF2B5EF4-FFF2-40B4-BE49-F238E27FC236}">
                <a16:creationId xmlns:a16="http://schemas.microsoft.com/office/drawing/2014/main" id="{907C445A-F7F2-48FB-BBDD-F2D61F9E55B7}"/>
              </a:ext>
            </a:extLst>
          </p:cNvPr>
          <p:cNvSpPr txBox="1">
            <a:spLocks noChangeArrowheads="1"/>
          </p:cNvSpPr>
          <p:nvPr/>
        </p:nvSpPr>
        <p:spPr bwMode="auto">
          <a:xfrm>
            <a:off x="179388" y="188913"/>
            <a:ext cx="8856662" cy="7016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Gill Sans MT" panose="020B0502020104020203" pitchFamily="34" charset="0"/>
              </a:defRPr>
            </a:lvl1pPr>
            <a:lvl2pPr marL="742950" indent="-285750">
              <a:defRPr>
                <a:solidFill>
                  <a:schemeClr val="tx1"/>
                </a:solidFill>
                <a:latin typeface="Gill Sans MT" panose="020B0502020104020203" pitchFamily="34" charset="0"/>
              </a:defRPr>
            </a:lvl2pPr>
            <a:lvl3pPr marL="1143000" indent="-228600">
              <a:defRPr>
                <a:solidFill>
                  <a:schemeClr val="tx1"/>
                </a:solidFill>
                <a:latin typeface="Gill Sans MT" panose="020B0502020104020203" pitchFamily="34" charset="0"/>
              </a:defRPr>
            </a:lvl3pPr>
            <a:lvl4pPr marL="1600200" indent="-228600">
              <a:defRPr>
                <a:solidFill>
                  <a:schemeClr val="tx1"/>
                </a:solidFill>
                <a:latin typeface="Gill Sans MT" panose="020B0502020104020203" pitchFamily="34" charset="0"/>
              </a:defRPr>
            </a:lvl4pPr>
            <a:lvl5pPr marL="2057400" indent="-228600">
              <a:defRPr>
                <a:solidFill>
                  <a:schemeClr val="tx1"/>
                </a:solidFill>
                <a:latin typeface="Gill Sans MT" panose="020B0502020104020203" pitchFamily="34" charset="0"/>
              </a:defRPr>
            </a:lvl5pPr>
            <a:lvl6pPr marL="2514600" indent="-228600" defTabSz="457200" eaLnBrk="0" fontAlgn="base" hangingPunct="0">
              <a:spcBef>
                <a:spcPct val="0"/>
              </a:spcBef>
              <a:spcAft>
                <a:spcPct val="0"/>
              </a:spcAft>
              <a:defRPr>
                <a:solidFill>
                  <a:schemeClr val="tx1"/>
                </a:solidFill>
                <a:latin typeface="Gill Sans MT" panose="020B0502020104020203" pitchFamily="34" charset="0"/>
              </a:defRPr>
            </a:lvl6pPr>
            <a:lvl7pPr marL="2971800" indent="-228600" defTabSz="457200" eaLnBrk="0" fontAlgn="base" hangingPunct="0">
              <a:spcBef>
                <a:spcPct val="0"/>
              </a:spcBef>
              <a:spcAft>
                <a:spcPct val="0"/>
              </a:spcAft>
              <a:defRPr>
                <a:solidFill>
                  <a:schemeClr val="tx1"/>
                </a:solidFill>
                <a:latin typeface="Gill Sans MT" panose="020B0502020104020203" pitchFamily="34" charset="0"/>
              </a:defRPr>
            </a:lvl7pPr>
            <a:lvl8pPr marL="3429000" indent="-228600" defTabSz="457200" eaLnBrk="0" fontAlgn="base" hangingPunct="0">
              <a:spcBef>
                <a:spcPct val="0"/>
              </a:spcBef>
              <a:spcAft>
                <a:spcPct val="0"/>
              </a:spcAft>
              <a:defRPr>
                <a:solidFill>
                  <a:schemeClr val="tx1"/>
                </a:solidFill>
                <a:latin typeface="Gill Sans MT" panose="020B0502020104020203" pitchFamily="34" charset="0"/>
              </a:defRPr>
            </a:lvl8pPr>
            <a:lvl9pPr marL="3886200" indent="-228600" defTabSz="457200" eaLnBrk="0" fontAlgn="base" hangingPunct="0">
              <a:spcBef>
                <a:spcPct val="0"/>
              </a:spcBef>
              <a:spcAft>
                <a:spcPct val="0"/>
              </a:spcAft>
              <a:defRPr>
                <a:solidFill>
                  <a:schemeClr val="tx1"/>
                </a:solidFill>
                <a:latin typeface="Gill Sans MT" panose="020B0502020104020203" pitchFamily="34" charset="0"/>
              </a:defRPr>
            </a:lvl9pPr>
          </a:lstStyle>
          <a:p>
            <a:pPr eaLnBrk="1" hangingPunct="1"/>
            <a:r>
              <a:rPr lang="en-GB" altLang="en-US" sz="2400">
                <a:latin typeface="Arial" panose="020B0604020202020204" pitchFamily="34" charset="0"/>
                <a:cs typeface="Arial" panose="020B0604020202020204" pitchFamily="34" charset="0"/>
              </a:rPr>
              <a:t>The industrial-scale smelting of copper was introduced to Britain from Germany in 1584, in the form of a new works near Neath in Glamorgan. From 1717 it was centred on the River Tawe above Swansea, using ore brought across the Bristol Channel: it concentrated on the Swansea side because the quantities of fuel used were greater than the quantities of ore and ships could return to Devon and Cornwall with coal. Thirteen works were established by the early nineteenth century, and soon 90 per cent of Britain’s copper smelting capacity was located within twenty miles of Swansea. There were also smelters for zinc, lead, silver and other metals. Eighteenth-century copperworks did not employ more than a hundred but those established in the early nineteenth century had workforces of over a thousand. At the time of the 1841 census the lower Swansea valley was the largest concentration of population in Wales, housing some 40,000 people divided equally between the mercantile town and its industrial settlements. The valley filled with poisonous fumes and smouldering slag tips.</a:t>
            </a:r>
          </a:p>
          <a:p>
            <a:pPr eaLnBrk="1" hangingPunct="1"/>
            <a:endParaRPr lang="en-US" altLang="en-US"/>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009" name="Picture 2" descr="Aberdyberthi Street in the 1960s.">
            <a:extLst>
              <a:ext uri="{FF2B5EF4-FFF2-40B4-BE49-F238E27FC236}">
                <a16:creationId xmlns:a16="http://schemas.microsoft.com/office/drawing/2014/main" id="{F9EB6ABC-1D87-40CE-A540-510255AEC7F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5288" y="436563"/>
            <a:ext cx="8561387" cy="6421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3010" name="Rectangle 3">
            <a:extLst>
              <a:ext uri="{FF2B5EF4-FFF2-40B4-BE49-F238E27FC236}">
                <a16:creationId xmlns:a16="http://schemas.microsoft.com/office/drawing/2014/main" id="{7B17ED4C-7D88-46D4-9A85-DAC127B2C637}"/>
              </a:ext>
            </a:extLst>
          </p:cNvPr>
          <p:cNvSpPr>
            <a:spLocks noChangeArrowheads="1"/>
          </p:cNvSpPr>
          <p:nvPr/>
        </p:nvSpPr>
        <p:spPr bwMode="auto">
          <a:xfrm>
            <a:off x="323850" y="273050"/>
            <a:ext cx="6335713" cy="603250"/>
          </a:xfrm>
          <a:prstGeom prst="rect">
            <a:avLst/>
          </a:prstGeom>
          <a:noFill/>
          <a:ln>
            <a:noFill/>
          </a:ln>
          <a:effectLst/>
          <a:extLst>
            <a:ext uri="{909E8E84-426E-40DD-AFC4-6F175D3DCCD1}">
              <a14:hiddenFill xmlns:a14="http://schemas.microsoft.com/office/drawing/2010/main">
                <a:solidFill>
                  <a:srgbClr val="00B8FF"/>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defRPr>
                <a:solidFill>
                  <a:schemeClr val="tx1"/>
                </a:solidFill>
                <a:latin typeface="Gill Sans MT" panose="020B0502020104020203" pitchFamily="34" charset="0"/>
              </a:defRPr>
            </a:lvl1pPr>
            <a:lvl2pPr marL="742950" indent="-285750">
              <a:defRPr>
                <a:solidFill>
                  <a:schemeClr val="tx1"/>
                </a:solidFill>
                <a:latin typeface="Gill Sans MT" panose="020B0502020104020203" pitchFamily="34" charset="0"/>
              </a:defRPr>
            </a:lvl2pPr>
            <a:lvl3pPr marL="1143000" indent="-228600">
              <a:defRPr>
                <a:solidFill>
                  <a:schemeClr val="tx1"/>
                </a:solidFill>
                <a:latin typeface="Gill Sans MT" panose="020B0502020104020203" pitchFamily="34" charset="0"/>
              </a:defRPr>
            </a:lvl3pPr>
            <a:lvl4pPr marL="1600200" indent="-228600">
              <a:defRPr>
                <a:solidFill>
                  <a:schemeClr val="tx1"/>
                </a:solidFill>
                <a:latin typeface="Gill Sans MT" panose="020B0502020104020203" pitchFamily="34" charset="0"/>
              </a:defRPr>
            </a:lvl4pPr>
            <a:lvl5pPr marL="2057400" indent="-228600">
              <a:defRPr>
                <a:solidFill>
                  <a:schemeClr val="tx1"/>
                </a:solidFill>
                <a:latin typeface="Gill Sans MT" panose="020B0502020104020203" pitchFamily="34" charset="0"/>
              </a:defRPr>
            </a:lvl5pPr>
            <a:lvl6pPr marL="2514600" indent="-228600" defTabSz="457200" eaLnBrk="0" fontAlgn="base" hangingPunct="0">
              <a:spcBef>
                <a:spcPct val="0"/>
              </a:spcBef>
              <a:spcAft>
                <a:spcPct val="0"/>
              </a:spcAft>
              <a:defRPr>
                <a:solidFill>
                  <a:schemeClr val="tx1"/>
                </a:solidFill>
                <a:latin typeface="Gill Sans MT" panose="020B0502020104020203" pitchFamily="34" charset="0"/>
              </a:defRPr>
            </a:lvl6pPr>
            <a:lvl7pPr marL="2971800" indent="-228600" defTabSz="457200" eaLnBrk="0" fontAlgn="base" hangingPunct="0">
              <a:spcBef>
                <a:spcPct val="0"/>
              </a:spcBef>
              <a:spcAft>
                <a:spcPct val="0"/>
              </a:spcAft>
              <a:defRPr>
                <a:solidFill>
                  <a:schemeClr val="tx1"/>
                </a:solidFill>
                <a:latin typeface="Gill Sans MT" panose="020B0502020104020203" pitchFamily="34" charset="0"/>
              </a:defRPr>
            </a:lvl7pPr>
            <a:lvl8pPr marL="3429000" indent="-228600" defTabSz="457200" eaLnBrk="0" fontAlgn="base" hangingPunct="0">
              <a:spcBef>
                <a:spcPct val="0"/>
              </a:spcBef>
              <a:spcAft>
                <a:spcPct val="0"/>
              </a:spcAft>
              <a:defRPr>
                <a:solidFill>
                  <a:schemeClr val="tx1"/>
                </a:solidFill>
                <a:latin typeface="Gill Sans MT" panose="020B0502020104020203" pitchFamily="34" charset="0"/>
              </a:defRPr>
            </a:lvl8pPr>
            <a:lvl9pPr marL="3886200" indent="-228600" defTabSz="457200" eaLnBrk="0" fontAlgn="base" hangingPunct="0">
              <a:spcBef>
                <a:spcPct val="0"/>
              </a:spcBef>
              <a:spcAft>
                <a:spcPct val="0"/>
              </a:spcAft>
              <a:defRPr>
                <a:solidFill>
                  <a:schemeClr val="tx1"/>
                </a:solidFill>
                <a:latin typeface="Gill Sans MT" panose="020B0502020104020203" pitchFamily="34" charset="0"/>
              </a:defRPr>
            </a:lvl9pPr>
          </a:lstStyle>
          <a:p>
            <a:pPr eaLnBrk="1" hangingPunct="1">
              <a:lnSpc>
                <a:spcPct val="93000"/>
              </a:lnSpc>
              <a:buClr>
                <a:srgbClr val="000000"/>
              </a:buClr>
              <a:buSzPct val="100000"/>
              <a:buFont typeface="Arial" panose="020B0604020202020204" pitchFamily="34" charset="0"/>
              <a:buNone/>
            </a:pPr>
            <a:r>
              <a:rPr lang="en-GB" altLang="en-US">
                <a:latin typeface="Arial" panose="020B0604020202020204" pitchFamily="34" charset="0"/>
                <a:cs typeface="Arial" panose="020B0604020202020204" pitchFamily="34" charset="0"/>
              </a:rPr>
              <a:t>Aberdyberthi Street in the 1960s - dominated by the vast bulk of the Hafod Copperworks waste tip. </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7" name="TextBox 1">
            <a:extLst>
              <a:ext uri="{FF2B5EF4-FFF2-40B4-BE49-F238E27FC236}">
                <a16:creationId xmlns:a16="http://schemas.microsoft.com/office/drawing/2014/main" id="{EA92D49A-DF6B-412F-BD79-1810FDB42548}"/>
              </a:ext>
            </a:extLst>
          </p:cNvPr>
          <p:cNvSpPr txBox="1">
            <a:spLocks noChangeArrowheads="1"/>
          </p:cNvSpPr>
          <p:nvPr/>
        </p:nvSpPr>
        <p:spPr bwMode="auto">
          <a:xfrm>
            <a:off x="179388" y="188913"/>
            <a:ext cx="8713787" cy="80946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Gill Sans MT" panose="020B0502020104020203" pitchFamily="34" charset="0"/>
              </a:defRPr>
            </a:lvl1pPr>
            <a:lvl2pPr marL="742950" indent="-285750">
              <a:defRPr>
                <a:solidFill>
                  <a:schemeClr val="tx1"/>
                </a:solidFill>
                <a:latin typeface="Gill Sans MT" panose="020B0502020104020203" pitchFamily="34" charset="0"/>
              </a:defRPr>
            </a:lvl2pPr>
            <a:lvl3pPr marL="1143000" indent="-228600">
              <a:defRPr>
                <a:solidFill>
                  <a:schemeClr val="tx1"/>
                </a:solidFill>
                <a:latin typeface="Gill Sans MT" panose="020B0502020104020203" pitchFamily="34" charset="0"/>
              </a:defRPr>
            </a:lvl3pPr>
            <a:lvl4pPr marL="1600200" indent="-228600">
              <a:defRPr>
                <a:solidFill>
                  <a:schemeClr val="tx1"/>
                </a:solidFill>
                <a:latin typeface="Gill Sans MT" panose="020B0502020104020203" pitchFamily="34" charset="0"/>
              </a:defRPr>
            </a:lvl4pPr>
            <a:lvl5pPr marL="2057400" indent="-228600">
              <a:defRPr>
                <a:solidFill>
                  <a:schemeClr val="tx1"/>
                </a:solidFill>
                <a:latin typeface="Gill Sans MT" panose="020B0502020104020203" pitchFamily="34" charset="0"/>
              </a:defRPr>
            </a:lvl5pPr>
            <a:lvl6pPr marL="2514600" indent="-228600" defTabSz="457200" eaLnBrk="0" fontAlgn="base" hangingPunct="0">
              <a:spcBef>
                <a:spcPct val="0"/>
              </a:spcBef>
              <a:spcAft>
                <a:spcPct val="0"/>
              </a:spcAft>
              <a:defRPr>
                <a:solidFill>
                  <a:schemeClr val="tx1"/>
                </a:solidFill>
                <a:latin typeface="Gill Sans MT" panose="020B0502020104020203" pitchFamily="34" charset="0"/>
              </a:defRPr>
            </a:lvl6pPr>
            <a:lvl7pPr marL="2971800" indent="-228600" defTabSz="457200" eaLnBrk="0" fontAlgn="base" hangingPunct="0">
              <a:spcBef>
                <a:spcPct val="0"/>
              </a:spcBef>
              <a:spcAft>
                <a:spcPct val="0"/>
              </a:spcAft>
              <a:defRPr>
                <a:solidFill>
                  <a:schemeClr val="tx1"/>
                </a:solidFill>
                <a:latin typeface="Gill Sans MT" panose="020B0502020104020203" pitchFamily="34" charset="0"/>
              </a:defRPr>
            </a:lvl7pPr>
            <a:lvl8pPr marL="3429000" indent="-228600" defTabSz="457200" eaLnBrk="0" fontAlgn="base" hangingPunct="0">
              <a:spcBef>
                <a:spcPct val="0"/>
              </a:spcBef>
              <a:spcAft>
                <a:spcPct val="0"/>
              </a:spcAft>
              <a:defRPr>
                <a:solidFill>
                  <a:schemeClr val="tx1"/>
                </a:solidFill>
                <a:latin typeface="Gill Sans MT" panose="020B0502020104020203" pitchFamily="34" charset="0"/>
              </a:defRPr>
            </a:lvl8pPr>
            <a:lvl9pPr marL="3886200" indent="-228600" defTabSz="457200" eaLnBrk="0" fontAlgn="base" hangingPunct="0">
              <a:spcBef>
                <a:spcPct val="0"/>
              </a:spcBef>
              <a:spcAft>
                <a:spcPct val="0"/>
              </a:spcAft>
              <a:defRPr>
                <a:solidFill>
                  <a:schemeClr val="tx1"/>
                </a:solidFill>
                <a:latin typeface="Gill Sans MT" panose="020B0502020104020203" pitchFamily="34" charset="0"/>
              </a:defRPr>
            </a:lvl9pPr>
          </a:lstStyle>
          <a:p>
            <a:pPr eaLnBrk="1" hangingPunct="1"/>
            <a:r>
              <a:rPr lang="en-GB" altLang="en-US" sz="2000">
                <a:latin typeface="Arial" panose="020B0604020202020204" pitchFamily="34" charset="0"/>
                <a:cs typeface="Arial" panose="020B0604020202020204" pitchFamily="34" charset="0"/>
              </a:rPr>
              <a:t>Think of a single Victorian house anywhere in south Wales, one of millions which have survived for a century or more (even CADW are interested in them now!). The basic pattern was two rooms up, two rooms down, with a back extension to accommodate kitchen, scullery etc; and possibly an attic for storage or to house a child. Stone was the main building material, with brick ornaments (changed later to brick), but this was only the beginning of the materials, and the skills, which went into its construction. The extent of elaboration varied, of course, with the social class of the occupant, with many having one bay window by the end of the century. Outside there could be intricate iron railings on the garden wall, quarry tiles on the front path, a front door with more or less complex mouldings surrounding stained-glass panels, wrought-iron guttering, stone sills and pillars. Or of course the whole of the outside could be plain with direct access to the pavement from the plain wooden front door. Inside there could be moulded plaster cornices, hand or machined-turned wooden doors, windows, skirting boards, dado rails, heavy patterned wallpaper, marble or imitation-marble fireplaces, ornamented mirrors, turned newel posts,  polished </a:t>
            </a:r>
          </a:p>
          <a:p>
            <a:pPr eaLnBrk="1" hangingPunct="1"/>
            <a:endParaRPr lang="en-GB" altLang="en-US" sz="2000"/>
          </a:p>
          <a:p>
            <a:pPr eaLnBrk="1" hangingPunct="1"/>
            <a:endParaRPr lang="en-GB" altLang="en-US" sz="2000"/>
          </a:p>
          <a:p>
            <a:pPr eaLnBrk="1" hangingPunct="1"/>
            <a:endParaRPr lang="en-GB" altLang="en-US" sz="2000"/>
          </a:p>
          <a:p>
            <a:pPr eaLnBrk="1" hangingPunct="1"/>
            <a:endParaRPr lang="en-GB" altLang="en-US" sz="2000"/>
          </a:p>
          <a:p>
            <a:pPr eaLnBrk="1" hangingPunct="1"/>
            <a:endParaRPr lang="en-GB" altLang="en-US" sz="2000"/>
          </a:p>
          <a:p>
            <a:pPr eaLnBrk="1" hangingPunct="1"/>
            <a:endParaRPr lang="en-GB" altLang="en-US" sz="2000"/>
          </a:p>
          <a:p>
            <a:pPr eaLnBrk="1" hangingPunct="1"/>
            <a:endParaRPr lang="en-GB" altLang="en-US" sz="2000"/>
          </a:p>
          <a:p>
            <a:pPr eaLnBrk="1" hangingPunct="1"/>
            <a:endParaRPr lang="en-GB" altLang="en-US" sz="2000">
              <a:latin typeface="Arial" panose="020B0604020202020204" pitchFamily="34" charset="0"/>
              <a:cs typeface="Arial" panose="020B0604020202020204" pitchFamily="34" charset="0"/>
            </a:endParaRPr>
          </a:p>
          <a:p>
            <a:pPr eaLnBrk="1" hangingPunct="1"/>
            <a:endParaRPr lang="en-US" altLang="en-US" sz="2000"/>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6081" name="Picture 5" descr="industrial_art_03">
            <a:extLst>
              <a:ext uri="{FF2B5EF4-FFF2-40B4-BE49-F238E27FC236}">
                <a16:creationId xmlns:a16="http://schemas.microsoft.com/office/drawing/2014/main" id="{91DCD052-9269-4420-83A5-E7AE3CA2208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0825" y="34925"/>
            <a:ext cx="8407400" cy="5688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6082" name="Text Box 6">
            <a:extLst>
              <a:ext uri="{FF2B5EF4-FFF2-40B4-BE49-F238E27FC236}">
                <a16:creationId xmlns:a16="http://schemas.microsoft.com/office/drawing/2014/main" id="{0E198E2B-6DEB-4567-A60B-EE57C7DE99E7}"/>
              </a:ext>
            </a:extLst>
          </p:cNvPr>
          <p:cNvSpPr txBox="1">
            <a:spLocks noChangeArrowheads="1"/>
          </p:cNvSpPr>
          <p:nvPr/>
        </p:nvSpPr>
        <p:spPr bwMode="auto">
          <a:xfrm>
            <a:off x="1258888" y="5661025"/>
            <a:ext cx="65532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Gill Sans MT" panose="020B0502020104020203" pitchFamily="34" charset="0"/>
              </a:defRPr>
            </a:lvl1pPr>
            <a:lvl2pPr marL="742950" indent="-285750">
              <a:defRPr>
                <a:solidFill>
                  <a:schemeClr val="tx1"/>
                </a:solidFill>
                <a:latin typeface="Gill Sans MT" panose="020B0502020104020203" pitchFamily="34" charset="0"/>
              </a:defRPr>
            </a:lvl2pPr>
            <a:lvl3pPr marL="1143000" indent="-228600">
              <a:defRPr>
                <a:solidFill>
                  <a:schemeClr val="tx1"/>
                </a:solidFill>
                <a:latin typeface="Gill Sans MT" panose="020B0502020104020203" pitchFamily="34" charset="0"/>
              </a:defRPr>
            </a:lvl3pPr>
            <a:lvl4pPr marL="1600200" indent="-228600">
              <a:defRPr>
                <a:solidFill>
                  <a:schemeClr val="tx1"/>
                </a:solidFill>
                <a:latin typeface="Gill Sans MT" panose="020B0502020104020203" pitchFamily="34" charset="0"/>
              </a:defRPr>
            </a:lvl4pPr>
            <a:lvl5pPr marL="2057400" indent="-228600">
              <a:defRPr>
                <a:solidFill>
                  <a:schemeClr val="tx1"/>
                </a:solidFill>
                <a:latin typeface="Gill Sans MT" panose="020B0502020104020203" pitchFamily="34" charset="0"/>
              </a:defRPr>
            </a:lvl5pPr>
            <a:lvl6pPr marL="2514600" indent="-228600" defTabSz="457200" eaLnBrk="0" fontAlgn="base" hangingPunct="0">
              <a:spcBef>
                <a:spcPct val="0"/>
              </a:spcBef>
              <a:spcAft>
                <a:spcPct val="0"/>
              </a:spcAft>
              <a:defRPr>
                <a:solidFill>
                  <a:schemeClr val="tx1"/>
                </a:solidFill>
                <a:latin typeface="Gill Sans MT" panose="020B0502020104020203" pitchFamily="34" charset="0"/>
              </a:defRPr>
            </a:lvl6pPr>
            <a:lvl7pPr marL="2971800" indent="-228600" defTabSz="457200" eaLnBrk="0" fontAlgn="base" hangingPunct="0">
              <a:spcBef>
                <a:spcPct val="0"/>
              </a:spcBef>
              <a:spcAft>
                <a:spcPct val="0"/>
              </a:spcAft>
              <a:defRPr>
                <a:solidFill>
                  <a:schemeClr val="tx1"/>
                </a:solidFill>
                <a:latin typeface="Gill Sans MT" panose="020B0502020104020203" pitchFamily="34" charset="0"/>
              </a:defRPr>
            </a:lvl7pPr>
            <a:lvl8pPr marL="3429000" indent="-228600" defTabSz="457200" eaLnBrk="0" fontAlgn="base" hangingPunct="0">
              <a:spcBef>
                <a:spcPct val="0"/>
              </a:spcBef>
              <a:spcAft>
                <a:spcPct val="0"/>
              </a:spcAft>
              <a:defRPr>
                <a:solidFill>
                  <a:schemeClr val="tx1"/>
                </a:solidFill>
                <a:latin typeface="Gill Sans MT" panose="020B0502020104020203" pitchFamily="34" charset="0"/>
              </a:defRPr>
            </a:lvl8pPr>
            <a:lvl9pPr marL="3886200" indent="-228600" defTabSz="457200" eaLnBrk="0" fontAlgn="base" hangingPunct="0">
              <a:spcBef>
                <a:spcPct val="0"/>
              </a:spcBef>
              <a:spcAft>
                <a:spcPct val="0"/>
              </a:spcAft>
              <a:defRPr>
                <a:solidFill>
                  <a:schemeClr val="tx1"/>
                </a:solidFill>
                <a:latin typeface="Gill Sans MT" panose="020B0502020104020203" pitchFamily="34" charset="0"/>
              </a:defRPr>
            </a:lvl9pPr>
          </a:lstStyle>
          <a:p>
            <a:pPr algn="ctr" eaLnBrk="1" hangingPunct="1">
              <a:spcBef>
                <a:spcPct val="50000"/>
              </a:spcBef>
            </a:pPr>
            <a:r>
              <a:rPr lang="en-GB" altLang="en-US">
                <a:latin typeface="Arial" panose="020B0604020202020204" pitchFamily="34" charset="0"/>
                <a:cs typeface="Arial" panose="020B0604020202020204" pitchFamily="34" charset="0"/>
              </a:rPr>
              <a:t>Abertillery Tin Plate Works 1854</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29" name="TextBox 1">
            <a:extLst>
              <a:ext uri="{FF2B5EF4-FFF2-40B4-BE49-F238E27FC236}">
                <a16:creationId xmlns:a16="http://schemas.microsoft.com/office/drawing/2014/main" id="{A6253E50-1AF3-46FA-B23F-D70C7D3C5B2F}"/>
              </a:ext>
            </a:extLst>
          </p:cNvPr>
          <p:cNvSpPr txBox="1">
            <a:spLocks noChangeArrowheads="1"/>
          </p:cNvSpPr>
          <p:nvPr/>
        </p:nvSpPr>
        <p:spPr bwMode="auto">
          <a:xfrm>
            <a:off x="179388" y="188913"/>
            <a:ext cx="8785225" cy="7016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Gill Sans MT" panose="020B0502020104020203" pitchFamily="34" charset="0"/>
              </a:defRPr>
            </a:lvl1pPr>
            <a:lvl2pPr marL="742950" indent="-285750">
              <a:defRPr>
                <a:solidFill>
                  <a:schemeClr val="tx1"/>
                </a:solidFill>
                <a:latin typeface="Gill Sans MT" panose="020B0502020104020203" pitchFamily="34" charset="0"/>
              </a:defRPr>
            </a:lvl2pPr>
            <a:lvl3pPr marL="1143000" indent="-228600">
              <a:defRPr>
                <a:solidFill>
                  <a:schemeClr val="tx1"/>
                </a:solidFill>
                <a:latin typeface="Gill Sans MT" panose="020B0502020104020203" pitchFamily="34" charset="0"/>
              </a:defRPr>
            </a:lvl3pPr>
            <a:lvl4pPr marL="1600200" indent="-228600">
              <a:defRPr>
                <a:solidFill>
                  <a:schemeClr val="tx1"/>
                </a:solidFill>
                <a:latin typeface="Gill Sans MT" panose="020B0502020104020203" pitchFamily="34" charset="0"/>
              </a:defRPr>
            </a:lvl4pPr>
            <a:lvl5pPr marL="2057400" indent="-228600">
              <a:defRPr>
                <a:solidFill>
                  <a:schemeClr val="tx1"/>
                </a:solidFill>
                <a:latin typeface="Gill Sans MT" panose="020B0502020104020203" pitchFamily="34" charset="0"/>
              </a:defRPr>
            </a:lvl5pPr>
            <a:lvl6pPr marL="2514600" indent="-228600" defTabSz="457200" eaLnBrk="0" fontAlgn="base" hangingPunct="0">
              <a:spcBef>
                <a:spcPct val="0"/>
              </a:spcBef>
              <a:spcAft>
                <a:spcPct val="0"/>
              </a:spcAft>
              <a:defRPr>
                <a:solidFill>
                  <a:schemeClr val="tx1"/>
                </a:solidFill>
                <a:latin typeface="Gill Sans MT" panose="020B0502020104020203" pitchFamily="34" charset="0"/>
              </a:defRPr>
            </a:lvl6pPr>
            <a:lvl7pPr marL="2971800" indent="-228600" defTabSz="457200" eaLnBrk="0" fontAlgn="base" hangingPunct="0">
              <a:spcBef>
                <a:spcPct val="0"/>
              </a:spcBef>
              <a:spcAft>
                <a:spcPct val="0"/>
              </a:spcAft>
              <a:defRPr>
                <a:solidFill>
                  <a:schemeClr val="tx1"/>
                </a:solidFill>
                <a:latin typeface="Gill Sans MT" panose="020B0502020104020203" pitchFamily="34" charset="0"/>
              </a:defRPr>
            </a:lvl7pPr>
            <a:lvl8pPr marL="3429000" indent="-228600" defTabSz="457200" eaLnBrk="0" fontAlgn="base" hangingPunct="0">
              <a:spcBef>
                <a:spcPct val="0"/>
              </a:spcBef>
              <a:spcAft>
                <a:spcPct val="0"/>
              </a:spcAft>
              <a:defRPr>
                <a:solidFill>
                  <a:schemeClr val="tx1"/>
                </a:solidFill>
                <a:latin typeface="Gill Sans MT" panose="020B0502020104020203" pitchFamily="34" charset="0"/>
              </a:defRPr>
            </a:lvl8pPr>
            <a:lvl9pPr marL="3886200" indent="-228600" defTabSz="457200" eaLnBrk="0" fontAlgn="base" hangingPunct="0">
              <a:spcBef>
                <a:spcPct val="0"/>
              </a:spcBef>
              <a:spcAft>
                <a:spcPct val="0"/>
              </a:spcAft>
              <a:defRPr>
                <a:solidFill>
                  <a:schemeClr val="tx1"/>
                </a:solidFill>
                <a:latin typeface="Gill Sans MT" panose="020B0502020104020203" pitchFamily="34" charset="0"/>
              </a:defRPr>
            </a:lvl9pPr>
          </a:lstStyle>
          <a:p>
            <a:pPr eaLnBrk="1" hangingPunct="1"/>
            <a:r>
              <a:rPr lang="en-GB" altLang="en-US" sz="2400">
                <a:latin typeface="Arial" panose="020B0604020202020204" pitchFamily="34" charset="0"/>
                <a:cs typeface="Arial" panose="020B0604020202020204" pitchFamily="34" charset="0"/>
              </a:rPr>
              <a:t>The tin plate industry was well suited to gradual expansion as it was usual to add single mills, tinning sets, and ancillary plant as capital and trading conditions allowed. There were only two real limitations to expansion. Firstly, existing plant layouts might result in there being inadequate room to expand portions of the plant to maintain a cost-effective production flow from one department to the next. Secondly the number of mills was limited by the capacity of the mill engine – downstream plant could only be added if there was sufficient mill capacity to roll the sheets which formed the raw material of all subsequent operations. The solution was either a larger mill engine which was a major investment and whose replacement would completely halt the entire works for a period, or the building of an extension to house a second engine and its mills. Mills were arranged symmetrically either side of the mill engine and whilst it was preferable to have the same number of mills on each side of the engine in order to balance the stresses placed on the engine, this was not always possible.</a:t>
            </a:r>
          </a:p>
          <a:p>
            <a:pPr eaLnBrk="1" hangingPunct="1"/>
            <a:endParaRPr lang="en-US" altLang="en-US"/>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9153" name="Picture 2" descr="Melingriffith3">
            <a:extLst>
              <a:ext uri="{FF2B5EF4-FFF2-40B4-BE49-F238E27FC236}">
                <a16:creationId xmlns:a16="http://schemas.microsoft.com/office/drawing/2014/main" id="{65F2DEAA-C6E1-4C44-8FF2-803B992B283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0825" y="390525"/>
            <a:ext cx="8683625" cy="5400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1" name="Rectangle 5">
            <a:extLst>
              <a:ext uri="{FF2B5EF4-FFF2-40B4-BE49-F238E27FC236}">
                <a16:creationId xmlns:a16="http://schemas.microsoft.com/office/drawing/2014/main" id="{7E6C1B55-DED8-402E-B5CD-71C324A09C90}"/>
              </a:ext>
            </a:extLst>
          </p:cNvPr>
          <p:cNvSpPr>
            <a:spLocks noChangeArrowheads="1"/>
          </p:cNvSpPr>
          <p:nvPr/>
        </p:nvSpPr>
        <p:spPr bwMode="auto">
          <a:xfrm>
            <a:off x="2484438" y="1958975"/>
            <a:ext cx="4824412" cy="15684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defRPr>
                <a:solidFill>
                  <a:schemeClr val="tx1"/>
                </a:solidFill>
                <a:latin typeface="Gill Sans MT" panose="020B0502020104020203" pitchFamily="34" charset="0"/>
              </a:defRPr>
            </a:lvl1pPr>
            <a:lvl2pPr marL="742950" indent="-285750">
              <a:defRPr>
                <a:solidFill>
                  <a:schemeClr val="tx1"/>
                </a:solidFill>
                <a:latin typeface="Gill Sans MT" panose="020B0502020104020203" pitchFamily="34" charset="0"/>
              </a:defRPr>
            </a:lvl2pPr>
            <a:lvl3pPr marL="1143000" indent="-228600">
              <a:defRPr>
                <a:solidFill>
                  <a:schemeClr val="tx1"/>
                </a:solidFill>
                <a:latin typeface="Gill Sans MT" panose="020B0502020104020203" pitchFamily="34" charset="0"/>
              </a:defRPr>
            </a:lvl3pPr>
            <a:lvl4pPr marL="1600200" indent="-228600">
              <a:defRPr>
                <a:solidFill>
                  <a:schemeClr val="tx1"/>
                </a:solidFill>
                <a:latin typeface="Gill Sans MT" panose="020B0502020104020203" pitchFamily="34" charset="0"/>
              </a:defRPr>
            </a:lvl4pPr>
            <a:lvl5pPr marL="2057400" indent="-228600">
              <a:defRPr>
                <a:solidFill>
                  <a:schemeClr val="tx1"/>
                </a:solidFill>
                <a:latin typeface="Gill Sans MT" panose="020B0502020104020203" pitchFamily="34" charset="0"/>
              </a:defRPr>
            </a:lvl5pPr>
            <a:lvl6pPr marL="2514600" indent="-228600" defTabSz="457200" eaLnBrk="0" fontAlgn="base" hangingPunct="0">
              <a:spcBef>
                <a:spcPct val="0"/>
              </a:spcBef>
              <a:spcAft>
                <a:spcPct val="0"/>
              </a:spcAft>
              <a:defRPr>
                <a:solidFill>
                  <a:schemeClr val="tx1"/>
                </a:solidFill>
                <a:latin typeface="Gill Sans MT" panose="020B0502020104020203" pitchFamily="34" charset="0"/>
              </a:defRPr>
            </a:lvl6pPr>
            <a:lvl7pPr marL="2971800" indent="-228600" defTabSz="457200" eaLnBrk="0" fontAlgn="base" hangingPunct="0">
              <a:spcBef>
                <a:spcPct val="0"/>
              </a:spcBef>
              <a:spcAft>
                <a:spcPct val="0"/>
              </a:spcAft>
              <a:defRPr>
                <a:solidFill>
                  <a:schemeClr val="tx1"/>
                </a:solidFill>
                <a:latin typeface="Gill Sans MT" panose="020B0502020104020203" pitchFamily="34" charset="0"/>
              </a:defRPr>
            </a:lvl7pPr>
            <a:lvl8pPr marL="3429000" indent="-228600" defTabSz="457200" eaLnBrk="0" fontAlgn="base" hangingPunct="0">
              <a:spcBef>
                <a:spcPct val="0"/>
              </a:spcBef>
              <a:spcAft>
                <a:spcPct val="0"/>
              </a:spcAft>
              <a:defRPr>
                <a:solidFill>
                  <a:schemeClr val="tx1"/>
                </a:solidFill>
                <a:latin typeface="Gill Sans MT" panose="020B0502020104020203" pitchFamily="34" charset="0"/>
              </a:defRPr>
            </a:lvl8pPr>
            <a:lvl9pPr marL="3886200" indent="-228600" defTabSz="457200" eaLnBrk="0" fontAlgn="base" hangingPunct="0">
              <a:spcBef>
                <a:spcPct val="0"/>
              </a:spcBef>
              <a:spcAft>
                <a:spcPct val="0"/>
              </a:spcAft>
              <a:defRPr>
                <a:solidFill>
                  <a:schemeClr val="tx1"/>
                </a:solidFill>
                <a:latin typeface="Gill Sans MT" panose="020B0502020104020203" pitchFamily="34" charset="0"/>
              </a:defRPr>
            </a:lvl9pPr>
          </a:lstStyle>
          <a:p>
            <a:pPr algn="ctr" eaLnBrk="1" hangingPunct="1"/>
            <a:r>
              <a:rPr lang="en-GB" altLang="en-US" sz="2400" i="1">
                <a:solidFill>
                  <a:srgbClr val="000000"/>
                </a:solidFill>
                <a:latin typeface="Arial" panose="020B0604020202020204" pitchFamily="34" charset="0"/>
                <a:cs typeface="Times New Roman" panose="02020603050405020304" pitchFamily="18" charset="0"/>
              </a:rPr>
              <a:t>Age Range of Female Employees at Kidwelly</a:t>
            </a:r>
            <a:br>
              <a:rPr lang="en-GB" altLang="en-US" sz="2400" i="1">
                <a:solidFill>
                  <a:srgbClr val="000000"/>
                </a:solidFill>
                <a:latin typeface="Arial" panose="020B0604020202020204" pitchFamily="34" charset="0"/>
                <a:cs typeface="Times New Roman" panose="02020603050405020304" pitchFamily="18" charset="0"/>
              </a:rPr>
            </a:br>
            <a:r>
              <a:rPr lang="en-GB" altLang="en-US" sz="2400" i="1">
                <a:solidFill>
                  <a:srgbClr val="000000"/>
                </a:solidFill>
                <a:latin typeface="Arial" panose="020B0604020202020204" pitchFamily="34" charset="0"/>
                <a:cs typeface="Times New Roman" panose="02020603050405020304" pitchFamily="18" charset="0"/>
              </a:rPr>
              <a:t>Tinworks</a:t>
            </a:r>
            <a:r>
              <a:rPr lang="en-GB" altLang="en-US" sz="2400">
                <a:solidFill>
                  <a:srgbClr val="000000"/>
                </a:solidFill>
                <a:latin typeface="Arial" panose="020B0604020202020204" pitchFamily="34" charset="0"/>
                <a:cs typeface="Times New Roman" panose="02020603050405020304" pitchFamily="18" charset="0"/>
              </a:rPr>
              <a:t> 1881</a:t>
            </a:r>
            <a:endParaRPr lang="en-GB" altLang="en-US" sz="2400">
              <a:latin typeface="Arial" panose="020B0604020202020204" pitchFamily="34" charset="0"/>
              <a:cs typeface="Arial" panose="020B0604020202020204" pitchFamily="34" charset="0"/>
            </a:endParaRPr>
          </a:p>
          <a:p>
            <a:pPr algn="ctr" eaLnBrk="1" hangingPunct="1"/>
            <a:endParaRPr lang="en-GB" altLang="en-US" sz="2400">
              <a:latin typeface="Arial" panose="020B0604020202020204" pitchFamily="34" charset="0"/>
              <a:cs typeface="Arial" panose="020B0604020202020204" pitchFamily="34" charset="0"/>
            </a:endParaRPr>
          </a:p>
        </p:txBody>
      </p:sp>
      <p:graphicFrame>
        <p:nvGraphicFramePr>
          <p:cNvPr id="121911" name="Group 55">
            <a:extLst>
              <a:ext uri="{FF2B5EF4-FFF2-40B4-BE49-F238E27FC236}">
                <a16:creationId xmlns:a16="http://schemas.microsoft.com/office/drawing/2014/main" id="{15348133-501E-452A-BF03-F72CD6CA866A}"/>
              </a:ext>
            </a:extLst>
          </p:cNvPr>
          <p:cNvGraphicFramePr>
            <a:graphicFrameLocks noGrp="1"/>
          </p:cNvGraphicFramePr>
          <p:nvPr/>
        </p:nvGraphicFramePr>
        <p:xfrm>
          <a:off x="1331913" y="3108325"/>
          <a:ext cx="7200900" cy="2286000"/>
        </p:xfrm>
        <a:graphic>
          <a:graphicData uri="http://schemas.openxmlformats.org/drawingml/2006/table">
            <a:tbl>
              <a:tblPr/>
              <a:tblGrid>
                <a:gridCol w="1800225">
                  <a:extLst>
                    <a:ext uri="{9D8B030D-6E8A-4147-A177-3AD203B41FA5}">
                      <a16:colId xmlns:a16="http://schemas.microsoft.com/office/drawing/2014/main" val="20000"/>
                    </a:ext>
                  </a:extLst>
                </a:gridCol>
                <a:gridCol w="1800225">
                  <a:extLst>
                    <a:ext uri="{9D8B030D-6E8A-4147-A177-3AD203B41FA5}">
                      <a16:colId xmlns:a16="http://schemas.microsoft.com/office/drawing/2014/main" val="20001"/>
                    </a:ext>
                  </a:extLst>
                </a:gridCol>
                <a:gridCol w="1800225">
                  <a:extLst>
                    <a:ext uri="{9D8B030D-6E8A-4147-A177-3AD203B41FA5}">
                      <a16:colId xmlns:a16="http://schemas.microsoft.com/office/drawing/2014/main" val="20002"/>
                    </a:ext>
                  </a:extLst>
                </a:gridCol>
                <a:gridCol w="1800225">
                  <a:extLst>
                    <a:ext uri="{9D8B030D-6E8A-4147-A177-3AD203B41FA5}">
                      <a16:colId xmlns:a16="http://schemas.microsoft.com/office/drawing/2014/main" val="20003"/>
                    </a:ext>
                  </a:extLst>
                </a:gridCol>
              </a:tblGrid>
              <a:tr h="274638">
                <a:tc>
                  <a:txBody>
                    <a:bodyPr/>
                    <a:lstStyle>
                      <a:lvl1pPr>
                        <a:spcBef>
                          <a:spcPct val="20000"/>
                        </a:spcBef>
                        <a:buClr>
                          <a:schemeClr val="hlink"/>
                        </a:buClr>
                        <a:buSzPct val="80000"/>
                        <a:buFont typeface="Arial" pitchFamily="34" charset="0"/>
                        <a:defRPr sz="2800">
                          <a:solidFill>
                            <a:schemeClr val="tx1"/>
                          </a:solidFill>
                          <a:effectLst>
                            <a:outerShdw blurRad="38100" dist="38100" dir="2700000" algn="tl">
                              <a:srgbClr val="000000"/>
                            </a:outerShdw>
                          </a:effectLst>
                          <a:latin typeface="Tahoma" pitchFamily="34" charset="0"/>
                        </a:defRPr>
                      </a:lvl1pPr>
                      <a:lvl2pPr>
                        <a:spcBef>
                          <a:spcPct val="20000"/>
                        </a:spcBef>
                        <a:buClr>
                          <a:schemeClr val="folHlink"/>
                        </a:buClr>
                        <a:buFont typeface="Wingdings" pitchFamily="2" charset="2"/>
                        <a:defRPr sz="2400">
                          <a:solidFill>
                            <a:schemeClr val="tx1"/>
                          </a:solidFill>
                          <a:effectLst>
                            <a:outerShdw blurRad="38100" dist="38100" dir="2700000" algn="tl">
                              <a:srgbClr val="000000"/>
                            </a:outerShdw>
                          </a:effectLst>
                          <a:latin typeface="Tahoma" pitchFamily="34" charset="0"/>
                        </a:defRPr>
                      </a:lvl2pPr>
                      <a:lvl3pPr>
                        <a:spcBef>
                          <a:spcPct val="20000"/>
                        </a:spcBef>
                        <a:buClr>
                          <a:schemeClr val="hlink"/>
                        </a:buClr>
                        <a:buSzPct val="80000"/>
                        <a:buFont typeface="Arial" pitchFamily="34" charset="0"/>
                        <a:defRPr sz="2000">
                          <a:solidFill>
                            <a:schemeClr val="tx1"/>
                          </a:solidFill>
                          <a:effectLst>
                            <a:outerShdw blurRad="38100" dist="38100" dir="2700000" algn="tl">
                              <a:srgbClr val="000000"/>
                            </a:outerShdw>
                          </a:effectLst>
                          <a:latin typeface="Tahoma" pitchFamily="34" charset="0"/>
                        </a:defRPr>
                      </a:lvl3pPr>
                      <a:lvl4pPr>
                        <a:spcBef>
                          <a:spcPct val="20000"/>
                        </a:spcBef>
                        <a:buClr>
                          <a:schemeClr val="folHlink"/>
                        </a:buClr>
                        <a:buFont typeface="Wingdings" pitchFamily="2" charset="2"/>
                        <a:defRPr>
                          <a:solidFill>
                            <a:schemeClr val="tx1"/>
                          </a:solidFill>
                          <a:effectLst>
                            <a:outerShdw blurRad="38100" dist="38100" dir="2700000" algn="tl">
                              <a:srgbClr val="000000"/>
                            </a:outerShdw>
                          </a:effectLst>
                          <a:latin typeface="Tahoma" pitchFamily="34" charset="0"/>
                        </a:defRPr>
                      </a:lvl4pPr>
                      <a:lvl5pPr>
                        <a:spcBef>
                          <a:spcPct val="20000"/>
                        </a:spcBef>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5pPr>
                      <a:lvl6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6pPr>
                      <a:lvl7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7pPr>
                      <a:lvl8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8pPr>
                      <a:lvl9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2400" b="0" i="1" u="none" strike="noStrike" cap="none" normalizeH="0" baseline="0">
                          <a:ln>
                            <a:noFill/>
                          </a:ln>
                          <a:solidFill>
                            <a:srgbClr val="000000"/>
                          </a:solidFill>
                          <a:effectLst/>
                          <a:latin typeface="Times New Roman" pitchFamily="18" charset="0"/>
                          <a:cs typeface="Times New Roman" pitchFamily="18" charset="0"/>
                        </a:rPr>
                        <a:t>Age</a:t>
                      </a:r>
                      <a:endParaRPr kumimoji="0" lang="en-GB" altLang="en-US" sz="2400" b="0" i="0" u="none" strike="noStrike" cap="none" normalizeH="0" baseline="0">
                        <a:ln>
                          <a:noFill/>
                        </a:ln>
                        <a:solidFill>
                          <a:schemeClr val="tx1"/>
                        </a:solidFill>
                        <a:effectLst/>
                        <a:latin typeface="Arial" pitchFamily="34" charset="0"/>
                        <a:cs typeface="Arial" pitchFamily="34" charset="0"/>
                      </a:endParaRPr>
                    </a:p>
                  </a:txBody>
                  <a:tcPr anchor="ctr" horzOverflow="overflow">
                    <a:lnL cap="flat">
                      <a:noFill/>
                    </a:lnL>
                    <a:lnR>
                      <a:noFill/>
                    </a:lnR>
                    <a:lnT cap="flat">
                      <a:noFill/>
                    </a:lnT>
                    <a:lnB>
                      <a:noFill/>
                    </a:lnB>
                    <a:lnTlToBr>
                      <a:noFill/>
                    </a:lnTlToBr>
                    <a:lnBlToTr>
                      <a:noFill/>
                    </a:lnBlToTr>
                    <a:noFill/>
                  </a:tcPr>
                </a:tc>
                <a:tc>
                  <a:txBody>
                    <a:bodyPr/>
                    <a:lstStyle>
                      <a:lvl1pPr>
                        <a:spcBef>
                          <a:spcPct val="20000"/>
                        </a:spcBef>
                        <a:buClr>
                          <a:schemeClr val="hlink"/>
                        </a:buClr>
                        <a:buSzPct val="80000"/>
                        <a:buFont typeface="Arial" pitchFamily="34" charset="0"/>
                        <a:defRPr sz="2800">
                          <a:solidFill>
                            <a:schemeClr val="tx1"/>
                          </a:solidFill>
                          <a:effectLst>
                            <a:outerShdw blurRad="38100" dist="38100" dir="2700000" algn="tl">
                              <a:srgbClr val="000000"/>
                            </a:outerShdw>
                          </a:effectLst>
                          <a:latin typeface="Tahoma" pitchFamily="34" charset="0"/>
                        </a:defRPr>
                      </a:lvl1pPr>
                      <a:lvl2pPr>
                        <a:spcBef>
                          <a:spcPct val="20000"/>
                        </a:spcBef>
                        <a:buClr>
                          <a:schemeClr val="folHlink"/>
                        </a:buClr>
                        <a:buFont typeface="Wingdings" pitchFamily="2" charset="2"/>
                        <a:defRPr sz="2400">
                          <a:solidFill>
                            <a:schemeClr val="tx1"/>
                          </a:solidFill>
                          <a:effectLst>
                            <a:outerShdw blurRad="38100" dist="38100" dir="2700000" algn="tl">
                              <a:srgbClr val="000000"/>
                            </a:outerShdw>
                          </a:effectLst>
                          <a:latin typeface="Tahoma" pitchFamily="34" charset="0"/>
                        </a:defRPr>
                      </a:lvl2pPr>
                      <a:lvl3pPr>
                        <a:spcBef>
                          <a:spcPct val="20000"/>
                        </a:spcBef>
                        <a:buClr>
                          <a:schemeClr val="hlink"/>
                        </a:buClr>
                        <a:buSzPct val="80000"/>
                        <a:buFont typeface="Arial" pitchFamily="34" charset="0"/>
                        <a:defRPr sz="2000">
                          <a:solidFill>
                            <a:schemeClr val="tx1"/>
                          </a:solidFill>
                          <a:effectLst>
                            <a:outerShdw blurRad="38100" dist="38100" dir="2700000" algn="tl">
                              <a:srgbClr val="000000"/>
                            </a:outerShdw>
                          </a:effectLst>
                          <a:latin typeface="Tahoma" pitchFamily="34" charset="0"/>
                        </a:defRPr>
                      </a:lvl3pPr>
                      <a:lvl4pPr>
                        <a:spcBef>
                          <a:spcPct val="20000"/>
                        </a:spcBef>
                        <a:buClr>
                          <a:schemeClr val="folHlink"/>
                        </a:buClr>
                        <a:buFont typeface="Wingdings" pitchFamily="2" charset="2"/>
                        <a:defRPr>
                          <a:solidFill>
                            <a:schemeClr val="tx1"/>
                          </a:solidFill>
                          <a:effectLst>
                            <a:outerShdw blurRad="38100" dist="38100" dir="2700000" algn="tl">
                              <a:srgbClr val="000000"/>
                            </a:outerShdw>
                          </a:effectLst>
                          <a:latin typeface="Tahoma" pitchFamily="34" charset="0"/>
                        </a:defRPr>
                      </a:lvl4pPr>
                      <a:lvl5pPr>
                        <a:spcBef>
                          <a:spcPct val="20000"/>
                        </a:spcBef>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5pPr>
                      <a:lvl6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6pPr>
                      <a:lvl7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7pPr>
                      <a:lvl8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8pPr>
                      <a:lvl9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2400" b="0" i="1" u="none" strike="noStrike" cap="none" normalizeH="0" baseline="0">
                          <a:ln>
                            <a:noFill/>
                          </a:ln>
                          <a:solidFill>
                            <a:srgbClr val="000000"/>
                          </a:solidFill>
                          <a:effectLst/>
                          <a:latin typeface="Times New Roman" pitchFamily="18" charset="0"/>
                          <a:cs typeface="Times New Roman" pitchFamily="18" charset="0"/>
                        </a:rPr>
                        <a:t>Number</a:t>
                      </a:r>
                      <a:endParaRPr kumimoji="0" lang="en-GB" altLang="en-US" sz="2400" b="0" i="0" u="none" strike="noStrike" cap="none" normalizeH="0" baseline="0">
                        <a:ln>
                          <a:noFill/>
                        </a:ln>
                        <a:solidFill>
                          <a:schemeClr val="tx1"/>
                        </a:solidFill>
                        <a:effectLst/>
                        <a:latin typeface="Arial" pitchFamily="34" charset="0"/>
                        <a:cs typeface="Arial" pitchFamily="34" charset="0"/>
                      </a:endParaRPr>
                    </a:p>
                  </a:txBody>
                  <a:tcPr anchor="ctr" horzOverflow="overflow">
                    <a:lnL>
                      <a:noFill/>
                    </a:lnL>
                    <a:lnR>
                      <a:noFill/>
                    </a:lnR>
                    <a:lnT cap="flat">
                      <a:noFill/>
                    </a:lnT>
                    <a:lnB>
                      <a:noFill/>
                    </a:lnB>
                    <a:lnTlToBr>
                      <a:noFill/>
                    </a:lnTlToBr>
                    <a:lnBlToTr>
                      <a:noFill/>
                    </a:lnBlToTr>
                    <a:noFill/>
                  </a:tcPr>
                </a:tc>
                <a:tc>
                  <a:txBody>
                    <a:bodyPr/>
                    <a:lstStyle>
                      <a:lvl1pPr>
                        <a:spcBef>
                          <a:spcPct val="20000"/>
                        </a:spcBef>
                        <a:buClr>
                          <a:schemeClr val="hlink"/>
                        </a:buClr>
                        <a:buSzPct val="80000"/>
                        <a:buFont typeface="Arial" pitchFamily="34" charset="0"/>
                        <a:defRPr sz="2800">
                          <a:solidFill>
                            <a:schemeClr val="tx1"/>
                          </a:solidFill>
                          <a:effectLst>
                            <a:outerShdw blurRad="38100" dist="38100" dir="2700000" algn="tl">
                              <a:srgbClr val="000000"/>
                            </a:outerShdw>
                          </a:effectLst>
                          <a:latin typeface="Tahoma" pitchFamily="34" charset="0"/>
                        </a:defRPr>
                      </a:lvl1pPr>
                      <a:lvl2pPr>
                        <a:spcBef>
                          <a:spcPct val="20000"/>
                        </a:spcBef>
                        <a:buClr>
                          <a:schemeClr val="folHlink"/>
                        </a:buClr>
                        <a:buFont typeface="Wingdings" pitchFamily="2" charset="2"/>
                        <a:defRPr sz="2400">
                          <a:solidFill>
                            <a:schemeClr val="tx1"/>
                          </a:solidFill>
                          <a:effectLst>
                            <a:outerShdw blurRad="38100" dist="38100" dir="2700000" algn="tl">
                              <a:srgbClr val="000000"/>
                            </a:outerShdw>
                          </a:effectLst>
                          <a:latin typeface="Tahoma" pitchFamily="34" charset="0"/>
                        </a:defRPr>
                      </a:lvl2pPr>
                      <a:lvl3pPr>
                        <a:spcBef>
                          <a:spcPct val="20000"/>
                        </a:spcBef>
                        <a:buClr>
                          <a:schemeClr val="hlink"/>
                        </a:buClr>
                        <a:buSzPct val="80000"/>
                        <a:buFont typeface="Arial" pitchFamily="34" charset="0"/>
                        <a:defRPr sz="2000">
                          <a:solidFill>
                            <a:schemeClr val="tx1"/>
                          </a:solidFill>
                          <a:effectLst>
                            <a:outerShdw blurRad="38100" dist="38100" dir="2700000" algn="tl">
                              <a:srgbClr val="000000"/>
                            </a:outerShdw>
                          </a:effectLst>
                          <a:latin typeface="Tahoma" pitchFamily="34" charset="0"/>
                        </a:defRPr>
                      </a:lvl3pPr>
                      <a:lvl4pPr>
                        <a:spcBef>
                          <a:spcPct val="20000"/>
                        </a:spcBef>
                        <a:buClr>
                          <a:schemeClr val="folHlink"/>
                        </a:buClr>
                        <a:buFont typeface="Wingdings" pitchFamily="2" charset="2"/>
                        <a:defRPr>
                          <a:solidFill>
                            <a:schemeClr val="tx1"/>
                          </a:solidFill>
                          <a:effectLst>
                            <a:outerShdw blurRad="38100" dist="38100" dir="2700000" algn="tl">
                              <a:srgbClr val="000000"/>
                            </a:outerShdw>
                          </a:effectLst>
                          <a:latin typeface="Tahoma" pitchFamily="34" charset="0"/>
                        </a:defRPr>
                      </a:lvl4pPr>
                      <a:lvl5pPr>
                        <a:spcBef>
                          <a:spcPct val="20000"/>
                        </a:spcBef>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5pPr>
                      <a:lvl6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6pPr>
                      <a:lvl7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7pPr>
                      <a:lvl8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8pPr>
                      <a:lvl9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2400" b="0" i="1" u="none" strike="noStrike" cap="none" normalizeH="0" baseline="0">
                          <a:ln>
                            <a:noFill/>
                          </a:ln>
                          <a:solidFill>
                            <a:srgbClr val="000000"/>
                          </a:solidFill>
                          <a:effectLst/>
                          <a:latin typeface="Times New Roman" pitchFamily="18" charset="0"/>
                          <a:cs typeface="Times New Roman" pitchFamily="18" charset="0"/>
                        </a:rPr>
                        <a:t>Age</a:t>
                      </a:r>
                      <a:endParaRPr kumimoji="0" lang="en-GB" altLang="en-US" sz="2400" b="0" i="0" u="none" strike="noStrike" cap="none" normalizeH="0" baseline="0">
                        <a:ln>
                          <a:noFill/>
                        </a:ln>
                        <a:solidFill>
                          <a:schemeClr val="tx1"/>
                        </a:solidFill>
                        <a:effectLst/>
                        <a:latin typeface="Arial" pitchFamily="34" charset="0"/>
                        <a:cs typeface="Arial" pitchFamily="34" charset="0"/>
                      </a:endParaRPr>
                    </a:p>
                  </a:txBody>
                  <a:tcPr anchor="ctr" horzOverflow="overflow">
                    <a:lnL>
                      <a:noFill/>
                    </a:lnL>
                    <a:lnR>
                      <a:noFill/>
                    </a:lnR>
                    <a:lnT cap="flat">
                      <a:noFill/>
                    </a:lnT>
                    <a:lnB>
                      <a:noFill/>
                    </a:lnB>
                    <a:lnTlToBr>
                      <a:noFill/>
                    </a:lnTlToBr>
                    <a:lnBlToTr>
                      <a:noFill/>
                    </a:lnBlToTr>
                    <a:noFill/>
                  </a:tcPr>
                </a:tc>
                <a:tc>
                  <a:txBody>
                    <a:bodyPr/>
                    <a:lstStyle>
                      <a:lvl1pPr>
                        <a:spcBef>
                          <a:spcPct val="20000"/>
                        </a:spcBef>
                        <a:buClr>
                          <a:schemeClr val="hlink"/>
                        </a:buClr>
                        <a:buSzPct val="80000"/>
                        <a:buFont typeface="Arial" pitchFamily="34" charset="0"/>
                        <a:defRPr sz="2800">
                          <a:solidFill>
                            <a:schemeClr val="tx1"/>
                          </a:solidFill>
                          <a:effectLst>
                            <a:outerShdw blurRad="38100" dist="38100" dir="2700000" algn="tl">
                              <a:srgbClr val="000000"/>
                            </a:outerShdw>
                          </a:effectLst>
                          <a:latin typeface="Tahoma" pitchFamily="34" charset="0"/>
                        </a:defRPr>
                      </a:lvl1pPr>
                      <a:lvl2pPr>
                        <a:spcBef>
                          <a:spcPct val="20000"/>
                        </a:spcBef>
                        <a:buClr>
                          <a:schemeClr val="folHlink"/>
                        </a:buClr>
                        <a:buFont typeface="Wingdings" pitchFamily="2" charset="2"/>
                        <a:defRPr sz="2400">
                          <a:solidFill>
                            <a:schemeClr val="tx1"/>
                          </a:solidFill>
                          <a:effectLst>
                            <a:outerShdw blurRad="38100" dist="38100" dir="2700000" algn="tl">
                              <a:srgbClr val="000000"/>
                            </a:outerShdw>
                          </a:effectLst>
                          <a:latin typeface="Tahoma" pitchFamily="34" charset="0"/>
                        </a:defRPr>
                      </a:lvl2pPr>
                      <a:lvl3pPr>
                        <a:spcBef>
                          <a:spcPct val="20000"/>
                        </a:spcBef>
                        <a:buClr>
                          <a:schemeClr val="hlink"/>
                        </a:buClr>
                        <a:buSzPct val="80000"/>
                        <a:buFont typeface="Arial" pitchFamily="34" charset="0"/>
                        <a:defRPr sz="2000">
                          <a:solidFill>
                            <a:schemeClr val="tx1"/>
                          </a:solidFill>
                          <a:effectLst>
                            <a:outerShdw blurRad="38100" dist="38100" dir="2700000" algn="tl">
                              <a:srgbClr val="000000"/>
                            </a:outerShdw>
                          </a:effectLst>
                          <a:latin typeface="Tahoma" pitchFamily="34" charset="0"/>
                        </a:defRPr>
                      </a:lvl3pPr>
                      <a:lvl4pPr>
                        <a:spcBef>
                          <a:spcPct val="20000"/>
                        </a:spcBef>
                        <a:buClr>
                          <a:schemeClr val="folHlink"/>
                        </a:buClr>
                        <a:buFont typeface="Wingdings" pitchFamily="2" charset="2"/>
                        <a:defRPr>
                          <a:solidFill>
                            <a:schemeClr val="tx1"/>
                          </a:solidFill>
                          <a:effectLst>
                            <a:outerShdw blurRad="38100" dist="38100" dir="2700000" algn="tl">
                              <a:srgbClr val="000000"/>
                            </a:outerShdw>
                          </a:effectLst>
                          <a:latin typeface="Tahoma" pitchFamily="34" charset="0"/>
                        </a:defRPr>
                      </a:lvl4pPr>
                      <a:lvl5pPr>
                        <a:spcBef>
                          <a:spcPct val="20000"/>
                        </a:spcBef>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5pPr>
                      <a:lvl6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6pPr>
                      <a:lvl7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7pPr>
                      <a:lvl8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8pPr>
                      <a:lvl9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2400" b="0" i="1" u="none" strike="noStrike" cap="none" normalizeH="0" baseline="0">
                          <a:ln>
                            <a:noFill/>
                          </a:ln>
                          <a:solidFill>
                            <a:srgbClr val="000000"/>
                          </a:solidFill>
                          <a:effectLst/>
                          <a:latin typeface="Times New Roman" pitchFamily="18" charset="0"/>
                          <a:cs typeface="Times New Roman" pitchFamily="18" charset="0"/>
                        </a:rPr>
                        <a:t>Number</a:t>
                      </a:r>
                      <a:endParaRPr kumimoji="0" lang="en-GB" altLang="en-US" sz="2400" b="0" i="0" u="none" strike="noStrike" cap="none" normalizeH="0" baseline="0">
                        <a:ln>
                          <a:noFill/>
                        </a:ln>
                        <a:solidFill>
                          <a:schemeClr val="tx1"/>
                        </a:solidFill>
                        <a:effectLst/>
                        <a:latin typeface="Arial" pitchFamily="34" charset="0"/>
                        <a:cs typeface="Arial" pitchFamily="34" charset="0"/>
                      </a:endParaRPr>
                    </a:p>
                  </a:txBody>
                  <a:tcPr anchor="ctr" horzOverflow="overflow">
                    <a:lnL>
                      <a:noFill/>
                    </a:lnL>
                    <a:lnR cap="flat">
                      <a:noFill/>
                    </a:lnR>
                    <a:lnT cap="flat">
                      <a:noFill/>
                    </a:lnT>
                    <a:lnB>
                      <a:noFill/>
                    </a:lnB>
                    <a:lnTlToBr>
                      <a:noFill/>
                    </a:lnTlToBr>
                    <a:lnBlToTr>
                      <a:noFill/>
                    </a:lnBlToTr>
                    <a:noFill/>
                  </a:tcPr>
                </a:tc>
                <a:extLst>
                  <a:ext uri="{0D108BD9-81ED-4DB2-BD59-A6C34878D82A}">
                    <a16:rowId xmlns:a16="http://schemas.microsoft.com/office/drawing/2014/main" val="10000"/>
                  </a:ext>
                </a:extLst>
              </a:tr>
              <a:tr h="274638">
                <a:tc>
                  <a:txBody>
                    <a:bodyPr/>
                    <a:lstStyle>
                      <a:lvl1pPr>
                        <a:spcBef>
                          <a:spcPct val="20000"/>
                        </a:spcBef>
                        <a:buClr>
                          <a:schemeClr val="hlink"/>
                        </a:buClr>
                        <a:buSzPct val="80000"/>
                        <a:buFont typeface="Arial" pitchFamily="34" charset="0"/>
                        <a:defRPr sz="2800">
                          <a:solidFill>
                            <a:schemeClr val="tx1"/>
                          </a:solidFill>
                          <a:effectLst>
                            <a:outerShdw blurRad="38100" dist="38100" dir="2700000" algn="tl">
                              <a:srgbClr val="000000"/>
                            </a:outerShdw>
                          </a:effectLst>
                          <a:latin typeface="Tahoma" pitchFamily="34" charset="0"/>
                        </a:defRPr>
                      </a:lvl1pPr>
                      <a:lvl2pPr>
                        <a:spcBef>
                          <a:spcPct val="20000"/>
                        </a:spcBef>
                        <a:buClr>
                          <a:schemeClr val="folHlink"/>
                        </a:buClr>
                        <a:buFont typeface="Wingdings" pitchFamily="2" charset="2"/>
                        <a:defRPr sz="2400">
                          <a:solidFill>
                            <a:schemeClr val="tx1"/>
                          </a:solidFill>
                          <a:effectLst>
                            <a:outerShdw blurRad="38100" dist="38100" dir="2700000" algn="tl">
                              <a:srgbClr val="000000"/>
                            </a:outerShdw>
                          </a:effectLst>
                          <a:latin typeface="Tahoma" pitchFamily="34" charset="0"/>
                        </a:defRPr>
                      </a:lvl2pPr>
                      <a:lvl3pPr>
                        <a:spcBef>
                          <a:spcPct val="20000"/>
                        </a:spcBef>
                        <a:buClr>
                          <a:schemeClr val="hlink"/>
                        </a:buClr>
                        <a:buSzPct val="80000"/>
                        <a:buFont typeface="Arial" pitchFamily="34" charset="0"/>
                        <a:defRPr sz="2000">
                          <a:solidFill>
                            <a:schemeClr val="tx1"/>
                          </a:solidFill>
                          <a:effectLst>
                            <a:outerShdw blurRad="38100" dist="38100" dir="2700000" algn="tl">
                              <a:srgbClr val="000000"/>
                            </a:outerShdw>
                          </a:effectLst>
                          <a:latin typeface="Tahoma" pitchFamily="34" charset="0"/>
                        </a:defRPr>
                      </a:lvl3pPr>
                      <a:lvl4pPr>
                        <a:spcBef>
                          <a:spcPct val="20000"/>
                        </a:spcBef>
                        <a:buClr>
                          <a:schemeClr val="folHlink"/>
                        </a:buClr>
                        <a:buFont typeface="Wingdings" pitchFamily="2" charset="2"/>
                        <a:defRPr>
                          <a:solidFill>
                            <a:schemeClr val="tx1"/>
                          </a:solidFill>
                          <a:effectLst>
                            <a:outerShdw blurRad="38100" dist="38100" dir="2700000" algn="tl">
                              <a:srgbClr val="000000"/>
                            </a:outerShdw>
                          </a:effectLst>
                          <a:latin typeface="Tahoma" pitchFamily="34" charset="0"/>
                        </a:defRPr>
                      </a:lvl4pPr>
                      <a:lvl5pPr>
                        <a:spcBef>
                          <a:spcPct val="20000"/>
                        </a:spcBef>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5pPr>
                      <a:lvl6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6pPr>
                      <a:lvl7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7pPr>
                      <a:lvl8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8pPr>
                      <a:lvl9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2400" b="0" i="0" u="none" strike="noStrike" cap="none" normalizeH="0" baseline="0">
                          <a:ln>
                            <a:noFill/>
                          </a:ln>
                          <a:solidFill>
                            <a:srgbClr val="000000"/>
                          </a:solidFill>
                          <a:effectLst/>
                          <a:latin typeface="Times New Roman" pitchFamily="18" charset="0"/>
                          <a:cs typeface="Times New Roman" pitchFamily="18" charset="0"/>
                        </a:rPr>
                        <a:t>15-19</a:t>
                      </a:r>
                      <a:endParaRPr kumimoji="0" lang="en-GB" altLang="en-US" sz="2400" b="0" i="0" u="none" strike="noStrike" cap="none" normalizeH="0" baseline="0">
                        <a:ln>
                          <a:noFill/>
                        </a:ln>
                        <a:solidFill>
                          <a:schemeClr val="tx1"/>
                        </a:solidFill>
                        <a:effectLst/>
                        <a:latin typeface="Arial" pitchFamily="34" charset="0"/>
                        <a:cs typeface="Arial" pitchFamily="34" charset="0"/>
                      </a:endParaRPr>
                    </a:p>
                  </a:txBody>
                  <a:tcPr anchor="ctr" horzOverflow="overflow">
                    <a:lnL cap="flat">
                      <a:noFill/>
                    </a:lnL>
                    <a:lnR>
                      <a:noFill/>
                    </a:lnR>
                    <a:lnT>
                      <a:noFill/>
                    </a:lnT>
                    <a:lnB>
                      <a:noFill/>
                    </a:lnB>
                    <a:lnTlToBr>
                      <a:noFill/>
                    </a:lnTlToBr>
                    <a:lnBlToTr>
                      <a:noFill/>
                    </a:lnBlToTr>
                    <a:noFill/>
                  </a:tcPr>
                </a:tc>
                <a:tc>
                  <a:txBody>
                    <a:bodyPr/>
                    <a:lstStyle>
                      <a:lvl1pPr>
                        <a:spcBef>
                          <a:spcPct val="20000"/>
                        </a:spcBef>
                        <a:buClr>
                          <a:schemeClr val="hlink"/>
                        </a:buClr>
                        <a:buSzPct val="80000"/>
                        <a:buFont typeface="Arial" pitchFamily="34" charset="0"/>
                        <a:defRPr sz="2800">
                          <a:solidFill>
                            <a:schemeClr val="tx1"/>
                          </a:solidFill>
                          <a:effectLst>
                            <a:outerShdw blurRad="38100" dist="38100" dir="2700000" algn="tl">
                              <a:srgbClr val="000000"/>
                            </a:outerShdw>
                          </a:effectLst>
                          <a:latin typeface="Tahoma" pitchFamily="34" charset="0"/>
                        </a:defRPr>
                      </a:lvl1pPr>
                      <a:lvl2pPr>
                        <a:spcBef>
                          <a:spcPct val="20000"/>
                        </a:spcBef>
                        <a:buClr>
                          <a:schemeClr val="folHlink"/>
                        </a:buClr>
                        <a:buFont typeface="Wingdings" pitchFamily="2" charset="2"/>
                        <a:defRPr sz="2400">
                          <a:solidFill>
                            <a:schemeClr val="tx1"/>
                          </a:solidFill>
                          <a:effectLst>
                            <a:outerShdw blurRad="38100" dist="38100" dir="2700000" algn="tl">
                              <a:srgbClr val="000000"/>
                            </a:outerShdw>
                          </a:effectLst>
                          <a:latin typeface="Tahoma" pitchFamily="34" charset="0"/>
                        </a:defRPr>
                      </a:lvl2pPr>
                      <a:lvl3pPr>
                        <a:spcBef>
                          <a:spcPct val="20000"/>
                        </a:spcBef>
                        <a:buClr>
                          <a:schemeClr val="hlink"/>
                        </a:buClr>
                        <a:buSzPct val="80000"/>
                        <a:buFont typeface="Arial" pitchFamily="34" charset="0"/>
                        <a:defRPr sz="2000">
                          <a:solidFill>
                            <a:schemeClr val="tx1"/>
                          </a:solidFill>
                          <a:effectLst>
                            <a:outerShdw blurRad="38100" dist="38100" dir="2700000" algn="tl">
                              <a:srgbClr val="000000"/>
                            </a:outerShdw>
                          </a:effectLst>
                          <a:latin typeface="Tahoma" pitchFamily="34" charset="0"/>
                        </a:defRPr>
                      </a:lvl3pPr>
                      <a:lvl4pPr>
                        <a:spcBef>
                          <a:spcPct val="20000"/>
                        </a:spcBef>
                        <a:buClr>
                          <a:schemeClr val="folHlink"/>
                        </a:buClr>
                        <a:buFont typeface="Wingdings" pitchFamily="2" charset="2"/>
                        <a:defRPr>
                          <a:solidFill>
                            <a:schemeClr val="tx1"/>
                          </a:solidFill>
                          <a:effectLst>
                            <a:outerShdw blurRad="38100" dist="38100" dir="2700000" algn="tl">
                              <a:srgbClr val="000000"/>
                            </a:outerShdw>
                          </a:effectLst>
                          <a:latin typeface="Tahoma" pitchFamily="34" charset="0"/>
                        </a:defRPr>
                      </a:lvl4pPr>
                      <a:lvl5pPr>
                        <a:spcBef>
                          <a:spcPct val="20000"/>
                        </a:spcBef>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5pPr>
                      <a:lvl6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6pPr>
                      <a:lvl7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7pPr>
                      <a:lvl8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8pPr>
                      <a:lvl9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2400" b="0" i="0" u="none" strike="noStrike" cap="none" normalizeH="0" baseline="0">
                          <a:ln>
                            <a:noFill/>
                          </a:ln>
                          <a:solidFill>
                            <a:srgbClr val="000000"/>
                          </a:solidFill>
                          <a:effectLst/>
                          <a:latin typeface="Times New Roman" pitchFamily="18" charset="0"/>
                          <a:cs typeface="Times New Roman" pitchFamily="18" charset="0"/>
                        </a:rPr>
                        <a:t>21</a:t>
                      </a:r>
                      <a:endParaRPr kumimoji="0" lang="en-GB" altLang="en-US" sz="2400" b="0" i="0" u="none" strike="noStrike" cap="none" normalizeH="0" baseline="0">
                        <a:ln>
                          <a:noFill/>
                        </a:ln>
                        <a:solidFill>
                          <a:schemeClr val="tx1"/>
                        </a:solidFill>
                        <a:effectLst/>
                        <a:latin typeface="Arial" pitchFamily="34" charset="0"/>
                        <a:cs typeface="Arial" pitchFamily="34" charset="0"/>
                      </a:endParaRPr>
                    </a:p>
                  </a:txBody>
                  <a:tcPr anchor="ctr" horzOverflow="overflow">
                    <a:lnL>
                      <a:noFill/>
                    </a:lnL>
                    <a:lnR>
                      <a:noFill/>
                    </a:lnR>
                    <a:lnT>
                      <a:noFill/>
                    </a:lnT>
                    <a:lnB>
                      <a:noFill/>
                    </a:lnB>
                    <a:lnTlToBr>
                      <a:noFill/>
                    </a:lnTlToBr>
                    <a:lnBlToTr>
                      <a:noFill/>
                    </a:lnBlToTr>
                    <a:noFill/>
                  </a:tcPr>
                </a:tc>
                <a:tc>
                  <a:txBody>
                    <a:bodyPr/>
                    <a:lstStyle>
                      <a:lvl1pPr>
                        <a:spcBef>
                          <a:spcPct val="20000"/>
                        </a:spcBef>
                        <a:buClr>
                          <a:schemeClr val="hlink"/>
                        </a:buClr>
                        <a:buSzPct val="80000"/>
                        <a:buFont typeface="Arial" pitchFamily="34" charset="0"/>
                        <a:defRPr sz="2800">
                          <a:solidFill>
                            <a:schemeClr val="tx1"/>
                          </a:solidFill>
                          <a:effectLst>
                            <a:outerShdw blurRad="38100" dist="38100" dir="2700000" algn="tl">
                              <a:srgbClr val="000000"/>
                            </a:outerShdw>
                          </a:effectLst>
                          <a:latin typeface="Tahoma" pitchFamily="34" charset="0"/>
                        </a:defRPr>
                      </a:lvl1pPr>
                      <a:lvl2pPr>
                        <a:spcBef>
                          <a:spcPct val="20000"/>
                        </a:spcBef>
                        <a:buClr>
                          <a:schemeClr val="folHlink"/>
                        </a:buClr>
                        <a:buFont typeface="Wingdings" pitchFamily="2" charset="2"/>
                        <a:defRPr sz="2400">
                          <a:solidFill>
                            <a:schemeClr val="tx1"/>
                          </a:solidFill>
                          <a:effectLst>
                            <a:outerShdw blurRad="38100" dist="38100" dir="2700000" algn="tl">
                              <a:srgbClr val="000000"/>
                            </a:outerShdw>
                          </a:effectLst>
                          <a:latin typeface="Tahoma" pitchFamily="34" charset="0"/>
                        </a:defRPr>
                      </a:lvl2pPr>
                      <a:lvl3pPr>
                        <a:spcBef>
                          <a:spcPct val="20000"/>
                        </a:spcBef>
                        <a:buClr>
                          <a:schemeClr val="hlink"/>
                        </a:buClr>
                        <a:buSzPct val="80000"/>
                        <a:buFont typeface="Arial" pitchFamily="34" charset="0"/>
                        <a:defRPr sz="2000">
                          <a:solidFill>
                            <a:schemeClr val="tx1"/>
                          </a:solidFill>
                          <a:effectLst>
                            <a:outerShdw blurRad="38100" dist="38100" dir="2700000" algn="tl">
                              <a:srgbClr val="000000"/>
                            </a:outerShdw>
                          </a:effectLst>
                          <a:latin typeface="Tahoma" pitchFamily="34" charset="0"/>
                        </a:defRPr>
                      </a:lvl3pPr>
                      <a:lvl4pPr>
                        <a:spcBef>
                          <a:spcPct val="20000"/>
                        </a:spcBef>
                        <a:buClr>
                          <a:schemeClr val="folHlink"/>
                        </a:buClr>
                        <a:buFont typeface="Wingdings" pitchFamily="2" charset="2"/>
                        <a:defRPr>
                          <a:solidFill>
                            <a:schemeClr val="tx1"/>
                          </a:solidFill>
                          <a:effectLst>
                            <a:outerShdw blurRad="38100" dist="38100" dir="2700000" algn="tl">
                              <a:srgbClr val="000000"/>
                            </a:outerShdw>
                          </a:effectLst>
                          <a:latin typeface="Tahoma" pitchFamily="34" charset="0"/>
                        </a:defRPr>
                      </a:lvl4pPr>
                      <a:lvl5pPr>
                        <a:spcBef>
                          <a:spcPct val="20000"/>
                        </a:spcBef>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5pPr>
                      <a:lvl6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6pPr>
                      <a:lvl7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7pPr>
                      <a:lvl8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8pPr>
                      <a:lvl9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2400" b="0" i="0" u="none" strike="noStrike" cap="none" normalizeH="0" baseline="0">
                          <a:ln>
                            <a:noFill/>
                          </a:ln>
                          <a:solidFill>
                            <a:srgbClr val="000000"/>
                          </a:solidFill>
                          <a:effectLst/>
                          <a:latin typeface="Times New Roman" pitchFamily="18" charset="0"/>
                          <a:cs typeface="Times New Roman" pitchFamily="18" charset="0"/>
                        </a:rPr>
                        <a:t>20-24</a:t>
                      </a:r>
                      <a:endParaRPr kumimoji="0" lang="en-GB" altLang="en-US" sz="2400" b="0" i="0" u="none" strike="noStrike" cap="none" normalizeH="0" baseline="0">
                        <a:ln>
                          <a:noFill/>
                        </a:ln>
                        <a:solidFill>
                          <a:schemeClr val="tx1"/>
                        </a:solidFill>
                        <a:effectLst/>
                        <a:latin typeface="Arial" pitchFamily="34" charset="0"/>
                        <a:cs typeface="Arial" pitchFamily="34" charset="0"/>
                      </a:endParaRPr>
                    </a:p>
                  </a:txBody>
                  <a:tcPr anchor="ctr" horzOverflow="overflow">
                    <a:lnL>
                      <a:noFill/>
                    </a:lnL>
                    <a:lnR>
                      <a:noFill/>
                    </a:lnR>
                    <a:lnT>
                      <a:noFill/>
                    </a:lnT>
                    <a:lnB>
                      <a:noFill/>
                    </a:lnB>
                    <a:lnTlToBr>
                      <a:noFill/>
                    </a:lnTlToBr>
                    <a:lnBlToTr>
                      <a:noFill/>
                    </a:lnBlToTr>
                    <a:noFill/>
                  </a:tcPr>
                </a:tc>
                <a:tc>
                  <a:txBody>
                    <a:bodyPr/>
                    <a:lstStyle>
                      <a:lvl1pPr>
                        <a:spcBef>
                          <a:spcPct val="20000"/>
                        </a:spcBef>
                        <a:buClr>
                          <a:schemeClr val="hlink"/>
                        </a:buClr>
                        <a:buSzPct val="80000"/>
                        <a:buFont typeface="Arial" pitchFamily="34" charset="0"/>
                        <a:defRPr sz="2800">
                          <a:solidFill>
                            <a:schemeClr val="tx1"/>
                          </a:solidFill>
                          <a:effectLst>
                            <a:outerShdw blurRad="38100" dist="38100" dir="2700000" algn="tl">
                              <a:srgbClr val="000000"/>
                            </a:outerShdw>
                          </a:effectLst>
                          <a:latin typeface="Tahoma" pitchFamily="34" charset="0"/>
                        </a:defRPr>
                      </a:lvl1pPr>
                      <a:lvl2pPr>
                        <a:spcBef>
                          <a:spcPct val="20000"/>
                        </a:spcBef>
                        <a:buClr>
                          <a:schemeClr val="folHlink"/>
                        </a:buClr>
                        <a:buFont typeface="Wingdings" pitchFamily="2" charset="2"/>
                        <a:defRPr sz="2400">
                          <a:solidFill>
                            <a:schemeClr val="tx1"/>
                          </a:solidFill>
                          <a:effectLst>
                            <a:outerShdw blurRad="38100" dist="38100" dir="2700000" algn="tl">
                              <a:srgbClr val="000000"/>
                            </a:outerShdw>
                          </a:effectLst>
                          <a:latin typeface="Tahoma" pitchFamily="34" charset="0"/>
                        </a:defRPr>
                      </a:lvl2pPr>
                      <a:lvl3pPr>
                        <a:spcBef>
                          <a:spcPct val="20000"/>
                        </a:spcBef>
                        <a:buClr>
                          <a:schemeClr val="hlink"/>
                        </a:buClr>
                        <a:buSzPct val="80000"/>
                        <a:buFont typeface="Arial" pitchFamily="34" charset="0"/>
                        <a:defRPr sz="2000">
                          <a:solidFill>
                            <a:schemeClr val="tx1"/>
                          </a:solidFill>
                          <a:effectLst>
                            <a:outerShdw blurRad="38100" dist="38100" dir="2700000" algn="tl">
                              <a:srgbClr val="000000"/>
                            </a:outerShdw>
                          </a:effectLst>
                          <a:latin typeface="Tahoma" pitchFamily="34" charset="0"/>
                        </a:defRPr>
                      </a:lvl3pPr>
                      <a:lvl4pPr>
                        <a:spcBef>
                          <a:spcPct val="20000"/>
                        </a:spcBef>
                        <a:buClr>
                          <a:schemeClr val="folHlink"/>
                        </a:buClr>
                        <a:buFont typeface="Wingdings" pitchFamily="2" charset="2"/>
                        <a:defRPr>
                          <a:solidFill>
                            <a:schemeClr val="tx1"/>
                          </a:solidFill>
                          <a:effectLst>
                            <a:outerShdw blurRad="38100" dist="38100" dir="2700000" algn="tl">
                              <a:srgbClr val="000000"/>
                            </a:outerShdw>
                          </a:effectLst>
                          <a:latin typeface="Tahoma" pitchFamily="34" charset="0"/>
                        </a:defRPr>
                      </a:lvl4pPr>
                      <a:lvl5pPr>
                        <a:spcBef>
                          <a:spcPct val="20000"/>
                        </a:spcBef>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5pPr>
                      <a:lvl6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6pPr>
                      <a:lvl7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7pPr>
                      <a:lvl8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8pPr>
                      <a:lvl9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2400" b="0" i="0" u="none" strike="noStrike" cap="none" normalizeH="0" baseline="0">
                          <a:ln>
                            <a:noFill/>
                          </a:ln>
                          <a:solidFill>
                            <a:srgbClr val="000000"/>
                          </a:solidFill>
                          <a:effectLst/>
                          <a:latin typeface="Times New Roman" pitchFamily="18" charset="0"/>
                          <a:cs typeface="Times New Roman" pitchFamily="18" charset="0"/>
                        </a:rPr>
                        <a:t>3</a:t>
                      </a:r>
                      <a:endParaRPr kumimoji="0" lang="en-GB" altLang="en-US" sz="2400" b="0" i="0" u="none" strike="noStrike" cap="none" normalizeH="0" baseline="0">
                        <a:ln>
                          <a:noFill/>
                        </a:ln>
                        <a:solidFill>
                          <a:schemeClr val="tx1"/>
                        </a:solidFill>
                        <a:effectLst/>
                        <a:latin typeface="Arial" pitchFamily="34" charset="0"/>
                        <a:cs typeface="Arial" pitchFamily="34" charset="0"/>
                      </a:endParaRPr>
                    </a:p>
                  </a:txBody>
                  <a:tcPr anchor="ctr" horzOverflow="overflow">
                    <a:lnL>
                      <a:noFill/>
                    </a:lnL>
                    <a:lnR cap="flat">
                      <a:noFill/>
                    </a:lnR>
                    <a:lnT>
                      <a:noFill/>
                    </a:lnT>
                    <a:lnB>
                      <a:noFill/>
                    </a:lnB>
                    <a:lnTlToBr>
                      <a:noFill/>
                    </a:lnTlToBr>
                    <a:lnBlToTr>
                      <a:noFill/>
                    </a:lnBlToTr>
                    <a:noFill/>
                  </a:tcPr>
                </a:tc>
                <a:extLst>
                  <a:ext uri="{0D108BD9-81ED-4DB2-BD59-A6C34878D82A}">
                    <a16:rowId xmlns:a16="http://schemas.microsoft.com/office/drawing/2014/main" val="10001"/>
                  </a:ext>
                </a:extLst>
              </a:tr>
              <a:tr h="274638">
                <a:tc>
                  <a:txBody>
                    <a:bodyPr/>
                    <a:lstStyle>
                      <a:lvl1pPr>
                        <a:spcBef>
                          <a:spcPct val="20000"/>
                        </a:spcBef>
                        <a:buClr>
                          <a:schemeClr val="hlink"/>
                        </a:buClr>
                        <a:buSzPct val="80000"/>
                        <a:buFont typeface="Arial" pitchFamily="34" charset="0"/>
                        <a:defRPr sz="2800">
                          <a:solidFill>
                            <a:schemeClr val="tx1"/>
                          </a:solidFill>
                          <a:effectLst>
                            <a:outerShdw blurRad="38100" dist="38100" dir="2700000" algn="tl">
                              <a:srgbClr val="000000"/>
                            </a:outerShdw>
                          </a:effectLst>
                          <a:latin typeface="Tahoma" pitchFamily="34" charset="0"/>
                        </a:defRPr>
                      </a:lvl1pPr>
                      <a:lvl2pPr>
                        <a:spcBef>
                          <a:spcPct val="20000"/>
                        </a:spcBef>
                        <a:buClr>
                          <a:schemeClr val="folHlink"/>
                        </a:buClr>
                        <a:buFont typeface="Wingdings" pitchFamily="2" charset="2"/>
                        <a:defRPr sz="2400">
                          <a:solidFill>
                            <a:schemeClr val="tx1"/>
                          </a:solidFill>
                          <a:effectLst>
                            <a:outerShdw blurRad="38100" dist="38100" dir="2700000" algn="tl">
                              <a:srgbClr val="000000"/>
                            </a:outerShdw>
                          </a:effectLst>
                          <a:latin typeface="Tahoma" pitchFamily="34" charset="0"/>
                        </a:defRPr>
                      </a:lvl2pPr>
                      <a:lvl3pPr>
                        <a:spcBef>
                          <a:spcPct val="20000"/>
                        </a:spcBef>
                        <a:buClr>
                          <a:schemeClr val="hlink"/>
                        </a:buClr>
                        <a:buSzPct val="80000"/>
                        <a:buFont typeface="Arial" pitchFamily="34" charset="0"/>
                        <a:defRPr sz="2000">
                          <a:solidFill>
                            <a:schemeClr val="tx1"/>
                          </a:solidFill>
                          <a:effectLst>
                            <a:outerShdw blurRad="38100" dist="38100" dir="2700000" algn="tl">
                              <a:srgbClr val="000000"/>
                            </a:outerShdw>
                          </a:effectLst>
                          <a:latin typeface="Tahoma" pitchFamily="34" charset="0"/>
                        </a:defRPr>
                      </a:lvl3pPr>
                      <a:lvl4pPr>
                        <a:spcBef>
                          <a:spcPct val="20000"/>
                        </a:spcBef>
                        <a:buClr>
                          <a:schemeClr val="folHlink"/>
                        </a:buClr>
                        <a:buFont typeface="Wingdings" pitchFamily="2" charset="2"/>
                        <a:defRPr>
                          <a:solidFill>
                            <a:schemeClr val="tx1"/>
                          </a:solidFill>
                          <a:effectLst>
                            <a:outerShdw blurRad="38100" dist="38100" dir="2700000" algn="tl">
                              <a:srgbClr val="000000"/>
                            </a:outerShdw>
                          </a:effectLst>
                          <a:latin typeface="Tahoma" pitchFamily="34" charset="0"/>
                        </a:defRPr>
                      </a:lvl4pPr>
                      <a:lvl5pPr>
                        <a:spcBef>
                          <a:spcPct val="20000"/>
                        </a:spcBef>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5pPr>
                      <a:lvl6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6pPr>
                      <a:lvl7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7pPr>
                      <a:lvl8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8pPr>
                      <a:lvl9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2400" b="0" i="0" u="none" strike="noStrike" cap="none" normalizeH="0" baseline="0">
                          <a:ln>
                            <a:noFill/>
                          </a:ln>
                          <a:solidFill>
                            <a:srgbClr val="000000"/>
                          </a:solidFill>
                          <a:effectLst/>
                          <a:latin typeface="Times New Roman" pitchFamily="18" charset="0"/>
                          <a:cs typeface="Times New Roman" pitchFamily="18" charset="0"/>
                        </a:rPr>
                        <a:t>25-29</a:t>
                      </a:r>
                      <a:endParaRPr kumimoji="0" lang="en-GB" altLang="en-US" sz="2400" b="0" i="0" u="none" strike="noStrike" cap="none" normalizeH="0" baseline="0">
                        <a:ln>
                          <a:noFill/>
                        </a:ln>
                        <a:solidFill>
                          <a:schemeClr val="tx1"/>
                        </a:solidFill>
                        <a:effectLst/>
                        <a:latin typeface="Arial" pitchFamily="34" charset="0"/>
                        <a:cs typeface="Arial" pitchFamily="34" charset="0"/>
                      </a:endParaRPr>
                    </a:p>
                  </a:txBody>
                  <a:tcPr anchor="ctr" horzOverflow="overflow">
                    <a:lnL cap="flat">
                      <a:noFill/>
                    </a:lnL>
                    <a:lnR>
                      <a:noFill/>
                    </a:lnR>
                    <a:lnT>
                      <a:noFill/>
                    </a:lnT>
                    <a:lnB>
                      <a:noFill/>
                    </a:lnB>
                    <a:lnTlToBr>
                      <a:noFill/>
                    </a:lnTlToBr>
                    <a:lnBlToTr>
                      <a:noFill/>
                    </a:lnBlToTr>
                    <a:noFill/>
                  </a:tcPr>
                </a:tc>
                <a:tc>
                  <a:txBody>
                    <a:bodyPr/>
                    <a:lstStyle>
                      <a:lvl1pPr>
                        <a:spcBef>
                          <a:spcPct val="20000"/>
                        </a:spcBef>
                        <a:buClr>
                          <a:schemeClr val="hlink"/>
                        </a:buClr>
                        <a:buSzPct val="80000"/>
                        <a:buFont typeface="Arial" pitchFamily="34" charset="0"/>
                        <a:defRPr sz="2800">
                          <a:solidFill>
                            <a:schemeClr val="tx1"/>
                          </a:solidFill>
                          <a:effectLst>
                            <a:outerShdw blurRad="38100" dist="38100" dir="2700000" algn="tl">
                              <a:srgbClr val="000000"/>
                            </a:outerShdw>
                          </a:effectLst>
                          <a:latin typeface="Tahoma" pitchFamily="34" charset="0"/>
                        </a:defRPr>
                      </a:lvl1pPr>
                      <a:lvl2pPr>
                        <a:spcBef>
                          <a:spcPct val="20000"/>
                        </a:spcBef>
                        <a:buClr>
                          <a:schemeClr val="folHlink"/>
                        </a:buClr>
                        <a:buFont typeface="Wingdings" pitchFamily="2" charset="2"/>
                        <a:defRPr sz="2400">
                          <a:solidFill>
                            <a:schemeClr val="tx1"/>
                          </a:solidFill>
                          <a:effectLst>
                            <a:outerShdw blurRad="38100" dist="38100" dir="2700000" algn="tl">
                              <a:srgbClr val="000000"/>
                            </a:outerShdw>
                          </a:effectLst>
                          <a:latin typeface="Tahoma" pitchFamily="34" charset="0"/>
                        </a:defRPr>
                      </a:lvl2pPr>
                      <a:lvl3pPr>
                        <a:spcBef>
                          <a:spcPct val="20000"/>
                        </a:spcBef>
                        <a:buClr>
                          <a:schemeClr val="hlink"/>
                        </a:buClr>
                        <a:buSzPct val="80000"/>
                        <a:buFont typeface="Arial" pitchFamily="34" charset="0"/>
                        <a:defRPr sz="2000">
                          <a:solidFill>
                            <a:schemeClr val="tx1"/>
                          </a:solidFill>
                          <a:effectLst>
                            <a:outerShdw blurRad="38100" dist="38100" dir="2700000" algn="tl">
                              <a:srgbClr val="000000"/>
                            </a:outerShdw>
                          </a:effectLst>
                          <a:latin typeface="Tahoma" pitchFamily="34" charset="0"/>
                        </a:defRPr>
                      </a:lvl3pPr>
                      <a:lvl4pPr>
                        <a:spcBef>
                          <a:spcPct val="20000"/>
                        </a:spcBef>
                        <a:buClr>
                          <a:schemeClr val="folHlink"/>
                        </a:buClr>
                        <a:buFont typeface="Wingdings" pitchFamily="2" charset="2"/>
                        <a:defRPr>
                          <a:solidFill>
                            <a:schemeClr val="tx1"/>
                          </a:solidFill>
                          <a:effectLst>
                            <a:outerShdw blurRad="38100" dist="38100" dir="2700000" algn="tl">
                              <a:srgbClr val="000000"/>
                            </a:outerShdw>
                          </a:effectLst>
                          <a:latin typeface="Tahoma" pitchFamily="34" charset="0"/>
                        </a:defRPr>
                      </a:lvl4pPr>
                      <a:lvl5pPr>
                        <a:spcBef>
                          <a:spcPct val="20000"/>
                        </a:spcBef>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5pPr>
                      <a:lvl6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6pPr>
                      <a:lvl7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7pPr>
                      <a:lvl8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8pPr>
                      <a:lvl9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2400" b="0" i="0" u="none" strike="noStrike" cap="none" normalizeH="0" baseline="0">
                          <a:ln>
                            <a:noFill/>
                          </a:ln>
                          <a:solidFill>
                            <a:srgbClr val="000000"/>
                          </a:solidFill>
                          <a:effectLst/>
                          <a:latin typeface="Times New Roman" pitchFamily="18" charset="0"/>
                          <a:cs typeface="Times New Roman" pitchFamily="18" charset="0"/>
                        </a:rPr>
                        <a:t>5</a:t>
                      </a:r>
                      <a:endParaRPr kumimoji="0" lang="en-GB" altLang="en-US" sz="2400" b="0" i="0" u="none" strike="noStrike" cap="none" normalizeH="0" baseline="0">
                        <a:ln>
                          <a:noFill/>
                        </a:ln>
                        <a:solidFill>
                          <a:schemeClr val="tx1"/>
                        </a:solidFill>
                        <a:effectLst/>
                        <a:latin typeface="Arial" pitchFamily="34" charset="0"/>
                        <a:cs typeface="Arial" pitchFamily="34" charset="0"/>
                      </a:endParaRPr>
                    </a:p>
                  </a:txBody>
                  <a:tcPr anchor="ctr" horzOverflow="overflow">
                    <a:lnL>
                      <a:noFill/>
                    </a:lnL>
                    <a:lnR>
                      <a:noFill/>
                    </a:lnR>
                    <a:lnT>
                      <a:noFill/>
                    </a:lnT>
                    <a:lnB>
                      <a:noFill/>
                    </a:lnB>
                    <a:lnTlToBr>
                      <a:noFill/>
                    </a:lnTlToBr>
                    <a:lnBlToTr>
                      <a:noFill/>
                    </a:lnBlToTr>
                    <a:noFill/>
                  </a:tcPr>
                </a:tc>
                <a:tc>
                  <a:txBody>
                    <a:bodyPr/>
                    <a:lstStyle>
                      <a:lvl1pPr>
                        <a:spcBef>
                          <a:spcPct val="20000"/>
                        </a:spcBef>
                        <a:buClr>
                          <a:schemeClr val="hlink"/>
                        </a:buClr>
                        <a:buSzPct val="80000"/>
                        <a:buFont typeface="Arial" pitchFamily="34" charset="0"/>
                        <a:defRPr sz="2800">
                          <a:solidFill>
                            <a:schemeClr val="tx1"/>
                          </a:solidFill>
                          <a:effectLst>
                            <a:outerShdw blurRad="38100" dist="38100" dir="2700000" algn="tl">
                              <a:srgbClr val="000000"/>
                            </a:outerShdw>
                          </a:effectLst>
                          <a:latin typeface="Tahoma" pitchFamily="34" charset="0"/>
                        </a:defRPr>
                      </a:lvl1pPr>
                      <a:lvl2pPr>
                        <a:spcBef>
                          <a:spcPct val="20000"/>
                        </a:spcBef>
                        <a:buClr>
                          <a:schemeClr val="folHlink"/>
                        </a:buClr>
                        <a:buFont typeface="Wingdings" pitchFamily="2" charset="2"/>
                        <a:defRPr sz="2400">
                          <a:solidFill>
                            <a:schemeClr val="tx1"/>
                          </a:solidFill>
                          <a:effectLst>
                            <a:outerShdw blurRad="38100" dist="38100" dir="2700000" algn="tl">
                              <a:srgbClr val="000000"/>
                            </a:outerShdw>
                          </a:effectLst>
                          <a:latin typeface="Tahoma" pitchFamily="34" charset="0"/>
                        </a:defRPr>
                      </a:lvl2pPr>
                      <a:lvl3pPr>
                        <a:spcBef>
                          <a:spcPct val="20000"/>
                        </a:spcBef>
                        <a:buClr>
                          <a:schemeClr val="hlink"/>
                        </a:buClr>
                        <a:buSzPct val="80000"/>
                        <a:buFont typeface="Arial" pitchFamily="34" charset="0"/>
                        <a:defRPr sz="2000">
                          <a:solidFill>
                            <a:schemeClr val="tx1"/>
                          </a:solidFill>
                          <a:effectLst>
                            <a:outerShdw blurRad="38100" dist="38100" dir="2700000" algn="tl">
                              <a:srgbClr val="000000"/>
                            </a:outerShdw>
                          </a:effectLst>
                          <a:latin typeface="Tahoma" pitchFamily="34" charset="0"/>
                        </a:defRPr>
                      </a:lvl3pPr>
                      <a:lvl4pPr>
                        <a:spcBef>
                          <a:spcPct val="20000"/>
                        </a:spcBef>
                        <a:buClr>
                          <a:schemeClr val="folHlink"/>
                        </a:buClr>
                        <a:buFont typeface="Wingdings" pitchFamily="2" charset="2"/>
                        <a:defRPr>
                          <a:solidFill>
                            <a:schemeClr val="tx1"/>
                          </a:solidFill>
                          <a:effectLst>
                            <a:outerShdw blurRad="38100" dist="38100" dir="2700000" algn="tl">
                              <a:srgbClr val="000000"/>
                            </a:outerShdw>
                          </a:effectLst>
                          <a:latin typeface="Tahoma" pitchFamily="34" charset="0"/>
                        </a:defRPr>
                      </a:lvl4pPr>
                      <a:lvl5pPr>
                        <a:spcBef>
                          <a:spcPct val="20000"/>
                        </a:spcBef>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5pPr>
                      <a:lvl6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6pPr>
                      <a:lvl7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7pPr>
                      <a:lvl8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8pPr>
                      <a:lvl9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2400" b="0" i="0" u="none" strike="noStrike" cap="none" normalizeH="0" baseline="0">
                          <a:ln>
                            <a:noFill/>
                          </a:ln>
                          <a:solidFill>
                            <a:srgbClr val="000000"/>
                          </a:solidFill>
                          <a:effectLst/>
                          <a:latin typeface="Times New Roman" pitchFamily="18" charset="0"/>
                          <a:cs typeface="Times New Roman" pitchFamily="18" charset="0"/>
                        </a:rPr>
                        <a:t>30-34</a:t>
                      </a:r>
                      <a:endParaRPr kumimoji="0" lang="en-GB" altLang="en-US" sz="2400" b="0" i="0" u="none" strike="noStrike" cap="none" normalizeH="0" baseline="0">
                        <a:ln>
                          <a:noFill/>
                        </a:ln>
                        <a:solidFill>
                          <a:schemeClr val="tx1"/>
                        </a:solidFill>
                        <a:effectLst/>
                        <a:latin typeface="Arial" pitchFamily="34" charset="0"/>
                        <a:cs typeface="Arial" pitchFamily="34" charset="0"/>
                      </a:endParaRPr>
                    </a:p>
                  </a:txBody>
                  <a:tcPr anchor="ctr" horzOverflow="overflow">
                    <a:lnL>
                      <a:noFill/>
                    </a:lnL>
                    <a:lnR>
                      <a:noFill/>
                    </a:lnR>
                    <a:lnT>
                      <a:noFill/>
                    </a:lnT>
                    <a:lnB>
                      <a:noFill/>
                    </a:lnB>
                    <a:lnTlToBr>
                      <a:noFill/>
                    </a:lnTlToBr>
                    <a:lnBlToTr>
                      <a:noFill/>
                    </a:lnBlToTr>
                    <a:noFill/>
                  </a:tcPr>
                </a:tc>
                <a:tc>
                  <a:txBody>
                    <a:bodyPr/>
                    <a:lstStyle>
                      <a:lvl1pPr>
                        <a:spcBef>
                          <a:spcPct val="20000"/>
                        </a:spcBef>
                        <a:buClr>
                          <a:schemeClr val="hlink"/>
                        </a:buClr>
                        <a:buSzPct val="80000"/>
                        <a:buFont typeface="Arial" pitchFamily="34" charset="0"/>
                        <a:defRPr sz="2800">
                          <a:solidFill>
                            <a:schemeClr val="tx1"/>
                          </a:solidFill>
                          <a:effectLst>
                            <a:outerShdw blurRad="38100" dist="38100" dir="2700000" algn="tl">
                              <a:srgbClr val="000000"/>
                            </a:outerShdw>
                          </a:effectLst>
                          <a:latin typeface="Tahoma" pitchFamily="34" charset="0"/>
                        </a:defRPr>
                      </a:lvl1pPr>
                      <a:lvl2pPr>
                        <a:spcBef>
                          <a:spcPct val="20000"/>
                        </a:spcBef>
                        <a:buClr>
                          <a:schemeClr val="folHlink"/>
                        </a:buClr>
                        <a:buFont typeface="Wingdings" pitchFamily="2" charset="2"/>
                        <a:defRPr sz="2400">
                          <a:solidFill>
                            <a:schemeClr val="tx1"/>
                          </a:solidFill>
                          <a:effectLst>
                            <a:outerShdw blurRad="38100" dist="38100" dir="2700000" algn="tl">
                              <a:srgbClr val="000000"/>
                            </a:outerShdw>
                          </a:effectLst>
                          <a:latin typeface="Tahoma" pitchFamily="34" charset="0"/>
                        </a:defRPr>
                      </a:lvl2pPr>
                      <a:lvl3pPr>
                        <a:spcBef>
                          <a:spcPct val="20000"/>
                        </a:spcBef>
                        <a:buClr>
                          <a:schemeClr val="hlink"/>
                        </a:buClr>
                        <a:buSzPct val="80000"/>
                        <a:buFont typeface="Arial" pitchFamily="34" charset="0"/>
                        <a:defRPr sz="2000">
                          <a:solidFill>
                            <a:schemeClr val="tx1"/>
                          </a:solidFill>
                          <a:effectLst>
                            <a:outerShdw blurRad="38100" dist="38100" dir="2700000" algn="tl">
                              <a:srgbClr val="000000"/>
                            </a:outerShdw>
                          </a:effectLst>
                          <a:latin typeface="Tahoma" pitchFamily="34" charset="0"/>
                        </a:defRPr>
                      </a:lvl3pPr>
                      <a:lvl4pPr>
                        <a:spcBef>
                          <a:spcPct val="20000"/>
                        </a:spcBef>
                        <a:buClr>
                          <a:schemeClr val="folHlink"/>
                        </a:buClr>
                        <a:buFont typeface="Wingdings" pitchFamily="2" charset="2"/>
                        <a:defRPr>
                          <a:solidFill>
                            <a:schemeClr val="tx1"/>
                          </a:solidFill>
                          <a:effectLst>
                            <a:outerShdw blurRad="38100" dist="38100" dir="2700000" algn="tl">
                              <a:srgbClr val="000000"/>
                            </a:outerShdw>
                          </a:effectLst>
                          <a:latin typeface="Tahoma" pitchFamily="34" charset="0"/>
                        </a:defRPr>
                      </a:lvl4pPr>
                      <a:lvl5pPr>
                        <a:spcBef>
                          <a:spcPct val="20000"/>
                        </a:spcBef>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5pPr>
                      <a:lvl6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6pPr>
                      <a:lvl7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7pPr>
                      <a:lvl8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8pPr>
                      <a:lvl9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2400" b="0" i="0" u="none" strike="noStrike" cap="none" normalizeH="0" baseline="0">
                          <a:ln>
                            <a:noFill/>
                          </a:ln>
                          <a:solidFill>
                            <a:srgbClr val="000000"/>
                          </a:solidFill>
                          <a:effectLst/>
                          <a:latin typeface="Times New Roman" pitchFamily="18" charset="0"/>
                          <a:cs typeface="Times New Roman" pitchFamily="18" charset="0"/>
                        </a:rPr>
                        <a:t>2</a:t>
                      </a:r>
                      <a:endParaRPr kumimoji="0" lang="en-GB" altLang="en-US" sz="2400" b="0" i="0" u="none" strike="noStrike" cap="none" normalizeH="0" baseline="0">
                        <a:ln>
                          <a:noFill/>
                        </a:ln>
                        <a:solidFill>
                          <a:schemeClr val="tx1"/>
                        </a:solidFill>
                        <a:effectLst/>
                        <a:latin typeface="Arial" pitchFamily="34" charset="0"/>
                        <a:cs typeface="Arial" pitchFamily="34" charset="0"/>
                      </a:endParaRPr>
                    </a:p>
                  </a:txBody>
                  <a:tcPr anchor="ctr" horzOverflow="overflow">
                    <a:lnL>
                      <a:noFill/>
                    </a:lnL>
                    <a:lnR cap="flat">
                      <a:noFill/>
                    </a:lnR>
                    <a:lnT>
                      <a:noFill/>
                    </a:lnT>
                    <a:lnB>
                      <a:noFill/>
                    </a:lnB>
                    <a:lnTlToBr>
                      <a:noFill/>
                    </a:lnTlToBr>
                    <a:lnBlToTr>
                      <a:noFill/>
                    </a:lnBlToTr>
                    <a:noFill/>
                  </a:tcPr>
                </a:tc>
                <a:extLst>
                  <a:ext uri="{0D108BD9-81ED-4DB2-BD59-A6C34878D82A}">
                    <a16:rowId xmlns:a16="http://schemas.microsoft.com/office/drawing/2014/main" val="10002"/>
                  </a:ext>
                </a:extLst>
              </a:tr>
              <a:tr h="274638">
                <a:tc>
                  <a:txBody>
                    <a:bodyPr/>
                    <a:lstStyle>
                      <a:lvl1pPr>
                        <a:spcBef>
                          <a:spcPct val="20000"/>
                        </a:spcBef>
                        <a:buClr>
                          <a:schemeClr val="hlink"/>
                        </a:buClr>
                        <a:buSzPct val="80000"/>
                        <a:buFont typeface="Arial" pitchFamily="34" charset="0"/>
                        <a:defRPr sz="2800">
                          <a:solidFill>
                            <a:schemeClr val="tx1"/>
                          </a:solidFill>
                          <a:effectLst>
                            <a:outerShdw blurRad="38100" dist="38100" dir="2700000" algn="tl">
                              <a:srgbClr val="000000"/>
                            </a:outerShdw>
                          </a:effectLst>
                          <a:latin typeface="Tahoma" pitchFamily="34" charset="0"/>
                        </a:defRPr>
                      </a:lvl1pPr>
                      <a:lvl2pPr>
                        <a:spcBef>
                          <a:spcPct val="20000"/>
                        </a:spcBef>
                        <a:buClr>
                          <a:schemeClr val="folHlink"/>
                        </a:buClr>
                        <a:buFont typeface="Wingdings" pitchFamily="2" charset="2"/>
                        <a:defRPr sz="2400">
                          <a:solidFill>
                            <a:schemeClr val="tx1"/>
                          </a:solidFill>
                          <a:effectLst>
                            <a:outerShdw blurRad="38100" dist="38100" dir="2700000" algn="tl">
                              <a:srgbClr val="000000"/>
                            </a:outerShdw>
                          </a:effectLst>
                          <a:latin typeface="Tahoma" pitchFamily="34" charset="0"/>
                        </a:defRPr>
                      </a:lvl2pPr>
                      <a:lvl3pPr>
                        <a:spcBef>
                          <a:spcPct val="20000"/>
                        </a:spcBef>
                        <a:buClr>
                          <a:schemeClr val="hlink"/>
                        </a:buClr>
                        <a:buSzPct val="80000"/>
                        <a:buFont typeface="Arial" pitchFamily="34" charset="0"/>
                        <a:defRPr sz="2000">
                          <a:solidFill>
                            <a:schemeClr val="tx1"/>
                          </a:solidFill>
                          <a:effectLst>
                            <a:outerShdw blurRad="38100" dist="38100" dir="2700000" algn="tl">
                              <a:srgbClr val="000000"/>
                            </a:outerShdw>
                          </a:effectLst>
                          <a:latin typeface="Tahoma" pitchFamily="34" charset="0"/>
                        </a:defRPr>
                      </a:lvl3pPr>
                      <a:lvl4pPr>
                        <a:spcBef>
                          <a:spcPct val="20000"/>
                        </a:spcBef>
                        <a:buClr>
                          <a:schemeClr val="folHlink"/>
                        </a:buClr>
                        <a:buFont typeface="Wingdings" pitchFamily="2" charset="2"/>
                        <a:defRPr>
                          <a:solidFill>
                            <a:schemeClr val="tx1"/>
                          </a:solidFill>
                          <a:effectLst>
                            <a:outerShdw blurRad="38100" dist="38100" dir="2700000" algn="tl">
                              <a:srgbClr val="000000"/>
                            </a:outerShdw>
                          </a:effectLst>
                          <a:latin typeface="Tahoma" pitchFamily="34" charset="0"/>
                        </a:defRPr>
                      </a:lvl4pPr>
                      <a:lvl5pPr>
                        <a:spcBef>
                          <a:spcPct val="20000"/>
                        </a:spcBef>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5pPr>
                      <a:lvl6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6pPr>
                      <a:lvl7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7pPr>
                      <a:lvl8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8pPr>
                      <a:lvl9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2400" b="0" i="0" u="none" strike="noStrike" cap="none" normalizeH="0" baseline="0">
                          <a:ln>
                            <a:noFill/>
                          </a:ln>
                          <a:solidFill>
                            <a:srgbClr val="000000"/>
                          </a:solidFill>
                          <a:effectLst/>
                          <a:latin typeface="Times New Roman" pitchFamily="18" charset="0"/>
                          <a:cs typeface="Times New Roman" pitchFamily="18" charset="0"/>
                        </a:rPr>
                        <a:t>35-39</a:t>
                      </a:r>
                      <a:endParaRPr kumimoji="0" lang="en-GB" altLang="en-US" sz="2400" b="0" i="0" u="none" strike="noStrike" cap="none" normalizeH="0" baseline="0">
                        <a:ln>
                          <a:noFill/>
                        </a:ln>
                        <a:solidFill>
                          <a:schemeClr val="tx1"/>
                        </a:solidFill>
                        <a:effectLst/>
                        <a:latin typeface="Arial" pitchFamily="34" charset="0"/>
                        <a:cs typeface="Arial" pitchFamily="34" charset="0"/>
                      </a:endParaRPr>
                    </a:p>
                  </a:txBody>
                  <a:tcPr anchor="ctr" horzOverflow="overflow">
                    <a:lnL cap="flat">
                      <a:noFill/>
                    </a:lnL>
                    <a:lnR>
                      <a:noFill/>
                    </a:lnR>
                    <a:lnT>
                      <a:noFill/>
                    </a:lnT>
                    <a:lnB>
                      <a:noFill/>
                    </a:lnB>
                    <a:lnTlToBr>
                      <a:noFill/>
                    </a:lnTlToBr>
                    <a:lnBlToTr>
                      <a:noFill/>
                    </a:lnBlToTr>
                    <a:noFill/>
                  </a:tcPr>
                </a:tc>
                <a:tc>
                  <a:txBody>
                    <a:bodyPr/>
                    <a:lstStyle>
                      <a:lvl1pPr>
                        <a:spcBef>
                          <a:spcPct val="20000"/>
                        </a:spcBef>
                        <a:buClr>
                          <a:schemeClr val="hlink"/>
                        </a:buClr>
                        <a:buSzPct val="80000"/>
                        <a:buFont typeface="Arial" pitchFamily="34" charset="0"/>
                        <a:defRPr sz="2800">
                          <a:solidFill>
                            <a:schemeClr val="tx1"/>
                          </a:solidFill>
                          <a:effectLst>
                            <a:outerShdw blurRad="38100" dist="38100" dir="2700000" algn="tl">
                              <a:srgbClr val="000000"/>
                            </a:outerShdw>
                          </a:effectLst>
                          <a:latin typeface="Tahoma" pitchFamily="34" charset="0"/>
                        </a:defRPr>
                      </a:lvl1pPr>
                      <a:lvl2pPr>
                        <a:spcBef>
                          <a:spcPct val="20000"/>
                        </a:spcBef>
                        <a:buClr>
                          <a:schemeClr val="folHlink"/>
                        </a:buClr>
                        <a:buFont typeface="Wingdings" pitchFamily="2" charset="2"/>
                        <a:defRPr sz="2400">
                          <a:solidFill>
                            <a:schemeClr val="tx1"/>
                          </a:solidFill>
                          <a:effectLst>
                            <a:outerShdw blurRad="38100" dist="38100" dir="2700000" algn="tl">
                              <a:srgbClr val="000000"/>
                            </a:outerShdw>
                          </a:effectLst>
                          <a:latin typeface="Tahoma" pitchFamily="34" charset="0"/>
                        </a:defRPr>
                      </a:lvl2pPr>
                      <a:lvl3pPr>
                        <a:spcBef>
                          <a:spcPct val="20000"/>
                        </a:spcBef>
                        <a:buClr>
                          <a:schemeClr val="hlink"/>
                        </a:buClr>
                        <a:buSzPct val="80000"/>
                        <a:buFont typeface="Arial" pitchFamily="34" charset="0"/>
                        <a:defRPr sz="2000">
                          <a:solidFill>
                            <a:schemeClr val="tx1"/>
                          </a:solidFill>
                          <a:effectLst>
                            <a:outerShdw blurRad="38100" dist="38100" dir="2700000" algn="tl">
                              <a:srgbClr val="000000"/>
                            </a:outerShdw>
                          </a:effectLst>
                          <a:latin typeface="Tahoma" pitchFamily="34" charset="0"/>
                        </a:defRPr>
                      </a:lvl3pPr>
                      <a:lvl4pPr>
                        <a:spcBef>
                          <a:spcPct val="20000"/>
                        </a:spcBef>
                        <a:buClr>
                          <a:schemeClr val="folHlink"/>
                        </a:buClr>
                        <a:buFont typeface="Wingdings" pitchFamily="2" charset="2"/>
                        <a:defRPr>
                          <a:solidFill>
                            <a:schemeClr val="tx1"/>
                          </a:solidFill>
                          <a:effectLst>
                            <a:outerShdw blurRad="38100" dist="38100" dir="2700000" algn="tl">
                              <a:srgbClr val="000000"/>
                            </a:outerShdw>
                          </a:effectLst>
                          <a:latin typeface="Tahoma" pitchFamily="34" charset="0"/>
                        </a:defRPr>
                      </a:lvl4pPr>
                      <a:lvl5pPr>
                        <a:spcBef>
                          <a:spcPct val="20000"/>
                        </a:spcBef>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5pPr>
                      <a:lvl6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6pPr>
                      <a:lvl7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7pPr>
                      <a:lvl8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8pPr>
                      <a:lvl9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2400" b="0" i="0" u="none" strike="noStrike" cap="none" normalizeH="0" baseline="0">
                          <a:ln>
                            <a:noFill/>
                          </a:ln>
                          <a:solidFill>
                            <a:srgbClr val="000000"/>
                          </a:solidFill>
                          <a:effectLst/>
                          <a:latin typeface="Times New Roman" pitchFamily="18" charset="0"/>
                          <a:cs typeface="Times New Roman" pitchFamily="18" charset="0"/>
                        </a:rPr>
                        <a:t>0</a:t>
                      </a:r>
                      <a:endParaRPr kumimoji="0" lang="en-GB" altLang="en-US" sz="2400" b="0" i="0" u="none" strike="noStrike" cap="none" normalizeH="0" baseline="0">
                        <a:ln>
                          <a:noFill/>
                        </a:ln>
                        <a:solidFill>
                          <a:schemeClr val="tx1"/>
                        </a:solidFill>
                        <a:effectLst/>
                        <a:latin typeface="Arial" pitchFamily="34" charset="0"/>
                        <a:cs typeface="Arial" pitchFamily="34" charset="0"/>
                      </a:endParaRPr>
                    </a:p>
                  </a:txBody>
                  <a:tcPr anchor="ctr" horzOverflow="overflow">
                    <a:lnL>
                      <a:noFill/>
                    </a:lnL>
                    <a:lnR>
                      <a:noFill/>
                    </a:lnR>
                    <a:lnT>
                      <a:noFill/>
                    </a:lnT>
                    <a:lnB>
                      <a:noFill/>
                    </a:lnB>
                    <a:lnTlToBr>
                      <a:noFill/>
                    </a:lnTlToBr>
                    <a:lnBlToTr>
                      <a:noFill/>
                    </a:lnBlToTr>
                    <a:noFill/>
                  </a:tcPr>
                </a:tc>
                <a:tc>
                  <a:txBody>
                    <a:bodyPr/>
                    <a:lstStyle>
                      <a:lvl1pPr>
                        <a:spcBef>
                          <a:spcPct val="20000"/>
                        </a:spcBef>
                        <a:buClr>
                          <a:schemeClr val="hlink"/>
                        </a:buClr>
                        <a:buSzPct val="80000"/>
                        <a:buFont typeface="Arial" pitchFamily="34" charset="0"/>
                        <a:defRPr sz="2800">
                          <a:solidFill>
                            <a:schemeClr val="tx1"/>
                          </a:solidFill>
                          <a:effectLst>
                            <a:outerShdw blurRad="38100" dist="38100" dir="2700000" algn="tl">
                              <a:srgbClr val="000000"/>
                            </a:outerShdw>
                          </a:effectLst>
                          <a:latin typeface="Tahoma" pitchFamily="34" charset="0"/>
                        </a:defRPr>
                      </a:lvl1pPr>
                      <a:lvl2pPr>
                        <a:spcBef>
                          <a:spcPct val="20000"/>
                        </a:spcBef>
                        <a:buClr>
                          <a:schemeClr val="folHlink"/>
                        </a:buClr>
                        <a:buFont typeface="Wingdings" pitchFamily="2" charset="2"/>
                        <a:defRPr sz="2400">
                          <a:solidFill>
                            <a:schemeClr val="tx1"/>
                          </a:solidFill>
                          <a:effectLst>
                            <a:outerShdw blurRad="38100" dist="38100" dir="2700000" algn="tl">
                              <a:srgbClr val="000000"/>
                            </a:outerShdw>
                          </a:effectLst>
                          <a:latin typeface="Tahoma" pitchFamily="34" charset="0"/>
                        </a:defRPr>
                      </a:lvl2pPr>
                      <a:lvl3pPr>
                        <a:spcBef>
                          <a:spcPct val="20000"/>
                        </a:spcBef>
                        <a:buClr>
                          <a:schemeClr val="hlink"/>
                        </a:buClr>
                        <a:buSzPct val="80000"/>
                        <a:buFont typeface="Arial" pitchFamily="34" charset="0"/>
                        <a:defRPr sz="2000">
                          <a:solidFill>
                            <a:schemeClr val="tx1"/>
                          </a:solidFill>
                          <a:effectLst>
                            <a:outerShdw blurRad="38100" dist="38100" dir="2700000" algn="tl">
                              <a:srgbClr val="000000"/>
                            </a:outerShdw>
                          </a:effectLst>
                          <a:latin typeface="Tahoma" pitchFamily="34" charset="0"/>
                        </a:defRPr>
                      </a:lvl3pPr>
                      <a:lvl4pPr>
                        <a:spcBef>
                          <a:spcPct val="20000"/>
                        </a:spcBef>
                        <a:buClr>
                          <a:schemeClr val="folHlink"/>
                        </a:buClr>
                        <a:buFont typeface="Wingdings" pitchFamily="2" charset="2"/>
                        <a:defRPr>
                          <a:solidFill>
                            <a:schemeClr val="tx1"/>
                          </a:solidFill>
                          <a:effectLst>
                            <a:outerShdw blurRad="38100" dist="38100" dir="2700000" algn="tl">
                              <a:srgbClr val="000000"/>
                            </a:outerShdw>
                          </a:effectLst>
                          <a:latin typeface="Tahoma" pitchFamily="34" charset="0"/>
                        </a:defRPr>
                      </a:lvl4pPr>
                      <a:lvl5pPr>
                        <a:spcBef>
                          <a:spcPct val="20000"/>
                        </a:spcBef>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5pPr>
                      <a:lvl6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6pPr>
                      <a:lvl7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7pPr>
                      <a:lvl8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8pPr>
                      <a:lvl9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2400" b="0" i="0" u="none" strike="noStrike" cap="none" normalizeH="0" baseline="0">
                          <a:ln>
                            <a:noFill/>
                          </a:ln>
                          <a:solidFill>
                            <a:srgbClr val="000000"/>
                          </a:solidFill>
                          <a:effectLst/>
                          <a:latin typeface="Times New Roman" pitchFamily="18" charset="0"/>
                          <a:cs typeface="Times New Roman" pitchFamily="18" charset="0"/>
                        </a:rPr>
                        <a:t>40-44</a:t>
                      </a:r>
                      <a:endParaRPr kumimoji="0" lang="en-GB" altLang="en-US" sz="2400" b="0" i="0" u="none" strike="noStrike" cap="none" normalizeH="0" baseline="0">
                        <a:ln>
                          <a:noFill/>
                        </a:ln>
                        <a:solidFill>
                          <a:schemeClr val="tx1"/>
                        </a:solidFill>
                        <a:effectLst/>
                        <a:latin typeface="Arial" pitchFamily="34" charset="0"/>
                        <a:cs typeface="Arial" pitchFamily="34" charset="0"/>
                      </a:endParaRPr>
                    </a:p>
                  </a:txBody>
                  <a:tcPr anchor="ctr" horzOverflow="overflow">
                    <a:lnL>
                      <a:noFill/>
                    </a:lnL>
                    <a:lnR>
                      <a:noFill/>
                    </a:lnR>
                    <a:lnT>
                      <a:noFill/>
                    </a:lnT>
                    <a:lnB>
                      <a:noFill/>
                    </a:lnB>
                    <a:lnTlToBr>
                      <a:noFill/>
                    </a:lnTlToBr>
                    <a:lnBlToTr>
                      <a:noFill/>
                    </a:lnBlToTr>
                    <a:noFill/>
                  </a:tcPr>
                </a:tc>
                <a:tc>
                  <a:txBody>
                    <a:bodyPr/>
                    <a:lstStyle>
                      <a:lvl1pPr>
                        <a:spcBef>
                          <a:spcPct val="20000"/>
                        </a:spcBef>
                        <a:buClr>
                          <a:schemeClr val="hlink"/>
                        </a:buClr>
                        <a:buSzPct val="80000"/>
                        <a:buFont typeface="Arial" pitchFamily="34" charset="0"/>
                        <a:defRPr sz="2800">
                          <a:solidFill>
                            <a:schemeClr val="tx1"/>
                          </a:solidFill>
                          <a:effectLst>
                            <a:outerShdw blurRad="38100" dist="38100" dir="2700000" algn="tl">
                              <a:srgbClr val="000000"/>
                            </a:outerShdw>
                          </a:effectLst>
                          <a:latin typeface="Tahoma" pitchFamily="34" charset="0"/>
                        </a:defRPr>
                      </a:lvl1pPr>
                      <a:lvl2pPr>
                        <a:spcBef>
                          <a:spcPct val="20000"/>
                        </a:spcBef>
                        <a:buClr>
                          <a:schemeClr val="folHlink"/>
                        </a:buClr>
                        <a:buFont typeface="Wingdings" pitchFamily="2" charset="2"/>
                        <a:defRPr sz="2400">
                          <a:solidFill>
                            <a:schemeClr val="tx1"/>
                          </a:solidFill>
                          <a:effectLst>
                            <a:outerShdw blurRad="38100" dist="38100" dir="2700000" algn="tl">
                              <a:srgbClr val="000000"/>
                            </a:outerShdw>
                          </a:effectLst>
                          <a:latin typeface="Tahoma" pitchFamily="34" charset="0"/>
                        </a:defRPr>
                      </a:lvl2pPr>
                      <a:lvl3pPr>
                        <a:spcBef>
                          <a:spcPct val="20000"/>
                        </a:spcBef>
                        <a:buClr>
                          <a:schemeClr val="hlink"/>
                        </a:buClr>
                        <a:buSzPct val="80000"/>
                        <a:buFont typeface="Arial" pitchFamily="34" charset="0"/>
                        <a:defRPr sz="2000">
                          <a:solidFill>
                            <a:schemeClr val="tx1"/>
                          </a:solidFill>
                          <a:effectLst>
                            <a:outerShdw blurRad="38100" dist="38100" dir="2700000" algn="tl">
                              <a:srgbClr val="000000"/>
                            </a:outerShdw>
                          </a:effectLst>
                          <a:latin typeface="Tahoma" pitchFamily="34" charset="0"/>
                        </a:defRPr>
                      </a:lvl3pPr>
                      <a:lvl4pPr>
                        <a:spcBef>
                          <a:spcPct val="20000"/>
                        </a:spcBef>
                        <a:buClr>
                          <a:schemeClr val="folHlink"/>
                        </a:buClr>
                        <a:buFont typeface="Wingdings" pitchFamily="2" charset="2"/>
                        <a:defRPr>
                          <a:solidFill>
                            <a:schemeClr val="tx1"/>
                          </a:solidFill>
                          <a:effectLst>
                            <a:outerShdw blurRad="38100" dist="38100" dir="2700000" algn="tl">
                              <a:srgbClr val="000000"/>
                            </a:outerShdw>
                          </a:effectLst>
                          <a:latin typeface="Tahoma" pitchFamily="34" charset="0"/>
                        </a:defRPr>
                      </a:lvl4pPr>
                      <a:lvl5pPr>
                        <a:spcBef>
                          <a:spcPct val="20000"/>
                        </a:spcBef>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5pPr>
                      <a:lvl6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6pPr>
                      <a:lvl7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7pPr>
                      <a:lvl8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8pPr>
                      <a:lvl9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2400" b="0" i="0" u="none" strike="noStrike" cap="none" normalizeH="0" baseline="0">
                          <a:ln>
                            <a:noFill/>
                          </a:ln>
                          <a:solidFill>
                            <a:srgbClr val="000000"/>
                          </a:solidFill>
                          <a:effectLst/>
                          <a:latin typeface="Times New Roman" pitchFamily="18" charset="0"/>
                          <a:cs typeface="Times New Roman" pitchFamily="18" charset="0"/>
                        </a:rPr>
                        <a:t>1</a:t>
                      </a:r>
                      <a:endParaRPr kumimoji="0" lang="en-GB" altLang="en-US" sz="2400" b="0" i="0" u="none" strike="noStrike" cap="none" normalizeH="0" baseline="0">
                        <a:ln>
                          <a:noFill/>
                        </a:ln>
                        <a:solidFill>
                          <a:schemeClr val="tx1"/>
                        </a:solidFill>
                        <a:effectLst/>
                        <a:latin typeface="Arial" pitchFamily="34" charset="0"/>
                        <a:cs typeface="Arial" pitchFamily="34" charset="0"/>
                      </a:endParaRPr>
                    </a:p>
                  </a:txBody>
                  <a:tcPr anchor="ctr" horzOverflow="overflow">
                    <a:lnL>
                      <a:noFill/>
                    </a:lnL>
                    <a:lnR cap="flat">
                      <a:noFill/>
                    </a:lnR>
                    <a:lnT>
                      <a:noFill/>
                    </a:lnT>
                    <a:lnB>
                      <a:noFill/>
                    </a:lnB>
                    <a:lnTlToBr>
                      <a:noFill/>
                    </a:lnTlToBr>
                    <a:lnBlToTr>
                      <a:noFill/>
                    </a:lnBlToTr>
                    <a:noFill/>
                  </a:tcPr>
                </a:tc>
                <a:extLst>
                  <a:ext uri="{0D108BD9-81ED-4DB2-BD59-A6C34878D82A}">
                    <a16:rowId xmlns:a16="http://schemas.microsoft.com/office/drawing/2014/main" val="10003"/>
                  </a:ext>
                </a:extLst>
              </a:tr>
              <a:tr h="274638">
                <a:tc>
                  <a:txBody>
                    <a:bodyPr/>
                    <a:lstStyle>
                      <a:lvl1pPr>
                        <a:spcBef>
                          <a:spcPct val="20000"/>
                        </a:spcBef>
                        <a:buClr>
                          <a:schemeClr val="hlink"/>
                        </a:buClr>
                        <a:buSzPct val="80000"/>
                        <a:buFont typeface="Arial" pitchFamily="34" charset="0"/>
                        <a:defRPr sz="2800">
                          <a:solidFill>
                            <a:schemeClr val="tx1"/>
                          </a:solidFill>
                          <a:effectLst>
                            <a:outerShdw blurRad="38100" dist="38100" dir="2700000" algn="tl">
                              <a:srgbClr val="000000"/>
                            </a:outerShdw>
                          </a:effectLst>
                          <a:latin typeface="Tahoma" pitchFamily="34" charset="0"/>
                        </a:defRPr>
                      </a:lvl1pPr>
                      <a:lvl2pPr>
                        <a:spcBef>
                          <a:spcPct val="20000"/>
                        </a:spcBef>
                        <a:buClr>
                          <a:schemeClr val="folHlink"/>
                        </a:buClr>
                        <a:buFont typeface="Wingdings" pitchFamily="2" charset="2"/>
                        <a:defRPr sz="2400">
                          <a:solidFill>
                            <a:schemeClr val="tx1"/>
                          </a:solidFill>
                          <a:effectLst>
                            <a:outerShdw blurRad="38100" dist="38100" dir="2700000" algn="tl">
                              <a:srgbClr val="000000"/>
                            </a:outerShdw>
                          </a:effectLst>
                          <a:latin typeface="Tahoma" pitchFamily="34" charset="0"/>
                        </a:defRPr>
                      </a:lvl2pPr>
                      <a:lvl3pPr>
                        <a:spcBef>
                          <a:spcPct val="20000"/>
                        </a:spcBef>
                        <a:buClr>
                          <a:schemeClr val="hlink"/>
                        </a:buClr>
                        <a:buSzPct val="80000"/>
                        <a:buFont typeface="Arial" pitchFamily="34" charset="0"/>
                        <a:defRPr sz="2000">
                          <a:solidFill>
                            <a:schemeClr val="tx1"/>
                          </a:solidFill>
                          <a:effectLst>
                            <a:outerShdw blurRad="38100" dist="38100" dir="2700000" algn="tl">
                              <a:srgbClr val="000000"/>
                            </a:outerShdw>
                          </a:effectLst>
                          <a:latin typeface="Tahoma" pitchFamily="34" charset="0"/>
                        </a:defRPr>
                      </a:lvl3pPr>
                      <a:lvl4pPr>
                        <a:spcBef>
                          <a:spcPct val="20000"/>
                        </a:spcBef>
                        <a:buClr>
                          <a:schemeClr val="folHlink"/>
                        </a:buClr>
                        <a:buFont typeface="Wingdings" pitchFamily="2" charset="2"/>
                        <a:defRPr>
                          <a:solidFill>
                            <a:schemeClr val="tx1"/>
                          </a:solidFill>
                          <a:effectLst>
                            <a:outerShdw blurRad="38100" dist="38100" dir="2700000" algn="tl">
                              <a:srgbClr val="000000"/>
                            </a:outerShdw>
                          </a:effectLst>
                          <a:latin typeface="Tahoma" pitchFamily="34" charset="0"/>
                        </a:defRPr>
                      </a:lvl4pPr>
                      <a:lvl5pPr>
                        <a:spcBef>
                          <a:spcPct val="20000"/>
                        </a:spcBef>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5pPr>
                      <a:lvl6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6pPr>
                      <a:lvl7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7pPr>
                      <a:lvl8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8pPr>
                      <a:lvl9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2400" b="0" i="0" u="none" strike="noStrike" cap="none" normalizeH="0" baseline="0">
                          <a:ln>
                            <a:noFill/>
                          </a:ln>
                          <a:solidFill>
                            <a:srgbClr val="000000"/>
                          </a:solidFill>
                          <a:effectLst/>
                          <a:latin typeface="Times New Roman" pitchFamily="18" charset="0"/>
                          <a:cs typeface="Times New Roman" pitchFamily="18" charset="0"/>
                        </a:rPr>
                        <a:t>45-49</a:t>
                      </a:r>
                      <a:endParaRPr kumimoji="0" lang="en-GB" altLang="en-US" sz="2400" b="0" i="0" u="none" strike="noStrike" cap="none" normalizeH="0" baseline="0">
                        <a:ln>
                          <a:noFill/>
                        </a:ln>
                        <a:solidFill>
                          <a:schemeClr val="tx1"/>
                        </a:solidFill>
                        <a:effectLst/>
                        <a:latin typeface="Arial" pitchFamily="34" charset="0"/>
                        <a:cs typeface="Arial" pitchFamily="34" charset="0"/>
                      </a:endParaRPr>
                    </a:p>
                  </a:txBody>
                  <a:tcPr anchor="ctr" horzOverflow="overflow">
                    <a:lnL cap="flat">
                      <a:noFill/>
                    </a:lnL>
                    <a:lnR>
                      <a:noFill/>
                    </a:lnR>
                    <a:lnT>
                      <a:noFill/>
                    </a:lnT>
                    <a:lnB cap="flat">
                      <a:noFill/>
                    </a:lnB>
                    <a:lnTlToBr>
                      <a:noFill/>
                    </a:lnTlToBr>
                    <a:lnBlToTr>
                      <a:noFill/>
                    </a:lnBlToTr>
                    <a:noFill/>
                  </a:tcPr>
                </a:tc>
                <a:tc>
                  <a:txBody>
                    <a:bodyPr/>
                    <a:lstStyle>
                      <a:lvl1pPr>
                        <a:spcBef>
                          <a:spcPct val="20000"/>
                        </a:spcBef>
                        <a:buClr>
                          <a:schemeClr val="hlink"/>
                        </a:buClr>
                        <a:buSzPct val="80000"/>
                        <a:buFont typeface="Arial" pitchFamily="34" charset="0"/>
                        <a:defRPr sz="2800">
                          <a:solidFill>
                            <a:schemeClr val="tx1"/>
                          </a:solidFill>
                          <a:effectLst>
                            <a:outerShdw blurRad="38100" dist="38100" dir="2700000" algn="tl">
                              <a:srgbClr val="000000"/>
                            </a:outerShdw>
                          </a:effectLst>
                          <a:latin typeface="Tahoma" pitchFamily="34" charset="0"/>
                        </a:defRPr>
                      </a:lvl1pPr>
                      <a:lvl2pPr>
                        <a:spcBef>
                          <a:spcPct val="20000"/>
                        </a:spcBef>
                        <a:buClr>
                          <a:schemeClr val="folHlink"/>
                        </a:buClr>
                        <a:buFont typeface="Wingdings" pitchFamily="2" charset="2"/>
                        <a:defRPr sz="2400">
                          <a:solidFill>
                            <a:schemeClr val="tx1"/>
                          </a:solidFill>
                          <a:effectLst>
                            <a:outerShdw blurRad="38100" dist="38100" dir="2700000" algn="tl">
                              <a:srgbClr val="000000"/>
                            </a:outerShdw>
                          </a:effectLst>
                          <a:latin typeface="Tahoma" pitchFamily="34" charset="0"/>
                        </a:defRPr>
                      </a:lvl2pPr>
                      <a:lvl3pPr>
                        <a:spcBef>
                          <a:spcPct val="20000"/>
                        </a:spcBef>
                        <a:buClr>
                          <a:schemeClr val="hlink"/>
                        </a:buClr>
                        <a:buSzPct val="80000"/>
                        <a:buFont typeface="Arial" pitchFamily="34" charset="0"/>
                        <a:defRPr sz="2000">
                          <a:solidFill>
                            <a:schemeClr val="tx1"/>
                          </a:solidFill>
                          <a:effectLst>
                            <a:outerShdw blurRad="38100" dist="38100" dir="2700000" algn="tl">
                              <a:srgbClr val="000000"/>
                            </a:outerShdw>
                          </a:effectLst>
                          <a:latin typeface="Tahoma" pitchFamily="34" charset="0"/>
                        </a:defRPr>
                      </a:lvl3pPr>
                      <a:lvl4pPr>
                        <a:spcBef>
                          <a:spcPct val="20000"/>
                        </a:spcBef>
                        <a:buClr>
                          <a:schemeClr val="folHlink"/>
                        </a:buClr>
                        <a:buFont typeface="Wingdings" pitchFamily="2" charset="2"/>
                        <a:defRPr>
                          <a:solidFill>
                            <a:schemeClr val="tx1"/>
                          </a:solidFill>
                          <a:effectLst>
                            <a:outerShdw blurRad="38100" dist="38100" dir="2700000" algn="tl">
                              <a:srgbClr val="000000"/>
                            </a:outerShdw>
                          </a:effectLst>
                          <a:latin typeface="Tahoma" pitchFamily="34" charset="0"/>
                        </a:defRPr>
                      </a:lvl4pPr>
                      <a:lvl5pPr>
                        <a:spcBef>
                          <a:spcPct val="20000"/>
                        </a:spcBef>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5pPr>
                      <a:lvl6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6pPr>
                      <a:lvl7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7pPr>
                      <a:lvl8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8pPr>
                      <a:lvl9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2400" b="0" i="0" u="none" strike="noStrike" cap="none" normalizeH="0" baseline="0">
                          <a:ln>
                            <a:noFill/>
                          </a:ln>
                          <a:solidFill>
                            <a:srgbClr val="000000"/>
                          </a:solidFill>
                          <a:effectLst/>
                          <a:latin typeface="Times New Roman" pitchFamily="18" charset="0"/>
                          <a:cs typeface="Times New Roman" pitchFamily="18" charset="0"/>
                        </a:rPr>
                        <a:t>2</a:t>
                      </a:r>
                      <a:endParaRPr kumimoji="0" lang="en-GB" altLang="en-US" sz="2400" b="0" i="0" u="none" strike="noStrike" cap="none" normalizeH="0" baseline="0">
                        <a:ln>
                          <a:noFill/>
                        </a:ln>
                        <a:solidFill>
                          <a:schemeClr val="tx1"/>
                        </a:solidFill>
                        <a:effectLst/>
                        <a:latin typeface="Arial" pitchFamily="34" charset="0"/>
                        <a:cs typeface="Arial" pitchFamily="34" charset="0"/>
                      </a:endParaRPr>
                    </a:p>
                  </a:txBody>
                  <a:tcPr anchor="ctr" horzOverflow="overflow">
                    <a:lnL>
                      <a:noFill/>
                    </a:lnL>
                    <a:lnR>
                      <a:noFill/>
                    </a:lnR>
                    <a:lnT>
                      <a:noFill/>
                    </a:lnT>
                    <a:lnB cap="flat">
                      <a:noFill/>
                    </a:lnB>
                    <a:lnTlToBr>
                      <a:noFill/>
                    </a:lnTlToBr>
                    <a:lnBlToTr>
                      <a:noFill/>
                    </a:lnBlToTr>
                    <a:noFill/>
                  </a:tcPr>
                </a:tc>
                <a:tc>
                  <a:txBody>
                    <a:bodyPr/>
                    <a:lstStyle>
                      <a:lvl1pPr>
                        <a:spcBef>
                          <a:spcPct val="20000"/>
                        </a:spcBef>
                        <a:buClr>
                          <a:schemeClr val="hlink"/>
                        </a:buClr>
                        <a:buSzPct val="80000"/>
                        <a:buFont typeface="Arial" pitchFamily="34" charset="0"/>
                        <a:defRPr sz="2800">
                          <a:solidFill>
                            <a:schemeClr val="tx1"/>
                          </a:solidFill>
                          <a:effectLst>
                            <a:outerShdw blurRad="38100" dist="38100" dir="2700000" algn="tl">
                              <a:srgbClr val="000000"/>
                            </a:outerShdw>
                          </a:effectLst>
                          <a:latin typeface="Tahoma" pitchFamily="34" charset="0"/>
                        </a:defRPr>
                      </a:lvl1pPr>
                      <a:lvl2pPr>
                        <a:spcBef>
                          <a:spcPct val="20000"/>
                        </a:spcBef>
                        <a:buClr>
                          <a:schemeClr val="folHlink"/>
                        </a:buClr>
                        <a:buFont typeface="Wingdings" pitchFamily="2" charset="2"/>
                        <a:defRPr sz="2400">
                          <a:solidFill>
                            <a:schemeClr val="tx1"/>
                          </a:solidFill>
                          <a:effectLst>
                            <a:outerShdw blurRad="38100" dist="38100" dir="2700000" algn="tl">
                              <a:srgbClr val="000000"/>
                            </a:outerShdw>
                          </a:effectLst>
                          <a:latin typeface="Tahoma" pitchFamily="34" charset="0"/>
                        </a:defRPr>
                      </a:lvl2pPr>
                      <a:lvl3pPr>
                        <a:spcBef>
                          <a:spcPct val="20000"/>
                        </a:spcBef>
                        <a:buClr>
                          <a:schemeClr val="hlink"/>
                        </a:buClr>
                        <a:buSzPct val="80000"/>
                        <a:buFont typeface="Arial" pitchFamily="34" charset="0"/>
                        <a:defRPr sz="2000">
                          <a:solidFill>
                            <a:schemeClr val="tx1"/>
                          </a:solidFill>
                          <a:effectLst>
                            <a:outerShdw blurRad="38100" dist="38100" dir="2700000" algn="tl">
                              <a:srgbClr val="000000"/>
                            </a:outerShdw>
                          </a:effectLst>
                          <a:latin typeface="Tahoma" pitchFamily="34" charset="0"/>
                        </a:defRPr>
                      </a:lvl3pPr>
                      <a:lvl4pPr>
                        <a:spcBef>
                          <a:spcPct val="20000"/>
                        </a:spcBef>
                        <a:buClr>
                          <a:schemeClr val="folHlink"/>
                        </a:buClr>
                        <a:buFont typeface="Wingdings" pitchFamily="2" charset="2"/>
                        <a:defRPr>
                          <a:solidFill>
                            <a:schemeClr val="tx1"/>
                          </a:solidFill>
                          <a:effectLst>
                            <a:outerShdw blurRad="38100" dist="38100" dir="2700000" algn="tl">
                              <a:srgbClr val="000000"/>
                            </a:outerShdw>
                          </a:effectLst>
                          <a:latin typeface="Tahoma" pitchFamily="34" charset="0"/>
                        </a:defRPr>
                      </a:lvl4pPr>
                      <a:lvl5pPr>
                        <a:spcBef>
                          <a:spcPct val="20000"/>
                        </a:spcBef>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5pPr>
                      <a:lvl6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6pPr>
                      <a:lvl7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7pPr>
                      <a:lvl8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8pPr>
                      <a:lvl9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2400" b="0" i="0" u="none" strike="noStrike" cap="none" normalizeH="0" baseline="0">
                          <a:ln>
                            <a:noFill/>
                          </a:ln>
                          <a:solidFill>
                            <a:srgbClr val="000000"/>
                          </a:solidFill>
                          <a:effectLst/>
                          <a:latin typeface="Times New Roman" pitchFamily="18" charset="0"/>
                          <a:cs typeface="Times New Roman" pitchFamily="18" charset="0"/>
                        </a:rPr>
                        <a:t>50-54</a:t>
                      </a:r>
                      <a:endParaRPr kumimoji="0" lang="en-GB" altLang="en-US" sz="2400" b="0" i="0" u="none" strike="noStrike" cap="none" normalizeH="0" baseline="0">
                        <a:ln>
                          <a:noFill/>
                        </a:ln>
                        <a:solidFill>
                          <a:schemeClr val="tx1"/>
                        </a:solidFill>
                        <a:effectLst/>
                        <a:latin typeface="Arial" pitchFamily="34" charset="0"/>
                        <a:cs typeface="Arial" pitchFamily="34" charset="0"/>
                      </a:endParaRPr>
                    </a:p>
                  </a:txBody>
                  <a:tcPr anchor="ctr" horzOverflow="overflow">
                    <a:lnL>
                      <a:noFill/>
                    </a:lnL>
                    <a:lnR>
                      <a:noFill/>
                    </a:lnR>
                    <a:lnT>
                      <a:noFill/>
                    </a:lnT>
                    <a:lnB cap="flat">
                      <a:noFill/>
                    </a:lnB>
                    <a:lnTlToBr>
                      <a:noFill/>
                    </a:lnTlToBr>
                    <a:lnBlToTr>
                      <a:noFill/>
                    </a:lnBlToTr>
                    <a:noFill/>
                  </a:tcPr>
                </a:tc>
                <a:tc>
                  <a:txBody>
                    <a:bodyPr/>
                    <a:lstStyle>
                      <a:lvl1pPr>
                        <a:spcBef>
                          <a:spcPct val="20000"/>
                        </a:spcBef>
                        <a:buClr>
                          <a:schemeClr val="hlink"/>
                        </a:buClr>
                        <a:buSzPct val="80000"/>
                        <a:buFont typeface="Arial" pitchFamily="34" charset="0"/>
                        <a:defRPr sz="2800">
                          <a:solidFill>
                            <a:schemeClr val="tx1"/>
                          </a:solidFill>
                          <a:effectLst>
                            <a:outerShdw blurRad="38100" dist="38100" dir="2700000" algn="tl">
                              <a:srgbClr val="000000"/>
                            </a:outerShdw>
                          </a:effectLst>
                          <a:latin typeface="Tahoma" pitchFamily="34" charset="0"/>
                        </a:defRPr>
                      </a:lvl1pPr>
                      <a:lvl2pPr>
                        <a:spcBef>
                          <a:spcPct val="20000"/>
                        </a:spcBef>
                        <a:buClr>
                          <a:schemeClr val="folHlink"/>
                        </a:buClr>
                        <a:buFont typeface="Wingdings" pitchFamily="2" charset="2"/>
                        <a:defRPr sz="2400">
                          <a:solidFill>
                            <a:schemeClr val="tx1"/>
                          </a:solidFill>
                          <a:effectLst>
                            <a:outerShdw blurRad="38100" dist="38100" dir="2700000" algn="tl">
                              <a:srgbClr val="000000"/>
                            </a:outerShdw>
                          </a:effectLst>
                          <a:latin typeface="Tahoma" pitchFamily="34" charset="0"/>
                        </a:defRPr>
                      </a:lvl2pPr>
                      <a:lvl3pPr>
                        <a:spcBef>
                          <a:spcPct val="20000"/>
                        </a:spcBef>
                        <a:buClr>
                          <a:schemeClr val="hlink"/>
                        </a:buClr>
                        <a:buSzPct val="80000"/>
                        <a:buFont typeface="Arial" pitchFamily="34" charset="0"/>
                        <a:defRPr sz="2000">
                          <a:solidFill>
                            <a:schemeClr val="tx1"/>
                          </a:solidFill>
                          <a:effectLst>
                            <a:outerShdw blurRad="38100" dist="38100" dir="2700000" algn="tl">
                              <a:srgbClr val="000000"/>
                            </a:outerShdw>
                          </a:effectLst>
                          <a:latin typeface="Tahoma" pitchFamily="34" charset="0"/>
                        </a:defRPr>
                      </a:lvl3pPr>
                      <a:lvl4pPr>
                        <a:spcBef>
                          <a:spcPct val="20000"/>
                        </a:spcBef>
                        <a:buClr>
                          <a:schemeClr val="folHlink"/>
                        </a:buClr>
                        <a:buFont typeface="Wingdings" pitchFamily="2" charset="2"/>
                        <a:defRPr>
                          <a:solidFill>
                            <a:schemeClr val="tx1"/>
                          </a:solidFill>
                          <a:effectLst>
                            <a:outerShdw blurRad="38100" dist="38100" dir="2700000" algn="tl">
                              <a:srgbClr val="000000"/>
                            </a:outerShdw>
                          </a:effectLst>
                          <a:latin typeface="Tahoma" pitchFamily="34" charset="0"/>
                        </a:defRPr>
                      </a:lvl4pPr>
                      <a:lvl5pPr>
                        <a:spcBef>
                          <a:spcPct val="20000"/>
                        </a:spcBef>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5pPr>
                      <a:lvl6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6pPr>
                      <a:lvl7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7pPr>
                      <a:lvl8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8pPr>
                      <a:lvl9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2400" b="0" i="0" u="none" strike="noStrike" cap="none" normalizeH="0" baseline="0">
                          <a:ln>
                            <a:noFill/>
                          </a:ln>
                          <a:solidFill>
                            <a:srgbClr val="000000"/>
                          </a:solidFill>
                          <a:effectLst/>
                          <a:latin typeface="Times New Roman" pitchFamily="18" charset="0"/>
                          <a:cs typeface="Times New Roman" pitchFamily="18" charset="0"/>
                        </a:rPr>
                        <a:t>1</a:t>
                      </a:r>
                      <a:endParaRPr kumimoji="0" lang="en-GB" altLang="en-US" sz="2400" b="0" i="0" u="none" strike="noStrike" cap="none" normalizeH="0" baseline="0">
                        <a:ln>
                          <a:noFill/>
                        </a:ln>
                        <a:solidFill>
                          <a:schemeClr val="tx1"/>
                        </a:solidFill>
                        <a:effectLst/>
                        <a:latin typeface="Arial" pitchFamily="34" charset="0"/>
                        <a:cs typeface="Arial" pitchFamily="34" charset="0"/>
                      </a:endParaRPr>
                    </a:p>
                  </a:txBody>
                  <a:tcPr anchor="ctr"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4"/>
                  </a:ext>
                </a:extLst>
              </a:tr>
            </a:tbl>
          </a:graphicData>
        </a:graphic>
      </p:graphicFrame>
      <p:sp>
        <p:nvSpPr>
          <p:cNvPr id="51223" name="Rectangle 53">
            <a:extLst>
              <a:ext uri="{FF2B5EF4-FFF2-40B4-BE49-F238E27FC236}">
                <a16:creationId xmlns:a16="http://schemas.microsoft.com/office/drawing/2014/main" id="{BDC5AC4E-941D-4BCE-BEE4-F74D895830D8}"/>
              </a:ext>
            </a:extLst>
          </p:cNvPr>
          <p:cNvSpPr>
            <a:spLocks noChangeArrowheads="1"/>
          </p:cNvSpPr>
          <p:nvPr/>
        </p:nvSpPr>
        <p:spPr bwMode="auto">
          <a:xfrm>
            <a:off x="0" y="4481513"/>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defRPr>
                <a:solidFill>
                  <a:schemeClr val="tx1"/>
                </a:solidFill>
                <a:latin typeface="Gill Sans MT" panose="020B0502020104020203" pitchFamily="34" charset="0"/>
              </a:defRPr>
            </a:lvl1pPr>
            <a:lvl2pPr marL="742950" indent="-285750">
              <a:defRPr>
                <a:solidFill>
                  <a:schemeClr val="tx1"/>
                </a:solidFill>
                <a:latin typeface="Gill Sans MT" panose="020B0502020104020203" pitchFamily="34" charset="0"/>
              </a:defRPr>
            </a:lvl2pPr>
            <a:lvl3pPr marL="1143000" indent="-228600">
              <a:defRPr>
                <a:solidFill>
                  <a:schemeClr val="tx1"/>
                </a:solidFill>
                <a:latin typeface="Gill Sans MT" panose="020B0502020104020203" pitchFamily="34" charset="0"/>
              </a:defRPr>
            </a:lvl3pPr>
            <a:lvl4pPr marL="1600200" indent="-228600">
              <a:defRPr>
                <a:solidFill>
                  <a:schemeClr val="tx1"/>
                </a:solidFill>
                <a:latin typeface="Gill Sans MT" panose="020B0502020104020203" pitchFamily="34" charset="0"/>
              </a:defRPr>
            </a:lvl4pPr>
            <a:lvl5pPr marL="2057400" indent="-228600">
              <a:defRPr>
                <a:solidFill>
                  <a:schemeClr val="tx1"/>
                </a:solidFill>
                <a:latin typeface="Gill Sans MT" panose="020B0502020104020203" pitchFamily="34" charset="0"/>
              </a:defRPr>
            </a:lvl5pPr>
            <a:lvl6pPr marL="2514600" indent="-228600" defTabSz="457200" eaLnBrk="0" fontAlgn="base" hangingPunct="0">
              <a:spcBef>
                <a:spcPct val="0"/>
              </a:spcBef>
              <a:spcAft>
                <a:spcPct val="0"/>
              </a:spcAft>
              <a:defRPr>
                <a:solidFill>
                  <a:schemeClr val="tx1"/>
                </a:solidFill>
                <a:latin typeface="Gill Sans MT" panose="020B0502020104020203" pitchFamily="34" charset="0"/>
              </a:defRPr>
            </a:lvl6pPr>
            <a:lvl7pPr marL="2971800" indent="-228600" defTabSz="457200" eaLnBrk="0" fontAlgn="base" hangingPunct="0">
              <a:spcBef>
                <a:spcPct val="0"/>
              </a:spcBef>
              <a:spcAft>
                <a:spcPct val="0"/>
              </a:spcAft>
              <a:defRPr>
                <a:solidFill>
                  <a:schemeClr val="tx1"/>
                </a:solidFill>
                <a:latin typeface="Gill Sans MT" panose="020B0502020104020203" pitchFamily="34" charset="0"/>
              </a:defRPr>
            </a:lvl7pPr>
            <a:lvl8pPr marL="3429000" indent="-228600" defTabSz="457200" eaLnBrk="0" fontAlgn="base" hangingPunct="0">
              <a:spcBef>
                <a:spcPct val="0"/>
              </a:spcBef>
              <a:spcAft>
                <a:spcPct val="0"/>
              </a:spcAft>
              <a:defRPr>
                <a:solidFill>
                  <a:schemeClr val="tx1"/>
                </a:solidFill>
                <a:latin typeface="Gill Sans MT" panose="020B0502020104020203" pitchFamily="34" charset="0"/>
              </a:defRPr>
            </a:lvl8pPr>
            <a:lvl9pPr marL="3886200" indent="-228600" defTabSz="457200" eaLnBrk="0" fontAlgn="base" hangingPunct="0">
              <a:spcBef>
                <a:spcPct val="0"/>
              </a:spcBef>
              <a:spcAft>
                <a:spcPct val="0"/>
              </a:spcAft>
              <a:defRPr>
                <a:solidFill>
                  <a:schemeClr val="tx1"/>
                </a:solidFill>
                <a:latin typeface="Gill Sans MT" panose="020B0502020104020203" pitchFamily="34" charset="0"/>
              </a:defRPr>
            </a:lvl9pPr>
          </a:lstStyle>
          <a:p>
            <a:pPr eaLnBrk="1" hangingPunct="1"/>
            <a:endParaRPr lang="en-US" altLang="en-US">
              <a:latin typeface="Arial" panose="020B0604020202020204" pitchFamily="34" charset="0"/>
              <a:cs typeface="Arial" panose="020B0604020202020204" pitchFamily="34" charset="0"/>
            </a:endParaRP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5" name="Rectangle 4">
            <a:extLst>
              <a:ext uri="{FF2B5EF4-FFF2-40B4-BE49-F238E27FC236}">
                <a16:creationId xmlns:a16="http://schemas.microsoft.com/office/drawing/2014/main" id="{490AF99D-A15C-453A-B0F8-69DDB619F496}"/>
              </a:ext>
            </a:extLst>
          </p:cNvPr>
          <p:cNvSpPr>
            <a:spLocks noChangeArrowheads="1"/>
          </p:cNvSpPr>
          <p:nvPr/>
        </p:nvSpPr>
        <p:spPr bwMode="auto">
          <a:xfrm>
            <a:off x="2771775" y="574675"/>
            <a:ext cx="4392613" cy="15684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defRPr>
                <a:solidFill>
                  <a:schemeClr val="tx1"/>
                </a:solidFill>
                <a:latin typeface="Gill Sans MT" panose="020B0502020104020203" pitchFamily="34" charset="0"/>
              </a:defRPr>
            </a:lvl1pPr>
            <a:lvl2pPr marL="742950" indent="-285750">
              <a:defRPr>
                <a:solidFill>
                  <a:schemeClr val="tx1"/>
                </a:solidFill>
                <a:latin typeface="Gill Sans MT" panose="020B0502020104020203" pitchFamily="34" charset="0"/>
              </a:defRPr>
            </a:lvl2pPr>
            <a:lvl3pPr marL="1143000" indent="-228600">
              <a:defRPr>
                <a:solidFill>
                  <a:schemeClr val="tx1"/>
                </a:solidFill>
                <a:latin typeface="Gill Sans MT" panose="020B0502020104020203" pitchFamily="34" charset="0"/>
              </a:defRPr>
            </a:lvl3pPr>
            <a:lvl4pPr marL="1600200" indent="-228600">
              <a:defRPr>
                <a:solidFill>
                  <a:schemeClr val="tx1"/>
                </a:solidFill>
                <a:latin typeface="Gill Sans MT" panose="020B0502020104020203" pitchFamily="34" charset="0"/>
              </a:defRPr>
            </a:lvl4pPr>
            <a:lvl5pPr marL="2057400" indent="-228600">
              <a:defRPr>
                <a:solidFill>
                  <a:schemeClr val="tx1"/>
                </a:solidFill>
                <a:latin typeface="Gill Sans MT" panose="020B0502020104020203" pitchFamily="34" charset="0"/>
              </a:defRPr>
            </a:lvl5pPr>
            <a:lvl6pPr marL="2514600" indent="-228600" defTabSz="457200" eaLnBrk="0" fontAlgn="base" hangingPunct="0">
              <a:spcBef>
                <a:spcPct val="0"/>
              </a:spcBef>
              <a:spcAft>
                <a:spcPct val="0"/>
              </a:spcAft>
              <a:defRPr>
                <a:solidFill>
                  <a:schemeClr val="tx1"/>
                </a:solidFill>
                <a:latin typeface="Gill Sans MT" panose="020B0502020104020203" pitchFamily="34" charset="0"/>
              </a:defRPr>
            </a:lvl6pPr>
            <a:lvl7pPr marL="2971800" indent="-228600" defTabSz="457200" eaLnBrk="0" fontAlgn="base" hangingPunct="0">
              <a:spcBef>
                <a:spcPct val="0"/>
              </a:spcBef>
              <a:spcAft>
                <a:spcPct val="0"/>
              </a:spcAft>
              <a:defRPr>
                <a:solidFill>
                  <a:schemeClr val="tx1"/>
                </a:solidFill>
                <a:latin typeface="Gill Sans MT" panose="020B0502020104020203" pitchFamily="34" charset="0"/>
              </a:defRPr>
            </a:lvl7pPr>
            <a:lvl8pPr marL="3429000" indent="-228600" defTabSz="457200" eaLnBrk="0" fontAlgn="base" hangingPunct="0">
              <a:spcBef>
                <a:spcPct val="0"/>
              </a:spcBef>
              <a:spcAft>
                <a:spcPct val="0"/>
              </a:spcAft>
              <a:defRPr>
                <a:solidFill>
                  <a:schemeClr val="tx1"/>
                </a:solidFill>
                <a:latin typeface="Gill Sans MT" panose="020B0502020104020203" pitchFamily="34" charset="0"/>
              </a:defRPr>
            </a:lvl8pPr>
            <a:lvl9pPr marL="3886200" indent="-228600" defTabSz="457200" eaLnBrk="0" fontAlgn="base" hangingPunct="0">
              <a:spcBef>
                <a:spcPct val="0"/>
              </a:spcBef>
              <a:spcAft>
                <a:spcPct val="0"/>
              </a:spcAft>
              <a:defRPr>
                <a:solidFill>
                  <a:schemeClr val="tx1"/>
                </a:solidFill>
                <a:latin typeface="Gill Sans MT" panose="020B0502020104020203" pitchFamily="34" charset="0"/>
              </a:defRPr>
            </a:lvl9pPr>
          </a:lstStyle>
          <a:p>
            <a:pPr algn="ctr" eaLnBrk="1" hangingPunct="1"/>
            <a:r>
              <a:rPr lang="en-GB" altLang="en-US" sz="2400" i="1">
                <a:solidFill>
                  <a:srgbClr val="000000"/>
                </a:solidFill>
                <a:latin typeface="Arial" panose="020B0604020202020204" pitchFamily="34" charset="0"/>
                <a:cs typeface="Times New Roman" panose="02020603050405020304" pitchFamily="18" charset="0"/>
              </a:rPr>
              <a:t>Age Range of Male Employees at Kidwelly</a:t>
            </a:r>
            <a:br>
              <a:rPr lang="en-GB" altLang="en-US" sz="2400" i="1">
                <a:solidFill>
                  <a:srgbClr val="000000"/>
                </a:solidFill>
                <a:latin typeface="Arial" panose="020B0604020202020204" pitchFamily="34" charset="0"/>
                <a:cs typeface="Times New Roman" panose="02020603050405020304" pitchFamily="18" charset="0"/>
              </a:rPr>
            </a:br>
            <a:r>
              <a:rPr lang="en-GB" altLang="en-US" sz="2400" i="1">
                <a:solidFill>
                  <a:srgbClr val="000000"/>
                </a:solidFill>
                <a:latin typeface="Arial" panose="020B0604020202020204" pitchFamily="34" charset="0"/>
                <a:cs typeface="Times New Roman" panose="02020603050405020304" pitchFamily="18" charset="0"/>
              </a:rPr>
              <a:t>Tinworks</a:t>
            </a:r>
            <a:r>
              <a:rPr lang="en-GB" altLang="en-US" sz="2400">
                <a:solidFill>
                  <a:srgbClr val="000000"/>
                </a:solidFill>
                <a:latin typeface="Arial" panose="020B0604020202020204" pitchFamily="34" charset="0"/>
                <a:cs typeface="Times New Roman" panose="02020603050405020304" pitchFamily="18" charset="0"/>
              </a:rPr>
              <a:t> 1881 </a:t>
            </a:r>
            <a:endParaRPr lang="en-GB" altLang="en-US" sz="2400">
              <a:latin typeface="Arial" panose="020B0604020202020204" pitchFamily="34" charset="0"/>
              <a:cs typeface="Arial" panose="020B0604020202020204" pitchFamily="34" charset="0"/>
            </a:endParaRPr>
          </a:p>
          <a:p>
            <a:pPr eaLnBrk="1" hangingPunct="1"/>
            <a:endParaRPr lang="en-GB" altLang="en-US" sz="2400">
              <a:latin typeface="Arial" panose="020B0604020202020204" pitchFamily="34" charset="0"/>
              <a:cs typeface="Arial" panose="020B0604020202020204" pitchFamily="34" charset="0"/>
            </a:endParaRPr>
          </a:p>
        </p:txBody>
      </p:sp>
      <p:graphicFrame>
        <p:nvGraphicFramePr>
          <p:cNvPr id="122975" name="Group 95">
            <a:extLst>
              <a:ext uri="{FF2B5EF4-FFF2-40B4-BE49-F238E27FC236}">
                <a16:creationId xmlns:a16="http://schemas.microsoft.com/office/drawing/2014/main" id="{6A604B7C-D9B4-40EA-985C-7A7D12EF5735}"/>
              </a:ext>
            </a:extLst>
          </p:cNvPr>
          <p:cNvGraphicFramePr>
            <a:graphicFrameLocks noGrp="1"/>
          </p:cNvGraphicFramePr>
          <p:nvPr/>
        </p:nvGraphicFramePr>
        <p:xfrm>
          <a:off x="1547813" y="1724025"/>
          <a:ext cx="6337300" cy="3170238"/>
        </p:xfrm>
        <a:graphic>
          <a:graphicData uri="http://schemas.openxmlformats.org/drawingml/2006/table">
            <a:tbl>
              <a:tblPr/>
              <a:tblGrid>
                <a:gridCol w="1266825">
                  <a:extLst>
                    <a:ext uri="{9D8B030D-6E8A-4147-A177-3AD203B41FA5}">
                      <a16:colId xmlns:a16="http://schemas.microsoft.com/office/drawing/2014/main" val="20000"/>
                    </a:ext>
                  </a:extLst>
                </a:gridCol>
                <a:gridCol w="1268412">
                  <a:extLst>
                    <a:ext uri="{9D8B030D-6E8A-4147-A177-3AD203B41FA5}">
                      <a16:colId xmlns:a16="http://schemas.microsoft.com/office/drawing/2014/main" val="20001"/>
                    </a:ext>
                  </a:extLst>
                </a:gridCol>
                <a:gridCol w="1266825">
                  <a:extLst>
                    <a:ext uri="{9D8B030D-6E8A-4147-A177-3AD203B41FA5}">
                      <a16:colId xmlns:a16="http://schemas.microsoft.com/office/drawing/2014/main" val="20002"/>
                    </a:ext>
                  </a:extLst>
                </a:gridCol>
                <a:gridCol w="1268413">
                  <a:extLst>
                    <a:ext uri="{9D8B030D-6E8A-4147-A177-3AD203B41FA5}">
                      <a16:colId xmlns:a16="http://schemas.microsoft.com/office/drawing/2014/main" val="20003"/>
                    </a:ext>
                  </a:extLst>
                </a:gridCol>
                <a:gridCol w="1266825">
                  <a:extLst>
                    <a:ext uri="{9D8B030D-6E8A-4147-A177-3AD203B41FA5}">
                      <a16:colId xmlns:a16="http://schemas.microsoft.com/office/drawing/2014/main" val="20004"/>
                    </a:ext>
                  </a:extLst>
                </a:gridCol>
              </a:tblGrid>
              <a:tr h="396280">
                <a:tc>
                  <a:txBody>
                    <a:bodyPr/>
                    <a:lstStyle>
                      <a:lvl1pPr>
                        <a:spcBef>
                          <a:spcPct val="20000"/>
                        </a:spcBef>
                        <a:buClr>
                          <a:schemeClr val="hlink"/>
                        </a:buClr>
                        <a:buSzPct val="80000"/>
                        <a:buFont typeface="Arial" pitchFamily="34" charset="0"/>
                        <a:defRPr sz="2800">
                          <a:solidFill>
                            <a:schemeClr val="tx1"/>
                          </a:solidFill>
                          <a:effectLst>
                            <a:outerShdw blurRad="38100" dist="38100" dir="2700000" algn="tl">
                              <a:srgbClr val="000000"/>
                            </a:outerShdw>
                          </a:effectLst>
                          <a:latin typeface="Tahoma" pitchFamily="34" charset="0"/>
                        </a:defRPr>
                      </a:lvl1pPr>
                      <a:lvl2pPr>
                        <a:spcBef>
                          <a:spcPct val="20000"/>
                        </a:spcBef>
                        <a:buClr>
                          <a:schemeClr val="folHlink"/>
                        </a:buClr>
                        <a:buFont typeface="Wingdings" pitchFamily="2" charset="2"/>
                        <a:defRPr sz="2400">
                          <a:solidFill>
                            <a:schemeClr val="tx1"/>
                          </a:solidFill>
                          <a:effectLst>
                            <a:outerShdw blurRad="38100" dist="38100" dir="2700000" algn="tl">
                              <a:srgbClr val="000000"/>
                            </a:outerShdw>
                          </a:effectLst>
                          <a:latin typeface="Tahoma" pitchFamily="34" charset="0"/>
                        </a:defRPr>
                      </a:lvl2pPr>
                      <a:lvl3pPr>
                        <a:spcBef>
                          <a:spcPct val="20000"/>
                        </a:spcBef>
                        <a:buClr>
                          <a:schemeClr val="hlink"/>
                        </a:buClr>
                        <a:buSzPct val="80000"/>
                        <a:buFont typeface="Arial" pitchFamily="34" charset="0"/>
                        <a:defRPr sz="2000">
                          <a:solidFill>
                            <a:schemeClr val="tx1"/>
                          </a:solidFill>
                          <a:effectLst>
                            <a:outerShdw blurRad="38100" dist="38100" dir="2700000" algn="tl">
                              <a:srgbClr val="000000"/>
                            </a:outerShdw>
                          </a:effectLst>
                          <a:latin typeface="Tahoma" pitchFamily="34" charset="0"/>
                        </a:defRPr>
                      </a:lvl3pPr>
                      <a:lvl4pPr>
                        <a:spcBef>
                          <a:spcPct val="20000"/>
                        </a:spcBef>
                        <a:buClr>
                          <a:schemeClr val="folHlink"/>
                        </a:buClr>
                        <a:buFont typeface="Wingdings" pitchFamily="2" charset="2"/>
                        <a:defRPr>
                          <a:solidFill>
                            <a:schemeClr val="tx1"/>
                          </a:solidFill>
                          <a:effectLst>
                            <a:outerShdw blurRad="38100" dist="38100" dir="2700000" algn="tl">
                              <a:srgbClr val="000000"/>
                            </a:outerShdw>
                          </a:effectLst>
                          <a:latin typeface="Tahoma" pitchFamily="34" charset="0"/>
                        </a:defRPr>
                      </a:lvl4pPr>
                      <a:lvl5pPr>
                        <a:spcBef>
                          <a:spcPct val="20000"/>
                        </a:spcBef>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5pPr>
                      <a:lvl6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6pPr>
                      <a:lvl7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7pPr>
                      <a:lvl8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8pPr>
                      <a:lvl9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2000" b="0" i="0" u="none" strike="noStrike" cap="none" normalizeH="0" baseline="0">
                          <a:ln>
                            <a:noFill/>
                          </a:ln>
                          <a:solidFill>
                            <a:srgbClr val="000000"/>
                          </a:solidFill>
                          <a:effectLst/>
                          <a:latin typeface="Times New Roman" pitchFamily="18" charset="0"/>
                          <a:cs typeface="Times New Roman" pitchFamily="18" charset="0"/>
                        </a:rPr>
                        <a:t>Age</a:t>
                      </a:r>
                      <a:endParaRPr kumimoji="0" lang="en-GB" altLang="en-US" sz="2000" b="0" i="0" u="none" strike="noStrike" cap="none" normalizeH="0" baseline="0">
                        <a:ln>
                          <a:noFill/>
                        </a:ln>
                        <a:solidFill>
                          <a:schemeClr val="tx1"/>
                        </a:solidFill>
                        <a:effectLst/>
                        <a:latin typeface="Arial" pitchFamily="34" charset="0"/>
                        <a:cs typeface="Arial" pitchFamily="34" charset="0"/>
                      </a:endParaRPr>
                    </a:p>
                  </a:txBody>
                  <a:tcPr marT="45725" marB="45725" anchor="ctr" horzOverflow="overflow">
                    <a:lnL cap="flat">
                      <a:noFill/>
                    </a:lnL>
                    <a:lnR>
                      <a:noFill/>
                    </a:lnR>
                    <a:lnT cap="flat">
                      <a:noFill/>
                    </a:lnT>
                    <a:lnB>
                      <a:noFill/>
                    </a:lnB>
                    <a:lnTlToBr>
                      <a:noFill/>
                    </a:lnTlToBr>
                    <a:lnBlToTr>
                      <a:noFill/>
                    </a:lnBlToTr>
                    <a:noFill/>
                  </a:tcPr>
                </a:tc>
                <a:tc>
                  <a:txBody>
                    <a:bodyPr/>
                    <a:lstStyle>
                      <a:lvl1pPr>
                        <a:spcBef>
                          <a:spcPct val="20000"/>
                        </a:spcBef>
                        <a:buClr>
                          <a:schemeClr val="hlink"/>
                        </a:buClr>
                        <a:buSzPct val="80000"/>
                        <a:buFont typeface="Arial" pitchFamily="34" charset="0"/>
                        <a:defRPr sz="2800">
                          <a:solidFill>
                            <a:schemeClr val="tx1"/>
                          </a:solidFill>
                          <a:effectLst>
                            <a:outerShdw blurRad="38100" dist="38100" dir="2700000" algn="tl">
                              <a:srgbClr val="000000"/>
                            </a:outerShdw>
                          </a:effectLst>
                          <a:latin typeface="Tahoma" pitchFamily="34" charset="0"/>
                        </a:defRPr>
                      </a:lvl1pPr>
                      <a:lvl2pPr>
                        <a:spcBef>
                          <a:spcPct val="20000"/>
                        </a:spcBef>
                        <a:buClr>
                          <a:schemeClr val="folHlink"/>
                        </a:buClr>
                        <a:buFont typeface="Wingdings" pitchFamily="2" charset="2"/>
                        <a:defRPr sz="2400">
                          <a:solidFill>
                            <a:schemeClr val="tx1"/>
                          </a:solidFill>
                          <a:effectLst>
                            <a:outerShdw blurRad="38100" dist="38100" dir="2700000" algn="tl">
                              <a:srgbClr val="000000"/>
                            </a:outerShdw>
                          </a:effectLst>
                          <a:latin typeface="Tahoma" pitchFamily="34" charset="0"/>
                        </a:defRPr>
                      </a:lvl2pPr>
                      <a:lvl3pPr>
                        <a:spcBef>
                          <a:spcPct val="20000"/>
                        </a:spcBef>
                        <a:buClr>
                          <a:schemeClr val="hlink"/>
                        </a:buClr>
                        <a:buSzPct val="80000"/>
                        <a:buFont typeface="Arial" pitchFamily="34" charset="0"/>
                        <a:defRPr sz="2000">
                          <a:solidFill>
                            <a:schemeClr val="tx1"/>
                          </a:solidFill>
                          <a:effectLst>
                            <a:outerShdw blurRad="38100" dist="38100" dir="2700000" algn="tl">
                              <a:srgbClr val="000000"/>
                            </a:outerShdw>
                          </a:effectLst>
                          <a:latin typeface="Tahoma" pitchFamily="34" charset="0"/>
                        </a:defRPr>
                      </a:lvl3pPr>
                      <a:lvl4pPr>
                        <a:spcBef>
                          <a:spcPct val="20000"/>
                        </a:spcBef>
                        <a:buClr>
                          <a:schemeClr val="folHlink"/>
                        </a:buClr>
                        <a:buFont typeface="Wingdings" pitchFamily="2" charset="2"/>
                        <a:defRPr>
                          <a:solidFill>
                            <a:schemeClr val="tx1"/>
                          </a:solidFill>
                          <a:effectLst>
                            <a:outerShdw blurRad="38100" dist="38100" dir="2700000" algn="tl">
                              <a:srgbClr val="000000"/>
                            </a:outerShdw>
                          </a:effectLst>
                          <a:latin typeface="Tahoma" pitchFamily="34" charset="0"/>
                        </a:defRPr>
                      </a:lvl4pPr>
                      <a:lvl5pPr>
                        <a:spcBef>
                          <a:spcPct val="20000"/>
                        </a:spcBef>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5pPr>
                      <a:lvl6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6pPr>
                      <a:lvl7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7pPr>
                      <a:lvl8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8pPr>
                      <a:lvl9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2000" b="0" i="0" u="none" strike="noStrike" cap="none" normalizeH="0" baseline="0">
                          <a:ln>
                            <a:noFill/>
                          </a:ln>
                          <a:solidFill>
                            <a:srgbClr val="000000"/>
                          </a:solidFill>
                          <a:effectLst/>
                          <a:latin typeface="Times New Roman" pitchFamily="18" charset="0"/>
                          <a:cs typeface="Times New Roman" pitchFamily="18" charset="0"/>
                        </a:rPr>
                        <a:t>Number</a:t>
                      </a:r>
                      <a:endParaRPr kumimoji="0" lang="en-GB" altLang="en-US" sz="2000" b="0" i="0" u="none" strike="noStrike" cap="none" normalizeH="0" baseline="0">
                        <a:ln>
                          <a:noFill/>
                        </a:ln>
                        <a:solidFill>
                          <a:schemeClr val="tx1"/>
                        </a:solidFill>
                        <a:effectLst/>
                        <a:latin typeface="Arial" pitchFamily="34" charset="0"/>
                        <a:cs typeface="Arial" pitchFamily="34" charset="0"/>
                      </a:endParaRPr>
                    </a:p>
                  </a:txBody>
                  <a:tcPr marT="45725" marB="45725" anchor="ctr" horzOverflow="overflow">
                    <a:lnL>
                      <a:noFill/>
                    </a:lnL>
                    <a:lnR>
                      <a:noFill/>
                    </a:lnR>
                    <a:lnT cap="flat">
                      <a:noFill/>
                    </a:lnT>
                    <a:lnB>
                      <a:noFill/>
                    </a:lnB>
                    <a:lnTlToBr>
                      <a:noFill/>
                    </a:lnTlToBr>
                    <a:lnBlToTr>
                      <a:noFill/>
                    </a:lnBlToTr>
                    <a:noFill/>
                  </a:tcPr>
                </a:tc>
                <a:tc>
                  <a:txBody>
                    <a:bodyPr/>
                    <a:lstStyle>
                      <a:lvl1pPr>
                        <a:spcBef>
                          <a:spcPct val="20000"/>
                        </a:spcBef>
                        <a:buClr>
                          <a:schemeClr val="hlink"/>
                        </a:buClr>
                        <a:buSzPct val="80000"/>
                        <a:buFont typeface="Arial" pitchFamily="34" charset="0"/>
                        <a:defRPr sz="2800">
                          <a:solidFill>
                            <a:schemeClr val="tx1"/>
                          </a:solidFill>
                          <a:effectLst>
                            <a:outerShdw blurRad="38100" dist="38100" dir="2700000" algn="tl">
                              <a:srgbClr val="000000"/>
                            </a:outerShdw>
                          </a:effectLst>
                          <a:latin typeface="Tahoma" pitchFamily="34" charset="0"/>
                        </a:defRPr>
                      </a:lvl1pPr>
                      <a:lvl2pPr>
                        <a:spcBef>
                          <a:spcPct val="20000"/>
                        </a:spcBef>
                        <a:buClr>
                          <a:schemeClr val="folHlink"/>
                        </a:buClr>
                        <a:buFont typeface="Wingdings" pitchFamily="2" charset="2"/>
                        <a:defRPr sz="2400">
                          <a:solidFill>
                            <a:schemeClr val="tx1"/>
                          </a:solidFill>
                          <a:effectLst>
                            <a:outerShdw blurRad="38100" dist="38100" dir="2700000" algn="tl">
                              <a:srgbClr val="000000"/>
                            </a:outerShdw>
                          </a:effectLst>
                          <a:latin typeface="Tahoma" pitchFamily="34" charset="0"/>
                        </a:defRPr>
                      </a:lvl2pPr>
                      <a:lvl3pPr>
                        <a:spcBef>
                          <a:spcPct val="20000"/>
                        </a:spcBef>
                        <a:buClr>
                          <a:schemeClr val="hlink"/>
                        </a:buClr>
                        <a:buSzPct val="80000"/>
                        <a:buFont typeface="Arial" pitchFamily="34" charset="0"/>
                        <a:defRPr sz="2000">
                          <a:solidFill>
                            <a:schemeClr val="tx1"/>
                          </a:solidFill>
                          <a:effectLst>
                            <a:outerShdw blurRad="38100" dist="38100" dir="2700000" algn="tl">
                              <a:srgbClr val="000000"/>
                            </a:outerShdw>
                          </a:effectLst>
                          <a:latin typeface="Tahoma" pitchFamily="34" charset="0"/>
                        </a:defRPr>
                      </a:lvl3pPr>
                      <a:lvl4pPr>
                        <a:spcBef>
                          <a:spcPct val="20000"/>
                        </a:spcBef>
                        <a:buClr>
                          <a:schemeClr val="folHlink"/>
                        </a:buClr>
                        <a:buFont typeface="Wingdings" pitchFamily="2" charset="2"/>
                        <a:defRPr>
                          <a:solidFill>
                            <a:schemeClr val="tx1"/>
                          </a:solidFill>
                          <a:effectLst>
                            <a:outerShdw blurRad="38100" dist="38100" dir="2700000" algn="tl">
                              <a:srgbClr val="000000"/>
                            </a:outerShdw>
                          </a:effectLst>
                          <a:latin typeface="Tahoma" pitchFamily="34" charset="0"/>
                        </a:defRPr>
                      </a:lvl4pPr>
                      <a:lvl5pPr>
                        <a:spcBef>
                          <a:spcPct val="20000"/>
                        </a:spcBef>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5pPr>
                      <a:lvl6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6pPr>
                      <a:lvl7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7pPr>
                      <a:lvl8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8pPr>
                      <a:lvl9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9pPr>
                    </a:lstStyle>
                    <a:p>
                      <a:pPr marL="0" marR="0" lvl="0" indent="0" algn="l" defTabSz="914400" rtl="0" eaLnBrk="1" fontAlgn="base" latinLnBrk="0" hangingPunct="1">
                        <a:lnSpc>
                          <a:spcPct val="100000"/>
                        </a:lnSpc>
                        <a:spcBef>
                          <a:spcPct val="20000"/>
                        </a:spcBef>
                        <a:spcAft>
                          <a:spcPct val="0"/>
                        </a:spcAft>
                        <a:buClr>
                          <a:schemeClr val="hlink"/>
                        </a:buClr>
                        <a:buSzPct val="80000"/>
                        <a:buFont typeface="Arial" pitchFamily="34" charset="0"/>
                        <a:buNone/>
                        <a:tabLst/>
                      </a:pPr>
                      <a:endParaRPr kumimoji="0" lang="en-US" altLang="en-US" sz="2000" b="0" i="0" u="none" strike="noStrike" cap="none" normalizeH="0" baseline="0">
                        <a:ln>
                          <a:noFill/>
                        </a:ln>
                        <a:solidFill>
                          <a:schemeClr val="tx1"/>
                        </a:solidFill>
                        <a:effectLst>
                          <a:outerShdw blurRad="38100" dist="38100" dir="2700000" algn="tl">
                            <a:srgbClr val="000000"/>
                          </a:outerShdw>
                        </a:effectLst>
                        <a:latin typeface="Tahoma" pitchFamily="34" charset="0"/>
                      </a:endParaRPr>
                    </a:p>
                  </a:txBody>
                  <a:tcPr marT="45725" marB="45725" anchor="ctr" horzOverflow="overflow">
                    <a:lnL>
                      <a:noFill/>
                    </a:lnL>
                    <a:lnR>
                      <a:noFill/>
                    </a:lnR>
                    <a:lnT cap="flat">
                      <a:noFill/>
                    </a:lnT>
                    <a:lnB>
                      <a:noFill/>
                    </a:lnB>
                    <a:lnTlToBr>
                      <a:noFill/>
                    </a:lnTlToBr>
                    <a:lnBlToTr>
                      <a:noFill/>
                    </a:lnBlToTr>
                    <a:noFill/>
                  </a:tcPr>
                </a:tc>
                <a:tc>
                  <a:txBody>
                    <a:bodyPr/>
                    <a:lstStyle>
                      <a:lvl1pPr>
                        <a:spcBef>
                          <a:spcPct val="20000"/>
                        </a:spcBef>
                        <a:buClr>
                          <a:schemeClr val="hlink"/>
                        </a:buClr>
                        <a:buSzPct val="80000"/>
                        <a:buFont typeface="Arial" pitchFamily="34" charset="0"/>
                        <a:defRPr sz="2800">
                          <a:solidFill>
                            <a:schemeClr val="tx1"/>
                          </a:solidFill>
                          <a:effectLst>
                            <a:outerShdw blurRad="38100" dist="38100" dir="2700000" algn="tl">
                              <a:srgbClr val="000000"/>
                            </a:outerShdw>
                          </a:effectLst>
                          <a:latin typeface="Tahoma" pitchFamily="34" charset="0"/>
                        </a:defRPr>
                      </a:lvl1pPr>
                      <a:lvl2pPr>
                        <a:spcBef>
                          <a:spcPct val="20000"/>
                        </a:spcBef>
                        <a:buClr>
                          <a:schemeClr val="folHlink"/>
                        </a:buClr>
                        <a:buFont typeface="Wingdings" pitchFamily="2" charset="2"/>
                        <a:defRPr sz="2400">
                          <a:solidFill>
                            <a:schemeClr val="tx1"/>
                          </a:solidFill>
                          <a:effectLst>
                            <a:outerShdw blurRad="38100" dist="38100" dir="2700000" algn="tl">
                              <a:srgbClr val="000000"/>
                            </a:outerShdw>
                          </a:effectLst>
                          <a:latin typeface="Tahoma" pitchFamily="34" charset="0"/>
                        </a:defRPr>
                      </a:lvl2pPr>
                      <a:lvl3pPr>
                        <a:spcBef>
                          <a:spcPct val="20000"/>
                        </a:spcBef>
                        <a:buClr>
                          <a:schemeClr val="hlink"/>
                        </a:buClr>
                        <a:buSzPct val="80000"/>
                        <a:buFont typeface="Arial" pitchFamily="34" charset="0"/>
                        <a:defRPr sz="2000">
                          <a:solidFill>
                            <a:schemeClr val="tx1"/>
                          </a:solidFill>
                          <a:effectLst>
                            <a:outerShdw blurRad="38100" dist="38100" dir="2700000" algn="tl">
                              <a:srgbClr val="000000"/>
                            </a:outerShdw>
                          </a:effectLst>
                          <a:latin typeface="Tahoma" pitchFamily="34" charset="0"/>
                        </a:defRPr>
                      </a:lvl3pPr>
                      <a:lvl4pPr>
                        <a:spcBef>
                          <a:spcPct val="20000"/>
                        </a:spcBef>
                        <a:buClr>
                          <a:schemeClr val="folHlink"/>
                        </a:buClr>
                        <a:buFont typeface="Wingdings" pitchFamily="2" charset="2"/>
                        <a:defRPr>
                          <a:solidFill>
                            <a:schemeClr val="tx1"/>
                          </a:solidFill>
                          <a:effectLst>
                            <a:outerShdw blurRad="38100" dist="38100" dir="2700000" algn="tl">
                              <a:srgbClr val="000000"/>
                            </a:outerShdw>
                          </a:effectLst>
                          <a:latin typeface="Tahoma" pitchFamily="34" charset="0"/>
                        </a:defRPr>
                      </a:lvl4pPr>
                      <a:lvl5pPr>
                        <a:spcBef>
                          <a:spcPct val="20000"/>
                        </a:spcBef>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5pPr>
                      <a:lvl6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6pPr>
                      <a:lvl7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7pPr>
                      <a:lvl8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8pPr>
                      <a:lvl9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2000" b="0" i="0" u="none" strike="noStrike" cap="none" normalizeH="0" baseline="0">
                          <a:ln>
                            <a:noFill/>
                          </a:ln>
                          <a:solidFill>
                            <a:srgbClr val="000000"/>
                          </a:solidFill>
                          <a:effectLst/>
                          <a:latin typeface="Times New Roman" pitchFamily="18" charset="0"/>
                          <a:cs typeface="Times New Roman" pitchFamily="18" charset="0"/>
                        </a:rPr>
                        <a:t>Age</a:t>
                      </a:r>
                      <a:endParaRPr kumimoji="0" lang="en-GB" altLang="en-US" sz="2000" b="0" i="0" u="none" strike="noStrike" cap="none" normalizeH="0" baseline="0">
                        <a:ln>
                          <a:noFill/>
                        </a:ln>
                        <a:solidFill>
                          <a:schemeClr val="tx1"/>
                        </a:solidFill>
                        <a:effectLst/>
                        <a:latin typeface="Arial" pitchFamily="34" charset="0"/>
                        <a:cs typeface="Arial" pitchFamily="34" charset="0"/>
                      </a:endParaRPr>
                    </a:p>
                  </a:txBody>
                  <a:tcPr marT="45725" marB="45725" anchor="ctr" horzOverflow="overflow">
                    <a:lnL>
                      <a:noFill/>
                    </a:lnL>
                    <a:lnR>
                      <a:noFill/>
                    </a:lnR>
                    <a:lnT cap="flat">
                      <a:noFill/>
                    </a:lnT>
                    <a:lnB>
                      <a:noFill/>
                    </a:lnB>
                    <a:lnTlToBr>
                      <a:noFill/>
                    </a:lnTlToBr>
                    <a:lnBlToTr>
                      <a:noFill/>
                    </a:lnBlToTr>
                    <a:noFill/>
                  </a:tcPr>
                </a:tc>
                <a:tc>
                  <a:txBody>
                    <a:bodyPr/>
                    <a:lstStyle>
                      <a:lvl1pPr>
                        <a:spcBef>
                          <a:spcPct val="20000"/>
                        </a:spcBef>
                        <a:buClr>
                          <a:schemeClr val="hlink"/>
                        </a:buClr>
                        <a:buSzPct val="80000"/>
                        <a:buFont typeface="Arial" pitchFamily="34" charset="0"/>
                        <a:defRPr sz="2800">
                          <a:solidFill>
                            <a:schemeClr val="tx1"/>
                          </a:solidFill>
                          <a:effectLst>
                            <a:outerShdw blurRad="38100" dist="38100" dir="2700000" algn="tl">
                              <a:srgbClr val="000000"/>
                            </a:outerShdw>
                          </a:effectLst>
                          <a:latin typeface="Tahoma" pitchFamily="34" charset="0"/>
                        </a:defRPr>
                      </a:lvl1pPr>
                      <a:lvl2pPr>
                        <a:spcBef>
                          <a:spcPct val="20000"/>
                        </a:spcBef>
                        <a:buClr>
                          <a:schemeClr val="folHlink"/>
                        </a:buClr>
                        <a:buFont typeface="Wingdings" pitchFamily="2" charset="2"/>
                        <a:defRPr sz="2400">
                          <a:solidFill>
                            <a:schemeClr val="tx1"/>
                          </a:solidFill>
                          <a:effectLst>
                            <a:outerShdw blurRad="38100" dist="38100" dir="2700000" algn="tl">
                              <a:srgbClr val="000000"/>
                            </a:outerShdw>
                          </a:effectLst>
                          <a:latin typeface="Tahoma" pitchFamily="34" charset="0"/>
                        </a:defRPr>
                      </a:lvl2pPr>
                      <a:lvl3pPr>
                        <a:spcBef>
                          <a:spcPct val="20000"/>
                        </a:spcBef>
                        <a:buClr>
                          <a:schemeClr val="hlink"/>
                        </a:buClr>
                        <a:buSzPct val="80000"/>
                        <a:buFont typeface="Arial" pitchFamily="34" charset="0"/>
                        <a:defRPr sz="2000">
                          <a:solidFill>
                            <a:schemeClr val="tx1"/>
                          </a:solidFill>
                          <a:effectLst>
                            <a:outerShdw blurRad="38100" dist="38100" dir="2700000" algn="tl">
                              <a:srgbClr val="000000"/>
                            </a:outerShdw>
                          </a:effectLst>
                          <a:latin typeface="Tahoma" pitchFamily="34" charset="0"/>
                        </a:defRPr>
                      </a:lvl3pPr>
                      <a:lvl4pPr>
                        <a:spcBef>
                          <a:spcPct val="20000"/>
                        </a:spcBef>
                        <a:buClr>
                          <a:schemeClr val="folHlink"/>
                        </a:buClr>
                        <a:buFont typeface="Wingdings" pitchFamily="2" charset="2"/>
                        <a:defRPr>
                          <a:solidFill>
                            <a:schemeClr val="tx1"/>
                          </a:solidFill>
                          <a:effectLst>
                            <a:outerShdw blurRad="38100" dist="38100" dir="2700000" algn="tl">
                              <a:srgbClr val="000000"/>
                            </a:outerShdw>
                          </a:effectLst>
                          <a:latin typeface="Tahoma" pitchFamily="34" charset="0"/>
                        </a:defRPr>
                      </a:lvl4pPr>
                      <a:lvl5pPr>
                        <a:spcBef>
                          <a:spcPct val="20000"/>
                        </a:spcBef>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5pPr>
                      <a:lvl6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6pPr>
                      <a:lvl7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7pPr>
                      <a:lvl8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8pPr>
                      <a:lvl9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2000" b="0" i="0" u="none" strike="noStrike" cap="none" normalizeH="0" baseline="0">
                          <a:ln>
                            <a:noFill/>
                          </a:ln>
                          <a:solidFill>
                            <a:srgbClr val="000000"/>
                          </a:solidFill>
                          <a:effectLst/>
                          <a:latin typeface="Times New Roman" pitchFamily="18" charset="0"/>
                          <a:cs typeface="Times New Roman" pitchFamily="18" charset="0"/>
                        </a:rPr>
                        <a:t>Number</a:t>
                      </a:r>
                      <a:endParaRPr kumimoji="0" lang="en-GB" altLang="en-US" sz="2000" b="0" i="0" u="none" strike="noStrike" cap="none" normalizeH="0" baseline="0">
                        <a:ln>
                          <a:noFill/>
                        </a:ln>
                        <a:solidFill>
                          <a:schemeClr val="tx1"/>
                        </a:solidFill>
                        <a:effectLst/>
                        <a:latin typeface="Arial" pitchFamily="34" charset="0"/>
                        <a:cs typeface="Arial" pitchFamily="34" charset="0"/>
                      </a:endParaRPr>
                    </a:p>
                  </a:txBody>
                  <a:tcPr marT="45725" marB="45725" anchor="ctr" horzOverflow="overflow">
                    <a:lnL>
                      <a:noFill/>
                    </a:lnL>
                    <a:lnR cap="flat">
                      <a:noFill/>
                    </a:lnR>
                    <a:lnT cap="flat">
                      <a:noFill/>
                    </a:lnT>
                    <a:lnB>
                      <a:noFill/>
                    </a:lnB>
                    <a:lnTlToBr>
                      <a:noFill/>
                    </a:lnTlToBr>
                    <a:lnBlToTr>
                      <a:noFill/>
                    </a:lnBlToTr>
                    <a:noFill/>
                  </a:tcPr>
                </a:tc>
                <a:extLst>
                  <a:ext uri="{0D108BD9-81ED-4DB2-BD59-A6C34878D82A}">
                    <a16:rowId xmlns:a16="http://schemas.microsoft.com/office/drawing/2014/main" val="10000"/>
                  </a:ext>
                </a:extLst>
              </a:tr>
              <a:tr h="396280">
                <a:tc>
                  <a:txBody>
                    <a:bodyPr/>
                    <a:lstStyle>
                      <a:lvl1pPr>
                        <a:spcBef>
                          <a:spcPct val="20000"/>
                        </a:spcBef>
                        <a:buClr>
                          <a:schemeClr val="hlink"/>
                        </a:buClr>
                        <a:buSzPct val="80000"/>
                        <a:buFont typeface="Arial" pitchFamily="34" charset="0"/>
                        <a:defRPr sz="2800">
                          <a:solidFill>
                            <a:schemeClr val="tx1"/>
                          </a:solidFill>
                          <a:effectLst>
                            <a:outerShdw blurRad="38100" dist="38100" dir="2700000" algn="tl">
                              <a:srgbClr val="000000"/>
                            </a:outerShdw>
                          </a:effectLst>
                          <a:latin typeface="Tahoma" pitchFamily="34" charset="0"/>
                        </a:defRPr>
                      </a:lvl1pPr>
                      <a:lvl2pPr>
                        <a:spcBef>
                          <a:spcPct val="20000"/>
                        </a:spcBef>
                        <a:buClr>
                          <a:schemeClr val="folHlink"/>
                        </a:buClr>
                        <a:buFont typeface="Wingdings" pitchFamily="2" charset="2"/>
                        <a:defRPr sz="2400">
                          <a:solidFill>
                            <a:schemeClr val="tx1"/>
                          </a:solidFill>
                          <a:effectLst>
                            <a:outerShdw blurRad="38100" dist="38100" dir="2700000" algn="tl">
                              <a:srgbClr val="000000"/>
                            </a:outerShdw>
                          </a:effectLst>
                          <a:latin typeface="Tahoma" pitchFamily="34" charset="0"/>
                        </a:defRPr>
                      </a:lvl2pPr>
                      <a:lvl3pPr>
                        <a:spcBef>
                          <a:spcPct val="20000"/>
                        </a:spcBef>
                        <a:buClr>
                          <a:schemeClr val="hlink"/>
                        </a:buClr>
                        <a:buSzPct val="80000"/>
                        <a:buFont typeface="Arial" pitchFamily="34" charset="0"/>
                        <a:defRPr sz="2000">
                          <a:solidFill>
                            <a:schemeClr val="tx1"/>
                          </a:solidFill>
                          <a:effectLst>
                            <a:outerShdw blurRad="38100" dist="38100" dir="2700000" algn="tl">
                              <a:srgbClr val="000000"/>
                            </a:outerShdw>
                          </a:effectLst>
                          <a:latin typeface="Tahoma" pitchFamily="34" charset="0"/>
                        </a:defRPr>
                      </a:lvl3pPr>
                      <a:lvl4pPr>
                        <a:spcBef>
                          <a:spcPct val="20000"/>
                        </a:spcBef>
                        <a:buClr>
                          <a:schemeClr val="folHlink"/>
                        </a:buClr>
                        <a:buFont typeface="Wingdings" pitchFamily="2" charset="2"/>
                        <a:defRPr>
                          <a:solidFill>
                            <a:schemeClr val="tx1"/>
                          </a:solidFill>
                          <a:effectLst>
                            <a:outerShdw blurRad="38100" dist="38100" dir="2700000" algn="tl">
                              <a:srgbClr val="000000"/>
                            </a:outerShdw>
                          </a:effectLst>
                          <a:latin typeface="Tahoma" pitchFamily="34" charset="0"/>
                        </a:defRPr>
                      </a:lvl4pPr>
                      <a:lvl5pPr>
                        <a:spcBef>
                          <a:spcPct val="20000"/>
                        </a:spcBef>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5pPr>
                      <a:lvl6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6pPr>
                      <a:lvl7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7pPr>
                      <a:lvl8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8pPr>
                      <a:lvl9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2000" b="0" i="0" u="none" strike="noStrike" cap="none" normalizeH="0" baseline="0">
                          <a:ln>
                            <a:noFill/>
                          </a:ln>
                          <a:solidFill>
                            <a:srgbClr val="000000"/>
                          </a:solidFill>
                          <a:effectLst/>
                          <a:latin typeface="Times New Roman" pitchFamily="18" charset="0"/>
                          <a:cs typeface="Times New Roman" pitchFamily="18" charset="0"/>
                        </a:rPr>
                        <a:t>10-14</a:t>
                      </a:r>
                      <a:endParaRPr kumimoji="0" lang="en-GB" altLang="en-US" sz="2000" b="0" i="0" u="none" strike="noStrike" cap="none" normalizeH="0" baseline="0">
                        <a:ln>
                          <a:noFill/>
                        </a:ln>
                        <a:solidFill>
                          <a:schemeClr val="tx1"/>
                        </a:solidFill>
                        <a:effectLst/>
                        <a:latin typeface="Arial" pitchFamily="34" charset="0"/>
                        <a:cs typeface="Arial" pitchFamily="34" charset="0"/>
                      </a:endParaRPr>
                    </a:p>
                  </a:txBody>
                  <a:tcPr marT="45725" marB="45725" anchor="ctr" horzOverflow="overflow">
                    <a:lnL cap="flat">
                      <a:noFill/>
                    </a:lnL>
                    <a:lnR>
                      <a:noFill/>
                    </a:lnR>
                    <a:lnT>
                      <a:noFill/>
                    </a:lnT>
                    <a:lnB>
                      <a:noFill/>
                    </a:lnB>
                    <a:lnTlToBr>
                      <a:noFill/>
                    </a:lnTlToBr>
                    <a:lnBlToTr>
                      <a:noFill/>
                    </a:lnBlToTr>
                    <a:noFill/>
                  </a:tcPr>
                </a:tc>
                <a:tc>
                  <a:txBody>
                    <a:bodyPr/>
                    <a:lstStyle>
                      <a:lvl1pPr>
                        <a:spcBef>
                          <a:spcPct val="20000"/>
                        </a:spcBef>
                        <a:buClr>
                          <a:schemeClr val="hlink"/>
                        </a:buClr>
                        <a:buSzPct val="80000"/>
                        <a:buFont typeface="Arial" pitchFamily="34" charset="0"/>
                        <a:defRPr sz="2800">
                          <a:solidFill>
                            <a:schemeClr val="tx1"/>
                          </a:solidFill>
                          <a:effectLst>
                            <a:outerShdw blurRad="38100" dist="38100" dir="2700000" algn="tl">
                              <a:srgbClr val="000000"/>
                            </a:outerShdw>
                          </a:effectLst>
                          <a:latin typeface="Tahoma" pitchFamily="34" charset="0"/>
                        </a:defRPr>
                      </a:lvl1pPr>
                      <a:lvl2pPr>
                        <a:spcBef>
                          <a:spcPct val="20000"/>
                        </a:spcBef>
                        <a:buClr>
                          <a:schemeClr val="folHlink"/>
                        </a:buClr>
                        <a:buFont typeface="Wingdings" pitchFamily="2" charset="2"/>
                        <a:defRPr sz="2400">
                          <a:solidFill>
                            <a:schemeClr val="tx1"/>
                          </a:solidFill>
                          <a:effectLst>
                            <a:outerShdw blurRad="38100" dist="38100" dir="2700000" algn="tl">
                              <a:srgbClr val="000000"/>
                            </a:outerShdw>
                          </a:effectLst>
                          <a:latin typeface="Tahoma" pitchFamily="34" charset="0"/>
                        </a:defRPr>
                      </a:lvl2pPr>
                      <a:lvl3pPr>
                        <a:spcBef>
                          <a:spcPct val="20000"/>
                        </a:spcBef>
                        <a:buClr>
                          <a:schemeClr val="hlink"/>
                        </a:buClr>
                        <a:buSzPct val="80000"/>
                        <a:buFont typeface="Arial" pitchFamily="34" charset="0"/>
                        <a:defRPr sz="2000">
                          <a:solidFill>
                            <a:schemeClr val="tx1"/>
                          </a:solidFill>
                          <a:effectLst>
                            <a:outerShdw blurRad="38100" dist="38100" dir="2700000" algn="tl">
                              <a:srgbClr val="000000"/>
                            </a:outerShdw>
                          </a:effectLst>
                          <a:latin typeface="Tahoma" pitchFamily="34" charset="0"/>
                        </a:defRPr>
                      </a:lvl3pPr>
                      <a:lvl4pPr>
                        <a:spcBef>
                          <a:spcPct val="20000"/>
                        </a:spcBef>
                        <a:buClr>
                          <a:schemeClr val="folHlink"/>
                        </a:buClr>
                        <a:buFont typeface="Wingdings" pitchFamily="2" charset="2"/>
                        <a:defRPr>
                          <a:solidFill>
                            <a:schemeClr val="tx1"/>
                          </a:solidFill>
                          <a:effectLst>
                            <a:outerShdw blurRad="38100" dist="38100" dir="2700000" algn="tl">
                              <a:srgbClr val="000000"/>
                            </a:outerShdw>
                          </a:effectLst>
                          <a:latin typeface="Tahoma" pitchFamily="34" charset="0"/>
                        </a:defRPr>
                      </a:lvl4pPr>
                      <a:lvl5pPr>
                        <a:spcBef>
                          <a:spcPct val="20000"/>
                        </a:spcBef>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5pPr>
                      <a:lvl6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6pPr>
                      <a:lvl7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7pPr>
                      <a:lvl8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8pPr>
                      <a:lvl9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2000" b="0" i="0" u="none" strike="noStrike" cap="none" normalizeH="0" baseline="0">
                          <a:ln>
                            <a:noFill/>
                          </a:ln>
                          <a:solidFill>
                            <a:srgbClr val="000000"/>
                          </a:solidFill>
                          <a:effectLst/>
                          <a:latin typeface="Times New Roman" pitchFamily="18" charset="0"/>
                          <a:cs typeface="Times New Roman" pitchFamily="18" charset="0"/>
                        </a:rPr>
                        <a:t>10</a:t>
                      </a:r>
                      <a:endParaRPr kumimoji="0" lang="en-GB" altLang="en-US" sz="2000" b="0" i="0" u="none" strike="noStrike" cap="none" normalizeH="0" baseline="0">
                        <a:ln>
                          <a:noFill/>
                        </a:ln>
                        <a:solidFill>
                          <a:schemeClr val="tx1"/>
                        </a:solidFill>
                        <a:effectLst/>
                        <a:latin typeface="Arial" pitchFamily="34" charset="0"/>
                        <a:cs typeface="Arial" pitchFamily="34" charset="0"/>
                      </a:endParaRPr>
                    </a:p>
                  </a:txBody>
                  <a:tcPr marT="45725" marB="45725" anchor="ctr" horzOverflow="overflow">
                    <a:lnL>
                      <a:noFill/>
                    </a:lnL>
                    <a:lnR>
                      <a:noFill/>
                    </a:lnR>
                    <a:lnT>
                      <a:noFill/>
                    </a:lnT>
                    <a:lnB>
                      <a:noFill/>
                    </a:lnB>
                    <a:lnTlToBr>
                      <a:noFill/>
                    </a:lnTlToBr>
                    <a:lnBlToTr>
                      <a:noFill/>
                    </a:lnBlToTr>
                    <a:noFill/>
                  </a:tcPr>
                </a:tc>
                <a:tc>
                  <a:txBody>
                    <a:bodyPr/>
                    <a:lstStyle>
                      <a:lvl1pPr>
                        <a:spcBef>
                          <a:spcPct val="20000"/>
                        </a:spcBef>
                        <a:buClr>
                          <a:schemeClr val="hlink"/>
                        </a:buClr>
                        <a:buSzPct val="80000"/>
                        <a:buFont typeface="Arial" pitchFamily="34" charset="0"/>
                        <a:defRPr sz="2800">
                          <a:solidFill>
                            <a:schemeClr val="tx1"/>
                          </a:solidFill>
                          <a:effectLst>
                            <a:outerShdw blurRad="38100" dist="38100" dir="2700000" algn="tl">
                              <a:srgbClr val="000000"/>
                            </a:outerShdw>
                          </a:effectLst>
                          <a:latin typeface="Tahoma" pitchFamily="34" charset="0"/>
                        </a:defRPr>
                      </a:lvl1pPr>
                      <a:lvl2pPr>
                        <a:spcBef>
                          <a:spcPct val="20000"/>
                        </a:spcBef>
                        <a:buClr>
                          <a:schemeClr val="folHlink"/>
                        </a:buClr>
                        <a:buFont typeface="Wingdings" pitchFamily="2" charset="2"/>
                        <a:defRPr sz="2400">
                          <a:solidFill>
                            <a:schemeClr val="tx1"/>
                          </a:solidFill>
                          <a:effectLst>
                            <a:outerShdw blurRad="38100" dist="38100" dir="2700000" algn="tl">
                              <a:srgbClr val="000000"/>
                            </a:outerShdw>
                          </a:effectLst>
                          <a:latin typeface="Tahoma" pitchFamily="34" charset="0"/>
                        </a:defRPr>
                      </a:lvl2pPr>
                      <a:lvl3pPr>
                        <a:spcBef>
                          <a:spcPct val="20000"/>
                        </a:spcBef>
                        <a:buClr>
                          <a:schemeClr val="hlink"/>
                        </a:buClr>
                        <a:buSzPct val="80000"/>
                        <a:buFont typeface="Arial" pitchFamily="34" charset="0"/>
                        <a:defRPr sz="2000">
                          <a:solidFill>
                            <a:schemeClr val="tx1"/>
                          </a:solidFill>
                          <a:effectLst>
                            <a:outerShdw blurRad="38100" dist="38100" dir="2700000" algn="tl">
                              <a:srgbClr val="000000"/>
                            </a:outerShdw>
                          </a:effectLst>
                          <a:latin typeface="Tahoma" pitchFamily="34" charset="0"/>
                        </a:defRPr>
                      </a:lvl3pPr>
                      <a:lvl4pPr>
                        <a:spcBef>
                          <a:spcPct val="20000"/>
                        </a:spcBef>
                        <a:buClr>
                          <a:schemeClr val="folHlink"/>
                        </a:buClr>
                        <a:buFont typeface="Wingdings" pitchFamily="2" charset="2"/>
                        <a:defRPr>
                          <a:solidFill>
                            <a:schemeClr val="tx1"/>
                          </a:solidFill>
                          <a:effectLst>
                            <a:outerShdw blurRad="38100" dist="38100" dir="2700000" algn="tl">
                              <a:srgbClr val="000000"/>
                            </a:outerShdw>
                          </a:effectLst>
                          <a:latin typeface="Tahoma" pitchFamily="34" charset="0"/>
                        </a:defRPr>
                      </a:lvl4pPr>
                      <a:lvl5pPr>
                        <a:spcBef>
                          <a:spcPct val="20000"/>
                        </a:spcBef>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5pPr>
                      <a:lvl6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6pPr>
                      <a:lvl7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7pPr>
                      <a:lvl8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8pPr>
                      <a:lvl9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9pPr>
                    </a:lstStyle>
                    <a:p>
                      <a:pPr marL="0" marR="0" lvl="0" indent="0" algn="l" defTabSz="914400" rtl="0" eaLnBrk="1" fontAlgn="base" latinLnBrk="0" hangingPunct="1">
                        <a:lnSpc>
                          <a:spcPct val="100000"/>
                        </a:lnSpc>
                        <a:spcBef>
                          <a:spcPct val="20000"/>
                        </a:spcBef>
                        <a:spcAft>
                          <a:spcPct val="0"/>
                        </a:spcAft>
                        <a:buClr>
                          <a:schemeClr val="hlink"/>
                        </a:buClr>
                        <a:buSzPct val="80000"/>
                        <a:buFont typeface="Arial" pitchFamily="34" charset="0"/>
                        <a:buNone/>
                        <a:tabLst/>
                      </a:pPr>
                      <a:endParaRPr kumimoji="0" lang="en-US" altLang="en-US" sz="2000" b="0" i="0" u="none" strike="noStrike" cap="none" normalizeH="0" baseline="0">
                        <a:ln>
                          <a:noFill/>
                        </a:ln>
                        <a:solidFill>
                          <a:schemeClr val="tx1"/>
                        </a:solidFill>
                        <a:effectLst>
                          <a:outerShdw blurRad="38100" dist="38100" dir="2700000" algn="tl">
                            <a:srgbClr val="000000"/>
                          </a:outerShdw>
                        </a:effectLst>
                        <a:latin typeface="Tahoma" pitchFamily="34" charset="0"/>
                      </a:endParaRPr>
                    </a:p>
                  </a:txBody>
                  <a:tcPr marT="45725" marB="45725" anchor="ctr" horzOverflow="overflow">
                    <a:lnL>
                      <a:noFill/>
                    </a:lnL>
                    <a:lnR>
                      <a:noFill/>
                    </a:lnR>
                    <a:lnT>
                      <a:noFill/>
                    </a:lnT>
                    <a:lnB>
                      <a:noFill/>
                    </a:lnB>
                    <a:lnTlToBr>
                      <a:noFill/>
                    </a:lnTlToBr>
                    <a:lnBlToTr>
                      <a:noFill/>
                    </a:lnBlToTr>
                    <a:noFill/>
                  </a:tcPr>
                </a:tc>
                <a:tc>
                  <a:txBody>
                    <a:bodyPr/>
                    <a:lstStyle>
                      <a:lvl1pPr>
                        <a:spcBef>
                          <a:spcPct val="20000"/>
                        </a:spcBef>
                        <a:buClr>
                          <a:schemeClr val="hlink"/>
                        </a:buClr>
                        <a:buSzPct val="80000"/>
                        <a:buFont typeface="Arial" pitchFamily="34" charset="0"/>
                        <a:defRPr sz="2800">
                          <a:solidFill>
                            <a:schemeClr val="tx1"/>
                          </a:solidFill>
                          <a:effectLst>
                            <a:outerShdw blurRad="38100" dist="38100" dir="2700000" algn="tl">
                              <a:srgbClr val="000000"/>
                            </a:outerShdw>
                          </a:effectLst>
                          <a:latin typeface="Tahoma" pitchFamily="34" charset="0"/>
                        </a:defRPr>
                      </a:lvl1pPr>
                      <a:lvl2pPr>
                        <a:spcBef>
                          <a:spcPct val="20000"/>
                        </a:spcBef>
                        <a:buClr>
                          <a:schemeClr val="folHlink"/>
                        </a:buClr>
                        <a:buFont typeface="Wingdings" pitchFamily="2" charset="2"/>
                        <a:defRPr sz="2400">
                          <a:solidFill>
                            <a:schemeClr val="tx1"/>
                          </a:solidFill>
                          <a:effectLst>
                            <a:outerShdw blurRad="38100" dist="38100" dir="2700000" algn="tl">
                              <a:srgbClr val="000000"/>
                            </a:outerShdw>
                          </a:effectLst>
                          <a:latin typeface="Tahoma" pitchFamily="34" charset="0"/>
                        </a:defRPr>
                      </a:lvl2pPr>
                      <a:lvl3pPr>
                        <a:spcBef>
                          <a:spcPct val="20000"/>
                        </a:spcBef>
                        <a:buClr>
                          <a:schemeClr val="hlink"/>
                        </a:buClr>
                        <a:buSzPct val="80000"/>
                        <a:buFont typeface="Arial" pitchFamily="34" charset="0"/>
                        <a:defRPr sz="2000">
                          <a:solidFill>
                            <a:schemeClr val="tx1"/>
                          </a:solidFill>
                          <a:effectLst>
                            <a:outerShdw blurRad="38100" dist="38100" dir="2700000" algn="tl">
                              <a:srgbClr val="000000"/>
                            </a:outerShdw>
                          </a:effectLst>
                          <a:latin typeface="Tahoma" pitchFamily="34" charset="0"/>
                        </a:defRPr>
                      </a:lvl3pPr>
                      <a:lvl4pPr>
                        <a:spcBef>
                          <a:spcPct val="20000"/>
                        </a:spcBef>
                        <a:buClr>
                          <a:schemeClr val="folHlink"/>
                        </a:buClr>
                        <a:buFont typeface="Wingdings" pitchFamily="2" charset="2"/>
                        <a:defRPr>
                          <a:solidFill>
                            <a:schemeClr val="tx1"/>
                          </a:solidFill>
                          <a:effectLst>
                            <a:outerShdw blurRad="38100" dist="38100" dir="2700000" algn="tl">
                              <a:srgbClr val="000000"/>
                            </a:outerShdw>
                          </a:effectLst>
                          <a:latin typeface="Tahoma" pitchFamily="34" charset="0"/>
                        </a:defRPr>
                      </a:lvl4pPr>
                      <a:lvl5pPr>
                        <a:spcBef>
                          <a:spcPct val="20000"/>
                        </a:spcBef>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5pPr>
                      <a:lvl6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6pPr>
                      <a:lvl7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7pPr>
                      <a:lvl8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8pPr>
                      <a:lvl9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2000" b="0" i="0" u="none" strike="noStrike" cap="none" normalizeH="0" baseline="0">
                          <a:ln>
                            <a:noFill/>
                          </a:ln>
                          <a:solidFill>
                            <a:srgbClr val="000000"/>
                          </a:solidFill>
                          <a:effectLst/>
                          <a:latin typeface="Times New Roman" pitchFamily="18" charset="0"/>
                          <a:cs typeface="Times New Roman" pitchFamily="18" charset="0"/>
                        </a:rPr>
                        <a:t>15-19</a:t>
                      </a:r>
                      <a:endParaRPr kumimoji="0" lang="en-GB" altLang="en-US" sz="2000" b="0" i="0" u="none" strike="noStrike" cap="none" normalizeH="0" baseline="0">
                        <a:ln>
                          <a:noFill/>
                        </a:ln>
                        <a:solidFill>
                          <a:schemeClr val="tx1"/>
                        </a:solidFill>
                        <a:effectLst/>
                        <a:latin typeface="Arial" pitchFamily="34" charset="0"/>
                        <a:cs typeface="Arial" pitchFamily="34" charset="0"/>
                      </a:endParaRPr>
                    </a:p>
                  </a:txBody>
                  <a:tcPr marT="45725" marB="45725" anchor="ctr" horzOverflow="overflow">
                    <a:lnL>
                      <a:noFill/>
                    </a:lnL>
                    <a:lnR>
                      <a:noFill/>
                    </a:lnR>
                    <a:lnT>
                      <a:noFill/>
                    </a:lnT>
                    <a:lnB>
                      <a:noFill/>
                    </a:lnB>
                    <a:lnTlToBr>
                      <a:noFill/>
                    </a:lnTlToBr>
                    <a:lnBlToTr>
                      <a:noFill/>
                    </a:lnBlToTr>
                    <a:noFill/>
                  </a:tcPr>
                </a:tc>
                <a:tc>
                  <a:txBody>
                    <a:bodyPr/>
                    <a:lstStyle>
                      <a:lvl1pPr>
                        <a:spcBef>
                          <a:spcPct val="20000"/>
                        </a:spcBef>
                        <a:buClr>
                          <a:schemeClr val="hlink"/>
                        </a:buClr>
                        <a:buSzPct val="80000"/>
                        <a:buFont typeface="Arial" pitchFamily="34" charset="0"/>
                        <a:defRPr sz="2800">
                          <a:solidFill>
                            <a:schemeClr val="tx1"/>
                          </a:solidFill>
                          <a:effectLst>
                            <a:outerShdw blurRad="38100" dist="38100" dir="2700000" algn="tl">
                              <a:srgbClr val="000000"/>
                            </a:outerShdw>
                          </a:effectLst>
                          <a:latin typeface="Tahoma" pitchFamily="34" charset="0"/>
                        </a:defRPr>
                      </a:lvl1pPr>
                      <a:lvl2pPr>
                        <a:spcBef>
                          <a:spcPct val="20000"/>
                        </a:spcBef>
                        <a:buClr>
                          <a:schemeClr val="folHlink"/>
                        </a:buClr>
                        <a:buFont typeface="Wingdings" pitchFamily="2" charset="2"/>
                        <a:defRPr sz="2400">
                          <a:solidFill>
                            <a:schemeClr val="tx1"/>
                          </a:solidFill>
                          <a:effectLst>
                            <a:outerShdw blurRad="38100" dist="38100" dir="2700000" algn="tl">
                              <a:srgbClr val="000000"/>
                            </a:outerShdw>
                          </a:effectLst>
                          <a:latin typeface="Tahoma" pitchFamily="34" charset="0"/>
                        </a:defRPr>
                      </a:lvl2pPr>
                      <a:lvl3pPr>
                        <a:spcBef>
                          <a:spcPct val="20000"/>
                        </a:spcBef>
                        <a:buClr>
                          <a:schemeClr val="hlink"/>
                        </a:buClr>
                        <a:buSzPct val="80000"/>
                        <a:buFont typeface="Arial" pitchFamily="34" charset="0"/>
                        <a:defRPr sz="2000">
                          <a:solidFill>
                            <a:schemeClr val="tx1"/>
                          </a:solidFill>
                          <a:effectLst>
                            <a:outerShdw blurRad="38100" dist="38100" dir="2700000" algn="tl">
                              <a:srgbClr val="000000"/>
                            </a:outerShdw>
                          </a:effectLst>
                          <a:latin typeface="Tahoma" pitchFamily="34" charset="0"/>
                        </a:defRPr>
                      </a:lvl3pPr>
                      <a:lvl4pPr>
                        <a:spcBef>
                          <a:spcPct val="20000"/>
                        </a:spcBef>
                        <a:buClr>
                          <a:schemeClr val="folHlink"/>
                        </a:buClr>
                        <a:buFont typeface="Wingdings" pitchFamily="2" charset="2"/>
                        <a:defRPr>
                          <a:solidFill>
                            <a:schemeClr val="tx1"/>
                          </a:solidFill>
                          <a:effectLst>
                            <a:outerShdw blurRad="38100" dist="38100" dir="2700000" algn="tl">
                              <a:srgbClr val="000000"/>
                            </a:outerShdw>
                          </a:effectLst>
                          <a:latin typeface="Tahoma" pitchFamily="34" charset="0"/>
                        </a:defRPr>
                      </a:lvl4pPr>
                      <a:lvl5pPr>
                        <a:spcBef>
                          <a:spcPct val="20000"/>
                        </a:spcBef>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5pPr>
                      <a:lvl6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6pPr>
                      <a:lvl7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7pPr>
                      <a:lvl8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8pPr>
                      <a:lvl9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2000" b="0" i="0" u="none" strike="noStrike" cap="none" normalizeH="0" baseline="0">
                          <a:ln>
                            <a:noFill/>
                          </a:ln>
                          <a:solidFill>
                            <a:srgbClr val="000000"/>
                          </a:solidFill>
                          <a:effectLst/>
                          <a:latin typeface="Times New Roman" pitchFamily="18" charset="0"/>
                          <a:cs typeface="Times New Roman" pitchFamily="18" charset="0"/>
                        </a:rPr>
                        <a:t>51</a:t>
                      </a:r>
                      <a:endParaRPr kumimoji="0" lang="en-GB" altLang="en-US" sz="2000" b="0" i="0" u="none" strike="noStrike" cap="none" normalizeH="0" baseline="0">
                        <a:ln>
                          <a:noFill/>
                        </a:ln>
                        <a:solidFill>
                          <a:schemeClr val="tx1"/>
                        </a:solidFill>
                        <a:effectLst/>
                        <a:latin typeface="Arial" pitchFamily="34" charset="0"/>
                        <a:cs typeface="Arial" pitchFamily="34" charset="0"/>
                      </a:endParaRPr>
                    </a:p>
                  </a:txBody>
                  <a:tcPr marT="45725" marB="45725" anchor="ctr" horzOverflow="overflow">
                    <a:lnL>
                      <a:noFill/>
                    </a:lnL>
                    <a:lnR cap="flat">
                      <a:noFill/>
                    </a:lnR>
                    <a:lnT>
                      <a:noFill/>
                    </a:lnT>
                    <a:lnB>
                      <a:noFill/>
                    </a:lnB>
                    <a:lnTlToBr>
                      <a:noFill/>
                    </a:lnTlToBr>
                    <a:lnBlToTr>
                      <a:noFill/>
                    </a:lnBlToTr>
                    <a:noFill/>
                  </a:tcPr>
                </a:tc>
                <a:extLst>
                  <a:ext uri="{0D108BD9-81ED-4DB2-BD59-A6C34878D82A}">
                    <a16:rowId xmlns:a16="http://schemas.microsoft.com/office/drawing/2014/main" val="10001"/>
                  </a:ext>
                </a:extLst>
              </a:tr>
              <a:tr h="396280">
                <a:tc>
                  <a:txBody>
                    <a:bodyPr/>
                    <a:lstStyle>
                      <a:lvl1pPr>
                        <a:spcBef>
                          <a:spcPct val="20000"/>
                        </a:spcBef>
                        <a:buClr>
                          <a:schemeClr val="hlink"/>
                        </a:buClr>
                        <a:buSzPct val="80000"/>
                        <a:buFont typeface="Arial" pitchFamily="34" charset="0"/>
                        <a:defRPr sz="2800">
                          <a:solidFill>
                            <a:schemeClr val="tx1"/>
                          </a:solidFill>
                          <a:effectLst>
                            <a:outerShdw blurRad="38100" dist="38100" dir="2700000" algn="tl">
                              <a:srgbClr val="000000"/>
                            </a:outerShdw>
                          </a:effectLst>
                          <a:latin typeface="Tahoma" pitchFamily="34" charset="0"/>
                        </a:defRPr>
                      </a:lvl1pPr>
                      <a:lvl2pPr>
                        <a:spcBef>
                          <a:spcPct val="20000"/>
                        </a:spcBef>
                        <a:buClr>
                          <a:schemeClr val="folHlink"/>
                        </a:buClr>
                        <a:buFont typeface="Wingdings" pitchFamily="2" charset="2"/>
                        <a:defRPr sz="2400">
                          <a:solidFill>
                            <a:schemeClr val="tx1"/>
                          </a:solidFill>
                          <a:effectLst>
                            <a:outerShdw blurRad="38100" dist="38100" dir="2700000" algn="tl">
                              <a:srgbClr val="000000"/>
                            </a:outerShdw>
                          </a:effectLst>
                          <a:latin typeface="Tahoma" pitchFamily="34" charset="0"/>
                        </a:defRPr>
                      </a:lvl2pPr>
                      <a:lvl3pPr>
                        <a:spcBef>
                          <a:spcPct val="20000"/>
                        </a:spcBef>
                        <a:buClr>
                          <a:schemeClr val="hlink"/>
                        </a:buClr>
                        <a:buSzPct val="80000"/>
                        <a:buFont typeface="Arial" pitchFamily="34" charset="0"/>
                        <a:defRPr sz="2000">
                          <a:solidFill>
                            <a:schemeClr val="tx1"/>
                          </a:solidFill>
                          <a:effectLst>
                            <a:outerShdw blurRad="38100" dist="38100" dir="2700000" algn="tl">
                              <a:srgbClr val="000000"/>
                            </a:outerShdw>
                          </a:effectLst>
                          <a:latin typeface="Tahoma" pitchFamily="34" charset="0"/>
                        </a:defRPr>
                      </a:lvl3pPr>
                      <a:lvl4pPr>
                        <a:spcBef>
                          <a:spcPct val="20000"/>
                        </a:spcBef>
                        <a:buClr>
                          <a:schemeClr val="folHlink"/>
                        </a:buClr>
                        <a:buFont typeface="Wingdings" pitchFamily="2" charset="2"/>
                        <a:defRPr>
                          <a:solidFill>
                            <a:schemeClr val="tx1"/>
                          </a:solidFill>
                          <a:effectLst>
                            <a:outerShdw blurRad="38100" dist="38100" dir="2700000" algn="tl">
                              <a:srgbClr val="000000"/>
                            </a:outerShdw>
                          </a:effectLst>
                          <a:latin typeface="Tahoma" pitchFamily="34" charset="0"/>
                        </a:defRPr>
                      </a:lvl4pPr>
                      <a:lvl5pPr>
                        <a:spcBef>
                          <a:spcPct val="20000"/>
                        </a:spcBef>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5pPr>
                      <a:lvl6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6pPr>
                      <a:lvl7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7pPr>
                      <a:lvl8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8pPr>
                      <a:lvl9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2000" b="0" i="0" u="none" strike="noStrike" cap="none" normalizeH="0" baseline="0">
                          <a:ln>
                            <a:noFill/>
                          </a:ln>
                          <a:solidFill>
                            <a:srgbClr val="000000"/>
                          </a:solidFill>
                          <a:effectLst/>
                          <a:latin typeface="Times New Roman" pitchFamily="18" charset="0"/>
                          <a:cs typeface="Times New Roman" pitchFamily="18" charset="0"/>
                        </a:rPr>
                        <a:t>20-24</a:t>
                      </a:r>
                      <a:endParaRPr kumimoji="0" lang="en-GB" altLang="en-US" sz="2000" b="0" i="0" u="none" strike="noStrike" cap="none" normalizeH="0" baseline="0">
                        <a:ln>
                          <a:noFill/>
                        </a:ln>
                        <a:solidFill>
                          <a:schemeClr val="tx1"/>
                        </a:solidFill>
                        <a:effectLst/>
                        <a:latin typeface="Arial" pitchFamily="34" charset="0"/>
                        <a:cs typeface="Arial" pitchFamily="34" charset="0"/>
                      </a:endParaRPr>
                    </a:p>
                  </a:txBody>
                  <a:tcPr marT="45725" marB="45725" anchor="ctr" horzOverflow="overflow">
                    <a:lnL cap="flat">
                      <a:noFill/>
                    </a:lnL>
                    <a:lnR>
                      <a:noFill/>
                    </a:lnR>
                    <a:lnT>
                      <a:noFill/>
                    </a:lnT>
                    <a:lnB>
                      <a:noFill/>
                    </a:lnB>
                    <a:lnTlToBr>
                      <a:noFill/>
                    </a:lnTlToBr>
                    <a:lnBlToTr>
                      <a:noFill/>
                    </a:lnBlToTr>
                    <a:noFill/>
                  </a:tcPr>
                </a:tc>
                <a:tc>
                  <a:txBody>
                    <a:bodyPr/>
                    <a:lstStyle>
                      <a:lvl1pPr>
                        <a:spcBef>
                          <a:spcPct val="20000"/>
                        </a:spcBef>
                        <a:buClr>
                          <a:schemeClr val="hlink"/>
                        </a:buClr>
                        <a:buSzPct val="80000"/>
                        <a:buFont typeface="Arial" pitchFamily="34" charset="0"/>
                        <a:defRPr sz="2800">
                          <a:solidFill>
                            <a:schemeClr val="tx1"/>
                          </a:solidFill>
                          <a:effectLst>
                            <a:outerShdw blurRad="38100" dist="38100" dir="2700000" algn="tl">
                              <a:srgbClr val="000000"/>
                            </a:outerShdw>
                          </a:effectLst>
                          <a:latin typeface="Tahoma" pitchFamily="34" charset="0"/>
                        </a:defRPr>
                      </a:lvl1pPr>
                      <a:lvl2pPr>
                        <a:spcBef>
                          <a:spcPct val="20000"/>
                        </a:spcBef>
                        <a:buClr>
                          <a:schemeClr val="folHlink"/>
                        </a:buClr>
                        <a:buFont typeface="Wingdings" pitchFamily="2" charset="2"/>
                        <a:defRPr sz="2400">
                          <a:solidFill>
                            <a:schemeClr val="tx1"/>
                          </a:solidFill>
                          <a:effectLst>
                            <a:outerShdw blurRad="38100" dist="38100" dir="2700000" algn="tl">
                              <a:srgbClr val="000000"/>
                            </a:outerShdw>
                          </a:effectLst>
                          <a:latin typeface="Tahoma" pitchFamily="34" charset="0"/>
                        </a:defRPr>
                      </a:lvl2pPr>
                      <a:lvl3pPr>
                        <a:spcBef>
                          <a:spcPct val="20000"/>
                        </a:spcBef>
                        <a:buClr>
                          <a:schemeClr val="hlink"/>
                        </a:buClr>
                        <a:buSzPct val="80000"/>
                        <a:buFont typeface="Arial" pitchFamily="34" charset="0"/>
                        <a:defRPr sz="2000">
                          <a:solidFill>
                            <a:schemeClr val="tx1"/>
                          </a:solidFill>
                          <a:effectLst>
                            <a:outerShdw blurRad="38100" dist="38100" dir="2700000" algn="tl">
                              <a:srgbClr val="000000"/>
                            </a:outerShdw>
                          </a:effectLst>
                          <a:latin typeface="Tahoma" pitchFamily="34" charset="0"/>
                        </a:defRPr>
                      </a:lvl3pPr>
                      <a:lvl4pPr>
                        <a:spcBef>
                          <a:spcPct val="20000"/>
                        </a:spcBef>
                        <a:buClr>
                          <a:schemeClr val="folHlink"/>
                        </a:buClr>
                        <a:buFont typeface="Wingdings" pitchFamily="2" charset="2"/>
                        <a:defRPr>
                          <a:solidFill>
                            <a:schemeClr val="tx1"/>
                          </a:solidFill>
                          <a:effectLst>
                            <a:outerShdw blurRad="38100" dist="38100" dir="2700000" algn="tl">
                              <a:srgbClr val="000000"/>
                            </a:outerShdw>
                          </a:effectLst>
                          <a:latin typeface="Tahoma" pitchFamily="34" charset="0"/>
                        </a:defRPr>
                      </a:lvl4pPr>
                      <a:lvl5pPr>
                        <a:spcBef>
                          <a:spcPct val="20000"/>
                        </a:spcBef>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5pPr>
                      <a:lvl6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6pPr>
                      <a:lvl7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7pPr>
                      <a:lvl8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8pPr>
                      <a:lvl9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2000" b="0" i="0" u="none" strike="noStrike" cap="none" normalizeH="0" baseline="0">
                          <a:ln>
                            <a:noFill/>
                          </a:ln>
                          <a:solidFill>
                            <a:srgbClr val="000000"/>
                          </a:solidFill>
                          <a:effectLst/>
                          <a:latin typeface="Times New Roman" pitchFamily="18" charset="0"/>
                          <a:cs typeface="Times New Roman" pitchFamily="18" charset="0"/>
                        </a:rPr>
                        <a:t>47</a:t>
                      </a:r>
                      <a:endParaRPr kumimoji="0" lang="en-GB" altLang="en-US" sz="2000" b="0" i="0" u="none" strike="noStrike" cap="none" normalizeH="0" baseline="0">
                        <a:ln>
                          <a:noFill/>
                        </a:ln>
                        <a:solidFill>
                          <a:schemeClr val="tx1"/>
                        </a:solidFill>
                        <a:effectLst/>
                        <a:latin typeface="Arial" pitchFamily="34" charset="0"/>
                        <a:cs typeface="Arial" pitchFamily="34" charset="0"/>
                      </a:endParaRPr>
                    </a:p>
                  </a:txBody>
                  <a:tcPr marT="45725" marB="45725" anchor="ctr" horzOverflow="overflow">
                    <a:lnL>
                      <a:noFill/>
                    </a:lnL>
                    <a:lnR>
                      <a:noFill/>
                    </a:lnR>
                    <a:lnT>
                      <a:noFill/>
                    </a:lnT>
                    <a:lnB>
                      <a:noFill/>
                    </a:lnB>
                    <a:lnTlToBr>
                      <a:noFill/>
                    </a:lnTlToBr>
                    <a:lnBlToTr>
                      <a:noFill/>
                    </a:lnBlToTr>
                    <a:noFill/>
                  </a:tcPr>
                </a:tc>
                <a:tc>
                  <a:txBody>
                    <a:bodyPr/>
                    <a:lstStyle>
                      <a:lvl1pPr>
                        <a:spcBef>
                          <a:spcPct val="20000"/>
                        </a:spcBef>
                        <a:buClr>
                          <a:schemeClr val="hlink"/>
                        </a:buClr>
                        <a:buSzPct val="80000"/>
                        <a:buFont typeface="Arial" pitchFamily="34" charset="0"/>
                        <a:defRPr sz="2800">
                          <a:solidFill>
                            <a:schemeClr val="tx1"/>
                          </a:solidFill>
                          <a:effectLst>
                            <a:outerShdw blurRad="38100" dist="38100" dir="2700000" algn="tl">
                              <a:srgbClr val="000000"/>
                            </a:outerShdw>
                          </a:effectLst>
                          <a:latin typeface="Tahoma" pitchFamily="34" charset="0"/>
                        </a:defRPr>
                      </a:lvl1pPr>
                      <a:lvl2pPr>
                        <a:spcBef>
                          <a:spcPct val="20000"/>
                        </a:spcBef>
                        <a:buClr>
                          <a:schemeClr val="folHlink"/>
                        </a:buClr>
                        <a:buFont typeface="Wingdings" pitchFamily="2" charset="2"/>
                        <a:defRPr sz="2400">
                          <a:solidFill>
                            <a:schemeClr val="tx1"/>
                          </a:solidFill>
                          <a:effectLst>
                            <a:outerShdw blurRad="38100" dist="38100" dir="2700000" algn="tl">
                              <a:srgbClr val="000000"/>
                            </a:outerShdw>
                          </a:effectLst>
                          <a:latin typeface="Tahoma" pitchFamily="34" charset="0"/>
                        </a:defRPr>
                      </a:lvl2pPr>
                      <a:lvl3pPr>
                        <a:spcBef>
                          <a:spcPct val="20000"/>
                        </a:spcBef>
                        <a:buClr>
                          <a:schemeClr val="hlink"/>
                        </a:buClr>
                        <a:buSzPct val="80000"/>
                        <a:buFont typeface="Arial" pitchFamily="34" charset="0"/>
                        <a:defRPr sz="2000">
                          <a:solidFill>
                            <a:schemeClr val="tx1"/>
                          </a:solidFill>
                          <a:effectLst>
                            <a:outerShdw blurRad="38100" dist="38100" dir="2700000" algn="tl">
                              <a:srgbClr val="000000"/>
                            </a:outerShdw>
                          </a:effectLst>
                          <a:latin typeface="Tahoma" pitchFamily="34" charset="0"/>
                        </a:defRPr>
                      </a:lvl3pPr>
                      <a:lvl4pPr>
                        <a:spcBef>
                          <a:spcPct val="20000"/>
                        </a:spcBef>
                        <a:buClr>
                          <a:schemeClr val="folHlink"/>
                        </a:buClr>
                        <a:buFont typeface="Wingdings" pitchFamily="2" charset="2"/>
                        <a:defRPr>
                          <a:solidFill>
                            <a:schemeClr val="tx1"/>
                          </a:solidFill>
                          <a:effectLst>
                            <a:outerShdw blurRad="38100" dist="38100" dir="2700000" algn="tl">
                              <a:srgbClr val="000000"/>
                            </a:outerShdw>
                          </a:effectLst>
                          <a:latin typeface="Tahoma" pitchFamily="34" charset="0"/>
                        </a:defRPr>
                      </a:lvl4pPr>
                      <a:lvl5pPr>
                        <a:spcBef>
                          <a:spcPct val="20000"/>
                        </a:spcBef>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5pPr>
                      <a:lvl6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6pPr>
                      <a:lvl7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7pPr>
                      <a:lvl8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8pPr>
                      <a:lvl9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9pPr>
                    </a:lstStyle>
                    <a:p>
                      <a:pPr marL="0" marR="0" lvl="0" indent="0" algn="l" defTabSz="914400" rtl="0" eaLnBrk="1" fontAlgn="base" latinLnBrk="0" hangingPunct="1">
                        <a:lnSpc>
                          <a:spcPct val="100000"/>
                        </a:lnSpc>
                        <a:spcBef>
                          <a:spcPct val="20000"/>
                        </a:spcBef>
                        <a:spcAft>
                          <a:spcPct val="0"/>
                        </a:spcAft>
                        <a:buClr>
                          <a:schemeClr val="hlink"/>
                        </a:buClr>
                        <a:buSzPct val="80000"/>
                        <a:buFont typeface="Arial" pitchFamily="34" charset="0"/>
                        <a:buNone/>
                        <a:tabLst/>
                      </a:pPr>
                      <a:endParaRPr kumimoji="0" lang="en-US" altLang="en-US" sz="2000" b="0" i="0" u="none" strike="noStrike" cap="none" normalizeH="0" baseline="0">
                        <a:ln>
                          <a:noFill/>
                        </a:ln>
                        <a:solidFill>
                          <a:schemeClr val="tx1"/>
                        </a:solidFill>
                        <a:effectLst>
                          <a:outerShdw blurRad="38100" dist="38100" dir="2700000" algn="tl">
                            <a:srgbClr val="000000"/>
                          </a:outerShdw>
                        </a:effectLst>
                        <a:latin typeface="Tahoma" pitchFamily="34" charset="0"/>
                      </a:endParaRPr>
                    </a:p>
                  </a:txBody>
                  <a:tcPr marT="45725" marB="45725" anchor="ctr" horzOverflow="overflow">
                    <a:lnL>
                      <a:noFill/>
                    </a:lnL>
                    <a:lnR>
                      <a:noFill/>
                    </a:lnR>
                    <a:lnT>
                      <a:noFill/>
                    </a:lnT>
                    <a:lnB>
                      <a:noFill/>
                    </a:lnB>
                    <a:lnTlToBr>
                      <a:noFill/>
                    </a:lnTlToBr>
                    <a:lnBlToTr>
                      <a:noFill/>
                    </a:lnBlToTr>
                    <a:noFill/>
                  </a:tcPr>
                </a:tc>
                <a:tc>
                  <a:txBody>
                    <a:bodyPr/>
                    <a:lstStyle>
                      <a:lvl1pPr>
                        <a:spcBef>
                          <a:spcPct val="20000"/>
                        </a:spcBef>
                        <a:buClr>
                          <a:schemeClr val="hlink"/>
                        </a:buClr>
                        <a:buSzPct val="80000"/>
                        <a:buFont typeface="Arial" pitchFamily="34" charset="0"/>
                        <a:defRPr sz="2800">
                          <a:solidFill>
                            <a:schemeClr val="tx1"/>
                          </a:solidFill>
                          <a:effectLst>
                            <a:outerShdw blurRad="38100" dist="38100" dir="2700000" algn="tl">
                              <a:srgbClr val="000000"/>
                            </a:outerShdw>
                          </a:effectLst>
                          <a:latin typeface="Tahoma" pitchFamily="34" charset="0"/>
                        </a:defRPr>
                      </a:lvl1pPr>
                      <a:lvl2pPr>
                        <a:spcBef>
                          <a:spcPct val="20000"/>
                        </a:spcBef>
                        <a:buClr>
                          <a:schemeClr val="folHlink"/>
                        </a:buClr>
                        <a:buFont typeface="Wingdings" pitchFamily="2" charset="2"/>
                        <a:defRPr sz="2400">
                          <a:solidFill>
                            <a:schemeClr val="tx1"/>
                          </a:solidFill>
                          <a:effectLst>
                            <a:outerShdw blurRad="38100" dist="38100" dir="2700000" algn="tl">
                              <a:srgbClr val="000000"/>
                            </a:outerShdw>
                          </a:effectLst>
                          <a:latin typeface="Tahoma" pitchFamily="34" charset="0"/>
                        </a:defRPr>
                      </a:lvl2pPr>
                      <a:lvl3pPr>
                        <a:spcBef>
                          <a:spcPct val="20000"/>
                        </a:spcBef>
                        <a:buClr>
                          <a:schemeClr val="hlink"/>
                        </a:buClr>
                        <a:buSzPct val="80000"/>
                        <a:buFont typeface="Arial" pitchFamily="34" charset="0"/>
                        <a:defRPr sz="2000">
                          <a:solidFill>
                            <a:schemeClr val="tx1"/>
                          </a:solidFill>
                          <a:effectLst>
                            <a:outerShdw blurRad="38100" dist="38100" dir="2700000" algn="tl">
                              <a:srgbClr val="000000"/>
                            </a:outerShdw>
                          </a:effectLst>
                          <a:latin typeface="Tahoma" pitchFamily="34" charset="0"/>
                        </a:defRPr>
                      </a:lvl3pPr>
                      <a:lvl4pPr>
                        <a:spcBef>
                          <a:spcPct val="20000"/>
                        </a:spcBef>
                        <a:buClr>
                          <a:schemeClr val="folHlink"/>
                        </a:buClr>
                        <a:buFont typeface="Wingdings" pitchFamily="2" charset="2"/>
                        <a:defRPr>
                          <a:solidFill>
                            <a:schemeClr val="tx1"/>
                          </a:solidFill>
                          <a:effectLst>
                            <a:outerShdw blurRad="38100" dist="38100" dir="2700000" algn="tl">
                              <a:srgbClr val="000000"/>
                            </a:outerShdw>
                          </a:effectLst>
                          <a:latin typeface="Tahoma" pitchFamily="34" charset="0"/>
                        </a:defRPr>
                      </a:lvl4pPr>
                      <a:lvl5pPr>
                        <a:spcBef>
                          <a:spcPct val="20000"/>
                        </a:spcBef>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5pPr>
                      <a:lvl6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6pPr>
                      <a:lvl7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7pPr>
                      <a:lvl8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8pPr>
                      <a:lvl9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2000" b="0" i="0" u="none" strike="noStrike" cap="none" normalizeH="0" baseline="0">
                          <a:ln>
                            <a:noFill/>
                          </a:ln>
                          <a:solidFill>
                            <a:srgbClr val="000000"/>
                          </a:solidFill>
                          <a:effectLst/>
                          <a:latin typeface="Times New Roman" pitchFamily="18" charset="0"/>
                          <a:cs typeface="Times New Roman" pitchFamily="18" charset="0"/>
                        </a:rPr>
                        <a:t>25-29</a:t>
                      </a:r>
                      <a:endParaRPr kumimoji="0" lang="en-GB" altLang="en-US" sz="2000" b="0" i="0" u="none" strike="noStrike" cap="none" normalizeH="0" baseline="0">
                        <a:ln>
                          <a:noFill/>
                        </a:ln>
                        <a:solidFill>
                          <a:schemeClr val="tx1"/>
                        </a:solidFill>
                        <a:effectLst/>
                        <a:latin typeface="Arial" pitchFamily="34" charset="0"/>
                        <a:cs typeface="Arial" pitchFamily="34" charset="0"/>
                      </a:endParaRPr>
                    </a:p>
                  </a:txBody>
                  <a:tcPr marT="45725" marB="45725" anchor="ctr" horzOverflow="overflow">
                    <a:lnL>
                      <a:noFill/>
                    </a:lnL>
                    <a:lnR>
                      <a:noFill/>
                    </a:lnR>
                    <a:lnT>
                      <a:noFill/>
                    </a:lnT>
                    <a:lnB>
                      <a:noFill/>
                    </a:lnB>
                    <a:lnTlToBr>
                      <a:noFill/>
                    </a:lnTlToBr>
                    <a:lnBlToTr>
                      <a:noFill/>
                    </a:lnBlToTr>
                    <a:noFill/>
                  </a:tcPr>
                </a:tc>
                <a:tc>
                  <a:txBody>
                    <a:bodyPr/>
                    <a:lstStyle>
                      <a:lvl1pPr>
                        <a:spcBef>
                          <a:spcPct val="20000"/>
                        </a:spcBef>
                        <a:buClr>
                          <a:schemeClr val="hlink"/>
                        </a:buClr>
                        <a:buSzPct val="80000"/>
                        <a:buFont typeface="Arial" pitchFamily="34" charset="0"/>
                        <a:defRPr sz="2800">
                          <a:solidFill>
                            <a:schemeClr val="tx1"/>
                          </a:solidFill>
                          <a:effectLst>
                            <a:outerShdw blurRad="38100" dist="38100" dir="2700000" algn="tl">
                              <a:srgbClr val="000000"/>
                            </a:outerShdw>
                          </a:effectLst>
                          <a:latin typeface="Tahoma" pitchFamily="34" charset="0"/>
                        </a:defRPr>
                      </a:lvl1pPr>
                      <a:lvl2pPr>
                        <a:spcBef>
                          <a:spcPct val="20000"/>
                        </a:spcBef>
                        <a:buClr>
                          <a:schemeClr val="folHlink"/>
                        </a:buClr>
                        <a:buFont typeface="Wingdings" pitchFamily="2" charset="2"/>
                        <a:defRPr sz="2400">
                          <a:solidFill>
                            <a:schemeClr val="tx1"/>
                          </a:solidFill>
                          <a:effectLst>
                            <a:outerShdw blurRad="38100" dist="38100" dir="2700000" algn="tl">
                              <a:srgbClr val="000000"/>
                            </a:outerShdw>
                          </a:effectLst>
                          <a:latin typeface="Tahoma" pitchFamily="34" charset="0"/>
                        </a:defRPr>
                      </a:lvl2pPr>
                      <a:lvl3pPr>
                        <a:spcBef>
                          <a:spcPct val="20000"/>
                        </a:spcBef>
                        <a:buClr>
                          <a:schemeClr val="hlink"/>
                        </a:buClr>
                        <a:buSzPct val="80000"/>
                        <a:buFont typeface="Arial" pitchFamily="34" charset="0"/>
                        <a:defRPr sz="2000">
                          <a:solidFill>
                            <a:schemeClr val="tx1"/>
                          </a:solidFill>
                          <a:effectLst>
                            <a:outerShdw blurRad="38100" dist="38100" dir="2700000" algn="tl">
                              <a:srgbClr val="000000"/>
                            </a:outerShdw>
                          </a:effectLst>
                          <a:latin typeface="Tahoma" pitchFamily="34" charset="0"/>
                        </a:defRPr>
                      </a:lvl3pPr>
                      <a:lvl4pPr>
                        <a:spcBef>
                          <a:spcPct val="20000"/>
                        </a:spcBef>
                        <a:buClr>
                          <a:schemeClr val="folHlink"/>
                        </a:buClr>
                        <a:buFont typeface="Wingdings" pitchFamily="2" charset="2"/>
                        <a:defRPr>
                          <a:solidFill>
                            <a:schemeClr val="tx1"/>
                          </a:solidFill>
                          <a:effectLst>
                            <a:outerShdw blurRad="38100" dist="38100" dir="2700000" algn="tl">
                              <a:srgbClr val="000000"/>
                            </a:outerShdw>
                          </a:effectLst>
                          <a:latin typeface="Tahoma" pitchFamily="34" charset="0"/>
                        </a:defRPr>
                      </a:lvl4pPr>
                      <a:lvl5pPr>
                        <a:spcBef>
                          <a:spcPct val="20000"/>
                        </a:spcBef>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5pPr>
                      <a:lvl6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6pPr>
                      <a:lvl7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7pPr>
                      <a:lvl8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8pPr>
                      <a:lvl9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2000" b="0" i="0" u="none" strike="noStrike" cap="none" normalizeH="0" baseline="0">
                          <a:ln>
                            <a:noFill/>
                          </a:ln>
                          <a:solidFill>
                            <a:srgbClr val="000000"/>
                          </a:solidFill>
                          <a:effectLst/>
                          <a:latin typeface="Times New Roman" pitchFamily="18" charset="0"/>
                          <a:cs typeface="Times New Roman" pitchFamily="18" charset="0"/>
                        </a:rPr>
                        <a:t>34</a:t>
                      </a:r>
                      <a:endParaRPr kumimoji="0" lang="en-GB" altLang="en-US" sz="2000" b="0" i="0" u="none" strike="noStrike" cap="none" normalizeH="0" baseline="0">
                        <a:ln>
                          <a:noFill/>
                        </a:ln>
                        <a:solidFill>
                          <a:schemeClr val="tx1"/>
                        </a:solidFill>
                        <a:effectLst/>
                        <a:latin typeface="Arial" pitchFamily="34" charset="0"/>
                        <a:cs typeface="Arial" pitchFamily="34" charset="0"/>
                      </a:endParaRPr>
                    </a:p>
                  </a:txBody>
                  <a:tcPr marT="45725" marB="45725" anchor="ctr" horzOverflow="overflow">
                    <a:lnL>
                      <a:noFill/>
                    </a:lnL>
                    <a:lnR cap="flat">
                      <a:noFill/>
                    </a:lnR>
                    <a:lnT>
                      <a:noFill/>
                    </a:lnT>
                    <a:lnB>
                      <a:noFill/>
                    </a:lnB>
                    <a:lnTlToBr>
                      <a:noFill/>
                    </a:lnTlToBr>
                    <a:lnBlToTr>
                      <a:noFill/>
                    </a:lnBlToTr>
                    <a:noFill/>
                  </a:tcPr>
                </a:tc>
                <a:extLst>
                  <a:ext uri="{0D108BD9-81ED-4DB2-BD59-A6C34878D82A}">
                    <a16:rowId xmlns:a16="http://schemas.microsoft.com/office/drawing/2014/main" val="10002"/>
                  </a:ext>
                </a:extLst>
              </a:tr>
              <a:tr h="396280">
                <a:tc>
                  <a:txBody>
                    <a:bodyPr/>
                    <a:lstStyle>
                      <a:lvl1pPr>
                        <a:spcBef>
                          <a:spcPct val="20000"/>
                        </a:spcBef>
                        <a:buClr>
                          <a:schemeClr val="hlink"/>
                        </a:buClr>
                        <a:buSzPct val="80000"/>
                        <a:buFont typeface="Arial" pitchFamily="34" charset="0"/>
                        <a:defRPr sz="2800">
                          <a:solidFill>
                            <a:schemeClr val="tx1"/>
                          </a:solidFill>
                          <a:effectLst>
                            <a:outerShdw blurRad="38100" dist="38100" dir="2700000" algn="tl">
                              <a:srgbClr val="000000"/>
                            </a:outerShdw>
                          </a:effectLst>
                          <a:latin typeface="Tahoma" pitchFamily="34" charset="0"/>
                        </a:defRPr>
                      </a:lvl1pPr>
                      <a:lvl2pPr>
                        <a:spcBef>
                          <a:spcPct val="20000"/>
                        </a:spcBef>
                        <a:buClr>
                          <a:schemeClr val="folHlink"/>
                        </a:buClr>
                        <a:buFont typeface="Wingdings" pitchFamily="2" charset="2"/>
                        <a:defRPr sz="2400">
                          <a:solidFill>
                            <a:schemeClr val="tx1"/>
                          </a:solidFill>
                          <a:effectLst>
                            <a:outerShdw blurRad="38100" dist="38100" dir="2700000" algn="tl">
                              <a:srgbClr val="000000"/>
                            </a:outerShdw>
                          </a:effectLst>
                          <a:latin typeface="Tahoma" pitchFamily="34" charset="0"/>
                        </a:defRPr>
                      </a:lvl2pPr>
                      <a:lvl3pPr>
                        <a:spcBef>
                          <a:spcPct val="20000"/>
                        </a:spcBef>
                        <a:buClr>
                          <a:schemeClr val="hlink"/>
                        </a:buClr>
                        <a:buSzPct val="80000"/>
                        <a:buFont typeface="Arial" pitchFamily="34" charset="0"/>
                        <a:defRPr sz="2000">
                          <a:solidFill>
                            <a:schemeClr val="tx1"/>
                          </a:solidFill>
                          <a:effectLst>
                            <a:outerShdw blurRad="38100" dist="38100" dir="2700000" algn="tl">
                              <a:srgbClr val="000000"/>
                            </a:outerShdw>
                          </a:effectLst>
                          <a:latin typeface="Tahoma" pitchFamily="34" charset="0"/>
                        </a:defRPr>
                      </a:lvl3pPr>
                      <a:lvl4pPr>
                        <a:spcBef>
                          <a:spcPct val="20000"/>
                        </a:spcBef>
                        <a:buClr>
                          <a:schemeClr val="folHlink"/>
                        </a:buClr>
                        <a:buFont typeface="Wingdings" pitchFamily="2" charset="2"/>
                        <a:defRPr>
                          <a:solidFill>
                            <a:schemeClr val="tx1"/>
                          </a:solidFill>
                          <a:effectLst>
                            <a:outerShdw blurRad="38100" dist="38100" dir="2700000" algn="tl">
                              <a:srgbClr val="000000"/>
                            </a:outerShdw>
                          </a:effectLst>
                          <a:latin typeface="Tahoma" pitchFamily="34" charset="0"/>
                        </a:defRPr>
                      </a:lvl4pPr>
                      <a:lvl5pPr>
                        <a:spcBef>
                          <a:spcPct val="20000"/>
                        </a:spcBef>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5pPr>
                      <a:lvl6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6pPr>
                      <a:lvl7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7pPr>
                      <a:lvl8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8pPr>
                      <a:lvl9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2000" b="0" i="0" u="none" strike="noStrike" cap="none" normalizeH="0" baseline="0">
                          <a:ln>
                            <a:noFill/>
                          </a:ln>
                          <a:solidFill>
                            <a:srgbClr val="000000"/>
                          </a:solidFill>
                          <a:effectLst/>
                          <a:latin typeface="Times New Roman" pitchFamily="18" charset="0"/>
                          <a:cs typeface="Times New Roman" pitchFamily="18" charset="0"/>
                        </a:rPr>
                        <a:t>30-34</a:t>
                      </a:r>
                      <a:endParaRPr kumimoji="0" lang="en-GB" altLang="en-US" sz="2000" b="0" i="0" u="none" strike="noStrike" cap="none" normalizeH="0" baseline="0">
                        <a:ln>
                          <a:noFill/>
                        </a:ln>
                        <a:solidFill>
                          <a:schemeClr val="tx1"/>
                        </a:solidFill>
                        <a:effectLst/>
                        <a:latin typeface="Arial" pitchFamily="34" charset="0"/>
                        <a:cs typeface="Arial" pitchFamily="34" charset="0"/>
                      </a:endParaRPr>
                    </a:p>
                  </a:txBody>
                  <a:tcPr marT="45725" marB="45725" anchor="ctr" horzOverflow="overflow">
                    <a:lnL cap="flat">
                      <a:noFill/>
                    </a:lnL>
                    <a:lnR>
                      <a:noFill/>
                    </a:lnR>
                    <a:lnT>
                      <a:noFill/>
                    </a:lnT>
                    <a:lnB>
                      <a:noFill/>
                    </a:lnB>
                    <a:lnTlToBr>
                      <a:noFill/>
                    </a:lnTlToBr>
                    <a:lnBlToTr>
                      <a:noFill/>
                    </a:lnBlToTr>
                    <a:noFill/>
                  </a:tcPr>
                </a:tc>
                <a:tc>
                  <a:txBody>
                    <a:bodyPr/>
                    <a:lstStyle>
                      <a:lvl1pPr>
                        <a:spcBef>
                          <a:spcPct val="20000"/>
                        </a:spcBef>
                        <a:buClr>
                          <a:schemeClr val="hlink"/>
                        </a:buClr>
                        <a:buSzPct val="80000"/>
                        <a:buFont typeface="Arial" pitchFamily="34" charset="0"/>
                        <a:defRPr sz="2800">
                          <a:solidFill>
                            <a:schemeClr val="tx1"/>
                          </a:solidFill>
                          <a:effectLst>
                            <a:outerShdw blurRad="38100" dist="38100" dir="2700000" algn="tl">
                              <a:srgbClr val="000000"/>
                            </a:outerShdw>
                          </a:effectLst>
                          <a:latin typeface="Tahoma" pitchFamily="34" charset="0"/>
                        </a:defRPr>
                      </a:lvl1pPr>
                      <a:lvl2pPr>
                        <a:spcBef>
                          <a:spcPct val="20000"/>
                        </a:spcBef>
                        <a:buClr>
                          <a:schemeClr val="folHlink"/>
                        </a:buClr>
                        <a:buFont typeface="Wingdings" pitchFamily="2" charset="2"/>
                        <a:defRPr sz="2400">
                          <a:solidFill>
                            <a:schemeClr val="tx1"/>
                          </a:solidFill>
                          <a:effectLst>
                            <a:outerShdw blurRad="38100" dist="38100" dir="2700000" algn="tl">
                              <a:srgbClr val="000000"/>
                            </a:outerShdw>
                          </a:effectLst>
                          <a:latin typeface="Tahoma" pitchFamily="34" charset="0"/>
                        </a:defRPr>
                      </a:lvl2pPr>
                      <a:lvl3pPr>
                        <a:spcBef>
                          <a:spcPct val="20000"/>
                        </a:spcBef>
                        <a:buClr>
                          <a:schemeClr val="hlink"/>
                        </a:buClr>
                        <a:buSzPct val="80000"/>
                        <a:buFont typeface="Arial" pitchFamily="34" charset="0"/>
                        <a:defRPr sz="2000">
                          <a:solidFill>
                            <a:schemeClr val="tx1"/>
                          </a:solidFill>
                          <a:effectLst>
                            <a:outerShdw blurRad="38100" dist="38100" dir="2700000" algn="tl">
                              <a:srgbClr val="000000"/>
                            </a:outerShdw>
                          </a:effectLst>
                          <a:latin typeface="Tahoma" pitchFamily="34" charset="0"/>
                        </a:defRPr>
                      </a:lvl3pPr>
                      <a:lvl4pPr>
                        <a:spcBef>
                          <a:spcPct val="20000"/>
                        </a:spcBef>
                        <a:buClr>
                          <a:schemeClr val="folHlink"/>
                        </a:buClr>
                        <a:buFont typeface="Wingdings" pitchFamily="2" charset="2"/>
                        <a:defRPr>
                          <a:solidFill>
                            <a:schemeClr val="tx1"/>
                          </a:solidFill>
                          <a:effectLst>
                            <a:outerShdw blurRad="38100" dist="38100" dir="2700000" algn="tl">
                              <a:srgbClr val="000000"/>
                            </a:outerShdw>
                          </a:effectLst>
                          <a:latin typeface="Tahoma" pitchFamily="34" charset="0"/>
                        </a:defRPr>
                      </a:lvl4pPr>
                      <a:lvl5pPr>
                        <a:spcBef>
                          <a:spcPct val="20000"/>
                        </a:spcBef>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5pPr>
                      <a:lvl6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6pPr>
                      <a:lvl7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7pPr>
                      <a:lvl8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8pPr>
                      <a:lvl9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2000" b="0" i="0" u="none" strike="noStrike" cap="none" normalizeH="0" baseline="0">
                          <a:ln>
                            <a:noFill/>
                          </a:ln>
                          <a:solidFill>
                            <a:srgbClr val="000000"/>
                          </a:solidFill>
                          <a:effectLst/>
                          <a:latin typeface="Times New Roman" pitchFamily="18" charset="0"/>
                          <a:cs typeface="Times New Roman" pitchFamily="18" charset="0"/>
                        </a:rPr>
                        <a:t>35</a:t>
                      </a:r>
                      <a:endParaRPr kumimoji="0" lang="en-GB" altLang="en-US" sz="2000" b="0" i="0" u="none" strike="noStrike" cap="none" normalizeH="0" baseline="0">
                        <a:ln>
                          <a:noFill/>
                        </a:ln>
                        <a:solidFill>
                          <a:schemeClr val="tx1"/>
                        </a:solidFill>
                        <a:effectLst/>
                        <a:latin typeface="Arial" pitchFamily="34" charset="0"/>
                        <a:cs typeface="Arial" pitchFamily="34" charset="0"/>
                      </a:endParaRPr>
                    </a:p>
                  </a:txBody>
                  <a:tcPr marT="45725" marB="45725" anchor="ctr" horzOverflow="overflow">
                    <a:lnL>
                      <a:noFill/>
                    </a:lnL>
                    <a:lnR>
                      <a:noFill/>
                    </a:lnR>
                    <a:lnT>
                      <a:noFill/>
                    </a:lnT>
                    <a:lnB>
                      <a:noFill/>
                    </a:lnB>
                    <a:lnTlToBr>
                      <a:noFill/>
                    </a:lnTlToBr>
                    <a:lnBlToTr>
                      <a:noFill/>
                    </a:lnBlToTr>
                    <a:noFill/>
                  </a:tcPr>
                </a:tc>
                <a:tc>
                  <a:txBody>
                    <a:bodyPr/>
                    <a:lstStyle>
                      <a:lvl1pPr>
                        <a:spcBef>
                          <a:spcPct val="20000"/>
                        </a:spcBef>
                        <a:buClr>
                          <a:schemeClr val="hlink"/>
                        </a:buClr>
                        <a:buSzPct val="80000"/>
                        <a:buFont typeface="Arial" pitchFamily="34" charset="0"/>
                        <a:defRPr sz="2800">
                          <a:solidFill>
                            <a:schemeClr val="tx1"/>
                          </a:solidFill>
                          <a:effectLst>
                            <a:outerShdw blurRad="38100" dist="38100" dir="2700000" algn="tl">
                              <a:srgbClr val="000000"/>
                            </a:outerShdw>
                          </a:effectLst>
                          <a:latin typeface="Tahoma" pitchFamily="34" charset="0"/>
                        </a:defRPr>
                      </a:lvl1pPr>
                      <a:lvl2pPr>
                        <a:spcBef>
                          <a:spcPct val="20000"/>
                        </a:spcBef>
                        <a:buClr>
                          <a:schemeClr val="folHlink"/>
                        </a:buClr>
                        <a:buFont typeface="Wingdings" pitchFamily="2" charset="2"/>
                        <a:defRPr sz="2400">
                          <a:solidFill>
                            <a:schemeClr val="tx1"/>
                          </a:solidFill>
                          <a:effectLst>
                            <a:outerShdw blurRad="38100" dist="38100" dir="2700000" algn="tl">
                              <a:srgbClr val="000000"/>
                            </a:outerShdw>
                          </a:effectLst>
                          <a:latin typeface="Tahoma" pitchFamily="34" charset="0"/>
                        </a:defRPr>
                      </a:lvl2pPr>
                      <a:lvl3pPr>
                        <a:spcBef>
                          <a:spcPct val="20000"/>
                        </a:spcBef>
                        <a:buClr>
                          <a:schemeClr val="hlink"/>
                        </a:buClr>
                        <a:buSzPct val="80000"/>
                        <a:buFont typeface="Arial" pitchFamily="34" charset="0"/>
                        <a:defRPr sz="2000">
                          <a:solidFill>
                            <a:schemeClr val="tx1"/>
                          </a:solidFill>
                          <a:effectLst>
                            <a:outerShdw blurRad="38100" dist="38100" dir="2700000" algn="tl">
                              <a:srgbClr val="000000"/>
                            </a:outerShdw>
                          </a:effectLst>
                          <a:latin typeface="Tahoma" pitchFamily="34" charset="0"/>
                        </a:defRPr>
                      </a:lvl3pPr>
                      <a:lvl4pPr>
                        <a:spcBef>
                          <a:spcPct val="20000"/>
                        </a:spcBef>
                        <a:buClr>
                          <a:schemeClr val="folHlink"/>
                        </a:buClr>
                        <a:buFont typeface="Wingdings" pitchFamily="2" charset="2"/>
                        <a:defRPr>
                          <a:solidFill>
                            <a:schemeClr val="tx1"/>
                          </a:solidFill>
                          <a:effectLst>
                            <a:outerShdw blurRad="38100" dist="38100" dir="2700000" algn="tl">
                              <a:srgbClr val="000000"/>
                            </a:outerShdw>
                          </a:effectLst>
                          <a:latin typeface="Tahoma" pitchFamily="34" charset="0"/>
                        </a:defRPr>
                      </a:lvl4pPr>
                      <a:lvl5pPr>
                        <a:spcBef>
                          <a:spcPct val="20000"/>
                        </a:spcBef>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5pPr>
                      <a:lvl6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6pPr>
                      <a:lvl7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7pPr>
                      <a:lvl8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8pPr>
                      <a:lvl9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9pPr>
                    </a:lstStyle>
                    <a:p>
                      <a:pPr marL="0" marR="0" lvl="0" indent="0" algn="l" defTabSz="914400" rtl="0" eaLnBrk="1" fontAlgn="base" latinLnBrk="0" hangingPunct="1">
                        <a:lnSpc>
                          <a:spcPct val="100000"/>
                        </a:lnSpc>
                        <a:spcBef>
                          <a:spcPct val="20000"/>
                        </a:spcBef>
                        <a:spcAft>
                          <a:spcPct val="0"/>
                        </a:spcAft>
                        <a:buClr>
                          <a:schemeClr val="hlink"/>
                        </a:buClr>
                        <a:buSzPct val="80000"/>
                        <a:buFont typeface="Arial" pitchFamily="34" charset="0"/>
                        <a:buNone/>
                        <a:tabLst/>
                      </a:pPr>
                      <a:endParaRPr kumimoji="0" lang="en-US" altLang="en-US" sz="2000" b="0" i="0" u="none" strike="noStrike" cap="none" normalizeH="0" baseline="0">
                        <a:ln>
                          <a:noFill/>
                        </a:ln>
                        <a:solidFill>
                          <a:schemeClr val="tx1"/>
                        </a:solidFill>
                        <a:effectLst>
                          <a:outerShdw blurRad="38100" dist="38100" dir="2700000" algn="tl">
                            <a:srgbClr val="000000"/>
                          </a:outerShdw>
                        </a:effectLst>
                        <a:latin typeface="Tahoma" pitchFamily="34" charset="0"/>
                      </a:endParaRPr>
                    </a:p>
                  </a:txBody>
                  <a:tcPr marT="45725" marB="45725" anchor="ctr" horzOverflow="overflow">
                    <a:lnL>
                      <a:noFill/>
                    </a:lnL>
                    <a:lnR>
                      <a:noFill/>
                    </a:lnR>
                    <a:lnT>
                      <a:noFill/>
                    </a:lnT>
                    <a:lnB>
                      <a:noFill/>
                    </a:lnB>
                    <a:lnTlToBr>
                      <a:noFill/>
                    </a:lnTlToBr>
                    <a:lnBlToTr>
                      <a:noFill/>
                    </a:lnBlToTr>
                    <a:noFill/>
                  </a:tcPr>
                </a:tc>
                <a:tc>
                  <a:txBody>
                    <a:bodyPr/>
                    <a:lstStyle>
                      <a:lvl1pPr>
                        <a:spcBef>
                          <a:spcPct val="20000"/>
                        </a:spcBef>
                        <a:buClr>
                          <a:schemeClr val="hlink"/>
                        </a:buClr>
                        <a:buSzPct val="80000"/>
                        <a:buFont typeface="Arial" pitchFamily="34" charset="0"/>
                        <a:defRPr sz="2800">
                          <a:solidFill>
                            <a:schemeClr val="tx1"/>
                          </a:solidFill>
                          <a:effectLst>
                            <a:outerShdw blurRad="38100" dist="38100" dir="2700000" algn="tl">
                              <a:srgbClr val="000000"/>
                            </a:outerShdw>
                          </a:effectLst>
                          <a:latin typeface="Tahoma" pitchFamily="34" charset="0"/>
                        </a:defRPr>
                      </a:lvl1pPr>
                      <a:lvl2pPr>
                        <a:spcBef>
                          <a:spcPct val="20000"/>
                        </a:spcBef>
                        <a:buClr>
                          <a:schemeClr val="folHlink"/>
                        </a:buClr>
                        <a:buFont typeface="Wingdings" pitchFamily="2" charset="2"/>
                        <a:defRPr sz="2400">
                          <a:solidFill>
                            <a:schemeClr val="tx1"/>
                          </a:solidFill>
                          <a:effectLst>
                            <a:outerShdw blurRad="38100" dist="38100" dir="2700000" algn="tl">
                              <a:srgbClr val="000000"/>
                            </a:outerShdw>
                          </a:effectLst>
                          <a:latin typeface="Tahoma" pitchFamily="34" charset="0"/>
                        </a:defRPr>
                      </a:lvl2pPr>
                      <a:lvl3pPr>
                        <a:spcBef>
                          <a:spcPct val="20000"/>
                        </a:spcBef>
                        <a:buClr>
                          <a:schemeClr val="hlink"/>
                        </a:buClr>
                        <a:buSzPct val="80000"/>
                        <a:buFont typeface="Arial" pitchFamily="34" charset="0"/>
                        <a:defRPr sz="2000">
                          <a:solidFill>
                            <a:schemeClr val="tx1"/>
                          </a:solidFill>
                          <a:effectLst>
                            <a:outerShdw blurRad="38100" dist="38100" dir="2700000" algn="tl">
                              <a:srgbClr val="000000"/>
                            </a:outerShdw>
                          </a:effectLst>
                          <a:latin typeface="Tahoma" pitchFamily="34" charset="0"/>
                        </a:defRPr>
                      </a:lvl3pPr>
                      <a:lvl4pPr>
                        <a:spcBef>
                          <a:spcPct val="20000"/>
                        </a:spcBef>
                        <a:buClr>
                          <a:schemeClr val="folHlink"/>
                        </a:buClr>
                        <a:buFont typeface="Wingdings" pitchFamily="2" charset="2"/>
                        <a:defRPr>
                          <a:solidFill>
                            <a:schemeClr val="tx1"/>
                          </a:solidFill>
                          <a:effectLst>
                            <a:outerShdw blurRad="38100" dist="38100" dir="2700000" algn="tl">
                              <a:srgbClr val="000000"/>
                            </a:outerShdw>
                          </a:effectLst>
                          <a:latin typeface="Tahoma" pitchFamily="34" charset="0"/>
                        </a:defRPr>
                      </a:lvl4pPr>
                      <a:lvl5pPr>
                        <a:spcBef>
                          <a:spcPct val="20000"/>
                        </a:spcBef>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5pPr>
                      <a:lvl6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6pPr>
                      <a:lvl7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7pPr>
                      <a:lvl8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8pPr>
                      <a:lvl9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2000" b="0" i="0" u="none" strike="noStrike" cap="none" normalizeH="0" baseline="0">
                          <a:ln>
                            <a:noFill/>
                          </a:ln>
                          <a:solidFill>
                            <a:srgbClr val="000000"/>
                          </a:solidFill>
                          <a:effectLst/>
                          <a:latin typeface="Times New Roman" pitchFamily="18" charset="0"/>
                          <a:cs typeface="Times New Roman" pitchFamily="18" charset="0"/>
                        </a:rPr>
                        <a:t>35-39</a:t>
                      </a:r>
                      <a:endParaRPr kumimoji="0" lang="en-GB" altLang="en-US" sz="2000" b="0" i="0" u="none" strike="noStrike" cap="none" normalizeH="0" baseline="0">
                        <a:ln>
                          <a:noFill/>
                        </a:ln>
                        <a:solidFill>
                          <a:schemeClr val="tx1"/>
                        </a:solidFill>
                        <a:effectLst/>
                        <a:latin typeface="Arial" pitchFamily="34" charset="0"/>
                        <a:cs typeface="Arial" pitchFamily="34" charset="0"/>
                      </a:endParaRPr>
                    </a:p>
                  </a:txBody>
                  <a:tcPr marT="45725" marB="45725" anchor="ctr" horzOverflow="overflow">
                    <a:lnL>
                      <a:noFill/>
                    </a:lnL>
                    <a:lnR>
                      <a:noFill/>
                    </a:lnR>
                    <a:lnT>
                      <a:noFill/>
                    </a:lnT>
                    <a:lnB>
                      <a:noFill/>
                    </a:lnB>
                    <a:lnTlToBr>
                      <a:noFill/>
                    </a:lnTlToBr>
                    <a:lnBlToTr>
                      <a:noFill/>
                    </a:lnBlToTr>
                    <a:noFill/>
                  </a:tcPr>
                </a:tc>
                <a:tc>
                  <a:txBody>
                    <a:bodyPr/>
                    <a:lstStyle>
                      <a:lvl1pPr>
                        <a:spcBef>
                          <a:spcPct val="20000"/>
                        </a:spcBef>
                        <a:buClr>
                          <a:schemeClr val="hlink"/>
                        </a:buClr>
                        <a:buSzPct val="80000"/>
                        <a:buFont typeface="Arial" pitchFamily="34" charset="0"/>
                        <a:defRPr sz="2800">
                          <a:solidFill>
                            <a:schemeClr val="tx1"/>
                          </a:solidFill>
                          <a:effectLst>
                            <a:outerShdw blurRad="38100" dist="38100" dir="2700000" algn="tl">
                              <a:srgbClr val="000000"/>
                            </a:outerShdw>
                          </a:effectLst>
                          <a:latin typeface="Tahoma" pitchFamily="34" charset="0"/>
                        </a:defRPr>
                      </a:lvl1pPr>
                      <a:lvl2pPr>
                        <a:spcBef>
                          <a:spcPct val="20000"/>
                        </a:spcBef>
                        <a:buClr>
                          <a:schemeClr val="folHlink"/>
                        </a:buClr>
                        <a:buFont typeface="Wingdings" pitchFamily="2" charset="2"/>
                        <a:defRPr sz="2400">
                          <a:solidFill>
                            <a:schemeClr val="tx1"/>
                          </a:solidFill>
                          <a:effectLst>
                            <a:outerShdw blurRad="38100" dist="38100" dir="2700000" algn="tl">
                              <a:srgbClr val="000000"/>
                            </a:outerShdw>
                          </a:effectLst>
                          <a:latin typeface="Tahoma" pitchFamily="34" charset="0"/>
                        </a:defRPr>
                      </a:lvl2pPr>
                      <a:lvl3pPr>
                        <a:spcBef>
                          <a:spcPct val="20000"/>
                        </a:spcBef>
                        <a:buClr>
                          <a:schemeClr val="hlink"/>
                        </a:buClr>
                        <a:buSzPct val="80000"/>
                        <a:buFont typeface="Arial" pitchFamily="34" charset="0"/>
                        <a:defRPr sz="2000">
                          <a:solidFill>
                            <a:schemeClr val="tx1"/>
                          </a:solidFill>
                          <a:effectLst>
                            <a:outerShdw blurRad="38100" dist="38100" dir="2700000" algn="tl">
                              <a:srgbClr val="000000"/>
                            </a:outerShdw>
                          </a:effectLst>
                          <a:latin typeface="Tahoma" pitchFamily="34" charset="0"/>
                        </a:defRPr>
                      </a:lvl3pPr>
                      <a:lvl4pPr>
                        <a:spcBef>
                          <a:spcPct val="20000"/>
                        </a:spcBef>
                        <a:buClr>
                          <a:schemeClr val="folHlink"/>
                        </a:buClr>
                        <a:buFont typeface="Wingdings" pitchFamily="2" charset="2"/>
                        <a:defRPr>
                          <a:solidFill>
                            <a:schemeClr val="tx1"/>
                          </a:solidFill>
                          <a:effectLst>
                            <a:outerShdw blurRad="38100" dist="38100" dir="2700000" algn="tl">
                              <a:srgbClr val="000000"/>
                            </a:outerShdw>
                          </a:effectLst>
                          <a:latin typeface="Tahoma" pitchFamily="34" charset="0"/>
                        </a:defRPr>
                      </a:lvl4pPr>
                      <a:lvl5pPr>
                        <a:spcBef>
                          <a:spcPct val="20000"/>
                        </a:spcBef>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5pPr>
                      <a:lvl6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6pPr>
                      <a:lvl7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7pPr>
                      <a:lvl8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8pPr>
                      <a:lvl9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2000" b="0" i="0" u="none" strike="noStrike" cap="none" normalizeH="0" baseline="0">
                          <a:ln>
                            <a:noFill/>
                          </a:ln>
                          <a:solidFill>
                            <a:srgbClr val="000000"/>
                          </a:solidFill>
                          <a:effectLst/>
                          <a:latin typeface="Times New Roman" pitchFamily="18" charset="0"/>
                          <a:cs typeface="Times New Roman" pitchFamily="18" charset="0"/>
                        </a:rPr>
                        <a:t>21</a:t>
                      </a:r>
                      <a:endParaRPr kumimoji="0" lang="en-GB" altLang="en-US" sz="2000" b="0" i="0" u="none" strike="noStrike" cap="none" normalizeH="0" baseline="0">
                        <a:ln>
                          <a:noFill/>
                        </a:ln>
                        <a:solidFill>
                          <a:schemeClr val="tx1"/>
                        </a:solidFill>
                        <a:effectLst/>
                        <a:latin typeface="Arial" pitchFamily="34" charset="0"/>
                        <a:cs typeface="Arial" pitchFamily="34" charset="0"/>
                      </a:endParaRPr>
                    </a:p>
                  </a:txBody>
                  <a:tcPr marT="45725" marB="45725" anchor="ctr" horzOverflow="overflow">
                    <a:lnL>
                      <a:noFill/>
                    </a:lnL>
                    <a:lnR cap="flat">
                      <a:noFill/>
                    </a:lnR>
                    <a:lnT>
                      <a:noFill/>
                    </a:lnT>
                    <a:lnB>
                      <a:noFill/>
                    </a:lnB>
                    <a:lnTlToBr>
                      <a:noFill/>
                    </a:lnTlToBr>
                    <a:lnBlToTr>
                      <a:noFill/>
                    </a:lnBlToTr>
                    <a:noFill/>
                  </a:tcPr>
                </a:tc>
                <a:extLst>
                  <a:ext uri="{0D108BD9-81ED-4DB2-BD59-A6C34878D82A}">
                    <a16:rowId xmlns:a16="http://schemas.microsoft.com/office/drawing/2014/main" val="10003"/>
                  </a:ext>
                </a:extLst>
              </a:tr>
              <a:tr h="396280">
                <a:tc>
                  <a:txBody>
                    <a:bodyPr/>
                    <a:lstStyle>
                      <a:lvl1pPr>
                        <a:spcBef>
                          <a:spcPct val="20000"/>
                        </a:spcBef>
                        <a:buClr>
                          <a:schemeClr val="hlink"/>
                        </a:buClr>
                        <a:buSzPct val="80000"/>
                        <a:buFont typeface="Arial" pitchFamily="34" charset="0"/>
                        <a:defRPr sz="2800">
                          <a:solidFill>
                            <a:schemeClr val="tx1"/>
                          </a:solidFill>
                          <a:effectLst>
                            <a:outerShdw blurRad="38100" dist="38100" dir="2700000" algn="tl">
                              <a:srgbClr val="000000"/>
                            </a:outerShdw>
                          </a:effectLst>
                          <a:latin typeface="Tahoma" pitchFamily="34" charset="0"/>
                        </a:defRPr>
                      </a:lvl1pPr>
                      <a:lvl2pPr>
                        <a:spcBef>
                          <a:spcPct val="20000"/>
                        </a:spcBef>
                        <a:buClr>
                          <a:schemeClr val="folHlink"/>
                        </a:buClr>
                        <a:buFont typeface="Wingdings" pitchFamily="2" charset="2"/>
                        <a:defRPr sz="2400">
                          <a:solidFill>
                            <a:schemeClr val="tx1"/>
                          </a:solidFill>
                          <a:effectLst>
                            <a:outerShdw blurRad="38100" dist="38100" dir="2700000" algn="tl">
                              <a:srgbClr val="000000"/>
                            </a:outerShdw>
                          </a:effectLst>
                          <a:latin typeface="Tahoma" pitchFamily="34" charset="0"/>
                        </a:defRPr>
                      </a:lvl2pPr>
                      <a:lvl3pPr>
                        <a:spcBef>
                          <a:spcPct val="20000"/>
                        </a:spcBef>
                        <a:buClr>
                          <a:schemeClr val="hlink"/>
                        </a:buClr>
                        <a:buSzPct val="80000"/>
                        <a:buFont typeface="Arial" pitchFamily="34" charset="0"/>
                        <a:defRPr sz="2000">
                          <a:solidFill>
                            <a:schemeClr val="tx1"/>
                          </a:solidFill>
                          <a:effectLst>
                            <a:outerShdw blurRad="38100" dist="38100" dir="2700000" algn="tl">
                              <a:srgbClr val="000000"/>
                            </a:outerShdw>
                          </a:effectLst>
                          <a:latin typeface="Tahoma" pitchFamily="34" charset="0"/>
                        </a:defRPr>
                      </a:lvl3pPr>
                      <a:lvl4pPr>
                        <a:spcBef>
                          <a:spcPct val="20000"/>
                        </a:spcBef>
                        <a:buClr>
                          <a:schemeClr val="folHlink"/>
                        </a:buClr>
                        <a:buFont typeface="Wingdings" pitchFamily="2" charset="2"/>
                        <a:defRPr>
                          <a:solidFill>
                            <a:schemeClr val="tx1"/>
                          </a:solidFill>
                          <a:effectLst>
                            <a:outerShdw blurRad="38100" dist="38100" dir="2700000" algn="tl">
                              <a:srgbClr val="000000"/>
                            </a:outerShdw>
                          </a:effectLst>
                          <a:latin typeface="Tahoma" pitchFamily="34" charset="0"/>
                        </a:defRPr>
                      </a:lvl4pPr>
                      <a:lvl5pPr>
                        <a:spcBef>
                          <a:spcPct val="20000"/>
                        </a:spcBef>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5pPr>
                      <a:lvl6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6pPr>
                      <a:lvl7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7pPr>
                      <a:lvl8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8pPr>
                      <a:lvl9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2000" b="0" i="0" u="none" strike="noStrike" cap="none" normalizeH="0" baseline="0">
                          <a:ln>
                            <a:noFill/>
                          </a:ln>
                          <a:solidFill>
                            <a:srgbClr val="000000"/>
                          </a:solidFill>
                          <a:effectLst/>
                          <a:latin typeface="Times New Roman" pitchFamily="18" charset="0"/>
                          <a:cs typeface="Times New Roman" pitchFamily="18" charset="0"/>
                        </a:rPr>
                        <a:t>40-44</a:t>
                      </a:r>
                      <a:endParaRPr kumimoji="0" lang="en-GB" altLang="en-US" sz="2000" b="0" i="0" u="none" strike="noStrike" cap="none" normalizeH="0" baseline="0">
                        <a:ln>
                          <a:noFill/>
                        </a:ln>
                        <a:solidFill>
                          <a:schemeClr val="tx1"/>
                        </a:solidFill>
                        <a:effectLst/>
                        <a:latin typeface="Arial" pitchFamily="34" charset="0"/>
                        <a:cs typeface="Arial" pitchFamily="34" charset="0"/>
                      </a:endParaRPr>
                    </a:p>
                  </a:txBody>
                  <a:tcPr marT="45725" marB="45725" anchor="ctr" horzOverflow="overflow">
                    <a:lnL cap="flat">
                      <a:noFill/>
                    </a:lnL>
                    <a:lnR>
                      <a:noFill/>
                    </a:lnR>
                    <a:lnT>
                      <a:noFill/>
                    </a:lnT>
                    <a:lnB>
                      <a:noFill/>
                    </a:lnB>
                    <a:lnTlToBr>
                      <a:noFill/>
                    </a:lnTlToBr>
                    <a:lnBlToTr>
                      <a:noFill/>
                    </a:lnBlToTr>
                    <a:noFill/>
                  </a:tcPr>
                </a:tc>
                <a:tc>
                  <a:txBody>
                    <a:bodyPr/>
                    <a:lstStyle>
                      <a:lvl1pPr>
                        <a:spcBef>
                          <a:spcPct val="20000"/>
                        </a:spcBef>
                        <a:buClr>
                          <a:schemeClr val="hlink"/>
                        </a:buClr>
                        <a:buSzPct val="80000"/>
                        <a:buFont typeface="Arial" pitchFamily="34" charset="0"/>
                        <a:defRPr sz="2800">
                          <a:solidFill>
                            <a:schemeClr val="tx1"/>
                          </a:solidFill>
                          <a:effectLst>
                            <a:outerShdw blurRad="38100" dist="38100" dir="2700000" algn="tl">
                              <a:srgbClr val="000000"/>
                            </a:outerShdw>
                          </a:effectLst>
                          <a:latin typeface="Tahoma" pitchFamily="34" charset="0"/>
                        </a:defRPr>
                      </a:lvl1pPr>
                      <a:lvl2pPr>
                        <a:spcBef>
                          <a:spcPct val="20000"/>
                        </a:spcBef>
                        <a:buClr>
                          <a:schemeClr val="folHlink"/>
                        </a:buClr>
                        <a:buFont typeface="Wingdings" pitchFamily="2" charset="2"/>
                        <a:defRPr sz="2400">
                          <a:solidFill>
                            <a:schemeClr val="tx1"/>
                          </a:solidFill>
                          <a:effectLst>
                            <a:outerShdw blurRad="38100" dist="38100" dir="2700000" algn="tl">
                              <a:srgbClr val="000000"/>
                            </a:outerShdw>
                          </a:effectLst>
                          <a:latin typeface="Tahoma" pitchFamily="34" charset="0"/>
                        </a:defRPr>
                      </a:lvl2pPr>
                      <a:lvl3pPr>
                        <a:spcBef>
                          <a:spcPct val="20000"/>
                        </a:spcBef>
                        <a:buClr>
                          <a:schemeClr val="hlink"/>
                        </a:buClr>
                        <a:buSzPct val="80000"/>
                        <a:buFont typeface="Arial" pitchFamily="34" charset="0"/>
                        <a:defRPr sz="2000">
                          <a:solidFill>
                            <a:schemeClr val="tx1"/>
                          </a:solidFill>
                          <a:effectLst>
                            <a:outerShdw blurRad="38100" dist="38100" dir="2700000" algn="tl">
                              <a:srgbClr val="000000"/>
                            </a:outerShdw>
                          </a:effectLst>
                          <a:latin typeface="Tahoma" pitchFamily="34" charset="0"/>
                        </a:defRPr>
                      </a:lvl3pPr>
                      <a:lvl4pPr>
                        <a:spcBef>
                          <a:spcPct val="20000"/>
                        </a:spcBef>
                        <a:buClr>
                          <a:schemeClr val="folHlink"/>
                        </a:buClr>
                        <a:buFont typeface="Wingdings" pitchFamily="2" charset="2"/>
                        <a:defRPr>
                          <a:solidFill>
                            <a:schemeClr val="tx1"/>
                          </a:solidFill>
                          <a:effectLst>
                            <a:outerShdw blurRad="38100" dist="38100" dir="2700000" algn="tl">
                              <a:srgbClr val="000000"/>
                            </a:outerShdw>
                          </a:effectLst>
                          <a:latin typeface="Tahoma" pitchFamily="34" charset="0"/>
                        </a:defRPr>
                      </a:lvl4pPr>
                      <a:lvl5pPr>
                        <a:spcBef>
                          <a:spcPct val="20000"/>
                        </a:spcBef>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5pPr>
                      <a:lvl6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6pPr>
                      <a:lvl7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7pPr>
                      <a:lvl8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8pPr>
                      <a:lvl9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2000" b="0" i="0" u="none" strike="noStrike" cap="none" normalizeH="0" baseline="0">
                          <a:ln>
                            <a:noFill/>
                          </a:ln>
                          <a:solidFill>
                            <a:srgbClr val="000000"/>
                          </a:solidFill>
                          <a:effectLst/>
                          <a:latin typeface="Times New Roman" pitchFamily="18" charset="0"/>
                          <a:cs typeface="Times New Roman" pitchFamily="18" charset="0"/>
                        </a:rPr>
                        <a:t>23</a:t>
                      </a:r>
                      <a:endParaRPr kumimoji="0" lang="en-GB" altLang="en-US" sz="2000" b="0" i="0" u="none" strike="noStrike" cap="none" normalizeH="0" baseline="0">
                        <a:ln>
                          <a:noFill/>
                        </a:ln>
                        <a:solidFill>
                          <a:schemeClr val="tx1"/>
                        </a:solidFill>
                        <a:effectLst/>
                        <a:latin typeface="Arial" pitchFamily="34" charset="0"/>
                        <a:cs typeface="Arial" pitchFamily="34" charset="0"/>
                      </a:endParaRPr>
                    </a:p>
                  </a:txBody>
                  <a:tcPr marT="45725" marB="45725" anchor="ctr" horzOverflow="overflow">
                    <a:lnL>
                      <a:noFill/>
                    </a:lnL>
                    <a:lnR>
                      <a:noFill/>
                    </a:lnR>
                    <a:lnT>
                      <a:noFill/>
                    </a:lnT>
                    <a:lnB>
                      <a:noFill/>
                    </a:lnB>
                    <a:lnTlToBr>
                      <a:noFill/>
                    </a:lnTlToBr>
                    <a:lnBlToTr>
                      <a:noFill/>
                    </a:lnBlToTr>
                    <a:noFill/>
                  </a:tcPr>
                </a:tc>
                <a:tc>
                  <a:txBody>
                    <a:bodyPr/>
                    <a:lstStyle>
                      <a:lvl1pPr>
                        <a:spcBef>
                          <a:spcPct val="20000"/>
                        </a:spcBef>
                        <a:buClr>
                          <a:schemeClr val="hlink"/>
                        </a:buClr>
                        <a:buSzPct val="80000"/>
                        <a:buFont typeface="Arial" pitchFamily="34" charset="0"/>
                        <a:defRPr sz="2800">
                          <a:solidFill>
                            <a:schemeClr val="tx1"/>
                          </a:solidFill>
                          <a:effectLst>
                            <a:outerShdw blurRad="38100" dist="38100" dir="2700000" algn="tl">
                              <a:srgbClr val="000000"/>
                            </a:outerShdw>
                          </a:effectLst>
                          <a:latin typeface="Tahoma" pitchFamily="34" charset="0"/>
                        </a:defRPr>
                      </a:lvl1pPr>
                      <a:lvl2pPr>
                        <a:spcBef>
                          <a:spcPct val="20000"/>
                        </a:spcBef>
                        <a:buClr>
                          <a:schemeClr val="folHlink"/>
                        </a:buClr>
                        <a:buFont typeface="Wingdings" pitchFamily="2" charset="2"/>
                        <a:defRPr sz="2400">
                          <a:solidFill>
                            <a:schemeClr val="tx1"/>
                          </a:solidFill>
                          <a:effectLst>
                            <a:outerShdw blurRad="38100" dist="38100" dir="2700000" algn="tl">
                              <a:srgbClr val="000000"/>
                            </a:outerShdw>
                          </a:effectLst>
                          <a:latin typeface="Tahoma" pitchFamily="34" charset="0"/>
                        </a:defRPr>
                      </a:lvl2pPr>
                      <a:lvl3pPr>
                        <a:spcBef>
                          <a:spcPct val="20000"/>
                        </a:spcBef>
                        <a:buClr>
                          <a:schemeClr val="hlink"/>
                        </a:buClr>
                        <a:buSzPct val="80000"/>
                        <a:buFont typeface="Arial" pitchFamily="34" charset="0"/>
                        <a:defRPr sz="2000">
                          <a:solidFill>
                            <a:schemeClr val="tx1"/>
                          </a:solidFill>
                          <a:effectLst>
                            <a:outerShdw blurRad="38100" dist="38100" dir="2700000" algn="tl">
                              <a:srgbClr val="000000"/>
                            </a:outerShdw>
                          </a:effectLst>
                          <a:latin typeface="Tahoma" pitchFamily="34" charset="0"/>
                        </a:defRPr>
                      </a:lvl3pPr>
                      <a:lvl4pPr>
                        <a:spcBef>
                          <a:spcPct val="20000"/>
                        </a:spcBef>
                        <a:buClr>
                          <a:schemeClr val="folHlink"/>
                        </a:buClr>
                        <a:buFont typeface="Wingdings" pitchFamily="2" charset="2"/>
                        <a:defRPr>
                          <a:solidFill>
                            <a:schemeClr val="tx1"/>
                          </a:solidFill>
                          <a:effectLst>
                            <a:outerShdw blurRad="38100" dist="38100" dir="2700000" algn="tl">
                              <a:srgbClr val="000000"/>
                            </a:outerShdw>
                          </a:effectLst>
                          <a:latin typeface="Tahoma" pitchFamily="34" charset="0"/>
                        </a:defRPr>
                      </a:lvl4pPr>
                      <a:lvl5pPr>
                        <a:spcBef>
                          <a:spcPct val="20000"/>
                        </a:spcBef>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5pPr>
                      <a:lvl6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6pPr>
                      <a:lvl7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7pPr>
                      <a:lvl8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8pPr>
                      <a:lvl9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9pPr>
                    </a:lstStyle>
                    <a:p>
                      <a:pPr marL="0" marR="0" lvl="0" indent="0" algn="l" defTabSz="914400" rtl="0" eaLnBrk="1" fontAlgn="base" latinLnBrk="0" hangingPunct="1">
                        <a:lnSpc>
                          <a:spcPct val="100000"/>
                        </a:lnSpc>
                        <a:spcBef>
                          <a:spcPct val="20000"/>
                        </a:spcBef>
                        <a:spcAft>
                          <a:spcPct val="0"/>
                        </a:spcAft>
                        <a:buClr>
                          <a:schemeClr val="hlink"/>
                        </a:buClr>
                        <a:buSzPct val="80000"/>
                        <a:buFont typeface="Arial" pitchFamily="34" charset="0"/>
                        <a:buNone/>
                        <a:tabLst/>
                      </a:pPr>
                      <a:endParaRPr kumimoji="0" lang="en-US" altLang="en-US" sz="2000" b="0" i="0" u="none" strike="noStrike" cap="none" normalizeH="0" baseline="0">
                        <a:ln>
                          <a:noFill/>
                        </a:ln>
                        <a:solidFill>
                          <a:schemeClr val="tx1"/>
                        </a:solidFill>
                        <a:effectLst>
                          <a:outerShdw blurRad="38100" dist="38100" dir="2700000" algn="tl">
                            <a:srgbClr val="000000"/>
                          </a:outerShdw>
                        </a:effectLst>
                        <a:latin typeface="Tahoma" pitchFamily="34" charset="0"/>
                      </a:endParaRPr>
                    </a:p>
                  </a:txBody>
                  <a:tcPr marT="45725" marB="45725" anchor="ctr" horzOverflow="overflow">
                    <a:lnL>
                      <a:noFill/>
                    </a:lnL>
                    <a:lnR>
                      <a:noFill/>
                    </a:lnR>
                    <a:lnT>
                      <a:noFill/>
                    </a:lnT>
                    <a:lnB>
                      <a:noFill/>
                    </a:lnB>
                    <a:lnTlToBr>
                      <a:noFill/>
                    </a:lnTlToBr>
                    <a:lnBlToTr>
                      <a:noFill/>
                    </a:lnBlToTr>
                    <a:noFill/>
                  </a:tcPr>
                </a:tc>
                <a:tc>
                  <a:txBody>
                    <a:bodyPr/>
                    <a:lstStyle>
                      <a:lvl1pPr>
                        <a:spcBef>
                          <a:spcPct val="20000"/>
                        </a:spcBef>
                        <a:buClr>
                          <a:schemeClr val="hlink"/>
                        </a:buClr>
                        <a:buSzPct val="80000"/>
                        <a:buFont typeface="Arial" pitchFamily="34" charset="0"/>
                        <a:defRPr sz="2800">
                          <a:solidFill>
                            <a:schemeClr val="tx1"/>
                          </a:solidFill>
                          <a:effectLst>
                            <a:outerShdw blurRad="38100" dist="38100" dir="2700000" algn="tl">
                              <a:srgbClr val="000000"/>
                            </a:outerShdw>
                          </a:effectLst>
                          <a:latin typeface="Tahoma" pitchFamily="34" charset="0"/>
                        </a:defRPr>
                      </a:lvl1pPr>
                      <a:lvl2pPr>
                        <a:spcBef>
                          <a:spcPct val="20000"/>
                        </a:spcBef>
                        <a:buClr>
                          <a:schemeClr val="folHlink"/>
                        </a:buClr>
                        <a:buFont typeface="Wingdings" pitchFamily="2" charset="2"/>
                        <a:defRPr sz="2400">
                          <a:solidFill>
                            <a:schemeClr val="tx1"/>
                          </a:solidFill>
                          <a:effectLst>
                            <a:outerShdw blurRad="38100" dist="38100" dir="2700000" algn="tl">
                              <a:srgbClr val="000000"/>
                            </a:outerShdw>
                          </a:effectLst>
                          <a:latin typeface="Tahoma" pitchFamily="34" charset="0"/>
                        </a:defRPr>
                      </a:lvl2pPr>
                      <a:lvl3pPr>
                        <a:spcBef>
                          <a:spcPct val="20000"/>
                        </a:spcBef>
                        <a:buClr>
                          <a:schemeClr val="hlink"/>
                        </a:buClr>
                        <a:buSzPct val="80000"/>
                        <a:buFont typeface="Arial" pitchFamily="34" charset="0"/>
                        <a:defRPr sz="2000">
                          <a:solidFill>
                            <a:schemeClr val="tx1"/>
                          </a:solidFill>
                          <a:effectLst>
                            <a:outerShdw blurRad="38100" dist="38100" dir="2700000" algn="tl">
                              <a:srgbClr val="000000"/>
                            </a:outerShdw>
                          </a:effectLst>
                          <a:latin typeface="Tahoma" pitchFamily="34" charset="0"/>
                        </a:defRPr>
                      </a:lvl3pPr>
                      <a:lvl4pPr>
                        <a:spcBef>
                          <a:spcPct val="20000"/>
                        </a:spcBef>
                        <a:buClr>
                          <a:schemeClr val="folHlink"/>
                        </a:buClr>
                        <a:buFont typeface="Wingdings" pitchFamily="2" charset="2"/>
                        <a:defRPr>
                          <a:solidFill>
                            <a:schemeClr val="tx1"/>
                          </a:solidFill>
                          <a:effectLst>
                            <a:outerShdw blurRad="38100" dist="38100" dir="2700000" algn="tl">
                              <a:srgbClr val="000000"/>
                            </a:outerShdw>
                          </a:effectLst>
                          <a:latin typeface="Tahoma" pitchFamily="34" charset="0"/>
                        </a:defRPr>
                      </a:lvl4pPr>
                      <a:lvl5pPr>
                        <a:spcBef>
                          <a:spcPct val="20000"/>
                        </a:spcBef>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5pPr>
                      <a:lvl6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6pPr>
                      <a:lvl7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7pPr>
                      <a:lvl8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8pPr>
                      <a:lvl9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2000" b="0" i="0" u="none" strike="noStrike" cap="none" normalizeH="0" baseline="0">
                          <a:ln>
                            <a:noFill/>
                          </a:ln>
                          <a:solidFill>
                            <a:srgbClr val="000000"/>
                          </a:solidFill>
                          <a:effectLst/>
                          <a:latin typeface="Times New Roman" pitchFamily="18" charset="0"/>
                          <a:cs typeface="Times New Roman" pitchFamily="18" charset="0"/>
                        </a:rPr>
                        <a:t>45-49</a:t>
                      </a:r>
                      <a:endParaRPr kumimoji="0" lang="en-GB" altLang="en-US" sz="2000" b="0" i="0" u="none" strike="noStrike" cap="none" normalizeH="0" baseline="0">
                        <a:ln>
                          <a:noFill/>
                        </a:ln>
                        <a:solidFill>
                          <a:schemeClr val="tx1"/>
                        </a:solidFill>
                        <a:effectLst/>
                        <a:latin typeface="Arial" pitchFamily="34" charset="0"/>
                        <a:cs typeface="Arial" pitchFamily="34" charset="0"/>
                      </a:endParaRPr>
                    </a:p>
                  </a:txBody>
                  <a:tcPr marT="45725" marB="45725" anchor="ctr" horzOverflow="overflow">
                    <a:lnL>
                      <a:noFill/>
                    </a:lnL>
                    <a:lnR>
                      <a:noFill/>
                    </a:lnR>
                    <a:lnT>
                      <a:noFill/>
                    </a:lnT>
                    <a:lnB>
                      <a:noFill/>
                    </a:lnB>
                    <a:lnTlToBr>
                      <a:noFill/>
                    </a:lnTlToBr>
                    <a:lnBlToTr>
                      <a:noFill/>
                    </a:lnBlToTr>
                    <a:noFill/>
                  </a:tcPr>
                </a:tc>
                <a:tc>
                  <a:txBody>
                    <a:bodyPr/>
                    <a:lstStyle>
                      <a:lvl1pPr>
                        <a:spcBef>
                          <a:spcPct val="20000"/>
                        </a:spcBef>
                        <a:buClr>
                          <a:schemeClr val="hlink"/>
                        </a:buClr>
                        <a:buSzPct val="80000"/>
                        <a:buFont typeface="Arial" pitchFamily="34" charset="0"/>
                        <a:defRPr sz="2800">
                          <a:solidFill>
                            <a:schemeClr val="tx1"/>
                          </a:solidFill>
                          <a:effectLst>
                            <a:outerShdw blurRad="38100" dist="38100" dir="2700000" algn="tl">
                              <a:srgbClr val="000000"/>
                            </a:outerShdw>
                          </a:effectLst>
                          <a:latin typeface="Tahoma" pitchFamily="34" charset="0"/>
                        </a:defRPr>
                      </a:lvl1pPr>
                      <a:lvl2pPr>
                        <a:spcBef>
                          <a:spcPct val="20000"/>
                        </a:spcBef>
                        <a:buClr>
                          <a:schemeClr val="folHlink"/>
                        </a:buClr>
                        <a:buFont typeface="Wingdings" pitchFamily="2" charset="2"/>
                        <a:defRPr sz="2400">
                          <a:solidFill>
                            <a:schemeClr val="tx1"/>
                          </a:solidFill>
                          <a:effectLst>
                            <a:outerShdw blurRad="38100" dist="38100" dir="2700000" algn="tl">
                              <a:srgbClr val="000000"/>
                            </a:outerShdw>
                          </a:effectLst>
                          <a:latin typeface="Tahoma" pitchFamily="34" charset="0"/>
                        </a:defRPr>
                      </a:lvl2pPr>
                      <a:lvl3pPr>
                        <a:spcBef>
                          <a:spcPct val="20000"/>
                        </a:spcBef>
                        <a:buClr>
                          <a:schemeClr val="hlink"/>
                        </a:buClr>
                        <a:buSzPct val="80000"/>
                        <a:buFont typeface="Arial" pitchFamily="34" charset="0"/>
                        <a:defRPr sz="2000">
                          <a:solidFill>
                            <a:schemeClr val="tx1"/>
                          </a:solidFill>
                          <a:effectLst>
                            <a:outerShdw blurRad="38100" dist="38100" dir="2700000" algn="tl">
                              <a:srgbClr val="000000"/>
                            </a:outerShdw>
                          </a:effectLst>
                          <a:latin typeface="Tahoma" pitchFamily="34" charset="0"/>
                        </a:defRPr>
                      </a:lvl3pPr>
                      <a:lvl4pPr>
                        <a:spcBef>
                          <a:spcPct val="20000"/>
                        </a:spcBef>
                        <a:buClr>
                          <a:schemeClr val="folHlink"/>
                        </a:buClr>
                        <a:buFont typeface="Wingdings" pitchFamily="2" charset="2"/>
                        <a:defRPr>
                          <a:solidFill>
                            <a:schemeClr val="tx1"/>
                          </a:solidFill>
                          <a:effectLst>
                            <a:outerShdw blurRad="38100" dist="38100" dir="2700000" algn="tl">
                              <a:srgbClr val="000000"/>
                            </a:outerShdw>
                          </a:effectLst>
                          <a:latin typeface="Tahoma" pitchFamily="34" charset="0"/>
                        </a:defRPr>
                      </a:lvl4pPr>
                      <a:lvl5pPr>
                        <a:spcBef>
                          <a:spcPct val="20000"/>
                        </a:spcBef>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5pPr>
                      <a:lvl6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6pPr>
                      <a:lvl7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7pPr>
                      <a:lvl8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8pPr>
                      <a:lvl9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2000" b="0" i="0" u="none" strike="noStrike" cap="none" normalizeH="0" baseline="0">
                          <a:ln>
                            <a:noFill/>
                          </a:ln>
                          <a:solidFill>
                            <a:srgbClr val="000000"/>
                          </a:solidFill>
                          <a:effectLst/>
                          <a:latin typeface="Times New Roman" pitchFamily="18" charset="0"/>
                          <a:cs typeface="Times New Roman" pitchFamily="18" charset="0"/>
                        </a:rPr>
                        <a:t>13</a:t>
                      </a:r>
                      <a:endParaRPr kumimoji="0" lang="en-GB" altLang="en-US" sz="2000" b="0" i="0" u="none" strike="noStrike" cap="none" normalizeH="0" baseline="0">
                        <a:ln>
                          <a:noFill/>
                        </a:ln>
                        <a:solidFill>
                          <a:schemeClr val="tx1"/>
                        </a:solidFill>
                        <a:effectLst/>
                        <a:latin typeface="Arial" pitchFamily="34" charset="0"/>
                        <a:cs typeface="Arial" pitchFamily="34" charset="0"/>
                      </a:endParaRPr>
                    </a:p>
                  </a:txBody>
                  <a:tcPr marT="45725" marB="45725" anchor="ctr" horzOverflow="overflow">
                    <a:lnL>
                      <a:noFill/>
                    </a:lnL>
                    <a:lnR cap="flat">
                      <a:noFill/>
                    </a:lnR>
                    <a:lnT>
                      <a:noFill/>
                    </a:lnT>
                    <a:lnB>
                      <a:noFill/>
                    </a:lnB>
                    <a:lnTlToBr>
                      <a:noFill/>
                    </a:lnTlToBr>
                    <a:lnBlToTr>
                      <a:noFill/>
                    </a:lnBlToTr>
                    <a:noFill/>
                  </a:tcPr>
                </a:tc>
                <a:extLst>
                  <a:ext uri="{0D108BD9-81ED-4DB2-BD59-A6C34878D82A}">
                    <a16:rowId xmlns:a16="http://schemas.microsoft.com/office/drawing/2014/main" val="10004"/>
                  </a:ext>
                </a:extLst>
              </a:tr>
              <a:tr h="396280">
                <a:tc>
                  <a:txBody>
                    <a:bodyPr/>
                    <a:lstStyle>
                      <a:lvl1pPr>
                        <a:spcBef>
                          <a:spcPct val="20000"/>
                        </a:spcBef>
                        <a:buClr>
                          <a:schemeClr val="hlink"/>
                        </a:buClr>
                        <a:buSzPct val="80000"/>
                        <a:buFont typeface="Arial" pitchFamily="34" charset="0"/>
                        <a:defRPr sz="2800">
                          <a:solidFill>
                            <a:schemeClr val="tx1"/>
                          </a:solidFill>
                          <a:effectLst>
                            <a:outerShdw blurRad="38100" dist="38100" dir="2700000" algn="tl">
                              <a:srgbClr val="000000"/>
                            </a:outerShdw>
                          </a:effectLst>
                          <a:latin typeface="Tahoma" pitchFamily="34" charset="0"/>
                        </a:defRPr>
                      </a:lvl1pPr>
                      <a:lvl2pPr>
                        <a:spcBef>
                          <a:spcPct val="20000"/>
                        </a:spcBef>
                        <a:buClr>
                          <a:schemeClr val="folHlink"/>
                        </a:buClr>
                        <a:buFont typeface="Wingdings" pitchFamily="2" charset="2"/>
                        <a:defRPr sz="2400">
                          <a:solidFill>
                            <a:schemeClr val="tx1"/>
                          </a:solidFill>
                          <a:effectLst>
                            <a:outerShdw blurRad="38100" dist="38100" dir="2700000" algn="tl">
                              <a:srgbClr val="000000"/>
                            </a:outerShdw>
                          </a:effectLst>
                          <a:latin typeface="Tahoma" pitchFamily="34" charset="0"/>
                        </a:defRPr>
                      </a:lvl2pPr>
                      <a:lvl3pPr>
                        <a:spcBef>
                          <a:spcPct val="20000"/>
                        </a:spcBef>
                        <a:buClr>
                          <a:schemeClr val="hlink"/>
                        </a:buClr>
                        <a:buSzPct val="80000"/>
                        <a:buFont typeface="Arial" pitchFamily="34" charset="0"/>
                        <a:defRPr sz="2000">
                          <a:solidFill>
                            <a:schemeClr val="tx1"/>
                          </a:solidFill>
                          <a:effectLst>
                            <a:outerShdw blurRad="38100" dist="38100" dir="2700000" algn="tl">
                              <a:srgbClr val="000000"/>
                            </a:outerShdw>
                          </a:effectLst>
                          <a:latin typeface="Tahoma" pitchFamily="34" charset="0"/>
                        </a:defRPr>
                      </a:lvl3pPr>
                      <a:lvl4pPr>
                        <a:spcBef>
                          <a:spcPct val="20000"/>
                        </a:spcBef>
                        <a:buClr>
                          <a:schemeClr val="folHlink"/>
                        </a:buClr>
                        <a:buFont typeface="Wingdings" pitchFamily="2" charset="2"/>
                        <a:defRPr>
                          <a:solidFill>
                            <a:schemeClr val="tx1"/>
                          </a:solidFill>
                          <a:effectLst>
                            <a:outerShdw blurRad="38100" dist="38100" dir="2700000" algn="tl">
                              <a:srgbClr val="000000"/>
                            </a:outerShdw>
                          </a:effectLst>
                          <a:latin typeface="Tahoma" pitchFamily="34" charset="0"/>
                        </a:defRPr>
                      </a:lvl4pPr>
                      <a:lvl5pPr>
                        <a:spcBef>
                          <a:spcPct val="20000"/>
                        </a:spcBef>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5pPr>
                      <a:lvl6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6pPr>
                      <a:lvl7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7pPr>
                      <a:lvl8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8pPr>
                      <a:lvl9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2000" b="0" i="0" u="none" strike="noStrike" cap="none" normalizeH="0" baseline="0">
                          <a:ln>
                            <a:noFill/>
                          </a:ln>
                          <a:solidFill>
                            <a:srgbClr val="000000"/>
                          </a:solidFill>
                          <a:effectLst/>
                          <a:latin typeface="Times New Roman" pitchFamily="18" charset="0"/>
                          <a:cs typeface="Times New Roman" pitchFamily="18" charset="0"/>
                        </a:rPr>
                        <a:t>50-54</a:t>
                      </a:r>
                      <a:endParaRPr kumimoji="0" lang="en-GB" altLang="en-US" sz="2000" b="0" i="0" u="none" strike="noStrike" cap="none" normalizeH="0" baseline="0">
                        <a:ln>
                          <a:noFill/>
                        </a:ln>
                        <a:solidFill>
                          <a:schemeClr val="tx1"/>
                        </a:solidFill>
                        <a:effectLst/>
                        <a:latin typeface="Arial" pitchFamily="34" charset="0"/>
                        <a:cs typeface="Arial" pitchFamily="34" charset="0"/>
                      </a:endParaRPr>
                    </a:p>
                  </a:txBody>
                  <a:tcPr marT="45725" marB="45725" anchor="ctr" horzOverflow="overflow">
                    <a:lnL cap="flat">
                      <a:noFill/>
                    </a:lnL>
                    <a:lnR>
                      <a:noFill/>
                    </a:lnR>
                    <a:lnT>
                      <a:noFill/>
                    </a:lnT>
                    <a:lnB>
                      <a:noFill/>
                    </a:lnB>
                    <a:lnTlToBr>
                      <a:noFill/>
                    </a:lnTlToBr>
                    <a:lnBlToTr>
                      <a:noFill/>
                    </a:lnBlToTr>
                    <a:noFill/>
                  </a:tcPr>
                </a:tc>
                <a:tc>
                  <a:txBody>
                    <a:bodyPr/>
                    <a:lstStyle>
                      <a:lvl1pPr>
                        <a:spcBef>
                          <a:spcPct val="20000"/>
                        </a:spcBef>
                        <a:buClr>
                          <a:schemeClr val="hlink"/>
                        </a:buClr>
                        <a:buSzPct val="80000"/>
                        <a:buFont typeface="Arial" pitchFamily="34" charset="0"/>
                        <a:defRPr sz="2800">
                          <a:solidFill>
                            <a:schemeClr val="tx1"/>
                          </a:solidFill>
                          <a:effectLst>
                            <a:outerShdw blurRad="38100" dist="38100" dir="2700000" algn="tl">
                              <a:srgbClr val="000000"/>
                            </a:outerShdw>
                          </a:effectLst>
                          <a:latin typeface="Tahoma" pitchFamily="34" charset="0"/>
                        </a:defRPr>
                      </a:lvl1pPr>
                      <a:lvl2pPr>
                        <a:spcBef>
                          <a:spcPct val="20000"/>
                        </a:spcBef>
                        <a:buClr>
                          <a:schemeClr val="folHlink"/>
                        </a:buClr>
                        <a:buFont typeface="Wingdings" pitchFamily="2" charset="2"/>
                        <a:defRPr sz="2400">
                          <a:solidFill>
                            <a:schemeClr val="tx1"/>
                          </a:solidFill>
                          <a:effectLst>
                            <a:outerShdw blurRad="38100" dist="38100" dir="2700000" algn="tl">
                              <a:srgbClr val="000000"/>
                            </a:outerShdw>
                          </a:effectLst>
                          <a:latin typeface="Tahoma" pitchFamily="34" charset="0"/>
                        </a:defRPr>
                      </a:lvl2pPr>
                      <a:lvl3pPr>
                        <a:spcBef>
                          <a:spcPct val="20000"/>
                        </a:spcBef>
                        <a:buClr>
                          <a:schemeClr val="hlink"/>
                        </a:buClr>
                        <a:buSzPct val="80000"/>
                        <a:buFont typeface="Arial" pitchFamily="34" charset="0"/>
                        <a:defRPr sz="2000">
                          <a:solidFill>
                            <a:schemeClr val="tx1"/>
                          </a:solidFill>
                          <a:effectLst>
                            <a:outerShdw blurRad="38100" dist="38100" dir="2700000" algn="tl">
                              <a:srgbClr val="000000"/>
                            </a:outerShdw>
                          </a:effectLst>
                          <a:latin typeface="Tahoma" pitchFamily="34" charset="0"/>
                        </a:defRPr>
                      </a:lvl3pPr>
                      <a:lvl4pPr>
                        <a:spcBef>
                          <a:spcPct val="20000"/>
                        </a:spcBef>
                        <a:buClr>
                          <a:schemeClr val="folHlink"/>
                        </a:buClr>
                        <a:buFont typeface="Wingdings" pitchFamily="2" charset="2"/>
                        <a:defRPr>
                          <a:solidFill>
                            <a:schemeClr val="tx1"/>
                          </a:solidFill>
                          <a:effectLst>
                            <a:outerShdw blurRad="38100" dist="38100" dir="2700000" algn="tl">
                              <a:srgbClr val="000000"/>
                            </a:outerShdw>
                          </a:effectLst>
                          <a:latin typeface="Tahoma" pitchFamily="34" charset="0"/>
                        </a:defRPr>
                      </a:lvl4pPr>
                      <a:lvl5pPr>
                        <a:spcBef>
                          <a:spcPct val="20000"/>
                        </a:spcBef>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5pPr>
                      <a:lvl6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6pPr>
                      <a:lvl7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7pPr>
                      <a:lvl8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8pPr>
                      <a:lvl9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2000" b="0" i="0" u="none" strike="noStrike" cap="none" normalizeH="0" baseline="0">
                          <a:ln>
                            <a:noFill/>
                          </a:ln>
                          <a:solidFill>
                            <a:srgbClr val="000000"/>
                          </a:solidFill>
                          <a:effectLst/>
                          <a:latin typeface="Times New Roman" pitchFamily="18" charset="0"/>
                          <a:cs typeface="Times New Roman" pitchFamily="18" charset="0"/>
                        </a:rPr>
                        <a:t>6</a:t>
                      </a:r>
                      <a:endParaRPr kumimoji="0" lang="en-GB" altLang="en-US" sz="2000" b="0" i="0" u="none" strike="noStrike" cap="none" normalizeH="0" baseline="0">
                        <a:ln>
                          <a:noFill/>
                        </a:ln>
                        <a:solidFill>
                          <a:schemeClr val="tx1"/>
                        </a:solidFill>
                        <a:effectLst/>
                        <a:latin typeface="Arial" pitchFamily="34" charset="0"/>
                        <a:cs typeface="Arial" pitchFamily="34" charset="0"/>
                      </a:endParaRPr>
                    </a:p>
                  </a:txBody>
                  <a:tcPr marT="45725" marB="45725" anchor="ctr" horzOverflow="overflow">
                    <a:lnL>
                      <a:noFill/>
                    </a:lnL>
                    <a:lnR>
                      <a:noFill/>
                    </a:lnR>
                    <a:lnT>
                      <a:noFill/>
                    </a:lnT>
                    <a:lnB>
                      <a:noFill/>
                    </a:lnB>
                    <a:lnTlToBr>
                      <a:noFill/>
                    </a:lnTlToBr>
                    <a:lnBlToTr>
                      <a:noFill/>
                    </a:lnBlToTr>
                    <a:noFill/>
                  </a:tcPr>
                </a:tc>
                <a:tc>
                  <a:txBody>
                    <a:bodyPr/>
                    <a:lstStyle>
                      <a:lvl1pPr>
                        <a:spcBef>
                          <a:spcPct val="20000"/>
                        </a:spcBef>
                        <a:buClr>
                          <a:schemeClr val="hlink"/>
                        </a:buClr>
                        <a:buSzPct val="80000"/>
                        <a:buFont typeface="Arial" pitchFamily="34" charset="0"/>
                        <a:defRPr sz="2800">
                          <a:solidFill>
                            <a:schemeClr val="tx1"/>
                          </a:solidFill>
                          <a:effectLst>
                            <a:outerShdw blurRad="38100" dist="38100" dir="2700000" algn="tl">
                              <a:srgbClr val="000000"/>
                            </a:outerShdw>
                          </a:effectLst>
                          <a:latin typeface="Tahoma" pitchFamily="34" charset="0"/>
                        </a:defRPr>
                      </a:lvl1pPr>
                      <a:lvl2pPr>
                        <a:spcBef>
                          <a:spcPct val="20000"/>
                        </a:spcBef>
                        <a:buClr>
                          <a:schemeClr val="folHlink"/>
                        </a:buClr>
                        <a:buFont typeface="Wingdings" pitchFamily="2" charset="2"/>
                        <a:defRPr sz="2400">
                          <a:solidFill>
                            <a:schemeClr val="tx1"/>
                          </a:solidFill>
                          <a:effectLst>
                            <a:outerShdw blurRad="38100" dist="38100" dir="2700000" algn="tl">
                              <a:srgbClr val="000000"/>
                            </a:outerShdw>
                          </a:effectLst>
                          <a:latin typeface="Tahoma" pitchFamily="34" charset="0"/>
                        </a:defRPr>
                      </a:lvl2pPr>
                      <a:lvl3pPr>
                        <a:spcBef>
                          <a:spcPct val="20000"/>
                        </a:spcBef>
                        <a:buClr>
                          <a:schemeClr val="hlink"/>
                        </a:buClr>
                        <a:buSzPct val="80000"/>
                        <a:buFont typeface="Arial" pitchFamily="34" charset="0"/>
                        <a:defRPr sz="2000">
                          <a:solidFill>
                            <a:schemeClr val="tx1"/>
                          </a:solidFill>
                          <a:effectLst>
                            <a:outerShdw blurRad="38100" dist="38100" dir="2700000" algn="tl">
                              <a:srgbClr val="000000"/>
                            </a:outerShdw>
                          </a:effectLst>
                          <a:latin typeface="Tahoma" pitchFamily="34" charset="0"/>
                        </a:defRPr>
                      </a:lvl3pPr>
                      <a:lvl4pPr>
                        <a:spcBef>
                          <a:spcPct val="20000"/>
                        </a:spcBef>
                        <a:buClr>
                          <a:schemeClr val="folHlink"/>
                        </a:buClr>
                        <a:buFont typeface="Wingdings" pitchFamily="2" charset="2"/>
                        <a:defRPr>
                          <a:solidFill>
                            <a:schemeClr val="tx1"/>
                          </a:solidFill>
                          <a:effectLst>
                            <a:outerShdw blurRad="38100" dist="38100" dir="2700000" algn="tl">
                              <a:srgbClr val="000000"/>
                            </a:outerShdw>
                          </a:effectLst>
                          <a:latin typeface="Tahoma" pitchFamily="34" charset="0"/>
                        </a:defRPr>
                      </a:lvl4pPr>
                      <a:lvl5pPr>
                        <a:spcBef>
                          <a:spcPct val="20000"/>
                        </a:spcBef>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5pPr>
                      <a:lvl6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6pPr>
                      <a:lvl7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7pPr>
                      <a:lvl8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8pPr>
                      <a:lvl9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9pPr>
                    </a:lstStyle>
                    <a:p>
                      <a:pPr marL="0" marR="0" lvl="0" indent="0" algn="l" defTabSz="914400" rtl="0" eaLnBrk="1" fontAlgn="base" latinLnBrk="0" hangingPunct="1">
                        <a:lnSpc>
                          <a:spcPct val="100000"/>
                        </a:lnSpc>
                        <a:spcBef>
                          <a:spcPct val="20000"/>
                        </a:spcBef>
                        <a:spcAft>
                          <a:spcPct val="0"/>
                        </a:spcAft>
                        <a:buClr>
                          <a:schemeClr val="hlink"/>
                        </a:buClr>
                        <a:buSzPct val="80000"/>
                        <a:buFont typeface="Arial" pitchFamily="34" charset="0"/>
                        <a:buNone/>
                        <a:tabLst/>
                      </a:pPr>
                      <a:endParaRPr kumimoji="0" lang="en-US" altLang="en-US" sz="2000" b="0" i="0" u="none" strike="noStrike" cap="none" normalizeH="0" baseline="0">
                        <a:ln>
                          <a:noFill/>
                        </a:ln>
                        <a:solidFill>
                          <a:schemeClr val="tx1"/>
                        </a:solidFill>
                        <a:effectLst>
                          <a:outerShdw blurRad="38100" dist="38100" dir="2700000" algn="tl">
                            <a:srgbClr val="000000"/>
                          </a:outerShdw>
                        </a:effectLst>
                        <a:latin typeface="Tahoma" pitchFamily="34" charset="0"/>
                      </a:endParaRPr>
                    </a:p>
                  </a:txBody>
                  <a:tcPr marT="45725" marB="45725" anchor="ctr" horzOverflow="overflow">
                    <a:lnL>
                      <a:noFill/>
                    </a:lnL>
                    <a:lnR>
                      <a:noFill/>
                    </a:lnR>
                    <a:lnT>
                      <a:noFill/>
                    </a:lnT>
                    <a:lnB>
                      <a:noFill/>
                    </a:lnB>
                    <a:lnTlToBr>
                      <a:noFill/>
                    </a:lnTlToBr>
                    <a:lnBlToTr>
                      <a:noFill/>
                    </a:lnBlToTr>
                    <a:noFill/>
                  </a:tcPr>
                </a:tc>
                <a:tc>
                  <a:txBody>
                    <a:bodyPr/>
                    <a:lstStyle>
                      <a:lvl1pPr>
                        <a:spcBef>
                          <a:spcPct val="20000"/>
                        </a:spcBef>
                        <a:buClr>
                          <a:schemeClr val="hlink"/>
                        </a:buClr>
                        <a:buSzPct val="80000"/>
                        <a:buFont typeface="Arial" pitchFamily="34" charset="0"/>
                        <a:defRPr sz="2800">
                          <a:solidFill>
                            <a:schemeClr val="tx1"/>
                          </a:solidFill>
                          <a:effectLst>
                            <a:outerShdw blurRad="38100" dist="38100" dir="2700000" algn="tl">
                              <a:srgbClr val="000000"/>
                            </a:outerShdw>
                          </a:effectLst>
                          <a:latin typeface="Tahoma" pitchFamily="34" charset="0"/>
                        </a:defRPr>
                      </a:lvl1pPr>
                      <a:lvl2pPr>
                        <a:spcBef>
                          <a:spcPct val="20000"/>
                        </a:spcBef>
                        <a:buClr>
                          <a:schemeClr val="folHlink"/>
                        </a:buClr>
                        <a:buFont typeface="Wingdings" pitchFamily="2" charset="2"/>
                        <a:defRPr sz="2400">
                          <a:solidFill>
                            <a:schemeClr val="tx1"/>
                          </a:solidFill>
                          <a:effectLst>
                            <a:outerShdw blurRad="38100" dist="38100" dir="2700000" algn="tl">
                              <a:srgbClr val="000000"/>
                            </a:outerShdw>
                          </a:effectLst>
                          <a:latin typeface="Tahoma" pitchFamily="34" charset="0"/>
                        </a:defRPr>
                      </a:lvl2pPr>
                      <a:lvl3pPr>
                        <a:spcBef>
                          <a:spcPct val="20000"/>
                        </a:spcBef>
                        <a:buClr>
                          <a:schemeClr val="hlink"/>
                        </a:buClr>
                        <a:buSzPct val="80000"/>
                        <a:buFont typeface="Arial" pitchFamily="34" charset="0"/>
                        <a:defRPr sz="2000">
                          <a:solidFill>
                            <a:schemeClr val="tx1"/>
                          </a:solidFill>
                          <a:effectLst>
                            <a:outerShdw blurRad="38100" dist="38100" dir="2700000" algn="tl">
                              <a:srgbClr val="000000"/>
                            </a:outerShdw>
                          </a:effectLst>
                          <a:latin typeface="Tahoma" pitchFamily="34" charset="0"/>
                        </a:defRPr>
                      </a:lvl3pPr>
                      <a:lvl4pPr>
                        <a:spcBef>
                          <a:spcPct val="20000"/>
                        </a:spcBef>
                        <a:buClr>
                          <a:schemeClr val="folHlink"/>
                        </a:buClr>
                        <a:buFont typeface="Wingdings" pitchFamily="2" charset="2"/>
                        <a:defRPr>
                          <a:solidFill>
                            <a:schemeClr val="tx1"/>
                          </a:solidFill>
                          <a:effectLst>
                            <a:outerShdw blurRad="38100" dist="38100" dir="2700000" algn="tl">
                              <a:srgbClr val="000000"/>
                            </a:outerShdw>
                          </a:effectLst>
                          <a:latin typeface="Tahoma" pitchFamily="34" charset="0"/>
                        </a:defRPr>
                      </a:lvl4pPr>
                      <a:lvl5pPr>
                        <a:spcBef>
                          <a:spcPct val="20000"/>
                        </a:spcBef>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5pPr>
                      <a:lvl6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6pPr>
                      <a:lvl7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7pPr>
                      <a:lvl8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8pPr>
                      <a:lvl9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2000" b="0" i="0" u="none" strike="noStrike" cap="none" normalizeH="0" baseline="0">
                          <a:ln>
                            <a:noFill/>
                          </a:ln>
                          <a:solidFill>
                            <a:srgbClr val="000000"/>
                          </a:solidFill>
                          <a:effectLst/>
                          <a:latin typeface="Times New Roman" pitchFamily="18" charset="0"/>
                          <a:cs typeface="Times New Roman" pitchFamily="18" charset="0"/>
                        </a:rPr>
                        <a:t>55-59</a:t>
                      </a:r>
                      <a:endParaRPr kumimoji="0" lang="en-GB" altLang="en-US" sz="2000" b="0" i="0" u="none" strike="noStrike" cap="none" normalizeH="0" baseline="0">
                        <a:ln>
                          <a:noFill/>
                        </a:ln>
                        <a:solidFill>
                          <a:schemeClr val="tx1"/>
                        </a:solidFill>
                        <a:effectLst/>
                        <a:latin typeface="Arial" pitchFamily="34" charset="0"/>
                        <a:cs typeface="Arial" pitchFamily="34" charset="0"/>
                      </a:endParaRPr>
                    </a:p>
                  </a:txBody>
                  <a:tcPr marT="45725" marB="45725" anchor="ctr" horzOverflow="overflow">
                    <a:lnL>
                      <a:noFill/>
                    </a:lnL>
                    <a:lnR>
                      <a:noFill/>
                    </a:lnR>
                    <a:lnT>
                      <a:noFill/>
                    </a:lnT>
                    <a:lnB>
                      <a:noFill/>
                    </a:lnB>
                    <a:lnTlToBr>
                      <a:noFill/>
                    </a:lnTlToBr>
                    <a:lnBlToTr>
                      <a:noFill/>
                    </a:lnBlToTr>
                    <a:noFill/>
                  </a:tcPr>
                </a:tc>
                <a:tc>
                  <a:txBody>
                    <a:bodyPr/>
                    <a:lstStyle>
                      <a:lvl1pPr>
                        <a:spcBef>
                          <a:spcPct val="20000"/>
                        </a:spcBef>
                        <a:buClr>
                          <a:schemeClr val="hlink"/>
                        </a:buClr>
                        <a:buSzPct val="80000"/>
                        <a:buFont typeface="Arial" pitchFamily="34" charset="0"/>
                        <a:defRPr sz="2800">
                          <a:solidFill>
                            <a:schemeClr val="tx1"/>
                          </a:solidFill>
                          <a:effectLst>
                            <a:outerShdw blurRad="38100" dist="38100" dir="2700000" algn="tl">
                              <a:srgbClr val="000000"/>
                            </a:outerShdw>
                          </a:effectLst>
                          <a:latin typeface="Tahoma" pitchFamily="34" charset="0"/>
                        </a:defRPr>
                      </a:lvl1pPr>
                      <a:lvl2pPr>
                        <a:spcBef>
                          <a:spcPct val="20000"/>
                        </a:spcBef>
                        <a:buClr>
                          <a:schemeClr val="folHlink"/>
                        </a:buClr>
                        <a:buFont typeface="Wingdings" pitchFamily="2" charset="2"/>
                        <a:defRPr sz="2400">
                          <a:solidFill>
                            <a:schemeClr val="tx1"/>
                          </a:solidFill>
                          <a:effectLst>
                            <a:outerShdw blurRad="38100" dist="38100" dir="2700000" algn="tl">
                              <a:srgbClr val="000000"/>
                            </a:outerShdw>
                          </a:effectLst>
                          <a:latin typeface="Tahoma" pitchFamily="34" charset="0"/>
                        </a:defRPr>
                      </a:lvl2pPr>
                      <a:lvl3pPr>
                        <a:spcBef>
                          <a:spcPct val="20000"/>
                        </a:spcBef>
                        <a:buClr>
                          <a:schemeClr val="hlink"/>
                        </a:buClr>
                        <a:buSzPct val="80000"/>
                        <a:buFont typeface="Arial" pitchFamily="34" charset="0"/>
                        <a:defRPr sz="2000">
                          <a:solidFill>
                            <a:schemeClr val="tx1"/>
                          </a:solidFill>
                          <a:effectLst>
                            <a:outerShdw blurRad="38100" dist="38100" dir="2700000" algn="tl">
                              <a:srgbClr val="000000"/>
                            </a:outerShdw>
                          </a:effectLst>
                          <a:latin typeface="Tahoma" pitchFamily="34" charset="0"/>
                        </a:defRPr>
                      </a:lvl3pPr>
                      <a:lvl4pPr>
                        <a:spcBef>
                          <a:spcPct val="20000"/>
                        </a:spcBef>
                        <a:buClr>
                          <a:schemeClr val="folHlink"/>
                        </a:buClr>
                        <a:buFont typeface="Wingdings" pitchFamily="2" charset="2"/>
                        <a:defRPr>
                          <a:solidFill>
                            <a:schemeClr val="tx1"/>
                          </a:solidFill>
                          <a:effectLst>
                            <a:outerShdw blurRad="38100" dist="38100" dir="2700000" algn="tl">
                              <a:srgbClr val="000000"/>
                            </a:outerShdw>
                          </a:effectLst>
                          <a:latin typeface="Tahoma" pitchFamily="34" charset="0"/>
                        </a:defRPr>
                      </a:lvl4pPr>
                      <a:lvl5pPr>
                        <a:spcBef>
                          <a:spcPct val="20000"/>
                        </a:spcBef>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5pPr>
                      <a:lvl6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6pPr>
                      <a:lvl7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7pPr>
                      <a:lvl8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8pPr>
                      <a:lvl9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2000" b="0" i="0" u="none" strike="noStrike" cap="none" normalizeH="0" baseline="0">
                          <a:ln>
                            <a:noFill/>
                          </a:ln>
                          <a:solidFill>
                            <a:srgbClr val="000000"/>
                          </a:solidFill>
                          <a:effectLst/>
                          <a:latin typeface="Times New Roman" pitchFamily="18" charset="0"/>
                          <a:cs typeface="Times New Roman" pitchFamily="18" charset="0"/>
                        </a:rPr>
                        <a:t>3</a:t>
                      </a:r>
                      <a:endParaRPr kumimoji="0" lang="en-GB" altLang="en-US" sz="2000" b="0" i="0" u="none" strike="noStrike" cap="none" normalizeH="0" baseline="0">
                        <a:ln>
                          <a:noFill/>
                        </a:ln>
                        <a:solidFill>
                          <a:schemeClr val="tx1"/>
                        </a:solidFill>
                        <a:effectLst/>
                        <a:latin typeface="Arial" pitchFamily="34" charset="0"/>
                        <a:cs typeface="Arial" pitchFamily="34" charset="0"/>
                      </a:endParaRPr>
                    </a:p>
                  </a:txBody>
                  <a:tcPr marT="45725" marB="45725" anchor="ctr" horzOverflow="overflow">
                    <a:lnL>
                      <a:noFill/>
                    </a:lnL>
                    <a:lnR cap="flat">
                      <a:noFill/>
                    </a:lnR>
                    <a:lnT>
                      <a:noFill/>
                    </a:lnT>
                    <a:lnB>
                      <a:noFill/>
                    </a:lnB>
                    <a:lnTlToBr>
                      <a:noFill/>
                    </a:lnTlToBr>
                    <a:lnBlToTr>
                      <a:noFill/>
                    </a:lnBlToTr>
                    <a:noFill/>
                  </a:tcPr>
                </a:tc>
                <a:extLst>
                  <a:ext uri="{0D108BD9-81ED-4DB2-BD59-A6C34878D82A}">
                    <a16:rowId xmlns:a16="http://schemas.microsoft.com/office/drawing/2014/main" val="10005"/>
                  </a:ext>
                </a:extLst>
              </a:tr>
              <a:tr h="396280">
                <a:tc>
                  <a:txBody>
                    <a:bodyPr/>
                    <a:lstStyle>
                      <a:lvl1pPr>
                        <a:spcBef>
                          <a:spcPct val="20000"/>
                        </a:spcBef>
                        <a:buClr>
                          <a:schemeClr val="hlink"/>
                        </a:buClr>
                        <a:buSzPct val="80000"/>
                        <a:buFont typeface="Arial" pitchFamily="34" charset="0"/>
                        <a:defRPr sz="2800">
                          <a:solidFill>
                            <a:schemeClr val="tx1"/>
                          </a:solidFill>
                          <a:effectLst>
                            <a:outerShdw blurRad="38100" dist="38100" dir="2700000" algn="tl">
                              <a:srgbClr val="000000"/>
                            </a:outerShdw>
                          </a:effectLst>
                          <a:latin typeface="Tahoma" pitchFamily="34" charset="0"/>
                        </a:defRPr>
                      </a:lvl1pPr>
                      <a:lvl2pPr>
                        <a:spcBef>
                          <a:spcPct val="20000"/>
                        </a:spcBef>
                        <a:buClr>
                          <a:schemeClr val="folHlink"/>
                        </a:buClr>
                        <a:buFont typeface="Wingdings" pitchFamily="2" charset="2"/>
                        <a:defRPr sz="2400">
                          <a:solidFill>
                            <a:schemeClr val="tx1"/>
                          </a:solidFill>
                          <a:effectLst>
                            <a:outerShdw blurRad="38100" dist="38100" dir="2700000" algn="tl">
                              <a:srgbClr val="000000"/>
                            </a:outerShdw>
                          </a:effectLst>
                          <a:latin typeface="Tahoma" pitchFamily="34" charset="0"/>
                        </a:defRPr>
                      </a:lvl2pPr>
                      <a:lvl3pPr>
                        <a:spcBef>
                          <a:spcPct val="20000"/>
                        </a:spcBef>
                        <a:buClr>
                          <a:schemeClr val="hlink"/>
                        </a:buClr>
                        <a:buSzPct val="80000"/>
                        <a:buFont typeface="Arial" pitchFamily="34" charset="0"/>
                        <a:defRPr sz="2000">
                          <a:solidFill>
                            <a:schemeClr val="tx1"/>
                          </a:solidFill>
                          <a:effectLst>
                            <a:outerShdw blurRad="38100" dist="38100" dir="2700000" algn="tl">
                              <a:srgbClr val="000000"/>
                            </a:outerShdw>
                          </a:effectLst>
                          <a:latin typeface="Tahoma" pitchFamily="34" charset="0"/>
                        </a:defRPr>
                      </a:lvl3pPr>
                      <a:lvl4pPr>
                        <a:spcBef>
                          <a:spcPct val="20000"/>
                        </a:spcBef>
                        <a:buClr>
                          <a:schemeClr val="folHlink"/>
                        </a:buClr>
                        <a:buFont typeface="Wingdings" pitchFamily="2" charset="2"/>
                        <a:defRPr>
                          <a:solidFill>
                            <a:schemeClr val="tx1"/>
                          </a:solidFill>
                          <a:effectLst>
                            <a:outerShdw blurRad="38100" dist="38100" dir="2700000" algn="tl">
                              <a:srgbClr val="000000"/>
                            </a:outerShdw>
                          </a:effectLst>
                          <a:latin typeface="Tahoma" pitchFamily="34" charset="0"/>
                        </a:defRPr>
                      </a:lvl4pPr>
                      <a:lvl5pPr>
                        <a:spcBef>
                          <a:spcPct val="20000"/>
                        </a:spcBef>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5pPr>
                      <a:lvl6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6pPr>
                      <a:lvl7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7pPr>
                      <a:lvl8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8pPr>
                      <a:lvl9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2000" b="0" i="0" u="none" strike="noStrike" cap="none" normalizeH="0" baseline="0">
                          <a:ln>
                            <a:noFill/>
                          </a:ln>
                          <a:solidFill>
                            <a:srgbClr val="000000"/>
                          </a:solidFill>
                          <a:effectLst/>
                          <a:latin typeface="Times New Roman" pitchFamily="18" charset="0"/>
                          <a:cs typeface="Times New Roman" pitchFamily="18" charset="0"/>
                        </a:rPr>
                        <a:t>60-64</a:t>
                      </a:r>
                      <a:endParaRPr kumimoji="0" lang="en-GB" altLang="en-US" sz="2000" b="0" i="0" u="none" strike="noStrike" cap="none" normalizeH="0" baseline="0">
                        <a:ln>
                          <a:noFill/>
                        </a:ln>
                        <a:solidFill>
                          <a:schemeClr val="tx1"/>
                        </a:solidFill>
                        <a:effectLst/>
                        <a:latin typeface="Arial" pitchFamily="34" charset="0"/>
                        <a:cs typeface="Arial" pitchFamily="34" charset="0"/>
                      </a:endParaRPr>
                    </a:p>
                  </a:txBody>
                  <a:tcPr marT="45725" marB="45725" anchor="ctr" horzOverflow="overflow">
                    <a:lnL cap="flat">
                      <a:noFill/>
                    </a:lnL>
                    <a:lnR>
                      <a:noFill/>
                    </a:lnR>
                    <a:lnT>
                      <a:noFill/>
                    </a:lnT>
                    <a:lnB>
                      <a:noFill/>
                    </a:lnB>
                    <a:lnTlToBr>
                      <a:noFill/>
                    </a:lnTlToBr>
                    <a:lnBlToTr>
                      <a:noFill/>
                    </a:lnBlToTr>
                    <a:noFill/>
                  </a:tcPr>
                </a:tc>
                <a:tc>
                  <a:txBody>
                    <a:bodyPr/>
                    <a:lstStyle>
                      <a:lvl1pPr>
                        <a:spcBef>
                          <a:spcPct val="20000"/>
                        </a:spcBef>
                        <a:buClr>
                          <a:schemeClr val="hlink"/>
                        </a:buClr>
                        <a:buSzPct val="80000"/>
                        <a:buFont typeface="Arial" pitchFamily="34" charset="0"/>
                        <a:defRPr sz="2800">
                          <a:solidFill>
                            <a:schemeClr val="tx1"/>
                          </a:solidFill>
                          <a:effectLst>
                            <a:outerShdw blurRad="38100" dist="38100" dir="2700000" algn="tl">
                              <a:srgbClr val="000000"/>
                            </a:outerShdw>
                          </a:effectLst>
                          <a:latin typeface="Tahoma" pitchFamily="34" charset="0"/>
                        </a:defRPr>
                      </a:lvl1pPr>
                      <a:lvl2pPr>
                        <a:spcBef>
                          <a:spcPct val="20000"/>
                        </a:spcBef>
                        <a:buClr>
                          <a:schemeClr val="folHlink"/>
                        </a:buClr>
                        <a:buFont typeface="Wingdings" pitchFamily="2" charset="2"/>
                        <a:defRPr sz="2400">
                          <a:solidFill>
                            <a:schemeClr val="tx1"/>
                          </a:solidFill>
                          <a:effectLst>
                            <a:outerShdw blurRad="38100" dist="38100" dir="2700000" algn="tl">
                              <a:srgbClr val="000000"/>
                            </a:outerShdw>
                          </a:effectLst>
                          <a:latin typeface="Tahoma" pitchFamily="34" charset="0"/>
                        </a:defRPr>
                      </a:lvl2pPr>
                      <a:lvl3pPr>
                        <a:spcBef>
                          <a:spcPct val="20000"/>
                        </a:spcBef>
                        <a:buClr>
                          <a:schemeClr val="hlink"/>
                        </a:buClr>
                        <a:buSzPct val="80000"/>
                        <a:buFont typeface="Arial" pitchFamily="34" charset="0"/>
                        <a:defRPr sz="2000">
                          <a:solidFill>
                            <a:schemeClr val="tx1"/>
                          </a:solidFill>
                          <a:effectLst>
                            <a:outerShdw blurRad="38100" dist="38100" dir="2700000" algn="tl">
                              <a:srgbClr val="000000"/>
                            </a:outerShdw>
                          </a:effectLst>
                          <a:latin typeface="Tahoma" pitchFamily="34" charset="0"/>
                        </a:defRPr>
                      </a:lvl3pPr>
                      <a:lvl4pPr>
                        <a:spcBef>
                          <a:spcPct val="20000"/>
                        </a:spcBef>
                        <a:buClr>
                          <a:schemeClr val="folHlink"/>
                        </a:buClr>
                        <a:buFont typeface="Wingdings" pitchFamily="2" charset="2"/>
                        <a:defRPr>
                          <a:solidFill>
                            <a:schemeClr val="tx1"/>
                          </a:solidFill>
                          <a:effectLst>
                            <a:outerShdw blurRad="38100" dist="38100" dir="2700000" algn="tl">
                              <a:srgbClr val="000000"/>
                            </a:outerShdw>
                          </a:effectLst>
                          <a:latin typeface="Tahoma" pitchFamily="34" charset="0"/>
                        </a:defRPr>
                      </a:lvl4pPr>
                      <a:lvl5pPr>
                        <a:spcBef>
                          <a:spcPct val="20000"/>
                        </a:spcBef>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5pPr>
                      <a:lvl6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6pPr>
                      <a:lvl7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7pPr>
                      <a:lvl8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8pPr>
                      <a:lvl9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2000" b="0" i="0" u="none" strike="noStrike" cap="none" normalizeH="0" baseline="0">
                          <a:ln>
                            <a:noFill/>
                          </a:ln>
                          <a:solidFill>
                            <a:srgbClr val="000000"/>
                          </a:solidFill>
                          <a:effectLst/>
                          <a:latin typeface="Times New Roman" pitchFamily="18" charset="0"/>
                          <a:cs typeface="Times New Roman" pitchFamily="18" charset="0"/>
                        </a:rPr>
                        <a:t>3</a:t>
                      </a:r>
                      <a:endParaRPr kumimoji="0" lang="en-GB" altLang="en-US" sz="2000" b="0" i="0" u="none" strike="noStrike" cap="none" normalizeH="0" baseline="0">
                        <a:ln>
                          <a:noFill/>
                        </a:ln>
                        <a:solidFill>
                          <a:schemeClr val="tx1"/>
                        </a:solidFill>
                        <a:effectLst/>
                        <a:latin typeface="Arial" pitchFamily="34" charset="0"/>
                        <a:cs typeface="Arial" pitchFamily="34" charset="0"/>
                      </a:endParaRPr>
                    </a:p>
                  </a:txBody>
                  <a:tcPr marT="45725" marB="45725" anchor="ctr" horzOverflow="overflow">
                    <a:lnL>
                      <a:noFill/>
                    </a:lnL>
                    <a:lnR>
                      <a:noFill/>
                    </a:lnR>
                    <a:lnT>
                      <a:noFill/>
                    </a:lnT>
                    <a:lnB>
                      <a:noFill/>
                    </a:lnB>
                    <a:lnTlToBr>
                      <a:noFill/>
                    </a:lnTlToBr>
                    <a:lnBlToTr>
                      <a:noFill/>
                    </a:lnBlToTr>
                    <a:noFill/>
                  </a:tcPr>
                </a:tc>
                <a:tc>
                  <a:txBody>
                    <a:bodyPr/>
                    <a:lstStyle>
                      <a:lvl1pPr>
                        <a:spcBef>
                          <a:spcPct val="20000"/>
                        </a:spcBef>
                        <a:buClr>
                          <a:schemeClr val="hlink"/>
                        </a:buClr>
                        <a:buSzPct val="80000"/>
                        <a:buFont typeface="Arial" pitchFamily="34" charset="0"/>
                        <a:defRPr sz="2800">
                          <a:solidFill>
                            <a:schemeClr val="tx1"/>
                          </a:solidFill>
                          <a:effectLst>
                            <a:outerShdw blurRad="38100" dist="38100" dir="2700000" algn="tl">
                              <a:srgbClr val="000000"/>
                            </a:outerShdw>
                          </a:effectLst>
                          <a:latin typeface="Tahoma" pitchFamily="34" charset="0"/>
                        </a:defRPr>
                      </a:lvl1pPr>
                      <a:lvl2pPr>
                        <a:spcBef>
                          <a:spcPct val="20000"/>
                        </a:spcBef>
                        <a:buClr>
                          <a:schemeClr val="folHlink"/>
                        </a:buClr>
                        <a:buFont typeface="Wingdings" pitchFamily="2" charset="2"/>
                        <a:defRPr sz="2400">
                          <a:solidFill>
                            <a:schemeClr val="tx1"/>
                          </a:solidFill>
                          <a:effectLst>
                            <a:outerShdw blurRad="38100" dist="38100" dir="2700000" algn="tl">
                              <a:srgbClr val="000000"/>
                            </a:outerShdw>
                          </a:effectLst>
                          <a:latin typeface="Tahoma" pitchFamily="34" charset="0"/>
                        </a:defRPr>
                      </a:lvl2pPr>
                      <a:lvl3pPr>
                        <a:spcBef>
                          <a:spcPct val="20000"/>
                        </a:spcBef>
                        <a:buClr>
                          <a:schemeClr val="hlink"/>
                        </a:buClr>
                        <a:buSzPct val="80000"/>
                        <a:buFont typeface="Arial" pitchFamily="34" charset="0"/>
                        <a:defRPr sz="2000">
                          <a:solidFill>
                            <a:schemeClr val="tx1"/>
                          </a:solidFill>
                          <a:effectLst>
                            <a:outerShdw blurRad="38100" dist="38100" dir="2700000" algn="tl">
                              <a:srgbClr val="000000"/>
                            </a:outerShdw>
                          </a:effectLst>
                          <a:latin typeface="Tahoma" pitchFamily="34" charset="0"/>
                        </a:defRPr>
                      </a:lvl3pPr>
                      <a:lvl4pPr>
                        <a:spcBef>
                          <a:spcPct val="20000"/>
                        </a:spcBef>
                        <a:buClr>
                          <a:schemeClr val="folHlink"/>
                        </a:buClr>
                        <a:buFont typeface="Wingdings" pitchFamily="2" charset="2"/>
                        <a:defRPr>
                          <a:solidFill>
                            <a:schemeClr val="tx1"/>
                          </a:solidFill>
                          <a:effectLst>
                            <a:outerShdw blurRad="38100" dist="38100" dir="2700000" algn="tl">
                              <a:srgbClr val="000000"/>
                            </a:outerShdw>
                          </a:effectLst>
                          <a:latin typeface="Tahoma" pitchFamily="34" charset="0"/>
                        </a:defRPr>
                      </a:lvl4pPr>
                      <a:lvl5pPr>
                        <a:spcBef>
                          <a:spcPct val="20000"/>
                        </a:spcBef>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5pPr>
                      <a:lvl6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6pPr>
                      <a:lvl7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7pPr>
                      <a:lvl8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8pPr>
                      <a:lvl9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9pPr>
                    </a:lstStyle>
                    <a:p>
                      <a:pPr marL="0" marR="0" lvl="0" indent="0" algn="l" defTabSz="914400" rtl="0" eaLnBrk="1" fontAlgn="base" latinLnBrk="0" hangingPunct="1">
                        <a:lnSpc>
                          <a:spcPct val="100000"/>
                        </a:lnSpc>
                        <a:spcBef>
                          <a:spcPct val="20000"/>
                        </a:spcBef>
                        <a:spcAft>
                          <a:spcPct val="0"/>
                        </a:spcAft>
                        <a:buClr>
                          <a:schemeClr val="hlink"/>
                        </a:buClr>
                        <a:buSzPct val="80000"/>
                        <a:buFont typeface="Arial" pitchFamily="34" charset="0"/>
                        <a:buNone/>
                        <a:tabLst/>
                      </a:pPr>
                      <a:endParaRPr kumimoji="0" lang="en-US" altLang="en-US" sz="2000" b="0" i="0" u="none" strike="noStrike" cap="none" normalizeH="0" baseline="0">
                        <a:ln>
                          <a:noFill/>
                        </a:ln>
                        <a:solidFill>
                          <a:schemeClr val="tx1"/>
                        </a:solidFill>
                        <a:effectLst>
                          <a:outerShdw blurRad="38100" dist="38100" dir="2700000" algn="tl">
                            <a:srgbClr val="000000"/>
                          </a:outerShdw>
                        </a:effectLst>
                        <a:latin typeface="Tahoma" pitchFamily="34" charset="0"/>
                      </a:endParaRPr>
                    </a:p>
                  </a:txBody>
                  <a:tcPr marT="45725" marB="45725" anchor="ctr" horzOverflow="overflow">
                    <a:lnL>
                      <a:noFill/>
                    </a:lnL>
                    <a:lnR>
                      <a:noFill/>
                    </a:lnR>
                    <a:lnT>
                      <a:noFill/>
                    </a:lnT>
                    <a:lnB>
                      <a:noFill/>
                    </a:lnB>
                    <a:lnTlToBr>
                      <a:noFill/>
                    </a:lnTlToBr>
                    <a:lnBlToTr>
                      <a:noFill/>
                    </a:lnBlToTr>
                    <a:noFill/>
                  </a:tcPr>
                </a:tc>
                <a:tc>
                  <a:txBody>
                    <a:bodyPr/>
                    <a:lstStyle>
                      <a:lvl1pPr>
                        <a:spcBef>
                          <a:spcPct val="20000"/>
                        </a:spcBef>
                        <a:buClr>
                          <a:schemeClr val="hlink"/>
                        </a:buClr>
                        <a:buSzPct val="80000"/>
                        <a:buFont typeface="Arial" pitchFamily="34" charset="0"/>
                        <a:defRPr sz="2800">
                          <a:solidFill>
                            <a:schemeClr val="tx1"/>
                          </a:solidFill>
                          <a:effectLst>
                            <a:outerShdw blurRad="38100" dist="38100" dir="2700000" algn="tl">
                              <a:srgbClr val="000000"/>
                            </a:outerShdw>
                          </a:effectLst>
                          <a:latin typeface="Tahoma" pitchFamily="34" charset="0"/>
                        </a:defRPr>
                      </a:lvl1pPr>
                      <a:lvl2pPr>
                        <a:spcBef>
                          <a:spcPct val="20000"/>
                        </a:spcBef>
                        <a:buClr>
                          <a:schemeClr val="folHlink"/>
                        </a:buClr>
                        <a:buFont typeface="Wingdings" pitchFamily="2" charset="2"/>
                        <a:defRPr sz="2400">
                          <a:solidFill>
                            <a:schemeClr val="tx1"/>
                          </a:solidFill>
                          <a:effectLst>
                            <a:outerShdw blurRad="38100" dist="38100" dir="2700000" algn="tl">
                              <a:srgbClr val="000000"/>
                            </a:outerShdw>
                          </a:effectLst>
                          <a:latin typeface="Tahoma" pitchFamily="34" charset="0"/>
                        </a:defRPr>
                      </a:lvl2pPr>
                      <a:lvl3pPr>
                        <a:spcBef>
                          <a:spcPct val="20000"/>
                        </a:spcBef>
                        <a:buClr>
                          <a:schemeClr val="hlink"/>
                        </a:buClr>
                        <a:buSzPct val="80000"/>
                        <a:buFont typeface="Arial" pitchFamily="34" charset="0"/>
                        <a:defRPr sz="2000">
                          <a:solidFill>
                            <a:schemeClr val="tx1"/>
                          </a:solidFill>
                          <a:effectLst>
                            <a:outerShdw blurRad="38100" dist="38100" dir="2700000" algn="tl">
                              <a:srgbClr val="000000"/>
                            </a:outerShdw>
                          </a:effectLst>
                          <a:latin typeface="Tahoma" pitchFamily="34" charset="0"/>
                        </a:defRPr>
                      </a:lvl3pPr>
                      <a:lvl4pPr>
                        <a:spcBef>
                          <a:spcPct val="20000"/>
                        </a:spcBef>
                        <a:buClr>
                          <a:schemeClr val="folHlink"/>
                        </a:buClr>
                        <a:buFont typeface="Wingdings" pitchFamily="2" charset="2"/>
                        <a:defRPr>
                          <a:solidFill>
                            <a:schemeClr val="tx1"/>
                          </a:solidFill>
                          <a:effectLst>
                            <a:outerShdw blurRad="38100" dist="38100" dir="2700000" algn="tl">
                              <a:srgbClr val="000000"/>
                            </a:outerShdw>
                          </a:effectLst>
                          <a:latin typeface="Tahoma" pitchFamily="34" charset="0"/>
                        </a:defRPr>
                      </a:lvl4pPr>
                      <a:lvl5pPr>
                        <a:spcBef>
                          <a:spcPct val="20000"/>
                        </a:spcBef>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5pPr>
                      <a:lvl6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6pPr>
                      <a:lvl7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7pPr>
                      <a:lvl8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8pPr>
                      <a:lvl9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2000" b="0" i="0" u="none" strike="noStrike" cap="none" normalizeH="0" baseline="0">
                          <a:ln>
                            <a:noFill/>
                          </a:ln>
                          <a:solidFill>
                            <a:srgbClr val="000000"/>
                          </a:solidFill>
                          <a:effectLst/>
                          <a:latin typeface="Times New Roman" pitchFamily="18" charset="0"/>
                          <a:cs typeface="Times New Roman" pitchFamily="18" charset="0"/>
                        </a:rPr>
                        <a:t>65-69</a:t>
                      </a:r>
                      <a:endParaRPr kumimoji="0" lang="en-GB" altLang="en-US" sz="2000" b="0" i="0" u="none" strike="noStrike" cap="none" normalizeH="0" baseline="0">
                        <a:ln>
                          <a:noFill/>
                        </a:ln>
                        <a:solidFill>
                          <a:schemeClr val="tx1"/>
                        </a:solidFill>
                        <a:effectLst/>
                        <a:latin typeface="Arial" pitchFamily="34" charset="0"/>
                        <a:cs typeface="Arial" pitchFamily="34" charset="0"/>
                      </a:endParaRPr>
                    </a:p>
                  </a:txBody>
                  <a:tcPr marT="45725" marB="45725" anchor="ctr" horzOverflow="overflow">
                    <a:lnL>
                      <a:noFill/>
                    </a:lnL>
                    <a:lnR>
                      <a:noFill/>
                    </a:lnR>
                    <a:lnT>
                      <a:noFill/>
                    </a:lnT>
                    <a:lnB>
                      <a:noFill/>
                    </a:lnB>
                    <a:lnTlToBr>
                      <a:noFill/>
                    </a:lnTlToBr>
                    <a:lnBlToTr>
                      <a:noFill/>
                    </a:lnBlToTr>
                    <a:noFill/>
                  </a:tcPr>
                </a:tc>
                <a:tc>
                  <a:txBody>
                    <a:bodyPr/>
                    <a:lstStyle>
                      <a:lvl1pPr>
                        <a:spcBef>
                          <a:spcPct val="20000"/>
                        </a:spcBef>
                        <a:buClr>
                          <a:schemeClr val="hlink"/>
                        </a:buClr>
                        <a:buSzPct val="80000"/>
                        <a:buFont typeface="Arial" pitchFamily="34" charset="0"/>
                        <a:defRPr sz="2800">
                          <a:solidFill>
                            <a:schemeClr val="tx1"/>
                          </a:solidFill>
                          <a:effectLst>
                            <a:outerShdw blurRad="38100" dist="38100" dir="2700000" algn="tl">
                              <a:srgbClr val="000000"/>
                            </a:outerShdw>
                          </a:effectLst>
                          <a:latin typeface="Tahoma" pitchFamily="34" charset="0"/>
                        </a:defRPr>
                      </a:lvl1pPr>
                      <a:lvl2pPr>
                        <a:spcBef>
                          <a:spcPct val="20000"/>
                        </a:spcBef>
                        <a:buClr>
                          <a:schemeClr val="folHlink"/>
                        </a:buClr>
                        <a:buFont typeface="Wingdings" pitchFamily="2" charset="2"/>
                        <a:defRPr sz="2400">
                          <a:solidFill>
                            <a:schemeClr val="tx1"/>
                          </a:solidFill>
                          <a:effectLst>
                            <a:outerShdw blurRad="38100" dist="38100" dir="2700000" algn="tl">
                              <a:srgbClr val="000000"/>
                            </a:outerShdw>
                          </a:effectLst>
                          <a:latin typeface="Tahoma" pitchFamily="34" charset="0"/>
                        </a:defRPr>
                      </a:lvl2pPr>
                      <a:lvl3pPr>
                        <a:spcBef>
                          <a:spcPct val="20000"/>
                        </a:spcBef>
                        <a:buClr>
                          <a:schemeClr val="hlink"/>
                        </a:buClr>
                        <a:buSzPct val="80000"/>
                        <a:buFont typeface="Arial" pitchFamily="34" charset="0"/>
                        <a:defRPr sz="2000">
                          <a:solidFill>
                            <a:schemeClr val="tx1"/>
                          </a:solidFill>
                          <a:effectLst>
                            <a:outerShdw blurRad="38100" dist="38100" dir="2700000" algn="tl">
                              <a:srgbClr val="000000"/>
                            </a:outerShdw>
                          </a:effectLst>
                          <a:latin typeface="Tahoma" pitchFamily="34" charset="0"/>
                        </a:defRPr>
                      </a:lvl3pPr>
                      <a:lvl4pPr>
                        <a:spcBef>
                          <a:spcPct val="20000"/>
                        </a:spcBef>
                        <a:buClr>
                          <a:schemeClr val="folHlink"/>
                        </a:buClr>
                        <a:buFont typeface="Wingdings" pitchFamily="2" charset="2"/>
                        <a:defRPr>
                          <a:solidFill>
                            <a:schemeClr val="tx1"/>
                          </a:solidFill>
                          <a:effectLst>
                            <a:outerShdw blurRad="38100" dist="38100" dir="2700000" algn="tl">
                              <a:srgbClr val="000000"/>
                            </a:outerShdw>
                          </a:effectLst>
                          <a:latin typeface="Tahoma" pitchFamily="34" charset="0"/>
                        </a:defRPr>
                      </a:lvl4pPr>
                      <a:lvl5pPr>
                        <a:spcBef>
                          <a:spcPct val="20000"/>
                        </a:spcBef>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5pPr>
                      <a:lvl6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6pPr>
                      <a:lvl7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7pPr>
                      <a:lvl8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8pPr>
                      <a:lvl9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2000" b="0" i="0" u="none" strike="noStrike" cap="none" normalizeH="0" baseline="0">
                          <a:ln>
                            <a:noFill/>
                          </a:ln>
                          <a:solidFill>
                            <a:srgbClr val="000000"/>
                          </a:solidFill>
                          <a:effectLst/>
                          <a:latin typeface="Times New Roman" pitchFamily="18" charset="0"/>
                          <a:cs typeface="Times New Roman" pitchFamily="18" charset="0"/>
                        </a:rPr>
                        <a:t>4</a:t>
                      </a:r>
                      <a:endParaRPr kumimoji="0" lang="en-GB" altLang="en-US" sz="2000" b="0" i="0" u="none" strike="noStrike" cap="none" normalizeH="0" baseline="0">
                        <a:ln>
                          <a:noFill/>
                        </a:ln>
                        <a:solidFill>
                          <a:schemeClr val="tx1"/>
                        </a:solidFill>
                        <a:effectLst/>
                        <a:latin typeface="Arial" pitchFamily="34" charset="0"/>
                        <a:cs typeface="Arial" pitchFamily="34" charset="0"/>
                      </a:endParaRPr>
                    </a:p>
                  </a:txBody>
                  <a:tcPr marT="45725" marB="45725" anchor="ctr" horzOverflow="overflow">
                    <a:lnL>
                      <a:noFill/>
                    </a:lnL>
                    <a:lnR cap="flat">
                      <a:noFill/>
                    </a:lnR>
                    <a:lnT>
                      <a:noFill/>
                    </a:lnT>
                    <a:lnB>
                      <a:noFill/>
                    </a:lnB>
                    <a:lnTlToBr>
                      <a:noFill/>
                    </a:lnTlToBr>
                    <a:lnBlToTr>
                      <a:noFill/>
                    </a:lnBlToTr>
                    <a:noFill/>
                  </a:tcPr>
                </a:tc>
                <a:extLst>
                  <a:ext uri="{0D108BD9-81ED-4DB2-BD59-A6C34878D82A}">
                    <a16:rowId xmlns:a16="http://schemas.microsoft.com/office/drawing/2014/main" val="10006"/>
                  </a:ext>
                </a:extLst>
              </a:tr>
              <a:tr h="396280">
                <a:tc>
                  <a:txBody>
                    <a:bodyPr/>
                    <a:lstStyle>
                      <a:lvl1pPr>
                        <a:spcBef>
                          <a:spcPct val="20000"/>
                        </a:spcBef>
                        <a:buClr>
                          <a:schemeClr val="hlink"/>
                        </a:buClr>
                        <a:buSzPct val="80000"/>
                        <a:buFont typeface="Arial" pitchFamily="34" charset="0"/>
                        <a:defRPr sz="2800">
                          <a:solidFill>
                            <a:schemeClr val="tx1"/>
                          </a:solidFill>
                          <a:effectLst>
                            <a:outerShdw blurRad="38100" dist="38100" dir="2700000" algn="tl">
                              <a:srgbClr val="000000"/>
                            </a:outerShdw>
                          </a:effectLst>
                          <a:latin typeface="Tahoma" pitchFamily="34" charset="0"/>
                        </a:defRPr>
                      </a:lvl1pPr>
                      <a:lvl2pPr>
                        <a:spcBef>
                          <a:spcPct val="20000"/>
                        </a:spcBef>
                        <a:buClr>
                          <a:schemeClr val="folHlink"/>
                        </a:buClr>
                        <a:buFont typeface="Wingdings" pitchFamily="2" charset="2"/>
                        <a:defRPr sz="2400">
                          <a:solidFill>
                            <a:schemeClr val="tx1"/>
                          </a:solidFill>
                          <a:effectLst>
                            <a:outerShdw blurRad="38100" dist="38100" dir="2700000" algn="tl">
                              <a:srgbClr val="000000"/>
                            </a:outerShdw>
                          </a:effectLst>
                          <a:latin typeface="Tahoma" pitchFamily="34" charset="0"/>
                        </a:defRPr>
                      </a:lvl2pPr>
                      <a:lvl3pPr>
                        <a:spcBef>
                          <a:spcPct val="20000"/>
                        </a:spcBef>
                        <a:buClr>
                          <a:schemeClr val="hlink"/>
                        </a:buClr>
                        <a:buSzPct val="80000"/>
                        <a:buFont typeface="Arial" pitchFamily="34" charset="0"/>
                        <a:defRPr sz="2000">
                          <a:solidFill>
                            <a:schemeClr val="tx1"/>
                          </a:solidFill>
                          <a:effectLst>
                            <a:outerShdw blurRad="38100" dist="38100" dir="2700000" algn="tl">
                              <a:srgbClr val="000000"/>
                            </a:outerShdw>
                          </a:effectLst>
                          <a:latin typeface="Tahoma" pitchFamily="34" charset="0"/>
                        </a:defRPr>
                      </a:lvl3pPr>
                      <a:lvl4pPr>
                        <a:spcBef>
                          <a:spcPct val="20000"/>
                        </a:spcBef>
                        <a:buClr>
                          <a:schemeClr val="folHlink"/>
                        </a:buClr>
                        <a:buFont typeface="Wingdings" pitchFamily="2" charset="2"/>
                        <a:defRPr>
                          <a:solidFill>
                            <a:schemeClr val="tx1"/>
                          </a:solidFill>
                          <a:effectLst>
                            <a:outerShdw blurRad="38100" dist="38100" dir="2700000" algn="tl">
                              <a:srgbClr val="000000"/>
                            </a:outerShdw>
                          </a:effectLst>
                          <a:latin typeface="Tahoma" pitchFamily="34" charset="0"/>
                        </a:defRPr>
                      </a:lvl4pPr>
                      <a:lvl5pPr>
                        <a:spcBef>
                          <a:spcPct val="20000"/>
                        </a:spcBef>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5pPr>
                      <a:lvl6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6pPr>
                      <a:lvl7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7pPr>
                      <a:lvl8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8pPr>
                      <a:lvl9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2000" b="0" i="0" u="none" strike="noStrike" cap="none" normalizeH="0" baseline="0">
                          <a:ln>
                            <a:noFill/>
                          </a:ln>
                          <a:solidFill>
                            <a:srgbClr val="000000"/>
                          </a:solidFill>
                          <a:effectLst/>
                          <a:latin typeface="Times New Roman" pitchFamily="18" charset="0"/>
                          <a:cs typeface="Times New Roman" pitchFamily="18" charset="0"/>
                        </a:rPr>
                        <a:t>70-74</a:t>
                      </a:r>
                      <a:endParaRPr kumimoji="0" lang="en-GB" altLang="en-US" sz="2000" b="0" i="0" u="none" strike="noStrike" cap="none" normalizeH="0" baseline="0">
                        <a:ln>
                          <a:noFill/>
                        </a:ln>
                        <a:solidFill>
                          <a:schemeClr val="tx1"/>
                        </a:solidFill>
                        <a:effectLst/>
                        <a:latin typeface="Arial" pitchFamily="34" charset="0"/>
                        <a:cs typeface="Arial" pitchFamily="34" charset="0"/>
                      </a:endParaRPr>
                    </a:p>
                  </a:txBody>
                  <a:tcPr marT="45725" marB="45725" anchor="ctr" horzOverflow="overflow">
                    <a:lnL cap="flat">
                      <a:noFill/>
                    </a:lnL>
                    <a:lnR>
                      <a:noFill/>
                    </a:lnR>
                    <a:lnT>
                      <a:noFill/>
                    </a:lnT>
                    <a:lnB cap="flat">
                      <a:noFill/>
                    </a:lnB>
                    <a:lnTlToBr>
                      <a:noFill/>
                    </a:lnTlToBr>
                    <a:lnBlToTr>
                      <a:noFill/>
                    </a:lnBlToTr>
                    <a:noFill/>
                  </a:tcPr>
                </a:tc>
                <a:tc>
                  <a:txBody>
                    <a:bodyPr/>
                    <a:lstStyle>
                      <a:lvl1pPr>
                        <a:spcBef>
                          <a:spcPct val="20000"/>
                        </a:spcBef>
                        <a:buClr>
                          <a:schemeClr val="hlink"/>
                        </a:buClr>
                        <a:buSzPct val="80000"/>
                        <a:buFont typeface="Arial" pitchFamily="34" charset="0"/>
                        <a:defRPr sz="2800">
                          <a:solidFill>
                            <a:schemeClr val="tx1"/>
                          </a:solidFill>
                          <a:effectLst>
                            <a:outerShdw blurRad="38100" dist="38100" dir="2700000" algn="tl">
                              <a:srgbClr val="000000"/>
                            </a:outerShdw>
                          </a:effectLst>
                          <a:latin typeface="Tahoma" pitchFamily="34" charset="0"/>
                        </a:defRPr>
                      </a:lvl1pPr>
                      <a:lvl2pPr>
                        <a:spcBef>
                          <a:spcPct val="20000"/>
                        </a:spcBef>
                        <a:buClr>
                          <a:schemeClr val="folHlink"/>
                        </a:buClr>
                        <a:buFont typeface="Wingdings" pitchFamily="2" charset="2"/>
                        <a:defRPr sz="2400">
                          <a:solidFill>
                            <a:schemeClr val="tx1"/>
                          </a:solidFill>
                          <a:effectLst>
                            <a:outerShdw blurRad="38100" dist="38100" dir="2700000" algn="tl">
                              <a:srgbClr val="000000"/>
                            </a:outerShdw>
                          </a:effectLst>
                          <a:latin typeface="Tahoma" pitchFamily="34" charset="0"/>
                        </a:defRPr>
                      </a:lvl2pPr>
                      <a:lvl3pPr>
                        <a:spcBef>
                          <a:spcPct val="20000"/>
                        </a:spcBef>
                        <a:buClr>
                          <a:schemeClr val="hlink"/>
                        </a:buClr>
                        <a:buSzPct val="80000"/>
                        <a:buFont typeface="Arial" pitchFamily="34" charset="0"/>
                        <a:defRPr sz="2000">
                          <a:solidFill>
                            <a:schemeClr val="tx1"/>
                          </a:solidFill>
                          <a:effectLst>
                            <a:outerShdw blurRad="38100" dist="38100" dir="2700000" algn="tl">
                              <a:srgbClr val="000000"/>
                            </a:outerShdw>
                          </a:effectLst>
                          <a:latin typeface="Tahoma" pitchFamily="34" charset="0"/>
                        </a:defRPr>
                      </a:lvl3pPr>
                      <a:lvl4pPr>
                        <a:spcBef>
                          <a:spcPct val="20000"/>
                        </a:spcBef>
                        <a:buClr>
                          <a:schemeClr val="folHlink"/>
                        </a:buClr>
                        <a:buFont typeface="Wingdings" pitchFamily="2" charset="2"/>
                        <a:defRPr>
                          <a:solidFill>
                            <a:schemeClr val="tx1"/>
                          </a:solidFill>
                          <a:effectLst>
                            <a:outerShdw blurRad="38100" dist="38100" dir="2700000" algn="tl">
                              <a:srgbClr val="000000"/>
                            </a:outerShdw>
                          </a:effectLst>
                          <a:latin typeface="Tahoma" pitchFamily="34" charset="0"/>
                        </a:defRPr>
                      </a:lvl4pPr>
                      <a:lvl5pPr>
                        <a:spcBef>
                          <a:spcPct val="20000"/>
                        </a:spcBef>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5pPr>
                      <a:lvl6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6pPr>
                      <a:lvl7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7pPr>
                      <a:lvl8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8pPr>
                      <a:lvl9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2000" b="0" i="0" u="none" strike="noStrike" cap="none" normalizeH="0" baseline="0">
                          <a:ln>
                            <a:noFill/>
                          </a:ln>
                          <a:solidFill>
                            <a:srgbClr val="000000"/>
                          </a:solidFill>
                          <a:effectLst/>
                          <a:latin typeface="Times New Roman" pitchFamily="18" charset="0"/>
                          <a:cs typeface="Times New Roman" pitchFamily="18" charset="0"/>
                        </a:rPr>
                        <a:t>1</a:t>
                      </a:r>
                      <a:endParaRPr kumimoji="0" lang="en-GB" altLang="en-US" sz="2000" b="0" i="0" u="none" strike="noStrike" cap="none" normalizeH="0" baseline="0">
                        <a:ln>
                          <a:noFill/>
                        </a:ln>
                        <a:solidFill>
                          <a:schemeClr val="tx1"/>
                        </a:solidFill>
                        <a:effectLst/>
                        <a:latin typeface="Arial" pitchFamily="34" charset="0"/>
                        <a:cs typeface="Arial" pitchFamily="34" charset="0"/>
                      </a:endParaRPr>
                    </a:p>
                  </a:txBody>
                  <a:tcPr marT="45725" marB="45725" anchor="ctr" horzOverflow="overflow">
                    <a:lnL>
                      <a:noFill/>
                    </a:lnL>
                    <a:lnR>
                      <a:noFill/>
                    </a:lnR>
                    <a:lnT>
                      <a:noFill/>
                    </a:lnT>
                    <a:lnB cap="flat">
                      <a:noFill/>
                    </a:lnB>
                    <a:lnTlToBr>
                      <a:noFill/>
                    </a:lnTlToBr>
                    <a:lnBlToTr>
                      <a:noFill/>
                    </a:lnBlToTr>
                    <a:noFill/>
                  </a:tcPr>
                </a:tc>
                <a:tc>
                  <a:txBody>
                    <a:bodyPr/>
                    <a:lstStyle>
                      <a:lvl1pPr>
                        <a:spcBef>
                          <a:spcPct val="20000"/>
                        </a:spcBef>
                        <a:buClr>
                          <a:schemeClr val="hlink"/>
                        </a:buClr>
                        <a:buSzPct val="80000"/>
                        <a:buFont typeface="Arial" pitchFamily="34" charset="0"/>
                        <a:defRPr sz="2800">
                          <a:solidFill>
                            <a:schemeClr val="tx1"/>
                          </a:solidFill>
                          <a:effectLst>
                            <a:outerShdw blurRad="38100" dist="38100" dir="2700000" algn="tl">
                              <a:srgbClr val="000000"/>
                            </a:outerShdw>
                          </a:effectLst>
                          <a:latin typeface="Tahoma" pitchFamily="34" charset="0"/>
                        </a:defRPr>
                      </a:lvl1pPr>
                      <a:lvl2pPr>
                        <a:spcBef>
                          <a:spcPct val="20000"/>
                        </a:spcBef>
                        <a:buClr>
                          <a:schemeClr val="folHlink"/>
                        </a:buClr>
                        <a:buFont typeface="Wingdings" pitchFamily="2" charset="2"/>
                        <a:defRPr sz="2400">
                          <a:solidFill>
                            <a:schemeClr val="tx1"/>
                          </a:solidFill>
                          <a:effectLst>
                            <a:outerShdw blurRad="38100" dist="38100" dir="2700000" algn="tl">
                              <a:srgbClr val="000000"/>
                            </a:outerShdw>
                          </a:effectLst>
                          <a:latin typeface="Tahoma" pitchFamily="34" charset="0"/>
                        </a:defRPr>
                      </a:lvl2pPr>
                      <a:lvl3pPr>
                        <a:spcBef>
                          <a:spcPct val="20000"/>
                        </a:spcBef>
                        <a:buClr>
                          <a:schemeClr val="hlink"/>
                        </a:buClr>
                        <a:buSzPct val="80000"/>
                        <a:buFont typeface="Arial" pitchFamily="34" charset="0"/>
                        <a:defRPr sz="2000">
                          <a:solidFill>
                            <a:schemeClr val="tx1"/>
                          </a:solidFill>
                          <a:effectLst>
                            <a:outerShdw blurRad="38100" dist="38100" dir="2700000" algn="tl">
                              <a:srgbClr val="000000"/>
                            </a:outerShdw>
                          </a:effectLst>
                          <a:latin typeface="Tahoma" pitchFamily="34" charset="0"/>
                        </a:defRPr>
                      </a:lvl3pPr>
                      <a:lvl4pPr>
                        <a:spcBef>
                          <a:spcPct val="20000"/>
                        </a:spcBef>
                        <a:buClr>
                          <a:schemeClr val="folHlink"/>
                        </a:buClr>
                        <a:buFont typeface="Wingdings" pitchFamily="2" charset="2"/>
                        <a:defRPr>
                          <a:solidFill>
                            <a:schemeClr val="tx1"/>
                          </a:solidFill>
                          <a:effectLst>
                            <a:outerShdw blurRad="38100" dist="38100" dir="2700000" algn="tl">
                              <a:srgbClr val="000000"/>
                            </a:outerShdw>
                          </a:effectLst>
                          <a:latin typeface="Tahoma" pitchFamily="34" charset="0"/>
                        </a:defRPr>
                      </a:lvl4pPr>
                      <a:lvl5pPr>
                        <a:spcBef>
                          <a:spcPct val="20000"/>
                        </a:spcBef>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5pPr>
                      <a:lvl6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6pPr>
                      <a:lvl7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7pPr>
                      <a:lvl8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8pPr>
                      <a:lvl9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9pPr>
                    </a:lstStyle>
                    <a:p>
                      <a:pPr marL="0" marR="0" lvl="0" indent="0" algn="l" defTabSz="914400" rtl="0" eaLnBrk="1" fontAlgn="base" latinLnBrk="0" hangingPunct="1">
                        <a:lnSpc>
                          <a:spcPct val="100000"/>
                        </a:lnSpc>
                        <a:spcBef>
                          <a:spcPct val="20000"/>
                        </a:spcBef>
                        <a:spcAft>
                          <a:spcPct val="0"/>
                        </a:spcAft>
                        <a:buClr>
                          <a:schemeClr val="hlink"/>
                        </a:buClr>
                        <a:buSzPct val="80000"/>
                        <a:buFont typeface="Arial" pitchFamily="34" charset="0"/>
                        <a:buNone/>
                        <a:tabLst/>
                      </a:pPr>
                      <a:endParaRPr kumimoji="0" lang="en-US" altLang="en-US" sz="2000" b="0" i="0" u="none" strike="noStrike" cap="none" normalizeH="0" baseline="0">
                        <a:ln>
                          <a:noFill/>
                        </a:ln>
                        <a:solidFill>
                          <a:schemeClr val="tx1"/>
                        </a:solidFill>
                        <a:effectLst>
                          <a:outerShdw blurRad="38100" dist="38100" dir="2700000" algn="tl">
                            <a:srgbClr val="000000"/>
                          </a:outerShdw>
                        </a:effectLst>
                        <a:latin typeface="Tahoma" pitchFamily="34" charset="0"/>
                      </a:endParaRPr>
                    </a:p>
                  </a:txBody>
                  <a:tcPr marT="45725" marB="45725" anchor="ctr" horzOverflow="overflow">
                    <a:lnL>
                      <a:noFill/>
                    </a:lnL>
                    <a:lnR>
                      <a:noFill/>
                    </a:lnR>
                    <a:lnT>
                      <a:noFill/>
                    </a:lnT>
                    <a:lnB cap="flat">
                      <a:noFill/>
                    </a:lnB>
                    <a:lnTlToBr>
                      <a:noFill/>
                    </a:lnTlToBr>
                    <a:lnBlToTr>
                      <a:noFill/>
                    </a:lnBlToTr>
                    <a:noFill/>
                  </a:tcPr>
                </a:tc>
                <a:tc>
                  <a:txBody>
                    <a:bodyPr/>
                    <a:lstStyle>
                      <a:lvl1pPr>
                        <a:spcBef>
                          <a:spcPct val="20000"/>
                        </a:spcBef>
                        <a:buClr>
                          <a:schemeClr val="hlink"/>
                        </a:buClr>
                        <a:buSzPct val="80000"/>
                        <a:buFont typeface="Arial" pitchFamily="34" charset="0"/>
                        <a:defRPr sz="2800">
                          <a:solidFill>
                            <a:schemeClr val="tx1"/>
                          </a:solidFill>
                          <a:effectLst>
                            <a:outerShdw blurRad="38100" dist="38100" dir="2700000" algn="tl">
                              <a:srgbClr val="000000"/>
                            </a:outerShdw>
                          </a:effectLst>
                          <a:latin typeface="Tahoma" pitchFamily="34" charset="0"/>
                        </a:defRPr>
                      </a:lvl1pPr>
                      <a:lvl2pPr>
                        <a:spcBef>
                          <a:spcPct val="20000"/>
                        </a:spcBef>
                        <a:buClr>
                          <a:schemeClr val="folHlink"/>
                        </a:buClr>
                        <a:buFont typeface="Wingdings" pitchFamily="2" charset="2"/>
                        <a:defRPr sz="2400">
                          <a:solidFill>
                            <a:schemeClr val="tx1"/>
                          </a:solidFill>
                          <a:effectLst>
                            <a:outerShdw blurRad="38100" dist="38100" dir="2700000" algn="tl">
                              <a:srgbClr val="000000"/>
                            </a:outerShdw>
                          </a:effectLst>
                          <a:latin typeface="Tahoma" pitchFamily="34" charset="0"/>
                        </a:defRPr>
                      </a:lvl2pPr>
                      <a:lvl3pPr>
                        <a:spcBef>
                          <a:spcPct val="20000"/>
                        </a:spcBef>
                        <a:buClr>
                          <a:schemeClr val="hlink"/>
                        </a:buClr>
                        <a:buSzPct val="80000"/>
                        <a:buFont typeface="Arial" pitchFamily="34" charset="0"/>
                        <a:defRPr sz="2000">
                          <a:solidFill>
                            <a:schemeClr val="tx1"/>
                          </a:solidFill>
                          <a:effectLst>
                            <a:outerShdw blurRad="38100" dist="38100" dir="2700000" algn="tl">
                              <a:srgbClr val="000000"/>
                            </a:outerShdw>
                          </a:effectLst>
                          <a:latin typeface="Tahoma" pitchFamily="34" charset="0"/>
                        </a:defRPr>
                      </a:lvl3pPr>
                      <a:lvl4pPr>
                        <a:spcBef>
                          <a:spcPct val="20000"/>
                        </a:spcBef>
                        <a:buClr>
                          <a:schemeClr val="folHlink"/>
                        </a:buClr>
                        <a:buFont typeface="Wingdings" pitchFamily="2" charset="2"/>
                        <a:defRPr>
                          <a:solidFill>
                            <a:schemeClr val="tx1"/>
                          </a:solidFill>
                          <a:effectLst>
                            <a:outerShdw blurRad="38100" dist="38100" dir="2700000" algn="tl">
                              <a:srgbClr val="000000"/>
                            </a:outerShdw>
                          </a:effectLst>
                          <a:latin typeface="Tahoma" pitchFamily="34" charset="0"/>
                        </a:defRPr>
                      </a:lvl4pPr>
                      <a:lvl5pPr>
                        <a:spcBef>
                          <a:spcPct val="20000"/>
                        </a:spcBef>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5pPr>
                      <a:lvl6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6pPr>
                      <a:lvl7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7pPr>
                      <a:lvl8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8pPr>
                      <a:lvl9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9pPr>
                    </a:lstStyle>
                    <a:p>
                      <a:pPr marL="0" marR="0" lvl="0" indent="0" algn="l" defTabSz="914400" rtl="0" eaLnBrk="1" fontAlgn="base" latinLnBrk="0" hangingPunct="1">
                        <a:lnSpc>
                          <a:spcPct val="100000"/>
                        </a:lnSpc>
                        <a:spcBef>
                          <a:spcPct val="20000"/>
                        </a:spcBef>
                        <a:spcAft>
                          <a:spcPct val="0"/>
                        </a:spcAft>
                        <a:buClr>
                          <a:schemeClr val="hlink"/>
                        </a:buClr>
                        <a:buSzPct val="80000"/>
                        <a:buFont typeface="Arial" pitchFamily="34" charset="0"/>
                        <a:buNone/>
                        <a:tabLst/>
                      </a:pPr>
                      <a:endParaRPr kumimoji="0" lang="en-US" altLang="en-US" sz="2000" b="0" i="0" u="none" strike="noStrike" cap="none" normalizeH="0" baseline="0">
                        <a:ln>
                          <a:noFill/>
                        </a:ln>
                        <a:solidFill>
                          <a:schemeClr val="tx1"/>
                        </a:solidFill>
                        <a:effectLst>
                          <a:outerShdw blurRad="38100" dist="38100" dir="2700000" algn="tl">
                            <a:srgbClr val="000000"/>
                          </a:outerShdw>
                        </a:effectLst>
                        <a:latin typeface="Tahoma" pitchFamily="34" charset="0"/>
                      </a:endParaRPr>
                    </a:p>
                  </a:txBody>
                  <a:tcPr marT="45725" marB="45725" anchor="ctr" horzOverflow="overflow">
                    <a:lnL>
                      <a:noFill/>
                    </a:lnL>
                    <a:lnR>
                      <a:noFill/>
                    </a:lnR>
                    <a:lnT>
                      <a:noFill/>
                    </a:lnT>
                    <a:lnB cap="flat">
                      <a:noFill/>
                    </a:lnB>
                    <a:lnTlToBr>
                      <a:noFill/>
                    </a:lnTlToBr>
                    <a:lnBlToTr>
                      <a:noFill/>
                    </a:lnBlToTr>
                    <a:noFill/>
                  </a:tcPr>
                </a:tc>
                <a:tc>
                  <a:txBody>
                    <a:bodyPr/>
                    <a:lstStyle>
                      <a:lvl1pPr>
                        <a:spcBef>
                          <a:spcPct val="20000"/>
                        </a:spcBef>
                        <a:buClr>
                          <a:schemeClr val="hlink"/>
                        </a:buClr>
                        <a:buSzPct val="80000"/>
                        <a:buFont typeface="Arial" pitchFamily="34" charset="0"/>
                        <a:defRPr sz="2800">
                          <a:solidFill>
                            <a:schemeClr val="tx1"/>
                          </a:solidFill>
                          <a:effectLst>
                            <a:outerShdw blurRad="38100" dist="38100" dir="2700000" algn="tl">
                              <a:srgbClr val="000000"/>
                            </a:outerShdw>
                          </a:effectLst>
                          <a:latin typeface="Tahoma" pitchFamily="34" charset="0"/>
                        </a:defRPr>
                      </a:lvl1pPr>
                      <a:lvl2pPr>
                        <a:spcBef>
                          <a:spcPct val="20000"/>
                        </a:spcBef>
                        <a:buClr>
                          <a:schemeClr val="folHlink"/>
                        </a:buClr>
                        <a:buFont typeface="Wingdings" pitchFamily="2" charset="2"/>
                        <a:defRPr sz="2400">
                          <a:solidFill>
                            <a:schemeClr val="tx1"/>
                          </a:solidFill>
                          <a:effectLst>
                            <a:outerShdw blurRad="38100" dist="38100" dir="2700000" algn="tl">
                              <a:srgbClr val="000000"/>
                            </a:outerShdw>
                          </a:effectLst>
                          <a:latin typeface="Tahoma" pitchFamily="34" charset="0"/>
                        </a:defRPr>
                      </a:lvl2pPr>
                      <a:lvl3pPr>
                        <a:spcBef>
                          <a:spcPct val="20000"/>
                        </a:spcBef>
                        <a:buClr>
                          <a:schemeClr val="hlink"/>
                        </a:buClr>
                        <a:buSzPct val="80000"/>
                        <a:buFont typeface="Arial" pitchFamily="34" charset="0"/>
                        <a:defRPr sz="2000">
                          <a:solidFill>
                            <a:schemeClr val="tx1"/>
                          </a:solidFill>
                          <a:effectLst>
                            <a:outerShdw blurRad="38100" dist="38100" dir="2700000" algn="tl">
                              <a:srgbClr val="000000"/>
                            </a:outerShdw>
                          </a:effectLst>
                          <a:latin typeface="Tahoma" pitchFamily="34" charset="0"/>
                        </a:defRPr>
                      </a:lvl3pPr>
                      <a:lvl4pPr>
                        <a:spcBef>
                          <a:spcPct val="20000"/>
                        </a:spcBef>
                        <a:buClr>
                          <a:schemeClr val="folHlink"/>
                        </a:buClr>
                        <a:buFont typeface="Wingdings" pitchFamily="2" charset="2"/>
                        <a:defRPr>
                          <a:solidFill>
                            <a:schemeClr val="tx1"/>
                          </a:solidFill>
                          <a:effectLst>
                            <a:outerShdw blurRad="38100" dist="38100" dir="2700000" algn="tl">
                              <a:srgbClr val="000000"/>
                            </a:outerShdw>
                          </a:effectLst>
                          <a:latin typeface="Tahoma" pitchFamily="34" charset="0"/>
                        </a:defRPr>
                      </a:lvl4pPr>
                      <a:lvl5pPr>
                        <a:spcBef>
                          <a:spcPct val="20000"/>
                        </a:spcBef>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5pPr>
                      <a:lvl6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6pPr>
                      <a:lvl7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7pPr>
                      <a:lvl8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8pPr>
                      <a:lvl9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9pPr>
                    </a:lstStyle>
                    <a:p>
                      <a:pPr marL="0" marR="0" lvl="0" indent="0" algn="l" defTabSz="914400" rtl="0" eaLnBrk="1" fontAlgn="base" latinLnBrk="0" hangingPunct="1">
                        <a:lnSpc>
                          <a:spcPct val="100000"/>
                        </a:lnSpc>
                        <a:spcBef>
                          <a:spcPct val="20000"/>
                        </a:spcBef>
                        <a:spcAft>
                          <a:spcPct val="0"/>
                        </a:spcAft>
                        <a:buClr>
                          <a:schemeClr val="hlink"/>
                        </a:buClr>
                        <a:buSzPct val="80000"/>
                        <a:buFont typeface="Arial" pitchFamily="34" charset="0"/>
                        <a:buNone/>
                        <a:tabLst/>
                      </a:pPr>
                      <a:endParaRPr kumimoji="0" lang="en-US" altLang="en-US" sz="2000" b="0" i="0" u="none" strike="noStrike" cap="none" normalizeH="0" baseline="0">
                        <a:ln>
                          <a:noFill/>
                        </a:ln>
                        <a:solidFill>
                          <a:schemeClr val="tx1"/>
                        </a:solidFill>
                        <a:effectLst>
                          <a:outerShdw blurRad="38100" dist="38100" dir="2700000" algn="tl">
                            <a:srgbClr val="000000"/>
                          </a:outerShdw>
                        </a:effectLst>
                        <a:latin typeface="Tahoma" pitchFamily="34" charset="0"/>
                      </a:endParaRPr>
                    </a:p>
                  </a:txBody>
                  <a:tcPr marT="45725" marB="45725" anchor="ctr"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7"/>
                  </a:ext>
                </a:extLst>
              </a:tr>
            </a:tbl>
          </a:graphicData>
        </a:graphic>
      </p:graphicFrame>
      <p:sp>
        <p:nvSpPr>
          <p:cNvPr id="52267" name="Rectangle 93">
            <a:extLst>
              <a:ext uri="{FF2B5EF4-FFF2-40B4-BE49-F238E27FC236}">
                <a16:creationId xmlns:a16="http://schemas.microsoft.com/office/drawing/2014/main" id="{16095BD0-12FF-4606-92CF-C8FF03A82CE6}"/>
              </a:ext>
            </a:extLst>
          </p:cNvPr>
          <p:cNvSpPr>
            <a:spLocks noChangeArrowheads="1"/>
          </p:cNvSpPr>
          <p:nvPr/>
        </p:nvSpPr>
        <p:spPr bwMode="auto">
          <a:xfrm>
            <a:off x="0" y="5864225"/>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defRPr>
                <a:solidFill>
                  <a:schemeClr val="tx1"/>
                </a:solidFill>
                <a:latin typeface="Gill Sans MT" panose="020B0502020104020203" pitchFamily="34" charset="0"/>
              </a:defRPr>
            </a:lvl1pPr>
            <a:lvl2pPr marL="742950" indent="-285750">
              <a:defRPr>
                <a:solidFill>
                  <a:schemeClr val="tx1"/>
                </a:solidFill>
                <a:latin typeface="Gill Sans MT" panose="020B0502020104020203" pitchFamily="34" charset="0"/>
              </a:defRPr>
            </a:lvl2pPr>
            <a:lvl3pPr marL="1143000" indent="-228600">
              <a:defRPr>
                <a:solidFill>
                  <a:schemeClr val="tx1"/>
                </a:solidFill>
                <a:latin typeface="Gill Sans MT" panose="020B0502020104020203" pitchFamily="34" charset="0"/>
              </a:defRPr>
            </a:lvl3pPr>
            <a:lvl4pPr marL="1600200" indent="-228600">
              <a:defRPr>
                <a:solidFill>
                  <a:schemeClr val="tx1"/>
                </a:solidFill>
                <a:latin typeface="Gill Sans MT" panose="020B0502020104020203" pitchFamily="34" charset="0"/>
              </a:defRPr>
            </a:lvl4pPr>
            <a:lvl5pPr marL="2057400" indent="-228600">
              <a:defRPr>
                <a:solidFill>
                  <a:schemeClr val="tx1"/>
                </a:solidFill>
                <a:latin typeface="Gill Sans MT" panose="020B0502020104020203" pitchFamily="34" charset="0"/>
              </a:defRPr>
            </a:lvl5pPr>
            <a:lvl6pPr marL="2514600" indent="-228600" defTabSz="457200" eaLnBrk="0" fontAlgn="base" hangingPunct="0">
              <a:spcBef>
                <a:spcPct val="0"/>
              </a:spcBef>
              <a:spcAft>
                <a:spcPct val="0"/>
              </a:spcAft>
              <a:defRPr>
                <a:solidFill>
                  <a:schemeClr val="tx1"/>
                </a:solidFill>
                <a:latin typeface="Gill Sans MT" panose="020B0502020104020203" pitchFamily="34" charset="0"/>
              </a:defRPr>
            </a:lvl6pPr>
            <a:lvl7pPr marL="2971800" indent="-228600" defTabSz="457200" eaLnBrk="0" fontAlgn="base" hangingPunct="0">
              <a:spcBef>
                <a:spcPct val="0"/>
              </a:spcBef>
              <a:spcAft>
                <a:spcPct val="0"/>
              </a:spcAft>
              <a:defRPr>
                <a:solidFill>
                  <a:schemeClr val="tx1"/>
                </a:solidFill>
                <a:latin typeface="Gill Sans MT" panose="020B0502020104020203" pitchFamily="34" charset="0"/>
              </a:defRPr>
            </a:lvl7pPr>
            <a:lvl8pPr marL="3429000" indent="-228600" defTabSz="457200" eaLnBrk="0" fontAlgn="base" hangingPunct="0">
              <a:spcBef>
                <a:spcPct val="0"/>
              </a:spcBef>
              <a:spcAft>
                <a:spcPct val="0"/>
              </a:spcAft>
              <a:defRPr>
                <a:solidFill>
                  <a:schemeClr val="tx1"/>
                </a:solidFill>
                <a:latin typeface="Gill Sans MT" panose="020B0502020104020203" pitchFamily="34" charset="0"/>
              </a:defRPr>
            </a:lvl8pPr>
            <a:lvl9pPr marL="3886200" indent="-228600" defTabSz="457200" eaLnBrk="0" fontAlgn="base" hangingPunct="0">
              <a:spcBef>
                <a:spcPct val="0"/>
              </a:spcBef>
              <a:spcAft>
                <a:spcPct val="0"/>
              </a:spcAft>
              <a:defRPr>
                <a:solidFill>
                  <a:schemeClr val="tx1"/>
                </a:solidFill>
                <a:latin typeface="Gill Sans MT" panose="020B0502020104020203" pitchFamily="34" charset="0"/>
              </a:defRPr>
            </a:lvl9pPr>
          </a:lstStyle>
          <a:p>
            <a:pPr eaLnBrk="1" hangingPunct="1"/>
            <a:endParaRPr lang="en-US" altLang="en-US">
              <a:latin typeface="Arial" panose="020B0604020202020204" pitchFamily="34" charset="0"/>
              <a:cs typeface="Arial" panose="020B0604020202020204" pitchFamily="34" charset="0"/>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49" name="Rectangle 4">
            <a:extLst>
              <a:ext uri="{FF2B5EF4-FFF2-40B4-BE49-F238E27FC236}">
                <a16:creationId xmlns:a16="http://schemas.microsoft.com/office/drawing/2014/main" id="{75C33B4B-D8D6-4DA9-A12F-B5D15ADA60C8}"/>
              </a:ext>
            </a:extLst>
          </p:cNvPr>
          <p:cNvSpPr>
            <a:spLocks noChangeArrowheads="1"/>
          </p:cNvSpPr>
          <p:nvPr/>
        </p:nvSpPr>
        <p:spPr bwMode="auto">
          <a:xfrm>
            <a:off x="2051050" y="1357313"/>
            <a:ext cx="5761038" cy="11874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defRPr>
                <a:solidFill>
                  <a:schemeClr val="tx1"/>
                </a:solidFill>
                <a:latin typeface="Gill Sans MT" panose="020B0502020104020203" pitchFamily="34" charset="0"/>
              </a:defRPr>
            </a:lvl1pPr>
            <a:lvl2pPr marL="742950" indent="-285750">
              <a:defRPr>
                <a:solidFill>
                  <a:schemeClr val="tx1"/>
                </a:solidFill>
                <a:latin typeface="Gill Sans MT" panose="020B0502020104020203" pitchFamily="34" charset="0"/>
              </a:defRPr>
            </a:lvl2pPr>
            <a:lvl3pPr marL="1143000" indent="-228600">
              <a:defRPr>
                <a:solidFill>
                  <a:schemeClr val="tx1"/>
                </a:solidFill>
                <a:latin typeface="Gill Sans MT" panose="020B0502020104020203" pitchFamily="34" charset="0"/>
              </a:defRPr>
            </a:lvl3pPr>
            <a:lvl4pPr marL="1600200" indent="-228600">
              <a:defRPr>
                <a:solidFill>
                  <a:schemeClr val="tx1"/>
                </a:solidFill>
                <a:latin typeface="Gill Sans MT" panose="020B0502020104020203" pitchFamily="34" charset="0"/>
              </a:defRPr>
            </a:lvl4pPr>
            <a:lvl5pPr marL="2057400" indent="-228600">
              <a:defRPr>
                <a:solidFill>
                  <a:schemeClr val="tx1"/>
                </a:solidFill>
                <a:latin typeface="Gill Sans MT" panose="020B0502020104020203" pitchFamily="34" charset="0"/>
              </a:defRPr>
            </a:lvl5pPr>
            <a:lvl6pPr marL="2514600" indent="-228600" defTabSz="457200" eaLnBrk="0" fontAlgn="base" hangingPunct="0">
              <a:spcBef>
                <a:spcPct val="0"/>
              </a:spcBef>
              <a:spcAft>
                <a:spcPct val="0"/>
              </a:spcAft>
              <a:defRPr>
                <a:solidFill>
                  <a:schemeClr val="tx1"/>
                </a:solidFill>
                <a:latin typeface="Gill Sans MT" panose="020B0502020104020203" pitchFamily="34" charset="0"/>
              </a:defRPr>
            </a:lvl6pPr>
            <a:lvl7pPr marL="2971800" indent="-228600" defTabSz="457200" eaLnBrk="0" fontAlgn="base" hangingPunct="0">
              <a:spcBef>
                <a:spcPct val="0"/>
              </a:spcBef>
              <a:spcAft>
                <a:spcPct val="0"/>
              </a:spcAft>
              <a:defRPr>
                <a:solidFill>
                  <a:schemeClr val="tx1"/>
                </a:solidFill>
                <a:latin typeface="Gill Sans MT" panose="020B0502020104020203" pitchFamily="34" charset="0"/>
              </a:defRPr>
            </a:lvl7pPr>
            <a:lvl8pPr marL="3429000" indent="-228600" defTabSz="457200" eaLnBrk="0" fontAlgn="base" hangingPunct="0">
              <a:spcBef>
                <a:spcPct val="0"/>
              </a:spcBef>
              <a:spcAft>
                <a:spcPct val="0"/>
              </a:spcAft>
              <a:defRPr>
                <a:solidFill>
                  <a:schemeClr val="tx1"/>
                </a:solidFill>
                <a:latin typeface="Gill Sans MT" panose="020B0502020104020203" pitchFamily="34" charset="0"/>
              </a:defRPr>
            </a:lvl8pPr>
            <a:lvl9pPr marL="3886200" indent="-228600" defTabSz="457200" eaLnBrk="0" fontAlgn="base" hangingPunct="0">
              <a:spcBef>
                <a:spcPct val="0"/>
              </a:spcBef>
              <a:spcAft>
                <a:spcPct val="0"/>
              </a:spcAft>
              <a:defRPr>
                <a:solidFill>
                  <a:schemeClr val="tx1"/>
                </a:solidFill>
                <a:latin typeface="Gill Sans MT" panose="020B0502020104020203" pitchFamily="34" charset="0"/>
              </a:defRPr>
            </a:lvl9pPr>
          </a:lstStyle>
          <a:p>
            <a:pPr algn="ctr" eaLnBrk="1" hangingPunct="1"/>
            <a:r>
              <a:rPr lang="en-GB" altLang="en-US" sz="2400" i="1">
                <a:solidFill>
                  <a:srgbClr val="000000"/>
                </a:solidFill>
                <a:latin typeface="Arial" panose="020B0604020202020204" pitchFamily="34" charset="0"/>
                <a:cs typeface="Times New Roman" panose="02020603050405020304" pitchFamily="18" charset="0"/>
              </a:rPr>
              <a:t>Places of Birth of Employees at Kidwelly</a:t>
            </a:r>
            <a:br>
              <a:rPr lang="en-GB" altLang="en-US" sz="2400" i="1">
                <a:solidFill>
                  <a:srgbClr val="000000"/>
                </a:solidFill>
                <a:latin typeface="Arial" panose="020B0604020202020204" pitchFamily="34" charset="0"/>
                <a:cs typeface="Times New Roman" panose="02020603050405020304" pitchFamily="18" charset="0"/>
              </a:rPr>
            </a:br>
            <a:r>
              <a:rPr lang="en-GB" altLang="en-US" sz="2400" i="1">
                <a:solidFill>
                  <a:srgbClr val="000000"/>
                </a:solidFill>
                <a:latin typeface="Arial" panose="020B0604020202020204" pitchFamily="34" charset="0"/>
                <a:cs typeface="Times New Roman" panose="02020603050405020304" pitchFamily="18" charset="0"/>
              </a:rPr>
              <a:t>Tinplate Works</a:t>
            </a:r>
            <a:r>
              <a:rPr lang="en-GB" altLang="en-US" sz="2400">
                <a:solidFill>
                  <a:srgbClr val="000000"/>
                </a:solidFill>
                <a:latin typeface="Arial" panose="020B0604020202020204" pitchFamily="34" charset="0"/>
                <a:cs typeface="Times New Roman" panose="02020603050405020304" pitchFamily="18" charset="0"/>
              </a:rPr>
              <a:t>, 1881 </a:t>
            </a:r>
            <a:endParaRPr lang="en-GB" altLang="en-US" sz="2400">
              <a:latin typeface="Arial" panose="020B0604020202020204" pitchFamily="34" charset="0"/>
              <a:cs typeface="Arial" panose="020B0604020202020204" pitchFamily="34" charset="0"/>
            </a:endParaRPr>
          </a:p>
          <a:p>
            <a:pPr eaLnBrk="1" hangingPunct="1"/>
            <a:endParaRPr lang="en-GB" altLang="en-US" sz="2400">
              <a:latin typeface="Arial" panose="020B0604020202020204" pitchFamily="34" charset="0"/>
              <a:cs typeface="Arial" panose="020B0604020202020204" pitchFamily="34" charset="0"/>
            </a:endParaRPr>
          </a:p>
        </p:txBody>
      </p:sp>
      <p:graphicFrame>
        <p:nvGraphicFramePr>
          <p:cNvPr id="124943" name="Group 15">
            <a:extLst>
              <a:ext uri="{FF2B5EF4-FFF2-40B4-BE49-F238E27FC236}">
                <a16:creationId xmlns:a16="http://schemas.microsoft.com/office/drawing/2014/main" id="{D324526C-9FFF-4D95-81F6-68EB608EE628}"/>
              </a:ext>
            </a:extLst>
          </p:cNvPr>
          <p:cNvGraphicFramePr>
            <a:graphicFrameLocks noGrp="1"/>
          </p:cNvGraphicFramePr>
          <p:nvPr/>
        </p:nvGraphicFramePr>
        <p:xfrm>
          <a:off x="0" y="2316163"/>
          <a:ext cx="8101013" cy="274637"/>
        </p:xfrm>
        <a:graphic>
          <a:graphicData uri="http://schemas.openxmlformats.org/drawingml/2006/table">
            <a:tbl>
              <a:tblPr/>
              <a:tblGrid>
                <a:gridCol w="3889375">
                  <a:extLst>
                    <a:ext uri="{9D8B030D-6E8A-4147-A177-3AD203B41FA5}">
                      <a16:colId xmlns:a16="http://schemas.microsoft.com/office/drawing/2014/main" val="20000"/>
                    </a:ext>
                  </a:extLst>
                </a:gridCol>
                <a:gridCol w="4211638">
                  <a:extLst>
                    <a:ext uri="{9D8B030D-6E8A-4147-A177-3AD203B41FA5}">
                      <a16:colId xmlns:a16="http://schemas.microsoft.com/office/drawing/2014/main" val="20001"/>
                    </a:ext>
                  </a:extLst>
                </a:gridCol>
              </a:tblGrid>
              <a:tr h="274637">
                <a:tc>
                  <a:txBody>
                    <a:bodyPr/>
                    <a:lstStyle>
                      <a:lvl1pPr>
                        <a:spcBef>
                          <a:spcPct val="20000"/>
                        </a:spcBef>
                        <a:buClr>
                          <a:schemeClr val="hlink"/>
                        </a:buClr>
                        <a:buSzPct val="80000"/>
                        <a:buFont typeface="Arial" pitchFamily="34" charset="0"/>
                        <a:defRPr sz="2800">
                          <a:solidFill>
                            <a:schemeClr val="tx1"/>
                          </a:solidFill>
                          <a:effectLst>
                            <a:outerShdw blurRad="38100" dist="38100" dir="2700000" algn="tl">
                              <a:srgbClr val="000000"/>
                            </a:outerShdw>
                          </a:effectLst>
                          <a:latin typeface="Tahoma" pitchFamily="34" charset="0"/>
                        </a:defRPr>
                      </a:lvl1pPr>
                      <a:lvl2pPr>
                        <a:spcBef>
                          <a:spcPct val="20000"/>
                        </a:spcBef>
                        <a:buClr>
                          <a:schemeClr val="folHlink"/>
                        </a:buClr>
                        <a:buFont typeface="Wingdings" pitchFamily="2" charset="2"/>
                        <a:defRPr sz="2400">
                          <a:solidFill>
                            <a:schemeClr val="tx1"/>
                          </a:solidFill>
                          <a:effectLst>
                            <a:outerShdw blurRad="38100" dist="38100" dir="2700000" algn="tl">
                              <a:srgbClr val="000000"/>
                            </a:outerShdw>
                          </a:effectLst>
                          <a:latin typeface="Tahoma" pitchFamily="34" charset="0"/>
                        </a:defRPr>
                      </a:lvl2pPr>
                      <a:lvl3pPr>
                        <a:spcBef>
                          <a:spcPct val="20000"/>
                        </a:spcBef>
                        <a:buClr>
                          <a:schemeClr val="hlink"/>
                        </a:buClr>
                        <a:buSzPct val="80000"/>
                        <a:buFont typeface="Arial" pitchFamily="34" charset="0"/>
                        <a:defRPr sz="2000">
                          <a:solidFill>
                            <a:schemeClr val="tx1"/>
                          </a:solidFill>
                          <a:effectLst>
                            <a:outerShdw blurRad="38100" dist="38100" dir="2700000" algn="tl">
                              <a:srgbClr val="000000"/>
                            </a:outerShdw>
                          </a:effectLst>
                          <a:latin typeface="Tahoma" pitchFamily="34" charset="0"/>
                        </a:defRPr>
                      </a:lvl3pPr>
                      <a:lvl4pPr>
                        <a:spcBef>
                          <a:spcPct val="20000"/>
                        </a:spcBef>
                        <a:buClr>
                          <a:schemeClr val="folHlink"/>
                        </a:buClr>
                        <a:buFont typeface="Wingdings" pitchFamily="2" charset="2"/>
                        <a:defRPr>
                          <a:solidFill>
                            <a:schemeClr val="tx1"/>
                          </a:solidFill>
                          <a:effectLst>
                            <a:outerShdw blurRad="38100" dist="38100" dir="2700000" algn="tl">
                              <a:srgbClr val="000000"/>
                            </a:outerShdw>
                          </a:effectLst>
                          <a:latin typeface="Tahoma" pitchFamily="34" charset="0"/>
                        </a:defRPr>
                      </a:lvl4pPr>
                      <a:lvl5pPr>
                        <a:spcBef>
                          <a:spcPct val="20000"/>
                        </a:spcBef>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5pPr>
                      <a:lvl6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6pPr>
                      <a:lvl7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7pPr>
                      <a:lvl8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8pPr>
                      <a:lvl9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pPr>
                      <a:r>
                        <a:rPr kumimoji="0" lang="en-GB" altLang="en-US" sz="1200" b="0" i="0" u="none" strike="noStrike" cap="none" normalizeH="0" baseline="0">
                          <a:ln>
                            <a:noFill/>
                          </a:ln>
                          <a:solidFill>
                            <a:srgbClr val="000000"/>
                          </a:solidFill>
                          <a:effectLst/>
                          <a:latin typeface="Times New Roman" pitchFamily="18" charset="0"/>
                          <a:cs typeface="Times New Roman" pitchFamily="18" charset="0"/>
                        </a:rPr>
                        <a:t>MALES</a:t>
                      </a:r>
                      <a:endParaRPr kumimoji="0" lang="en-GB" altLang="en-US" sz="1800" b="0" i="0" u="none" strike="noStrike" cap="none" normalizeH="0" baseline="0">
                        <a:ln>
                          <a:noFill/>
                        </a:ln>
                        <a:solidFill>
                          <a:schemeClr val="tx1"/>
                        </a:solidFill>
                        <a:effectLst/>
                        <a:latin typeface="Arial" pitchFamily="34" charset="0"/>
                        <a:cs typeface="Arial" pitchFamily="34" charset="0"/>
                      </a:endParaRPr>
                    </a:p>
                  </a:txBody>
                  <a:tcPr anchor="ctr" horzOverflow="overflow">
                    <a:lnL cap="flat">
                      <a:noFill/>
                    </a:lnL>
                    <a:lnR>
                      <a:noFill/>
                    </a:lnR>
                    <a:lnT cap="flat">
                      <a:noFill/>
                    </a:lnT>
                    <a:lnB cap="flat">
                      <a:noFill/>
                    </a:lnB>
                    <a:lnTlToBr>
                      <a:noFill/>
                    </a:lnTlToBr>
                    <a:lnBlToTr>
                      <a:noFill/>
                    </a:lnBlToTr>
                    <a:noFill/>
                  </a:tcPr>
                </a:tc>
                <a:tc>
                  <a:txBody>
                    <a:bodyPr/>
                    <a:lstStyle>
                      <a:lvl1pPr>
                        <a:spcBef>
                          <a:spcPct val="20000"/>
                        </a:spcBef>
                        <a:buClr>
                          <a:schemeClr val="hlink"/>
                        </a:buClr>
                        <a:buSzPct val="80000"/>
                        <a:buFont typeface="Arial" pitchFamily="34" charset="0"/>
                        <a:defRPr sz="2800">
                          <a:solidFill>
                            <a:schemeClr val="tx1"/>
                          </a:solidFill>
                          <a:effectLst>
                            <a:outerShdw blurRad="38100" dist="38100" dir="2700000" algn="tl">
                              <a:srgbClr val="000000"/>
                            </a:outerShdw>
                          </a:effectLst>
                          <a:latin typeface="Tahoma" pitchFamily="34" charset="0"/>
                        </a:defRPr>
                      </a:lvl1pPr>
                      <a:lvl2pPr>
                        <a:spcBef>
                          <a:spcPct val="20000"/>
                        </a:spcBef>
                        <a:buClr>
                          <a:schemeClr val="folHlink"/>
                        </a:buClr>
                        <a:buFont typeface="Wingdings" pitchFamily="2" charset="2"/>
                        <a:defRPr sz="2400">
                          <a:solidFill>
                            <a:schemeClr val="tx1"/>
                          </a:solidFill>
                          <a:effectLst>
                            <a:outerShdw blurRad="38100" dist="38100" dir="2700000" algn="tl">
                              <a:srgbClr val="000000"/>
                            </a:outerShdw>
                          </a:effectLst>
                          <a:latin typeface="Tahoma" pitchFamily="34" charset="0"/>
                        </a:defRPr>
                      </a:lvl2pPr>
                      <a:lvl3pPr>
                        <a:spcBef>
                          <a:spcPct val="20000"/>
                        </a:spcBef>
                        <a:buClr>
                          <a:schemeClr val="hlink"/>
                        </a:buClr>
                        <a:buSzPct val="80000"/>
                        <a:buFont typeface="Arial" pitchFamily="34" charset="0"/>
                        <a:defRPr sz="2000">
                          <a:solidFill>
                            <a:schemeClr val="tx1"/>
                          </a:solidFill>
                          <a:effectLst>
                            <a:outerShdw blurRad="38100" dist="38100" dir="2700000" algn="tl">
                              <a:srgbClr val="000000"/>
                            </a:outerShdw>
                          </a:effectLst>
                          <a:latin typeface="Tahoma" pitchFamily="34" charset="0"/>
                        </a:defRPr>
                      </a:lvl3pPr>
                      <a:lvl4pPr>
                        <a:spcBef>
                          <a:spcPct val="20000"/>
                        </a:spcBef>
                        <a:buClr>
                          <a:schemeClr val="folHlink"/>
                        </a:buClr>
                        <a:buFont typeface="Wingdings" pitchFamily="2" charset="2"/>
                        <a:defRPr>
                          <a:solidFill>
                            <a:schemeClr val="tx1"/>
                          </a:solidFill>
                          <a:effectLst>
                            <a:outerShdw blurRad="38100" dist="38100" dir="2700000" algn="tl">
                              <a:srgbClr val="000000"/>
                            </a:outerShdw>
                          </a:effectLst>
                          <a:latin typeface="Tahoma" pitchFamily="34" charset="0"/>
                        </a:defRPr>
                      </a:lvl4pPr>
                      <a:lvl5pPr>
                        <a:spcBef>
                          <a:spcPct val="20000"/>
                        </a:spcBef>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5pPr>
                      <a:lvl6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6pPr>
                      <a:lvl7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7pPr>
                      <a:lvl8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8pPr>
                      <a:lvl9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pPr>
                      <a:r>
                        <a:rPr kumimoji="0" lang="en-GB" altLang="en-US" sz="1200" b="0" i="0" u="none" strike="noStrike" cap="none" normalizeH="0" baseline="0">
                          <a:ln>
                            <a:noFill/>
                          </a:ln>
                          <a:solidFill>
                            <a:srgbClr val="000000"/>
                          </a:solidFill>
                          <a:effectLst/>
                          <a:latin typeface="Times New Roman" pitchFamily="18" charset="0"/>
                          <a:cs typeface="Times New Roman" pitchFamily="18" charset="0"/>
                        </a:rPr>
                        <a:t>FEMALES</a:t>
                      </a:r>
                      <a:endParaRPr kumimoji="0" lang="en-GB" altLang="en-US" sz="1800" b="0" i="0" u="none" strike="noStrike" cap="none" normalizeH="0" baseline="0">
                        <a:ln>
                          <a:noFill/>
                        </a:ln>
                        <a:solidFill>
                          <a:schemeClr val="tx1"/>
                        </a:solidFill>
                        <a:effectLst/>
                        <a:latin typeface="Arial" pitchFamily="34" charset="0"/>
                        <a:cs typeface="Arial" pitchFamily="34" charset="0"/>
                      </a:endParaRPr>
                    </a:p>
                  </a:txBody>
                  <a:tcPr anchor="ctr" horzOverflow="overflow">
                    <a:lnL>
                      <a:noFill/>
                    </a:lnL>
                    <a:lnR cap="flat">
                      <a:noFill/>
                    </a:lnR>
                    <a:lnT cap="flat">
                      <a:noFill/>
                    </a:lnT>
                    <a:lnB cap="flat">
                      <a:noFill/>
                    </a:lnB>
                    <a:lnTlToBr>
                      <a:noFill/>
                    </a:lnTlToBr>
                    <a:lnBlToTr>
                      <a:noFill/>
                    </a:lnBlToTr>
                    <a:noFill/>
                  </a:tcPr>
                </a:tc>
                <a:extLst>
                  <a:ext uri="{0D108BD9-81ED-4DB2-BD59-A6C34878D82A}">
                    <a16:rowId xmlns:a16="http://schemas.microsoft.com/office/drawing/2014/main" val="10000"/>
                  </a:ext>
                </a:extLst>
              </a:tr>
            </a:tbl>
          </a:graphicData>
        </a:graphic>
      </p:graphicFrame>
      <p:sp>
        <p:nvSpPr>
          <p:cNvPr id="53253" name="Rectangle 16">
            <a:extLst>
              <a:ext uri="{FF2B5EF4-FFF2-40B4-BE49-F238E27FC236}">
                <a16:creationId xmlns:a16="http://schemas.microsoft.com/office/drawing/2014/main" id="{3400E561-2011-45F6-989D-4C7F3C082D3D}"/>
              </a:ext>
            </a:extLst>
          </p:cNvPr>
          <p:cNvSpPr>
            <a:spLocks noChangeArrowheads="1"/>
          </p:cNvSpPr>
          <p:nvPr/>
        </p:nvSpPr>
        <p:spPr bwMode="auto">
          <a:xfrm>
            <a:off x="0" y="259080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defRPr>
                <a:solidFill>
                  <a:schemeClr val="tx1"/>
                </a:solidFill>
                <a:latin typeface="Gill Sans MT" panose="020B0502020104020203" pitchFamily="34" charset="0"/>
              </a:defRPr>
            </a:lvl1pPr>
            <a:lvl2pPr marL="742950" indent="-285750">
              <a:defRPr>
                <a:solidFill>
                  <a:schemeClr val="tx1"/>
                </a:solidFill>
                <a:latin typeface="Gill Sans MT" panose="020B0502020104020203" pitchFamily="34" charset="0"/>
              </a:defRPr>
            </a:lvl2pPr>
            <a:lvl3pPr marL="1143000" indent="-228600">
              <a:defRPr>
                <a:solidFill>
                  <a:schemeClr val="tx1"/>
                </a:solidFill>
                <a:latin typeface="Gill Sans MT" panose="020B0502020104020203" pitchFamily="34" charset="0"/>
              </a:defRPr>
            </a:lvl3pPr>
            <a:lvl4pPr marL="1600200" indent="-228600">
              <a:defRPr>
                <a:solidFill>
                  <a:schemeClr val="tx1"/>
                </a:solidFill>
                <a:latin typeface="Gill Sans MT" panose="020B0502020104020203" pitchFamily="34" charset="0"/>
              </a:defRPr>
            </a:lvl4pPr>
            <a:lvl5pPr marL="2057400" indent="-228600">
              <a:defRPr>
                <a:solidFill>
                  <a:schemeClr val="tx1"/>
                </a:solidFill>
                <a:latin typeface="Gill Sans MT" panose="020B0502020104020203" pitchFamily="34" charset="0"/>
              </a:defRPr>
            </a:lvl5pPr>
            <a:lvl6pPr marL="2514600" indent="-228600" defTabSz="457200" eaLnBrk="0" fontAlgn="base" hangingPunct="0">
              <a:spcBef>
                <a:spcPct val="0"/>
              </a:spcBef>
              <a:spcAft>
                <a:spcPct val="0"/>
              </a:spcAft>
              <a:defRPr>
                <a:solidFill>
                  <a:schemeClr val="tx1"/>
                </a:solidFill>
                <a:latin typeface="Gill Sans MT" panose="020B0502020104020203" pitchFamily="34" charset="0"/>
              </a:defRPr>
            </a:lvl6pPr>
            <a:lvl7pPr marL="2971800" indent="-228600" defTabSz="457200" eaLnBrk="0" fontAlgn="base" hangingPunct="0">
              <a:spcBef>
                <a:spcPct val="0"/>
              </a:spcBef>
              <a:spcAft>
                <a:spcPct val="0"/>
              </a:spcAft>
              <a:defRPr>
                <a:solidFill>
                  <a:schemeClr val="tx1"/>
                </a:solidFill>
                <a:latin typeface="Gill Sans MT" panose="020B0502020104020203" pitchFamily="34" charset="0"/>
              </a:defRPr>
            </a:lvl7pPr>
            <a:lvl8pPr marL="3429000" indent="-228600" defTabSz="457200" eaLnBrk="0" fontAlgn="base" hangingPunct="0">
              <a:spcBef>
                <a:spcPct val="0"/>
              </a:spcBef>
              <a:spcAft>
                <a:spcPct val="0"/>
              </a:spcAft>
              <a:defRPr>
                <a:solidFill>
                  <a:schemeClr val="tx1"/>
                </a:solidFill>
                <a:latin typeface="Gill Sans MT" panose="020B0502020104020203" pitchFamily="34" charset="0"/>
              </a:defRPr>
            </a:lvl8pPr>
            <a:lvl9pPr marL="3886200" indent="-228600" defTabSz="457200" eaLnBrk="0" fontAlgn="base" hangingPunct="0">
              <a:spcBef>
                <a:spcPct val="0"/>
              </a:spcBef>
              <a:spcAft>
                <a:spcPct val="0"/>
              </a:spcAft>
              <a:defRPr>
                <a:solidFill>
                  <a:schemeClr val="tx1"/>
                </a:solidFill>
                <a:latin typeface="Gill Sans MT" panose="020B0502020104020203" pitchFamily="34" charset="0"/>
              </a:defRPr>
            </a:lvl9pPr>
          </a:lstStyle>
          <a:p>
            <a:pPr eaLnBrk="1" hangingPunct="1"/>
            <a:endParaRPr lang="en-US" altLang="en-US">
              <a:latin typeface="Tahoma" panose="020B0604030504040204" pitchFamily="34" charset="0"/>
              <a:cs typeface="Arial" panose="020B0604020202020204" pitchFamily="34" charset="0"/>
            </a:endParaRPr>
          </a:p>
        </p:txBody>
      </p:sp>
      <p:graphicFrame>
        <p:nvGraphicFramePr>
          <p:cNvPr id="125035" name="Group 107">
            <a:extLst>
              <a:ext uri="{FF2B5EF4-FFF2-40B4-BE49-F238E27FC236}">
                <a16:creationId xmlns:a16="http://schemas.microsoft.com/office/drawing/2014/main" id="{AAEFEC1C-E5A0-43C0-913A-049591B1C379}"/>
              </a:ext>
            </a:extLst>
          </p:cNvPr>
          <p:cNvGraphicFramePr>
            <a:graphicFrameLocks noGrp="1"/>
          </p:cNvGraphicFramePr>
          <p:nvPr/>
        </p:nvGraphicFramePr>
        <p:xfrm>
          <a:off x="395288" y="2590800"/>
          <a:ext cx="8569325" cy="3170238"/>
        </p:xfrm>
        <a:graphic>
          <a:graphicData uri="http://schemas.openxmlformats.org/drawingml/2006/table">
            <a:tbl>
              <a:tblPr/>
              <a:tblGrid>
                <a:gridCol w="2376487">
                  <a:extLst>
                    <a:ext uri="{9D8B030D-6E8A-4147-A177-3AD203B41FA5}">
                      <a16:colId xmlns:a16="http://schemas.microsoft.com/office/drawing/2014/main" val="20000"/>
                    </a:ext>
                  </a:extLst>
                </a:gridCol>
                <a:gridCol w="1290638">
                  <a:extLst>
                    <a:ext uri="{9D8B030D-6E8A-4147-A177-3AD203B41FA5}">
                      <a16:colId xmlns:a16="http://schemas.microsoft.com/office/drawing/2014/main" val="20001"/>
                    </a:ext>
                  </a:extLst>
                </a:gridCol>
                <a:gridCol w="1804987">
                  <a:extLst>
                    <a:ext uri="{9D8B030D-6E8A-4147-A177-3AD203B41FA5}">
                      <a16:colId xmlns:a16="http://schemas.microsoft.com/office/drawing/2014/main" val="20002"/>
                    </a:ext>
                  </a:extLst>
                </a:gridCol>
                <a:gridCol w="1103313">
                  <a:extLst>
                    <a:ext uri="{9D8B030D-6E8A-4147-A177-3AD203B41FA5}">
                      <a16:colId xmlns:a16="http://schemas.microsoft.com/office/drawing/2014/main" val="20003"/>
                    </a:ext>
                  </a:extLst>
                </a:gridCol>
                <a:gridCol w="1993900">
                  <a:extLst>
                    <a:ext uri="{9D8B030D-6E8A-4147-A177-3AD203B41FA5}">
                      <a16:colId xmlns:a16="http://schemas.microsoft.com/office/drawing/2014/main" val="20004"/>
                    </a:ext>
                  </a:extLst>
                </a:gridCol>
              </a:tblGrid>
              <a:tr h="396280">
                <a:tc>
                  <a:txBody>
                    <a:bodyPr/>
                    <a:lstStyle>
                      <a:lvl1pPr>
                        <a:spcBef>
                          <a:spcPct val="20000"/>
                        </a:spcBef>
                        <a:buClr>
                          <a:schemeClr val="hlink"/>
                        </a:buClr>
                        <a:buSzPct val="80000"/>
                        <a:buFont typeface="Arial" pitchFamily="34" charset="0"/>
                        <a:defRPr sz="2800">
                          <a:solidFill>
                            <a:schemeClr val="tx1"/>
                          </a:solidFill>
                          <a:effectLst>
                            <a:outerShdw blurRad="38100" dist="38100" dir="2700000" algn="tl">
                              <a:srgbClr val="000000"/>
                            </a:outerShdw>
                          </a:effectLst>
                          <a:latin typeface="Tahoma" pitchFamily="34" charset="0"/>
                        </a:defRPr>
                      </a:lvl1pPr>
                      <a:lvl2pPr>
                        <a:spcBef>
                          <a:spcPct val="20000"/>
                        </a:spcBef>
                        <a:buClr>
                          <a:schemeClr val="folHlink"/>
                        </a:buClr>
                        <a:buFont typeface="Wingdings" pitchFamily="2" charset="2"/>
                        <a:defRPr sz="2400">
                          <a:solidFill>
                            <a:schemeClr val="tx1"/>
                          </a:solidFill>
                          <a:effectLst>
                            <a:outerShdw blurRad="38100" dist="38100" dir="2700000" algn="tl">
                              <a:srgbClr val="000000"/>
                            </a:outerShdw>
                          </a:effectLst>
                          <a:latin typeface="Tahoma" pitchFamily="34" charset="0"/>
                        </a:defRPr>
                      </a:lvl2pPr>
                      <a:lvl3pPr>
                        <a:spcBef>
                          <a:spcPct val="20000"/>
                        </a:spcBef>
                        <a:buClr>
                          <a:schemeClr val="hlink"/>
                        </a:buClr>
                        <a:buSzPct val="80000"/>
                        <a:buFont typeface="Arial" pitchFamily="34" charset="0"/>
                        <a:defRPr sz="2000">
                          <a:solidFill>
                            <a:schemeClr val="tx1"/>
                          </a:solidFill>
                          <a:effectLst>
                            <a:outerShdw blurRad="38100" dist="38100" dir="2700000" algn="tl">
                              <a:srgbClr val="000000"/>
                            </a:outerShdw>
                          </a:effectLst>
                          <a:latin typeface="Tahoma" pitchFamily="34" charset="0"/>
                        </a:defRPr>
                      </a:lvl3pPr>
                      <a:lvl4pPr>
                        <a:spcBef>
                          <a:spcPct val="20000"/>
                        </a:spcBef>
                        <a:buClr>
                          <a:schemeClr val="folHlink"/>
                        </a:buClr>
                        <a:buFont typeface="Wingdings" pitchFamily="2" charset="2"/>
                        <a:defRPr>
                          <a:solidFill>
                            <a:schemeClr val="tx1"/>
                          </a:solidFill>
                          <a:effectLst>
                            <a:outerShdw blurRad="38100" dist="38100" dir="2700000" algn="tl">
                              <a:srgbClr val="000000"/>
                            </a:outerShdw>
                          </a:effectLst>
                          <a:latin typeface="Tahoma" pitchFamily="34" charset="0"/>
                        </a:defRPr>
                      </a:lvl4pPr>
                      <a:lvl5pPr>
                        <a:spcBef>
                          <a:spcPct val="20000"/>
                        </a:spcBef>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5pPr>
                      <a:lvl6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6pPr>
                      <a:lvl7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7pPr>
                      <a:lvl8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8pPr>
                      <a:lvl9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altLang="en-US" sz="2000" b="0" i="0" u="none" strike="noStrike" cap="none" normalizeH="0" baseline="0">
                          <a:ln>
                            <a:noFill/>
                          </a:ln>
                          <a:solidFill>
                            <a:srgbClr val="000000"/>
                          </a:solidFill>
                          <a:effectLst/>
                          <a:latin typeface="Times New Roman" pitchFamily="18" charset="0"/>
                          <a:cs typeface="Times New Roman" pitchFamily="18" charset="0"/>
                        </a:rPr>
                        <a:t> </a:t>
                      </a:r>
                      <a:endParaRPr kumimoji="0" lang="en-GB" altLang="en-US" sz="2000" b="0" i="0" u="none" strike="noStrike" cap="none" normalizeH="0" baseline="0">
                        <a:ln>
                          <a:noFill/>
                        </a:ln>
                        <a:solidFill>
                          <a:schemeClr val="tx1"/>
                        </a:solidFill>
                        <a:effectLst/>
                        <a:latin typeface="Arial" pitchFamily="34" charset="0"/>
                        <a:cs typeface="Arial" pitchFamily="34" charset="0"/>
                      </a:endParaRPr>
                    </a:p>
                  </a:txBody>
                  <a:tcPr marT="45725" marB="45725" anchor="ctr" horzOverflow="overflow">
                    <a:lnL cap="flat">
                      <a:noFill/>
                    </a:lnL>
                    <a:lnR>
                      <a:noFill/>
                    </a:lnR>
                    <a:lnT cap="flat">
                      <a:noFill/>
                    </a:lnT>
                    <a:lnB>
                      <a:noFill/>
                    </a:lnB>
                    <a:lnTlToBr>
                      <a:noFill/>
                    </a:lnTlToBr>
                    <a:lnBlToTr>
                      <a:noFill/>
                    </a:lnBlToTr>
                    <a:noFill/>
                  </a:tcPr>
                </a:tc>
                <a:tc>
                  <a:txBody>
                    <a:bodyPr/>
                    <a:lstStyle>
                      <a:lvl1pPr>
                        <a:spcBef>
                          <a:spcPct val="20000"/>
                        </a:spcBef>
                        <a:buClr>
                          <a:schemeClr val="hlink"/>
                        </a:buClr>
                        <a:buSzPct val="80000"/>
                        <a:buFont typeface="Arial" pitchFamily="34" charset="0"/>
                        <a:defRPr sz="2800">
                          <a:solidFill>
                            <a:schemeClr val="tx1"/>
                          </a:solidFill>
                          <a:effectLst>
                            <a:outerShdw blurRad="38100" dist="38100" dir="2700000" algn="tl">
                              <a:srgbClr val="000000"/>
                            </a:outerShdw>
                          </a:effectLst>
                          <a:latin typeface="Tahoma" pitchFamily="34" charset="0"/>
                        </a:defRPr>
                      </a:lvl1pPr>
                      <a:lvl2pPr>
                        <a:spcBef>
                          <a:spcPct val="20000"/>
                        </a:spcBef>
                        <a:buClr>
                          <a:schemeClr val="folHlink"/>
                        </a:buClr>
                        <a:buFont typeface="Wingdings" pitchFamily="2" charset="2"/>
                        <a:defRPr sz="2400">
                          <a:solidFill>
                            <a:schemeClr val="tx1"/>
                          </a:solidFill>
                          <a:effectLst>
                            <a:outerShdw blurRad="38100" dist="38100" dir="2700000" algn="tl">
                              <a:srgbClr val="000000"/>
                            </a:outerShdw>
                          </a:effectLst>
                          <a:latin typeface="Tahoma" pitchFamily="34" charset="0"/>
                        </a:defRPr>
                      </a:lvl2pPr>
                      <a:lvl3pPr>
                        <a:spcBef>
                          <a:spcPct val="20000"/>
                        </a:spcBef>
                        <a:buClr>
                          <a:schemeClr val="hlink"/>
                        </a:buClr>
                        <a:buSzPct val="80000"/>
                        <a:buFont typeface="Arial" pitchFamily="34" charset="0"/>
                        <a:defRPr sz="2000">
                          <a:solidFill>
                            <a:schemeClr val="tx1"/>
                          </a:solidFill>
                          <a:effectLst>
                            <a:outerShdw blurRad="38100" dist="38100" dir="2700000" algn="tl">
                              <a:srgbClr val="000000"/>
                            </a:outerShdw>
                          </a:effectLst>
                          <a:latin typeface="Tahoma" pitchFamily="34" charset="0"/>
                        </a:defRPr>
                      </a:lvl3pPr>
                      <a:lvl4pPr>
                        <a:spcBef>
                          <a:spcPct val="20000"/>
                        </a:spcBef>
                        <a:buClr>
                          <a:schemeClr val="folHlink"/>
                        </a:buClr>
                        <a:buFont typeface="Wingdings" pitchFamily="2" charset="2"/>
                        <a:defRPr>
                          <a:solidFill>
                            <a:schemeClr val="tx1"/>
                          </a:solidFill>
                          <a:effectLst>
                            <a:outerShdw blurRad="38100" dist="38100" dir="2700000" algn="tl">
                              <a:srgbClr val="000000"/>
                            </a:outerShdw>
                          </a:effectLst>
                          <a:latin typeface="Tahoma" pitchFamily="34" charset="0"/>
                        </a:defRPr>
                      </a:lvl4pPr>
                      <a:lvl5pPr>
                        <a:spcBef>
                          <a:spcPct val="20000"/>
                        </a:spcBef>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5pPr>
                      <a:lvl6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6pPr>
                      <a:lvl7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7pPr>
                      <a:lvl8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8pPr>
                      <a:lvl9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altLang="en-US" sz="2000" b="0" i="0" u="none" strike="noStrike" cap="none" normalizeH="0" baseline="0">
                          <a:ln>
                            <a:noFill/>
                          </a:ln>
                          <a:solidFill>
                            <a:srgbClr val="000000"/>
                          </a:solidFill>
                          <a:effectLst/>
                          <a:latin typeface="Times New Roman" pitchFamily="18" charset="0"/>
                          <a:cs typeface="Times New Roman" pitchFamily="18" charset="0"/>
                        </a:rPr>
                        <a:t> </a:t>
                      </a:r>
                      <a:endParaRPr kumimoji="0" lang="en-GB" altLang="en-US" sz="2000" b="0" i="0" u="none" strike="noStrike" cap="none" normalizeH="0" baseline="0">
                        <a:ln>
                          <a:noFill/>
                        </a:ln>
                        <a:solidFill>
                          <a:schemeClr val="tx1"/>
                        </a:solidFill>
                        <a:effectLst/>
                        <a:latin typeface="Arial" pitchFamily="34" charset="0"/>
                        <a:cs typeface="Arial" pitchFamily="34" charset="0"/>
                      </a:endParaRPr>
                    </a:p>
                  </a:txBody>
                  <a:tcPr marT="45725" marB="45725" anchor="ctr" horzOverflow="overflow">
                    <a:lnL>
                      <a:noFill/>
                    </a:lnL>
                    <a:lnR>
                      <a:noFill/>
                    </a:lnR>
                    <a:lnT cap="flat">
                      <a:noFill/>
                    </a:lnT>
                    <a:lnB>
                      <a:noFill/>
                    </a:lnB>
                    <a:lnTlToBr>
                      <a:noFill/>
                    </a:lnTlToBr>
                    <a:lnBlToTr>
                      <a:noFill/>
                    </a:lnBlToTr>
                    <a:noFill/>
                  </a:tcPr>
                </a:tc>
                <a:tc>
                  <a:txBody>
                    <a:bodyPr/>
                    <a:lstStyle>
                      <a:lvl1pPr>
                        <a:spcBef>
                          <a:spcPct val="20000"/>
                        </a:spcBef>
                        <a:buClr>
                          <a:schemeClr val="hlink"/>
                        </a:buClr>
                        <a:buSzPct val="80000"/>
                        <a:buFont typeface="Arial" pitchFamily="34" charset="0"/>
                        <a:defRPr sz="2800">
                          <a:solidFill>
                            <a:schemeClr val="tx1"/>
                          </a:solidFill>
                          <a:effectLst>
                            <a:outerShdw blurRad="38100" dist="38100" dir="2700000" algn="tl">
                              <a:srgbClr val="000000"/>
                            </a:outerShdw>
                          </a:effectLst>
                          <a:latin typeface="Tahoma" pitchFamily="34" charset="0"/>
                        </a:defRPr>
                      </a:lvl1pPr>
                      <a:lvl2pPr>
                        <a:spcBef>
                          <a:spcPct val="20000"/>
                        </a:spcBef>
                        <a:buClr>
                          <a:schemeClr val="folHlink"/>
                        </a:buClr>
                        <a:buFont typeface="Wingdings" pitchFamily="2" charset="2"/>
                        <a:defRPr sz="2400">
                          <a:solidFill>
                            <a:schemeClr val="tx1"/>
                          </a:solidFill>
                          <a:effectLst>
                            <a:outerShdw blurRad="38100" dist="38100" dir="2700000" algn="tl">
                              <a:srgbClr val="000000"/>
                            </a:outerShdw>
                          </a:effectLst>
                          <a:latin typeface="Tahoma" pitchFamily="34" charset="0"/>
                        </a:defRPr>
                      </a:lvl2pPr>
                      <a:lvl3pPr>
                        <a:spcBef>
                          <a:spcPct val="20000"/>
                        </a:spcBef>
                        <a:buClr>
                          <a:schemeClr val="hlink"/>
                        </a:buClr>
                        <a:buSzPct val="80000"/>
                        <a:buFont typeface="Arial" pitchFamily="34" charset="0"/>
                        <a:defRPr sz="2000">
                          <a:solidFill>
                            <a:schemeClr val="tx1"/>
                          </a:solidFill>
                          <a:effectLst>
                            <a:outerShdw blurRad="38100" dist="38100" dir="2700000" algn="tl">
                              <a:srgbClr val="000000"/>
                            </a:outerShdw>
                          </a:effectLst>
                          <a:latin typeface="Tahoma" pitchFamily="34" charset="0"/>
                        </a:defRPr>
                      </a:lvl3pPr>
                      <a:lvl4pPr>
                        <a:spcBef>
                          <a:spcPct val="20000"/>
                        </a:spcBef>
                        <a:buClr>
                          <a:schemeClr val="folHlink"/>
                        </a:buClr>
                        <a:buFont typeface="Wingdings" pitchFamily="2" charset="2"/>
                        <a:defRPr>
                          <a:solidFill>
                            <a:schemeClr val="tx1"/>
                          </a:solidFill>
                          <a:effectLst>
                            <a:outerShdw blurRad="38100" dist="38100" dir="2700000" algn="tl">
                              <a:srgbClr val="000000"/>
                            </a:outerShdw>
                          </a:effectLst>
                          <a:latin typeface="Tahoma" pitchFamily="34" charset="0"/>
                        </a:defRPr>
                      </a:lvl4pPr>
                      <a:lvl5pPr>
                        <a:spcBef>
                          <a:spcPct val="20000"/>
                        </a:spcBef>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5pPr>
                      <a:lvl6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6pPr>
                      <a:lvl7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7pPr>
                      <a:lvl8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8pPr>
                      <a:lvl9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2000" b="0" i="1" u="none" strike="noStrike" cap="none" normalizeH="0" baseline="0">
                          <a:ln>
                            <a:noFill/>
                          </a:ln>
                          <a:solidFill>
                            <a:srgbClr val="000000"/>
                          </a:solidFill>
                          <a:effectLst/>
                          <a:latin typeface="Times New Roman" pitchFamily="18" charset="0"/>
                          <a:cs typeface="Times New Roman" pitchFamily="18" charset="0"/>
                        </a:rPr>
                        <a:t>% of all males</a:t>
                      </a:r>
                      <a:endParaRPr kumimoji="0" lang="en-GB" altLang="en-US" sz="2000" b="0" i="0" u="none" strike="noStrike" cap="none" normalizeH="0" baseline="0">
                        <a:ln>
                          <a:noFill/>
                        </a:ln>
                        <a:solidFill>
                          <a:schemeClr val="tx1"/>
                        </a:solidFill>
                        <a:effectLst/>
                        <a:latin typeface="Arial" pitchFamily="34" charset="0"/>
                        <a:cs typeface="Arial" pitchFamily="34" charset="0"/>
                      </a:endParaRPr>
                    </a:p>
                  </a:txBody>
                  <a:tcPr marT="45725" marB="45725" anchor="ctr" horzOverflow="overflow">
                    <a:lnL>
                      <a:noFill/>
                    </a:lnL>
                    <a:lnR>
                      <a:noFill/>
                    </a:lnR>
                    <a:lnT cap="flat">
                      <a:noFill/>
                    </a:lnT>
                    <a:lnB>
                      <a:noFill/>
                    </a:lnB>
                    <a:lnTlToBr>
                      <a:noFill/>
                    </a:lnTlToBr>
                    <a:lnBlToTr>
                      <a:noFill/>
                    </a:lnBlToTr>
                    <a:noFill/>
                  </a:tcPr>
                </a:tc>
                <a:tc>
                  <a:txBody>
                    <a:bodyPr/>
                    <a:lstStyle>
                      <a:lvl1pPr>
                        <a:spcBef>
                          <a:spcPct val="20000"/>
                        </a:spcBef>
                        <a:buClr>
                          <a:schemeClr val="hlink"/>
                        </a:buClr>
                        <a:buSzPct val="80000"/>
                        <a:buFont typeface="Arial" pitchFamily="34" charset="0"/>
                        <a:defRPr sz="2800">
                          <a:solidFill>
                            <a:schemeClr val="tx1"/>
                          </a:solidFill>
                          <a:effectLst>
                            <a:outerShdw blurRad="38100" dist="38100" dir="2700000" algn="tl">
                              <a:srgbClr val="000000"/>
                            </a:outerShdw>
                          </a:effectLst>
                          <a:latin typeface="Tahoma" pitchFamily="34" charset="0"/>
                        </a:defRPr>
                      </a:lvl1pPr>
                      <a:lvl2pPr>
                        <a:spcBef>
                          <a:spcPct val="20000"/>
                        </a:spcBef>
                        <a:buClr>
                          <a:schemeClr val="folHlink"/>
                        </a:buClr>
                        <a:buFont typeface="Wingdings" pitchFamily="2" charset="2"/>
                        <a:defRPr sz="2400">
                          <a:solidFill>
                            <a:schemeClr val="tx1"/>
                          </a:solidFill>
                          <a:effectLst>
                            <a:outerShdw blurRad="38100" dist="38100" dir="2700000" algn="tl">
                              <a:srgbClr val="000000"/>
                            </a:outerShdw>
                          </a:effectLst>
                          <a:latin typeface="Tahoma" pitchFamily="34" charset="0"/>
                        </a:defRPr>
                      </a:lvl2pPr>
                      <a:lvl3pPr>
                        <a:spcBef>
                          <a:spcPct val="20000"/>
                        </a:spcBef>
                        <a:buClr>
                          <a:schemeClr val="hlink"/>
                        </a:buClr>
                        <a:buSzPct val="80000"/>
                        <a:buFont typeface="Arial" pitchFamily="34" charset="0"/>
                        <a:defRPr sz="2000">
                          <a:solidFill>
                            <a:schemeClr val="tx1"/>
                          </a:solidFill>
                          <a:effectLst>
                            <a:outerShdw blurRad="38100" dist="38100" dir="2700000" algn="tl">
                              <a:srgbClr val="000000"/>
                            </a:outerShdw>
                          </a:effectLst>
                          <a:latin typeface="Tahoma" pitchFamily="34" charset="0"/>
                        </a:defRPr>
                      </a:lvl3pPr>
                      <a:lvl4pPr>
                        <a:spcBef>
                          <a:spcPct val="20000"/>
                        </a:spcBef>
                        <a:buClr>
                          <a:schemeClr val="folHlink"/>
                        </a:buClr>
                        <a:buFont typeface="Wingdings" pitchFamily="2" charset="2"/>
                        <a:defRPr>
                          <a:solidFill>
                            <a:schemeClr val="tx1"/>
                          </a:solidFill>
                          <a:effectLst>
                            <a:outerShdw blurRad="38100" dist="38100" dir="2700000" algn="tl">
                              <a:srgbClr val="000000"/>
                            </a:outerShdw>
                          </a:effectLst>
                          <a:latin typeface="Tahoma" pitchFamily="34" charset="0"/>
                        </a:defRPr>
                      </a:lvl4pPr>
                      <a:lvl5pPr>
                        <a:spcBef>
                          <a:spcPct val="20000"/>
                        </a:spcBef>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5pPr>
                      <a:lvl6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6pPr>
                      <a:lvl7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7pPr>
                      <a:lvl8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8pPr>
                      <a:lvl9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altLang="en-US" sz="2000" b="0" i="0" u="none" strike="noStrike" cap="none" normalizeH="0" baseline="0">
                          <a:ln>
                            <a:noFill/>
                          </a:ln>
                          <a:solidFill>
                            <a:srgbClr val="000000"/>
                          </a:solidFill>
                          <a:effectLst/>
                          <a:latin typeface="Times New Roman" pitchFamily="18" charset="0"/>
                          <a:cs typeface="Times New Roman" pitchFamily="18" charset="0"/>
                        </a:rPr>
                        <a:t> </a:t>
                      </a:r>
                      <a:endParaRPr kumimoji="0" lang="en-GB" altLang="en-US" sz="2000" b="0" i="0" u="none" strike="noStrike" cap="none" normalizeH="0" baseline="0">
                        <a:ln>
                          <a:noFill/>
                        </a:ln>
                        <a:solidFill>
                          <a:schemeClr val="tx1"/>
                        </a:solidFill>
                        <a:effectLst/>
                        <a:latin typeface="Arial" pitchFamily="34" charset="0"/>
                        <a:cs typeface="Arial" pitchFamily="34" charset="0"/>
                      </a:endParaRPr>
                    </a:p>
                  </a:txBody>
                  <a:tcPr marT="45725" marB="45725" anchor="ctr" horzOverflow="overflow">
                    <a:lnL>
                      <a:noFill/>
                    </a:lnL>
                    <a:lnR>
                      <a:noFill/>
                    </a:lnR>
                    <a:lnT cap="flat">
                      <a:noFill/>
                    </a:lnT>
                    <a:lnB>
                      <a:noFill/>
                    </a:lnB>
                    <a:lnTlToBr>
                      <a:noFill/>
                    </a:lnTlToBr>
                    <a:lnBlToTr>
                      <a:noFill/>
                    </a:lnBlToTr>
                    <a:noFill/>
                  </a:tcPr>
                </a:tc>
                <a:tc>
                  <a:txBody>
                    <a:bodyPr/>
                    <a:lstStyle>
                      <a:lvl1pPr>
                        <a:spcBef>
                          <a:spcPct val="20000"/>
                        </a:spcBef>
                        <a:buClr>
                          <a:schemeClr val="hlink"/>
                        </a:buClr>
                        <a:buSzPct val="80000"/>
                        <a:buFont typeface="Arial" pitchFamily="34" charset="0"/>
                        <a:defRPr sz="2800">
                          <a:solidFill>
                            <a:schemeClr val="tx1"/>
                          </a:solidFill>
                          <a:effectLst>
                            <a:outerShdw blurRad="38100" dist="38100" dir="2700000" algn="tl">
                              <a:srgbClr val="000000"/>
                            </a:outerShdw>
                          </a:effectLst>
                          <a:latin typeface="Tahoma" pitchFamily="34" charset="0"/>
                        </a:defRPr>
                      </a:lvl1pPr>
                      <a:lvl2pPr>
                        <a:spcBef>
                          <a:spcPct val="20000"/>
                        </a:spcBef>
                        <a:buClr>
                          <a:schemeClr val="folHlink"/>
                        </a:buClr>
                        <a:buFont typeface="Wingdings" pitchFamily="2" charset="2"/>
                        <a:defRPr sz="2400">
                          <a:solidFill>
                            <a:schemeClr val="tx1"/>
                          </a:solidFill>
                          <a:effectLst>
                            <a:outerShdw blurRad="38100" dist="38100" dir="2700000" algn="tl">
                              <a:srgbClr val="000000"/>
                            </a:outerShdw>
                          </a:effectLst>
                          <a:latin typeface="Tahoma" pitchFamily="34" charset="0"/>
                        </a:defRPr>
                      </a:lvl2pPr>
                      <a:lvl3pPr>
                        <a:spcBef>
                          <a:spcPct val="20000"/>
                        </a:spcBef>
                        <a:buClr>
                          <a:schemeClr val="hlink"/>
                        </a:buClr>
                        <a:buSzPct val="80000"/>
                        <a:buFont typeface="Arial" pitchFamily="34" charset="0"/>
                        <a:defRPr sz="2000">
                          <a:solidFill>
                            <a:schemeClr val="tx1"/>
                          </a:solidFill>
                          <a:effectLst>
                            <a:outerShdw blurRad="38100" dist="38100" dir="2700000" algn="tl">
                              <a:srgbClr val="000000"/>
                            </a:outerShdw>
                          </a:effectLst>
                          <a:latin typeface="Tahoma" pitchFamily="34" charset="0"/>
                        </a:defRPr>
                      </a:lvl3pPr>
                      <a:lvl4pPr>
                        <a:spcBef>
                          <a:spcPct val="20000"/>
                        </a:spcBef>
                        <a:buClr>
                          <a:schemeClr val="folHlink"/>
                        </a:buClr>
                        <a:buFont typeface="Wingdings" pitchFamily="2" charset="2"/>
                        <a:defRPr>
                          <a:solidFill>
                            <a:schemeClr val="tx1"/>
                          </a:solidFill>
                          <a:effectLst>
                            <a:outerShdw blurRad="38100" dist="38100" dir="2700000" algn="tl">
                              <a:srgbClr val="000000"/>
                            </a:outerShdw>
                          </a:effectLst>
                          <a:latin typeface="Tahoma" pitchFamily="34" charset="0"/>
                        </a:defRPr>
                      </a:lvl4pPr>
                      <a:lvl5pPr>
                        <a:spcBef>
                          <a:spcPct val="20000"/>
                        </a:spcBef>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5pPr>
                      <a:lvl6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6pPr>
                      <a:lvl7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7pPr>
                      <a:lvl8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8pPr>
                      <a:lvl9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2000" b="0" i="1" u="none" strike="noStrike" cap="none" normalizeH="0" baseline="0">
                          <a:ln>
                            <a:noFill/>
                          </a:ln>
                          <a:solidFill>
                            <a:srgbClr val="000000"/>
                          </a:solidFill>
                          <a:effectLst/>
                          <a:latin typeface="Times New Roman" pitchFamily="18" charset="0"/>
                          <a:cs typeface="Times New Roman" pitchFamily="18" charset="0"/>
                        </a:rPr>
                        <a:t>% of all females</a:t>
                      </a:r>
                      <a:endParaRPr kumimoji="0" lang="en-GB" altLang="en-US" sz="2000" b="0" i="0" u="none" strike="noStrike" cap="none" normalizeH="0" baseline="0">
                        <a:ln>
                          <a:noFill/>
                        </a:ln>
                        <a:solidFill>
                          <a:schemeClr val="tx1"/>
                        </a:solidFill>
                        <a:effectLst/>
                        <a:latin typeface="Arial" pitchFamily="34" charset="0"/>
                        <a:cs typeface="Arial" pitchFamily="34" charset="0"/>
                      </a:endParaRPr>
                    </a:p>
                  </a:txBody>
                  <a:tcPr marT="45725" marB="45725" anchor="ctr" horzOverflow="overflow">
                    <a:lnL>
                      <a:noFill/>
                    </a:lnL>
                    <a:lnR cap="flat">
                      <a:noFill/>
                    </a:lnR>
                    <a:lnT cap="flat">
                      <a:noFill/>
                    </a:lnT>
                    <a:lnB>
                      <a:noFill/>
                    </a:lnB>
                    <a:lnTlToBr>
                      <a:noFill/>
                    </a:lnTlToBr>
                    <a:lnBlToTr>
                      <a:noFill/>
                    </a:lnBlToTr>
                    <a:noFill/>
                  </a:tcPr>
                </a:tc>
                <a:extLst>
                  <a:ext uri="{0D108BD9-81ED-4DB2-BD59-A6C34878D82A}">
                    <a16:rowId xmlns:a16="http://schemas.microsoft.com/office/drawing/2014/main" val="10000"/>
                  </a:ext>
                </a:extLst>
              </a:tr>
              <a:tr h="396280">
                <a:tc>
                  <a:txBody>
                    <a:bodyPr/>
                    <a:lstStyle>
                      <a:lvl1pPr>
                        <a:spcBef>
                          <a:spcPct val="20000"/>
                        </a:spcBef>
                        <a:buClr>
                          <a:schemeClr val="hlink"/>
                        </a:buClr>
                        <a:buSzPct val="80000"/>
                        <a:buFont typeface="Arial" pitchFamily="34" charset="0"/>
                        <a:defRPr sz="2800">
                          <a:solidFill>
                            <a:schemeClr val="tx1"/>
                          </a:solidFill>
                          <a:effectLst>
                            <a:outerShdw blurRad="38100" dist="38100" dir="2700000" algn="tl">
                              <a:srgbClr val="000000"/>
                            </a:outerShdw>
                          </a:effectLst>
                          <a:latin typeface="Tahoma" pitchFamily="34" charset="0"/>
                        </a:defRPr>
                      </a:lvl1pPr>
                      <a:lvl2pPr>
                        <a:spcBef>
                          <a:spcPct val="20000"/>
                        </a:spcBef>
                        <a:buClr>
                          <a:schemeClr val="folHlink"/>
                        </a:buClr>
                        <a:buFont typeface="Wingdings" pitchFamily="2" charset="2"/>
                        <a:defRPr sz="2400">
                          <a:solidFill>
                            <a:schemeClr val="tx1"/>
                          </a:solidFill>
                          <a:effectLst>
                            <a:outerShdw blurRad="38100" dist="38100" dir="2700000" algn="tl">
                              <a:srgbClr val="000000"/>
                            </a:outerShdw>
                          </a:effectLst>
                          <a:latin typeface="Tahoma" pitchFamily="34" charset="0"/>
                        </a:defRPr>
                      </a:lvl2pPr>
                      <a:lvl3pPr>
                        <a:spcBef>
                          <a:spcPct val="20000"/>
                        </a:spcBef>
                        <a:buClr>
                          <a:schemeClr val="hlink"/>
                        </a:buClr>
                        <a:buSzPct val="80000"/>
                        <a:buFont typeface="Arial" pitchFamily="34" charset="0"/>
                        <a:defRPr sz="2000">
                          <a:solidFill>
                            <a:schemeClr val="tx1"/>
                          </a:solidFill>
                          <a:effectLst>
                            <a:outerShdw blurRad="38100" dist="38100" dir="2700000" algn="tl">
                              <a:srgbClr val="000000"/>
                            </a:outerShdw>
                          </a:effectLst>
                          <a:latin typeface="Tahoma" pitchFamily="34" charset="0"/>
                        </a:defRPr>
                      </a:lvl3pPr>
                      <a:lvl4pPr>
                        <a:spcBef>
                          <a:spcPct val="20000"/>
                        </a:spcBef>
                        <a:buClr>
                          <a:schemeClr val="folHlink"/>
                        </a:buClr>
                        <a:buFont typeface="Wingdings" pitchFamily="2" charset="2"/>
                        <a:defRPr>
                          <a:solidFill>
                            <a:schemeClr val="tx1"/>
                          </a:solidFill>
                          <a:effectLst>
                            <a:outerShdw blurRad="38100" dist="38100" dir="2700000" algn="tl">
                              <a:srgbClr val="000000"/>
                            </a:outerShdw>
                          </a:effectLst>
                          <a:latin typeface="Tahoma" pitchFamily="34" charset="0"/>
                        </a:defRPr>
                      </a:lvl4pPr>
                      <a:lvl5pPr>
                        <a:spcBef>
                          <a:spcPct val="20000"/>
                        </a:spcBef>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5pPr>
                      <a:lvl6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6pPr>
                      <a:lvl7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7pPr>
                      <a:lvl8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8pPr>
                      <a:lvl9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9pPr>
                    </a:lstStyle>
                    <a:p>
                      <a:pPr marL="0" marR="0" lvl="0" indent="0" algn="l" defTabSz="914400" rtl="0" eaLnBrk="1" fontAlgn="base" latinLnBrk="0" hangingPunct="1">
                        <a:lnSpc>
                          <a:spcPct val="100000"/>
                        </a:lnSpc>
                        <a:spcBef>
                          <a:spcPct val="20000"/>
                        </a:spcBef>
                        <a:spcAft>
                          <a:spcPct val="0"/>
                        </a:spcAft>
                        <a:buClr>
                          <a:schemeClr val="hlink"/>
                        </a:buClr>
                        <a:buSzPct val="80000"/>
                        <a:buFont typeface="Arial" pitchFamily="34" charset="0"/>
                        <a:buNone/>
                        <a:tabLst/>
                      </a:pPr>
                      <a:endParaRPr kumimoji="0" lang="en-US" altLang="en-US" sz="2000" b="0" i="0" u="none" strike="noStrike" cap="none" normalizeH="0" baseline="0">
                        <a:ln>
                          <a:noFill/>
                        </a:ln>
                        <a:solidFill>
                          <a:schemeClr val="tx1"/>
                        </a:solidFill>
                        <a:effectLst>
                          <a:outerShdw blurRad="38100" dist="38100" dir="2700000" algn="tl">
                            <a:srgbClr val="000000"/>
                          </a:outerShdw>
                        </a:effectLst>
                        <a:latin typeface="Tahoma" pitchFamily="34" charset="0"/>
                      </a:endParaRPr>
                    </a:p>
                  </a:txBody>
                  <a:tcPr marT="45725" marB="45725" anchor="ctr" horzOverflow="overflow">
                    <a:lnL cap="flat">
                      <a:noFill/>
                    </a:lnL>
                    <a:lnR>
                      <a:noFill/>
                    </a:lnR>
                    <a:lnT>
                      <a:noFill/>
                    </a:lnT>
                    <a:lnB>
                      <a:noFill/>
                    </a:lnB>
                    <a:lnTlToBr>
                      <a:noFill/>
                    </a:lnTlToBr>
                    <a:lnBlToTr>
                      <a:noFill/>
                    </a:lnBlToTr>
                    <a:noFill/>
                  </a:tcPr>
                </a:tc>
                <a:tc>
                  <a:txBody>
                    <a:bodyPr/>
                    <a:lstStyle>
                      <a:lvl1pPr>
                        <a:spcBef>
                          <a:spcPct val="20000"/>
                        </a:spcBef>
                        <a:buClr>
                          <a:schemeClr val="hlink"/>
                        </a:buClr>
                        <a:buSzPct val="80000"/>
                        <a:buFont typeface="Arial" pitchFamily="34" charset="0"/>
                        <a:defRPr sz="2800">
                          <a:solidFill>
                            <a:schemeClr val="tx1"/>
                          </a:solidFill>
                          <a:effectLst>
                            <a:outerShdw blurRad="38100" dist="38100" dir="2700000" algn="tl">
                              <a:srgbClr val="000000"/>
                            </a:outerShdw>
                          </a:effectLst>
                          <a:latin typeface="Tahoma" pitchFamily="34" charset="0"/>
                        </a:defRPr>
                      </a:lvl1pPr>
                      <a:lvl2pPr>
                        <a:spcBef>
                          <a:spcPct val="20000"/>
                        </a:spcBef>
                        <a:buClr>
                          <a:schemeClr val="folHlink"/>
                        </a:buClr>
                        <a:buFont typeface="Wingdings" pitchFamily="2" charset="2"/>
                        <a:defRPr sz="2400">
                          <a:solidFill>
                            <a:schemeClr val="tx1"/>
                          </a:solidFill>
                          <a:effectLst>
                            <a:outerShdw blurRad="38100" dist="38100" dir="2700000" algn="tl">
                              <a:srgbClr val="000000"/>
                            </a:outerShdw>
                          </a:effectLst>
                          <a:latin typeface="Tahoma" pitchFamily="34" charset="0"/>
                        </a:defRPr>
                      </a:lvl2pPr>
                      <a:lvl3pPr>
                        <a:spcBef>
                          <a:spcPct val="20000"/>
                        </a:spcBef>
                        <a:buClr>
                          <a:schemeClr val="hlink"/>
                        </a:buClr>
                        <a:buSzPct val="80000"/>
                        <a:buFont typeface="Arial" pitchFamily="34" charset="0"/>
                        <a:defRPr sz="2000">
                          <a:solidFill>
                            <a:schemeClr val="tx1"/>
                          </a:solidFill>
                          <a:effectLst>
                            <a:outerShdw blurRad="38100" dist="38100" dir="2700000" algn="tl">
                              <a:srgbClr val="000000"/>
                            </a:outerShdw>
                          </a:effectLst>
                          <a:latin typeface="Tahoma" pitchFamily="34" charset="0"/>
                        </a:defRPr>
                      </a:lvl3pPr>
                      <a:lvl4pPr>
                        <a:spcBef>
                          <a:spcPct val="20000"/>
                        </a:spcBef>
                        <a:buClr>
                          <a:schemeClr val="folHlink"/>
                        </a:buClr>
                        <a:buFont typeface="Wingdings" pitchFamily="2" charset="2"/>
                        <a:defRPr>
                          <a:solidFill>
                            <a:schemeClr val="tx1"/>
                          </a:solidFill>
                          <a:effectLst>
                            <a:outerShdw blurRad="38100" dist="38100" dir="2700000" algn="tl">
                              <a:srgbClr val="000000"/>
                            </a:outerShdw>
                          </a:effectLst>
                          <a:latin typeface="Tahoma" pitchFamily="34" charset="0"/>
                        </a:defRPr>
                      </a:lvl4pPr>
                      <a:lvl5pPr>
                        <a:spcBef>
                          <a:spcPct val="20000"/>
                        </a:spcBef>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5pPr>
                      <a:lvl6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6pPr>
                      <a:lvl7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7pPr>
                      <a:lvl8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8pPr>
                      <a:lvl9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2000" b="0" i="1" u="none" strike="noStrike" cap="none" normalizeH="0" baseline="0">
                          <a:ln>
                            <a:noFill/>
                          </a:ln>
                          <a:solidFill>
                            <a:srgbClr val="000000"/>
                          </a:solidFill>
                          <a:effectLst/>
                          <a:latin typeface="Times New Roman" pitchFamily="18" charset="0"/>
                          <a:cs typeface="Times New Roman" pitchFamily="18" charset="0"/>
                        </a:rPr>
                        <a:t>number</a:t>
                      </a:r>
                      <a:endParaRPr kumimoji="0" lang="en-GB" altLang="en-US" sz="2000" b="0" i="0" u="none" strike="noStrike" cap="none" normalizeH="0" baseline="0">
                        <a:ln>
                          <a:noFill/>
                        </a:ln>
                        <a:solidFill>
                          <a:schemeClr val="tx1"/>
                        </a:solidFill>
                        <a:effectLst/>
                        <a:latin typeface="Arial" pitchFamily="34" charset="0"/>
                        <a:cs typeface="Arial" pitchFamily="34" charset="0"/>
                      </a:endParaRPr>
                    </a:p>
                  </a:txBody>
                  <a:tcPr marT="45725" marB="45725" anchor="ctr" horzOverflow="overflow">
                    <a:lnL>
                      <a:noFill/>
                    </a:lnL>
                    <a:lnR>
                      <a:noFill/>
                    </a:lnR>
                    <a:lnT>
                      <a:noFill/>
                    </a:lnT>
                    <a:lnB>
                      <a:noFill/>
                    </a:lnB>
                    <a:lnTlToBr>
                      <a:noFill/>
                    </a:lnTlToBr>
                    <a:lnBlToTr>
                      <a:noFill/>
                    </a:lnBlToTr>
                    <a:noFill/>
                  </a:tcPr>
                </a:tc>
                <a:tc>
                  <a:txBody>
                    <a:bodyPr/>
                    <a:lstStyle>
                      <a:lvl1pPr>
                        <a:spcBef>
                          <a:spcPct val="20000"/>
                        </a:spcBef>
                        <a:buClr>
                          <a:schemeClr val="hlink"/>
                        </a:buClr>
                        <a:buSzPct val="80000"/>
                        <a:buFont typeface="Arial" pitchFamily="34" charset="0"/>
                        <a:defRPr sz="2800">
                          <a:solidFill>
                            <a:schemeClr val="tx1"/>
                          </a:solidFill>
                          <a:effectLst>
                            <a:outerShdw blurRad="38100" dist="38100" dir="2700000" algn="tl">
                              <a:srgbClr val="000000"/>
                            </a:outerShdw>
                          </a:effectLst>
                          <a:latin typeface="Tahoma" pitchFamily="34" charset="0"/>
                        </a:defRPr>
                      </a:lvl1pPr>
                      <a:lvl2pPr>
                        <a:spcBef>
                          <a:spcPct val="20000"/>
                        </a:spcBef>
                        <a:buClr>
                          <a:schemeClr val="folHlink"/>
                        </a:buClr>
                        <a:buFont typeface="Wingdings" pitchFamily="2" charset="2"/>
                        <a:defRPr sz="2400">
                          <a:solidFill>
                            <a:schemeClr val="tx1"/>
                          </a:solidFill>
                          <a:effectLst>
                            <a:outerShdw blurRad="38100" dist="38100" dir="2700000" algn="tl">
                              <a:srgbClr val="000000"/>
                            </a:outerShdw>
                          </a:effectLst>
                          <a:latin typeface="Tahoma" pitchFamily="34" charset="0"/>
                        </a:defRPr>
                      </a:lvl2pPr>
                      <a:lvl3pPr>
                        <a:spcBef>
                          <a:spcPct val="20000"/>
                        </a:spcBef>
                        <a:buClr>
                          <a:schemeClr val="hlink"/>
                        </a:buClr>
                        <a:buSzPct val="80000"/>
                        <a:buFont typeface="Arial" pitchFamily="34" charset="0"/>
                        <a:defRPr sz="2000">
                          <a:solidFill>
                            <a:schemeClr val="tx1"/>
                          </a:solidFill>
                          <a:effectLst>
                            <a:outerShdw blurRad="38100" dist="38100" dir="2700000" algn="tl">
                              <a:srgbClr val="000000"/>
                            </a:outerShdw>
                          </a:effectLst>
                          <a:latin typeface="Tahoma" pitchFamily="34" charset="0"/>
                        </a:defRPr>
                      </a:lvl3pPr>
                      <a:lvl4pPr>
                        <a:spcBef>
                          <a:spcPct val="20000"/>
                        </a:spcBef>
                        <a:buClr>
                          <a:schemeClr val="folHlink"/>
                        </a:buClr>
                        <a:buFont typeface="Wingdings" pitchFamily="2" charset="2"/>
                        <a:defRPr>
                          <a:solidFill>
                            <a:schemeClr val="tx1"/>
                          </a:solidFill>
                          <a:effectLst>
                            <a:outerShdw blurRad="38100" dist="38100" dir="2700000" algn="tl">
                              <a:srgbClr val="000000"/>
                            </a:outerShdw>
                          </a:effectLst>
                          <a:latin typeface="Tahoma" pitchFamily="34" charset="0"/>
                        </a:defRPr>
                      </a:lvl4pPr>
                      <a:lvl5pPr>
                        <a:spcBef>
                          <a:spcPct val="20000"/>
                        </a:spcBef>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5pPr>
                      <a:lvl6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6pPr>
                      <a:lvl7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7pPr>
                      <a:lvl8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8pPr>
                      <a:lvl9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2000" b="0" i="1" u="none" strike="noStrike" cap="none" normalizeH="0" baseline="0">
                          <a:ln>
                            <a:noFill/>
                          </a:ln>
                          <a:solidFill>
                            <a:srgbClr val="000000"/>
                          </a:solidFill>
                          <a:effectLst/>
                          <a:latin typeface="Times New Roman" pitchFamily="18" charset="0"/>
                          <a:cs typeface="Times New Roman" pitchFamily="18" charset="0"/>
                        </a:rPr>
                        <a:t>males</a:t>
                      </a:r>
                      <a:endParaRPr kumimoji="0" lang="en-GB" altLang="en-US" sz="2000" b="0" i="0" u="none" strike="noStrike" cap="none" normalizeH="0" baseline="0">
                        <a:ln>
                          <a:noFill/>
                        </a:ln>
                        <a:solidFill>
                          <a:schemeClr val="tx1"/>
                        </a:solidFill>
                        <a:effectLst/>
                        <a:latin typeface="Arial" pitchFamily="34" charset="0"/>
                        <a:cs typeface="Arial" pitchFamily="34" charset="0"/>
                      </a:endParaRPr>
                    </a:p>
                  </a:txBody>
                  <a:tcPr marT="45725" marB="45725" anchor="ctr" horzOverflow="overflow">
                    <a:lnL>
                      <a:noFill/>
                    </a:lnL>
                    <a:lnR>
                      <a:noFill/>
                    </a:lnR>
                    <a:lnT>
                      <a:noFill/>
                    </a:lnT>
                    <a:lnB>
                      <a:noFill/>
                    </a:lnB>
                    <a:lnTlToBr>
                      <a:noFill/>
                    </a:lnTlToBr>
                    <a:lnBlToTr>
                      <a:noFill/>
                    </a:lnBlToTr>
                    <a:noFill/>
                  </a:tcPr>
                </a:tc>
                <a:tc>
                  <a:txBody>
                    <a:bodyPr/>
                    <a:lstStyle>
                      <a:lvl1pPr>
                        <a:spcBef>
                          <a:spcPct val="20000"/>
                        </a:spcBef>
                        <a:buClr>
                          <a:schemeClr val="hlink"/>
                        </a:buClr>
                        <a:buSzPct val="80000"/>
                        <a:buFont typeface="Arial" pitchFamily="34" charset="0"/>
                        <a:defRPr sz="2800">
                          <a:solidFill>
                            <a:schemeClr val="tx1"/>
                          </a:solidFill>
                          <a:effectLst>
                            <a:outerShdw blurRad="38100" dist="38100" dir="2700000" algn="tl">
                              <a:srgbClr val="000000"/>
                            </a:outerShdw>
                          </a:effectLst>
                          <a:latin typeface="Tahoma" pitchFamily="34" charset="0"/>
                        </a:defRPr>
                      </a:lvl1pPr>
                      <a:lvl2pPr>
                        <a:spcBef>
                          <a:spcPct val="20000"/>
                        </a:spcBef>
                        <a:buClr>
                          <a:schemeClr val="folHlink"/>
                        </a:buClr>
                        <a:buFont typeface="Wingdings" pitchFamily="2" charset="2"/>
                        <a:defRPr sz="2400">
                          <a:solidFill>
                            <a:schemeClr val="tx1"/>
                          </a:solidFill>
                          <a:effectLst>
                            <a:outerShdw blurRad="38100" dist="38100" dir="2700000" algn="tl">
                              <a:srgbClr val="000000"/>
                            </a:outerShdw>
                          </a:effectLst>
                          <a:latin typeface="Tahoma" pitchFamily="34" charset="0"/>
                        </a:defRPr>
                      </a:lvl2pPr>
                      <a:lvl3pPr>
                        <a:spcBef>
                          <a:spcPct val="20000"/>
                        </a:spcBef>
                        <a:buClr>
                          <a:schemeClr val="hlink"/>
                        </a:buClr>
                        <a:buSzPct val="80000"/>
                        <a:buFont typeface="Arial" pitchFamily="34" charset="0"/>
                        <a:defRPr sz="2000">
                          <a:solidFill>
                            <a:schemeClr val="tx1"/>
                          </a:solidFill>
                          <a:effectLst>
                            <a:outerShdw blurRad="38100" dist="38100" dir="2700000" algn="tl">
                              <a:srgbClr val="000000"/>
                            </a:outerShdw>
                          </a:effectLst>
                          <a:latin typeface="Tahoma" pitchFamily="34" charset="0"/>
                        </a:defRPr>
                      </a:lvl3pPr>
                      <a:lvl4pPr>
                        <a:spcBef>
                          <a:spcPct val="20000"/>
                        </a:spcBef>
                        <a:buClr>
                          <a:schemeClr val="folHlink"/>
                        </a:buClr>
                        <a:buFont typeface="Wingdings" pitchFamily="2" charset="2"/>
                        <a:defRPr>
                          <a:solidFill>
                            <a:schemeClr val="tx1"/>
                          </a:solidFill>
                          <a:effectLst>
                            <a:outerShdw blurRad="38100" dist="38100" dir="2700000" algn="tl">
                              <a:srgbClr val="000000"/>
                            </a:outerShdw>
                          </a:effectLst>
                          <a:latin typeface="Tahoma" pitchFamily="34" charset="0"/>
                        </a:defRPr>
                      </a:lvl4pPr>
                      <a:lvl5pPr>
                        <a:spcBef>
                          <a:spcPct val="20000"/>
                        </a:spcBef>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5pPr>
                      <a:lvl6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6pPr>
                      <a:lvl7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7pPr>
                      <a:lvl8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8pPr>
                      <a:lvl9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2000" b="0" i="1" u="none" strike="noStrike" cap="none" normalizeH="0" baseline="0">
                          <a:ln>
                            <a:noFill/>
                          </a:ln>
                          <a:solidFill>
                            <a:srgbClr val="000000"/>
                          </a:solidFill>
                          <a:effectLst/>
                          <a:latin typeface="Times New Roman" pitchFamily="18" charset="0"/>
                          <a:cs typeface="Times New Roman" pitchFamily="18" charset="0"/>
                        </a:rPr>
                        <a:t>number</a:t>
                      </a:r>
                      <a:endParaRPr kumimoji="0" lang="en-GB" altLang="en-US" sz="2000" b="0" i="0" u="none" strike="noStrike" cap="none" normalizeH="0" baseline="0">
                        <a:ln>
                          <a:noFill/>
                        </a:ln>
                        <a:solidFill>
                          <a:schemeClr val="tx1"/>
                        </a:solidFill>
                        <a:effectLst/>
                        <a:latin typeface="Arial" pitchFamily="34" charset="0"/>
                        <a:cs typeface="Arial" pitchFamily="34" charset="0"/>
                      </a:endParaRPr>
                    </a:p>
                  </a:txBody>
                  <a:tcPr marT="45725" marB="45725" anchor="ctr" horzOverflow="overflow">
                    <a:lnL>
                      <a:noFill/>
                    </a:lnL>
                    <a:lnR>
                      <a:noFill/>
                    </a:lnR>
                    <a:lnT>
                      <a:noFill/>
                    </a:lnT>
                    <a:lnB>
                      <a:noFill/>
                    </a:lnB>
                    <a:lnTlToBr>
                      <a:noFill/>
                    </a:lnTlToBr>
                    <a:lnBlToTr>
                      <a:noFill/>
                    </a:lnBlToTr>
                    <a:noFill/>
                  </a:tcPr>
                </a:tc>
                <a:tc>
                  <a:txBody>
                    <a:bodyPr/>
                    <a:lstStyle>
                      <a:lvl1pPr>
                        <a:spcBef>
                          <a:spcPct val="20000"/>
                        </a:spcBef>
                        <a:buClr>
                          <a:schemeClr val="hlink"/>
                        </a:buClr>
                        <a:buSzPct val="80000"/>
                        <a:buFont typeface="Arial" pitchFamily="34" charset="0"/>
                        <a:defRPr sz="2800">
                          <a:solidFill>
                            <a:schemeClr val="tx1"/>
                          </a:solidFill>
                          <a:effectLst>
                            <a:outerShdw blurRad="38100" dist="38100" dir="2700000" algn="tl">
                              <a:srgbClr val="000000"/>
                            </a:outerShdw>
                          </a:effectLst>
                          <a:latin typeface="Tahoma" pitchFamily="34" charset="0"/>
                        </a:defRPr>
                      </a:lvl1pPr>
                      <a:lvl2pPr>
                        <a:spcBef>
                          <a:spcPct val="20000"/>
                        </a:spcBef>
                        <a:buClr>
                          <a:schemeClr val="folHlink"/>
                        </a:buClr>
                        <a:buFont typeface="Wingdings" pitchFamily="2" charset="2"/>
                        <a:defRPr sz="2400">
                          <a:solidFill>
                            <a:schemeClr val="tx1"/>
                          </a:solidFill>
                          <a:effectLst>
                            <a:outerShdw blurRad="38100" dist="38100" dir="2700000" algn="tl">
                              <a:srgbClr val="000000"/>
                            </a:outerShdw>
                          </a:effectLst>
                          <a:latin typeface="Tahoma" pitchFamily="34" charset="0"/>
                        </a:defRPr>
                      </a:lvl2pPr>
                      <a:lvl3pPr>
                        <a:spcBef>
                          <a:spcPct val="20000"/>
                        </a:spcBef>
                        <a:buClr>
                          <a:schemeClr val="hlink"/>
                        </a:buClr>
                        <a:buSzPct val="80000"/>
                        <a:buFont typeface="Arial" pitchFamily="34" charset="0"/>
                        <a:defRPr sz="2000">
                          <a:solidFill>
                            <a:schemeClr val="tx1"/>
                          </a:solidFill>
                          <a:effectLst>
                            <a:outerShdw blurRad="38100" dist="38100" dir="2700000" algn="tl">
                              <a:srgbClr val="000000"/>
                            </a:outerShdw>
                          </a:effectLst>
                          <a:latin typeface="Tahoma" pitchFamily="34" charset="0"/>
                        </a:defRPr>
                      </a:lvl3pPr>
                      <a:lvl4pPr>
                        <a:spcBef>
                          <a:spcPct val="20000"/>
                        </a:spcBef>
                        <a:buClr>
                          <a:schemeClr val="folHlink"/>
                        </a:buClr>
                        <a:buFont typeface="Wingdings" pitchFamily="2" charset="2"/>
                        <a:defRPr>
                          <a:solidFill>
                            <a:schemeClr val="tx1"/>
                          </a:solidFill>
                          <a:effectLst>
                            <a:outerShdw blurRad="38100" dist="38100" dir="2700000" algn="tl">
                              <a:srgbClr val="000000"/>
                            </a:outerShdw>
                          </a:effectLst>
                          <a:latin typeface="Tahoma" pitchFamily="34" charset="0"/>
                        </a:defRPr>
                      </a:lvl4pPr>
                      <a:lvl5pPr>
                        <a:spcBef>
                          <a:spcPct val="20000"/>
                        </a:spcBef>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5pPr>
                      <a:lvl6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6pPr>
                      <a:lvl7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7pPr>
                      <a:lvl8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8pPr>
                      <a:lvl9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2000" b="0" i="1" u="none" strike="noStrike" cap="none" normalizeH="0" baseline="0">
                          <a:ln>
                            <a:noFill/>
                          </a:ln>
                          <a:solidFill>
                            <a:srgbClr val="000000"/>
                          </a:solidFill>
                          <a:effectLst/>
                          <a:latin typeface="Times New Roman" pitchFamily="18" charset="0"/>
                          <a:cs typeface="Times New Roman" pitchFamily="18" charset="0"/>
                        </a:rPr>
                        <a:t>females</a:t>
                      </a:r>
                      <a:endParaRPr kumimoji="0" lang="en-GB" altLang="en-US" sz="2000" b="0" i="0" u="none" strike="noStrike" cap="none" normalizeH="0" baseline="0">
                        <a:ln>
                          <a:noFill/>
                        </a:ln>
                        <a:solidFill>
                          <a:schemeClr val="tx1"/>
                        </a:solidFill>
                        <a:effectLst/>
                        <a:latin typeface="Arial" pitchFamily="34" charset="0"/>
                        <a:cs typeface="Arial" pitchFamily="34" charset="0"/>
                      </a:endParaRPr>
                    </a:p>
                  </a:txBody>
                  <a:tcPr marT="45725" marB="45725" anchor="ctr" horzOverflow="overflow">
                    <a:lnL>
                      <a:noFill/>
                    </a:lnL>
                    <a:lnR cap="flat">
                      <a:noFill/>
                    </a:lnR>
                    <a:lnT>
                      <a:noFill/>
                    </a:lnT>
                    <a:lnB>
                      <a:noFill/>
                    </a:lnB>
                    <a:lnTlToBr>
                      <a:noFill/>
                    </a:lnTlToBr>
                    <a:lnBlToTr>
                      <a:noFill/>
                    </a:lnBlToTr>
                    <a:noFill/>
                  </a:tcPr>
                </a:tc>
                <a:extLst>
                  <a:ext uri="{0D108BD9-81ED-4DB2-BD59-A6C34878D82A}">
                    <a16:rowId xmlns:a16="http://schemas.microsoft.com/office/drawing/2014/main" val="10001"/>
                  </a:ext>
                </a:extLst>
              </a:tr>
              <a:tr h="396280">
                <a:tc>
                  <a:txBody>
                    <a:bodyPr/>
                    <a:lstStyle>
                      <a:lvl1pPr>
                        <a:spcBef>
                          <a:spcPct val="20000"/>
                        </a:spcBef>
                        <a:buClr>
                          <a:schemeClr val="hlink"/>
                        </a:buClr>
                        <a:buSzPct val="80000"/>
                        <a:buFont typeface="Arial" pitchFamily="34" charset="0"/>
                        <a:defRPr sz="2800">
                          <a:solidFill>
                            <a:schemeClr val="tx1"/>
                          </a:solidFill>
                          <a:effectLst>
                            <a:outerShdw blurRad="38100" dist="38100" dir="2700000" algn="tl">
                              <a:srgbClr val="000000"/>
                            </a:outerShdw>
                          </a:effectLst>
                          <a:latin typeface="Tahoma" pitchFamily="34" charset="0"/>
                        </a:defRPr>
                      </a:lvl1pPr>
                      <a:lvl2pPr>
                        <a:spcBef>
                          <a:spcPct val="20000"/>
                        </a:spcBef>
                        <a:buClr>
                          <a:schemeClr val="folHlink"/>
                        </a:buClr>
                        <a:buFont typeface="Wingdings" pitchFamily="2" charset="2"/>
                        <a:defRPr sz="2400">
                          <a:solidFill>
                            <a:schemeClr val="tx1"/>
                          </a:solidFill>
                          <a:effectLst>
                            <a:outerShdw blurRad="38100" dist="38100" dir="2700000" algn="tl">
                              <a:srgbClr val="000000"/>
                            </a:outerShdw>
                          </a:effectLst>
                          <a:latin typeface="Tahoma" pitchFamily="34" charset="0"/>
                        </a:defRPr>
                      </a:lvl2pPr>
                      <a:lvl3pPr>
                        <a:spcBef>
                          <a:spcPct val="20000"/>
                        </a:spcBef>
                        <a:buClr>
                          <a:schemeClr val="hlink"/>
                        </a:buClr>
                        <a:buSzPct val="80000"/>
                        <a:buFont typeface="Arial" pitchFamily="34" charset="0"/>
                        <a:defRPr sz="2000">
                          <a:solidFill>
                            <a:schemeClr val="tx1"/>
                          </a:solidFill>
                          <a:effectLst>
                            <a:outerShdw blurRad="38100" dist="38100" dir="2700000" algn="tl">
                              <a:srgbClr val="000000"/>
                            </a:outerShdw>
                          </a:effectLst>
                          <a:latin typeface="Tahoma" pitchFamily="34" charset="0"/>
                        </a:defRPr>
                      </a:lvl3pPr>
                      <a:lvl4pPr>
                        <a:spcBef>
                          <a:spcPct val="20000"/>
                        </a:spcBef>
                        <a:buClr>
                          <a:schemeClr val="folHlink"/>
                        </a:buClr>
                        <a:buFont typeface="Wingdings" pitchFamily="2" charset="2"/>
                        <a:defRPr>
                          <a:solidFill>
                            <a:schemeClr val="tx1"/>
                          </a:solidFill>
                          <a:effectLst>
                            <a:outerShdw blurRad="38100" dist="38100" dir="2700000" algn="tl">
                              <a:srgbClr val="000000"/>
                            </a:outerShdw>
                          </a:effectLst>
                          <a:latin typeface="Tahoma" pitchFamily="34" charset="0"/>
                        </a:defRPr>
                      </a:lvl4pPr>
                      <a:lvl5pPr>
                        <a:spcBef>
                          <a:spcPct val="20000"/>
                        </a:spcBef>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5pPr>
                      <a:lvl6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6pPr>
                      <a:lvl7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7pPr>
                      <a:lvl8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8pPr>
                      <a:lvl9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altLang="en-US" sz="2000" b="0" i="0" u="none" strike="noStrike" cap="none" normalizeH="0" baseline="0">
                          <a:ln>
                            <a:noFill/>
                          </a:ln>
                          <a:solidFill>
                            <a:srgbClr val="000000"/>
                          </a:solidFill>
                          <a:effectLst/>
                          <a:latin typeface="Times New Roman" pitchFamily="18" charset="0"/>
                          <a:cs typeface="Times New Roman" pitchFamily="18" charset="0"/>
                        </a:rPr>
                        <a:t>Carms.</a:t>
                      </a:r>
                      <a:endParaRPr kumimoji="0" lang="en-GB" altLang="en-US" sz="2000" b="0" i="0" u="none" strike="noStrike" cap="none" normalizeH="0" baseline="0">
                        <a:ln>
                          <a:noFill/>
                        </a:ln>
                        <a:solidFill>
                          <a:schemeClr val="tx1"/>
                        </a:solidFill>
                        <a:effectLst/>
                        <a:latin typeface="Arial" pitchFamily="34" charset="0"/>
                        <a:cs typeface="Arial" pitchFamily="34" charset="0"/>
                      </a:endParaRPr>
                    </a:p>
                  </a:txBody>
                  <a:tcPr marT="45725" marB="45725" anchor="ctr" horzOverflow="overflow">
                    <a:lnL cap="flat">
                      <a:noFill/>
                    </a:lnL>
                    <a:lnR>
                      <a:noFill/>
                    </a:lnR>
                    <a:lnT>
                      <a:noFill/>
                    </a:lnT>
                    <a:lnB>
                      <a:noFill/>
                    </a:lnB>
                    <a:lnTlToBr>
                      <a:noFill/>
                    </a:lnTlToBr>
                    <a:lnBlToTr>
                      <a:noFill/>
                    </a:lnBlToTr>
                    <a:noFill/>
                  </a:tcPr>
                </a:tc>
                <a:tc>
                  <a:txBody>
                    <a:bodyPr/>
                    <a:lstStyle>
                      <a:lvl1pPr>
                        <a:spcBef>
                          <a:spcPct val="20000"/>
                        </a:spcBef>
                        <a:buClr>
                          <a:schemeClr val="hlink"/>
                        </a:buClr>
                        <a:buSzPct val="80000"/>
                        <a:buFont typeface="Arial" pitchFamily="34" charset="0"/>
                        <a:defRPr sz="2800">
                          <a:solidFill>
                            <a:schemeClr val="tx1"/>
                          </a:solidFill>
                          <a:effectLst>
                            <a:outerShdw blurRad="38100" dist="38100" dir="2700000" algn="tl">
                              <a:srgbClr val="000000"/>
                            </a:outerShdw>
                          </a:effectLst>
                          <a:latin typeface="Tahoma" pitchFamily="34" charset="0"/>
                        </a:defRPr>
                      </a:lvl1pPr>
                      <a:lvl2pPr>
                        <a:spcBef>
                          <a:spcPct val="20000"/>
                        </a:spcBef>
                        <a:buClr>
                          <a:schemeClr val="folHlink"/>
                        </a:buClr>
                        <a:buFont typeface="Wingdings" pitchFamily="2" charset="2"/>
                        <a:defRPr sz="2400">
                          <a:solidFill>
                            <a:schemeClr val="tx1"/>
                          </a:solidFill>
                          <a:effectLst>
                            <a:outerShdw blurRad="38100" dist="38100" dir="2700000" algn="tl">
                              <a:srgbClr val="000000"/>
                            </a:outerShdw>
                          </a:effectLst>
                          <a:latin typeface="Tahoma" pitchFamily="34" charset="0"/>
                        </a:defRPr>
                      </a:lvl2pPr>
                      <a:lvl3pPr>
                        <a:spcBef>
                          <a:spcPct val="20000"/>
                        </a:spcBef>
                        <a:buClr>
                          <a:schemeClr val="hlink"/>
                        </a:buClr>
                        <a:buSzPct val="80000"/>
                        <a:buFont typeface="Arial" pitchFamily="34" charset="0"/>
                        <a:defRPr sz="2000">
                          <a:solidFill>
                            <a:schemeClr val="tx1"/>
                          </a:solidFill>
                          <a:effectLst>
                            <a:outerShdw blurRad="38100" dist="38100" dir="2700000" algn="tl">
                              <a:srgbClr val="000000"/>
                            </a:outerShdw>
                          </a:effectLst>
                          <a:latin typeface="Tahoma" pitchFamily="34" charset="0"/>
                        </a:defRPr>
                      </a:lvl3pPr>
                      <a:lvl4pPr>
                        <a:spcBef>
                          <a:spcPct val="20000"/>
                        </a:spcBef>
                        <a:buClr>
                          <a:schemeClr val="folHlink"/>
                        </a:buClr>
                        <a:buFont typeface="Wingdings" pitchFamily="2" charset="2"/>
                        <a:defRPr>
                          <a:solidFill>
                            <a:schemeClr val="tx1"/>
                          </a:solidFill>
                          <a:effectLst>
                            <a:outerShdw blurRad="38100" dist="38100" dir="2700000" algn="tl">
                              <a:srgbClr val="000000"/>
                            </a:outerShdw>
                          </a:effectLst>
                          <a:latin typeface="Tahoma" pitchFamily="34" charset="0"/>
                        </a:defRPr>
                      </a:lvl4pPr>
                      <a:lvl5pPr>
                        <a:spcBef>
                          <a:spcPct val="20000"/>
                        </a:spcBef>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5pPr>
                      <a:lvl6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6pPr>
                      <a:lvl7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7pPr>
                      <a:lvl8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8pPr>
                      <a:lvl9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2000" b="0" i="0" u="none" strike="noStrike" cap="none" normalizeH="0" baseline="0">
                          <a:ln>
                            <a:noFill/>
                          </a:ln>
                          <a:solidFill>
                            <a:srgbClr val="000000"/>
                          </a:solidFill>
                          <a:effectLst/>
                          <a:latin typeface="Times New Roman" pitchFamily="18" charset="0"/>
                          <a:cs typeface="Times New Roman" pitchFamily="18" charset="0"/>
                        </a:rPr>
                        <a:t>155</a:t>
                      </a:r>
                      <a:endParaRPr kumimoji="0" lang="en-GB" altLang="en-US" sz="2000" b="0" i="0" u="none" strike="noStrike" cap="none" normalizeH="0" baseline="0">
                        <a:ln>
                          <a:noFill/>
                        </a:ln>
                        <a:solidFill>
                          <a:schemeClr val="tx1"/>
                        </a:solidFill>
                        <a:effectLst/>
                        <a:latin typeface="Arial" pitchFamily="34" charset="0"/>
                        <a:cs typeface="Arial" pitchFamily="34" charset="0"/>
                      </a:endParaRPr>
                    </a:p>
                  </a:txBody>
                  <a:tcPr marT="45725" marB="45725" anchor="ctr" horzOverflow="overflow">
                    <a:lnL>
                      <a:noFill/>
                    </a:lnL>
                    <a:lnR>
                      <a:noFill/>
                    </a:lnR>
                    <a:lnT>
                      <a:noFill/>
                    </a:lnT>
                    <a:lnB>
                      <a:noFill/>
                    </a:lnB>
                    <a:lnTlToBr>
                      <a:noFill/>
                    </a:lnTlToBr>
                    <a:lnBlToTr>
                      <a:noFill/>
                    </a:lnBlToTr>
                    <a:noFill/>
                  </a:tcPr>
                </a:tc>
                <a:tc>
                  <a:txBody>
                    <a:bodyPr/>
                    <a:lstStyle>
                      <a:lvl1pPr>
                        <a:spcBef>
                          <a:spcPct val="20000"/>
                        </a:spcBef>
                        <a:buClr>
                          <a:schemeClr val="hlink"/>
                        </a:buClr>
                        <a:buSzPct val="80000"/>
                        <a:buFont typeface="Arial" pitchFamily="34" charset="0"/>
                        <a:defRPr sz="2800">
                          <a:solidFill>
                            <a:schemeClr val="tx1"/>
                          </a:solidFill>
                          <a:effectLst>
                            <a:outerShdw blurRad="38100" dist="38100" dir="2700000" algn="tl">
                              <a:srgbClr val="000000"/>
                            </a:outerShdw>
                          </a:effectLst>
                          <a:latin typeface="Tahoma" pitchFamily="34" charset="0"/>
                        </a:defRPr>
                      </a:lvl1pPr>
                      <a:lvl2pPr>
                        <a:spcBef>
                          <a:spcPct val="20000"/>
                        </a:spcBef>
                        <a:buClr>
                          <a:schemeClr val="folHlink"/>
                        </a:buClr>
                        <a:buFont typeface="Wingdings" pitchFamily="2" charset="2"/>
                        <a:defRPr sz="2400">
                          <a:solidFill>
                            <a:schemeClr val="tx1"/>
                          </a:solidFill>
                          <a:effectLst>
                            <a:outerShdw blurRad="38100" dist="38100" dir="2700000" algn="tl">
                              <a:srgbClr val="000000"/>
                            </a:outerShdw>
                          </a:effectLst>
                          <a:latin typeface="Tahoma" pitchFamily="34" charset="0"/>
                        </a:defRPr>
                      </a:lvl2pPr>
                      <a:lvl3pPr>
                        <a:spcBef>
                          <a:spcPct val="20000"/>
                        </a:spcBef>
                        <a:buClr>
                          <a:schemeClr val="hlink"/>
                        </a:buClr>
                        <a:buSzPct val="80000"/>
                        <a:buFont typeface="Arial" pitchFamily="34" charset="0"/>
                        <a:defRPr sz="2000">
                          <a:solidFill>
                            <a:schemeClr val="tx1"/>
                          </a:solidFill>
                          <a:effectLst>
                            <a:outerShdw blurRad="38100" dist="38100" dir="2700000" algn="tl">
                              <a:srgbClr val="000000"/>
                            </a:outerShdw>
                          </a:effectLst>
                          <a:latin typeface="Tahoma" pitchFamily="34" charset="0"/>
                        </a:defRPr>
                      </a:lvl3pPr>
                      <a:lvl4pPr>
                        <a:spcBef>
                          <a:spcPct val="20000"/>
                        </a:spcBef>
                        <a:buClr>
                          <a:schemeClr val="folHlink"/>
                        </a:buClr>
                        <a:buFont typeface="Wingdings" pitchFamily="2" charset="2"/>
                        <a:defRPr>
                          <a:solidFill>
                            <a:schemeClr val="tx1"/>
                          </a:solidFill>
                          <a:effectLst>
                            <a:outerShdw blurRad="38100" dist="38100" dir="2700000" algn="tl">
                              <a:srgbClr val="000000"/>
                            </a:outerShdw>
                          </a:effectLst>
                          <a:latin typeface="Tahoma" pitchFamily="34" charset="0"/>
                        </a:defRPr>
                      </a:lvl4pPr>
                      <a:lvl5pPr>
                        <a:spcBef>
                          <a:spcPct val="20000"/>
                        </a:spcBef>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5pPr>
                      <a:lvl6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6pPr>
                      <a:lvl7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7pPr>
                      <a:lvl8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8pPr>
                      <a:lvl9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2000" b="0" i="0" u="none" strike="noStrike" cap="none" normalizeH="0" baseline="0">
                          <a:ln>
                            <a:noFill/>
                          </a:ln>
                          <a:solidFill>
                            <a:srgbClr val="000000"/>
                          </a:solidFill>
                          <a:effectLst/>
                          <a:latin typeface="Times New Roman" pitchFamily="18" charset="0"/>
                          <a:cs typeface="Times New Roman" pitchFamily="18" charset="0"/>
                        </a:rPr>
                        <a:t>62</a:t>
                      </a:r>
                      <a:endParaRPr kumimoji="0" lang="en-GB" altLang="en-US" sz="2000" b="0" i="0" u="none" strike="noStrike" cap="none" normalizeH="0" baseline="0">
                        <a:ln>
                          <a:noFill/>
                        </a:ln>
                        <a:solidFill>
                          <a:schemeClr val="tx1"/>
                        </a:solidFill>
                        <a:effectLst/>
                        <a:latin typeface="Arial" pitchFamily="34" charset="0"/>
                        <a:cs typeface="Arial" pitchFamily="34" charset="0"/>
                      </a:endParaRPr>
                    </a:p>
                  </a:txBody>
                  <a:tcPr marT="45725" marB="45725" anchor="ctr" horzOverflow="overflow">
                    <a:lnL>
                      <a:noFill/>
                    </a:lnL>
                    <a:lnR>
                      <a:noFill/>
                    </a:lnR>
                    <a:lnT>
                      <a:noFill/>
                    </a:lnT>
                    <a:lnB>
                      <a:noFill/>
                    </a:lnB>
                    <a:lnTlToBr>
                      <a:noFill/>
                    </a:lnTlToBr>
                    <a:lnBlToTr>
                      <a:noFill/>
                    </a:lnBlToTr>
                    <a:noFill/>
                  </a:tcPr>
                </a:tc>
                <a:tc>
                  <a:txBody>
                    <a:bodyPr/>
                    <a:lstStyle>
                      <a:lvl1pPr>
                        <a:spcBef>
                          <a:spcPct val="20000"/>
                        </a:spcBef>
                        <a:buClr>
                          <a:schemeClr val="hlink"/>
                        </a:buClr>
                        <a:buSzPct val="80000"/>
                        <a:buFont typeface="Arial" pitchFamily="34" charset="0"/>
                        <a:defRPr sz="2800">
                          <a:solidFill>
                            <a:schemeClr val="tx1"/>
                          </a:solidFill>
                          <a:effectLst>
                            <a:outerShdw blurRad="38100" dist="38100" dir="2700000" algn="tl">
                              <a:srgbClr val="000000"/>
                            </a:outerShdw>
                          </a:effectLst>
                          <a:latin typeface="Tahoma" pitchFamily="34" charset="0"/>
                        </a:defRPr>
                      </a:lvl1pPr>
                      <a:lvl2pPr>
                        <a:spcBef>
                          <a:spcPct val="20000"/>
                        </a:spcBef>
                        <a:buClr>
                          <a:schemeClr val="folHlink"/>
                        </a:buClr>
                        <a:buFont typeface="Wingdings" pitchFamily="2" charset="2"/>
                        <a:defRPr sz="2400">
                          <a:solidFill>
                            <a:schemeClr val="tx1"/>
                          </a:solidFill>
                          <a:effectLst>
                            <a:outerShdw blurRad="38100" dist="38100" dir="2700000" algn="tl">
                              <a:srgbClr val="000000"/>
                            </a:outerShdw>
                          </a:effectLst>
                          <a:latin typeface="Tahoma" pitchFamily="34" charset="0"/>
                        </a:defRPr>
                      </a:lvl2pPr>
                      <a:lvl3pPr>
                        <a:spcBef>
                          <a:spcPct val="20000"/>
                        </a:spcBef>
                        <a:buClr>
                          <a:schemeClr val="hlink"/>
                        </a:buClr>
                        <a:buSzPct val="80000"/>
                        <a:buFont typeface="Arial" pitchFamily="34" charset="0"/>
                        <a:defRPr sz="2000">
                          <a:solidFill>
                            <a:schemeClr val="tx1"/>
                          </a:solidFill>
                          <a:effectLst>
                            <a:outerShdw blurRad="38100" dist="38100" dir="2700000" algn="tl">
                              <a:srgbClr val="000000"/>
                            </a:outerShdw>
                          </a:effectLst>
                          <a:latin typeface="Tahoma" pitchFamily="34" charset="0"/>
                        </a:defRPr>
                      </a:lvl3pPr>
                      <a:lvl4pPr>
                        <a:spcBef>
                          <a:spcPct val="20000"/>
                        </a:spcBef>
                        <a:buClr>
                          <a:schemeClr val="folHlink"/>
                        </a:buClr>
                        <a:buFont typeface="Wingdings" pitchFamily="2" charset="2"/>
                        <a:defRPr>
                          <a:solidFill>
                            <a:schemeClr val="tx1"/>
                          </a:solidFill>
                          <a:effectLst>
                            <a:outerShdw blurRad="38100" dist="38100" dir="2700000" algn="tl">
                              <a:srgbClr val="000000"/>
                            </a:outerShdw>
                          </a:effectLst>
                          <a:latin typeface="Tahoma" pitchFamily="34" charset="0"/>
                        </a:defRPr>
                      </a:lvl4pPr>
                      <a:lvl5pPr>
                        <a:spcBef>
                          <a:spcPct val="20000"/>
                        </a:spcBef>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5pPr>
                      <a:lvl6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6pPr>
                      <a:lvl7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7pPr>
                      <a:lvl8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8pPr>
                      <a:lvl9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2000" b="0" i="0" u="none" strike="noStrike" cap="none" normalizeH="0" baseline="0">
                          <a:ln>
                            <a:noFill/>
                          </a:ln>
                          <a:solidFill>
                            <a:srgbClr val="000000"/>
                          </a:solidFill>
                          <a:effectLst/>
                          <a:latin typeface="Times New Roman" pitchFamily="18" charset="0"/>
                          <a:cs typeface="Times New Roman" pitchFamily="18" charset="0"/>
                        </a:rPr>
                        <a:t>29</a:t>
                      </a:r>
                      <a:endParaRPr kumimoji="0" lang="en-GB" altLang="en-US" sz="2000" b="0" i="0" u="none" strike="noStrike" cap="none" normalizeH="0" baseline="0">
                        <a:ln>
                          <a:noFill/>
                        </a:ln>
                        <a:solidFill>
                          <a:schemeClr val="tx1"/>
                        </a:solidFill>
                        <a:effectLst/>
                        <a:latin typeface="Arial" pitchFamily="34" charset="0"/>
                        <a:cs typeface="Arial" pitchFamily="34" charset="0"/>
                      </a:endParaRPr>
                    </a:p>
                  </a:txBody>
                  <a:tcPr marT="45725" marB="45725" anchor="ctr" horzOverflow="overflow">
                    <a:lnL>
                      <a:noFill/>
                    </a:lnL>
                    <a:lnR>
                      <a:noFill/>
                    </a:lnR>
                    <a:lnT>
                      <a:noFill/>
                    </a:lnT>
                    <a:lnB>
                      <a:noFill/>
                    </a:lnB>
                    <a:lnTlToBr>
                      <a:noFill/>
                    </a:lnTlToBr>
                    <a:lnBlToTr>
                      <a:noFill/>
                    </a:lnBlToTr>
                    <a:noFill/>
                  </a:tcPr>
                </a:tc>
                <a:tc>
                  <a:txBody>
                    <a:bodyPr/>
                    <a:lstStyle>
                      <a:lvl1pPr>
                        <a:spcBef>
                          <a:spcPct val="20000"/>
                        </a:spcBef>
                        <a:buClr>
                          <a:schemeClr val="hlink"/>
                        </a:buClr>
                        <a:buSzPct val="80000"/>
                        <a:buFont typeface="Arial" pitchFamily="34" charset="0"/>
                        <a:defRPr sz="2800">
                          <a:solidFill>
                            <a:schemeClr val="tx1"/>
                          </a:solidFill>
                          <a:effectLst>
                            <a:outerShdw blurRad="38100" dist="38100" dir="2700000" algn="tl">
                              <a:srgbClr val="000000"/>
                            </a:outerShdw>
                          </a:effectLst>
                          <a:latin typeface="Tahoma" pitchFamily="34" charset="0"/>
                        </a:defRPr>
                      </a:lvl1pPr>
                      <a:lvl2pPr>
                        <a:spcBef>
                          <a:spcPct val="20000"/>
                        </a:spcBef>
                        <a:buClr>
                          <a:schemeClr val="folHlink"/>
                        </a:buClr>
                        <a:buFont typeface="Wingdings" pitchFamily="2" charset="2"/>
                        <a:defRPr sz="2400">
                          <a:solidFill>
                            <a:schemeClr val="tx1"/>
                          </a:solidFill>
                          <a:effectLst>
                            <a:outerShdw blurRad="38100" dist="38100" dir="2700000" algn="tl">
                              <a:srgbClr val="000000"/>
                            </a:outerShdw>
                          </a:effectLst>
                          <a:latin typeface="Tahoma" pitchFamily="34" charset="0"/>
                        </a:defRPr>
                      </a:lvl2pPr>
                      <a:lvl3pPr>
                        <a:spcBef>
                          <a:spcPct val="20000"/>
                        </a:spcBef>
                        <a:buClr>
                          <a:schemeClr val="hlink"/>
                        </a:buClr>
                        <a:buSzPct val="80000"/>
                        <a:buFont typeface="Arial" pitchFamily="34" charset="0"/>
                        <a:defRPr sz="2000">
                          <a:solidFill>
                            <a:schemeClr val="tx1"/>
                          </a:solidFill>
                          <a:effectLst>
                            <a:outerShdw blurRad="38100" dist="38100" dir="2700000" algn="tl">
                              <a:srgbClr val="000000"/>
                            </a:outerShdw>
                          </a:effectLst>
                          <a:latin typeface="Tahoma" pitchFamily="34" charset="0"/>
                        </a:defRPr>
                      </a:lvl3pPr>
                      <a:lvl4pPr>
                        <a:spcBef>
                          <a:spcPct val="20000"/>
                        </a:spcBef>
                        <a:buClr>
                          <a:schemeClr val="folHlink"/>
                        </a:buClr>
                        <a:buFont typeface="Wingdings" pitchFamily="2" charset="2"/>
                        <a:defRPr>
                          <a:solidFill>
                            <a:schemeClr val="tx1"/>
                          </a:solidFill>
                          <a:effectLst>
                            <a:outerShdw blurRad="38100" dist="38100" dir="2700000" algn="tl">
                              <a:srgbClr val="000000"/>
                            </a:outerShdw>
                          </a:effectLst>
                          <a:latin typeface="Tahoma" pitchFamily="34" charset="0"/>
                        </a:defRPr>
                      </a:lvl4pPr>
                      <a:lvl5pPr>
                        <a:spcBef>
                          <a:spcPct val="20000"/>
                        </a:spcBef>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5pPr>
                      <a:lvl6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6pPr>
                      <a:lvl7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7pPr>
                      <a:lvl8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8pPr>
                      <a:lvl9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2000" b="0" i="0" u="none" strike="noStrike" cap="none" normalizeH="0" baseline="0">
                          <a:ln>
                            <a:noFill/>
                          </a:ln>
                          <a:solidFill>
                            <a:srgbClr val="000000"/>
                          </a:solidFill>
                          <a:effectLst/>
                          <a:latin typeface="Times New Roman" pitchFamily="18" charset="0"/>
                          <a:cs typeface="Times New Roman" pitchFamily="18" charset="0"/>
                        </a:rPr>
                        <a:t>83</a:t>
                      </a:r>
                      <a:endParaRPr kumimoji="0" lang="en-GB" altLang="en-US" sz="2000" b="0" i="0" u="none" strike="noStrike" cap="none" normalizeH="0" baseline="0">
                        <a:ln>
                          <a:noFill/>
                        </a:ln>
                        <a:solidFill>
                          <a:schemeClr val="tx1"/>
                        </a:solidFill>
                        <a:effectLst/>
                        <a:latin typeface="Arial" pitchFamily="34" charset="0"/>
                        <a:cs typeface="Arial" pitchFamily="34" charset="0"/>
                      </a:endParaRPr>
                    </a:p>
                  </a:txBody>
                  <a:tcPr marT="45725" marB="45725" anchor="ctr" horzOverflow="overflow">
                    <a:lnL>
                      <a:noFill/>
                    </a:lnL>
                    <a:lnR cap="flat">
                      <a:noFill/>
                    </a:lnR>
                    <a:lnT>
                      <a:noFill/>
                    </a:lnT>
                    <a:lnB>
                      <a:noFill/>
                    </a:lnB>
                    <a:lnTlToBr>
                      <a:noFill/>
                    </a:lnTlToBr>
                    <a:lnBlToTr>
                      <a:noFill/>
                    </a:lnBlToTr>
                    <a:noFill/>
                  </a:tcPr>
                </a:tc>
                <a:extLst>
                  <a:ext uri="{0D108BD9-81ED-4DB2-BD59-A6C34878D82A}">
                    <a16:rowId xmlns:a16="http://schemas.microsoft.com/office/drawing/2014/main" val="10002"/>
                  </a:ext>
                </a:extLst>
              </a:tr>
              <a:tr h="396280">
                <a:tc>
                  <a:txBody>
                    <a:bodyPr/>
                    <a:lstStyle>
                      <a:lvl1pPr>
                        <a:spcBef>
                          <a:spcPct val="20000"/>
                        </a:spcBef>
                        <a:buClr>
                          <a:schemeClr val="hlink"/>
                        </a:buClr>
                        <a:buSzPct val="80000"/>
                        <a:buFont typeface="Arial" pitchFamily="34" charset="0"/>
                        <a:defRPr sz="2800">
                          <a:solidFill>
                            <a:schemeClr val="tx1"/>
                          </a:solidFill>
                          <a:effectLst>
                            <a:outerShdw blurRad="38100" dist="38100" dir="2700000" algn="tl">
                              <a:srgbClr val="000000"/>
                            </a:outerShdw>
                          </a:effectLst>
                          <a:latin typeface="Tahoma" pitchFamily="34" charset="0"/>
                        </a:defRPr>
                      </a:lvl1pPr>
                      <a:lvl2pPr>
                        <a:spcBef>
                          <a:spcPct val="20000"/>
                        </a:spcBef>
                        <a:buClr>
                          <a:schemeClr val="folHlink"/>
                        </a:buClr>
                        <a:buFont typeface="Wingdings" pitchFamily="2" charset="2"/>
                        <a:defRPr sz="2400">
                          <a:solidFill>
                            <a:schemeClr val="tx1"/>
                          </a:solidFill>
                          <a:effectLst>
                            <a:outerShdw blurRad="38100" dist="38100" dir="2700000" algn="tl">
                              <a:srgbClr val="000000"/>
                            </a:outerShdw>
                          </a:effectLst>
                          <a:latin typeface="Tahoma" pitchFamily="34" charset="0"/>
                        </a:defRPr>
                      </a:lvl2pPr>
                      <a:lvl3pPr>
                        <a:spcBef>
                          <a:spcPct val="20000"/>
                        </a:spcBef>
                        <a:buClr>
                          <a:schemeClr val="hlink"/>
                        </a:buClr>
                        <a:buSzPct val="80000"/>
                        <a:buFont typeface="Arial" pitchFamily="34" charset="0"/>
                        <a:defRPr sz="2000">
                          <a:solidFill>
                            <a:schemeClr val="tx1"/>
                          </a:solidFill>
                          <a:effectLst>
                            <a:outerShdw blurRad="38100" dist="38100" dir="2700000" algn="tl">
                              <a:srgbClr val="000000"/>
                            </a:outerShdw>
                          </a:effectLst>
                          <a:latin typeface="Tahoma" pitchFamily="34" charset="0"/>
                        </a:defRPr>
                      </a:lvl3pPr>
                      <a:lvl4pPr>
                        <a:spcBef>
                          <a:spcPct val="20000"/>
                        </a:spcBef>
                        <a:buClr>
                          <a:schemeClr val="folHlink"/>
                        </a:buClr>
                        <a:buFont typeface="Wingdings" pitchFamily="2" charset="2"/>
                        <a:defRPr>
                          <a:solidFill>
                            <a:schemeClr val="tx1"/>
                          </a:solidFill>
                          <a:effectLst>
                            <a:outerShdw blurRad="38100" dist="38100" dir="2700000" algn="tl">
                              <a:srgbClr val="000000"/>
                            </a:outerShdw>
                          </a:effectLst>
                          <a:latin typeface="Tahoma" pitchFamily="34" charset="0"/>
                        </a:defRPr>
                      </a:lvl4pPr>
                      <a:lvl5pPr>
                        <a:spcBef>
                          <a:spcPct val="20000"/>
                        </a:spcBef>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5pPr>
                      <a:lvl6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6pPr>
                      <a:lvl7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7pPr>
                      <a:lvl8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8pPr>
                      <a:lvl9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altLang="en-US" sz="2000" b="0" i="0" u="none" strike="noStrike" cap="none" normalizeH="0" baseline="0">
                          <a:ln>
                            <a:noFill/>
                          </a:ln>
                          <a:solidFill>
                            <a:srgbClr val="000000"/>
                          </a:solidFill>
                          <a:effectLst/>
                          <a:latin typeface="Times New Roman" pitchFamily="18" charset="0"/>
                          <a:cs typeface="Times New Roman" pitchFamily="18" charset="0"/>
                        </a:rPr>
                        <a:t>Glam.</a:t>
                      </a:r>
                      <a:endParaRPr kumimoji="0" lang="en-GB" altLang="en-US" sz="2000" b="0" i="0" u="none" strike="noStrike" cap="none" normalizeH="0" baseline="0">
                        <a:ln>
                          <a:noFill/>
                        </a:ln>
                        <a:solidFill>
                          <a:schemeClr val="tx1"/>
                        </a:solidFill>
                        <a:effectLst/>
                        <a:latin typeface="Arial" pitchFamily="34" charset="0"/>
                        <a:cs typeface="Arial" pitchFamily="34" charset="0"/>
                      </a:endParaRPr>
                    </a:p>
                  </a:txBody>
                  <a:tcPr marT="45725" marB="45725" anchor="ctr" horzOverflow="overflow">
                    <a:lnL cap="flat">
                      <a:noFill/>
                    </a:lnL>
                    <a:lnR>
                      <a:noFill/>
                    </a:lnR>
                    <a:lnT>
                      <a:noFill/>
                    </a:lnT>
                    <a:lnB>
                      <a:noFill/>
                    </a:lnB>
                    <a:lnTlToBr>
                      <a:noFill/>
                    </a:lnTlToBr>
                    <a:lnBlToTr>
                      <a:noFill/>
                    </a:lnBlToTr>
                    <a:noFill/>
                  </a:tcPr>
                </a:tc>
                <a:tc>
                  <a:txBody>
                    <a:bodyPr/>
                    <a:lstStyle>
                      <a:lvl1pPr>
                        <a:spcBef>
                          <a:spcPct val="20000"/>
                        </a:spcBef>
                        <a:buClr>
                          <a:schemeClr val="hlink"/>
                        </a:buClr>
                        <a:buSzPct val="80000"/>
                        <a:buFont typeface="Arial" pitchFamily="34" charset="0"/>
                        <a:defRPr sz="2800">
                          <a:solidFill>
                            <a:schemeClr val="tx1"/>
                          </a:solidFill>
                          <a:effectLst>
                            <a:outerShdw blurRad="38100" dist="38100" dir="2700000" algn="tl">
                              <a:srgbClr val="000000"/>
                            </a:outerShdw>
                          </a:effectLst>
                          <a:latin typeface="Tahoma" pitchFamily="34" charset="0"/>
                        </a:defRPr>
                      </a:lvl1pPr>
                      <a:lvl2pPr>
                        <a:spcBef>
                          <a:spcPct val="20000"/>
                        </a:spcBef>
                        <a:buClr>
                          <a:schemeClr val="folHlink"/>
                        </a:buClr>
                        <a:buFont typeface="Wingdings" pitchFamily="2" charset="2"/>
                        <a:defRPr sz="2400">
                          <a:solidFill>
                            <a:schemeClr val="tx1"/>
                          </a:solidFill>
                          <a:effectLst>
                            <a:outerShdw blurRad="38100" dist="38100" dir="2700000" algn="tl">
                              <a:srgbClr val="000000"/>
                            </a:outerShdw>
                          </a:effectLst>
                          <a:latin typeface="Tahoma" pitchFamily="34" charset="0"/>
                        </a:defRPr>
                      </a:lvl2pPr>
                      <a:lvl3pPr>
                        <a:spcBef>
                          <a:spcPct val="20000"/>
                        </a:spcBef>
                        <a:buClr>
                          <a:schemeClr val="hlink"/>
                        </a:buClr>
                        <a:buSzPct val="80000"/>
                        <a:buFont typeface="Arial" pitchFamily="34" charset="0"/>
                        <a:defRPr sz="2000">
                          <a:solidFill>
                            <a:schemeClr val="tx1"/>
                          </a:solidFill>
                          <a:effectLst>
                            <a:outerShdw blurRad="38100" dist="38100" dir="2700000" algn="tl">
                              <a:srgbClr val="000000"/>
                            </a:outerShdw>
                          </a:effectLst>
                          <a:latin typeface="Tahoma" pitchFamily="34" charset="0"/>
                        </a:defRPr>
                      </a:lvl3pPr>
                      <a:lvl4pPr>
                        <a:spcBef>
                          <a:spcPct val="20000"/>
                        </a:spcBef>
                        <a:buClr>
                          <a:schemeClr val="folHlink"/>
                        </a:buClr>
                        <a:buFont typeface="Wingdings" pitchFamily="2" charset="2"/>
                        <a:defRPr>
                          <a:solidFill>
                            <a:schemeClr val="tx1"/>
                          </a:solidFill>
                          <a:effectLst>
                            <a:outerShdw blurRad="38100" dist="38100" dir="2700000" algn="tl">
                              <a:srgbClr val="000000"/>
                            </a:outerShdw>
                          </a:effectLst>
                          <a:latin typeface="Tahoma" pitchFamily="34" charset="0"/>
                        </a:defRPr>
                      </a:lvl4pPr>
                      <a:lvl5pPr>
                        <a:spcBef>
                          <a:spcPct val="20000"/>
                        </a:spcBef>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5pPr>
                      <a:lvl6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6pPr>
                      <a:lvl7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7pPr>
                      <a:lvl8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8pPr>
                      <a:lvl9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2000" b="0" i="0" u="none" strike="noStrike" cap="none" normalizeH="0" baseline="0">
                          <a:ln>
                            <a:noFill/>
                          </a:ln>
                          <a:solidFill>
                            <a:srgbClr val="000000"/>
                          </a:solidFill>
                          <a:effectLst/>
                          <a:latin typeface="Times New Roman" pitchFamily="18" charset="0"/>
                          <a:cs typeface="Times New Roman" pitchFamily="18" charset="0"/>
                        </a:rPr>
                        <a:t>58</a:t>
                      </a:r>
                      <a:endParaRPr kumimoji="0" lang="en-GB" altLang="en-US" sz="2000" b="0" i="0" u="none" strike="noStrike" cap="none" normalizeH="0" baseline="0">
                        <a:ln>
                          <a:noFill/>
                        </a:ln>
                        <a:solidFill>
                          <a:schemeClr val="tx1"/>
                        </a:solidFill>
                        <a:effectLst/>
                        <a:latin typeface="Arial" pitchFamily="34" charset="0"/>
                        <a:cs typeface="Arial" pitchFamily="34" charset="0"/>
                      </a:endParaRPr>
                    </a:p>
                  </a:txBody>
                  <a:tcPr marT="45725" marB="45725" anchor="ctr" horzOverflow="overflow">
                    <a:lnL>
                      <a:noFill/>
                    </a:lnL>
                    <a:lnR>
                      <a:noFill/>
                    </a:lnR>
                    <a:lnT>
                      <a:noFill/>
                    </a:lnT>
                    <a:lnB>
                      <a:noFill/>
                    </a:lnB>
                    <a:lnTlToBr>
                      <a:noFill/>
                    </a:lnTlToBr>
                    <a:lnBlToTr>
                      <a:noFill/>
                    </a:lnBlToTr>
                    <a:noFill/>
                  </a:tcPr>
                </a:tc>
                <a:tc>
                  <a:txBody>
                    <a:bodyPr/>
                    <a:lstStyle>
                      <a:lvl1pPr>
                        <a:spcBef>
                          <a:spcPct val="20000"/>
                        </a:spcBef>
                        <a:buClr>
                          <a:schemeClr val="hlink"/>
                        </a:buClr>
                        <a:buSzPct val="80000"/>
                        <a:buFont typeface="Arial" pitchFamily="34" charset="0"/>
                        <a:defRPr sz="2800">
                          <a:solidFill>
                            <a:schemeClr val="tx1"/>
                          </a:solidFill>
                          <a:effectLst>
                            <a:outerShdw blurRad="38100" dist="38100" dir="2700000" algn="tl">
                              <a:srgbClr val="000000"/>
                            </a:outerShdw>
                          </a:effectLst>
                          <a:latin typeface="Tahoma" pitchFamily="34" charset="0"/>
                        </a:defRPr>
                      </a:lvl1pPr>
                      <a:lvl2pPr>
                        <a:spcBef>
                          <a:spcPct val="20000"/>
                        </a:spcBef>
                        <a:buClr>
                          <a:schemeClr val="folHlink"/>
                        </a:buClr>
                        <a:buFont typeface="Wingdings" pitchFamily="2" charset="2"/>
                        <a:defRPr sz="2400">
                          <a:solidFill>
                            <a:schemeClr val="tx1"/>
                          </a:solidFill>
                          <a:effectLst>
                            <a:outerShdw blurRad="38100" dist="38100" dir="2700000" algn="tl">
                              <a:srgbClr val="000000"/>
                            </a:outerShdw>
                          </a:effectLst>
                          <a:latin typeface="Tahoma" pitchFamily="34" charset="0"/>
                        </a:defRPr>
                      </a:lvl2pPr>
                      <a:lvl3pPr>
                        <a:spcBef>
                          <a:spcPct val="20000"/>
                        </a:spcBef>
                        <a:buClr>
                          <a:schemeClr val="hlink"/>
                        </a:buClr>
                        <a:buSzPct val="80000"/>
                        <a:buFont typeface="Arial" pitchFamily="34" charset="0"/>
                        <a:defRPr sz="2000">
                          <a:solidFill>
                            <a:schemeClr val="tx1"/>
                          </a:solidFill>
                          <a:effectLst>
                            <a:outerShdw blurRad="38100" dist="38100" dir="2700000" algn="tl">
                              <a:srgbClr val="000000"/>
                            </a:outerShdw>
                          </a:effectLst>
                          <a:latin typeface="Tahoma" pitchFamily="34" charset="0"/>
                        </a:defRPr>
                      </a:lvl3pPr>
                      <a:lvl4pPr>
                        <a:spcBef>
                          <a:spcPct val="20000"/>
                        </a:spcBef>
                        <a:buClr>
                          <a:schemeClr val="folHlink"/>
                        </a:buClr>
                        <a:buFont typeface="Wingdings" pitchFamily="2" charset="2"/>
                        <a:defRPr>
                          <a:solidFill>
                            <a:schemeClr val="tx1"/>
                          </a:solidFill>
                          <a:effectLst>
                            <a:outerShdw blurRad="38100" dist="38100" dir="2700000" algn="tl">
                              <a:srgbClr val="000000"/>
                            </a:outerShdw>
                          </a:effectLst>
                          <a:latin typeface="Tahoma" pitchFamily="34" charset="0"/>
                        </a:defRPr>
                      </a:lvl4pPr>
                      <a:lvl5pPr>
                        <a:spcBef>
                          <a:spcPct val="20000"/>
                        </a:spcBef>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5pPr>
                      <a:lvl6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6pPr>
                      <a:lvl7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7pPr>
                      <a:lvl8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8pPr>
                      <a:lvl9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2000" b="0" i="0" u="none" strike="noStrike" cap="none" normalizeH="0" baseline="0">
                          <a:ln>
                            <a:noFill/>
                          </a:ln>
                          <a:solidFill>
                            <a:srgbClr val="000000"/>
                          </a:solidFill>
                          <a:effectLst/>
                          <a:latin typeface="Times New Roman" pitchFamily="18" charset="0"/>
                          <a:cs typeface="Times New Roman" pitchFamily="18" charset="0"/>
                        </a:rPr>
                        <a:t>23</a:t>
                      </a:r>
                      <a:endParaRPr kumimoji="0" lang="en-GB" altLang="en-US" sz="2000" b="0" i="0" u="none" strike="noStrike" cap="none" normalizeH="0" baseline="0">
                        <a:ln>
                          <a:noFill/>
                        </a:ln>
                        <a:solidFill>
                          <a:schemeClr val="tx1"/>
                        </a:solidFill>
                        <a:effectLst/>
                        <a:latin typeface="Arial" pitchFamily="34" charset="0"/>
                        <a:cs typeface="Arial" pitchFamily="34" charset="0"/>
                      </a:endParaRPr>
                    </a:p>
                  </a:txBody>
                  <a:tcPr marT="45725" marB="45725" anchor="ctr" horzOverflow="overflow">
                    <a:lnL>
                      <a:noFill/>
                    </a:lnL>
                    <a:lnR>
                      <a:noFill/>
                    </a:lnR>
                    <a:lnT>
                      <a:noFill/>
                    </a:lnT>
                    <a:lnB>
                      <a:noFill/>
                    </a:lnB>
                    <a:lnTlToBr>
                      <a:noFill/>
                    </a:lnTlToBr>
                    <a:lnBlToTr>
                      <a:noFill/>
                    </a:lnBlToTr>
                    <a:noFill/>
                  </a:tcPr>
                </a:tc>
                <a:tc>
                  <a:txBody>
                    <a:bodyPr/>
                    <a:lstStyle>
                      <a:lvl1pPr>
                        <a:spcBef>
                          <a:spcPct val="20000"/>
                        </a:spcBef>
                        <a:buClr>
                          <a:schemeClr val="hlink"/>
                        </a:buClr>
                        <a:buSzPct val="80000"/>
                        <a:buFont typeface="Arial" pitchFamily="34" charset="0"/>
                        <a:defRPr sz="2800">
                          <a:solidFill>
                            <a:schemeClr val="tx1"/>
                          </a:solidFill>
                          <a:effectLst>
                            <a:outerShdw blurRad="38100" dist="38100" dir="2700000" algn="tl">
                              <a:srgbClr val="000000"/>
                            </a:outerShdw>
                          </a:effectLst>
                          <a:latin typeface="Tahoma" pitchFamily="34" charset="0"/>
                        </a:defRPr>
                      </a:lvl1pPr>
                      <a:lvl2pPr>
                        <a:spcBef>
                          <a:spcPct val="20000"/>
                        </a:spcBef>
                        <a:buClr>
                          <a:schemeClr val="folHlink"/>
                        </a:buClr>
                        <a:buFont typeface="Wingdings" pitchFamily="2" charset="2"/>
                        <a:defRPr sz="2400">
                          <a:solidFill>
                            <a:schemeClr val="tx1"/>
                          </a:solidFill>
                          <a:effectLst>
                            <a:outerShdw blurRad="38100" dist="38100" dir="2700000" algn="tl">
                              <a:srgbClr val="000000"/>
                            </a:outerShdw>
                          </a:effectLst>
                          <a:latin typeface="Tahoma" pitchFamily="34" charset="0"/>
                        </a:defRPr>
                      </a:lvl2pPr>
                      <a:lvl3pPr>
                        <a:spcBef>
                          <a:spcPct val="20000"/>
                        </a:spcBef>
                        <a:buClr>
                          <a:schemeClr val="hlink"/>
                        </a:buClr>
                        <a:buSzPct val="80000"/>
                        <a:buFont typeface="Arial" pitchFamily="34" charset="0"/>
                        <a:defRPr sz="2000">
                          <a:solidFill>
                            <a:schemeClr val="tx1"/>
                          </a:solidFill>
                          <a:effectLst>
                            <a:outerShdw blurRad="38100" dist="38100" dir="2700000" algn="tl">
                              <a:srgbClr val="000000"/>
                            </a:outerShdw>
                          </a:effectLst>
                          <a:latin typeface="Tahoma" pitchFamily="34" charset="0"/>
                        </a:defRPr>
                      </a:lvl3pPr>
                      <a:lvl4pPr>
                        <a:spcBef>
                          <a:spcPct val="20000"/>
                        </a:spcBef>
                        <a:buClr>
                          <a:schemeClr val="folHlink"/>
                        </a:buClr>
                        <a:buFont typeface="Wingdings" pitchFamily="2" charset="2"/>
                        <a:defRPr>
                          <a:solidFill>
                            <a:schemeClr val="tx1"/>
                          </a:solidFill>
                          <a:effectLst>
                            <a:outerShdw blurRad="38100" dist="38100" dir="2700000" algn="tl">
                              <a:srgbClr val="000000"/>
                            </a:outerShdw>
                          </a:effectLst>
                          <a:latin typeface="Tahoma" pitchFamily="34" charset="0"/>
                        </a:defRPr>
                      </a:lvl4pPr>
                      <a:lvl5pPr>
                        <a:spcBef>
                          <a:spcPct val="20000"/>
                        </a:spcBef>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5pPr>
                      <a:lvl6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6pPr>
                      <a:lvl7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7pPr>
                      <a:lvl8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8pPr>
                      <a:lvl9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2000" b="0" i="0" u="none" strike="noStrike" cap="none" normalizeH="0" baseline="0">
                          <a:ln>
                            <a:noFill/>
                          </a:ln>
                          <a:solidFill>
                            <a:srgbClr val="000000"/>
                          </a:solidFill>
                          <a:effectLst/>
                          <a:latin typeface="Times New Roman" pitchFamily="18" charset="0"/>
                          <a:cs typeface="Times New Roman" pitchFamily="18" charset="0"/>
                        </a:rPr>
                        <a:t>1</a:t>
                      </a:r>
                      <a:endParaRPr kumimoji="0" lang="en-GB" altLang="en-US" sz="2000" b="0" i="0" u="none" strike="noStrike" cap="none" normalizeH="0" baseline="0">
                        <a:ln>
                          <a:noFill/>
                        </a:ln>
                        <a:solidFill>
                          <a:schemeClr val="tx1"/>
                        </a:solidFill>
                        <a:effectLst/>
                        <a:latin typeface="Arial" pitchFamily="34" charset="0"/>
                        <a:cs typeface="Arial" pitchFamily="34" charset="0"/>
                      </a:endParaRPr>
                    </a:p>
                  </a:txBody>
                  <a:tcPr marT="45725" marB="45725" anchor="ctr" horzOverflow="overflow">
                    <a:lnL>
                      <a:noFill/>
                    </a:lnL>
                    <a:lnR>
                      <a:noFill/>
                    </a:lnR>
                    <a:lnT>
                      <a:noFill/>
                    </a:lnT>
                    <a:lnB>
                      <a:noFill/>
                    </a:lnB>
                    <a:lnTlToBr>
                      <a:noFill/>
                    </a:lnTlToBr>
                    <a:lnBlToTr>
                      <a:noFill/>
                    </a:lnBlToTr>
                    <a:noFill/>
                  </a:tcPr>
                </a:tc>
                <a:tc>
                  <a:txBody>
                    <a:bodyPr/>
                    <a:lstStyle>
                      <a:lvl1pPr>
                        <a:spcBef>
                          <a:spcPct val="20000"/>
                        </a:spcBef>
                        <a:buClr>
                          <a:schemeClr val="hlink"/>
                        </a:buClr>
                        <a:buSzPct val="80000"/>
                        <a:buFont typeface="Arial" pitchFamily="34" charset="0"/>
                        <a:defRPr sz="2800">
                          <a:solidFill>
                            <a:schemeClr val="tx1"/>
                          </a:solidFill>
                          <a:effectLst>
                            <a:outerShdw blurRad="38100" dist="38100" dir="2700000" algn="tl">
                              <a:srgbClr val="000000"/>
                            </a:outerShdw>
                          </a:effectLst>
                          <a:latin typeface="Tahoma" pitchFamily="34" charset="0"/>
                        </a:defRPr>
                      </a:lvl1pPr>
                      <a:lvl2pPr>
                        <a:spcBef>
                          <a:spcPct val="20000"/>
                        </a:spcBef>
                        <a:buClr>
                          <a:schemeClr val="folHlink"/>
                        </a:buClr>
                        <a:buFont typeface="Wingdings" pitchFamily="2" charset="2"/>
                        <a:defRPr sz="2400">
                          <a:solidFill>
                            <a:schemeClr val="tx1"/>
                          </a:solidFill>
                          <a:effectLst>
                            <a:outerShdw blurRad="38100" dist="38100" dir="2700000" algn="tl">
                              <a:srgbClr val="000000"/>
                            </a:outerShdw>
                          </a:effectLst>
                          <a:latin typeface="Tahoma" pitchFamily="34" charset="0"/>
                        </a:defRPr>
                      </a:lvl2pPr>
                      <a:lvl3pPr>
                        <a:spcBef>
                          <a:spcPct val="20000"/>
                        </a:spcBef>
                        <a:buClr>
                          <a:schemeClr val="hlink"/>
                        </a:buClr>
                        <a:buSzPct val="80000"/>
                        <a:buFont typeface="Arial" pitchFamily="34" charset="0"/>
                        <a:defRPr sz="2000">
                          <a:solidFill>
                            <a:schemeClr val="tx1"/>
                          </a:solidFill>
                          <a:effectLst>
                            <a:outerShdw blurRad="38100" dist="38100" dir="2700000" algn="tl">
                              <a:srgbClr val="000000"/>
                            </a:outerShdw>
                          </a:effectLst>
                          <a:latin typeface="Tahoma" pitchFamily="34" charset="0"/>
                        </a:defRPr>
                      </a:lvl3pPr>
                      <a:lvl4pPr>
                        <a:spcBef>
                          <a:spcPct val="20000"/>
                        </a:spcBef>
                        <a:buClr>
                          <a:schemeClr val="folHlink"/>
                        </a:buClr>
                        <a:buFont typeface="Wingdings" pitchFamily="2" charset="2"/>
                        <a:defRPr>
                          <a:solidFill>
                            <a:schemeClr val="tx1"/>
                          </a:solidFill>
                          <a:effectLst>
                            <a:outerShdw blurRad="38100" dist="38100" dir="2700000" algn="tl">
                              <a:srgbClr val="000000"/>
                            </a:outerShdw>
                          </a:effectLst>
                          <a:latin typeface="Tahoma" pitchFamily="34" charset="0"/>
                        </a:defRPr>
                      </a:lvl4pPr>
                      <a:lvl5pPr>
                        <a:spcBef>
                          <a:spcPct val="20000"/>
                        </a:spcBef>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5pPr>
                      <a:lvl6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6pPr>
                      <a:lvl7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7pPr>
                      <a:lvl8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8pPr>
                      <a:lvl9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2000" b="0" i="0" u="none" strike="noStrike" cap="none" normalizeH="0" baseline="0">
                          <a:ln>
                            <a:noFill/>
                          </a:ln>
                          <a:solidFill>
                            <a:srgbClr val="000000"/>
                          </a:solidFill>
                          <a:effectLst/>
                          <a:latin typeface="Times New Roman" pitchFamily="18" charset="0"/>
                          <a:cs typeface="Times New Roman" pitchFamily="18" charset="0"/>
                        </a:rPr>
                        <a:t>3</a:t>
                      </a:r>
                      <a:endParaRPr kumimoji="0" lang="en-GB" altLang="en-US" sz="2000" b="0" i="0" u="none" strike="noStrike" cap="none" normalizeH="0" baseline="0">
                        <a:ln>
                          <a:noFill/>
                        </a:ln>
                        <a:solidFill>
                          <a:schemeClr val="tx1"/>
                        </a:solidFill>
                        <a:effectLst/>
                        <a:latin typeface="Arial" pitchFamily="34" charset="0"/>
                        <a:cs typeface="Arial" pitchFamily="34" charset="0"/>
                      </a:endParaRPr>
                    </a:p>
                  </a:txBody>
                  <a:tcPr marT="45725" marB="45725" anchor="ctr" horzOverflow="overflow">
                    <a:lnL>
                      <a:noFill/>
                    </a:lnL>
                    <a:lnR cap="flat">
                      <a:noFill/>
                    </a:lnR>
                    <a:lnT>
                      <a:noFill/>
                    </a:lnT>
                    <a:lnB>
                      <a:noFill/>
                    </a:lnB>
                    <a:lnTlToBr>
                      <a:noFill/>
                    </a:lnTlToBr>
                    <a:lnBlToTr>
                      <a:noFill/>
                    </a:lnBlToTr>
                    <a:noFill/>
                  </a:tcPr>
                </a:tc>
                <a:extLst>
                  <a:ext uri="{0D108BD9-81ED-4DB2-BD59-A6C34878D82A}">
                    <a16:rowId xmlns:a16="http://schemas.microsoft.com/office/drawing/2014/main" val="10003"/>
                  </a:ext>
                </a:extLst>
              </a:tr>
              <a:tr h="396280">
                <a:tc>
                  <a:txBody>
                    <a:bodyPr/>
                    <a:lstStyle>
                      <a:lvl1pPr>
                        <a:spcBef>
                          <a:spcPct val="20000"/>
                        </a:spcBef>
                        <a:buClr>
                          <a:schemeClr val="hlink"/>
                        </a:buClr>
                        <a:buSzPct val="80000"/>
                        <a:buFont typeface="Arial" pitchFamily="34" charset="0"/>
                        <a:defRPr sz="2800">
                          <a:solidFill>
                            <a:schemeClr val="tx1"/>
                          </a:solidFill>
                          <a:effectLst>
                            <a:outerShdw blurRad="38100" dist="38100" dir="2700000" algn="tl">
                              <a:srgbClr val="000000"/>
                            </a:outerShdw>
                          </a:effectLst>
                          <a:latin typeface="Tahoma" pitchFamily="34" charset="0"/>
                        </a:defRPr>
                      </a:lvl1pPr>
                      <a:lvl2pPr>
                        <a:spcBef>
                          <a:spcPct val="20000"/>
                        </a:spcBef>
                        <a:buClr>
                          <a:schemeClr val="folHlink"/>
                        </a:buClr>
                        <a:buFont typeface="Wingdings" pitchFamily="2" charset="2"/>
                        <a:defRPr sz="2400">
                          <a:solidFill>
                            <a:schemeClr val="tx1"/>
                          </a:solidFill>
                          <a:effectLst>
                            <a:outerShdw blurRad="38100" dist="38100" dir="2700000" algn="tl">
                              <a:srgbClr val="000000"/>
                            </a:outerShdw>
                          </a:effectLst>
                          <a:latin typeface="Tahoma" pitchFamily="34" charset="0"/>
                        </a:defRPr>
                      </a:lvl2pPr>
                      <a:lvl3pPr>
                        <a:spcBef>
                          <a:spcPct val="20000"/>
                        </a:spcBef>
                        <a:buClr>
                          <a:schemeClr val="hlink"/>
                        </a:buClr>
                        <a:buSzPct val="80000"/>
                        <a:buFont typeface="Arial" pitchFamily="34" charset="0"/>
                        <a:defRPr sz="2000">
                          <a:solidFill>
                            <a:schemeClr val="tx1"/>
                          </a:solidFill>
                          <a:effectLst>
                            <a:outerShdw blurRad="38100" dist="38100" dir="2700000" algn="tl">
                              <a:srgbClr val="000000"/>
                            </a:outerShdw>
                          </a:effectLst>
                          <a:latin typeface="Tahoma" pitchFamily="34" charset="0"/>
                        </a:defRPr>
                      </a:lvl3pPr>
                      <a:lvl4pPr>
                        <a:spcBef>
                          <a:spcPct val="20000"/>
                        </a:spcBef>
                        <a:buClr>
                          <a:schemeClr val="folHlink"/>
                        </a:buClr>
                        <a:buFont typeface="Wingdings" pitchFamily="2" charset="2"/>
                        <a:defRPr>
                          <a:solidFill>
                            <a:schemeClr val="tx1"/>
                          </a:solidFill>
                          <a:effectLst>
                            <a:outerShdw blurRad="38100" dist="38100" dir="2700000" algn="tl">
                              <a:srgbClr val="000000"/>
                            </a:outerShdw>
                          </a:effectLst>
                          <a:latin typeface="Tahoma" pitchFamily="34" charset="0"/>
                        </a:defRPr>
                      </a:lvl4pPr>
                      <a:lvl5pPr>
                        <a:spcBef>
                          <a:spcPct val="20000"/>
                        </a:spcBef>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5pPr>
                      <a:lvl6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6pPr>
                      <a:lvl7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7pPr>
                      <a:lvl8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8pPr>
                      <a:lvl9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altLang="en-US" sz="2000" b="0" i="0" u="none" strike="noStrike" cap="none" normalizeH="0" baseline="0">
                          <a:ln>
                            <a:noFill/>
                          </a:ln>
                          <a:solidFill>
                            <a:srgbClr val="000000"/>
                          </a:solidFill>
                          <a:effectLst/>
                          <a:latin typeface="Times New Roman" pitchFamily="18" charset="0"/>
                          <a:cs typeface="Times New Roman" pitchFamily="18" charset="0"/>
                        </a:rPr>
                        <a:t>Monmuthshire</a:t>
                      </a:r>
                      <a:endParaRPr kumimoji="0" lang="en-GB" altLang="en-US" sz="2000" b="0" i="0" u="none" strike="noStrike" cap="none" normalizeH="0" baseline="0">
                        <a:ln>
                          <a:noFill/>
                        </a:ln>
                        <a:solidFill>
                          <a:schemeClr val="tx1"/>
                        </a:solidFill>
                        <a:effectLst/>
                        <a:latin typeface="Arial" pitchFamily="34" charset="0"/>
                        <a:cs typeface="Arial" pitchFamily="34" charset="0"/>
                      </a:endParaRPr>
                    </a:p>
                  </a:txBody>
                  <a:tcPr marT="45725" marB="45725" anchor="ctr" horzOverflow="overflow">
                    <a:lnL cap="flat">
                      <a:noFill/>
                    </a:lnL>
                    <a:lnR>
                      <a:noFill/>
                    </a:lnR>
                    <a:lnT>
                      <a:noFill/>
                    </a:lnT>
                    <a:lnB>
                      <a:noFill/>
                    </a:lnB>
                    <a:lnTlToBr>
                      <a:noFill/>
                    </a:lnTlToBr>
                    <a:lnBlToTr>
                      <a:noFill/>
                    </a:lnBlToTr>
                    <a:noFill/>
                  </a:tcPr>
                </a:tc>
                <a:tc>
                  <a:txBody>
                    <a:bodyPr/>
                    <a:lstStyle>
                      <a:lvl1pPr>
                        <a:spcBef>
                          <a:spcPct val="20000"/>
                        </a:spcBef>
                        <a:buClr>
                          <a:schemeClr val="hlink"/>
                        </a:buClr>
                        <a:buSzPct val="80000"/>
                        <a:buFont typeface="Arial" pitchFamily="34" charset="0"/>
                        <a:defRPr sz="2800">
                          <a:solidFill>
                            <a:schemeClr val="tx1"/>
                          </a:solidFill>
                          <a:effectLst>
                            <a:outerShdw blurRad="38100" dist="38100" dir="2700000" algn="tl">
                              <a:srgbClr val="000000"/>
                            </a:outerShdw>
                          </a:effectLst>
                          <a:latin typeface="Tahoma" pitchFamily="34" charset="0"/>
                        </a:defRPr>
                      </a:lvl1pPr>
                      <a:lvl2pPr>
                        <a:spcBef>
                          <a:spcPct val="20000"/>
                        </a:spcBef>
                        <a:buClr>
                          <a:schemeClr val="folHlink"/>
                        </a:buClr>
                        <a:buFont typeface="Wingdings" pitchFamily="2" charset="2"/>
                        <a:defRPr sz="2400">
                          <a:solidFill>
                            <a:schemeClr val="tx1"/>
                          </a:solidFill>
                          <a:effectLst>
                            <a:outerShdw blurRad="38100" dist="38100" dir="2700000" algn="tl">
                              <a:srgbClr val="000000"/>
                            </a:outerShdw>
                          </a:effectLst>
                          <a:latin typeface="Tahoma" pitchFamily="34" charset="0"/>
                        </a:defRPr>
                      </a:lvl2pPr>
                      <a:lvl3pPr>
                        <a:spcBef>
                          <a:spcPct val="20000"/>
                        </a:spcBef>
                        <a:buClr>
                          <a:schemeClr val="hlink"/>
                        </a:buClr>
                        <a:buSzPct val="80000"/>
                        <a:buFont typeface="Arial" pitchFamily="34" charset="0"/>
                        <a:defRPr sz="2000">
                          <a:solidFill>
                            <a:schemeClr val="tx1"/>
                          </a:solidFill>
                          <a:effectLst>
                            <a:outerShdw blurRad="38100" dist="38100" dir="2700000" algn="tl">
                              <a:srgbClr val="000000"/>
                            </a:outerShdw>
                          </a:effectLst>
                          <a:latin typeface="Tahoma" pitchFamily="34" charset="0"/>
                        </a:defRPr>
                      </a:lvl3pPr>
                      <a:lvl4pPr>
                        <a:spcBef>
                          <a:spcPct val="20000"/>
                        </a:spcBef>
                        <a:buClr>
                          <a:schemeClr val="folHlink"/>
                        </a:buClr>
                        <a:buFont typeface="Wingdings" pitchFamily="2" charset="2"/>
                        <a:defRPr>
                          <a:solidFill>
                            <a:schemeClr val="tx1"/>
                          </a:solidFill>
                          <a:effectLst>
                            <a:outerShdw blurRad="38100" dist="38100" dir="2700000" algn="tl">
                              <a:srgbClr val="000000"/>
                            </a:outerShdw>
                          </a:effectLst>
                          <a:latin typeface="Tahoma" pitchFamily="34" charset="0"/>
                        </a:defRPr>
                      </a:lvl4pPr>
                      <a:lvl5pPr>
                        <a:spcBef>
                          <a:spcPct val="20000"/>
                        </a:spcBef>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5pPr>
                      <a:lvl6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6pPr>
                      <a:lvl7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7pPr>
                      <a:lvl8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8pPr>
                      <a:lvl9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2000" b="0" i="0" u="none" strike="noStrike" cap="none" normalizeH="0" baseline="0" dirty="0">
                          <a:ln>
                            <a:noFill/>
                          </a:ln>
                          <a:solidFill>
                            <a:srgbClr val="000000"/>
                          </a:solidFill>
                          <a:effectLst/>
                          <a:latin typeface="Times New Roman" pitchFamily="18" charset="0"/>
                          <a:cs typeface="Times New Roman" pitchFamily="18" charset="0"/>
                        </a:rPr>
                        <a:t>18</a:t>
                      </a:r>
                      <a:endParaRPr kumimoji="0" lang="en-GB" altLang="en-US" sz="2000" b="0" i="0" u="none" strike="noStrike" cap="none" normalizeH="0" baseline="0" dirty="0">
                        <a:ln>
                          <a:noFill/>
                        </a:ln>
                        <a:solidFill>
                          <a:schemeClr val="tx1"/>
                        </a:solidFill>
                        <a:effectLst/>
                        <a:latin typeface="Arial" pitchFamily="34" charset="0"/>
                        <a:cs typeface="Arial" pitchFamily="34" charset="0"/>
                      </a:endParaRPr>
                    </a:p>
                  </a:txBody>
                  <a:tcPr marT="45725" marB="45725" anchor="ctr" horzOverflow="overflow">
                    <a:lnL>
                      <a:noFill/>
                    </a:lnL>
                    <a:lnR>
                      <a:noFill/>
                    </a:lnR>
                    <a:lnT>
                      <a:noFill/>
                    </a:lnT>
                    <a:lnB>
                      <a:noFill/>
                    </a:lnB>
                    <a:lnTlToBr>
                      <a:noFill/>
                    </a:lnTlToBr>
                    <a:lnBlToTr>
                      <a:noFill/>
                    </a:lnBlToTr>
                    <a:noFill/>
                  </a:tcPr>
                </a:tc>
                <a:tc>
                  <a:txBody>
                    <a:bodyPr/>
                    <a:lstStyle>
                      <a:lvl1pPr>
                        <a:spcBef>
                          <a:spcPct val="20000"/>
                        </a:spcBef>
                        <a:buClr>
                          <a:schemeClr val="hlink"/>
                        </a:buClr>
                        <a:buSzPct val="80000"/>
                        <a:buFont typeface="Arial" pitchFamily="34" charset="0"/>
                        <a:defRPr sz="2800">
                          <a:solidFill>
                            <a:schemeClr val="tx1"/>
                          </a:solidFill>
                          <a:effectLst>
                            <a:outerShdw blurRad="38100" dist="38100" dir="2700000" algn="tl">
                              <a:srgbClr val="000000"/>
                            </a:outerShdw>
                          </a:effectLst>
                          <a:latin typeface="Tahoma" pitchFamily="34" charset="0"/>
                        </a:defRPr>
                      </a:lvl1pPr>
                      <a:lvl2pPr>
                        <a:spcBef>
                          <a:spcPct val="20000"/>
                        </a:spcBef>
                        <a:buClr>
                          <a:schemeClr val="folHlink"/>
                        </a:buClr>
                        <a:buFont typeface="Wingdings" pitchFamily="2" charset="2"/>
                        <a:defRPr sz="2400">
                          <a:solidFill>
                            <a:schemeClr val="tx1"/>
                          </a:solidFill>
                          <a:effectLst>
                            <a:outerShdw blurRad="38100" dist="38100" dir="2700000" algn="tl">
                              <a:srgbClr val="000000"/>
                            </a:outerShdw>
                          </a:effectLst>
                          <a:latin typeface="Tahoma" pitchFamily="34" charset="0"/>
                        </a:defRPr>
                      </a:lvl2pPr>
                      <a:lvl3pPr>
                        <a:spcBef>
                          <a:spcPct val="20000"/>
                        </a:spcBef>
                        <a:buClr>
                          <a:schemeClr val="hlink"/>
                        </a:buClr>
                        <a:buSzPct val="80000"/>
                        <a:buFont typeface="Arial" pitchFamily="34" charset="0"/>
                        <a:defRPr sz="2000">
                          <a:solidFill>
                            <a:schemeClr val="tx1"/>
                          </a:solidFill>
                          <a:effectLst>
                            <a:outerShdw blurRad="38100" dist="38100" dir="2700000" algn="tl">
                              <a:srgbClr val="000000"/>
                            </a:outerShdw>
                          </a:effectLst>
                          <a:latin typeface="Tahoma" pitchFamily="34" charset="0"/>
                        </a:defRPr>
                      </a:lvl3pPr>
                      <a:lvl4pPr>
                        <a:spcBef>
                          <a:spcPct val="20000"/>
                        </a:spcBef>
                        <a:buClr>
                          <a:schemeClr val="folHlink"/>
                        </a:buClr>
                        <a:buFont typeface="Wingdings" pitchFamily="2" charset="2"/>
                        <a:defRPr>
                          <a:solidFill>
                            <a:schemeClr val="tx1"/>
                          </a:solidFill>
                          <a:effectLst>
                            <a:outerShdw blurRad="38100" dist="38100" dir="2700000" algn="tl">
                              <a:srgbClr val="000000"/>
                            </a:outerShdw>
                          </a:effectLst>
                          <a:latin typeface="Tahoma" pitchFamily="34" charset="0"/>
                        </a:defRPr>
                      </a:lvl4pPr>
                      <a:lvl5pPr>
                        <a:spcBef>
                          <a:spcPct val="20000"/>
                        </a:spcBef>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5pPr>
                      <a:lvl6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6pPr>
                      <a:lvl7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7pPr>
                      <a:lvl8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8pPr>
                      <a:lvl9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2000" b="0" i="0" u="none" strike="noStrike" cap="none" normalizeH="0" baseline="0">
                          <a:ln>
                            <a:noFill/>
                          </a:ln>
                          <a:solidFill>
                            <a:srgbClr val="000000"/>
                          </a:solidFill>
                          <a:effectLst/>
                          <a:latin typeface="Times New Roman" pitchFamily="18" charset="0"/>
                          <a:cs typeface="Times New Roman" pitchFamily="18" charset="0"/>
                        </a:rPr>
                        <a:t>7</a:t>
                      </a:r>
                      <a:endParaRPr kumimoji="0" lang="en-GB" altLang="en-US" sz="2000" b="0" i="0" u="none" strike="noStrike" cap="none" normalizeH="0" baseline="0">
                        <a:ln>
                          <a:noFill/>
                        </a:ln>
                        <a:solidFill>
                          <a:schemeClr val="tx1"/>
                        </a:solidFill>
                        <a:effectLst/>
                        <a:latin typeface="Arial" pitchFamily="34" charset="0"/>
                        <a:cs typeface="Arial" pitchFamily="34" charset="0"/>
                      </a:endParaRPr>
                    </a:p>
                  </a:txBody>
                  <a:tcPr marT="45725" marB="45725" anchor="ctr" horzOverflow="overflow">
                    <a:lnL>
                      <a:noFill/>
                    </a:lnL>
                    <a:lnR>
                      <a:noFill/>
                    </a:lnR>
                    <a:lnT>
                      <a:noFill/>
                    </a:lnT>
                    <a:lnB>
                      <a:noFill/>
                    </a:lnB>
                    <a:lnTlToBr>
                      <a:noFill/>
                    </a:lnTlToBr>
                    <a:lnBlToTr>
                      <a:noFill/>
                    </a:lnBlToTr>
                    <a:noFill/>
                  </a:tcPr>
                </a:tc>
                <a:tc>
                  <a:txBody>
                    <a:bodyPr/>
                    <a:lstStyle>
                      <a:lvl1pPr>
                        <a:spcBef>
                          <a:spcPct val="20000"/>
                        </a:spcBef>
                        <a:buClr>
                          <a:schemeClr val="hlink"/>
                        </a:buClr>
                        <a:buSzPct val="80000"/>
                        <a:buFont typeface="Arial" pitchFamily="34" charset="0"/>
                        <a:defRPr sz="2800">
                          <a:solidFill>
                            <a:schemeClr val="tx1"/>
                          </a:solidFill>
                          <a:effectLst>
                            <a:outerShdw blurRad="38100" dist="38100" dir="2700000" algn="tl">
                              <a:srgbClr val="000000"/>
                            </a:outerShdw>
                          </a:effectLst>
                          <a:latin typeface="Tahoma" pitchFamily="34" charset="0"/>
                        </a:defRPr>
                      </a:lvl1pPr>
                      <a:lvl2pPr>
                        <a:spcBef>
                          <a:spcPct val="20000"/>
                        </a:spcBef>
                        <a:buClr>
                          <a:schemeClr val="folHlink"/>
                        </a:buClr>
                        <a:buFont typeface="Wingdings" pitchFamily="2" charset="2"/>
                        <a:defRPr sz="2400">
                          <a:solidFill>
                            <a:schemeClr val="tx1"/>
                          </a:solidFill>
                          <a:effectLst>
                            <a:outerShdw blurRad="38100" dist="38100" dir="2700000" algn="tl">
                              <a:srgbClr val="000000"/>
                            </a:outerShdw>
                          </a:effectLst>
                          <a:latin typeface="Tahoma" pitchFamily="34" charset="0"/>
                        </a:defRPr>
                      </a:lvl2pPr>
                      <a:lvl3pPr>
                        <a:spcBef>
                          <a:spcPct val="20000"/>
                        </a:spcBef>
                        <a:buClr>
                          <a:schemeClr val="hlink"/>
                        </a:buClr>
                        <a:buSzPct val="80000"/>
                        <a:buFont typeface="Arial" pitchFamily="34" charset="0"/>
                        <a:defRPr sz="2000">
                          <a:solidFill>
                            <a:schemeClr val="tx1"/>
                          </a:solidFill>
                          <a:effectLst>
                            <a:outerShdw blurRad="38100" dist="38100" dir="2700000" algn="tl">
                              <a:srgbClr val="000000"/>
                            </a:outerShdw>
                          </a:effectLst>
                          <a:latin typeface="Tahoma" pitchFamily="34" charset="0"/>
                        </a:defRPr>
                      </a:lvl3pPr>
                      <a:lvl4pPr>
                        <a:spcBef>
                          <a:spcPct val="20000"/>
                        </a:spcBef>
                        <a:buClr>
                          <a:schemeClr val="folHlink"/>
                        </a:buClr>
                        <a:buFont typeface="Wingdings" pitchFamily="2" charset="2"/>
                        <a:defRPr>
                          <a:solidFill>
                            <a:schemeClr val="tx1"/>
                          </a:solidFill>
                          <a:effectLst>
                            <a:outerShdw blurRad="38100" dist="38100" dir="2700000" algn="tl">
                              <a:srgbClr val="000000"/>
                            </a:outerShdw>
                          </a:effectLst>
                          <a:latin typeface="Tahoma" pitchFamily="34" charset="0"/>
                        </a:defRPr>
                      </a:lvl4pPr>
                      <a:lvl5pPr>
                        <a:spcBef>
                          <a:spcPct val="20000"/>
                        </a:spcBef>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5pPr>
                      <a:lvl6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6pPr>
                      <a:lvl7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7pPr>
                      <a:lvl8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8pPr>
                      <a:lvl9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2000" b="0" i="0" u="none" strike="noStrike" cap="none" normalizeH="0" baseline="0">
                          <a:ln>
                            <a:noFill/>
                          </a:ln>
                          <a:solidFill>
                            <a:srgbClr val="000000"/>
                          </a:solidFill>
                          <a:effectLst/>
                          <a:latin typeface="Times New Roman" pitchFamily="18" charset="0"/>
                          <a:cs typeface="Times New Roman" pitchFamily="18" charset="0"/>
                        </a:rPr>
                        <a:t>2</a:t>
                      </a:r>
                      <a:endParaRPr kumimoji="0" lang="en-GB" altLang="en-US" sz="2000" b="0" i="0" u="none" strike="noStrike" cap="none" normalizeH="0" baseline="0">
                        <a:ln>
                          <a:noFill/>
                        </a:ln>
                        <a:solidFill>
                          <a:schemeClr val="tx1"/>
                        </a:solidFill>
                        <a:effectLst/>
                        <a:latin typeface="Arial" pitchFamily="34" charset="0"/>
                        <a:cs typeface="Arial" pitchFamily="34" charset="0"/>
                      </a:endParaRPr>
                    </a:p>
                  </a:txBody>
                  <a:tcPr marT="45725" marB="45725" anchor="ctr" horzOverflow="overflow">
                    <a:lnL>
                      <a:noFill/>
                    </a:lnL>
                    <a:lnR>
                      <a:noFill/>
                    </a:lnR>
                    <a:lnT>
                      <a:noFill/>
                    </a:lnT>
                    <a:lnB>
                      <a:noFill/>
                    </a:lnB>
                    <a:lnTlToBr>
                      <a:noFill/>
                    </a:lnTlToBr>
                    <a:lnBlToTr>
                      <a:noFill/>
                    </a:lnBlToTr>
                    <a:noFill/>
                  </a:tcPr>
                </a:tc>
                <a:tc>
                  <a:txBody>
                    <a:bodyPr/>
                    <a:lstStyle>
                      <a:lvl1pPr>
                        <a:spcBef>
                          <a:spcPct val="20000"/>
                        </a:spcBef>
                        <a:buClr>
                          <a:schemeClr val="hlink"/>
                        </a:buClr>
                        <a:buSzPct val="80000"/>
                        <a:buFont typeface="Arial" pitchFamily="34" charset="0"/>
                        <a:defRPr sz="2800">
                          <a:solidFill>
                            <a:schemeClr val="tx1"/>
                          </a:solidFill>
                          <a:effectLst>
                            <a:outerShdw blurRad="38100" dist="38100" dir="2700000" algn="tl">
                              <a:srgbClr val="000000"/>
                            </a:outerShdw>
                          </a:effectLst>
                          <a:latin typeface="Tahoma" pitchFamily="34" charset="0"/>
                        </a:defRPr>
                      </a:lvl1pPr>
                      <a:lvl2pPr>
                        <a:spcBef>
                          <a:spcPct val="20000"/>
                        </a:spcBef>
                        <a:buClr>
                          <a:schemeClr val="folHlink"/>
                        </a:buClr>
                        <a:buFont typeface="Wingdings" pitchFamily="2" charset="2"/>
                        <a:defRPr sz="2400">
                          <a:solidFill>
                            <a:schemeClr val="tx1"/>
                          </a:solidFill>
                          <a:effectLst>
                            <a:outerShdw blurRad="38100" dist="38100" dir="2700000" algn="tl">
                              <a:srgbClr val="000000"/>
                            </a:outerShdw>
                          </a:effectLst>
                          <a:latin typeface="Tahoma" pitchFamily="34" charset="0"/>
                        </a:defRPr>
                      </a:lvl2pPr>
                      <a:lvl3pPr>
                        <a:spcBef>
                          <a:spcPct val="20000"/>
                        </a:spcBef>
                        <a:buClr>
                          <a:schemeClr val="hlink"/>
                        </a:buClr>
                        <a:buSzPct val="80000"/>
                        <a:buFont typeface="Arial" pitchFamily="34" charset="0"/>
                        <a:defRPr sz="2000">
                          <a:solidFill>
                            <a:schemeClr val="tx1"/>
                          </a:solidFill>
                          <a:effectLst>
                            <a:outerShdw blurRad="38100" dist="38100" dir="2700000" algn="tl">
                              <a:srgbClr val="000000"/>
                            </a:outerShdw>
                          </a:effectLst>
                          <a:latin typeface="Tahoma" pitchFamily="34" charset="0"/>
                        </a:defRPr>
                      </a:lvl3pPr>
                      <a:lvl4pPr>
                        <a:spcBef>
                          <a:spcPct val="20000"/>
                        </a:spcBef>
                        <a:buClr>
                          <a:schemeClr val="folHlink"/>
                        </a:buClr>
                        <a:buFont typeface="Wingdings" pitchFamily="2" charset="2"/>
                        <a:defRPr>
                          <a:solidFill>
                            <a:schemeClr val="tx1"/>
                          </a:solidFill>
                          <a:effectLst>
                            <a:outerShdw blurRad="38100" dist="38100" dir="2700000" algn="tl">
                              <a:srgbClr val="000000"/>
                            </a:outerShdw>
                          </a:effectLst>
                          <a:latin typeface="Tahoma" pitchFamily="34" charset="0"/>
                        </a:defRPr>
                      </a:lvl4pPr>
                      <a:lvl5pPr>
                        <a:spcBef>
                          <a:spcPct val="20000"/>
                        </a:spcBef>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5pPr>
                      <a:lvl6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6pPr>
                      <a:lvl7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7pPr>
                      <a:lvl8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8pPr>
                      <a:lvl9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2000" b="0" i="0" u="none" strike="noStrike" cap="none" normalizeH="0" baseline="0">
                          <a:ln>
                            <a:noFill/>
                          </a:ln>
                          <a:solidFill>
                            <a:srgbClr val="000000"/>
                          </a:solidFill>
                          <a:effectLst/>
                          <a:latin typeface="Times New Roman" pitchFamily="18" charset="0"/>
                          <a:cs typeface="Times New Roman" pitchFamily="18" charset="0"/>
                        </a:rPr>
                        <a:t>6</a:t>
                      </a:r>
                      <a:endParaRPr kumimoji="0" lang="en-GB" altLang="en-US" sz="2000" b="0" i="0" u="none" strike="noStrike" cap="none" normalizeH="0" baseline="0">
                        <a:ln>
                          <a:noFill/>
                        </a:ln>
                        <a:solidFill>
                          <a:schemeClr val="tx1"/>
                        </a:solidFill>
                        <a:effectLst/>
                        <a:latin typeface="Arial" pitchFamily="34" charset="0"/>
                        <a:cs typeface="Arial" pitchFamily="34" charset="0"/>
                      </a:endParaRPr>
                    </a:p>
                  </a:txBody>
                  <a:tcPr marT="45725" marB="45725" anchor="ctr" horzOverflow="overflow">
                    <a:lnL>
                      <a:noFill/>
                    </a:lnL>
                    <a:lnR cap="flat">
                      <a:noFill/>
                    </a:lnR>
                    <a:lnT>
                      <a:noFill/>
                    </a:lnT>
                    <a:lnB>
                      <a:noFill/>
                    </a:lnB>
                    <a:lnTlToBr>
                      <a:noFill/>
                    </a:lnTlToBr>
                    <a:lnBlToTr>
                      <a:noFill/>
                    </a:lnBlToTr>
                    <a:noFill/>
                  </a:tcPr>
                </a:tc>
                <a:extLst>
                  <a:ext uri="{0D108BD9-81ED-4DB2-BD59-A6C34878D82A}">
                    <a16:rowId xmlns:a16="http://schemas.microsoft.com/office/drawing/2014/main" val="10004"/>
                  </a:ext>
                </a:extLst>
              </a:tr>
              <a:tr h="396280">
                <a:tc>
                  <a:txBody>
                    <a:bodyPr/>
                    <a:lstStyle>
                      <a:lvl1pPr>
                        <a:spcBef>
                          <a:spcPct val="20000"/>
                        </a:spcBef>
                        <a:buClr>
                          <a:schemeClr val="hlink"/>
                        </a:buClr>
                        <a:buSzPct val="80000"/>
                        <a:buFont typeface="Arial" pitchFamily="34" charset="0"/>
                        <a:defRPr sz="2800">
                          <a:solidFill>
                            <a:schemeClr val="tx1"/>
                          </a:solidFill>
                          <a:effectLst>
                            <a:outerShdw blurRad="38100" dist="38100" dir="2700000" algn="tl">
                              <a:srgbClr val="000000"/>
                            </a:outerShdw>
                          </a:effectLst>
                          <a:latin typeface="Tahoma" pitchFamily="34" charset="0"/>
                        </a:defRPr>
                      </a:lvl1pPr>
                      <a:lvl2pPr>
                        <a:spcBef>
                          <a:spcPct val="20000"/>
                        </a:spcBef>
                        <a:buClr>
                          <a:schemeClr val="folHlink"/>
                        </a:buClr>
                        <a:buFont typeface="Wingdings" pitchFamily="2" charset="2"/>
                        <a:defRPr sz="2400">
                          <a:solidFill>
                            <a:schemeClr val="tx1"/>
                          </a:solidFill>
                          <a:effectLst>
                            <a:outerShdw blurRad="38100" dist="38100" dir="2700000" algn="tl">
                              <a:srgbClr val="000000"/>
                            </a:outerShdw>
                          </a:effectLst>
                          <a:latin typeface="Tahoma" pitchFamily="34" charset="0"/>
                        </a:defRPr>
                      </a:lvl2pPr>
                      <a:lvl3pPr>
                        <a:spcBef>
                          <a:spcPct val="20000"/>
                        </a:spcBef>
                        <a:buClr>
                          <a:schemeClr val="hlink"/>
                        </a:buClr>
                        <a:buSzPct val="80000"/>
                        <a:buFont typeface="Arial" pitchFamily="34" charset="0"/>
                        <a:defRPr sz="2000">
                          <a:solidFill>
                            <a:schemeClr val="tx1"/>
                          </a:solidFill>
                          <a:effectLst>
                            <a:outerShdw blurRad="38100" dist="38100" dir="2700000" algn="tl">
                              <a:srgbClr val="000000"/>
                            </a:outerShdw>
                          </a:effectLst>
                          <a:latin typeface="Tahoma" pitchFamily="34" charset="0"/>
                        </a:defRPr>
                      </a:lvl3pPr>
                      <a:lvl4pPr>
                        <a:spcBef>
                          <a:spcPct val="20000"/>
                        </a:spcBef>
                        <a:buClr>
                          <a:schemeClr val="folHlink"/>
                        </a:buClr>
                        <a:buFont typeface="Wingdings" pitchFamily="2" charset="2"/>
                        <a:defRPr>
                          <a:solidFill>
                            <a:schemeClr val="tx1"/>
                          </a:solidFill>
                          <a:effectLst>
                            <a:outerShdw blurRad="38100" dist="38100" dir="2700000" algn="tl">
                              <a:srgbClr val="000000"/>
                            </a:outerShdw>
                          </a:effectLst>
                          <a:latin typeface="Tahoma" pitchFamily="34" charset="0"/>
                        </a:defRPr>
                      </a:lvl4pPr>
                      <a:lvl5pPr>
                        <a:spcBef>
                          <a:spcPct val="20000"/>
                        </a:spcBef>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5pPr>
                      <a:lvl6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6pPr>
                      <a:lvl7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7pPr>
                      <a:lvl8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8pPr>
                      <a:lvl9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altLang="en-US" sz="2000" b="0" i="0" u="none" strike="noStrike" cap="none" normalizeH="0" baseline="0">
                          <a:ln>
                            <a:noFill/>
                          </a:ln>
                          <a:solidFill>
                            <a:srgbClr val="000000"/>
                          </a:solidFill>
                          <a:effectLst/>
                          <a:latin typeface="Times New Roman" pitchFamily="18" charset="0"/>
                          <a:cs typeface="Times New Roman" pitchFamily="18" charset="0"/>
                        </a:rPr>
                        <a:t>Other Welsh counties</a:t>
                      </a:r>
                      <a:endParaRPr kumimoji="0" lang="en-GB" altLang="en-US" sz="2000" b="0" i="0" u="none" strike="noStrike" cap="none" normalizeH="0" baseline="0">
                        <a:ln>
                          <a:noFill/>
                        </a:ln>
                        <a:solidFill>
                          <a:schemeClr val="tx1"/>
                        </a:solidFill>
                        <a:effectLst/>
                        <a:latin typeface="Arial" pitchFamily="34" charset="0"/>
                        <a:cs typeface="Arial" pitchFamily="34" charset="0"/>
                      </a:endParaRPr>
                    </a:p>
                  </a:txBody>
                  <a:tcPr marT="45725" marB="45725" anchor="ctr" horzOverflow="overflow">
                    <a:lnL cap="flat">
                      <a:noFill/>
                    </a:lnL>
                    <a:lnR>
                      <a:noFill/>
                    </a:lnR>
                    <a:lnT>
                      <a:noFill/>
                    </a:lnT>
                    <a:lnB>
                      <a:noFill/>
                    </a:lnB>
                    <a:lnTlToBr>
                      <a:noFill/>
                    </a:lnTlToBr>
                    <a:lnBlToTr>
                      <a:noFill/>
                    </a:lnBlToTr>
                    <a:noFill/>
                  </a:tcPr>
                </a:tc>
                <a:tc>
                  <a:txBody>
                    <a:bodyPr/>
                    <a:lstStyle>
                      <a:lvl1pPr>
                        <a:spcBef>
                          <a:spcPct val="20000"/>
                        </a:spcBef>
                        <a:buClr>
                          <a:schemeClr val="hlink"/>
                        </a:buClr>
                        <a:buSzPct val="80000"/>
                        <a:buFont typeface="Arial" pitchFamily="34" charset="0"/>
                        <a:defRPr sz="2800">
                          <a:solidFill>
                            <a:schemeClr val="tx1"/>
                          </a:solidFill>
                          <a:effectLst>
                            <a:outerShdw blurRad="38100" dist="38100" dir="2700000" algn="tl">
                              <a:srgbClr val="000000"/>
                            </a:outerShdw>
                          </a:effectLst>
                          <a:latin typeface="Tahoma" pitchFamily="34" charset="0"/>
                        </a:defRPr>
                      </a:lvl1pPr>
                      <a:lvl2pPr>
                        <a:spcBef>
                          <a:spcPct val="20000"/>
                        </a:spcBef>
                        <a:buClr>
                          <a:schemeClr val="folHlink"/>
                        </a:buClr>
                        <a:buFont typeface="Wingdings" pitchFamily="2" charset="2"/>
                        <a:defRPr sz="2400">
                          <a:solidFill>
                            <a:schemeClr val="tx1"/>
                          </a:solidFill>
                          <a:effectLst>
                            <a:outerShdw blurRad="38100" dist="38100" dir="2700000" algn="tl">
                              <a:srgbClr val="000000"/>
                            </a:outerShdw>
                          </a:effectLst>
                          <a:latin typeface="Tahoma" pitchFamily="34" charset="0"/>
                        </a:defRPr>
                      </a:lvl2pPr>
                      <a:lvl3pPr>
                        <a:spcBef>
                          <a:spcPct val="20000"/>
                        </a:spcBef>
                        <a:buClr>
                          <a:schemeClr val="hlink"/>
                        </a:buClr>
                        <a:buSzPct val="80000"/>
                        <a:buFont typeface="Arial" pitchFamily="34" charset="0"/>
                        <a:defRPr sz="2000">
                          <a:solidFill>
                            <a:schemeClr val="tx1"/>
                          </a:solidFill>
                          <a:effectLst>
                            <a:outerShdw blurRad="38100" dist="38100" dir="2700000" algn="tl">
                              <a:srgbClr val="000000"/>
                            </a:outerShdw>
                          </a:effectLst>
                          <a:latin typeface="Tahoma" pitchFamily="34" charset="0"/>
                        </a:defRPr>
                      </a:lvl3pPr>
                      <a:lvl4pPr>
                        <a:spcBef>
                          <a:spcPct val="20000"/>
                        </a:spcBef>
                        <a:buClr>
                          <a:schemeClr val="folHlink"/>
                        </a:buClr>
                        <a:buFont typeface="Wingdings" pitchFamily="2" charset="2"/>
                        <a:defRPr>
                          <a:solidFill>
                            <a:schemeClr val="tx1"/>
                          </a:solidFill>
                          <a:effectLst>
                            <a:outerShdw blurRad="38100" dist="38100" dir="2700000" algn="tl">
                              <a:srgbClr val="000000"/>
                            </a:outerShdw>
                          </a:effectLst>
                          <a:latin typeface="Tahoma" pitchFamily="34" charset="0"/>
                        </a:defRPr>
                      </a:lvl4pPr>
                      <a:lvl5pPr>
                        <a:spcBef>
                          <a:spcPct val="20000"/>
                        </a:spcBef>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5pPr>
                      <a:lvl6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6pPr>
                      <a:lvl7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7pPr>
                      <a:lvl8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8pPr>
                      <a:lvl9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2000" b="0" i="0" u="none" strike="noStrike" cap="none" normalizeH="0" baseline="0" dirty="0">
                          <a:ln>
                            <a:noFill/>
                          </a:ln>
                          <a:solidFill>
                            <a:srgbClr val="000000"/>
                          </a:solidFill>
                          <a:effectLst/>
                          <a:latin typeface="Times New Roman" pitchFamily="18" charset="0"/>
                          <a:cs typeface="Times New Roman" pitchFamily="18" charset="0"/>
                        </a:rPr>
                        <a:t>7</a:t>
                      </a:r>
                      <a:endParaRPr kumimoji="0" lang="en-GB" altLang="en-US" sz="2000" b="0" i="0" u="none" strike="noStrike" cap="none" normalizeH="0" baseline="0" dirty="0">
                        <a:ln>
                          <a:noFill/>
                        </a:ln>
                        <a:solidFill>
                          <a:schemeClr val="tx1"/>
                        </a:solidFill>
                        <a:effectLst/>
                        <a:latin typeface="Arial" pitchFamily="34" charset="0"/>
                        <a:cs typeface="Arial" pitchFamily="34" charset="0"/>
                      </a:endParaRPr>
                    </a:p>
                  </a:txBody>
                  <a:tcPr marT="45725" marB="45725" anchor="ctr" horzOverflow="overflow">
                    <a:lnL>
                      <a:noFill/>
                    </a:lnL>
                    <a:lnR>
                      <a:noFill/>
                    </a:lnR>
                    <a:lnT>
                      <a:noFill/>
                    </a:lnT>
                    <a:lnB>
                      <a:noFill/>
                    </a:lnB>
                    <a:lnTlToBr>
                      <a:noFill/>
                    </a:lnTlToBr>
                    <a:lnBlToTr>
                      <a:noFill/>
                    </a:lnBlToTr>
                    <a:noFill/>
                  </a:tcPr>
                </a:tc>
                <a:tc>
                  <a:txBody>
                    <a:bodyPr/>
                    <a:lstStyle>
                      <a:lvl1pPr>
                        <a:spcBef>
                          <a:spcPct val="20000"/>
                        </a:spcBef>
                        <a:buClr>
                          <a:schemeClr val="hlink"/>
                        </a:buClr>
                        <a:buSzPct val="80000"/>
                        <a:buFont typeface="Arial" pitchFamily="34" charset="0"/>
                        <a:defRPr sz="2800">
                          <a:solidFill>
                            <a:schemeClr val="tx1"/>
                          </a:solidFill>
                          <a:effectLst>
                            <a:outerShdw blurRad="38100" dist="38100" dir="2700000" algn="tl">
                              <a:srgbClr val="000000"/>
                            </a:outerShdw>
                          </a:effectLst>
                          <a:latin typeface="Tahoma" pitchFamily="34" charset="0"/>
                        </a:defRPr>
                      </a:lvl1pPr>
                      <a:lvl2pPr>
                        <a:spcBef>
                          <a:spcPct val="20000"/>
                        </a:spcBef>
                        <a:buClr>
                          <a:schemeClr val="folHlink"/>
                        </a:buClr>
                        <a:buFont typeface="Wingdings" pitchFamily="2" charset="2"/>
                        <a:defRPr sz="2400">
                          <a:solidFill>
                            <a:schemeClr val="tx1"/>
                          </a:solidFill>
                          <a:effectLst>
                            <a:outerShdw blurRad="38100" dist="38100" dir="2700000" algn="tl">
                              <a:srgbClr val="000000"/>
                            </a:outerShdw>
                          </a:effectLst>
                          <a:latin typeface="Tahoma" pitchFamily="34" charset="0"/>
                        </a:defRPr>
                      </a:lvl2pPr>
                      <a:lvl3pPr>
                        <a:spcBef>
                          <a:spcPct val="20000"/>
                        </a:spcBef>
                        <a:buClr>
                          <a:schemeClr val="hlink"/>
                        </a:buClr>
                        <a:buSzPct val="80000"/>
                        <a:buFont typeface="Arial" pitchFamily="34" charset="0"/>
                        <a:defRPr sz="2000">
                          <a:solidFill>
                            <a:schemeClr val="tx1"/>
                          </a:solidFill>
                          <a:effectLst>
                            <a:outerShdw blurRad="38100" dist="38100" dir="2700000" algn="tl">
                              <a:srgbClr val="000000"/>
                            </a:outerShdw>
                          </a:effectLst>
                          <a:latin typeface="Tahoma" pitchFamily="34" charset="0"/>
                        </a:defRPr>
                      </a:lvl3pPr>
                      <a:lvl4pPr>
                        <a:spcBef>
                          <a:spcPct val="20000"/>
                        </a:spcBef>
                        <a:buClr>
                          <a:schemeClr val="folHlink"/>
                        </a:buClr>
                        <a:buFont typeface="Wingdings" pitchFamily="2" charset="2"/>
                        <a:defRPr>
                          <a:solidFill>
                            <a:schemeClr val="tx1"/>
                          </a:solidFill>
                          <a:effectLst>
                            <a:outerShdw blurRad="38100" dist="38100" dir="2700000" algn="tl">
                              <a:srgbClr val="000000"/>
                            </a:outerShdw>
                          </a:effectLst>
                          <a:latin typeface="Tahoma" pitchFamily="34" charset="0"/>
                        </a:defRPr>
                      </a:lvl4pPr>
                      <a:lvl5pPr>
                        <a:spcBef>
                          <a:spcPct val="20000"/>
                        </a:spcBef>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5pPr>
                      <a:lvl6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6pPr>
                      <a:lvl7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7pPr>
                      <a:lvl8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8pPr>
                      <a:lvl9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2000" b="0" i="0" u="none" strike="noStrike" cap="none" normalizeH="0" baseline="0">
                          <a:ln>
                            <a:noFill/>
                          </a:ln>
                          <a:solidFill>
                            <a:srgbClr val="000000"/>
                          </a:solidFill>
                          <a:effectLst/>
                          <a:latin typeface="Times New Roman" pitchFamily="18" charset="0"/>
                          <a:cs typeface="Times New Roman" pitchFamily="18" charset="0"/>
                        </a:rPr>
                        <a:t>3</a:t>
                      </a:r>
                      <a:endParaRPr kumimoji="0" lang="en-GB" altLang="en-US" sz="2000" b="0" i="0" u="none" strike="noStrike" cap="none" normalizeH="0" baseline="0">
                        <a:ln>
                          <a:noFill/>
                        </a:ln>
                        <a:solidFill>
                          <a:schemeClr val="tx1"/>
                        </a:solidFill>
                        <a:effectLst/>
                        <a:latin typeface="Arial" pitchFamily="34" charset="0"/>
                        <a:cs typeface="Arial" pitchFamily="34" charset="0"/>
                      </a:endParaRPr>
                    </a:p>
                  </a:txBody>
                  <a:tcPr marT="45725" marB="45725" anchor="ctr" horzOverflow="overflow">
                    <a:lnL>
                      <a:noFill/>
                    </a:lnL>
                    <a:lnR>
                      <a:noFill/>
                    </a:lnR>
                    <a:lnT>
                      <a:noFill/>
                    </a:lnT>
                    <a:lnB>
                      <a:noFill/>
                    </a:lnB>
                    <a:lnTlToBr>
                      <a:noFill/>
                    </a:lnTlToBr>
                    <a:lnBlToTr>
                      <a:noFill/>
                    </a:lnBlToTr>
                    <a:noFill/>
                  </a:tcPr>
                </a:tc>
                <a:tc>
                  <a:txBody>
                    <a:bodyPr/>
                    <a:lstStyle>
                      <a:lvl1pPr>
                        <a:spcBef>
                          <a:spcPct val="20000"/>
                        </a:spcBef>
                        <a:buClr>
                          <a:schemeClr val="hlink"/>
                        </a:buClr>
                        <a:buSzPct val="80000"/>
                        <a:buFont typeface="Arial" pitchFamily="34" charset="0"/>
                        <a:defRPr sz="2800">
                          <a:solidFill>
                            <a:schemeClr val="tx1"/>
                          </a:solidFill>
                          <a:effectLst>
                            <a:outerShdw blurRad="38100" dist="38100" dir="2700000" algn="tl">
                              <a:srgbClr val="000000"/>
                            </a:outerShdw>
                          </a:effectLst>
                          <a:latin typeface="Tahoma" pitchFamily="34" charset="0"/>
                        </a:defRPr>
                      </a:lvl1pPr>
                      <a:lvl2pPr>
                        <a:spcBef>
                          <a:spcPct val="20000"/>
                        </a:spcBef>
                        <a:buClr>
                          <a:schemeClr val="folHlink"/>
                        </a:buClr>
                        <a:buFont typeface="Wingdings" pitchFamily="2" charset="2"/>
                        <a:defRPr sz="2400">
                          <a:solidFill>
                            <a:schemeClr val="tx1"/>
                          </a:solidFill>
                          <a:effectLst>
                            <a:outerShdw blurRad="38100" dist="38100" dir="2700000" algn="tl">
                              <a:srgbClr val="000000"/>
                            </a:outerShdw>
                          </a:effectLst>
                          <a:latin typeface="Tahoma" pitchFamily="34" charset="0"/>
                        </a:defRPr>
                      </a:lvl2pPr>
                      <a:lvl3pPr>
                        <a:spcBef>
                          <a:spcPct val="20000"/>
                        </a:spcBef>
                        <a:buClr>
                          <a:schemeClr val="hlink"/>
                        </a:buClr>
                        <a:buSzPct val="80000"/>
                        <a:buFont typeface="Arial" pitchFamily="34" charset="0"/>
                        <a:defRPr sz="2000">
                          <a:solidFill>
                            <a:schemeClr val="tx1"/>
                          </a:solidFill>
                          <a:effectLst>
                            <a:outerShdw blurRad="38100" dist="38100" dir="2700000" algn="tl">
                              <a:srgbClr val="000000"/>
                            </a:outerShdw>
                          </a:effectLst>
                          <a:latin typeface="Tahoma" pitchFamily="34" charset="0"/>
                        </a:defRPr>
                      </a:lvl3pPr>
                      <a:lvl4pPr>
                        <a:spcBef>
                          <a:spcPct val="20000"/>
                        </a:spcBef>
                        <a:buClr>
                          <a:schemeClr val="folHlink"/>
                        </a:buClr>
                        <a:buFont typeface="Wingdings" pitchFamily="2" charset="2"/>
                        <a:defRPr>
                          <a:solidFill>
                            <a:schemeClr val="tx1"/>
                          </a:solidFill>
                          <a:effectLst>
                            <a:outerShdw blurRad="38100" dist="38100" dir="2700000" algn="tl">
                              <a:srgbClr val="000000"/>
                            </a:outerShdw>
                          </a:effectLst>
                          <a:latin typeface="Tahoma" pitchFamily="34" charset="0"/>
                        </a:defRPr>
                      </a:lvl4pPr>
                      <a:lvl5pPr>
                        <a:spcBef>
                          <a:spcPct val="20000"/>
                        </a:spcBef>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5pPr>
                      <a:lvl6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6pPr>
                      <a:lvl7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7pPr>
                      <a:lvl8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8pPr>
                      <a:lvl9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2000" b="0" i="0" u="none" strike="noStrike" cap="none" normalizeH="0" baseline="0">
                          <a:ln>
                            <a:noFill/>
                          </a:ln>
                          <a:solidFill>
                            <a:srgbClr val="000000"/>
                          </a:solidFill>
                          <a:effectLst/>
                          <a:latin typeface="Times New Roman" pitchFamily="18" charset="0"/>
                          <a:cs typeface="Times New Roman" pitchFamily="18" charset="0"/>
                        </a:rPr>
                        <a:t>1</a:t>
                      </a:r>
                      <a:endParaRPr kumimoji="0" lang="en-GB" altLang="en-US" sz="2000" b="0" i="0" u="none" strike="noStrike" cap="none" normalizeH="0" baseline="0">
                        <a:ln>
                          <a:noFill/>
                        </a:ln>
                        <a:solidFill>
                          <a:schemeClr val="tx1"/>
                        </a:solidFill>
                        <a:effectLst/>
                        <a:latin typeface="Arial" pitchFamily="34" charset="0"/>
                        <a:cs typeface="Arial" pitchFamily="34" charset="0"/>
                      </a:endParaRPr>
                    </a:p>
                  </a:txBody>
                  <a:tcPr marT="45725" marB="45725" anchor="ctr" horzOverflow="overflow">
                    <a:lnL>
                      <a:noFill/>
                    </a:lnL>
                    <a:lnR>
                      <a:noFill/>
                    </a:lnR>
                    <a:lnT>
                      <a:noFill/>
                    </a:lnT>
                    <a:lnB>
                      <a:noFill/>
                    </a:lnB>
                    <a:lnTlToBr>
                      <a:noFill/>
                    </a:lnTlToBr>
                    <a:lnBlToTr>
                      <a:noFill/>
                    </a:lnBlToTr>
                    <a:noFill/>
                  </a:tcPr>
                </a:tc>
                <a:tc>
                  <a:txBody>
                    <a:bodyPr/>
                    <a:lstStyle>
                      <a:lvl1pPr>
                        <a:spcBef>
                          <a:spcPct val="20000"/>
                        </a:spcBef>
                        <a:buClr>
                          <a:schemeClr val="hlink"/>
                        </a:buClr>
                        <a:buSzPct val="80000"/>
                        <a:buFont typeface="Arial" pitchFamily="34" charset="0"/>
                        <a:defRPr sz="2800">
                          <a:solidFill>
                            <a:schemeClr val="tx1"/>
                          </a:solidFill>
                          <a:effectLst>
                            <a:outerShdw blurRad="38100" dist="38100" dir="2700000" algn="tl">
                              <a:srgbClr val="000000"/>
                            </a:outerShdw>
                          </a:effectLst>
                          <a:latin typeface="Tahoma" pitchFamily="34" charset="0"/>
                        </a:defRPr>
                      </a:lvl1pPr>
                      <a:lvl2pPr>
                        <a:spcBef>
                          <a:spcPct val="20000"/>
                        </a:spcBef>
                        <a:buClr>
                          <a:schemeClr val="folHlink"/>
                        </a:buClr>
                        <a:buFont typeface="Wingdings" pitchFamily="2" charset="2"/>
                        <a:defRPr sz="2400">
                          <a:solidFill>
                            <a:schemeClr val="tx1"/>
                          </a:solidFill>
                          <a:effectLst>
                            <a:outerShdw blurRad="38100" dist="38100" dir="2700000" algn="tl">
                              <a:srgbClr val="000000"/>
                            </a:outerShdw>
                          </a:effectLst>
                          <a:latin typeface="Tahoma" pitchFamily="34" charset="0"/>
                        </a:defRPr>
                      </a:lvl2pPr>
                      <a:lvl3pPr>
                        <a:spcBef>
                          <a:spcPct val="20000"/>
                        </a:spcBef>
                        <a:buClr>
                          <a:schemeClr val="hlink"/>
                        </a:buClr>
                        <a:buSzPct val="80000"/>
                        <a:buFont typeface="Arial" pitchFamily="34" charset="0"/>
                        <a:defRPr sz="2000">
                          <a:solidFill>
                            <a:schemeClr val="tx1"/>
                          </a:solidFill>
                          <a:effectLst>
                            <a:outerShdw blurRad="38100" dist="38100" dir="2700000" algn="tl">
                              <a:srgbClr val="000000"/>
                            </a:outerShdw>
                          </a:effectLst>
                          <a:latin typeface="Tahoma" pitchFamily="34" charset="0"/>
                        </a:defRPr>
                      </a:lvl3pPr>
                      <a:lvl4pPr>
                        <a:spcBef>
                          <a:spcPct val="20000"/>
                        </a:spcBef>
                        <a:buClr>
                          <a:schemeClr val="folHlink"/>
                        </a:buClr>
                        <a:buFont typeface="Wingdings" pitchFamily="2" charset="2"/>
                        <a:defRPr>
                          <a:solidFill>
                            <a:schemeClr val="tx1"/>
                          </a:solidFill>
                          <a:effectLst>
                            <a:outerShdw blurRad="38100" dist="38100" dir="2700000" algn="tl">
                              <a:srgbClr val="000000"/>
                            </a:outerShdw>
                          </a:effectLst>
                          <a:latin typeface="Tahoma" pitchFamily="34" charset="0"/>
                        </a:defRPr>
                      </a:lvl4pPr>
                      <a:lvl5pPr>
                        <a:spcBef>
                          <a:spcPct val="20000"/>
                        </a:spcBef>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5pPr>
                      <a:lvl6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6pPr>
                      <a:lvl7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7pPr>
                      <a:lvl8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8pPr>
                      <a:lvl9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2000" b="0" i="0" u="none" strike="noStrike" cap="none" normalizeH="0" baseline="0">
                          <a:ln>
                            <a:noFill/>
                          </a:ln>
                          <a:solidFill>
                            <a:srgbClr val="000000"/>
                          </a:solidFill>
                          <a:effectLst/>
                          <a:latin typeface="Times New Roman" pitchFamily="18" charset="0"/>
                          <a:cs typeface="Times New Roman" pitchFamily="18" charset="0"/>
                        </a:rPr>
                        <a:t>3</a:t>
                      </a:r>
                      <a:endParaRPr kumimoji="0" lang="en-GB" altLang="en-US" sz="2000" b="0" i="0" u="none" strike="noStrike" cap="none" normalizeH="0" baseline="0">
                        <a:ln>
                          <a:noFill/>
                        </a:ln>
                        <a:solidFill>
                          <a:schemeClr val="tx1"/>
                        </a:solidFill>
                        <a:effectLst/>
                        <a:latin typeface="Arial" pitchFamily="34" charset="0"/>
                        <a:cs typeface="Arial" pitchFamily="34" charset="0"/>
                      </a:endParaRPr>
                    </a:p>
                  </a:txBody>
                  <a:tcPr marT="45725" marB="45725" anchor="ctr" horzOverflow="overflow">
                    <a:lnL>
                      <a:noFill/>
                    </a:lnL>
                    <a:lnR cap="flat">
                      <a:noFill/>
                    </a:lnR>
                    <a:lnT>
                      <a:noFill/>
                    </a:lnT>
                    <a:lnB>
                      <a:noFill/>
                    </a:lnB>
                    <a:lnTlToBr>
                      <a:noFill/>
                    </a:lnTlToBr>
                    <a:lnBlToTr>
                      <a:noFill/>
                    </a:lnBlToTr>
                    <a:noFill/>
                  </a:tcPr>
                </a:tc>
                <a:extLst>
                  <a:ext uri="{0D108BD9-81ED-4DB2-BD59-A6C34878D82A}">
                    <a16:rowId xmlns:a16="http://schemas.microsoft.com/office/drawing/2014/main" val="10005"/>
                  </a:ext>
                </a:extLst>
              </a:tr>
              <a:tr h="396280">
                <a:tc>
                  <a:txBody>
                    <a:bodyPr/>
                    <a:lstStyle>
                      <a:lvl1pPr>
                        <a:spcBef>
                          <a:spcPct val="20000"/>
                        </a:spcBef>
                        <a:buClr>
                          <a:schemeClr val="hlink"/>
                        </a:buClr>
                        <a:buSzPct val="80000"/>
                        <a:buFont typeface="Arial" pitchFamily="34" charset="0"/>
                        <a:defRPr sz="2800">
                          <a:solidFill>
                            <a:schemeClr val="tx1"/>
                          </a:solidFill>
                          <a:effectLst>
                            <a:outerShdw blurRad="38100" dist="38100" dir="2700000" algn="tl">
                              <a:srgbClr val="000000"/>
                            </a:outerShdw>
                          </a:effectLst>
                          <a:latin typeface="Tahoma" pitchFamily="34" charset="0"/>
                        </a:defRPr>
                      </a:lvl1pPr>
                      <a:lvl2pPr>
                        <a:spcBef>
                          <a:spcPct val="20000"/>
                        </a:spcBef>
                        <a:buClr>
                          <a:schemeClr val="folHlink"/>
                        </a:buClr>
                        <a:buFont typeface="Wingdings" pitchFamily="2" charset="2"/>
                        <a:defRPr sz="2400">
                          <a:solidFill>
                            <a:schemeClr val="tx1"/>
                          </a:solidFill>
                          <a:effectLst>
                            <a:outerShdw blurRad="38100" dist="38100" dir="2700000" algn="tl">
                              <a:srgbClr val="000000"/>
                            </a:outerShdw>
                          </a:effectLst>
                          <a:latin typeface="Tahoma" pitchFamily="34" charset="0"/>
                        </a:defRPr>
                      </a:lvl2pPr>
                      <a:lvl3pPr>
                        <a:spcBef>
                          <a:spcPct val="20000"/>
                        </a:spcBef>
                        <a:buClr>
                          <a:schemeClr val="hlink"/>
                        </a:buClr>
                        <a:buSzPct val="80000"/>
                        <a:buFont typeface="Arial" pitchFamily="34" charset="0"/>
                        <a:defRPr sz="2000">
                          <a:solidFill>
                            <a:schemeClr val="tx1"/>
                          </a:solidFill>
                          <a:effectLst>
                            <a:outerShdw blurRad="38100" dist="38100" dir="2700000" algn="tl">
                              <a:srgbClr val="000000"/>
                            </a:outerShdw>
                          </a:effectLst>
                          <a:latin typeface="Tahoma" pitchFamily="34" charset="0"/>
                        </a:defRPr>
                      </a:lvl3pPr>
                      <a:lvl4pPr>
                        <a:spcBef>
                          <a:spcPct val="20000"/>
                        </a:spcBef>
                        <a:buClr>
                          <a:schemeClr val="folHlink"/>
                        </a:buClr>
                        <a:buFont typeface="Wingdings" pitchFamily="2" charset="2"/>
                        <a:defRPr>
                          <a:solidFill>
                            <a:schemeClr val="tx1"/>
                          </a:solidFill>
                          <a:effectLst>
                            <a:outerShdw blurRad="38100" dist="38100" dir="2700000" algn="tl">
                              <a:srgbClr val="000000"/>
                            </a:outerShdw>
                          </a:effectLst>
                          <a:latin typeface="Tahoma" pitchFamily="34" charset="0"/>
                        </a:defRPr>
                      </a:lvl4pPr>
                      <a:lvl5pPr>
                        <a:spcBef>
                          <a:spcPct val="20000"/>
                        </a:spcBef>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5pPr>
                      <a:lvl6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6pPr>
                      <a:lvl7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7pPr>
                      <a:lvl8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8pPr>
                      <a:lvl9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altLang="en-US" sz="2000" b="0" i="0" u="none" strike="noStrike" cap="none" normalizeH="0" baseline="0">
                          <a:ln>
                            <a:noFill/>
                          </a:ln>
                          <a:solidFill>
                            <a:srgbClr val="000000"/>
                          </a:solidFill>
                          <a:effectLst/>
                          <a:latin typeface="Times New Roman" pitchFamily="18" charset="0"/>
                          <a:cs typeface="Times New Roman" pitchFamily="18" charset="0"/>
                        </a:rPr>
                        <a:t>English counties</a:t>
                      </a:r>
                      <a:endParaRPr kumimoji="0" lang="en-GB" altLang="en-US" sz="2000" b="0" i="0" u="none" strike="noStrike" cap="none" normalizeH="0" baseline="0">
                        <a:ln>
                          <a:noFill/>
                        </a:ln>
                        <a:solidFill>
                          <a:schemeClr val="tx1"/>
                        </a:solidFill>
                        <a:effectLst/>
                        <a:latin typeface="Arial" pitchFamily="34" charset="0"/>
                        <a:cs typeface="Arial" pitchFamily="34" charset="0"/>
                      </a:endParaRPr>
                    </a:p>
                  </a:txBody>
                  <a:tcPr marT="45725" marB="45725" anchor="ctr" horzOverflow="overflow">
                    <a:lnL cap="flat">
                      <a:noFill/>
                    </a:lnL>
                    <a:lnR>
                      <a:noFill/>
                    </a:lnR>
                    <a:lnT>
                      <a:noFill/>
                    </a:lnT>
                    <a:lnB>
                      <a:noFill/>
                    </a:lnB>
                    <a:lnTlToBr>
                      <a:noFill/>
                    </a:lnTlToBr>
                    <a:lnBlToTr>
                      <a:noFill/>
                    </a:lnBlToTr>
                    <a:noFill/>
                  </a:tcPr>
                </a:tc>
                <a:tc>
                  <a:txBody>
                    <a:bodyPr/>
                    <a:lstStyle>
                      <a:lvl1pPr>
                        <a:spcBef>
                          <a:spcPct val="20000"/>
                        </a:spcBef>
                        <a:buClr>
                          <a:schemeClr val="hlink"/>
                        </a:buClr>
                        <a:buSzPct val="80000"/>
                        <a:buFont typeface="Arial" pitchFamily="34" charset="0"/>
                        <a:defRPr sz="2800">
                          <a:solidFill>
                            <a:schemeClr val="tx1"/>
                          </a:solidFill>
                          <a:effectLst>
                            <a:outerShdw blurRad="38100" dist="38100" dir="2700000" algn="tl">
                              <a:srgbClr val="000000"/>
                            </a:outerShdw>
                          </a:effectLst>
                          <a:latin typeface="Tahoma" pitchFamily="34" charset="0"/>
                        </a:defRPr>
                      </a:lvl1pPr>
                      <a:lvl2pPr>
                        <a:spcBef>
                          <a:spcPct val="20000"/>
                        </a:spcBef>
                        <a:buClr>
                          <a:schemeClr val="folHlink"/>
                        </a:buClr>
                        <a:buFont typeface="Wingdings" pitchFamily="2" charset="2"/>
                        <a:defRPr sz="2400">
                          <a:solidFill>
                            <a:schemeClr val="tx1"/>
                          </a:solidFill>
                          <a:effectLst>
                            <a:outerShdw blurRad="38100" dist="38100" dir="2700000" algn="tl">
                              <a:srgbClr val="000000"/>
                            </a:outerShdw>
                          </a:effectLst>
                          <a:latin typeface="Tahoma" pitchFamily="34" charset="0"/>
                        </a:defRPr>
                      </a:lvl2pPr>
                      <a:lvl3pPr>
                        <a:spcBef>
                          <a:spcPct val="20000"/>
                        </a:spcBef>
                        <a:buClr>
                          <a:schemeClr val="hlink"/>
                        </a:buClr>
                        <a:buSzPct val="80000"/>
                        <a:buFont typeface="Arial" pitchFamily="34" charset="0"/>
                        <a:defRPr sz="2000">
                          <a:solidFill>
                            <a:schemeClr val="tx1"/>
                          </a:solidFill>
                          <a:effectLst>
                            <a:outerShdw blurRad="38100" dist="38100" dir="2700000" algn="tl">
                              <a:srgbClr val="000000"/>
                            </a:outerShdw>
                          </a:effectLst>
                          <a:latin typeface="Tahoma" pitchFamily="34" charset="0"/>
                        </a:defRPr>
                      </a:lvl3pPr>
                      <a:lvl4pPr>
                        <a:spcBef>
                          <a:spcPct val="20000"/>
                        </a:spcBef>
                        <a:buClr>
                          <a:schemeClr val="folHlink"/>
                        </a:buClr>
                        <a:buFont typeface="Wingdings" pitchFamily="2" charset="2"/>
                        <a:defRPr>
                          <a:solidFill>
                            <a:schemeClr val="tx1"/>
                          </a:solidFill>
                          <a:effectLst>
                            <a:outerShdw blurRad="38100" dist="38100" dir="2700000" algn="tl">
                              <a:srgbClr val="000000"/>
                            </a:outerShdw>
                          </a:effectLst>
                          <a:latin typeface="Tahoma" pitchFamily="34" charset="0"/>
                        </a:defRPr>
                      </a:lvl4pPr>
                      <a:lvl5pPr>
                        <a:spcBef>
                          <a:spcPct val="20000"/>
                        </a:spcBef>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5pPr>
                      <a:lvl6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6pPr>
                      <a:lvl7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7pPr>
                      <a:lvl8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8pPr>
                      <a:lvl9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2000" b="0" i="0" u="none" strike="noStrike" cap="none" normalizeH="0" baseline="0">
                          <a:ln>
                            <a:noFill/>
                          </a:ln>
                          <a:solidFill>
                            <a:srgbClr val="000000"/>
                          </a:solidFill>
                          <a:effectLst/>
                          <a:latin typeface="Times New Roman" pitchFamily="18" charset="0"/>
                          <a:cs typeface="Times New Roman" pitchFamily="18" charset="0"/>
                        </a:rPr>
                        <a:t>13</a:t>
                      </a:r>
                      <a:endParaRPr kumimoji="0" lang="en-GB" altLang="en-US" sz="2000" b="0" i="0" u="none" strike="noStrike" cap="none" normalizeH="0" baseline="0">
                        <a:ln>
                          <a:noFill/>
                        </a:ln>
                        <a:solidFill>
                          <a:schemeClr val="tx1"/>
                        </a:solidFill>
                        <a:effectLst/>
                        <a:latin typeface="Arial" pitchFamily="34" charset="0"/>
                        <a:cs typeface="Arial" pitchFamily="34" charset="0"/>
                      </a:endParaRPr>
                    </a:p>
                  </a:txBody>
                  <a:tcPr marT="45725" marB="45725" anchor="ctr" horzOverflow="overflow">
                    <a:lnL>
                      <a:noFill/>
                    </a:lnL>
                    <a:lnR>
                      <a:noFill/>
                    </a:lnR>
                    <a:lnT>
                      <a:noFill/>
                    </a:lnT>
                    <a:lnB>
                      <a:noFill/>
                    </a:lnB>
                    <a:lnTlToBr>
                      <a:noFill/>
                    </a:lnTlToBr>
                    <a:lnBlToTr>
                      <a:noFill/>
                    </a:lnBlToTr>
                    <a:noFill/>
                  </a:tcPr>
                </a:tc>
                <a:tc>
                  <a:txBody>
                    <a:bodyPr/>
                    <a:lstStyle>
                      <a:lvl1pPr>
                        <a:spcBef>
                          <a:spcPct val="20000"/>
                        </a:spcBef>
                        <a:buClr>
                          <a:schemeClr val="hlink"/>
                        </a:buClr>
                        <a:buSzPct val="80000"/>
                        <a:buFont typeface="Arial" pitchFamily="34" charset="0"/>
                        <a:defRPr sz="2800">
                          <a:solidFill>
                            <a:schemeClr val="tx1"/>
                          </a:solidFill>
                          <a:effectLst>
                            <a:outerShdw blurRad="38100" dist="38100" dir="2700000" algn="tl">
                              <a:srgbClr val="000000"/>
                            </a:outerShdw>
                          </a:effectLst>
                          <a:latin typeface="Tahoma" pitchFamily="34" charset="0"/>
                        </a:defRPr>
                      </a:lvl1pPr>
                      <a:lvl2pPr>
                        <a:spcBef>
                          <a:spcPct val="20000"/>
                        </a:spcBef>
                        <a:buClr>
                          <a:schemeClr val="folHlink"/>
                        </a:buClr>
                        <a:buFont typeface="Wingdings" pitchFamily="2" charset="2"/>
                        <a:defRPr sz="2400">
                          <a:solidFill>
                            <a:schemeClr val="tx1"/>
                          </a:solidFill>
                          <a:effectLst>
                            <a:outerShdw blurRad="38100" dist="38100" dir="2700000" algn="tl">
                              <a:srgbClr val="000000"/>
                            </a:outerShdw>
                          </a:effectLst>
                          <a:latin typeface="Tahoma" pitchFamily="34" charset="0"/>
                        </a:defRPr>
                      </a:lvl2pPr>
                      <a:lvl3pPr>
                        <a:spcBef>
                          <a:spcPct val="20000"/>
                        </a:spcBef>
                        <a:buClr>
                          <a:schemeClr val="hlink"/>
                        </a:buClr>
                        <a:buSzPct val="80000"/>
                        <a:buFont typeface="Arial" pitchFamily="34" charset="0"/>
                        <a:defRPr sz="2000">
                          <a:solidFill>
                            <a:schemeClr val="tx1"/>
                          </a:solidFill>
                          <a:effectLst>
                            <a:outerShdw blurRad="38100" dist="38100" dir="2700000" algn="tl">
                              <a:srgbClr val="000000"/>
                            </a:outerShdw>
                          </a:effectLst>
                          <a:latin typeface="Tahoma" pitchFamily="34" charset="0"/>
                        </a:defRPr>
                      </a:lvl3pPr>
                      <a:lvl4pPr>
                        <a:spcBef>
                          <a:spcPct val="20000"/>
                        </a:spcBef>
                        <a:buClr>
                          <a:schemeClr val="folHlink"/>
                        </a:buClr>
                        <a:buFont typeface="Wingdings" pitchFamily="2" charset="2"/>
                        <a:defRPr>
                          <a:solidFill>
                            <a:schemeClr val="tx1"/>
                          </a:solidFill>
                          <a:effectLst>
                            <a:outerShdw blurRad="38100" dist="38100" dir="2700000" algn="tl">
                              <a:srgbClr val="000000"/>
                            </a:outerShdw>
                          </a:effectLst>
                          <a:latin typeface="Tahoma" pitchFamily="34" charset="0"/>
                        </a:defRPr>
                      </a:lvl4pPr>
                      <a:lvl5pPr>
                        <a:spcBef>
                          <a:spcPct val="20000"/>
                        </a:spcBef>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5pPr>
                      <a:lvl6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6pPr>
                      <a:lvl7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7pPr>
                      <a:lvl8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8pPr>
                      <a:lvl9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2000" b="0" i="0" u="none" strike="noStrike" cap="none" normalizeH="0" baseline="0">
                          <a:ln>
                            <a:noFill/>
                          </a:ln>
                          <a:solidFill>
                            <a:srgbClr val="000000"/>
                          </a:solidFill>
                          <a:effectLst/>
                          <a:latin typeface="Times New Roman" pitchFamily="18" charset="0"/>
                          <a:cs typeface="Times New Roman" pitchFamily="18" charset="0"/>
                        </a:rPr>
                        <a:t>5</a:t>
                      </a:r>
                      <a:endParaRPr kumimoji="0" lang="en-GB" altLang="en-US" sz="2000" b="0" i="0" u="none" strike="noStrike" cap="none" normalizeH="0" baseline="0">
                        <a:ln>
                          <a:noFill/>
                        </a:ln>
                        <a:solidFill>
                          <a:schemeClr val="tx1"/>
                        </a:solidFill>
                        <a:effectLst/>
                        <a:latin typeface="Arial" pitchFamily="34" charset="0"/>
                        <a:cs typeface="Arial" pitchFamily="34" charset="0"/>
                      </a:endParaRPr>
                    </a:p>
                  </a:txBody>
                  <a:tcPr marT="45725" marB="45725" anchor="ctr" horzOverflow="overflow">
                    <a:lnL>
                      <a:noFill/>
                    </a:lnL>
                    <a:lnR>
                      <a:noFill/>
                    </a:lnR>
                    <a:lnT>
                      <a:noFill/>
                    </a:lnT>
                    <a:lnB>
                      <a:noFill/>
                    </a:lnB>
                    <a:lnTlToBr>
                      <a:noFill/>
                    </a:lnTlToBr>
                    <a:lnBlToTr>
                      <a:noFill/>
                    </a:lnBlToTr>
                    <a:noFill/>
                  </a:tcPr>
                </a:tc>
                <a:tc>
                  <a:txBody>
                    <a:bodyPr/>
                    <a:lstStyle>
                      <a:lvl1pPr>
                        <a:spcBef>
                          <a:spcPct val="20000"/>
                        </a:spcBef>
                        <a:buClr>
                          <a:schemeClr val="hlink"/>
                        </a:buClr>
                        <a:buSzPct val="80000"/>
                        <a:buFont typeface="Arial" pitchFamily="34" charset="0"/>
                        <a:defRPr sz="2800">
                          <a:solidFill>
                            <a:schemeClr val="tx1"/>
                          </a:solidFill>
                          <a:effectLst>
                            <a:outerShdw blurRad="38100" dist="38100" dir="2700000" algn="tl">
                              <a:srgbClr val="000000"/>
                            </a:outerShdw>
                          </a:effectLst>
                          <a:latin typeface="Tahoma" pitchFamily="34" charset="0"/>
                        </a:defRPr>
                      </a:lvl1pPr>
                      <a:lvl2pPr>
                        <a:spcBef>
                          <a:spcPct val="20000"/>
                        </a:spcBef>
                        <a:buClr>
                          <a:schemeClr val="folHlink"/>
                        </a:buClr>
                        <a:buFont typeface="Wingdings" pitchFamily="2" charset="2"/>
                        <a:defRPr sz="2400">
                          <a:solidFill>
                            <a:schemeClr val="tx1"/>
                          </a:solidFill>
                          <a:effectLst>
                            <a:outerShdw blurRad="38100" dist="38100" dir="2700000" algn="tl">
                              <a:srgbClr val="000000"/>
                            </a:outerShdw>
                          </a:effectLst>
                          <a:latin typeface="Tahoma" pitchFamily="34" charset="0"/>
                        </a:defRPr>
                      </a:lvl2pPr>
                      <a:lvl3pPr>
                        <a:spcBef>
                          <a:spcPct val="20000"/>
                        </a:spcBef>
                        <a:buClr>
                          <a:schemeClr val="hlink"/>
                        </a:buClr>
                        <a:buSzPct val="80000"/>
                        <a:buFont typeface="Arial" pitchFamily="34" charset="0"/>
                        <a:defRPr sz="2000">
                          <a:solidFill>
                            <a:schemeClr val="tx1"/>
                          </a:solidFill>
                          <a:effectLst>
                            <a:outerShdw blurRad="38100" dist="38100" dir="2700000" algn="tl">
                              <a:srgbClr val="000000"/>
                            </a:outerShdw>
                          </a:effectLst>
                          <a:latin typeface="Tahoma" pitchFamily="34" charset="0"/>
                        </a:defRPr>
                      </a:lvl3pPr>
                      <a:lvl4pPr>
                        <a:spcBef>
                          <a:spcPct val="20000"/>
                        </a:spcBef>
                        <a:buClr>
                          <a:schemeClr val="folHlink"/>
                        </a:buClr>
                        <a:buFont typeface="Wingdings" pitchFamily="2" charset="2"/>
                        <a:defRPr>
                          <a:solidFill>
                            <a:schemeClr val="tx1"/>
                          </a:solidFill>
                          <a:effectLst>
                            <a:outerShdw blurRad="38100" dist="38100" dir="2700000" algn="tl">
                              <a:srgbClr val="000000"/>
                            </a:outerShdw>
                          </a:effectLst>
                          <a:latin typeface="Tahoma" pitchFamily="34" charset="0"/>
                        </a:defRPr>
                      </a:lvl4pPr>
                      <a:lvl5pPr>
                        <a:spcBef>
                          <a:spcPct val="20000"/>
                        </a:spcBef>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5pPr>
                      <a:lvl6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6pPr>
                      <a:lvl7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7pPr>
                      <a:lvl8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8pPr>
                      <a:lvl9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2000" b="0" i="0" u="none" strike="noStrike" cap="none" normalizeH="0" baseline="0">
                          <a:ln>
                            <a:noFill/>
                          </a:ln>
                          <a:solidFill>
                            <a:srgbClr val="000000"/>
                          </a:solidFill>
                          <a:effectLst/>
                          <a:latin typeface="Times New Roman" pitchFamily="18" charset="0"/>
                          <a:cs typeface="Times New Roman" pitchFamily="18" charset="0"/>
                        </a:rPr>
                        <a:t>2</a:t>
                      </a:r>
                      <a:endParaRPr kumimoji="0" lang="en-GB" altLang="en-US" sz="2000" b="0" i="0" u="none" strike="noStrike" cap="none" normalizeH="0" baseline="0">
                        <a:ln>
                          <a:noFill/>
                        </a:ln>
                        <a:solidFill>
                          <a:schemeClr val="tx1"/>
                        </a:solidFill>
                        <a:effectLst/>
                        <a:latin typeface="Arial" pitchFamily="34" charset="0"/>
                        <a:cs typeface="Arial" pitchFamily="34" charset="0"/>
                      </a:endParaRPr>
                    </a:p>
                  </a:txBody>
                  <a:tcPr marT="45725" marB="45725" anchor="ctr" horzOverflow="overflow">
                    <a:lnL>
                      <a:noFill/>
                    </a:lnL>
                    <a:lnR>
                      <a:noFill/>
                    </a:lnR>
                    <a:lnT>
                      <a:noFill/>
                    </a:lnT>
                    <a:lnB>
                      <a:noFill/>
                    </a:lnB>
                    <a:lnTlToBr>
                      <a:noFill/>
                    </a:lnTlToBr>
                    <a:lnBlToTr>
                      <a:noFill/>
                    </a:lnBlToTr>
                    <a:noFill/>
                  </a:tcPr>
                </a:tc>
                <a:tc>
                  <a:txBody>
                    <a:bodyPr/>
                    <a:lstStyle>
                      <a:lvl1pPr>
                        <a:spcBef>
                          <a:spcPct val="20000"/>
                        </a:spcBef>
                        <a:buClr>
                          <a:schemeClr val="hlink"/>
                        </a:buClr>
                        <a:buSzPct val="80000"/>
                        <a:buFont typeface="Arial" pitchFamily="34" charset="0"/>
                        <a:defRPr sz="2800">
                          <a:solidFill>
                            <a:schemeClr val="tx1"/>
                          </a:solidFill>
                          <a:effectLst>
                            <a:outerShdw blurRad="38100" dist="38100" dir="2700000" algn="tl">
                              <a:srgbClr val="000000"/>
                            </a:outerShdw>
                          </a:effectLst>
                          <a:latin typeface="Tahoma" pitchFamily="34" charset="0"/>
                        </a:defRPr>
                      </a:lvl1pPr>
                      <a:lvl2pPr>
                        <a:spcBef>
                          <a:spcPct val="20000"/>
                        </a:spcBef>
                        <a:buClr>
                          <a:schemeClr val="folHlink"/>
                        </a:buClr>
                        <a:buFont typeface="Wingdings" pitchFamily="2" charset="2"/>
                        <a:defRPr sz="2400">
                          <a:solidFill>
                            <a:schemeClr val="tx1"/>
                          </a:solidFill>
                          <a:effectLst>
                            <a:outerShdw blurRad="38100" dist="38100" dir="2700000" algn="tl">
                              <a:srgbClr val="000000"/>
                            </a:outerShdw>
                          </a:effectLst>
                          <a:latin typeface="Tahoma" pitchFamily="34" charset="0"/>
                        </a:defRPr>
                      </a:lvl2pPr>
                      <a:lvl3pPr>
                        <a:spcBef>
                          <a:spcPct val="20000"/>
                        </a:spcBef>
                        <a:buClr>
                          <a:schemeClr val="hlink"/>
                        </a:buClr>
                        <a:buSzPct val="80000"/>
                        <a:buFont typeface="Arial" pitchFamily="34" charset="0"/>
                        <a:defRPr sz="2000">
                          <a:solidFill>
                            <a:schemeClr val="tx1"/>
                          </a:solidFill>
                          <a:effectLst>
                            <a:outerShdw blurRad="38100" dist="38100" dir="2700000" algn="tl">
                              <a:srgbClr val="000000"/>
                            </a:outerShdw>
                          </a:effectLst>
                          <a:latin typeface="Tahoma" pitchFamily="34" charset="0"/>
                        </a:defRPr>
                      </a:lvl3pPr>
                      <a:lvl4pPr>
                        <a:spcBef>
                          <a:spcPct val="20000"/>
                        </a:spcBef>
                        <a:buClr>
                          <a:schemeClr val="folHlink"/>
                        </a:buClr>
                        <a:buFont typeface="Wingdings" pitchFamily="2" charset="2"/>
                        <a:defRPr>
                          <a:solidFill>
                            <a:schemeClr val="tx1"/>
                          </a:solidFill>
                          <a:effectLst>
                            <a:outerShdw blurRad="38100" dist="38100" dir="2700000" algn="tl">
                              <a:srgbClr val="000000"/>
                            </a:outerShdw>
                          </a:effectLst>
                          <a:latin typeface="Tahoma" pitchFamily="34" charset="0"/>
                        </a:defRPr>
                      </a:lvl4pPr>
                      <a:lvl5pPr>
                        <a:spcBef>
                          <a:spcPct val="20000"/>
                        </a:spcBef>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5pPr>
                      <a:lvl6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6pPr>
                      <a:lvl7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7pPr>
                      <a:lvl8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8pPr>
                      <a:lvl9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2000" b="0" i="0" u="none" strike="noStrike" cap="none" normalizeH="0" baseline="0">
                          <a:ln>
                            <a:noFill/>
                          </a:ln>
                          <a:solidFill>
                            <a:srgbClr val="000000"/>
                          </a:solidFill>
                          <a:effectLst/>
                          <a:latin typeface="Times New Roman" pitchFamily="18" charset="0"/>
                          <a:cs typeface="Times New Roman" pitchFamily="18" charset="0"/>
                        </a:rPr>
                        <a:t>6</a:t>
                      </a:r>
                      <a:endParaRPr kumimoji="0" lang="en-GB" altLang="en-US" sz="2000" b="0" i="0" u="none" strike="noStrike" cap="none" normalizeH="0" baseline="0">
                        <a:ln>
                          <a:noFill/>
                        </a:ln>
                        <a:solidFill>
                          <a:schemeClr val="tx1"/>
                        </a:solidFill>
                        <a:effectLst/>
                        <a:latin typeface="Arial" pitchFamily="34" charset="0"/>
                        <a:cs typeface="Arial" pitchFamily="34" charset="0"/>
                      </a:endParaRPr>
                    </a:p>
                  </a:txBody>
                  <a:tcPr marT="45725" marB="45725" anchor="ctr" horzOverflow="overflow">
                    <a:lnL>
                      <a:noFill/>
                    </a:lnL>
                    <a:lnR cap="flat">
                      <a:noFill/>
                    </a:lnR>
                    <a:lnT>
                      <a:noFill/>
                    </a:lnT>
                    <a:lnB>
                      <a:noFill/>
                    </a:lnB>
                    <a:lnTlToBr>
                      <a:noFill/>
                    </a:lnTlToBr>
                    <a:lnBlToTr>
                      <a:noFill/>
                    </a:lnBlToTr>
                    <a:noFill/>
                  </a:tcPr>
                </a:tc>
                <a:extLst>
                  <a:ext uri="{0D108BD9-81ED-4DB2-BD59-A6C34878D82A}">
                    <a16:rowId xmlns:a16="http://schemas.microsoft.com/office/drawing/2014/main" val="10006"/>
                  </a:ext>
                </a:extLst>
              </a:tr>
              <a:tr h="396280">
                <a:tc>
                  <a:txBody>
                    <a:bodyPr/>
                    <a:lstStyle>
                      <a:lvl1pPr>
                        <a:spcBef>
                          <a:spcPct val="20000"/>
                        </a:spcBef>
                        <a:buClr>
                          <a:schemeClr val="hlink"/>
                        </a:buClr>
                        <a:buSzPct val="80000"/>
                        <a:buFont typeface="Arial" pitchFamily="34" charset="0"/>
                        <a:defRPr sz="2800">
                          <a:solidFill>
                            <a:schemeClr val="tx1"/>
                          </a:solidFill>
                          <a:effectLst>
                            <a:outerShdw blurRad="38100" dist="38100" dir="2700000" algn="tl">
                              <a:srgbClr val="000000"/>
                            </a:outerShdw>
                          </a:effectLst>
                          <a:latin typeface="Tahoma" pitchFamily="34" charset="0"/>
                        </a:defRPr>
                      </a:lvl1pPr>
                      <a:lvl2pPr>
                        <a:spcBef>
                          <a:spcPct val="20000"/>
                        </a:spcBef>
                        <a:buClr>
                          <a:schemeClr val="folHlink"/>
                        </a:buClr>
                        <a:buFont typeface="Wingdings" pitchFamily="2" charset="2"/>
                        <a:defRPr sz="2400">
                          <a:solidFill>
                            <a:schemeClr val="tx1"/>
                          </a:solidFill>
                          <a:effectLst>
                            <a:outerShdw blurRad="38100" dist="38100" dir="2700000" algn="tl">
                              <a:srgbClr val="000000"/>
                            </a:outerShdw>
                          </a:effectLst>
                          <a:latin typeface="Tahoma" pitchFamily="34" charset="0"/>
                        </a:defRPr>
                      </a:lvl2pPr>
                      <a:lvl3pPr>
                        <a:spcBef>
                          <a:spcPct val="20000"/>
                        </a:spcBef>
                        <a:buClr>
                          <a:schemeClr val="hlink"/>
                        </a:buClr>
                        <a:buSzPct val="80000"/>
                        <a:buFont typeface="Arial" pitchFamily="34" charset="0"/>
                        <a:defRPr sz="2000">
                          <a:solidFill>
                            <a:schemeClr val="tx1"/>
                          </a:solidFill>
                          <a:effectLst>
                            <a:outerShdw blurRad="38100" dist="38100" dir="2700000" algn="tl">
                              <a:srgbClr val="000000"/>
                            </a:outerShdw>
                          </a:effectLst>
                          <a:latin typeface="Tahoma" pitchFamily="34" charset="0"/>
                        </a:defRPr>
                      </a:lvl3pPr>
                      <a:lvl4pPr>
                        <a:spcBef>
                          <a:spcPct val="20000"/>
                        </a:spcBef>
                        <a:buClr>
                          <a:schemeClr val="folHlink"/>
                        </a:buClr>
                        <a:buFont typeface="Wingdings" pitchFamily="2" charset="2"/>
                        <a:defRPr>
                          <a:solidFill>
                            <a:schemeClr val="tx1"/>
                          </a:solidFill>
                          <a:effectLst>
                            <a:outerShdw blurRad="38100" dist="38100" dir="2700000" algn="tl">
                              <a:srgbClr val="000000"/>
                            </a:outerShdw>
                          </a:effectLst>
                          <a:latin typeface="Tahoma" pitchFamily="34" charset="0"/>
                        </a:defRPr>
                      </a:lvl4pPr>
                      <a:lvl5pPr>
                        <a:spcBef>
                          <a:spcPct val="20000"/>
                        </a:spcBef>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5pPr>
                      <a:lvl6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6pPr>
                      <a:lvl7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7pPr>
                      <a:lvl8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8pPr>
                      <a:lvl9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altLang="en-US" sz="2000" b="0" i="0" u="none" strike="noStrike" cap="none" normalizeH="0" baseline="0">
                          <a:ln>
                            <a:noFill/>
                          </a:ln>
                          <a:solidFill>
                            <a:srgbClr val="000000"/>
                          </a:solidFill>
                          <a:effectLst/>
                          <a:latin typeface="Times New Roman" pitchFamily="18" charset="0"/>
                          <a:cs typeface="Times New Roman" pitchFamily="18" charset="0"/>
                        </a:rPr>
                        <a:t>TOTAL</a:t>
                      </a:r>
                      <a:endParaRPr kumimoji="0" lang="en-GB" altLang="en-US" sz="2000" b="0" i="0" u="none" strike="noStrike" cap="none" normalizeH="0" baseline="0">
                        <a:ln>
                          <a:noFill/>
                        </a:ln>
                        <a:solidFill>
                          <a:schemeClr val="tx1"/>
                        </a:solidFill>
                        <a:effectLst/>
                        <a:latin typeface="Arial" pitchFamily="34" charset="0"/>
                        <a:cs typeface="Arial" pitchFamily="34" charset="0"/>
                      </a:endParaRPr>
                    </a:p>
                  </a:txBody>
                  <a:tcPr marT="45725" marB="45725" anchor="ctr" horzOverflow="overflow">
                    <a:lnL cap="flat">
                      <a:noFill/>
                    </a:lnL>
                    <a:lnR>
                      <a:noFill/>
                    </a:lnR>
                    <a:lnT>
                      <a:noFill/>
                    </a:lnT>
                    <a:lnB cap="flat">
                      <a:noFill/>
                    </a:lnB>
                    <a:lnTlToBr>
                      <a:noFill/>
                    </a:lnTlToBr>
                    <a:lnBlToTr>
                      <a:noFill/>
                    </a:lnBlToTr>
                    <a:noFill/>
                  </a:tcPr>
                </a:tc>
                <a:tc>
                  <a:txBody>
                    <a:bodyPr/>
                    <a:lstStyle>
                      <a:lvl1pPr>
                        <a:spcBef>
                          <a:spcPct val="20000"/>
                        </a:spcBef>
                        <a:buClr>
                          <a:schemeClr val="hlink"/>
                        </a:buClr>
                        <a:buSzPct val="80000"/>
                        <a:buFont typeface="Arial" pitchFamily="34" charset="0"/>
                        <a:defRPr sz="2800">
                          <a:solidFill>
                            <a:schemeClr val="tx1"/>
                          </a:solidFill>
                          <a:effectLst>
                            <a:outerShdw blurRad="38100" dist="38100" dir="2700000" algn="tl">
                              <a:srgbClr val="000000"/>
                            </a:outerShdw>
                          </a:effectLst>
                          <a:latin typeface="Tahoma" pitchFamily="34" charset="0"/>
                        </a:defRPr>
                      </a:lvl1pPr>
                      <a:lvl2pPr>
                        <a:spcBef>
                          <a:spcPct val="20000"/>
                        </a:spcBef>
                        <a:buClr>
                          <a:schemeClr val="folHlink"/>
                        </a:buClr>
                        <a:buFont typeface="Wingdings" pitchFamily="2" charset="2"/>
                        <a:defRPr sz="2400">
                          <a:solidFill>
                            <a:schemeClr val="tx1"/>
                          </a:solidFill>
                          <a:effectLst>
                            <a:outerShdw blurRad="38100" dist="38100" dir="2700000" algn="tl">
                              <a:srgbClr val="000000"/>
                            </a:outerShdw>
                          </a:effectLst>
                          <a:latin typeface="Tahoma" pitchFamily="34" charset="0"/>
                        </a:defRPr>
                      </a:lvl2pPr>
                      <a:lvl3pPr>
                        <a:spcBef>
                          <a:spcPct val="20000"/>
                        </a:spcBef>
                        <a:buClr>
                          <a:schemeClr val="hlink"/>
                        </a:buClr>
                        <a:buSzPct val="80000"/>
                        <a:buFont typeface="Arial" pitchFamily="34" charset="0"/>
                        <a:defRPr sz="2000">
                          <a:solidFill>
                            <a:schemeClr val="tx1"/>
                          </a:solidFill>
                          <a:effectLst>
                            <a:outerShdw blurRad="38100" dist="38100" dir="2700000" algn="tl">
                              <a:srgbClr val="000000"/>
                            </a:outerShdw>
                          </a:effectLst>
                          <a:latin typeface="Tahoma" pitchFamily="34" charset="0"/>
                        </a:defRPr>
                      </a:lvl3pPr>
                      <a:lvl4pPr>
                        <a:spcBef>
                          <a:spcPct val="20000"/>
                        </a:spcBef>
                        <a:buClr>
                          <a:schemeClr val="folHlink"/>
                        </a:buClr>
                        <a:buFont typeface="Wingdings" pitchFamily="2" charset="2"/>
                        <a:defRPr>
                          <a:solidFill>
                            <a:schemeClr val="tx1"/>
                          </a:solidFill>
                          <a:effectLst>
                            <a:outerShdw blurRad="38100" dist="38100" dir="2700000" algn="tl">
                              <a:srgbClr val="000000"/>
                            </a:outerShdw>
                          </a:effectLst>
                          <a:latin typeface="Tahoma" pitchFamily="34" charset="0"/>
                        </a:defRPr>
                      </a:lvl4pPr>
                      <a:lvl5pPr>
                        <a:spcBef>
                          <a:spcPct val="20000"/>
                        </a:spcBef>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5pPr>
                      <a:lvl6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6pPr>
                      <a:lvl7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7pPr>
                      <a:lvl8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8pPr>
                      <a:lvl9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2000" b="0" i="0" u="none" strike="noStrike" cap="none" normalizeH="0" baseline="0">
                          <a:ln>
                            <a:noFill/>
                          </a:ln>
                          <a:solidFill>
                            <a:srgbClr val="000000"/>
                          </a:solidFill>
                          <a:effectLst/>
                          <a:latin typeface="Times New Roman" pitchFamily="18" charset="0"/>
                          <a:cs typeface="Times New Roman" pitchFamily="18" charset="0"/>
                        </a:rPr>
                        <a:t>251</a:t>
                      </a:r>
                      <a:endParaRPr kumimoji="0" lang="en-GB" altLang="en-US" sz="2000" b="0" i="0" u="none" strike="noStrike" cap="none" normalizeH="0" baseline="0">
                        <a:ln>
                          <a:noFill/>
                        </a:ln>
                        <a:solidFill>
                          <a:schemeClr val="tx1"/>
                        </a:solidFill>
                        <a:effectLst/>
                        <a:latin typeface="Arial" pitchFamily="34" charset="0"/>
                        <a:cs typeface="Arial" pitchFamily="34" charset="0"/>
                      </a:endParaRPr>
                    </a:p>
                  </a:txBody>
                  <a:tcPr marT="45725" marB="45725" anchor="ctr" horzOverflow="overflow">
                    <a:lnL>
                      <a:noFill/>
                    </a:lnL>
                    <a:lnR>
                      <a:noFill/>
                    </a:lnR>
                    <a:lnT>
                      <a:noFill/>
                    </a:lnT>
                    <a:lnB cap="flat">
                      <a:noFill/>
                    </a:lnB>
                    <a:lnTlToBr>
                      <a:noFill/>
                    </a:lnTlToBr>
                    <a:lnBlToTr>
                      <a:noFill/>
                    </a:lnBlToTr>
                    <a:noFill/>
                  </a:tcPr>
                </a:tc>
                <a:tc>
                  <a:txBody>
                    <a:bodyPr/>
                    <a:lstStyle>
                      <a:lvl1pPr>
                        <a:spcBef>
                          <a:spcPct val="20000"/>
                        </a:spcBef>
                        <a:buClr>
                          <a:schemeClr val="hlink"/>
                        </a:buClr>
                        <a:buSzPct val="80000"/>
                        <a:buFont typeface="Arial" pitchFamily="34" charset="0"/>
                        <a:defRPr sz="2800">
                          <a:solidFill>
                            <a:schemeClr val="tx1"/>
                          </a:solidFill>
                          <a:effectLst>
                            <a:outerShdw blurRad="38100" dist="38100" dir="2700000" algn="tl">
                              <a:srgbClr val="000000"/>
                            </a:outerShdw>
                          </a:effectLst>
                          <a:latin typeface="Tahoma" pitchFamily="34" charset="0"/>
                        </a:defRPr>
                      </a:lvl1pPr>
                      <a:lvl2pPr>
                        <a:spcBef>
                          <a:spcPct val="20000"/>
                        </a:spcBef>
                        <a:buClr>
                          <a:schemeClr val="folHlink"/>
                        </a:buClr>
                        <a:buFont typeface="Wingdings" pitchFamily="2" charset="2"/>
                        <a:defRPr sz="2400">
                          <a:solidFill>
                            <a:schemeClr val="tx1"/>
                          </a:solidFill>
                          <a:effectLst>
                            <a:outerShdw blurRad="38100" dist="38100" dir="2700000" algn="tl">
                              <a:srgbClr val="000000"/>
                            </a:outerShdw>
                          </a:effectLst>
                          <a:latin typeface="Tahoma" pitchFamily="34" charset="0"/>
                        </a:defRPr>
                      </a:lvl2pPr>
                      <a:lvl3pPr>
                        <a:spcBef>
                          <a:spcPct val="20000"/>
                        </a:spcBef>
                        <a:buClr>
                          <a:schemeClr val="hlink"/>
                        </a:buClr>
                        <a:buSzPct val="80000"/>
                        <a:buFont typeface="Arial" pitchFamily="34" charset="0"/>
                        <a:defRPr sz="2000">
                          <a:solidFill>
                            <a:schemeClr val="tx1"/>
                          </a:solidFill>
                          <a:effectLst>
                            <a:outerShdw blurRad="38100" dist="38100" dir="2700000" algn="tl">
                              <a:srgbClr val="000000"/>
                            </a:outerShdw>
                          </a:effectLst>
                          <a:latin typeface="Tahoma" pitchFamily="34" charset="0"/>
                        </a:defRPr>
                      </a:lvl3pPr>
                      <a:lvl4pPr>
                        <a:spcBef>
                          <a:spcPct val="20000"/>
                        </a:spcBef>
                        <a:buClr>
                          <a:schemeClr val="folHlink"/>
                        </a:buClr>
                        <a:buFont typeface="Wingdings" pitchFamily="2" charset="2"/>
                        <a:defRPr>
                          <a:solidFill>
                            <a:schemeClr val="tx1"/>
                          </a:solidFill>
                          <a:effectLst>
                            <a:outerShdw blurRad="38100" dist="38100" dir="2700000" algn="tl">
                              <a:srgbClr val="000000"/>
                            </a:outerShdw>
                          </a:effectLst>
                          <a:latin typeface="Tahoma" pitchFamily="34" charset="0"/>
                        </a:defRPr>
                      </a:lvl4pPr>
                      <a:lvl5pPr>
                        <a:spcBef>
                          <a:spcPct val="20000"/>
                        </a:spcBef>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5pPr>
                      <a:lvl6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6pPr>
                      <a:lvl7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7pPr>
                      <a:lvl8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8pPr>
                      <a:lvl9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9pPr>
                    </a:lstStyle>
                    <a:p>
                      <a:pPr marL="0" marR="0" lvl="0" indent="0" algn="l" defTabSz="914400" rtl="0" eaLnBrk="1" fontAlgn="base" latinLnBrk="0" hangingPunct="1">
                        <a:lnSpc>
                          <a:spcPct val="100000"/>
                        </a:lnSpc>
                        <a:spcBef>
                          <a:spcPct val="20000"/>
                        </a:spcBef>
                        <a:spcAft>
                          <a:spcPct val="0"/>
                        </a:spcAft>
                        <a:buClr>
                          <a:schemeClr val="hlink"/>
                        </a:buClr>
                        <a:buSzPct val="80000"/>
                        <a:buFont typeface="Arial" pitchFamily="34" charset="0"/>
                        <a:buNone/>
                        <a:tabLst/>
                      </a:pPr>
                      <a:endParaRPr kumimoji="0" lang="en-US" altLang="en-US" sz="2000" b="0" i="0" u="none" strike="noStrike" cap="none" normalizeH="0" baseline="0">
                        <a:ln>
                          <a:noFill/>
                        </a:ln>
                        <a:solidFill>
                          <a:schemeClr val="tx1"/>
                        </a:solidFill>
                        <a:effectLst>
                          <a:outerShdw blurRad="38100" dist="38100" dir="2700000" algn="tl">
                            <a:srgbClr val="000000"/>
                          </a:outerShdw>
                        </a:effectLst>
                        <a:latin typeface="Tahoma" pitchFamily="34" charset="0"/>
                      </a:endParaRPr>
                    </a:p>
                  </a:txBody>
                  <a:tcPr marT="45725" marB="45725" anchor="ctr" horzOverflow="overflow">
                    <a:lnL>
                      <a:noFill/>
                    </a:lnL>
                    <a:lnR>
                      <a:noFill/>
                    </a:lnR>
                    <a:lnT>
                      <a:noFill/>
                    </a:lnT>
                    <a:lnB cap="flat">
                      <a:noFill/>
                    </a:lnB>
                    <a:lnTlToBr>
                      <a:noFill/>
                    </a:lnTlToBr>
                    <a:lnBlToTr>
                      <a:noFill/>
                    </a:lnBlToTr>
                    <a:noFill/>
                  </a:tcPr>
                </a:tc>
                <a:tc>
                  <a:txBody>
                    <a:bodyPr/>
                    <a:lstStyle>
                      <a:lvl1pPr>
                        <a:spcBef>
                          <a:spcPct val="20000"/>
                        </a:spcBef>
                        <a:buClr>
                          <a:schemeClr val="hlink"/>
                        </a:buClr>
                        <a:buSzPct val="80000"/>
                        <a:buFont typeface="Arial" pitchFamily="34" charset="0"/>
                        <a:defRPr sz="2800">
                          <a:solidFill>
                            <a:schemeClr val="tx1"/>
                          </a:solidFill>
                          <a:effectLst>
                            <a:outerShdw blurRad="38100" dist="38100" dir="2700000" algn="tl">
                              <a:srgbClr val="000000"/>
                            </a:outerShdw>
                          </a:effectLst>
                          <a:latin typeface="Tahoma" pitchFamily="34" charset="0"/>
                        </a:defRPr>
                      </a:lvl1pPr>
                      <a:lvl2pPr>
                        <a:spcBef>
                          <a:spcPct val="20000"/>
                        </a:spcBef>
                        <a:buClr>
                          <a:schemeClr val="folHlink"/>
                        </a:buClr>
                        <a:buFont typeface="Wingdings" pitchFamily="2" charset="2"/>
                        <a:defRPr sz="2400">
                          <a:solidFill>
                            <a:schemeClr val="tx1"/>
                          </a:solidFill>
                          <a:effectLst>
                            <a:outerShdw blurRad="38100" dist="38100" dir="2700000" algn="tl">
                              <a:srgbClr val="000000"/>
                            </a:outerShdw>
                          </a:effectLst>
                          <a:latin typeface="Tahoma" pitchFamily="34" charset="0"/>
                        </a:defRPr>
                      </a:lvl2pPr>
                      <a:lvl3pPr>
                        <a:spcBef>
                          <a:spcPct val="20000"/>
                        </a:spcBef>
                        <a:buClr>
                          <a:schemeClr val="hlink"/>
                        </a:buClr>
                        <a:buSzPct val="80000"/>
                        <a:buFont typeface="Arial" pitchFamily="34" charset="0"/>
                        <a:defRPr sz="2000">
                          <a:solidFill>
                            <a:schemeClr val="tx1"/>
                          </a:solidFill>
                          <a:effectLst>
                            <a:outerShdw blurRad="38100" dist="38100" dir="2700000" algn="tl">
                              <a:srgbClr val="000000"/>
                            </a:outerShdw>
                          </a:effectLst>
                          <a:latin typeface="Tahoma" pitchFamily="34" charset="0"/>
                        </a:defRPr>
                      </a:lvl3pPr>
                      <a:lvl4pPr>
                        <a:spcBef>
                          <a:spcPct val="20000"/>
                        </a:spcBef>
                        <a:buClr>
                          <a:schemeClr val="folHlink"/>
                        </a:buClr>
                        <a:buFont typeface="Wingdings" pitchFamily="2" charset="2"/>
                        <a:defRPr>
                          <a:solidFill>
                            <a:schemeClr val="tx1"/>
                          </a:solidFill>
                          <a:effectLst>
                            <a:outerShdw blurRad="38100" dist="38100" dir="2700000" algn="tl">
                              <a:srgbClr val="000000"/>
                            </a:outerShdw>
                          </a:effectLst>
                          <a:latin typeface="Tahoma" pitchFamily="34" charset="0"/>
                        </a:defRPr>
                      </a:lvl4pPr>
                      <a:lvl5pPr>
                        <a:spcBef>
                          <a:spcPct val="20000"/>
                        </a:spcBef>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5pPr>
                      <a:lvl6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6pPr>
                      <a:lvl7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7pPr>
                      <a:lvl8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8pPr>
                      <a:lvl9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2000" b="0" i="0" u="none" strike="noStrike" cap="none" normalizeH="0" baseline="0">
                          <a:ln>
                            <a:noFill/>
                          </a:ln>
                          <a:solidFill>
                            <a:srgbClr val="000000"/>
                          </a:solidFill>
                          <a:effectLst/>
                          <a:latin typeface="Times New Roman" pitchFamily="18" charset="0"/>
                          <a:cs typeface="Times New Roman" pitchFamily="18" charset="0"/>
                        </a:rPr>
                        <a:t>35</a:t>
                      </a:r>
                      <a:endParaRPr kumimoji="0" lang="en-GB" altLang="en-US" sz="2000" b="0" i="0" u="none" strike="noStrike" cap="none" normalizeH="0" baseline="0">
                        <a:ln>
                          <a:noFill/>
                        </a:ln>
                        <a:solidFill>
                          <a:schemeClr val="tx1"/>
                        </a:solidFill>
                        <a:effectLst/>
                        <a:latin typeface="Arial" pitchFamily="34" charset="0"/>
                        <a:cs typeface="Arial" pitchFamily="34" charset="0"/>
                      </a:endParaRPr>
                    </a:p>
                  </a:txBody>
                  <a:tcPr marT="45725" marB="45725" anchor="ctr" horzOverflow="overflow">
                    <a:lnL>
                      <a:noFill/>
                    </a:lnL>
                    <a:lnR>
                      <a:noFill/>
                    </a:lnR>
                    <a:lnT>
                      <a:noFill/>
                    </a:lnT>
                    <a:lnB cap="flat">
                      <a:noFill/>
                    </a:lnB>
                    <a:lnTlToBr>
                      <a:noFill/>
                    </a:lnTlToBr>
                    <a:lnBlToTr>
                      <a:noFill/>
                    </a:lnBlToTr>
                    <a:noFill/>
                  </a:tcPr>
                </a:tc>
                <a:tc>
                  <a:txBody>
                    <a:bodyPr/>
                    <a:lstStyle>
                      <a:lvl1pPr>
                        <a:spcBef>
                          <a:spcPct val="20000"/>
                        </a:spcBef>
                        <a:buClr>
                          <a:schemeClr val="hlink"/>
                        </a:buClr>
                        <a:buSzPct val="80000"/>
                        <a:buFont typeface="Arial" pitchFamily="34" charset="0"/>
                        <a:defRPr sz="2800">
                          <a:solidFill>
                            <a:schemeClr val="tx1"/>
                          </a:solidFill>
                          <a:effectLst>
                            <a:outerShdw blurRad="38100" dist="38100" dir="2700000" algn="tl">
                              <a:srgbClr val="000000"/>
                            </a:outerShdw>
                          </a:effectLst>
                          <a:latin typeface="Tahoma" pitchFamily="34" charset="0"/>
                        </a:defRPr>
                      </a:lvl1pPr>
                      <a:lvl2pPr>
                        <a:spcBef>
                          <a:spcPct val="20000"/>
                        </a:spcBef>
                        <a:buClr>
                          <a:schemeClr val="folHlink"/>
                        </a:buClr>
                        <a:buFont typeface="Wingdings" pitchFamily="2" charset="2"/>
                        <a:defRPr sz="2400">
                          <a:solidFill>
                            <a:schemeClr val="tx1"/>
                          </a:solidFill>
                          <a:effectLst>
                            <a:outerShdw blurRad="38100" dist="38100" dir="2700000" algn="tl">
                              <a:srgbClr val="000000"/>
                            </a:outerShdw>
                          </a:effectLst>
                          <a:latin typeface="Tahoma" pitchFamily="34" charset="0"/>
                        </a:defRPr>
                      </a:lvl2pPr>
                      <a:lvl3pPr>
                        <a:spcBef>
                          <a:spcPct val="20000"/>
                        </a:spcBef>
                        <a:buClr>
                          <a:schemeClr val="hlink"/>
                        </a:buClr>
                        <a:buSzPct val="80000"/>
                        <a:buFont typeface="Arial" pitchFamily="34" charset="0"/>
                        <a:defRPr sz="2000">
                          <a:solidFill>
                            <a:schemeClr val="tx1"/>
                          </a:solidFill>
                          <a:effectLst>
                            <a:outerShdw blurRad="38100" dist="38100" dir="2700000" algn="tl">
                              <a:srgbClr val="000000"/>
                            </a:outerShdw>
                          </a:effectLst>
                          <a:latin typeface="Tahoma" pitchFamily="34" charset="0"/>
                        </a:defRPr>
                      </a:lvl3pPr>
                      <a:lvl4pPr>
                        <a:spcBef>
                          <a:spcPct val="20000"/>
                        </a:spcBef>
                        <a:buClr>
                          <a:schemeClr val="folHlink"/>
                        </a:buClr>
                        <a:buFont typeface="Wingdings" pitchFamily="2" charset="2"/>
                        <a:defRPr>
                          <a:solidFill>
                            <a:schemeClr val="tx1"/>
                          </a:solidFill>
                          <a:effectLst>
                            <a:outerShdw blurRad="38100" dist="38100" dir="2700000" algn="tl">
                              <a:srgbClr val="000000"/>
                            </a:outerShdw>
                          </a:effectLst>
                          <a:latin typeface="Tahoma" pitchFamily="34" charset="0"/>
                        </a:defRPr>
                      </a:lvl4pPr>
                      <a:lvl5pPr>
                        <a:spcBef>
                          <a:spcPct val="20000"/>
                        </a:spcBef>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5pPr>
                      <a:lvl6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6pPr>
                      <a:lvl7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7pPr>
                      <a:lvl8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8pPr>
                      <a:lvl9pPr fontAlgn="base">
                        <a:spcBef>
                          <a:spcPct val="20000"/>
                        </a:spcBef>
                        <a:spcAft>
                          <a:spcPct val="0"/>
                        </a:spcAft>
                        <a:buClr>
                          <a:schemeClr val="hlink"/>
                        </a:buClr>
                        <a:buSzPct val="80000"/>
                        <a:buFont typeface="Arial" pitchFamily="34" charset="0"/>
                        <a:defRPr>
                          <a:solidFill>
                            <a:schemeClr val="tx1"/>
                          </a:solidFill>
                          <a:effectLst>
                            <a:outerShdw blurRad="38100" dist="38100" dir="2700000" algn="tl">
                              <a:srgbClr val="000000"/>
                            </a:outerShdw>
                          </a:effectLst>
                          <a:latin typeface="Tahoma" pitchFamily="34" charset="0"/>
                        </a:defRPr>
                      </a:lvl9pPr>
                    </a:lstStyle>
                    <a:p>
                      <a:pPr marL="0" marR="0" lvl="0" indent="0" algn="l" defTabSz="914400" rtl="0" eaLnBrk="1" fontAlgn="base" latinLnBrk="0" hangingPunct="1">
                        <a:lnSpc>
                          <a:spcPct val="100000"/>
                        </a:lnSpc>
                        <a:spcBef>
                          <a:spcPct val="20000"/>
                        </a:spcBef>
                        <a:spcAft>
                          <a:spcPct val="0"/>
                        </a:spcAft>
                        <a:buClr>
                          <a:schemeClr val="hlink"/>
                        </a:buClr>
                        <a:buSzPct val="80000"/>
                        <a:buFont typeface="Arial" pitchFamily="34" charset="0"/>
                        <a:buNone/>
                        <a:tabLst/>
                      </a:pPr>
                      <a:endParaRPr kumimoji="0" lang="en-US" altLang="en-US" sz="2000" b="0" i="0" u="none" strike="noStrike" cap="none" normalizeH="0" baseline="0" dirty="0">
                        <a:ln>
                          <a:noFill/>
                        </a:ln>
                        <a:solidFill>
                          <a:schemeClr val="tx1"/>
                        </a:solidFill>
                        <a:effectLst>
                          <a:outerShdw blurRad="38100" dist="38100" dir="2700000" algn="tl">
                            <a:srgbClr val="000000"/>
                          </a:outerShdw>
                        </a:effectLst>
                        <a:latin typeface="Tahoma" pitchFamily="34" charset="0"/>
                      </a:endParaRPr>
                    </a:p>
                  </a:txBody>
                  <a:tcPr marT="45725" marB="45725" anchor="ctr"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7"/>
                  </a:ext>
                </a:extLst>
              </a:tr>
            </a:tbl>
          </a:graphicData>
        </a:graphic>
      </p:graphicFrame>
      <p:sp>
        <p:nvSpPr>
          <p:cNvPr id="53295" name="Rectangle 105">
            <a:extLst>
              <a:ext uri="{FF2B5EF4-FFF2-40B4-BE49-F238E27FC236}">
                <a16:creationId xmlns:a16="http://schemas.microsoft.com/office/drawing/2014/main" id="{A03E2BE9-1117-4A4D-A594-12442AB3E582}"/>
              </a:ext>
            </a:extLst>
          </p:cNvPr>
          <p:cNvSpPr>
            <a:spLocks noChangeArrowheads="1"/>
          </p:cNvSpPr>
          <p:nvPr/>
        </p:nvSpPr>
        <p:spPr bwMode="auto">
          <a:xfrm>
            <a:off x="0" y="5273675"/>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defRPr>
                <a:solidFill>
                  <a:schemeClr val="tx1"/>
                </a:solidFill>
                <a:latin typeface="Gill Sans MT" panose="020B0502020104020203" pitchFamily="34" charset="0"/>
              </a:defRPr>
            </a:lvl1pPr>
            <a:lvl2pPr marL="742950" indent="-285750">
              <a:defRPr>
                <a:solidFill>
                  <a:schemeClr val="tx1"/>
                </a:solidFill>
                <a:latin typeface="Gill Sans MT" panose="020B0502020104020203" pitchFamily="34" charset="0"/>
              </a:defRPr>
            </a:lvl2pPr>
            <a:lvl3pPr marL="1143000" indent="-228600">
              <a:defRPr>
                <a:solidFill>
                  <a:schemeClr val="tx1"/>
                </a:solidFill>
                <a:latin typeface="Gill Sans MT" panose="020B0502020104020203" pitchFamily="34" charset="0"/>
              </a:defRPr>
            </a:lvl3pPr>
            <a:lvl4pPr marL="1600200" indent="-228600">
              <a:defRPr>
                <a:solidFill>
                  <a:schemeClr val="tx1"/>
                </a:solidFill>
                <a:latin typeface="Gill Sans MT" panose="020B0502020104020203" pitchFamily="34" charset="0"/>
              </a:defRPr>
            </a:lvl4pPr>
            <a:lvl5pPr marL="2057400" indent="-228600">
              <a:defRPr>
                <a:solidFill>
                  <a:schemeClr val="tx1"/>
                </a:solidFill>
                <a:latin typeface="Gill Sans MT" panose="020B0502020104020203" pitchFamily="34" charset="0"/>
              </a:defRPr>
            </a:lvl5pPr>
            <a:lvl6pPr marL="2514600" indent="-228600" defTabSz="457200" eaLnBrk="0" fontAlgn="base" hangingPunct="0">
              <a:spcBef>
                <a:spcPct val="0"/>
              </a:spcBef>
              <a:spcAft>
                <a:spcPct val="0"/>
              </a:spcAft>
              <a:defRPr>
                <a:solidFill>
                  <a:schemeClr val="tx1"/>
                </a:solidFill>
                <a:latin typeface="Gill Sans MT" panose="020B0502020104020203" pitchFamily="34" charset="0"/>
              </a:defRPr>
            </a:lvl6pPr>
            <a:lvl7pPr marL="2971800" indent="-228600" defTabSz="457200" eaLnBrk="0" fontAlgn="base" hangingPunct="0">
              <a:spcBef>
                <a:spcPct val="0"/>
              </a:spcBef>
              <a:spcAft>
                <a:spcPct val="0"/>
              </a:spcAft>
              <a:defRPr>
                <a:solidFill>
                  <a:schemeClr val="tx1"/>
                </a:solidFill>
                <a:latin typeface="Gill Sans MT" panose="020B0502020104020203" pitchFamily="34" charset="0"/>
              </a:defRPr>
            </a:lvl7pPr>
            <a:lvl8pPr marL="3429000" indent="-228600" defTabSz="457200" eaLnBrk="0" fontAlgn="base" hangingPunct="0">
              <a:spcBef>
                <a:spcPct val="0"/>
              </a:spcBef>
              <a:spcAft>
                <a:spcPct val="0"/>
              </a:spcAft>
              <a:defRPr>
                <a:solidFill>
                  <a:schemeClr val="tx1"/>
                </a:solidFill>
                <a:latin typeface="Gill Sans MT" panose="020B0502020104020203" pitchFamily="34" charset="0"/>
              </a:defRPr>
            </a:lvl8pPr>
            <a:lvl9pPr marL="3886200" indent="-228600" defTabSz="457200" eaLnBrk="0" fontAlgn="base" hangingPunct="0">
              <a:spcBef>
                <a:spcPct val="0"/>
              </a:spcBef>
              <a:spcAft>
                <a:spcPct val="0"/>
              </a:spcAft>
              <a:defRPr>
                <a:solidFill>
                  <a:schemeClr val="tx1"/>
                </a:solidFill>
                <a:latin typeface="Gill Sans MT" panose="020B0502020104020203" pitchFamily="34" charset="0"/>
              </a:defRPr>
            </a:lvl9pPr>
          </a:lstStyle>
          <a:p>
            <a:pPr eaLnBrk="1" hangingPunct="1"/>
            <a:endParaRPr lang="en-US" altLang="en-US">
              <a:latin typeface="Arial" panose="020B0604020202020204" pitchFamily="34" charset="0"/>
              <a:cs typeface="Arial" panose="020B0604020202020204" pitchFamily="34" charset="0"/>
            </a:endParaRP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4273" name="Picture 3" descr="Thumb635x353">
            <a:extLst>
              <a:ext uri="{FF2B5EF4-FFF2-40B4-BE49-F238E27FC236}">
                <a16:creationId xmlns:a16="http://schemas.microsoft.com/office/drawing/2014/main" id="{EC76096B-3495-49DD-8B64-8CF5D78A1D7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87450" y="765175"/>
            <a:ext cx="6751638" cy="4729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1" name="Text Box 4">
            <a:extLst>
              <a:ext uri="{FF2B5EF4-FFF2-40B4-BE49-F238E27FC236}">
                <a16:creationId xmlns:a16="http://schemas.microsoft.com/office/drawing/2014/main" id="{F28DC807-D589-4835-AF07-4B4F948C9C0C}"/>
              </a:ext>
            </a:extLst>
          </p:cNvPr>
          <p:cNvSpPr txBox="1">
            <a:spLocks noChangeArrowheads="1"/>
          </p:cNvSpPr>
          <p:nvPr/>
        </p:nvSpPr>
        <p:spPr bwMode="auto">
          <a:xfrm>
            <a:off x="323850" y="692150"/>
            <a:ext cx="8569325" cy="57515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Gill Sans MT" panose="020B0502020104020203" pitchFamily="34" charset="0"/>
              </a:defRPr>
            </a:lvl1pPr>
            <a:lvl2pPr marL="742950" indent="-285750">
              <a:defRPr>
                <a:solidFill>
                  <a:schemeClr val="tx1"/>
                </a:solidFill>
                <a:latin typeface="Gill Sans MT" panose="020B0502020104020203" pitchFamily="34" charset="0"/>
              </a:defRPr>
            </a:lvl2pPr>
            <a:lvl3pPr marL="1143000" indent="-228600">
              <a:defRPr>
                <a:solidFill>
                  <a:schemeClr val="tx1"/>
                </a:solidFill>
                <a:latin typeface="Gill Sans MT" panose="020B0502020104020203" pitchFamily="34" charset="0"/>
              </a:defRPr>
            </a:lvl3pPr>
            <a:lvl4pPr marL="1600200" indent="-228600">
              <a:defRPr>
                <a:solidFill>
                  <a:schemeClr val="tx1"/>
                </a:solidFill>
                <a:latin typeface="Gill Sans MT" panose="020B0502020104020203" pitchFamily="34" charset="0"/>
              </a:defRPr>
            </a:lvl4pPr>
            <a:lvl5pPr marL="2057400" indent="-228600">
              <a:defRPr>
                <a:solidFill>
                  <a:schemeClr val="tx1"/>
                </a:solidFill>
                <a:latin typeface="Gill Sans MT" panose="020B0502020104020203" pitchFamily="34" charset="0"/>
              </a:defRPr>
            </a:lvl5pPr>
            <a:lvl6pPr marL="2514600" indent="-228600" defTabSz="457200" eaLnBrk="0" fontAlgn="base" hangingPunct="0">
              <a:spcBef>
                <a:spcPct val="0"/>
              </a:spcBef>
              <a:spcAft>
                <a:spcPct val="0"/>
              </a:spcAft>
              <a:defRPr>
                <a:solidFill>
                  <a:schemeClr val="tx1"/>
                </a:solidFill>
                <a:latin typeface="Gill Sans MT" panose="020B0502020104020203" pitchFamily="34" charset="0"/>
              </a:defRPr>
            </a:lvl6pPr>
            <a:lvl7pPr marL="2971800" indent="-228600" defTabSz="457200" eaLnBrk="0" fontAlgn="base" hangingPunct="0">
              <a:spcBef>
                <a:spcPct val="0"/>
              </a:spcBef>
              <a:spcAft>
                <a:spcPct val="0"/>
              </a:spcAft>
              <a:defRPr>
                <a:solidFill>
                  <a:schemeClr val="tx1"/>
                </a:solidFill>
                <a:latin typeface="Gill Sans MT" panose="020B0502020104020203" pitchFamily="34" charset="0"/>
              </a:defRPr>
            </a:lvl7pPr>
            <a:lvl8pPr marL="3429000" indent="-228600" defTabSz="457200" eaLnBrk="0" fontAlgn="base" hangingPunct="0">
              <a:spcBef>
                <a:spcPct val="0"/>
              </a:spcBef>
              <a:spcAft>
                <a:spcPct val="0"/>
              </a:spcAft>
              <a:defRPr>
                <a:solidFill>
                  <a:schemeClr val="tx1"/>
                </a:solidFill>
                <a:latin typeface="Gill Sans MT" panose="020B0502020104020203" pitchFamily="34" charset="0"/>
              </a:defRPr>
            </a:lvl8pPr>
            <a:lvl9pPr marL="3886200" indent="-228600" defTabSz="457200" eaLnBrk="0" fontAlgn="base" hangingPunct="0">
              <a:spcBef>
                <a:spcPct val="0"/>
              </a:spcBef>
              <a:spcAft>
                <a:spcPct val="0"/>
              </a:spcAft>
              <a:defRPr>
                <a:solidFill>
                  <a:schemeClr val="tx1"/>
                </a:solidFill>
                <a:latin typeface="Gill Sans MT" panose="020B0502020104020203" pitchFamily="34" charset="0"/>
              </a:defRPr>
            </a:lvl9pPr>
          </a:lstStyle>
          <a:p>
            <a:pPr eaLnBrk="1" hangingPunct="1"/>
            <a:r>
              <a:rPr lang="en-GB" altLang="en-US" sz="2400">
                <a:latin typeface="Arial" panose="020B0604020202020204" pitchFamily="34" charset="0"/>
                <a:cs typeface="Arial" panose="020B0604020202020204" pitchFamily="34" charset="0"/>
              </a:rPr>
              <a:t>1866 The Machynys Iron and Tinplate Company was incorporated on 13 February, for the purposes of establishing a works on a site at Machynys near the New Dock. The company considered various proposals before abandoning their plans for their works at Machynys. </a:t>
            </a:r>
          </a:p>
          <a:p>
            <a:pPr eaLnBrk="1" hangingPunct="1"/>
            <a:endParaRPr lang="en-GB" altLang="en-US" sz="2400">
              <a:latin typeface="Arial" panose="020B0604020202020204" pitchFamily="34" charset="0"/>
              <a:cs typeface="Arial" panose="020B0604020202020204" pitchFamily="34" charset="0"/>
            </a:endParaRPr>
          </a:p>
          <a:p>
            <a:pPr eaLnBrk="1" hangingPunct="1"/>
            <a:r>
              <a:rPr lang="en-GB" altLang="en-US" sz="2400">
                <a:latin typeface="Arial" panose="020B0604020202020204" pitchFamily="34" charset="0"/>
                <a:cs typeface="Arial" panose="020B0604020202020204" pitchFamily="34" charset="0"/>
              </a:rPr>
              <a:t>1866 The </a:t>
            </a:r>
            <a:r>
              <a:rPr lang="en-GB" altLang="en-US" sz="2400" b="1">
                <a:latin typeface="Arial" panose="020B0604020202020204" pitchFamily="34" charset="0"/>
                <a:cs typeface="Arial" panose="020B0604020202020204" pitchFamily="34" charset="0"/>
              </a:rPr>
              <a:t>Old Castle</a:t>
            </a:r>
            <a:r>
              <a:rPr lang="en-GB" altLang="en-US" sz="2400">
                <a:latin typeface="Arial" panose="020B0604020202020204" pitchFamily="34" charset="0"/>
                <a:cs typeface="Arial" panose="020B0604020202020204" pitchFamily="34" charset="0"/>
              </a:rPr>
              <a:t> company published a prospectus in which it stated it was proposed to erect a tinplate manufactory, on two acres of land, which formed part of Machynys, near New Dock. The new works would include forges, mills and a tinhouse with the necessary steam power, and every appliance to make 700 boxes of tinplate per week. It was proposed to complete the necessary works in 9-10 months at an estimated cost of £9,000. </a:t>
            </a:r>
          </a:p>
          <a:p>
            <a:pPr eaLnBrk="1" hangingPunct="1">
              <a:spcBef>
                <a:spcPct val="50000"/>
              </a:spcBef>
            </a:pPr>
            <a:endParaRPr lang="en-GB" altLang="en-US" sz="2400">
              <a:latin typeface="Arial" panose="020B0604020202020204" pitchFamily="34" charset="0"/>
              <a:cs typeface="Arial" panose="020B0604020202020204" pitchFamily="34" charset="0"/>
            </a:endParaRP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8369" name="Picture 5" descr="Aerial1">
            <a:extLst>
              <a:ext uri="{FF2B5EF4-FFF2-40B4-BE49-F238E27FC236}">
                <a16:creationId xmlns:a16="http://schemas.microsoft.com/office/drawing/2014/main" id="{E069863C-971B-45B5-AC84-5745C167F07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1450" y="-214313"/>
            <a:ext cx="8801100" cy="72866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0417" name="Picture 5" descr="Cow1">
            <a:extLst>
              <a:ext uri="{FF2B5EF4-FFF2-40B4-BE49-F238E27FC236}">
                <a16:creationId xmlns:a16="http://schemas.microsoft.com/office/drawing/2014/main" id="{79759A10-C698-407A-8BCB-0A14778A43B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2000" y="947738"/>
            <a:ext cx="7620000" cy="4962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2465" name="Picture 5" descr="Machynys1">
            <a:extLst>
              <a:ext uri="{FF2B5EF4-FFF2-40B4-BE49-F238E27FC236}">
                <a16:creationId xmlns:a16="http://schemas.microsoft.com/office/drawing/2014/main" id="{9CD86A6D-F940-4C40-B0A4-871C6C44616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0500" y="690563"/>
            <a:ext cx="9525000" cy="547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4513" name="Picture 5" descr="PentreNicklaus1">
            <a:extLst>
              <a:ext uri="{FF2B5EF4-FFF2-40B4-BE49-F238E27FC236}">
                <a16:creationId xmlns:a16="http://schemas.microsoft.com/office/drawing/2014/main" id="{011C2C17-8970-4123-B721-29837628E18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2000" y="571500"/>
            <a:ext cx="7620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6561" name="Picture 5" descr="Machynys%20Golf%20Course1">
            <a:extLst>
              <a:ext uri="{FF2B5EF4-FFF2-40B4-BE49-F238E27FC236}">
                <a16:creationId xmlns:a16="http://schemas.microsoft.com/office/drawing/2014/main" id="{94BFBCDD-BCFA-4703-B1A7-2B394BF19FD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5288" y="333375"/>
            <a:ext cx="7620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8609" name="Picture 5" descr="ANd9GcT5PJMLih5znUHZtc6hTwWB7fShowlw0RI5Q1W3pmyCzPkmjVMJ0HmzyhuD">
            <a:extLst>
              <a:ext uri="{FF2B5EF4-FFF2-40B4-BE49-F238E27FC236}">
                <a16:creationId xmlns:a16="http://schemas.microsoft.com/office/drawing/2014/main" id="{7C746B32-0781-41E0-BE10-81A6875D791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19250" y="1341438"/>
            <a:ext cx="5581650" cy="3916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0657" name="Picture 2" descr="Tin Mill">
            <a:extLst>
              <a:ext uri="{FF2B5EF4-FFF2-40B4-BE49-F238E27FC236}">
                <a16:creationId xmlns:a16="http://schemas.microsoft.com/office/drawing/2014/main" id="{92D5DE25-1663-41DB-8D57-60F3891F7AC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1188" y="476250"/>
            <a:ext cx="7705725" cy="572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5" name="TextBox 1">
            <a:extLst>
              <a:ext uri="{FF2B5EF4-FFF2-40B4-BE49-F238E27FC236}">
                <a16:creationId xmlns:a16="http://schemas.microsoft.com/office/drawing/2014/main" id="{BFE3BE3F-157D-4FB2-9F6B-2568A5D98CAE}"/>
              </a:ext>
            </a:extLst>
          </p:cNvPr>
          <p:cNvSpPr txBox="1">
            <a:spLocks noChangeArrowheads="1"/>
          </p:cNvSpPr>
          <p:nvPr/>
        </p:nvSpPr>
        <p:spPr bwMode="auto">
          <a:xfrm>
            <a:off x="179388" y="188913"/>
            <a:ext cx="8785225" cy="3416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Gill Sans MT" panose="020B0502020104020203" pitchFamily="34" charset="0"/>
              </a:defRPr>
            </a:lvl1pPr>
            <a:lvl2pPr marL="742950" indent="-285750">
              <a:defRPr>
                <a:solidFill>
                  <a:schemeClr val="tx1"/>
                </a:solidFill>
                <a:latin typeface="Gill Sans MT" panose="020B0502020104020203" pitchFamily="34" charset="0"/>
              </a:defRPr>
            </a:lvl2pPr>
            <a:lvl3pPr marL="1143000" indent="-228600">
              <a:defRPr>
                <a:solidFill>
                  <a:schemeClr val="tx1"/>
                </a:solidFill>
                <a:latin typeface="Gill Sans MT" panose="020B0502020104020203" pitchFamily="34" charset="0"/>
              </a:defRPr>
            </a:lvl3pPr>
            <a:lvl4pPr marL="1600200" indent="-228600">
              <a:defRPr>
                <a:solidFill>
                  <a:schemeClr val="tx1"/>
                </a:solidFill>
                <a:latin typeface="Gill Sans MT" panose="020B0502020104020203" pitchFamily="34" charset="0"/>
              </a:defRPr>
            </a:lvl4pPr>
            <a:lvl5pPr marL="2057400" indent="-228600">
              <a:defRPr>
                <a:solidFill>
                  <a:schemeClr val="tx1"/>
                </a:solidFill>
                <a:latin typeface="Gill Sans MT" panose="020B0502020104020203" pitchFamily="34" charset="0"/>
              </a:defRPr>
            </a:lvl5pPr>
            <a:lvl6pPr marL="2514600" indent="-228600" defTabSz="457200" eaLnBrk="0" fontAlgn="base" hangingPunct="0">
              <a:spcBef>
                <a:spcPct val="0"/>
              </a:spcBef>
              <a:spcAft>
                <a:spcPct val="0"/>
              </a:spcAft>
              <a:defRPr>
                <a:solidFill>
                  <a:schemeClr val="tx1"/>
                </a:solidFill>
                <a:latin typeface="Gill Sans MT" panose="020B0502020104020203" pitchFamily="34" charset="0"/>
              </a:defRPr>
            </a:lvl6pPr>
            <a:lvl7pPr marL="2971800" indent="-228600" defTabSz="457200" eaLnBrk="0" fontAlgn="base" hangingPunct="0">
              <a:spcBef>
                <a:spcPct val="0"/>
              </a:spcBef>
              <a:spcAft>
                <a:spcPct val="0"/>
              </a:spcAft>
              <a:defRPr>
                <a:solidFill>
                  <a:schemeClr val="tx1"/>
                </a:solidFill>
                <a:latin typeface="Gill Sans MT" panose="020B0502020104020203" pitchFamily="34" charset="0"/>
              </a:defRPr>
            </a:lvl7pPr>
            <a:lvl8pPr marL="3429000" indent="-228600" defTabSz="457200" eaLnBrk="0" fontAlgn="base" hangingPunct="0">
              <a:spcBef>
                <a:spcPct val="0"/>
              </a:spcBef>
              <a:spcAft>
                <a:spcPct val="0"/>
              </a:spcAft>
              <a:defRPr>
                <a:solidFill>
                  <a:schemeClr val="tx1"/>
                </a:solidFill>
                <a:latin typeface="Gill Sans MT" panose="020B0502020104020203" pitchFamily="34" charset="0"/>
              </a:defRPr>
            </a:lvl8pPr>
            <a:lvl9pPr marL="3886200" indent="-228600" defTabSz="457200" eaLnBrk="0" fontAlgn="base" hangingPunct="0">
              <a:spcBef>
                <a:spcPct val="0"/>
              </a:spcBef>
              <a:spcAft>
                <a:spcPct val="0"/>
              </a:spcAft>
              <a:defRPr>
                <a:solidFill>
                  <a:schemeClr val="tx1"/>
                </a:solidFill>
                <a:latin typeface="Gill Sans MT" panose="020B0502020104020203" pitchFamily="34" charset="0"/>
              </a:defRPr>
            </a:lvl9pPr>
          </a:lstStyle>
          <a:p>
            <a:pPr eaLnBrk="1" hangingPunct="1"/>
            <a:r>
              <a:rPr lang="en-GB" altLang="en-US" sz="2400">
                <a:latin typeface="Arial" panose="020B0604020202020204" pitchFamily="34" charset="0"/>
              </a:rPr>
              <a:t>Tin plate has a pleasing shiny 'silvery' finish. It was used for a very wide range of applications, from containers for foods to spurs for horse riders. When offset lithography appeared in the 1870s tinplate could be colour-printed, decorated tin boxes were popular with biscuit makers and tea companies and their demands for ever more ornate containers lead to the development of the pressed tinplate toy industry. Thin tinplate was used to line the wooden cases in which they shipped boxes of matches</a:t>
            </a:r>
            <a:endParaRPr lang="en-US" altLang="en-US" sz="2400"/>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3729" name="Picture 2" descr="industrial_art_01">
            <a:extLst>
              <a:ext uri="{FF2B5EF4-FFF2-40B4-BE49-F238E27FC236}">
                <a16:creationId xmlns:a16="http://schemas.microsoft.com/office/drawing/2014/main" id="{E8D81A26-3ADE-48F4-B6A8-4F648E5D729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09650" y="609600"/>
            <a:ext cx="7124700" cy="5638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3730" name="Text Box 3">
            <a:extLst>
              <a:ext uri="{FF2B5EF4-FFF2-40B4-BE49-F238E27FC236}">
                <a16:creationId xmlns:a16="http://schemas.microsoft.com/office/drawing/2014/main" id="{41903CDF-0460-4A0D-870F-C38F1FAFA506}"/>
              </a:ext>
            </a:extLst>
          </p:cNvPr>
          <p:cNvSpPr txBox="1">
            <a:spLocks noChangeArrowheads="1"/>
          </p:cNvSpPr>
          <p:nvPr/>
        </p:nvSpPr>
        <p:spPr bwMode="auto">
          <a:xfrm>
            <a:off x="1331913" y="6308725"/>
            <a:ext cx="65532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Gill Sans MT" panose="020B0502020104020203" pitchFamily="34" charset="0"/>
              </a:defRPr>
            </a:lvl1pPr>
            <a:lvl2pPr marL="742950" indent="-285750">
              <a:defRPr>
                <a:solidFill>
                  <a:schemeClr val="tx1"/>
                </a:solidFill>
                <a:latin typeface="Gill Sans MT" panose="020B0502020104020203" pitchFamily="34" charset="0"/>
              </a:defRPr>
            </a:lvl2pPr>
            <a:lvl3pPr marL="1143000" indent="-228600">
              <a:defRPr>
                <a:solidFill>
                  <a:schemeClr val="tx1"/>
                </a:solidFill>
                <a:latin typeface="Gill Sans MT" panose="020B0502020104020203" pitchFamily="34" charset="0"/>
              </a:defRPr>
            </a:lvl3pPr>
            <a:lvl4pPr marL="1600200" indent="-228600">
              <a:defRPr>
                <a:solidFill>
                  <a:schemeClr val="tx1"/>
                </a:solidFill>
                <a:latin typeface="Gill Sans MT" panose="020B0502020104020203" pitchFamily="34" charset="0"/>
              </a:defRPr>
            </a:lvl4pPr>
            <a:lvl5pPr marL="2057400" indent="-228600">
              <a:defRPr>
                <a:solidFill>
                  <a:schemeClr val="tx1"/>
                </a:solidFill>
                <a:latin typeface="Gill Sans MT" panose="020B0502020104020203" pitchFamily="34" charset="0"/>
              </a:defRPr>
            </a:lvl5pPr>
            <a:lvl6pPr marL="2514600" indent="-228600" defTabSz="457200" eaLnBrk="0" fontAlgn="base" hangingPunct="0">
              <a:spcBef>
                <a:spcPct val="0"/>
              </a:spcBef>
              <a:spcAft>
                <a:spcPct val="0"/>
              </a:spcAft>
              <a:defRPr>
                <a:solidFill>
                  <a:schemeClr val="tx1"/>
                </a:solidFill>
                <a:latin typeface="Gill Sans MT" panose="020B0502020104020203" pitchFamily="34" charset="0"/>
              </a:defRPr>
            </a:lvl6pPr>
            <a:lvl7pPr marL="2971800" indent="-228600" defTabSz="457200" eaLnBrk="0" fontAlgn="base" hangingPunct="0">
              <a:spcBef>
                <a:spcPct val="0"/>
              </a:spcBef>
              <a:spcAft>
                <a:spcPct val="0"/>
              </a:spcAft>
              <a:defRPr>
                <a:solidFill>
                  <a:schemeClr val="tx1"/>
                </a:solidFill>
                <a:latin typeface="Gill Sans MT" panose="020B0502020104020203" pitchFamily="34" charset="0"/>
              </a:defRPr>
            </a:lvl7pPr>
            <a:lvl8pPr marL="3429000" indent="-228600" defTabSz="457200" eaLnBrk="0" fontAlgn="base" hangingPunct="0">
              <a:spcBef>
                <a:spcPct val="0"/>
              </a:spcBef>
              <a:spcAft>
                <a:spcPct val="0"/>
              </a:spcAft>
              <a:defRPr>
                <a:solidFill>
                  <a:schemeClr val="tx1"/>
                </a:solidFill>
                <a:latin typeface="Gill Sans MT" panose="020B0502020104020203" pitchFamily="34" charset="0"/>
              </a:defRPr>
            </a:lvl8pPr>
            <a:lvl9pPr marL="3886200" indent="-228600" defTabSz="457200" eaLnBrk="0" fontAlgn="base" hangingPunct="0">
              <a:spcBef>
                <a:spcPct val="0"/>
              </a:spcBef>
              <a:spcAft>
                <a:spcPct val="0"/>
              </a:spcAft>
              <a:defRPr>
                <a:solidFill>
                  <a:schemeClr val="tx1"/>
                </a:solidFill>
                <a:latin typeface="Gill Sans MT" panose="020B0502020104020203" pitchFamily="34" charset="0"/>
              </a:defRPr>
            </a:lvl9pPr>
          </a:lstStyle>
          <a:p>
            <a:pPr algn="ctr" eaLnBrk="1" hangingPunct="1">
              <a:spcBef>
                <a:spcPct val="50000"/>
              </a:spcBef>
            </a:pPr>
            <a:r>
              <a:rPr lang="en-GB" altLang="en-US">
                <a:latin typeface="Arial" panose="020B0604020202020204" pitchFamily="34" charset="0"/>
                <a:cs typeface="Arial" panose="020B0604020202020204" pitchFamily="34" charset="0"/>
              </a:rPr>
              <a:t>The Iron Forge Merthyr Tydfil 1798</a:t>
            </a: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5777" name="Picture 6" descr="'Cyfarthfa Works and Waterwheel' by William Pamplin, 1791-1800">
            <a:hlinkClick r:id="rId2"/>
            <a:extLst>
              <a:ext uri="{FF2B5EF4-FFF2-40B4-BE49-F238E27FC236}">
                <a16:creationId xmlns:a16="http://schemas.microsoft.com/office/drawing/2014/main" id="{548B2E8B-153B-468D-AD60-547AEE6833E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71550" y="404813"/>
            <a:ext cx="7086600" cy="4619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5778" name="Rectangle 7">
            <a:extLst>
              <a:ext uri="{FF2B5EF4-FFF2-40B4-BE49-F238E27FC236}">
                <a16:creationId xmlns:a16="http://schemas.microsoft.com/office/drawing/2014/main" id="{C5746089-A673-48FF-8EB4-3791B47BA369}"/>
              </a:ext>
            </a:extLst>
          </p:cNvPr>
          <p:cNvSpPr>
            <a:spLocks noChangeArrowheads="1"/>
          </p:cNvSpPr>
          <p:nvPr/>
        </p:nvSpPr>
        <p:spPr bwMode="auto">
          <a:xfrm>
            <a:off x="250825" y="5122863"/>
            <a:ext cx="8713788" cy="14652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defRPr>
                <a:solidFill>
                  <a:schemeClr val="tx1"/>
                </a:solidFill>
                <a:latin typeface="Gill Sans MT" panose="020B0502020104020203" pitchFamily="34" charset="0"/>
              </a:defRPr>
            </a:lvl1pPr>
            <a:lvl2pPr marL="742950" indent="-285750">
              <a:defRPr>
                <a:solidFill>
                  <a:schemeClr val="tx1"/>
                </a:solidFill>
                <a:latin typeface="Gill Sans MT" panose="020B0502020104020203" pitchFamily="34" charset="0"/>
              </a:defRPr>
            </a:lvl2pPr>
            <a:lvl3pPr marL="1143000" indent="-228600">
              <a:defRPr>
                <a:solidFill>
                  <a:schemeClr val="tx1"/>
                </a:solidFill>
                <a:latin typeface="Gill Sans MT" panose="020B0502020104020203" pitchFamily="34" charset="0"/>
              </a:defRPr>
            </a:lvl3pPr>
            <a:lvl4pPr marL="1600200" indent="-228600">
              <a:defRPr>
                <a:solidFill>
                  <a:schemeClr val="tx1"/>
                </a:solidFill>
                <a:latin typeface="Gill Sans MT" panose="020B0502020104020203" pitchFamily="34" charset="0"/>
              </a:defRPr>
            </a:lvl4pPr>
            <a:lvl5pPr marL="2057400" indent="-228600">
              <a:defRPr>
                <a:solidFill>
                  <a:schemeClr val="tx1"/>
                </a:solidFill>
                <a:latin typeface="Gill Sans MT" panose="020B0502020104020203" pitchFamily="34" charset="0"/>
              </a:defRPr>
            </a:lvl5pPr>
            <a:lvl6pPr marL="2514600" indent="-228600" defTabSz="457200" eaLnBrk="0" fontAlgn="base" hangingPunct="0">
              <a:spcBef>
                <a:spcPct val="0"/>
              </a:spcBef>
              <a:spcAft>
                <a:spcPct val="0"/>
              </a:spcAft>
              <a:defRPr>
                <a:solidFill>
                  <a:schemeClr val="tx1"/>
                </a:solidFill>
                <a:latin typeface="Gill Sans MT" panose="020B0502020104020203" pitchFamily="34" charset="0"/>
              </a:defRPr>
            </a:lvl6pPr>
            <a:lvl7pPr marL="2971800" indent="-228600" defTabSz="457200" eaLnBrk="0" fontAlgn="base" hangingPunct="0">
              <a:spcBef>
                <a:spcPct val="0"/>
              </a:spcBef>
              <a:spcAft>
                <a:spcPct val="0"/>
              </a:spcAft>
              <a:defRPr>
                <a:solidFill>
                  <a:schemeClr val="tx1"/>
                </a:solidFill>
                <a:latin typeface="Gill Sans MT" panose="020B0502020104020203" pitchFamily="34" charset="0"/>
              </a:defRPr>
            </a:lvl7pPr>
            <a:lvl8pPr marL="3429000" indent="-228600" defTabSz="457200" eaLnBrk="0" fontAlgn="base" hangingPunct="0">
              <a:spcBef>
                <a:spcPct val="0"/>
              </a:spcBef>
              <a:spcAft>
                <a:spcPct val="0"/>
              </a:spcAft>
              <a:defRPr>
                <a:solidFill>
                  <a:schemeClr val="tx1"/>
                </a:solidFill>
                <a:latin typeface="Gill Sans MT" panose="020B0502020104020203" pitchFamily="34" charset="0"/>
              </a:defRPr>
            </a:lvl8pPr>
            <a:lvl9pPr marL="3886200" indent="-228600" defTabSz="457200" eaLnBrk="0" fontAlgn="base" hangingPunct="0">
              <a:spcBef>
                <a:spcPct val="0"/>
              </a:spcBef>
              <a:spcAft>
                <a:spcPct val="0"/>
              </a:spcAft>
              <a:defRPr>
                <a:solidFill>
                  <a:schemeClr val="tx1"/>
                </a:solidFill>
                <a:latin typeface="Gill Sans MT" panose="020B0502020104020203" pitchFamily="34" charset="0"/>
              </a:defRPr>
            </a:lvl9pPr>
          </a:lstStyle>
          <a:p>
            <a:pPr eaLnBrk="1" hangingPunct="1"/>
            <a:r>
              <a:rPr lang="en-GB" altLang="en-US"/>
              <a:t>In the centre of this painting is a 100 ton waterwheel constructed by Richard Crawshay to power four furnaces. This project typifies his use of the latest technology to make Cyfarthfa a world leader in the production of iron. </a:t>
            </a:r>
          </a:p>
          <a:p>
            <a:pPr eaLnBrk="1" hangingPunct="1"/>
            <a:r>
              <a:rPr lang="en-GB" altLang="en-US"/>
              <a:t>In the background, you can see coal being burnt to produce sulphur-free coke. This pure fuel was then used in the furnaces.</a:t>
            </a: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6801" name="Picture 2" descr="industrial_art_04">
            <a:extLst>
              <a:ext uri="{FF2B5EF4-FFF2-40B4-BE49-F238E27FC236}">
                <a16:creationId xmlns:a16="http://schemas.microsoft.com/office/drawing/2014/main" id="{C6392818-E9DC-471B-9F80-FDD72220A1D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71550" y="333375"/>
            <a:ext cx="7210425" cy="5429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6802" name="Text Box 3">
            <a:extLst>
              <a:ext uri="{FF2B5EF4-FFF2-40B4-BE49-F238E27FC236}">
                <a16:creationId xmlns:a16="http://schemas.microsoft.com/office/drawing/2014/main" id="{EFA80E8D-1506-41BF-B0FA-46D84B7776DF}"/>
              </a:ext>
            </a:extLst>
          </p:cNvPr>
          <p:cNvSpPr txBox="1">
            <a:spLocks noChangeArrowheads="1"/>
          </p:cNvSpPr>
          <p:nvPr/>
        </p:nvSpPr>
        <p:spPr bwMode="auto">
          <a:xfrm>
            <a:off x="1476375" y="6021388"/>
            <a:ext cx="6408738"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Gill Sans MT" panose="020B0502020104020203" pitchFamily="34" charset="0"/>
              </a:defRPr>
            </a:lvl1pPr>
            <a:lvl2pPr marL="742950" indent="-285750">
              <a:defRPr>
                <a:solidFill>
                  <a:schemeClr val="tx1"/>
                </a:solidFill>
                <a:latin typeface="Gill Sans MT" panose="020B0502020104020203" pitchFamily="34" charset="0"/>
              </a:defRPr>
            </a:lvl2pPr>
            <a:lvl3pPr marL="1143000" indent="-228600">
              <a:defRPr>
                <a:solidFill>
                  <a:schemeClr val="tx1"/>
                </a:solidFill>
                <a:latin typeface="Gill Sans MT" panose="020B0502020104020203" pitchFamily="34" charset="0"/>
              </a:defRPr>
            </a:lvl3pPr>
            <a:lvl4pPr marL="1600200" indent="-228600">
              <a:defRPr>
                <a:solidFill>
                  <a:schemeClr val="tx1"/>
                </a:solidFill>
                <a:latin typeface="Gill Sans MT" panose="020B0502020104020203" pitchFamily="34" charset="0"/>
              </a:defRPr>
            </a:lvl4pPr>
            <a:lvl5pPr marL="2057400" indent="-228600">
              <a:defRPr>
                <a:solidFill>
                  <a:schemeClr val="tx1"/>
                </a:solidFill>
                <a:latin typeface="Gill Sans MT" panose="020B0502020104020203" pitchFamily="34" charset="0"/>
              </a:defRPr>
            </a:lvl5pPr>
            <a:lvl6pPr marL="2514600" indent="-228600" defTabSz="457200" eaLnBrk="0" fontAlgn="base" hangingPunct="0">
              <a:spcBef>
                <a:spcPct val="0"/>
              </a:spcBef>
              <a:spcAft>
                <a:spcPct val="0"/>
              </a:spcAft>
              <a:defRPr>
                <a:solidFill>
                  <a:schemeClr val="tx1"/>
                </a:solidFill>
                <a:latin typeface="Gill Sans MT" panose="020B0502020104020203" pitchFamily="34" charset="0"/>
              </a:defRPr>
            </a:lvl6pPr>
            <a:lvl7pPr marL="2971800" indent="-228600" defTabSz="457200" eaLnBrk="0" fontAlgn="base" hangingPunct="0">
              <a:spcBef>
                <a:spcPct val="0"/>
              </a:spcBef>
              <a:spcAft>
                <a:spcPct val="0"/>
              </a:spcAft>
              <a:defRPr>
                <a:solidFill>
                  <a:schemeClr val="tx1"/>
                </a:solidFill>
                <a:latin typeface="Gill Sans MT" panose="020B0502020104020203" pitchFamily="34" charset="0"/>
              </a:defRPr>
            </a:lvl7pPr>
            <a:lvl8pPr marL="3429000" indent="-228600" defTabSz="457200" eaLnBrk="0" fontAlgn="base" hangingPunct="0">
              <a:spcBef>
                <a:spcPct val="0"/>
              </a:spcBef>
              <a:spcAft>
                <a:spcPct val="0"/>
              </a:spcAft>
              <a:defRPr>
                <a:solidFill>
                  <a:schemeClr val="tx1"/>
                </a:solidFill>
                <a:latin typeface="Gill Sans MT" panose="020B0502020104020203" pitchFamily="34" charset="0"/>
              </a:defRPr>
            </a:lvl8pPr>
            <a:lvl9pPr marL="3886200" indent="-228600" defTabSz="457200" eaLnBrk="0" fontAlgn="base" hangingPunct="0">
              <a:spcBef>
                <a:spcPct val="0"/>
              </a:spcBef>
              <a:spcAft>
                <a:spcPct val="0"/>
              </a:spcAft>
              <a:defRPr>
                <a:solidFill>
                  <a:schemeClr val="tx1"/>
                </a:solidFill>
                <a:latin typeface="Gill Sans MT" panose="020B0502020104020203" pitchFamily="34" charset="0"/>
              </a:defRPr>
            </a:lvl9pPr>
          </a:lstStyle>
          <a:p>
            <a:pPr algn="ctr" eaLnBrk="1" hangingPunct="1">
              <a:spcBef>
                <a:spcPct val="50000"/>
              </a:spcBef>
            </a:pPr>
            <a:r>
              <a:rPr lang="en-GB" altLang="en-US">
                <a:latin typeface="Arial" panose="020B0604020202020204" pitchFamily="34" charset="0"/>
                <a:cs typeface="Arial" panose="020B0604020202020204" pitchFamily="34" charset="0"/>
              </a:rPr>
              <a:t>Cyfarthfa Iron Works  1825</a:t>
            </a: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8849" name="Picture 5">
            <a:extLst>
              <a:ext uri="{FF2B5EF4-FFF2-40B4-BE49-F238E27FC236}">
                <a16:creationId xmlns:a16="http://schemas.microsoft.com/office/drawing/2014/main" id="{C47E932A-31AA-479B-A3C2-700D7BEFA3D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01700" y="566738"/>
            <a:ext cx="7340600" cy="5724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0897" name="Picture 5" descr="The Puddling-Furnace">
            <a:extLst>
              <a:ext uri="{FF2B5EF4-FFF2-40B4-BE49-F238E27FC236}">
                <a16:creationId xmlns:a16="http://schemas.microsoft.com/office/drawing/2014/main" id="{DB1CFE8E-73E2-43AF-81C2-DF13769B878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19250" y="260350"/>
            <a:ext cx="4762500" cy="3781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0898" name="Rectangle 6">
            <a:extLst>
              <a:ext uri="{FF2B5EF4-FFF2-40B4-BE49-F238E27FC236}">
                <a16:creationId xmlns:a16="http://schemas.microsoft.com/office/drawing/2014/main" id="{993E4884-B27E-40DD-BD8E-01D701D85603}"/>
              </a:ext>
            </a:extLst>
          </p:cNvPr>
          <p:cNvSpPr>
            <a:spLocks noChangeArrowheads="1"/>
          </p:cNvSpPr>
          <p:nvPr/>
        </p:nvSpPr>
        <p:spPr bwMode="auto">
          <a:xfrm>
            <a:off x="0" y="4029075"/>
            <a:ext cx="8964613" cy="25638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defRPr>
                <a:solidFill>
                  <a:schemeClr val="tx1"/>
                </a:solidFill>
                <a:latin typeface="Gill Sans MT" panose="020B0502020104020203" pitchFamily="34" charset="0"/>
              </a:defRPr>
            </a:lvl1pPr>
            <a:lvl2pPr marL="742950" indent="-285750">
              <a:defRPr>
                <a:solidFill>
                  <a:schemeClr val="tx1"/>
                </a:solidFill>
                <a:latin typeface="Gill Sans MT" panose="020B0502020104020203" pitchFamily="34" charset="0"/>
              </a:defRPr>
            </a:lvl2pPr>
            <a:lvl3pPr marL="1143000" indent="-228600">
              <a:defRPr>
                <a:solidFill>
                  <a:schemeClr val="tx1"/>
                </a:solidFill>
                <a:latin typeface="Gill Sans MT" panose="020B0502020104020203" pitchFamily="34" charset="0"/>
              </a:defRPr>
            </a:lvl3pPr>
            <a:lvl4pPr marL="1600200" indent="-228600">
              <a:defRPr>
                <a:solidFill>
                  <a:schemeClr val="tx1"/>
                </a:solidFill>
                <a:latin typeface="Gill Sans MT" panose="020B0502020104020203" pitchFamily="34" charset="0"/>
              </a:defRPr>
            </a:lvl4pPr>
            <a:lvl5pPr marL="2057400" indent="-228600">
              <a:defRPr>
                <a:solidFill>
                  <a:schemeClr val="tx1"/>
                </a:solidFill>
                <a:latin typeface="Gill Sans MT" panose="020B0502020104020203" pitchFamily="34" charset="0"/>
              </a:defRPr>
            </a:lvl5pPr>
            <a:lvl6pPr marL="2514600" indent="-228600" defTabSz="457200" eaLnBrk="0" fontAlgn="base" hangingPunct="0">
              <a:spcBef>
                <a:spcPct val="0"/>
              </a:spcBef>
              <a:spcAft>
                <a:spcPct val="0"/>
              </a:spcAft>
              <a:defRPr>
                <a:solidFill>
                  <a:schemeClr val="tx1"/>
                </a:solidFill>
                <a:latin typeface="Gill Sans MT" panose="020B0502020104020203" pitchFamily="34" charset="0"/>
              </a:defRPr>
            </a:lvl6pPr>
            <a:lvl7pPr marL="2971800" indent="-228600" defTabSz="457200" eaLnBrk="0" fontAlgn="base" hangingPunct="0">
              <a:spcBef>
                <a:spcPct val="0"/>
              </a:spcBef>
              <a:spcAft>
                <a:spcPct val="0"/>
              </a:spcAft>
              <a:defRPr>
                <a:solidFill>
                  <a:schemeClr val="tx1"/>
                </a:solidFill>
                <a:latin typeface="Gill Sans MT" panose="020B0502020104020203" pitchFamily="34" charset="0"/>
              </a:defRPr>
            </a:lvl7pPr>
            <a:lvl8pPr marL="3429000" indent="-228600" defTabSz="457200" eaLnBrk="0" fontAlgn="base" hangingPunct="0">
              <a:spcBef>
                <a:spcPct val="0"/>
              </a:spcBef>
              <a:spcAft>
                <a:spcPct val="0"/>
              </a:spcAft>
              <a:defRPr>
                <a:solidFill>
                  <a:schemeClr val="tx1"/>
                </a:solidFill>
                <a:latin typeface="Gill Sans MT" panose="020B0502020104020203" pitchFamily="34" charset="0"/>
              </a:defRPr>
            </a:lvl8pPr>
            <a:lvl9pPr marL="3886200" indent="-228600" defTabSz="457200" eaLnBrk="0" fontAlgn="base" hangingPunct="0">
              <a:spcBef>
                <a:spcPct val="0"/>
              </a:spcBef>
              <a:spcAft>
                <a:spcPct val="0"/>
              </a:spcAft>
              <a:defRPr>
                <a:solidFill>
                  <a:schemeClr val="tx1"/>
                </a:solidFill>
                <a:latin typeface="Gill Sans MT" panose="020B0502020104020203" pitchFamily="34" charset="0"/>
              </a:defRPr>
            </a:lvl9pPr>
          </a:lstStyle>
          <a:p>
            <a:pPr eaLnBrk="1" hangingPunct="1"/>
            <a:r>
              <a:rPr lang="en-GB" altLang="en-US">
                <a:latin typeface="Times New Roman" panose="02020603050405020304" pitchFamily="18" charset="0"/>
              </a:rPr>
              <a:t>In order to eliminate from the pig-iron the carbon and impurities with which, as it runs from the blast-furnace, it is charged, it is subjected to the process known as 'puddling'. The pigs of metal are melted in an air-furnace, and the fused mass, of about the consistency of 'white-wash', is violently stirred by means of long iron tools thrust through a small opening in the furnace-door. After a long time the iron begins to thicken and separate itself, when it is said to be 'coming to nature,' and it becomes the business of the puddler to work it into large balls for the after processes of consolidation and rolling. When the ball is ready for extraction the puddler’s assistant raises the door of the furnace, while the puddler, seizing the ball with long pincers, works it through the opening on to a small iron carriage. </a:t>
            </a:r>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21" name="Picture 2" descr="Cast iron cooking pots.">
            <a:extLst>
              <a:ext uri="{FF2B5EF4-FFF2-40B4-BE49-F238E27FC236}">
                <a16:creationId xmlns:a16="http://schemas.microsoft.com/office/drawing/2014/main" id="{1BE19650-3D23-4583-AD63-954E09D2E81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3850" y="549275"/>
            <a:ext cx="3800475" cy="4829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1922" name="Picture 3" descr="178911533_a64fbfb76a_o">
            <a:extLst>
              <a:ext uri="{FF2B5EF4-FFF2-40B4-BE49-F238E27FC236}">
                <a16:creationId xmlns:a16="http://schemas.microsoft.com/office/drawing/2014/main" id="{AA5A9DD7-4DE7-4AAD-B6E8-981A0CEBAD0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211638" y="476250"/>
            <a:ext cx="4762500" cy="4867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3969" name="Picture 2" descr="industrial_art_05">
            <a:extLst>
              <a:ext uri="{FF2B5EF4-FFF2-40B4-BE49-F238E27FC236}">
                <a16:creationId xmlns:a16="http://schemas.microsoft.com/office/drawing/2014/main" id="{E18CD2FD-8E44-46BF-829C-48FD3F68E0F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5650" y="333375"/>
            <a:ext cx="7620000" cy="547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3970" name="Text Box 3">
            <a:extLst>
              <a:ext uri="{FF2B5EF4-FFF2-40B4-BE49-F238E27FC236}">
                <a16:creationId xmlns:a16="http://schemas.microsoft.com/office/drawing/2014/main" id="{6A39B5C0-36F8-4227-A7D1-0D1F5B669DA5}"/>
              </a:ext>
            </a:extLst>
          </p:cNvPr>
          <p:cNvSpPr txBox="1">
            <a:spLocks noChangeArrowheads="1"/>
          </p:cNvSpPr>
          <p:nvPr/>
        </p:nvSpPr>
        <p:spPr bwMode="auto">
          <a:xfrm>
            <a:off x="1042988" y="6092825"/>
            <a:ext cx="72009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Gill Sans MT" panose="020B0502020104020203" pitchFamily="34" charset="0"/>
              </a:defRPr>
            </a:lvl1pPr>
            <a:lvl2pPr marL="742950" indent="-285750">
              <a:defRPr>
                <a:solidFill>
                  <a:schemeClr val="tx1"/>
                </a:solidFill>
                <a:latin typeface="Gill Sans MT" panose="020B0502020104020203" pitchFamily="34" charset="0"/>
              </a:defRPr>
            </a:lvl2pPr>
            <a:lvl3pPr marL="1143000" indent="-228600">
              <a:defRPr>
                <a:solidFill>
                  <a:schemeClr val="tx1"/>
                </a:solidFill>
                <a:latin typeface="Gill Sans MT" panose="020B0502020104020203" pitchFamily="34" charset="0"/>
              </a:defRPr>
            </a:lvl3pPr>
            <a:lvl4pPr marL="1600200" indent="-228600">
              <a:defRPr>
                <a:solidFill>
                  <a:schemeClr val="tx1"/>
                </a:solidFill>
                <a:latin typeface="Gill Sans MT" panose="020B0502020104020203" pitchFamily="34" charset="0"/>
              </a:defRPr>
            </a:lvl4pPr>
            <a:lvl5pPr marL="2057400" indent="-228600">
              <a:defRPr>
                <a:solidFill>
                  <a:schemeClr val="tx1"/>
                </a:solidFill>
                <a:latin typeface="Gill Sans MT" panose="020B0502020104020203" pitchFamily="34" charset="0"/>
              </a:defRPr>
            </a:lvl5pPr>
            <a:lvl6pPr marL="2514600" indent="-228600" defTabSz="457200" eaLnBrk="0" fontAlgn="base" hangingPunct="0">
              <a:spcBef>
                <a:spcPct val="0"/>
              </a:spcBef>
              <a:spcAft>
                <a:spcPct val="0"/>
              </a:spcAft>
              <a:defRPr>
                <a:solidFill>
                  <a:schemeClr val="tx1"/>
                </a:solidFill>
                <a:latin typeface="Gill Sans MT" panose="020B0502020104020203" pitchFamily="34" charset="0"/>
              </a:defRPr>
            </a:lvl6pPr>
            <a:lvl7pPr marL="2971800" indent="-228600" defTabSz="457200" eaLnBrk="0" fontAlgn="base" hangingPunct="0">
              <a:spcBef>
                <a:spcPct val="0"/>
              </a:spcBef>
              <a:spcAft>
                <a:spcPct val="0"/>
              </a:spcAft>
              <a:defRPr>
                <a:solidFill>
                  <a:schemeClr val="tx1"/>
                </a:solidFill>
                <a:latin typeface="Gill Sans MT" panose="020B0502020104020203" pitchFamily="34" charset="0"/>
              </a:defRPr>
            </a:lvl7pPr>
            <a:lvl8pPr marL="3429000" indent="-228600" defTabSz="457200" eaLnBrk="0" fontAlgn="base" hangingPunct="0">
              <a:spcBef>
                <a:spcPct val="0"/>
              </a:spcBef>
              <a:spcAft>
                <a:spcPct val="0"/>
              </a:spcAft>
              <a:defRPr>
                <a:solidFill>
                  <a:schemeClr val="tx1"/>
                </a:solidFill>
                <a:latin typeface="Gill Sans MT" panose="020B0502020104020203" pitchFamily="34" charset="0"/>
              </a:defRPr>
            </a:lvl8pPr>
            <a:lvl9pPr marL="3886200" indent="-228600" defTabSz="457200" eaLnBrk="0" fontAlgn="base" hangingPunct="0">
              <a:spcBef>
                <a:spcPct val="0"/>
              </a:spcBef>
              <a:spcAft>
                <a:spcPct val="0"/>
              </a:spcAft>
              <a:defRPr>
                <a:solidFill>
                  <a:schemeClr val="tx1"/>
                </a:solidFill>
                <a:latin typeface="Gill Sans MT" panose="020B0502020104020203" pitchFamily="34" charset="0"/>
              </a:defRPr>
            </a:lvl9pPr>
          </a:lstStyle>
          <a:p>
            <a:pPr algn="ctr" eaLnBrk="1" hangingPunct="1">
              <a:spcBef>
                <a:spcPct val="50000"/>
              </a:spcBef>
            </a:pPr>
            <a:r>
              <a:rPr lang="en-GB" altLang="en-US">
                <a:latin typeface="Arial" panose="020B0604020202020204" pitchFamily="34" charset="0"/>
                <a:cs typeface="Arial" panose="020B0604020202020204" pitchFamily="34" charset="0"/>
              </a:rPr>
              <a:t>Merthyr Riots 1816</a:t>
            </a:r>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6017" name="Picture 5" descr="industrial_art_06">
            <a:extLst>
              <a:ext uri="{FF2B5EF4-FFF2-40B4-BE49-F238E27FC236}">
                <a16:creationId xmlns:a16="http://schemas.microsoft.com/office/drawing/2014/main" id="{5A65794E-57AD-4319-B025-D2440247E7F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2000" y="709613"/>
            <a:ext cx="7620000" cy="5438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6018" name="Text Box 6">
            <a:extLst>
              <a:ext uri="{FF2B5EF4-FFF2-40B4-BE49-F238E27FC236}">
                <a16:creationId xmlns:a16="http://schemas.microsoft.com/office/drawing/2014/main" id="{DACE37E8-1A8C-4639-901E-21D574AEEB70}"/>
              </a:ext>
            </a:extLst>
          </p:cNvPr>
          <p:cNvSpPr txBox="1">
            <a:spLocks noChangeArrowheads="1"/>
          </p:cNvSpPr>
          <p:nvPr/>
        </p:nvSpPr>
        <p:spPr bwMode="auto">
          <a:xfrm>
            <a:off x="1187450" y="6308725"/>
            <a:ext cx="6697663"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Gill Sans MT" panose="020B0502020104020203" pitchFamily="34" charset="0"/>
              </a:defRPr>
            </a:lvl1pPr>
            <a:lvl2pPr marL="742950" indent="-285750">
              <a:defRPr>
                <a:solidFill>
                  <a:schemeClr val="tx1"/>
                </a:solidFill>
                <a:latin typeface="Gill Sans MT" panose="020B0502020104020203" pitchFamily="34" charset="0"/>
              </a:defRPr>
            </a:lvl2pPr>
            <a:lvl3pPr marL="1143000" indent="-228600">
              <a:defRPr>
                <a:solidFill>
                  <a:schemeClr val="tx1"/>
                </a:solidFill>
                <a:latin typeface="Gill Sans MT" panose="020B0502020104020203" pitchFamily="34" charset="0"/>
              </a:defRPr>
            </a:lvl3pPr>
            <a:lvl4pPr marL="1600200" indent="-228600">
              <a:defRPr>
                <a:solidFill>
                  <a:schemeClr val="tx1"/>
                </a:solidFill>
                <a:latin typeface="Gill Sans MT" panose="020B0502020104020203" pitchFamily="34" charset="0"/>
              </a:defRPr>
            </a:lvl4pPr>
            <a:lvl5pPr marL="2057400" indent="-228600">
              <a:defRPr>
                <a:solidFill>
                  <a:schemeClr val="tx1"/>
                </a:solidFill>
                <a:latin typeface="Gill Sans MT" panose="020B0502020104020203" pitchFamily="34" charset="0"/>
              </a:defRPr>
            </a:lvl5pPr>
            <a:lvl6pPr marL="2514600" indent="-228600" defTabSz="457200" eaLnBrk="0" fontAlgn="base" hangingPunct="0">
              <a:spcBef>
                <a:spcPct val="0"/>
              </a:spcBef>
              <a:spcAft>
                <a:spcPct val="0"/>
              </a:spcAft>
              <a:defRPr>
                <a:solidFill>
                  <a:schemeClr val="tx1"/>
                </a:solidFill>
                <a:latin typeface="Gill Sans MT" panose="020B0502020104020203" pitchFamily="34" charset="0"/>
              </a:defRPr>
            </a:lvl6pPr>
            <a:lvl7pPr marL="2971800" indent="-228600" defTabSz="457200" eaLnBrk="0" fontAlgn="base" hangingPunct="0">
              <a:spcBef>
                <a:spcPct val="0"/>
              </a:spcBef>
              <a:spcAft>
                <a:spcPct val="0"/>
              </a:spcAft>
              <a:defRPr>
                <a:solidFill>
                  <a:schemeClr val="tx1"/>
                </a:solidFill>
                <a:latin typeface="Gill Sans MT" panose="020B0502020104020203" pitchFamily="34" charset="0"/>
              </a:defRPr>
            </a:lvl7pPr>
            <a:lvl8pPr marL="3429000" indent="-228600" defTabSz="457200" eaLnBrk="0" fontAlgn="base" hangingPunct="0">
              <a:spcBef>
                <a:spcPct val="0"/>
              </a:spcBef>
              <a:spcAft>
                <a:spcPct val="0"/>
              </a:spcAft>
              <a:defRPr>
                <a:solidFill>
                  <a:schemeClr val="tx1"/>
                </a:solidFill>
                <a:latin typeface="Gill Sans MT" panose="020B0502020104020203" pitchFamily="34" charset="0"/>
              </a:defRPr>
            </a:lvl8pPr>
            <a:lvl9pPr marL="3886200" indent="-228600" defTabSz="457200" eaLnBrk="0" fontAlgn="base" hangingPunct="0">
              <a:spcBef>
                <a:spcPct val="0"/>
              </a:spcBef>
              <a:spcAft>
                <a:spcPct val="0"/>
              </a:spcAft>
              <a:defRPr>
                <a:solidFill>
                  <a:schemeClr val="tx1"/>
                </a:solidFill>
                <a:latin typeface="Gill Sans MT" panose="020B0502020104020203" pitchFamily="34" charset="0"/>
              </a:defRPr>
            </a:lvl9pPr>
          </a:lstStyle>
          <a:p>
            <a:pPr algn="ctr" eaLnBrk="1" hangingPunct="1">
              <a:spcBef>
                <a:spcPct val="50000"/>
              </a:spcBef>
            </a:pPr>
            <a:r>
              <a:rPr lang="en-GB" altLang="en-US">
                <a:latin typeface="Arial" panose="020B0604020202020204" pitchFamily="34" charset="0"/>
                <a:cs typeface="Arial" panose="020B0604020202020204" pitchFamily="34" charset="0"/>
              </a:rPr>
              <a:t>Dowlais Iron Works 1840</a:t>
            </a:r>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8065" name="Picture 2" descr="Cyfarthfa Works showing the furnaces, c. 1900">
            <a:hlinkClick r:id="rId3"/>
            <a:extLst>
              <a:ext uri="{FF2B5EF4-FFF2-40B4-BE49-F238E27FC236}">
                <a16:creationId xmlns:a16="http://schemas.microsoft.com/office/drawing/2014/main" id="{4B848C0A-BC30-46AD-8FA2-77FAC8803E78}"/>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23875" y="990600"/>
            <a:ext cx="8096250" cy="4876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3" name="Rectangle 4">
            <a:extLst>
              <a:ext uri="{FF2B5EF4-FFF2-40B4-BE49-F238E27FC236}">
                <a16:creationId xmlns:a16="http://schemas.microsoft.com/office/drawing/2014/main" id="{9FBDA2A8-B217-4183-8303-E2BFDB2B3FD1}"/>
              </a:ext>
            </a:extLst>
          </p:cNvPr>
          <p:cNvSpPr>
            <a:spLocks noChangeArrowheads="1"/>
          </p:cNvSpPr>
          <p:nvPr/>
        </p:nvSpPr>
        <p:spPr bwMode="auto">
          <a:xfrm>
            <a:off x="250825" y="2106613"/>
            <a:ext cx="8642350" cy="26479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defRPr>
                <a:solidFill>
                  <a:schemeClr val="tx1"/>
                </a:solidFill>
                <a:latin typeface="Gill Sans MT" panose="020B0502020104020203" pitchFamily="34" charset="0"/>
              </a:defRPr>
            </a:lvl1pPr>
            <a:lvl2pPr marL="742950" indent="-285750">
              <a:defRPr>
                <a:solidFill>
                  <a:schemeClr val="tx1"/>
                </a:solidFill>
                <a:latin typeface="Gill Sans MT" panose="020B0502020104020203" pitchFamily="34" charset="0"/>
              </a:defRPr>
            </a:lvl2pPr>
            <a:lvl3pPr marL="1143000" indent="-228600">
              <a:defRPr>
                <a:solidFill>
                  <a:schemeClr val="tx1"/>
                </a:solidFill>
                <a:latin typeface="Gill Sans MT" panose="020B0502020104020203" pitchFamily="34" charset="0"/>
              </a:defRPr>
            </a:lvl3pPr>
            <a:lvl4pPr marL="1600200" indent="-228600">
              <a:defRPr>
                <a:solidFill>
                  <a:schemeClr val="tx1"/>
                </a:solidFill>
                <a:latin typeface="Gill Sans MT" panose="020B0502020104020203" pitchFamily="34" charset="0"/>
              </a:defRPr>
            </a:lvl4pPr>
            <a:lvl5pPr marL="2057400" indent="-228600">
              <a:defRPr>
                <a:solidFill>
                  <a:schemeClr val="tx1"/>
                </a:solidFill>
                <a:latin typeface="Gill Sans MT" panose="020B0502020104020203" pitchFamily="34" charset="0"/>
              </a:defRPr>
            </a:lvl5pPr>
            <a:lvl6pPr marL="2514600" indent="-228600" defTabSz="457200" eaLnBrk="0" fontAlgn="base" hangingPunct="0">
              <a:spcBef>
                <a:spcPct val="0"/>
              </a:spcBef>
              <a:spcAft>
                <a:spcPct val="0"/>
              </a:spcAft>
              <a:defRPr>
                <a:solidFill>
                  <a:schemeClr val="tx1"/>
                </a:solidFill>
                <a:latin typeface="Gill Sans MT" panose="020B0502020104020203" pitchFamily="34" charset="0"/>
              </a:defRPr>
            </a:lvl6pPr>
            <a:lvl7pPr marL="2971800" indent="-228600" defTabSz="457200" eaLnBrk="0" fontAlgn="base" hangingPunct="0">
              <a:spcBef>
                <a:spcPct val="0"/>
              </a:spcBef>
              <a:spcAft>
                <a:spcPct val="0"/>
              </a:spcAft>
              <a:defRPr>
                <a:solidFill>
                  <a:schemeClr val="tx1"/>
                </a:solidFill>
                <a:latin typeface="Gill Sans MT" panose="020B0502020104020203" pitchFamily="34" charset="0"/>
              </a:defRPr>
            </a:lvl7pPr>
            <a:lvl8pPr marL="3429000" indent="-228600" defTabSz="457200" eaLnBrk="0" fontAlgn="base" hangingPunct="0">
              <a:spcBef>
                <a:spcPct val="0"/>
              </a:spcBef>
              <a:spcAft>
                <a:spcPct val="0"/>
              </a:spcAft>
              <a:defRPr>
                <a:solidFill>
                  <a:schemeClr val="tx1"/>
                </a:solidFill>
                <a:latin typeface="Gill Sans MT" panose="020B0502020104020203" pitchFamily="34" charset="0"/>
              </a:defRPr>
            </a:lvl8pPr>
            <a:lvl9pPr marL="3886200" indent="-228600" defTabSz="457200" eaLnBrk="0" fontAlgn="base" hangingPunct="0">
              <a:spcBef>
                <a:spcPct val="0"/>
              </a:spcBef>
              <a:spcAft>
                <a:spcPct val="0"/>
              </a:spcAft>
              <a:defRPr>
                <a:solidFill>
                  <a:schemeClr val="tx1"/>
                </a:solidFill>
                <a:latin typeface="Gill Sans MT" panose="020B0502020104020203" pitchFamily="34" charset="0"/>
              </a:defRPr>
            </a:lvl9pPr>
          </a:lstStyle>
          <a:p>
            <a:pPr eaLnBrk="1" hangingPunct="1"/>
            <a:r>
              <a:rPr lang="en-GB" altLang="en-US" sz="2400">
                <a:latin typeface="Arial" panose="020B0604020202020204" pitchFamily="34" charset="0"/>
                <a:cs typeface="Arial" panose="020B0604020202020204" pitchFamily="34" charset="0"/>
              </a:rPr>
              <a:t>Between 1851 and 1911, it is estimated that some 366,000 people moved into the South Wales Coalfield. The peak of this migration occurred between 1901 and 1911 when 129,000 people moved into the area. Such was the rate of growth at this time that South Wales absorbed immigrants at a faster rate than any where in the world except the United States of America </a:t>
            </a:r>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1" name="Rectangle 2">
            <a:extLst>
              <a:ext uri="{FF2B5EF4-FFF2-40B4-BE49-F238E27FC236}">
                <a16:creationId xmlns:a16="http://schemas.microsoft.com/office/drawing/2014/main" id="{FDCAE956-F8E8-4D5E-BD47-12C06AC94400}"/>
              </a:ext>
            </a:extLst>
          </p:cNvPr>
          <p:cNvSpPr>
            <a:spLocks noChangeArrowheads="1"/>
          </p:cNvSpPr>
          <p:nvPr/>
        </p:nvSpPr>
        <p:spPr bwMode="auto">
          <a:xfrm>
            <a:off x="250825" y="2655888"/>
            <a:ext cx="8642350" cy="15525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defRPr>
                <a:solidFill>
                  <a:schemeClr val="tx1"/>
                </a:solidFill>
                <a:latin typeface="Gill Sans MT" panose="020B0502020104020203" pitchFamily="34" charset="0"/>
              </a:defRPr>
            </a:lvl1pPr>
            <a:lvl2pPr marL="742950" indent="-285750">
              <a:defRPr>
                <a:solidFill>
                  <a:schemeClr val="tx1"/>
                </a:solidFill>
                <a:latin typeface="Gill Sans MT" panose="020B0502020104020203" pitchFamily="34" charset="0"/>
              </a:defRPr>
            </a:lvl2pPr>
            <a:lvl3pPr marL="1143000" indent="-228600">
              <a:defRPr>
                <a:solidFill>
                  <a:schemeClr val="tx1"/>
                </a:solidFill>
                <a:latin typeface="Gill Sans MT" panose="020B0502020104020203" pitchFamily="34" charset="0"/>
              </a:defRPr>
            </a:lvl3pPr>
            <a:lvl4pPr marL="1600200" indent="-228600">
              <a:defRPr>
                <a:solidFill>
                  <a:schemeClr val="tx1"/>
                </a:solidFill>
                <a:latin typeface="Gill Sans MT" panose="020B0502020104020203" pitchFamily="34" charset="0"/>
              </a:defRPr>
            </a:lvl4pPr>
            <a:lvl5pPr marL="2057400" indent="-228600">
              <a:defRPr>
                <a:solidFill>
                  <a:schemeClr val="tx1"/>
                </a:solidFill>
                <a:latin typeface="Gill Sans MT" panose="020B0502020104020203" pitchFamily="34" charset="0"/>
              </a:defRPr>
            </a:lvl5pPr>
            <a:lvl6pPr marL="2514600" indent="-228600" defTabSz="457200" eaLnBrk="0" fontAlgn="base" hangingPunct="0">
              <a:spcBef>
                <a:spcPct val="0"/>
              </a:spcBef>
              <a:spcAft>
                <a:spcPct val="0"/>
              </a:spcAft>
              <a:defRPr>
                <a:solidFill>
                  <a:schemeClr val="tx1"/>
                </a:solidFill>
                <a:latin typeface="Gill Sans MT" panose="020B0502020104020203" pitchFamily="34" charset="0"/>
              </a:defRPr>
            </a:lvl6pPr>
            <a:lvl7pPr marL="2971800" indent="-228600" defTabSz="457200" eaLnBrk="0" fontAlgn="base" hangingPunct="0">
              <a:spcBef>
                <a:spcPct val="0"/>
              </a:spcBef>
              <a:spcAft>
                <a:spcPct val="0"/>
              </a:spcAft>
              <a:defRPr>
                <a:solidFill>
                  <a:schemeClr val="tx1"/>
                </a:solidFill>
                <a:latin typeface="Gill Sans MT" panose="020B0502020104020203" pitchFamily="34" charset="0"/>
              </a:defRPr>
            </a:lvl7pPr>
            <a:lvl8pPr marL="3429000" indent="-228600" defTabSz="457200" eaLnBrk="0" fontAlgn="base" hangingPunct="0">
              <a:spcBef>
                <a:spcPct val="0"/>
              </a:spcBef>
              <a:spcAft>
                <a:spcPct val="0"/>
              </a:spcAft>
              <a:defRPr>
                <a:solidFill>
                  <a:schemeClr val="tx1"/>
                </a:solidFill>
                <a:latin typeface="Gill Sans MT" panose="020B0502020104020203" pitchFamily="34" charset="0"/>
              </a:defRPr>
            </a:lvl8pPr>
            <a:lvl9pPr marL="3886200" indent="-228600" defTabSz="457200" eaLnBrk="0" fontAlgn="base" hangingPunct="0">
              <a:spcBef>
                <a:spcPct val="0"/>
              </a:spcBef>
              <a:spcAft>
                <a:spcPct val="0"/>
              </a:spcAft>
              <a:defRPr>
                <a:solidFill>
                  <a:schemeClr val="tx1"/>
                </a:solidFill>
                <a:latin typeface="Gill Sans MT" panose="020B0502020104020203" pitchFamily="34" charset="0"/>
              </a:defRPr>
            </a:lvl9pPr>
          </a:lstStyle>
          <a:p>
            <a:pPr eaLnBrk="1" hangingPunct="1"/>
            <a:r>
              <a:rPr lang="en-GB" altLang="en-US" sz="2400">
                <a:latin typeface="Arial" panose="020B0604020202020204" pitchFamily="34" charset="0"/>
                <a:cs typeface="Arial" panose="020B0604020202020204" pitchFamily="34" charset="0"/>
              </a:rPr>
              <a:t>Two statistics tell the story: in 1801 the population of Glamorgan was 70,879 – in 1901 it was 1,130,668. In 1851, the population of the Rhondda was 1,998 – in 1911 it was 152,781.</a:t>
            </a:r>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4209" name="Picture 3" descr="bound_map_page">
            <a:extLst>
              <a:ext uri="{FF2B5EF4-FFF2-40B4-BE49-F238E27FC236}">
                <a16:creationId xmlns:a16="http://schemas.microsoft.com/office/drawing/2014/main" id="{15E08467-6E87-45D6-80EA-5A9486D7EC5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00113" y="260350"/>
            <a:ext cx="7591425" cy="615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6257" name="Picture 2">
            <a:extLst>
              <a:ext uri="{FF2B5EF4-FFF2-40B4-BE49-F238E27FC236}">
                <a16:creationId xmlns:a16="http://schemas.microsoft.com/office/drawing/2014/main" id="{206DBB6A-F3C2-4F06-84AD-586B7FC8420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893763"/>
            <a:ext cx="9144000" cy="5070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7281" name="Picture 1">
            <a:hlinkClick r:id="rId3"/>
            <a:extLst>
              <a:ext uri="{FF2B5EF4-FFF2-40B4-BE49-F238E27FC236}">
                <a16:creationId xmlns:a16="http://schemas.microsoft.com/office/drawing/2014/main" id="{F3B84671-FF22-48E1-8CD5-D7D80302DEF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33375" y="-2763838"/>
            <a:ext cx="8810625" cy="9361488"/>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329" name="TextBox 1">
            <a:extLst>
              <a:ext uri="{FF2B5EF4-FFF2-40B4-BE49-F238E27FC236}">
                <a16:creationId xmlns:a16="http://schemas.microsoft.com/office/drawing/2014/main" id="{801F265E-17FD-4AD8-8ED0-2BF53A394FC1}"/>
              </a:ext>
            </a:extLst>
          </p:cNvPr>
          <p:cNvSpPr txBox="1">
            <a:spLocks noChangeArrowheads="1"/>
          </p:cNvSpPr>
          <p:nvPr/>
        </p:nvSpPr>
        <p:spPr bwMode="auto">
          <a:xfrm>
            <a:off x="250825" y="333375"/>
            <a:ext cx="8713788" cy="3784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Gill Sans MT" panose="020B0502020104020203" pitchFamily="34" charset="0"/>
              </a:defRPr>
            </a:lvl1pPr>
            <a:lvl2pPr marL="742950" indent="-285750">
              <a:defRPr>
                <a:solidFill>
                  <a:schemeClr val="tx1"/>
                </a:solidFill>
                <a:latin typeface="Gill Sans MT" panose="020B0502020104020203" pitchFamily="34" charset="0"/>
              </a:defRPr>
            </a:lvl2pPr>
            <a:lvl3pPr marL="1143000" indent="-228600">
              <a:defRPr>
                <a:solidFill>
                  <a:schemeClr val="tx1"/>
                </a:solidFill>
                <a:latin typeface="Gill Sans MT" panose="020B0502020104020203" pitchFamily="34" charset="0"/>
              </a:defRPr>
            </a:lvl3pPr>
            <a:lvl4pPr marL="1600200" indent="-228600">
              <a:defRPr>
                <a:solidFill>
                  <a:schemeClr val="tx1"/>
                </a:solidFill>
                <a:latin typeface="Gill Sans MT" panose="020B0502020104020203" pitchFamily="34" charset="0"/>
              </a:defRPr>
            </a:lvl4pPr>
            <a:lvl5pPr marL="2057400" indent="-228600">
              <a:defRPr>
                <a:solidFill>
                  <a:schemeClr val="tx1"/>
                </a:solidFill>
                <a:latin typeface="Gill Sans MT" panose="020B0502020104020203" pitchFamily="34" charset="0"/>
              </a:defRPr>
            </a:lvl5pPr>
            <a:lvl6pPr marL="2514600" indent="-228600" defTabSz="457200" eaLnBrk="0" fontAlgn="base" hangingPunct="0">
              <a:spcBef>
                <a:spcPct val="0"/>
              </a:spcBef>
              <a:spcAft>
                <a:spcPct val="0"/>
              </a:spcAft>
              <a:defRPr>
                <a:solidFill>
                  <a:schemeClr val="tx1"/>
                </a:solidFill>
                <a:latin typeface="Gill Sans MT" panose="020B0502020104020203" pitchFamily="34" charset="0"/>
              </a:defRPr>
            </a:lvl6pPr>
            <a:lvl7pPr marL="2971800" indent="-228600" defTabSz="457200" eaLnBrk="0" fontAlgn="base" hangingPunct="0">
              <a:spcBef>
                <a:spcPct val="0"/>
              </a:spcBef>
              <a:spcAft>
                <a:spcPct val="0"/>
              </a:spcAft>
              <a:defRPr>
                <a:solidFill>
                  <a:schemeClr val="tx1"/>
                </a:solidFill>
                <a:latin typeface="Gill Sans MT" panose="020B0502020104020203" pitchFamily="34" charset="0"/>
              </a:defRPr>
            </a:lvl7pPr>
            <a:lvl8pPr marL="3429000" indent="-228600" defTabSz="457200" eaLnBrk="0" fontAlgn="base" hangingPunct="0">
              <a:spcBef>
                <a:spcPct val="0"/>
              </a:spcBef>
              <a:spcAft>
                <a:spcPct val="0"/>
              </a:spcAft>
              <a:defRPr>
                <a:solidFill>
                  <a:schemeClr val="tx1"/>
                </a:solidFill>
                <a:latin typeface="Gill Sans MT" panose="020B0502020104020203" pitchFamily="34" charset="0"/>
              </a:defRPr>
            </a:lvl8pPr>
            <a:lvl9pPr marL="3886200" indent="-228600" defTabSz="457200" eaLnBrk="0" fontAlgn="base" hangingPunct="0">
              <a:spcBef>
                <a:spcPct val="0"/>
              </a:spcBef>
              <a:spcAft>
                <a:spcPct val="0"/>
              </a:spcAft>
              <a:defRPr>
                <a:solidFill>
                  <a:schemeClr val="tx1"/>
                </a:solidFill>
                <a:latin typeface="Gill Sans MT" panose="020B0502020104020203" pitchFamily="34" charset="0"/>
              </a:defRPr>
            </a:lvl9pPr>
          </a:lstStyle>
          <a:p>
            <a:pPr eaLnBrk="1" hangingPunct="1"/>
            <a:r>
              <a:rPr lang="en-US" altLang="en-US" sz="2400">
                <a:latin typeface="Arial" panose="020B0604020202020204" pitchFamily="34" charset="0"/>
              </a:rPr>
              <a:t>George Owen – 16</a:t>
            </a:r>
            <a:r>
              <a:rPr lang="en-US" altLang="en-US" sz="2400" baseline="30000">
                <a:latin typeface="Arial" panose="020B0604020202020204" pitchFamily="34" charset="0"/>
              </a:rPr>
              <a:t>th</a:t>
            </a:r>
            <a:r>
              <a:rPr lang="en-US" altLang="en-US" sz="2400">
                <a:latin typeface="Arial" panose="020B0604020202020204" pitchFamily="34" charset="0"/>
              </a:rPr>
              <a:t> Century</a:t>
            </a:r>
          </a:p>
          <a:p>
            <a:pPr eaLnBrk="1" hangingPunct="1"/>
            <a:r>
              <a:rPr lang="en-US" altLang="en-US" sz="2400">
                <a:latin typeface="Arial" panose="020B0604020202020204" pitchFamily="34" charset="0"/>
              </a:rPr>
              <a:t> ‘In one pit there will be sixteen persons, wherof there will be three pickaxes digging, seven bearers, one filler, four winders, two-riddlers … These persons will land about eighty or hundred barrels of coal in a day’</a:t>
            </a:r>
          </a:p>
          <a:p>
            <a:pPr eaLnBrk="1" hangingPunct="1"/>
            <a:endParaRPr lang="en-US" altLang="en-US" sz="2400">
              <a:latin typeface="Arial" panose="020B0604020202020204" pitchFamily="34" charset="0"/>
            </a:endParaRPr>
          </a:p>
          <a:p>
            <a:pPr eaLnBrk="1" hangingPunct="1"/>
            <a:r>
              <a:rPr lang="en-US" altLang="en-US" sz="2400">
                <a:latin typeface="Arial" panose="020B0604020202020204" pitchFamily="34" charset="0"/>
              </a:rPr>
              <a:t>‘the dangers of digging these coals is the falling of the earth and the killing of the poor people; or sudden stopping of the way forth, and so die by famine; or else the sudden irruptions of standing waters in old works’.</a:t>
            </a:r>
            <a:r>
              <a:rPr lang="en-US" altLang="en-US" sz="2400">
                <a:solidFill>
                  <a:schemeClr val="bg1"/>
                </a:solidFill>
                <a:latin typeface="Arial" panose="020B0604020202020204" pitchFamily="34" charset="0"/>
              </a:rPr>
              <a:t>Georwe</a:t>
            </a:r>
            <a:r>
              <a:rPr lang="en-US" altLang="en-US">
                <a:solidFill>
                  <a:schemeClr val="bg1"/>
                </a:solidFill>
                <a:latin typeface="Arial" panose="020B0604020202020204" pitchFamily="34" charset="0"/>
              </a:rPr>
              <a:t>n</a:t>
            </a:r>
          </a:p>
        </p:txBody>
      </p:sp>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0353" name="Picture 1">
            <a:extLst>
              <a:ext uri="{FF2B5EF4-FFF2-40B4-BE49-F238E27FC236}">
                <a16:creationId xmlns:a16="http://schemas.microsoft.com/office/drawing/2014/main" id="{D090C0D3-FAE0-4534-9DB0-0FC9A0AF867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0975" y="25400"/>
            <a:ext cx="6189663" cy="3671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0354" name="Picture 2">
            <a:extLst>
              <a:ext uri="{FF2B5EF4-FFF2-40B4-BE49-F238E27FC236}">
                <a16:creationId xmlns:a16="http://schemas.microsoft.com/office/drawing/2014/main" id="{61681923-1E9B-4DC2-82E8-303E2BD222E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356100" y="3305175"/>
            <a:ext cx="4684713" cy="3527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1377" name="TextBox 1">
            <a:extLst>
              <a:ext uri="{FF2B5EF4-FFF2-40B4-BE49-F238E27FC236}">
                <a16:creationId xmlns:a16="http://schemas.microsoft.com/office/drawing/2014/main" id="{AA4C423E-5F41-402A-BE7E-D62A2D2E5589}"/>
              </a:ext>
            </a:extLst>
          </p:cNvPr>
          <p:cNvSpPr txBox="1">
            <a:spLocks noChangeArrowheads="1"/>
          </p:cNvSpPr>
          <p:nvPr/>
        </p:nvSpPr>
        <p:spPr bwMode="auto">
          <a:xfrm>
            <a:off x="179388" y="333375"/>
            <a:ext cx="8713787" cy="6000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Gill Sans MT" panose="020B0502020104020203" pitchFamily="34" charset="0"/>
              </a:defRPr>
            </a:lvl1pPr>
            <a:lvl2pPr marL="742950" indent="-285750">
              <a:defRPr>
                <a:solidFill>
                  <a:schemeClr val="tx1"/>
                </a:solidFill>
                <a:latin typeface="Gill Sans MT" panose="020B0502020104020203" pitchFamily="34" charset="0"/>
              </a:defRPr>
            </a:lvl2pPr>
            <a:lvl3pPr marL="1143000" indent="-228600">
              <a:defRPr>
                <a:solidFill>
                  <a:schemeClr val="tx1"/>
                </a:solidFill>
                <a:latin typeface="Gill Sans MT" panose="020B0502020104020203" pitchFamily="34" charset="0"/>
              </a:defRPr>
            </a:lvl3pPr>
            <a:lvl4pPr marL="1600200" indent="-228600">
              <a:defRPr>
                <a:solidFill>
                  <a:schemeClr val="tx1"/>
                </a:solidFill>
                <a:latin typeface="Gill Sans MT" panose="020B0502020104020203" pitchFamily="34" charset="0"/>
              </a:defRPr>
            </a:lvl4pPr>
            <a:lvl5pPr marL="2057400" indent="-228600">
              <a:defRPr>
                <a:solidFill>
                  <a:schemeClr val="tx1"/>
                </a:solidFill>
                <a:latin typeface="Gill Sans MT" panose="020B0502020104020203" pitchFamily="34" charset="0"/>
              </a:defRPr>
            </a:lvl5pPr>
            <a:lvl6pPr marL="2514600" indent="-228600" defTabSz="457200" eaLnBrk="0" fontAlgn="base" hangingPunct="0">
              <a:spcBef>
                <a:spcPct val="0"/>
              </a:spcBef>
              <a:spcAft>
                <a:spcPct val="0"/>
              </a:spcAft>
              <a:defRPr>
                <a:solidFill>
                  <a:schemeClr val="tx1"/>
                </a:solidFill>
                <a:latin typeface="Gill Sans MT" panose="020B0502020104020203" pitchFamily="34" charset="0"/>
              </a:defRPr>
            </a:lvl6pPr>
            <a:lvl7pPr marL="2971800" indent="-228600" defTabSz="457200" eaLnBrk="0" fontAlgn="base" hangingPunct="0">
              <a:spcBef>
                <a:spcPct val="0"/>
              </a:spcBef>
              <a:spcAft>
                <a:spcPct val="0"/>
              </a:spcAft>
              <a:defRPr>
                <a:solidFill>
                  <a:schemeClr val="tx1"/>
                </a:solidFill>
                <a:latin typeface="Gill Sans MT" panose="020B0502020104020203" pitchFamily="34" charset="0"/>
              </a:defRPr>
            </a:lvl7pPr>
            <a:lvl8pPr marL="3429000" indent="-228600" defTabSz="457200" eaLnBrk="0" fontAlgn="base" hangingPunct="0">
              <a:spcBef>
                <a:spcPct val="0"/>
              </a:spcBef>
              <a:spcAft>
                <a:spcPct val="0"/>
              </a:spcAft>
              <a:defRPr>
                <a:solidFill>
                  <a:schemeClr val="tx1"/>
                </a:solidFill>
                <a:latin typeface="Gill Sans MT" panose="020B0502020104020203" pitchFamily="34" charset="0"/>
              </a:defRPr>
            </a:lvl8pPr>
            <a:lvl9pPr marL="3886200" indent="-228600" defTabSz="457200" eaLnBrk="0" fontAlgn="base" hangingPunct="0">
              <a:spcBef>
                <a:spcPct val="0"/>
              </a:spcBef>
              <a:spcAft>
                <a:spcPct val="0"/>
              </a:spcAft>
              <a:defRPr>
                <a:solidFill>
                  <a:schemeClr val="tx1"/>
                </a:solidFill>
                <a:latin typeface="Gill Sans MT" panose="020B0502020104020203" pitchFamily="34" charset="0"/>
              </a:defRPr>
            </a:lvl9pPr>
          </a:lstStyle>
          <a:p>
            <a:pPr eaLnBrk="1" hangingPunct="1"/>
            <a:r>
              <a:rPr lang="en-US" altLang="en-US">
                <a:latin typeface="Arial" panose="020B0604020202020204" pitchFamily="34" charset="0"/>
              </a:rPr>
              <a:t>"</a:t>
            </a:r>
            <a:r>
              <a:rPr lang="en-US" altLang="en-US" sz="2400">
                <a:latin typeface="Arial" panose="020B0604020202020204" pitchFamily="34" charset="0"/>
              </a:rPr>
              <a:t>About half-past three or four o’clock, in the afternoon of Wednesday, when there were 58 persons at work down below; the parties at the mouth of the pit became aware of some accident having occurred by a powerful current of air making up the pit, so strong, to use the language of one of the bystanders, as to bear up a band when held over it; and the same instant the water at a little distance from the shore, became much agitated, eddies being visible to a considerable extent. Shortly afterwards, several persons pushed out into the shaft of the pit shrieking wildly for assistance. The man at the whim immediately put three horses to the gallop, and succeeded in rescuing 4 men and 14 boys when the water rushing with tremendous force up towards the mouth of the pit, which filled at a rate of 7 fathoms in a minute, rendered all further exertions unavailing.”</a:t>
            </a:r>
          </a:p>
          <a:p>
            <a:pPr eaLnBrk="1" hangingPunct="1"/>
            <a:r>
              <a:rPr lang="en-US" altLang="en-US" sz="2400">
                <a:latin typeface="Arial" panose="020B0604020202020204" pitchFamily="34" charset="0"/>
              </a:rPr>
              <a:t>Carmarthen Journal 16 Feb, 1844.</a:t>
            </a:r>
            <a:endParaRPr lang="en-US" altLang="en-US" sz="2400">
              <a:solidFill>
                <a:schemeClr val="bg1"/>
              </a:solidFill>
              <a:latin typeface="Arial" panose="020B0604020202020204" pitchFamily="34" charset="0"/>
            </a:endParaRPr>
          </a:p>
        </p:txBody>
      </p:sp>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01" name="Picture 2" descr="http://snorbens.files.wordpress.com/2011/05/cassini-publishing-copyright-map-showing-moreton-colliery-abt-1818.jpg">
            <a:hlinkClick r:id="rId2"/>
            <a:extLst>
              <a:ext uri="{FF2B5EF4-FFF2-40B4-BE49-F238E27FC236}">
                <a16:creationId xmlns:a16="http://schemas.microsoft.com/office/drawing/2014/main" id="{952E8F8C-3569-4974-B6CE-2CEC230D19D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9750" y="333375"/>
            <a:ext cx="8267700" cy="5867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425" name="TextBox 1">
            <a:extLst>
              <a:ext uri="{FF2B5EF4-FFF2-40B4-BE49-F238E27FC236}">
                <a16:creationId xmlns:a16="http://schemas.microsoft.com/office/drawing/2014/main" id="{776C068B-6E95-4EBE-A9B1-1FB3D0429527}"/>
              </a:ext>
            </a:extLst>
          </p:cNvPr>
          <p:cNvSpPr txBox="1">
            <a:spLocks noChangeArrowheads="1"/>
          </p:cNvSpPr>
          <p:nvPr/>
        </p:nvSpPr>
        <p:spPr bwMode="auto">
          <a:xfrm>
            <a:off x="179388" y="260350"/>
            <a:ext cx="8785225" cy="304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Gill Sans MT" panose="020B0502020104020203" pitchFamily="34" charset="0"/>
              </a:defRPr>
            </a:lvl1pPr>
            <a:lvl2pPr marL="742950" indent="-285750">
              <a:defRPr>
                <a:solidFill>
                  <a:schemeClr val="tx1"/>
                </a:solidFill>
                <a:latin typeface="Gill Sans MT" panose="020B0502020104020203" pitchFamily="34" charset="0"/>
              </a:defRPr>
            </a:lvl2pPr>
            <a:lvl3pPr marL="1143000" indent="-228600">
              <a:defRPr>
                <a:solidFill>
                  <a:schemeClr val="tx1"/>
                </a:solidFill>
                <a:latin typeface="Gill Sans MT" panose="020B0502020104020203" pitchFamily="34" charset="0"/>
              </a:defRPr>
            </a:lvl3pPr>
            <a:lvl4pPr marL="1600200" indent="-228600">
              <a:defRPr>
                <a:solidFill>
                  <a:schemeClr val="tx1"/>
                </a:solidFill>
                <a:latin typeface="Gill Sans MT" panose="020B0502020104020203" pitchFamily="34" charset="0"/>
              </a:defRPr>
            </a:lvl4pPr>
            <a:lvl5pPr marL="2057400" indent="-228600">
              <a:defRPr>
                <a:solidFill>
                  <a:schemeClr val="tx1"/>
                </a:solidFill>
                <a:latin typeface="Gill Sans MT" panose="020B0502020104020203" pitchFamily="34" charset="0"/>
              </a:defRPr>
            </a:lvl5pPr>
            <a:lvl6pPr marL="2514600" indent="-228600" defTabSz="457200" eaLnBrk="0" fontAlgn="base" hangingPunct="0">
              <a:spcBef>
                <a:spcPct val="0"/>
              </a:spcBef>
              <a:spcAft>
                <a:spcPct val="0"/>
              </a:spcAft>
              <a:defRPr>
                <a:solidFill>
                  <a:schemeClr val="tx1"/>
                </a:solidFill>
                <a:latin typeface="Gill Sans MT" panose="020B0502020104020203" pitchFamily="34" charset="0"/>
              </a:defRPr>
            </a:lvl6pPr>
            <a:lvl7pPr marL="2971800" indent="-228600" defTabSz="457200" eaLnBrk="0" fontAlgn="base" hangingPunct="0">
              <a:spcBef>
                <a:spcPct val="0"/>
              </a:spcBef>
              <a:spcAft>
                <a:spcPct val="0"/>
              </a:spcAft>
              <a:defRPr>
                <a:solidFill>
                  <a:schemeClr val="tx1"/>
                </a:solidFill>
                <a:latin typeface="Gill Sans MT" panose="020B0502020104020203" pitchFamily="34" charset="0"/>
              </a:defRPr>
            </a:lvl7pPr>
            <a:lvl8pPr marL="3429000" indent="-228600" defTabSz="457200" eaLnBrk="0" fontAlgn="base" hangingPunct="0">
              <a:spcBef>
                <a:spcPct val="0"/>
              </a:spcBef>
              <a:spcAft>
                <a:spcPct val="0"/>
              </a:spcAft>
              <a:defRPr>
                <a:solidFill>
                  <a:schemeClr val="tx1"/>
                </a:solidFill>
                <a:latin typeface="Gill Sans MT" panose="020B0502020104020203" pitchFamily="34" charset="0"/>
              </a:defRPr>
            </a:lvl8pPr>
            <a:lvl9pPr marL="3886200" indent="-228600" defTabSz="457200" eaLnBrk="0" fontAlgn="base" hangingPunct="0">
              <a:spcBef>
                <a:spcPct val="0"/>
              </a:spcBef>
              <a:spcAft>
                <a:spcPct val="0"/>
              </a:spcAft>
              <a:defRPr>
                <a:solidFill>
                  <a:schemeClr val="tx1"/>
                </a:solidFill>
                <a:latin typeface="Gill Sans MT" panose="020B0502020104020203" pitchFamily="34" charset="0"/>
              </a:defRPr>
            </a:lvl9pPr>
          </a:lstStyle>
          <a:p>
            <a:pPr eaLnBrk="1" hangingPunct="1"/>
            <a:r>
              <a:rPr lang="en-US" altLang="en-US" sz="2400">
                <a:solidFill>
                  <a:schemeClr val="bg1"/>
                </a:solidFill>
                <a:latin typeface="Arial" panose="020B0604020202020204" pitchFamily="34" charset="0"/>
              </a:rPr>
              <a:t>“</a:t>
            </a:r>
            <a:r>
              <a:rPr lang="en-US" altLang="en-US" sz="2400">
                <a:latin typeface="Arial" panose="020B0604020202020204" pitchFamily="34" charset="0"/>
              </a:rPr>
              <a:t>”I found several boys underground who were 10 years of age, and there appears to be a general neglect of the physical and moral condition of the mining population. The ventilation of the collieries is very inadequate, plans are often wanting, and I had occasion to make numerous objections to insecure machinery, and other arrangements.”</a:t>
            </a:r>
          </a:p>
          <a:p>
            <a:pPr eaLnBrk="1" hangingPunct="1"/>
            <a:endParaRPr lang="en-US" altLang="en-US" sz="2400">
              <a:latin typeface="Arial" panose="020B0604020202020204" pitchFamily="34" charset="0"/>
            </a:endParaRPr>
          </a:p>
          <a:p>
            <a:pPr eaLnBrk="1" hangingPunct="1"/>
            <a:r>
              <a:rPr lang="en-US" altLang="en-US" sz="2400">
                <a:latin typeface="Arial" panose="020B0604020202020204" pitchFamily="34" charset="0"/>
              </a:rPr>
              <a:t>Herbert Mackworth, Inspector of Mines Report Nov 1852</a:t>
            </a:r>
            <a:endParaRPr lang="en-US" altLang="en-US" sz="2400">
              <a:solidFill>
                <a:schemeClr val="bg1"/>
              </a:solidFill>
              <a:latin typeface="Arial" panose="020B0604020202020204" pitchFamily="34" charset="0"/>
            </a:endParaRPr>
          </a:p>
        </p:txBody>
      </p:sp>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4449" name="Picture 9" descr="Cover of 1842 Royal Commission into Children's Employment (Mines) Report">
            <a:hlinkClick r:id="rId2"/>
            <a:extLst>
              <a:ext uri="{FF2B5EF4-FFF2-40B4-BE49-F238E27FC236}">
                <a16:creationId xmlns:a16="http://schemas.microsoft.com/office/drawing/2014/main" id="{73C8E143-9074-4D68-8DC1-0688C747EA0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390525"/>
            <a:ext cx="4008438" cy="6467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4450" name="Rectangle 10">
            <a:extLst>
              <a:ext uri="{FF2B5EF4-FFF2-40B4-BE49-F238E27FC236}">
                <a16:creationId xmlns:a16="http://schemas.microsoft.com/office/drawing/2014/main" id="{63478B94-4508-407E-827D-00C495A1BCDB}"/>
              </a:ext>
            </a:extLst>
          </p:cNvPr>
          <p:cNvSpPr>
            <a:spLocks noChangeArrowheads="1"/>
          </p:cNvSpPr>
          <p:nvPr/>
        </p:nvSpPr>
        <p:spPr bwMode="auto">
          <a:xfrm>
            <a:off x="3995738" y="465138"/>
            <a:ext cx="4824412" cy="59340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defRPr>
                <a:solidFill>
                  <a:schemeClr val="tx1"/>
                </a:solidFill>
                <a:latin typeface="Gill Sans MT" panose="020B0502020104020203" pitchFamily="34" charset="0"/>
              </a:defRPr>
            </a:lvl1pPr>
            <a:lvl2pPr marL="742950" indent="-285750">
              <a:defRPr>
                <a:solidFill>
                  <a:schemeClr val="tx1"/>
                </a:solidFill>
                <a:latin typeface="Gill Sans MT" panose="020B0502020104020203" pitchFamily="34" charset="0"/>
              </a:defRPr>
            </a:lvl2pPr>
            <a:lvl3pPr marL="1143000" indent="-228600">
              <a:defRPr>
                <a:solidFill>
                  <a:schemeClr val="tx1"/>
                </a:solidFill>
                <a:latin typeface="Gill Sans MT" panose="020B0502020104020203" pitchFamily="34" charset="0"/>
              </a:defRPr>
            </a:lvl3pPr>
            <a:lvl4pPr marL="1600200" indent="-228600">
              <a:defRPr>
                <a:solidFill>
                  <a:schemeClr val="tx1"/>
                </a:solidFill>
                <a:latin typeface="Gill Sans MT" panose="020B0502020104020203" pitchFamily="34" charset="0"/>
              </a:defRPr>
            </a:lvl4pPr>
            <a:lvl5pPr marL="2057400" indent="-228600">
              <a:defRPr>
                <a:solidFill>
                  <a:schemeClr val="tx1"/>
                </a:solidFill>
                <a:latin typeface="Gill Sans MT" panose="020B0502020104020203" pitchFamily="34" charset="0"/>
              </a:defRPr>
            </a:lvl5pPr>
            <a:lvl6pPr marL="2514600" indent="-228600" defTabSz="457200" eaLnBrk="0" fontAlgn="base" hangingPunct="0">
              <a:spcBef>
                <a:spcPct val="0"/>
              </a:spcBef>
              <a:spcAft>
                <a:spcPct val="0"/>
              </a:spcAft>
              <a:defRPr>
                <a:solidFill>
                  <a:schemeClr val="tx1"/>
                </a:solidFill>
                <a:latin typeface="Gill Sans MT" panose="020B0502020104020203" pitchFamily="34" charset="0"/>
              </a:defRPr>
            </a:lvl6pPr>
            <a:lvl7pPr marL="2971800" indent="-228600" defTabSz="457200" eaLnBrk="0" fontAlgn="base" hangingPunct="0">
              <a:spcBef>
                <a:spcPct val="0"/>
              </a:spcBef>
              <a:spcAft>
                <a:spcPct val="0"/>
              </a:spcAft>
              <a:defRPr>
                <a:solidFill>
                  <a:schemeClr val="tx1"/>
                </a:solidFill>
                <a:latin typeface="Gill Sans MT" panose="020B0502020104020203" pitchFamily="34" charset="0"/>
              </a:defRPr>
            </a:lvl7pPr>
            <a:lvl8pPr marL="3429000" indent="-228600" defTabSz="457200" eaLnBrk="0" fontAlgn="base" hangingPunct="0">
              <a:spcBef>
                <a:spcPct val="0"/>
              </a:spcBef>
              <a:spcAft>
                <a:spcPct val="0"/>
              </a:spcAft>
              <a:defRPr>
                <a:solidFill>
                  <a:schemeClr val="tx1"/>
                </a:solidFill>
                <a:latin typeface="Gill Sans MT" panose="020B0502020104020203" pitchFamily="34" charset="0"/>
              </a:defRPr>
            </a:lvl8pPr>
            <a:lvl9pPr marL="3886200" indent="-228600" defTabSz="457200" eaLnBrk="0" fontAlgn="base" hangingPunct="0">
              <a:spcBef>
                <a:spcPct val="0"/>
              </a:spcBef>
              <a:spcAft>
                <a:spcPct val="0"/>
              </a:spcAft>
              <a:defRPr>
                <a:solidFill>
                  <a:schemeClr val="tx1"/>
                </a:solidFill>
                <a:latin typeface="Gill Sans MT" panose="020B0502020104020203" pitchFamily="34" charset="0"/>
              </a:defRPr>
            </a:lvl9pPr>
          </a:lstStyle>
          <a:p>
            <a:pPr algn="ctr" eaLnBrk="1" hangingPunct="1"/>
            <a:r>
              <a:rPr lang="en-US" altLang="en-US" sz="2400">
                <a:latin typeface="Arial" panose="020B0604020202020204" pitchFamily="34" charset="0"/>
              </a:rPr>
              <a:t>People began to become concerned about the plight of children working in coal mines. Lord Ashley, later the Earl of Shaftesbury, campaigned for the protection of children, and helped to set up a Royal Commission (an inquiry) to investigate the working conditions of children working in mines. </a:t>
            </a:r>
            <a:endParaRPr lang="en-GB" altLang="en-US" sz="2400">
              <a:latin typeface="Arial" panose="020B0604020202020204" pitchFamily="34" charset="0"/>
            </a:endParaRPr>
          </a:p>
          <a:p>
            <a:pPr algn="ctr" eaLnBrk="1" hangingPunct="1"/>
            <a:br>
              <a:rPr lang="en-US" altLang="en-US" sz="2400">
                <a:latin typeface="Arial" panose="020B0604020202020204" pitchFamily="34" charset="0"/>
              </a:rPr>
            </a:br>
            <a:endParaRPr lang="en-GB" altLang="en-US" sz="2400">
              <a:latin typeface="Arial" panose="020B0604020202020204" pitchFamily="34" charset="0"/>
            </a:endParaRPr>
          </a:p>
          <a:p>
            <a:pPr algn="ctr" eaLnBrk="1" hangingPunct="1"/>
            <a:r>
              <a:rPr lang="en-US" altLang="en-US" sz="2400">
                <a:latin typeface="Arial" panose="020B0604020202020204" pitchFamily="34" charset="0"/>
              </a:rPr>
              <a:t>The aim of the Commission was ‘to collect information…as to the actual state, condition and treatment</a:t>
            </a:r>
            <a:r>
              <a:rPr lang="en-US" altLang="en-US">
                <a:latin typeface="Arial" panose="020B0604020202020204" pitchFamily="34" charset="0"/>
              </a:rPr>
              <a:t> </a:t>
            </a:r>
            <a:r>
              <a:rPr lang="en-US" altLang="en-US" sz="2400">
                <a:latin typeface="Arial" panose="020B0604020202020204" pitchFamily="34" charset="0"/>
              </a:rPr>
              <a:t>of such children.’</a:t>
            </a:r>
          </a:p>
        </p:txBody>
      </p:sp>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5473" name="Picture 8">
            <a:extLst>
              <a:ext uri="{FF2B5EF4-FFF2-40B4-BE49-F238E27FC236}">
                <a16:creationId xmlns:a16="http://schemas.microsoft.com/office/drawing/2014/main" id="{8CDB3EBD-814D-4035-9F9A-87E3B9E37F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6200" y="214313"/>
            <a:ext cx="9296400" cy="6429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6497" name="Rectangle 4">
            <a:extLst>
              <a:ext uri="{FF2B5EF4-FFF2-40B4-BE49-F238E27FC236}">
                <a16:creationId xmlns:a16="http://schemas.microsoft.com/office/drawing/2014/main" id="{1E5B04E4-C7F9-40D5-B2D6-9947FBB7772C}"/>
              </a:ext>
            </a:extLst>
          </p:cNvPr>
          <p:cNvSpPr>
            <a:spLocks noChangeArrowheads="1"/>
          </p:cNvSpPr>
          <p:nvPr/>
        </p:nvSpPr>
        <p:spPr bwMode="auto">
          <a:xfrm>
            <a:off x="323850" y="1036638"/>
            <a:ext cx="8496300" cy="47894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defRPr>
                <a:solidFill>
                  <a:schemeClr val="tx1"/>
                </a:solidFill>
                <a:latin typeface="Gill Sans MT" panose="020B0502020104020203" pitchFamily="34" charset="0"/>
              </a:defRPr>
            </a:lvl1pPr>
            <a:lvl2pPr marL="742950" indent="-285750">
              <a:defRPr>
                <a:solidFill>
                  <a:schemeClr val="tx1"/>
                </a:solidFill>
                <a:latin typeface="Gill Sans MT" panose="020B0502020104020203" pitchFamily="34" charset="0"/>
              </a:defRPr>
            </a:lvl2pPr>
            <a:lvl3pPr marL="1143000" indent="-228600">
              <a:defRPr>
                <a:solidFill>
                  <a:schemeClr val="tx1"/>
                </a:solidFill>
                <a:latin typeface="Gill Sans MT" panose="020B0502020104020203" pitchFamily="34" charset="0"/>
              </a:defRPr>
            </a:lvl3pPr>
            <a:lvl4pPr marL="1600200" indent="-228600">
              <a:defRPr>
                <a:solidFill>
                  <a:schemeClr val="tx1"/>
                </a:solidFill>
                <a:latin typeface="Gill Sans MT" panose="020B0502020104020203" pitchFamily="34" charset="0"/>
              </a:defRPr>
            </a:lvl4pPr>
            <a:lvl5pPr marL="2057400" indent="-228600">
              <a:defRPr>
                <a:solidFill>
                  <a:schemeClr val="tx1"/>
                </a:solidFill>
                <a:latin typeface="Gill Sans MT" panose="020B0502020104020203" pitchFamily="34" charset="0"/>
              </a:defRPr>
            </a:lvl5pPr>
            <a:lvl6pPr marL="2514600" indent="-228600" defTabSz="457200" eaLnBrk="0" fontAlgn="base" hangingPunct="0">
              <a:spcBef>
                <a:spcPct val="0"/>
              </a:spcBef>
              <a:spcAft>
                <a:spcPct val="0"/>
              </a:spcAft>
              <a:defRPr>
                <a:solidFill>
                  <a:schemeClr val="tx1"/>
                </a:solidFill>
                <a:latin typeface="Gill Sans MT" panose="020B0502020104020203" pitchFamily="34" charset="0"/>
              </a:defRPr>
            </a:lvl6pPr>
            <a:lvl7pPr marL="2971800" indent="-228600" defTabSz="457200" eaLnBrk="0" fontAlgn="base" hangingPunct="0">
              <a:spcBef>
                <a:spcPct val="0"/>
              </a:spcBef>
              <a:spcAft>
                <a:spcPct val="0"/>
              </a:spcAft>
              <a:defRPr>
                <a:solidFill>
                  <a:schemeClr val="tx1"/>
                </a:solidFill>
                <a:latin typeface="Gill Sans MT" panose="020B0502020104020203" pitchFamily="34" charset="0"/>
              </a:defRPr>
            </a:lvl7pPr>
            <a:lvl8pPr marL="3429000" indent="-228600" defTabSz="457200" eaLnBrk="0" fontAlgn="base" hangingPunct="0">
              <a:spcBef>
                <a:spcPct val="0"/>
              </a:spcBef>
              <a:spcAft>
                <a:spcPct val="0"/>
              </a:spcAft>
              <a:defRPr>
                <a:solidFill>
                  <a:schemeClr val="tx1"/>
                </a:solidFill>
                <a:latin typeface="Gill Sans MT" panose="020B0502020104020203" pitchFamily="34" charset="0"/>
              </a:defRPr>
            </a:lvl8pPr>
            <a:lvl9pPr marL="3886200" indent="-228600" defTabSz="457200" eaLnBrk="0" fontAlgn="base" hangingPunct="0">
              <a:spcBef>
                <a:spcPct val="0"/>
              </a:spcBef>
              <a:spcAft>
                <a:spcPct val="0"/>
              </a:spcAft>
              <a:defRPr>
                <a:solidFill>
                  <a:schemeClr val="tx1"/>
                </a:solidFill>
                <a:latin typeface="Gill Sans MT" panose="020B0502020104020203" pitchFamily="34" charset="0"/>
              </a:defRPr>
            </a:lvl9pPr>
          </a:lstStyle>
          <a:p>
            <a:pPr eaLnBrk="1" hangingPunct="1"/>
            <a:r>
              <a:rPr lang="en-US" altLang="en-US" sz="2800">
                <a:latin typeface="Arial" panose="020B0604020202020204" pitchFamily="34" charset="0"/>
              </a:rPr>
              <a:t>Working in a mine often meant long hours and poor working conditions, which greatly affected children’s health.</a:t>
            </a:r>
            <a:endParaRPr lang="en-GB" altLang="en-US" sz="2800">
              <a:latin typeface="Arial" panose="020B0604020202020204" pitchFamily="34" charset="0"/>
            </a:endParaRPr>
          </a:p>
          <a:p>
            <a:pPr eaLnBrk="1" hangingPunct="1"/>
            <a:br>
              <a:rPr lang="en-US" altLang="en-US" sz="2800">
                <a:latin typeface="Arial" panose="020B0604020202020204" pitchFamily="34" charset="0"/>
              </a:rPr>
            </a:br>
            <a:endParaRPr lang="en-GB" altLang="en-US" sz="2800">
              <a:latin typeface="Arial" panose="020B0604020202020204" pitchFamily="34" charset="0"/>
            </a:endParaRPr>
          </a:p>
          <a:p>
            <a:pPr eaLnBrk="1" hangingPunct="1"/>
            <a:r>
              <a:rPr lang="en-US" altLang="en-US" sz="2800">
                <a:latin typeface="Arial" panose="020B0604020202020204" pitchFamily="34" charset="0"/>
              </a:rPr>
              <a:t>Children could spend up to twelve hours underground, six days a week. This meant that in winter sometimes they would not see daylight from one day to the next. Having only one day off a week on Sunday, also meant that there wasn’t much time to rest, play or go to school.</a:t>
            </a:r>
          </a:p>
        </p:txBody>
      </p:sp>
    </p:spTree>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7521" name="Picture 7" descr="Illustration from the British Parlimenatary Papers: Children's Employment  woman miner carrying heavy load">
            <a:hlinkClick r:id="rId2"/>
            <a:extLst>
              <a:ext uri="{FF2B5EF4-FFF2-40B4-BE49-F238E27FC236}">
                <a16:creationId xmlns:a16="http://schemas.microsoft.com/office/drawing/2014/main" id="{7EF5C5CC-A0A9-4DE7-83DC-830651DD7E8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3850" y="836613"/>
            <a:ext cx="3695700" cy="433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7522" name="Rectangle 8">
            <a:extLst>
              <a:ext uri="{FF2B5EF4-FFF2-40B4-BE49-F238E27FC236}">
                <a16:creationId xmlns:a16="http://schemas.microsoft.com/office/drawing/2014/main" id="{66F08405-6366-4A6D-A990-E67373E14F85}"/>
              </a:ext>
            </a:extLst>
          </p:cNvPr>
          <p:cNvSpPr>
            <a:spLocks noChangeArrowheads="1"/>
          </p:cNvSpPr>
          <p:nvPr/>
        </p:nvSpPr>
        <p:spPr bwMode="auto">
          <a:xfrm>
            <a:off x="4211638" y="779463"/>
            <a:ext cx="4681537" cy="4968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defRPr>
                <a:solidFill>
                  <a:schemeClr val="tx1"/>
                </a:solidFill>
                <a:latin typeface="Gill Sans MT" panose="020B0502020104020203" pitchFamily="34" charset="0"/>
              </a:defRPr>
            </a:lvl1pPr>
            <a:lvl2pPr marL="742950" indent="-285750">
              <a:defRPr>
                <a:solidFill>
                  <a:schemeClr val="tx1"/>
                </a:solidFill>
                <a:latin typeface="Gill Sans MT" panose="020B0502020104020203" pitchFamily="34" charset="0"/>
              </a:defRPr>
            </a:lvl2pPr>
            <a:lvl3pPr marL="1143000" indent="-228600">
              <a:defRPr>
                <a:solidFill>
                  <a:schemeClr val="tx1"/>
                </a:solidFill>
                <a:latin typeface="Gill Sans MT" panose="020B0502020104020203" pitchFamily="34" charset="0"/>
              </a:defRPr>
            </a:lvl3pPr>
            <a:lvl4pPr marL="1600200" indent="-228600">
              <a:defRPr>
                <a:solidFill>
                  <a:schemeClr val="tx1"/>
                </a:solidFill>
                <a:latin typeface="Gill Sans MT" panose="020B0502020104020203" pitchFamily="34" charset="0"/>
              </a:defRPr>
            </a:lvl4pPr>
            <a:lvl5pPr marL="2057400" indent="-228600">
              <a:defRPr>
                <a:solidFill>
                  <a:schemeClr val="tx1"/>
                </a:solidFill>
                <a:latin typeface="Gill Sans MT" panose="020B0502020104020203" pitchFamily="34" charset="0"/>
              </a:defRPr>
            </a:lvl5pPr>
            <a:lvl6pPr marL="2514600" indent="-228600" defTabSz="457200" eaLnBrk="0" fontAlgn="base" hangingPunct="0">
              <a:spcBef>
                <a:spcPct val="0"/>
              </a:spcBef>
              <a:spcAft>
                <a:spcPct val="0"/>
              </a:spcAft>
              <a:defRPr>
                <a:solidFill>
                  <a:schemeClr val="tx1"/>
                </a:solidFill>
                <a:latin typeface="Gill Sans MT" panose="020B0502020104020203" pitchFamily="34" charset="0"/>
              </a:defRPr>
            </a:lvl6pPr>
            <a:lvl7pPr marL="2971800" indent="-228600" defTabSz="457200" eaLnBrk="0" fontAlgn="base" hangingPunct="0">
              <a:spcBef>
                <a:spcPct val="0"/>
              </a:spcBef>
              <a:spcAft>
                <a:spcPct val="0"/>
              </a:spcAft>
              <a:defRPr>
                <a:solidFill>
                  <a:schemeClr val="tx1"/>
                </a:solidFill>
                <a:latin typeface="Gill Sans MT" panose="020B0502020104020203" pitchFamily="34" charset="0"/>
              </a:defRPr>
            </a:lvl7pPr>
            <a:lvl8pPr marL="3429000" indent="-228600" defTabSz="457200" eaLnBrk="0" fontAlgn="base" hangingPunct="0">
              <a:spcBef>
                <a:spcPct val="0"/>
              </a:spcBef>
              <a:spcAft>
                <a:spcPct val="0"/>
              </a:spcAft>
              <a:defRPr>
                <a:solidFill>
                  <a:schemeClr val="tx1"/>
                </a:solidFill>
                <a:latin typeface="Gill Sans MT" panose="020B0502020104020203" pitchFamily="34" charset="0"/>
              </a:defRPr>
            </a:lvl8pPr>
            <a:lvl9pPr marL="3886200" indent="-228600" defTabSz="457200" eaLnBrk="0" fontAlgn="base" hangingPunct="0">
              <a:spcBef>
                <a:spcPct val="0"/>
              </a:spcBef>
              <a:spcAft>
                <a:spcPct val="0"/>
              </a:spcAft>
              <a:defRPr>
                <a:solidFill>
                  <a:schemeClr val="tx1"/>
                </a:solidFill>
                <a:latin typeface="Gill Sans MT" panose="020B0502020104020203" pitchFamily="34" charset="0"/>
              </a:defRPr>
            </a:lvl9pPr>
          </a:lstStyle>
          <a:p>
            <a:pPr eaLnBrk="1" hangingPunct="1"/>
            <a:r>
              <a:rPr lang="en-GB" altLang="en-US" sz="2000">
                <a:latin typeface="Arial" panose="020B0604020202020204" pitchFamily="34" charset="0"/>
              </a:rPr>
              <a:t>Early Victorians saw the natural roles of women as wife and mother, and 1840s ideology of femininity stressed a woman’s position as wife, her need to acquire domestic skills and her role as a peacemaker in the home. A wife was regarded as the charge of her husband, and all her property belonged to him. Family life generally was seen as threatened by the notion of working women. This view persisted throughout the nineteenth century; Ruskin said: ‘Woman is a sacred vessel’, home is ‘a sacred place, a vestal temple, a temple of the hearth watched over by household gods.’</a:t>
            </a:r>
          </a:p>
        </p:txBody>
      </p:sp>
    </p:spTree>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8545" name="Picture 3" descr="welsh_miners">
            <a:extLst>
              <a:ext uri="{FF2B5EF4-FFF2-40B4-BE49-F238E27FC236}">
                <a16:creationId xmlns:a16="http://schemas.microsoft.com/office/drawing/2014/main" id="{3BEA79B3-FFD9-473F-A552-8DB9AE57792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8313" y="692150"/>
            <a:ext cx="7967662" cy="5156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0593" name="Picture 2">
            <a:hlinkClick r:id="rId3"/>
            <a:extLst>
              <a:ext uri="{FF2B5EF4-FFF2-40B4-BE49-F238E27FC236}">
                <a16:creationId xmlns:a16="http://schemas.microsoft.com/office/drawing/2014/main" id="{8D4C9C2E-A0DF-40EA-9C26-84B150AFC7F8}"/>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23875" y="1071563"/>
            <a:ext cx="8096250" cy="4714875"/>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cSld>
  <p:clrMapOvr>
    <a:masterClrMapping/>
  </p:clrMapOvr>
  <p:transition spd="med"/>
  <p:timing>
    <p:tnLst>
      <p:par>
        <p:cTn id="1" dur="indefinite"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41" name="Picture 2">
            <a:extLst>
              <a:ext uri="{FF2B5EF4-FFF2-40B4-BE49-F238E27FC236}">
                <a16:creationId xmlns:a16="http://schemas.microsoft.com/office/drawing/2014/main" id="{C47102D1-7465-49C1-B70A-69EFD24691E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0825" y="0"/>
            <a:ext cx="4535488" cy="6858000"/>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112642" name="Picture 3" descr="Miners' tallies from Mold Collieries Ltd (1915)">
            <a:hlinkClick r:id="rId4"/>
            <a:extLst>
              <a:ext uri="{FF2B5EF4-FFF2-40B4-BE49-F238E27FC236}">
                <a16:creationId xmlns:a16="http://schemas.microsoft.com/office/drawing/2014/main" id="{FD2155FA-ADBD-4DF9-B4B5-D98C959AEC0E}"/>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219700" y="260350"/>
            <a:ext cx="3490913" cy="1662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p:timing>
    <p:tnLst>
      <p:par>
        <p:cTn id="1" dur="indefinite"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4689" name="Picture 2">
            <a:extLst>
              <a:ext uri="{FF2B5EF4-FFF2-40B4-BE49-F238E27FC236}">
                <a16:creationId xmlns:a16="http://schemas.microsoft.com/office/drawing/2014/main" id="{B64FEA48-F83C-41AB-BC1D-4321A2B1159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3850" y="404813"/>
            <a:ext cx="8372475" cy="5975350"/>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cSld>
  <p:clrMapOvr>
    <a:masterClrMapping/>
  </p:clrMapOvr>
  <p:transition spd="med"/>
  <p:timing>
    <p:tnLst>
      <p:par>
        <p:cTn id="1" dur="indefinite"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6737" name="Picture 3" descr="Women's Temperance Union (courtesy of Conwy Archive Service)">
            <a:extLst>
              <a:ext uri="{FF2B5EF4-FFF2-40B4-BE49-F238E27FC236}">
                <a16:creationId xmlns:a16="http://schemas.microsoft.com/office/drawing/2014/main" id="{671E9E63-2568-4591-AF14-8CE61D750D2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31913" y="333375"/>
            <a:ext cx="6484937" cy="3649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6738" name="Rectangle 4">
            <a:extLst>
              <a:ext uri="{FF2B5EF4-FFF2-40B4-BE49-F238E27FC236}">
                <a16:creationId xmlns:a16="http://schemas.microsoft.com/office/drawing/2014/main" id="{5DFE4FD8-787C-45C9-8D2D-61F87491A281}"/>
              </a:ext>
            </a:extLst>
          </p:cNvPr>
          <p:cNvSpPr>
            <a:spLocks noChangeArrowheads="1"/>
          </p:cNvSpPr>
          <p:nvPr/>
        </p:nvSpPr>
        <p:spPr bwMode="auto">
          <a:xfrm>
            <a:off x="179388" y="4352925"/>
            <a:ext cx="8713787"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defRPr>
                <a:solidFill>
                  <a:schemeClr val="tx1"/>
                </a:solidFill>
                <a:latin typeface="Gill Sans MT" panose="020B0502020104020203" pitchFamily="34" charset="0"/>
              </a:defRPr>
            </a:lvl1pPr>
            <a:lvl2pPr marL="742950" indent="-285750">
              <a:defRPr>
                <a:solidFill>
                  <a:schemeClr val="tx1"/>
                </a:solidFill>
                <a:latin typeface="Gill Sans MT" panose="020B0502020104020203" pitchFamily="34" charset="0"/>
              </a:defRPr>
            </a:lvl2pPr>
            <a:lvl3pPr marL="1143000" indent="-228600">
              <a:defRPr>
                <a:solidFill>
                  <a:schemeClr val="tx1"/>
                </a:solidFill>
                <a:latin typeface="Gill Sans MT" panose="020B0502020104020203" pitchFamily="34" charset="0"/>
              </a:defRPr>
            </a:lvl3pPr>
            <a:lvl4pPr marL="1600200" indent="-228600">
              <a:defRPr>
                <a:solidFill>
                  <a:schemeClr val="tx1"/>
                </a:solidFill>
                <a:latin typeface="Gill Sans MT" panose="020B0502020104020203" pitchFamily="34" charset="0"/>
              </a:defRPr>
            </a:lvl4pPr>
            <a:lvl5pPr marL="2057400" indent="-228600">
              <a:defRPr>
                <a:solidFill>
                  <a:schemeClr val="tx1"/>
                </a:solidFill>
                <a:latin typeface="Gill Sans MT" panose="020B0502020104020203" pitchFamily="34" charset="0"/>
              </a:defRPr>
            </a:lvl5pPr>
            <a:lvl6pPr marL="2514600" indent="-228600" defTabSz="457200" eaLnBrk="0" fontAlgn="base" hangingPunct="0">
              <a:spcBef>
                <a:spcPct val="0"/>
              </a:spcBef>
              <a:spcAft>
                <a:spcPct val="0"/>
              </a:spcAft>
              <a:defRPr>
                <a:solidFill>
                  <a:schemeClr val="tx1"/>
                </a:solidFill>
                <a:latin typeface="Gill Sans MT" panose="020B0502020104020203" pitchFamily="34" charset="0"/>
              </a:defRPr>
            </a:lvl6pPr>
            <a:lvl7pPr marL="2971800" indent="-228600" defTabSz="457200" eaLnBrk="0" fontAlgn="base" hangingPunct="0">
              <a:spcBef>
                <a:spcPct val="0"/>
              </a:spcBef>
              <a:spcAft>
                <a:spcPct val="0"/>
              </a:spcAft>
              <a:defRPr>
                <a:solidFill>
                  <a:schemeClr val="tx1"/>
                </a:solidFill>
                <a:latin typeface="Gill Sans MT" panose="020B0502020104020203" pitchFamily="34" charset="0"/>
              </a:defRPr>
            </a:lvl7pPr>
            <a:lvl8pPr marL="3429000" indent="-228600" defTabSz="457200" eaLnBrk="0" fontAlgn="base" hangingPunct="0">
              <a:spcBef>
                <a:spcPct val="0"/>
              </a:spcBef>
              <a:spcAft>
                <a:spcPct val="0"/>
              </a:spcAft>
              <a:defRPr>
                <a:solidFill>
                  <a:schemeClr val="tx1"/>
                </a:solidFill>
                <a:latin typeface="Gill Sans MT" panose="020B0502020104020203" pitchFamily="34" charset="0"/>
              </a:defRPr>
            </a:lvl8pPr>
            <a:lvl9pPr marL="3886200" indent="-228600" defTabSz="457200" eaLnBrk="0" fontAlgn="base" hangingPunct="0">
              <a:spcBef>
                <a:spcPct val="0"/>
              </a:spcBef>
              <a:spcAft>
                <a:spcPct val="0"/>
              </a:spcAft>
              <a:defRPr>
                <a:solidFill>
                  <a:schemeClr val="tx1"/>
                </a:solidFill>
                <a:latin typeface="Gill Sans MT" panose="020B0502020104020203" pitchFamily="34" charset="0"/>
              </a:defRPr>
            </a:lvl9pPr>
          </a:lstStyle>
          <a:p>
            <a:pPr eaLnBrk="1" hangingPunct="1"/>
            <a:r>
              <a:rPr lang="en-GB" altLang="en-US" b="1">
                <a:latin typeface="Arial" panose="020B0604020202020204" pitchFamily="34" charset="0"/>
                <a:cs typeface="Arial" panose="020B0604020202020204" pitchFamily="34" charset="0"/>
              </a:rPr>
              <a:t>Many Welsh women campaigned against the demon drink, blaming it for many social and moral ills in the 19th century.</a:t>
            </a:r>
          </a:p>
        </p:txBody>
      </p:sp>
    </p:spTree>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8785" name="Picture 4" descr="industrial_art_07">
            <a:extLst>
              <a:ext uri="{FF2B5EF4-FFF2-40B4-BE49-F238E27FC236}">
                <a16:creationId xmlns:a16="http://schemas.microsoft.com/office/drawing/2014/main" id="{890CC842-308B-44B4-9117-2450FB3B0C7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0825" y="-171450"/>
            <a:ext cx="4581525" cy="7277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8786" name="Text Box 5">
            <a:extLst>
              <a:ext uri="{FF2B5EF4-FFF2-40B4-BE49-F238E27FC236}">
                <a16:creationId xmlns:a16="http://schemas.microsoft.com/office/drawing/2014/main" id="{6E31ACA2-C009-46D8-9C59-E21F60A11627}"/>
              </a:ext>
            </a:extLst>
          </p:cNvPr>
          <p:cNvSpPr txBox="1">
            <a:spLocks noChangeArrowheads="1"/>
          </p:cNvSpPr>
          <p:nvPr/>
        </p:nvSpPr>
        <p:spPr bwMode="auto">
          <a:xfrm>
            <a:off x="5435600" y="1341438"/>
            <a:ext cx="3240088" cy="7794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Gill Sans MT" panose="020B0502020104020203" pitchFamily="34" charset="0"/>
              </a:defRPr>
            </a:lvl1pPr>
            <a:lvl2pPr marL="742950" indent="-285750">
              <a:defRPr>
                <a:solidFill>
                  <a:schemeClr val="tx1"/>
                </a:solidFill>
                <a:latin typeface="Gill Sans MT" panose="020B0502020104020203" pitchFamily="34" charset="0"/>
              </a:defRPr>
            </a:lvl2pPr>
            <a:lvl3pPr marL="1143000" indent="-228600">
              <a:defRPr>
                <a:solidFill>
                  <a:schemeClr val="tx1"/>
                </a:solidFill>
                <a:latin typeface="Gill Sans MT" panose="020B0502020104020203" pitchFamily="34" charset="0"/>
              </a:defRPr>
            </a:lvl3pPr>
            <a:lvl4pPr marL="1600200" indent="-228600">
              <a:defRPr>
                <a:solidFill>
                  <a:schemeClr val="tx1"/>
                </a:solidFill>
                <a:latin typeface="Gill Sans MT" panose="020B0502020104020203" pitchFamily="34" charset="0"/>
              </a:defRPr>
            </a:lvl4pPr>
            <a:lvl5pPr marL="2057400" indent="-228600">
              <a:defRPr>
                <a:solidFill>
                  <a:schemeClr val="tx1"/>
                </a:solidFill>
                <a:latin typeface="Gill Sans MT" panose="020B0502020104020203" pitchFamily="34" charset="0"/>
              </a:defRPr>
            </a:lvl5pPr>
            <a:lvl6pPr marL="2514600" indent="-228600" defTabSz="457200" eaLnBrk="0" fontAlgn="base" hangingPunct="0">
              <a:spcBef>
                <a:spcPct val="0"/>
              </a:spcBef>
              <a:spcAft>
                <a:spcPct val="0"/>
              </a:spcAft>
              <a:defRPr>
                <a:solidFill>
                  <a:schemeClr val="tx1"/>
                </a:solidFill>
                <a:latin typeface="Gill Sans MT" panose="020B0502020104020203" pitchFamily="34" charset="0"/>
              </a:defRPr>
            </a:lvl6pPr>
            <a:lvl7pPr marL="2971800" indent="-228600" defTabSz="457200" eaLnBrk="0" fontAlgn="base" hangingPunct="0">
              <a:spcBef>
                <a:spcPct val="0"/>
              </a:spcBef>
              <a:spcAft>
                <a:spcPct val="0"/>
              </a:spcAft>
              <a:defRPr>
                <a:solidFill>
                  <a:schemeClr val="tx1"/>
                </a:solidFill>
                <a:latin typeface="Gill Sans MT" panose="020B0502020104020203" pitchFamily="34" charset="0"/>
              </a:defRPr>
            </a:lvl7pPr>
            <a:lvl8pPr marL="3429000" indent="-228600" defTabSz="457200" eaLnBrk="0" fontAlgn="base" hangingPunct="0">
              <a:spcBef>
                <a:spcPct val="0"/>
              </a:spcBef>
              <a:spcAft>
                <a:spcPct val="0"/>
              </a:spcAft>
              <a:defRPr>
                <a:solidFill>
                  <a:schemeClr val="tx1"/>
                </a:solidFill>
                <a:latin typeface="Gill Sans MT" panose="020B0502020104020203" pitchFamily="34" charset="0"/>
              </a:defRPr>
            </a:lvl8pPr>
            <a:lvl9pPr marL="3886200" indent="-228600" defTabSz="457200" eaLnBrk="0" fontAlgn="base" hangingPunct="0">
              <a:spcBef>
                <a:spcPct val="0"/>
              </a:spcBef>
              <a:spcAft>
                <a:spcPct val="0"/>
              </a:spcAft>
              <a:defRPr>
                <a:solidFill>
                  <a:schemeClr val="tx1"/>
                </a:solidFill>
                <a:latin typeface="Gill Sans MT" panose="020B0502020104020203" pitchFamily="34" charset="0"/>
              </a:defRPr>
            </a:lvl9pPr>
          </a:lstStyle>
          <a:p>
            <a:pPr algn="ctr" eaLnBrk="1" hangingPunct="1">
              <a:spcBef>
                <a:spcPct val="50000"/>
              </a:spcBef>
            </a:pPr>
            <a:r>
              <a:rPr lang="en-GB" altLang="en-US">
                <a:latin typeface="Arial" panose="020B0604020202020204" pitchFamily="34" charset="0"/>
                <a:cs typeface="Arial" panose="020B0604020202020204" pitchFamily="34" charset="0"/>
              </a:rPr>
              <a:t>Mine Worker</a:t>
            </a:r>
          </a:p>
          <a:p>
            <a:pPr algn="ctr" eaLnBrk="1" hangingPunct="1">
              <a:spcBef>
                <a:spcPct val="50000"/>
              </a:spcBef>
            </a:pPr>
            <a:r>
              <a:rPr lang="en-GB" altLang="en-US">
                <a:latin typeface="Arial" panose="020B0604020202020204" pitchFamily="34" charset="0"/>
                <a:cs typeface="Arial" panose="020B0604020202020204" pitchFamily="34" charset="0"/>
              </a:rPr>
              <a:t>1860</a:t>
            </a:r>
          </a:p>
        </p:txBody>
      </p:sp>
    </p:spTree>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0833" name="Picture 5" descr="industrial_art_08">
            <a:extLst>
              <a:ext uri="{FF2B5EF4-FFF2-40B4-BE49-F238E27FC236}">
                <a16:creationId xmlns:a16="http://schemas.microsoft.com/office/drawing/2014/main" id="{BE54D2C7-E0AD-4CD1-851C-6DA5E21C38E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4924425" cy="7277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0834" name="Text Box 6">
            <a:extLst>
              <a:ext uri="{FF2B5EF4-FFF2-40B4-BE49-F238E27FC236}">
                <a16:creationId xmlns:a16="http://schemas.microsoft.com/office/drawing/2014/main" id="{3A9822F7-7168-4B69-B526-DB874BE0D13C}"/>
              </a:ext>
            </a:extLst>
          </p:cNvPr>
          <p:cNvSpPr txBox="1">
            <a:spLocks noChangeArrowheads="1"/>
          </p:cNvSpPr>
          <p:nvPr/>
        </p:nvSpPr>
        <p:spPr bwMode="auto">
          <a:xfrm>
            <a:off x="5795963" y="1989138"/>
            <a:ext cx="2736850" cy="7794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Gill Sans MT" panose="020B0502020104020203" pitchFamily="34" charset="0"/>
              </a:defRPr>
            </a:lvl1pPr>
            <a:lvl2pPr marL="742950" indent="-285750">
              <a:defRPr>
                <a:solidFill>
                  <a:schemeClr val="tx1"/>
                </a:solidFill>
                <a:latin typeface="Gill Sans MT" panose="020B0502020104020203" pitchFamily="34" charset="0"/>
              </a:defRPr>
            </a:lvl2pPr>
            <a:lvl3pPr marL="1143000" indent="-228600">
              <a:defRPr>
                <a:solidFill>
                  <a:schemeClr val="tx1"/>
                </a:solidFill>
                <a:latin typeface="Gill Sans MT" panose="020B0502020104020203" pitchFamily="34" charset="0"/>
              </a:defRPr>
            </a:lvl3pPr>
            <a:lvl4pPr marL="1600200" indent="-228600">
              <a:defRPr>
                <a:solidFill>
                  <a:schemeClr val="tx1"/>
                </a:solidFill>
                <a:latin typeface="Gill Sans MT" panose="020B0502020104020203" pitchFamily="34" charset="0"/>
              </a:defRPr>
            </a:lvl4pPr>
            <a:lvl5pPr marL="2057400" indent="-228600">
              <a:defRPr>
                <a:solidFill>
                  <a:schemeClr val="tx1"/>
                </a:solidFill>
                <a:latin typeface="Gill Sans MT" panose="020B0502020104020203" pitchFamily="34" charset="0"/>
              </a:defRPr>
            </a:lvl5pPr>
            <a:lvl6pPr marL="2514600" indent="-228600" defTabSz="457200" eaLnBrk="0" fontAlgn="base" hangingPunct="0">
              <a:spcBef>
                <a:spcPct val="0"/>
              </a:spcBef>
              <a:spcAft>
                <a:spcPct val="0"/>
              </a:spcAft>
              <a:defRPr>
                <a:solidFill>
                  <a:schemeClr val="tx1"/>
                </a:solidFill>
                <a:latin typeface="Gill Sans MT" panose="020B0502020104020203" pitchFamily="34" charset="0"/>
              </a:defRPr>
            </a:lvl6pPr>
            <a:lvl7pPr marL="2971800" indent="-228600" defTabSz="457200" eaLnBrk="0" fontAlgn="base" hangingPunct="0">
              <a:spcBef>
                <a:spcPct val="0"/>
              </a:spcBef>
              <a:spcAft>
                <a:spcPct val="0"/>
              </a:spcAft>
              <a:defRPr>
                <a:solidFill>
                  <a:schemeClr val="tx1"/>
                </a:solidFill>
                <a:latin typeface="Gill Sans MT" panose="020B0502020104020203" pitchFamily="34" charset="0"/>
              </a:defRPr>
            </a:lvl7pPr>
            <a:lvl8pPr marL="3429000" indent="-228600" defTabSz="457200" eaLnBrk="0" fontAlgn="base" hangingPunct="0">
              <a:spcBef>
                <a:spcPct val="0"/>
              </a:spcBef>
              <a:spcAft>
                <a:spcPct val="0"/>
              </a:spcAft>
              <a:defRPr>
                <a:solidFill>
                  <a:schemeClr val="tx1"/>
                </a:solidFill>
                <a:latin typeface="Gill Sans MT" panose="020B0502020104020203" pitchFamily="34" charset="0"/>
              </a:defRPr>
            </a:lvl8pPr>
            <a:lvl9pPr marL="3886200" indent="-228600" defTabSz="457200" eaLnBrk="0" fontAlgn="base" hangingPunct="0">
              <a:spcBef>
                <a:spcPct val="0"/>
              </a:spcBef>
              <a:spcAft>
                <a:spcPct val="0"/>
              </a:spcAft>
              <a:defRPr>
                <a:solidFill>
                  <a:schemeClr val="tx1"/>
                </a:solidFill>
                <a:latin typeface="Gill Sans MT" panose="020B0502020104020203" pitchFamily="34" charset="0"/>
              </a:defRPr>
            </a:lvl9pPr>
          </a:lstStyle>
          <a:p>
            <a:pPr algn="ctr" eaLnBrk="1" hangingPunct="1">
              <a:spcBef>
                <a:spcPct val="50000"/>
              </a:spcBef>
            </a:pPr>
            <a:r>
              <a:rPr lang="en-GB" altLang="en-US">
                <a:latin typeface="Arial" panose="020B0604020202020204" pitchFamily="34" charset="0"/>
                <a:cs typeface="Arial" panose="020B0604020202020204" pitchFamily="34" charset="0"/>
              </a:rPr>
              <a:t>Mine Worker</a:t>
            </a:r>
          </a:p>
          <a:p>
            <a:pPr algn="ctr" eaLnBrk="1" hangingPunct="1">
              <a:spcBef>
                <a:spcPct val="50000"/>
              </a:spcBef>
            </a:pPr>
            <a:r>
              <a:rPr lang="en-GB" altLang="en-US">
                <a:latin typeface="Arial" panose="020B0604020202020204" pitchFamily="34" charset="0"/>
                <a:cs typeface="Arial" panose="020B0604020202020204" pitchFamily="34" charset="0"/>
              </a:rPr>
              <a:t>1860</a:t>
            </a:r>
          </a:p>
        </p:txBody>
      </p:sp>
    </p:spTree>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881" name="Picture 5" descr="brynmawr_explosion">
            <a:extLst>
              <a:ext uri="{FF2B5EF4-FFF2-40B4-BE49-F238E27FC236}">
                <a16:creationId xmlns:a16="http://schemas.microsoft.com/office/drawing/2014/main" id="{D4AE22B2-751F-42F8-983C-1DE838006BD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3850" y="188913"/>
            <a:ext cx="8378825" cy="6270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365" name="Group 333">
            <a:extLst>
              <a:ext uri="{FF2B5EF4-FFF2-40B4-BE49-F238E27FC236}">
                <a16:creationId xmlns:a16="http://schemas.microsoft.com/office/drawing/2014/main" id="{5C85D7DC-6B32-40DA-ACAD-570CE849451A}"/>
              </a:ext>
            </a:extLst>
          </p:cNvPr>
          <p:cNvGraphicFramePr>
            <a:graphicFrameLocks noGrp="1"/>
          </p:cNvGraphicFramePr>
          <p:nvPr/>
        </p:nvGraphicFramePr>
        <p:xfrm>
          <a:off x="1079500" y="0"/>
          <a:ext cx="6985000" cy="6835775"/>
        </p:xfrm>
        <a:graphic>
          <a:graphicData uri="http://schemas.openxmlformats.org/drawingml/2006/table">
            <a:tbl>
              <a:tblPr/>
              <a:tblGrid>
                <a:gridCol w="311150">
                  <a:extLst>
                    <a:ext uri="{9D8B030D-6E8A-4147-A177-3AD203B41FA5}">
                      <a16:colId xmlns:a16="http://schemas.microsoft.com/office/drawing/2014/main" val="20000"/>
                    </a:ext>
                  </a:extLst>
                </a:gridCol>
                <a:gridCol w="1390650">
                  <a:extLst>
                    <a:ext uri="{9D8B030D-6E8A-4147-A177-3AD203B41FA5}">
                      <a16:colId xmlns:a16="http://schemas.microsoft.com/office/drawing/2014/main" val="20001"/>
                    </a:ext>
                  </a:extLst>
                </a:gridCol>
                <a:gridCol w="1835150">
                  <a:extLst>
                    <a:ext uri="{9D8B030D-6E8A-4147-A177-3AD203B41FA5}">
                      <a16:colId xmlns:a16="http://schemas.microsoft.com/office/drawing/2014/main" val="20002"/>
                    </a:ext>
                  </a:extLst>
                </a:gridCol>
                <a:gridCol w="742950">
                  <a:extLst>
                    <a:ext uri="{9D8B030D-6E8A-4147-A177-3AD203B41FA5}">
                      <a16:colId xmlns:a16="http://schemas.microsoft.com/office/drawing/2014/main" val="20003"/>
                    </a:ext>
                  </a:extLst>
                </a:gridCol>
                <a:gridCol w="819150">
                  <a:extLst>
                    <a:ext uri="{9D8B030D-6E8A-4147-A177-3AD203B41FA5}">
                      <a16:colId xmlns:a16="http://schemas.microsoft.com/office/drawing/2014/main" val="20004"/>
                    </a:ext>
                  </a:extLst>
                </a:gridCol>
                <a:gridCol w="1060450">
                  <a:extLst>
                    <a:ext uri="{9D8B030D-6E8A-4147-A177-3AD203B41FA5}">
                      <a16:colId xmlns:a16="http://schemas.microsoft.com/office/drawing/2014/main" val="20005"/>
                    </a:ext>
                  </a:extLst>
                </a:gridCol>
                <a:gridCol w="577850">
                  <a:extLst>
                    <a:ext uri="{9D8B030D-6E8A-4147-A177-3AD203B41FA5}">
                      <a16:colId xmlns:a16="http://schemas.microsoft.com/office/drawing/2014/main" val="20006"/>
                    </a:ext>
                  </a:extLst>
                </a:gridCol>
                <a:gridCol w="247650">
                  <a:extLst>
                    <a:ext uri="{9D8B030D-6E8A-4147-A177-3AD203B41FA5}">
                      <a16:colId xmlns:a16="http://schemas.microsoft.com/office/drawing/2014/main" val="20007"/>
                    </a:ext>
                  </a:extLst>
                </a:gridCol>
              </a:tblGrid>
              <a:tr h="341313">
                <a:tc>
                  <a:txBody>
                    <a:bodyPr/>
                    <a:lstStyle>
                      <a:lvl1pPr>
                        <a:spcBef>
                          <a:spcPct val="20000"/>
                        </a:spcBef>
                        <a:defRPr sz="2800">
                          <a:solidFill>
                            <a:schemeClr val="tx1"/>
                          </a:solidFill>
                          <a:latin typeface="Arial" charset="0"/>
                          <a:cs typeface="Arial" charset="0"/>
                        </a:defRPr>
                      </a:lvl1pPr>
                      <a:lvl2pPr>
                        <a:spcBef>
                          <a:spcPct val="20000"/>
                        </a:spcBef>
                        <a:defRPr sz="2400">
                          <a:solidFill>
                            <a:schemeClr val="tx1"/>
                          </a:solidFill>
                          <a:latin typeface="Arial" charset="0"/>
                          <a:cs typeface="Arial" charset="0"/>
                        </a:defRPr>
                      </a:lvl2pPr>
                      <a:lvl3pPr>
                        <a:spcBef>
                          <a:spcPct val="20000"/>
                        </a:spcBef>
                        <a:defRPr sz="2000">
                          <a:solidFill>
                            <a:schemeClr val="tx1"/>
                          </a:solidFill>
                          <a:latin typeface="Arial" charset="0"/>
                          <a:cs typeface="Arial" charset="0"/>
                        </a:defRPr>
                      </a:lvl3pPr>
                      <a:lvl4pPr>
                        <a:spcBef>
                          <a:spcPct val="20000"/>
                        </a:spcBef>
                        <a:defRPr>
                          <a:solidFill>
                            <a:schemeClr val="tx1"/>
                          </a:solidFill>
                          <a:latin typeface="Arial" charset="0"/>
                          <a:cs typeface="Arial" charset="0"/>
                        </a:defRPr>
                      </a:lvl4pPr>
                      <a:lvl5pPr>
                        <a:spcBef>
                          <a:spcPct val="20000"/>
                        </a:spcBef>
                        <a:defRPr>
                          <a:solidFill>
                            <a:schemeClr val="tx1"/>
                          </a:solidFill>
                          <a:latin typeface="Arial" charset="0"/>
                          <a:cs typeface="Arial" charset="0"/>
                        </a:defRPr>
                      </a:lvl5pPr>
                      <a:lvl6pPr fontAlgn="base">
                        <a:spcBef>
                          <a:spcPct val="20000"/>
                        </a:spcBef>
                        <a:spcAft>
                          <a:spcPct val="0"/>
                        </a:spcAft>
                        <a:defRPr>
                          <a:solidFill>
                            <a:schemeClr val="tx1"/>
                          </a:solidFill>
                          <a:latin typeface="Arial" charset="0"/>
                          <a:cs typeface="Arial" charset="0"/>
                        </a:defRPr>
                      </a:lvl6pPr>
                      <a:lvl7pPr fontAlgn="base">
                        <a:spcBef>
                          <a:spcPct val="20000"/>
                        </a:spcBef>
                        <a:spcAft>
                          <a:spcPct val="0"/>
                        </a:spcAft>
                        <a:defRPr>
                          <a:solidFill>
                            <a:schemeClr val="tx1"/>
                          </a:solidFill>
                          <a:latin typeface="Arial" charset="0"/>
                          <a:cs typeface="Arial" charset="0"/>
                        </a:defRPr>
                      </a:lvl7pPr>
                      <a:lvl8pPr fontAlgn="base">
                        <a:spcBef>
                          <a:spcPct val="20000"/>
                        </a:spcBef>
                        <a:spcAft>
                          <a:spcPct val="0"/>
                        </a:spcAft>
                        <a:defRPr>
                          <a:solidFill>
                            <a:schemeClr val="tx1"/>
                          </a:solidFill>
                          <a:latin typeface="Arial" charset="0"/>
                          <a:cs typeface="Arial" charset="0"/>
                        </a:defRPr>
                      </a:lvl8pPr>
                      <a:lvl9pPr fontAlgn="base">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1600" b="0" i="0" u="none" strike="noStrike" cap="none" normalizeH="0" baseline="0">
                          <a:ln>
                            <a:noFill/>
                          </a:ln>
                          <a:solidFill>
                            <a:schemeClr val="tx1"/>
                          </a:solidFill>
                          <a:effectLst/>
                          <a:latin typeface="Arial" charset="0"/>
                          <a:cs typeface="Arial" charset="0"/>
                        </a:rPr>
                        <a:t>2</a:t>
                      </a:r>
                    </a:p>
                  </a:txBody>
                  <a:tcPr anchor="b" horzOverflow="overflow">
                    <a:lnL cap="flat">
                      <a:noFill/>
                    </a:lnL>
                    <a:lnR>
                      <a:noFill/>
                    </a:lnR>
                    <a:lnT cap="flat">
                      <a:noFill/>
                    </a:lnT>
                    <a:lnB>
                      <a:noFill/>
                    </a:lnB>
                    <a:lnTlToBr>
                      <a:noFill/>
                    </a:lnTlToBr>
                    <a:lnBlToTr>
                      <a:noFill/>
                    </a:lnBlToTr>
                    <a:noFill/>
                  </a:tcPr>
                </a:tc>
                <a:tc>
                  <a:txBody>
                    <a:bodyPr/>
                    <a:lstStyle>
                      <a:lvl1pPr>
                        <a:spcBef>
                          <a:spcPct val="20000"/>
                        </a:spcBef>
                        <a:defRPr sz="2800">
                          <a:solidFill>
                            <a:schemeClr val="tx1"/>
                          </a:solidFill>
                          <a:latin typeface="Arial" charset="0"/>
                          <a:cs typeface="Arial" charset="0"/>
                        </a:defRPr>
                      </a:lvl1pPr>
                      <a:lvl2pPr>
                        <a:spcBef>
                          <a:spcPct val="20000"/>
                        </a:spcBef>
                        <a:defRPr sz="2400">
                          <a:solidFill>
                            <a:schemeClr val="tx1"/>
                          </a:solidFill>
                          <a:latin typeface="Arial" charset="0"/>
                          <a:cs typeface="Arial" charset="0"/>
                        </a:defRPr>
                      </a:lvl2pPr>
                      <a:lvl3pPr>
                        <a:spcBef>
                          <a:spcPct val="20000"/>
                        </a:spcBef>
                        <a:defRPr sz="2000">
                          <a:solidFill>
                            <a:schemeClr val="tx1"/>
                          </a:solidFill>
                          <a:latin typeface="Arial" charset="0"/>
                          <a:cs typeface="Arial" charset="0"/>
                        </a:defRPr>
                      </a:lvl3pPr>
                      <a:lvl4pPr>
                        <a:spcBef>
                          <a:spcPct val="20000"/>
                        </a:spcBef>
                        <a:defRPr>
                          <a:solidFill>
                            <a:schemeClr val="tx1"/>
                          </a:solidFill>
                          <a:latin typeface="Arial" charset="0"/>
                          <a:cs typeface="Arial" charset="0"/>
                        </a:defRPr>
                      </a:lvl4pPr>
                      <a:lvl5pPr>
                        <a:spcBef>
                          <a:spcPct val="20000"/>
                        </a:spcBef>
                        <a:defRPr>
                          <a:solidFill>
                            <a:schemeClr val="tx1"/>
                          </a:solidFill>
                          <a:latin typeface="Arial" charset="0"/>
                          <a:cs typeface="Arial" charset="0"/>
                        </a:defRPr>
                      </a:lvl5pPr>
                      <a:lvl6pPr fontAlgn="base">
                        <a:spcBef>
                          <a:spcPct val="20000"/>
                        </a:spcBef>
                        <a:spcAft>
                          <a:spcPct val="0"/>
                        </a:spcAft>
                        <a:defRPr>
                          <a:solidFill>
                            <a:schemeClr val="tx1"/>
                          </a:solidFill>
                          <a:latin typeface="Arial" charset="0"/>
                          <a:cs typeface="Arial" charset="0"/>
                        </a:defRPr>
                      </a:lvl6pPr>
                      <a:lvl7pPr fontAlgn="base">
                        <a:spcBef>
                          <a:spcPct val="20000"/>
                        </a:spcBef>
                        <a:spcAft>
                          <a:spcPct val="0"/>
                        </a:spcAft>
                        <a:defRPr>
                          <a:solidFill>
                            <a:schemeClr val="tx1"/>
                          </a:solidFill>
                          <a:latin typeface="Arial" charset="0"/>
                          <a:cs typeface="Arial" charset="0"/>
                        </a:defRPr>
                      </a:lvl7pPr>
                      <a:lvl8pPr fontAlgn="base">
                        <a:spcBef>
                          <a:spcPct val="20000"/>
                        </a:spcBef>
                        <a:spcAft>
                          <a:spcPct val="0"/>
                        </a:spcAft>
                        <a:defRPr>
                          <a:solidFill>
                            <a:schemeClr val="tx1"/>
                          </a:solidFill>
                          <a:latin typeface="Arial" charset="0"/>
                          <a:cs typeface="Arial" charset="0"/>
                        </a:defRPr>
                      </a:lvl8pPr>
                      <a:lvl9pPr fontAlgn="base">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1600" b="0" i="0" u="none" strike="noStrike" cap="none" normalizeH="0" baseline="0">
                          <a:ln>
                            <a:noFill/>
                          </a:ln>
                          <a:solidFill>
                            <a:schemeClr val="tx1"/>
                          </a:solidFill>
                          <a:effectLst/>
                          <a:latin typeface="Arial" charset="0"/>
                          <a:cs typeface="Arial" charset="0"/>
                        </a:rPr>
                        <a:t>Beaufort St.</a:t>
                      </a:r>
                    </a:p>
                  </a:txBody>
                  <a:tcPr anchor="b" horzOverflow="overflow">
                    <a:lnL>
                      <a:noFill/>
                    </a:lnL>
                    <a:lnR>
                      <a:noFill/>
                    </a:lnR>
                    <a:lnT cap="flat">
                      <a:noFill/>
                    </a:lnT>
                    <a:lnB>
                      <a:noFill/>
                    </a:lnB>
                    <a:lnTlToBr>
                      <a:noFill/>
                    </a:lnTlToBr>
                    <a:lnBlToTr>
                      <a:noFill/>
                    </a:lnBlToTr>
                    <a:noFill/>
                  </a:tcPr>
                </a:tc>
                <a:tc>
                  <a:txBody>
                    <a:bodyPr/>
                    <a:lstStyle>
                      <a:lvl1pPr>
                        <a:spcBef>
                          <a:spcPct val="20000"/>
                        </a:spcBef>
                        <a:defRPr sz="2800">
                          <a:solidFill>
                            <a:schemeClr val="tx1"/>
                          </a:solidFill>
                          <a:latin typeface="Arial" charset="0"/>
                          <a:cs typeface="Arial" charset="0"/>
                        </a:defRPr>
                      </a:lvl1pPr>
                      <a:lvl2pPr>
                        <a:spcBef>
                          <a:spcPct val="20000"/>
                        </a:spcBef>
                        <a:defRPr sz="2400">
                          <a:solidFill>
                            <a:schemeClr val="tx1"/>
                          </a:solidFill>
                          <a:latin typeface="Arial" charset="0"/>
                          <a:cs typeface="Arial" charset="0"/>
                        </a:defRPr>
                      </a:lvl2pPr>
                      <a:lvl3pPr>
                        <a:spcBef>
                          <a:spcPct val="20000"/>
                        </a:spcBef>
                        <a:defRPr sz="2000">
                          <a:solidFill>
                            <a:schemeClr val="tx1"/>
                          </a:solidFill>
                          <a:latin typeface="Arial" charset="0"/>
                          <a:cs typeface="Arial" charset="0"/>
                        </a:defRPr>
                      </a:lvl3pPr>
                      <a:lvl4pPr>
                        <a:spcBef>
                          <a:spcPct val="20000"/>
                        </a:spcBef>
                        <a:defRPr>
                          <a:solidFill>
                            <a:schemeClr val="tx1"/>
                          </a:solidFill>
                          <a:latin typeface="Arial" charset="0"/>
                          <a:cs typeface="Arial" charset="0"/>
                        </a:defRPr>
                      </a:lvl4pPr>
                      <a:lvl5pPr>
                        <a:spcBef>
                          <a:spcPct val="20000"/>
                        </a:spcBef>
                        <a:defRPr>
                          <a:solidFill>
                            <a:schemeClr val="tx1"/>
                          </a:solidFill>
                          <a:latin typeface="Arial" charset="0"/>
                          <a:cs typeface="Arial" charset="0"/>
                        </a:defRPr>
                      </a:lvl5pPr>
                      <a:lvl6pPr fontAlgn="base">
                        <a:spcBef>
                          <a:spcPct val="20000"/>
                        </a:spcBef>
                        <a:spcAft>
                          <a:spcPct val="0"/>
                        </a:spcAft>
                        <a:defRPr>
                          <a:solidFill>
                            <a:schemeClr val="tx1"/>
                          </a:solidFill>
                          <a:latin typeface="Arial" charset="0"/>
                          <a:cs typeface="Arial" charset="0"/>
                        </a:defRPr>
                      </a:lvl6pPr>
                      <a:lvl7pPr fontAlgn="base">
                        <a:spcBef>
                          <a:spcPct val="20000"/>
                        </a:spcBef>
                        <a:spcAft>
                          <a:spcPct val="0"/>
                        </a:spcAft>
                        <a:defRPr>
                          <a:solidFill>
                            <a:schemeClr val="tx1"/>
                          </a:solidFill>
                          <a:latin typeface="Arial" charset="0"/>
                          <a:cs typeface="Arial" charset="0"/>
                        </a:defRPr>
                      </a:lvl7pPr>
                      <a:lvl8pPr fontAlgn="base">
                        <a:spcBef>
                          <a:spcPct val="20000"/>
                        </a:spcBef>
                        <a:spcAft>
                          <a:spcPct val="0"/>
                        </a:spcAft>
                        <a:defRPr>
                          <a:solidFill>
                            <a:schemeClr val="tx1"/>
                          </a:solidFill>
                          <a:latin typeface="Arial" charset="0"/>
                          <a:cs typeface="Arial" charset="0"/>
                        </a:defRPr>
                      </a:lvl8pPr>
                      <a:lvl9pPr fontAlgn="base">
                        <a:spcBef>
                          <a:spcPct val="20000"/>
                        </a:spcBef>
                        <a:spcAft>
                          <a:spcPct val="0"/>
                        </a:spcAft>
                        <a:defRPr>
                          <a:solidFill>
                            <a:schemeClr val="tx1"/>
                          </a:solidFill>
                          <a:latin typeface="Arial" charset="0"/>
                          <a:cs typeface="Arial" charset="0"/>
                        </a:defRPr>
                      </a:lvl9pPr>
                    </a:lstStyle>
                    <a:p>
                      <a:pPr marL="0" marR="0" lvl="0" indent="0" algn="r" defTabSz="914400" rtl="0" eaLnBrk="1" fontAlgn="base" latinLnBrk="0" hangingPunct="1">
                        <a:lnSpc>
                          <a:spcPct val="100000"/>
                        </a:lnSpc>
                        <a:spcBef>
                          <a:spcPct val="0"/>
                        </a:spcBef>
                        <a:spcAft>
                          <a:spcPct val="0"/>
                        </a:spcAft>
                        <a:buClrTx/>
                        <a:buSzTx/>
                        <a:buFontTx/>
                        <a:buNone/>
                        <a:tabLst/>
                      </a:pPr>
                      <a:r>
                        <a:rPr kumimoji="0" lang="en-GB" altLang="en-US" sz="1600" b="0" i="0" u="none" strike="noStrike" cap="none" normalizeH="0" baseline="0">
                          <a:ln>
                            <a:noFill/>
                          </a:ln>
                          <a:solidFill>
                            <a:schemeClr val="tx1"/>
                          </a:solidFill>
                          <a:effectLst/>
                          <a:latin typeface="Arial" charset="0"/>
                          <a:cs typeface="Arial" charset="0"/>
                        </a:rPr>
                        <a:t>Ann Evans</a:t>
                      </a:r>
                    </a:p>
                  </a:txBody>
                  <a:tcPr anchor="b" horzOverflow="overflow">
                    <a:lnL>
                      <a:noFill/>
                    </a:lnL>
                    <a:lnR>
                      <a:noFill/>
                    </a:lnR>
                    <a:lnT cap="flat">
                      <a:noFill/>
                    </a:lnT>
                    <a:lnB>
                      <a:noFill/>
                    </a:lnB>
                    <a:lnTlToBr>
                      <a:noFill/>
                    </a:lnTlToBr>
                    <a:lnBlToTr>
                      <a:noFill/>
                    </a:lnBlToTr>
                    <a:noFill/>
                  </a:tcPr>
                </a:tc>
                <a:tc>
                  <a:txBody>
                    <a:bodyPr/>
                    <a:lstStyle>
                      <a:lvl1pPr>
                        <a:spcBef>
                          <a:spcPct val="20000"/>
                        </a:spcBef>
                        <a:defRPr sz="2800">
                          <a:solidFill>
                            <a:schemeClr val="tx1"/>
                          </a:solidFill>
                          <a:latin typeface="Arial" charset="0"/>
                          <a:cs typeface="Arial" charset="0"/>
                        </a:defRPr>
                      </a:lvl1pPr>
                      <a:lvl2pPr>
                        <a:spcBef>
                          <a:spcPct val="20000"/>
                        </a:spcBef>
                        <a:defRPr sz="2400">
                          <a:solidFill>
                            <a:schemeClr val="tx1"/>
                          </a:solidFill>
                          <a:latin typeface="Arial" charset="0"/>
                          <a:cs typeface="Arial" charset="0"/>
                        </a:defRPr>
                      </a:lvl2pPr>
                      <a:lvl3pPr>
                        <a:spcBef>
                          <a:spcPct val="20000"/>
                        </a:spcBef>
                        <a:defRPr sz="2000">
                          <a:solidFill>
                            <a:schemeClr val="tx1"/>
                          </a:solidFill>
                          <a:latin typeface="Arial" charset="0"/>
                          <a:cs typeface="Arial" charset="0"/>
                        </a:defRPr>
                      </a:lvl3pPr>
                      <a:lvl4pPr>
                        <a:spcBef>
                          <a:spcPct val="20000"/>
                        </a:spcBef>
                        <a:defRPr>
                          <a:solidFill>
                            <a:schemeClr val="tx1"/>
                          </a:solidFill>
                          <a:latin typeface="Arial" charset="0"/>
                          <a:cs typeface="Arial" charset="0"/>
                        </a:defRPr>
                      </a:lvl4pPr>
                      <a:lvl5pPr>
                        <a:spcBef>
                          <a:spcPct val="20000"/>
                        </a:spcBef>
                        <a:defRPr>
                          <a:solidFill>
                            <a:schemeClr val="tx1"/>
                          </a:solidFill>
                          <a:latin typeface="Arial" charset="0"/>
                          <a:cs typeface="Arial" charset="0"/>
                        </a:defRPr>
                      </a:lvl5pPr>
                      <a:lvl6pPr fontAlgn="base">
                        <a:spcBef>
                          <a:spcPct val="20000"/>
                        </a:spcBef>
                        <a:spcAft>
                          <a:spcPct val="0"/>
                        </a:spcAft>
                        <a:defRPr>
                          <a:solidFill>
                            <a:schemeClr val="tx1"/>
                          </a:solidFill>
                          <a:latin typeface="Arial" charset="0"/>
                          <a:cs typeface="Arial" charset="0"/>
                        </a:defRPr>
                      </a:lvl6pPr>
                      <a:lvl7pPr fontAlgn="base">
                        <a:spcBef>
                          <a:spcPct val="20000"/>
                        </a:spcBef>
                        <a:spcAft>
                          <a:spcPct val="0"/>
                        </a:spcAft>
                        <a:defRPr>
                          <a:solidFill>
                            <a:schemeClr val="tx1"/>
                          </a:solidFill>
                          <a:latin typeface="Arial" charset="0"/>
                          <a:cs typeface="Arial" charset="0"/>
                        </a:defRPr>
                      </a:lvl7pPr>
                      <a:lvl8pPr fontAlgn="base">
                        <a:spcBef>
                          <a:spcPct val="20000"/>
                        </a:spcBef>
                        <a:spcAft>
                          <a:spcPct val="0"/>
                        </a:spcAft>
                        <a:defRPr>
                          <a:solidFill>
                            <a:schemeClr val="tx1"/>
                          </a:solidFill>
                          <a:latin typeface="Arial" charset="0"/>
                          <a:cs typeface="Arial" charset="0"/>
                        </a:defRPr>
                      </a:lvl8pPr>
                      <a:lvl9pPr fontAlgn="base">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1600" b="0" i="0" u="none" strike="noStrike" cap="none" normalizeH="0" baseline="0">
                          <a:ln>
                            <a:noFill/>
                          </a:ln>
                          <a:solidFill>
                            <a:schemeClr val="tx1"/>
                          </a:solidFill>
                          <a:effectLst/>
                          <a:latin typeface="Arial" charset="0"/>
                          <a:cs typeface="Arial" charset="0"/>
                        </a:rPr>
                        <a:t> </a:t>
                      </a:r>
                    </a:p>
                  </a:txBody>
                  <a:tcPr anchor="b" horzOverflow="overflow">
                    <a:lnL>
                      <a:noFill/>
                    </a:lnL>
                    <a:lnR>
                      <a:noFill/>
                    </a:lnR>
                    <a:lnT cap="flat">
                      <a:noFill/>
                    </a:lnT>
                    <a:lnB>
                      <a:noFill/>
                    </a:lnB>
                    <a:lnTlToBr>
                      <a:noFill/>
                    </a:lnTlToBr>
                    <a:lnBlToTr>
                      <a:noFill/>
                    </a:lnBlToTr>
                    <a:noFill/>
                  </a:tcPr>
                </a:tc>
                <a:tc>
                  <a:txBody>
                    <a:bodyPr/>
                    <a:lstStyle>
                      <a:lvl1pPr>
                        <a:spcBef>
                          <a:spcPct val="20000"/>
                        </a:spcBef>
                        <a:defRPr sz="2800">
                          <a:solidFill>
                            <a:schemeClr val="tx1"/>
                          </a:solidFill>
                          <a:latin typeface="Arial" charset="0"/>
                          <a:cs typeface="Arial" charset="0"/>
                        </a:defRPr>
                      </a:lvl1pPr>
                      <a:lvl2pPr>
                        <a:spcBef>
                          <a:spcPct val="20000"/>
                        </a:spcBef>
                        <a:defRPr sz="2400">
                          <a:solidFill>
                            <a:schemeClr val="tx1"/>
                          </a:solidFill>
                          <a:latin typeface="Arial" charset="0"/>
                          <a:cs typeface="Arial" charset="0"/>
                        </a:defRPr>
                      </a:lvl2pPr>
                      <a:lvl3pPr>
                        <a:spcBef>
                          <a:spcPct val="20000"/>
                        </a:spcBef>
                        <a:defRPr sz="2000">
                          <a:solidFill>
                            <a:schemeClr val="tx1"/>
                          </a:solidFill>
                          <a:latin typeface="Arial" charset="0"/>
                          <a:cs typeface="Arial" charset="0"/>
                        </a:defRPr>
                      </a:lvl3pPr>
                      <a:lvl4pPr>
                        <a:spcBef>
                          <a:spcPct val="20000"/>
                        </a:spcBef>
                        <a:defRPr>
                          <a:solidFill>
                            <a:schemeClr val="tx1"/>
                          </a:solidFill>
                          <a:latin typeface="Arial" charset="0"/>
                          <a:cs typeface="Arial" charset="0"/>
                        </a:defRPr>
                      </a:lvl4pPr>
                      <a:lvl5pPr>
                        <a:spcBef>
                          <a:spcPct val="20000"/>
                        </a:spcBef>
                        <a:defRPr>
                          <a:solidFill>
                            <a:schemeClr val="tx1"/>
                          </a:solidFill>
                          <a:latin typeface="Arial" charset="0"/>
                          <a:cs typeface="Arial" charset="0"/>
                        </a:defRPr>
                      </a:lvl5pPr>
                      <a:lvl6pPr fontAlgn="base">
                        <a:spcBef>
                          <a:spcPct val="20000"/>
                        </a:spcBef>
                        <a:spcAft>
                          <a:spcPct val="0"/>
                        </a:spcAft>
                        <a:defRPr>
                          <a:solidFill>
                            <a:schemeClr val="tx1"/>
                          </a:solidFill>
                          <a:latin typeface="Arial" charset="0"/>
                          <a:cs typeface="Arial" charset="0"/>
                        </a:defRPr>
                      </a:lvl6pPr>
                      <a:lvl7pPr fontAlgn="base">
                        <a:spcBef>
                          <a:spcPct val="20000"/>
                        </a:spcBef>
                        <a:spcAft>
                          <a:spcPct val="0"/>
                        </a:spcAft>
                        <a:defRPr>
                          <a:solidFill>
                            <a:schemeClr val="tx1"/>
                          </a:solidFill>
                          <a:latin typeface="Arial" charset="0"/>
                          <a:cs typeface="Arial" charset="0"/>
                        </a:defRPr>
                      </a:lvl7pPr>
                      <a:lvl8pPr fontAlgn="base">
                        <a:spcBef>
                          <a:spcPct val="20000"/>
                        </a:spcBef>
                        <a:spcAft>
                          <a:spcPct val="0"/>
                        </a:spcAft>
                        <a:defRPr>
                          <a:solidFill>
                            <a:schemeClr val="tx1"/>
                          </a:solidFill>
                          <a:latin typeface="Arial" charset="0"/>
                          <a:cs typeface="Arial" charset="0"/>
                        </a:defRPr>
                      </a:lvl8pPr>
                      <a:lvl9pPr fontAlgn="base">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1600" b="0" i="0" u="none" strike="noStrike" cap="none" normalizeH="0" baseline="0">
                          <a:ln>
                            <a:noFill/>
                          </a:ln>
                          <a:solidFill>
                            <a:schemeClr val="tx1"/>
                          </a:solidFill>
                          <a:effectLst/>
                          <a:latin typeface="Arial" charset="0"/>
                          <a:cs typeface="Arial" charset="0"/>
                        </a:rPr>
                        <a:t>55</a:t>
                      </a:r>
                    </a:p>
                  </a:txBody>
                  <a:tcPr anchor="b" horzOverflow="overflow">
                    <a:lnL>
                      <a:noFill/>
                    </a:lnL>
                    <a:lnR>
                      <a:noFill/>
                    </a:lnR>
                    <a:lnT cap="flat">
                      <a:noFill/>
                    </a:lnT>
                    <a:lnB>
                      <a:noFill/>
                    </a:lnB>
                    <a:lnTlToBr>
                      <a:noFill/>
                    </a:lnTlToBr>
                    <a:lnBlToTr>
                      <a:noFill/>
                    </a:lnBlToTr>
                    <a:noFill/>
                  </a:tcPr>
                </a:tc>
                <a:tc>
                  <a:txBody>
                    <a:bodyPr/>
                    <a:lstStyle>
                      <a:lvl1pPr>
                        <a:spcBef>
                          <a:spcPct val="20000"/>
                        </a:spcBef>
                        <a:defRPr sz="2800">
                          <a:solidFill>
                            <a:schemeClr val="tx1"/>
                          </a:solidFill>
                          <a:latin typeface="Arial" charset="0"/>
                          <a:cs typeface="Arial" charset="0"/>
                        </a:defRPr>
                      </a:lvl1pPr>
                      <a:lvl2pPr>
                        <a:spcBef>
                          <a:spcPct val="20000"/>
                        </a:spcBef>
                        <a:defRPr sz="2400">
                          <a:solidFill>
                            <a:schemeClr val="tx1"/>
                          </a:solidFill>
                          <a:latin typeface="Arial" charset="0"/>
                          <a:cs typeface="Arial" charset="0"/>
                        </a:defRPr>
                      </a:lvl2pPr>
                      <a:lvl3pPr>
                        <a:spcBef>
                          <a:spcPct val="20000"/>
                        </a:spcBef>
                        <a:defRPr sz="2000">
                          <a:solidFill>
                            <a:schemeClr val="tx1"/>
                          </a:solidFill>
                          <a:latin typeface="Arial" charset="0"/>
                          <a:cs typeface="Arial" charset="0"/>
                        </a:defRPr>
                      </a:lvl3pPr>
                      <a:lvl4pPr>
                        <a:spcBef>
                          <a:spcPct val="20000"/>
                        </a:spcBef>
                        <a:defRPr>
                          <a:solidFill>
                            <a:schemeClr val="tx1"/>
                          </a:solidFill>
                          <a:latin typeface="Arial" charset="0"/>
                          <a:cs typeface="Arial" charset="0"/>
                        </a:defRPr>
                      </a:lvl4pPr>
                      <a:lvl5pPr>
                        <a:spcBef>
                          <a:spcPct val="20000"/>
                        </a:spcBef>
                        <a:defRPr>
                          <a:solidFill>
                            <a:schemeClr val="tx1"/>
                          </a:solidFill>
                          <a:latin typeface="Arial" charset="0"/>
                          <a:cs typeface="Arial" charset="0"/>
                        </a:defRPr>
                      </a:lvl5pPr>
                      <a:lvl6pPr fontAlgn="base">
                        <a:spcBef>
                          <a:spcPct val="20000"/>
                        </a:spcBef>
                        <a:spcAft>
                          <a:spcPct val="0"/>
                        </a:spcAft>
                        <a:defRPr>
                          <a:solidFill>
                            <a:schemeClr val="tx1"/>
                          </a:solidFill>
                          <a:latin typeface="Arial" charset="0"/>
                          <a:cs typeface="Arial" charset="0"/>
                        </a:defRPr>
                      </a:lvl6pPr>
                      <a:lvl7pPr fontAlgn="base">
                        <a:spcBef>
                          <a:spcPct val="20000"/>
                        </a:spcBef>
                        <a:spcAft>
                          <a:spcPct val="0"/>
                        </a:spcAft>
                        <a:defRPr>
                          <a:solidFill>
                            <a:schemeClr val="tx1"/>
                          </a:solidFill>
                          <a:latin typeface="Arial" charset="0"/>
                          <a:cs typeface="Arial" charset="0"/>
                        </a:defRPr>
                      </a:lvl7pPr>
                      <a:lvl8pPr fontAlgn="base">
                        <a:spcBef>
                          <a:spcPct val="20000"/>
                        </a:spcBef>
                        <a:spcAft>
                          <a:spcPct val="0"/>
                        </a:spcAft>
                        <a:defRPr>
                          <a:solidFill>
                            <a:schemeClr val="tx1"/>
                          </a:solidFill>
                          <a:latin typeface="Arial" charset="0"/>
                          <a:cs typeface="Arial" charset="0"/>
                        </a:defRPr>
                      </a:lvl8pPr>
                      <a:lvl9pPr fontAlgn="base">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1600" b="0" i="0" u="none" strike="noStrike" cap="none" normalizeH="0" baseline="0">
                          <a:ln>
                            <a:noFill/>
                          </a:ln>
                          <a:solidFill>
                            <a:schemeClr val="tx1"/>
                          </a:solidFill>
                          <a:effectLst/>
                          <a:latin typeface="Arial" charset="0"/>
                          <a:cs typeface="Arial" charset="0"/>
                        </a:rPr>
                        <a:t>Publican</a:t>
                      </a:r>
                    </a:p>
                  </a:txBody>
                  <a:tcPr anchor="b" horzOverflow="overflow">
                    <a:lnL>
                      <a:noFill/>
                    </a:lnL>
                    <a:lnR>
                      <a:noFill/>
                    </a:lnR>
                    <a:lnT cap="flat">
                      <a:noFill/>
                    </a:lnT>
                    <a:lnB>
                      <a:noFill/>
                    </a:lnB>
                    <a:lnTlToBr>
                      <a:noFill/>
                    </a:lnTlToBr>
                    <a:lnBlToTr>
                      <a:noFill/>
                    </a:lnBlToTr>
                    <a:noFill/>
                  </a:tcPr>
                </a:tc>
                <a:tc>
                  <a:txBody>
                    <a:bodyPr/>
                    <a:lstStyle>
                      <a:lvl1pPr>
                        <a:spcBef>
                          <a:spcPct val="20000"/>
                        </a:spcBef>
                        <a:defRPr sz="2800">
                          <a:solidFill>
                            <a:schemeClr val="tx1"/>
                          </a:solidFill>
                          <a:latin typeface="Arial" charset="0"/>
                          <a:cs typeface="Arial" charset="0"/>
                        </a:defRPr>
                      </a:lvl1pPr>
                      <a:lvl2pPr>
                        <a:spcBef>
                          <a:spcPct val="20000"/>
                        </a:spcBef>
                        <a:defRPr sz="2400">
                          <a:solidFill>
                            <a:schemeClr val="tx1"/>
                          </a:solidFill>
                          <a:latin typeface="Arial" charset="0"/>
                          <a:cs typeface="Arial" charset="0"/>
                        </a:defRPr>
                      </a:lvl2pPr>
                      <a:lvl3pPr>
                        <a:spcBef>
                          <a:spcPct val="20000"/>
                        </a:spcBef>
                        <a:defRPr sz="2000">
                          <a:solidFill>
                            <a:schemeClr val="tx1"/>
                          </a:solidFill>
                          <a:latin typeface="Arial" charset="0"/>
                          <a:cs typeface="Arial" charset="0"/>
                        </a:defRPr>
                      </a:lvl3pPr>
                      <a:lvl4pPr>
                        <a:spcBef>
                          <a:spcPct val="20000"/>
                        </a:spcBef>
                        <a:defRPr>
                          <a:solidFill>
                            <a:schemeClr val="tx1"/>
                          </a:solidFill>
                          <a:latin typeface="Arial" charset="0"/>
                          <a:cs typeface="Arial" charset="0"/>
                        </a:defRPr>
                      </a:lvl4pPr>
                      <a:lvl5pPr>
                        <a:spcBef>
                          <a:spcPct val="20000"/>
                        </a:spcBef>
                        <a:defRPr>
                          <a:solidFill>
                            <a:schemeClr val="tx1"/>
                          </a:solidFill>
                          <a:latin typeface="Arial" charset="0"/>
                          <a:cs typeface="Arial" charset="0"/>
                        </a:defRPr>
                      </a:lvl5pPr>
                      <a:lvl6pPr fontAlgn="base">
                        <a:spcBef>
                          <a:spcPct val="20000"/>
                        </a:spcBef>
                        <a:spcAft>
                          <a:spcPct val="0"/>
                        </a:spcAft>
                        <a:defRPr>
                          <a:solidFill>
                            <a:schemeClr val="tx1"/>
                          </a:solidFill>
                          <a:latin typeface="Arial" charset="0"/>
                          <a:cs typeface="Arial" charset="0"/>
                        </a:defRPr>
                      </a:lvl6pPr>
                      <a:lvl7pPr fontAlgn="base">
                        <a:spcBef>
                          <a:spcPct val="20000"/>
                        </a:spcBef>
                        <a:spcAft>
                          <a:spcPct val="0"/>
                        </a:spcAft>
                        <a:defRPr>
                          <a:solidFill>
                            <a:schemeClr val="tx1"/>
                          </a:solidFill>
                          <a:latin typeface="Arial" charset="0"/>
                          <a:cs typeface="Arial" charset="0"/>
                        </a:defRPr>
                      </a:lvl7pPr>
                      <a:lvl8pPr fontAlgn="base">
                        <a:spcBef>
                          <a:spcPct val="20000"/>
                        </a:spcBef>
                        <a:spcAft>
                          <a:spcPct val="0"/>
                        </a:spcAft>
                        <a:defRPr>
                          <a:solidFill>
                            <a:schemeClr val="tx1"/>
                          </a:solidFill>
                          <a:latin typeface="Arial" charset="0"/>
                          <a:cs typeface="Arial" charset="0"/>
                        </a:defRPr>
                      </a:lvl8pPr>
                      <a:lvl9pPr fontAlgn="base">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1600" b="0" i="0" u="none" strike="noStrike" cap="none" normalizeH="0" baseline="0">
                          <a:ln>
                            <a:noFill/>
                          </a:ln>
                          <a:solidFill>
                            <a:schemeClr val="tx1"/>
                          </a:solidFill>
                          <a:effectLst/>
                          <a:latin typeface="Arial" charset="0"/>
                          <a:cs typeface="Arial" charset="0"/>
                        </a:rPr>
                        <a:t>No</a:t>
                      </a:r>
                    </a:p>
                  </a:txBody>
                  <a:tcPr anchor="b" horzOverflow="overflow">
                    <a:lnL>
                      <a:noFill/>
                    </a:lnL>
                    <a:lnR>
                      <a:noFill/>
                    </a:lnR>
                    <a:lnT cap="flat">
                      <a:noFill/>
                    </a:lnT>
                    <a:lnB>
                      <a:noFill/>
                    </a:lnB>
                    <a:lnTlToBr>
                      <a:noFill/>
                    </a:lnTlToBr>
                    <a:lnBlToTr>
                      <a:noFill/>
                    </a:lnBlToTr>
                    <a:noFill/>
                  </a:tcPr>
                </a:tc>
                <a:tc>
                  <a:txBody>
                    <a:bodyPr/>
                    <a:lstStyle>
                      <a:lvl1pPr>
                        <a:spcBef>
                          <a:spcPct val="20000"/>
                        </a:spcBef>
                        <a:defRPr sz="2800">
                          <a:solidFill>
                            <a:schemeClr val="tx1"/>
                          </a:solidFill>
                          <a:latin typeface="Arial" charset="0"/>
                          <a:cs typeface="Arial" charset="0"/>
                        </a:defRPr>
                      </a:lvl1pPr>
                      <a:lvl2pPr>
                        <a:spcBef>
                          <a:spcPct val="20000"/>
                        </a:spcBef>
                        <a:defRPr sz="2400">
                          <a:solidFill>
                            <a:schemeClr val="tx1"/>
                          </a:solidFill>
                          <a:latin typeface="Arial" charset="0"/>
                          <a:cs typeface="Arial" charset="0"/>
                        </a:defRPr>
                      </a:lvl2pPr>
                      <a:lvl3pPr>
                        <a:spcBef>
                          <a:spcPct val="20000"/>
                        </a:spcBef>
                        <a:defRPr sz="2000">
                          <a:solidFill>
                            <a:schemeClr val="tx1"/>
                          </a:solidFill>
                          <a:latin typeface="Arial" charset="0"/>
                          <a:cs typeface="Arial" charset="0"/>
                        </a:defRPr>
                      </a:lvl3pPr>
                      <a:lvl4pPr>
                        <a:spcBef>
                          <a:spcPct val="20000"/>
                        </a:spcBef>
                        <a:defRPr>
                          <a:solidFill>
                            <a:schemeClr val="tx1"/>
                          </a:solidFill>
                          <a:latin typeface="Arial" charset="0"/>
                          <a:cs typeface="Arial" charset="0"/>
                        </a:defRPr>
                      </a:lvl4pPr>
                      <a:lvl5pPr>
                        <a:spcBef>
                          <a:spcPct val="20000"/>
                        </a:spcBef>
                        <a:defRPr>
                          <a:solidFill>
                            <a:schemeClr val="tx1"/>
                          </a:solidFill>
                          <a:latin typeface="Arial" charset="0"/>
                          <a:cs typeface="Arial" charset="0"/>
                        </a:defRPr>
                      </a:lvl5pPr>
                      <a:lvl6pPr fontAlgn="base">
                        <a:spcBef>
                          <a:spcPct val="20000"/>
                        </a:spcBef>
                        <a:spcAft>
                          <a:spcPct val="0"/>
                        </a:spcAft>
                        <a:defRPr>
                          <a:solidFill>
                            <a:schemeClr val="tx1"/>
                          </a:solidFill>
                          <a:latin typeface="Arial" charset="0"/>
                          <a:cs typeface="Arial" charset="0"/>
                        </a:defRPr>
                      </a:lvl6pPr>
                      <a:lvl7pPr fontAlgn="base">
                        <a:spcBef>
                          <a:spcPct val="20000"/>
                        </a:spcBef>
                        <a:spcAft>
                          <a:spcPct val="0"/>
                        </a:spcAft>
                        <a:defRPr>
                          <a:solidFill>
                            <a:schemeClr val="tx1"/>
                          </a:solidFill>
                          <a:latin typeface="Arial" charset="0"/>
                          <a:cs typeface="Arial" charset="0"/>
                        </a:defRPr>
                      </a:lvl7pPr>
                      <a:lvl8pPr fontAlgn="base">
                        <a:spcBef>
                          <a:spcPct val="20000"/>
                        </a:spcBef>
                        <a:spcAft>
                          <a:spcPct val="0"/>
                        </a:spcAft>
                        <a:defRPr>
                          <a:solidFill>
                            <a:schemeClr val="tx1"/>
                          </a:solidFill>
                          <a:latin typeface="Arial" charset="0"/>
                          <a:cs typeface="Arial" charset="0"/>
                        </a:defRPr>
                      </a:lvl8pPr>
                      <a:lvl9pPr fontAlgn="base">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1600" b="0" i="0" u="none" strike="noStrike" cap="none" normalizeH="0" baseline="0">
                          <a:ln>
                            <a:noFill/>
                          </a:ln>
                          <a:solidFill>
                            <a:schemeClr val="tx1"/>
                          </a:solidFill>
                          <a:effectLst/>
                          <a:latin typeface="Arial" charset="0"/>
                          <a:cs typeface="Arial" charset="0"/>
                        </a:rPr>
                        <a:t> </a:t>
                      </a:r>
                    </a:p>
                  </a:txBody>
                  <a:tcPr anchor="ctr" horzOverflow="overflow">
                    <a:lnL>
                      <a:noFill/>
                    </a:lnL>
                    <a:lnR cap="flat">
                      <a:noFill/>
                    </a:lnR>
                    <a:lnT cap="flat">
                      <a:noFill/>
                    </a:lnT>
                    <a:lnB>
                      <a:noFill/>
                    </a:lnB>
                    <a:lnTlToBr>
                      <a:noFill/>
                    </a:lnTlToBr>
                    <a:lnBlToTr>
                      <a:noFill/>
                    </a:lnBlToTr>
                    <a:noFill/>
                  </a:tcPr>
                </a:tc>
                <a:extLst>
                  <a:ext uri="{0D108BD9-81ED-4DB2-BD59-A6C34878D82A}">
                    <a16:rowId xmlns:a16="http://schemas.microsoft.com/office/drawing/2014/main" val="10000"/>
                  </a:ext>
                </a:extLst>
              </a:tr>
              <a:tr h="342900">
                <a:tc>
                  <a:txBody>
                    <a:bodyPr/>
                    <a:lstStyle>
                      <a:lvl1pPr>
                        <a:spcBef>
                          <a:spcPct val="20000"/>
                        </a:spcBef>
                        <a:defRPr sz="2800">
                          <a:solidFill>
                            <a:schemeClr val="tx1"/>
                          </a:solidFill>
                          <a:latin typeface="Arial" charset="0"/>
                          <a:cs typeface="Arial" charset="0"/>
                        </a:defRPr>
                      </a:lvl1pPr>
                      <a:lvl2pPr>
                        <a:spcBef>
                          <a:spcPct val="20000"/>
                        </a:spcBef>
                        <a:defRPr sz="2400">
                          <a:solidFill>
                            <a:schemeClr val="tx1"/>
                          </a:solidFill>
                          <a:latin typeface="Arial" charset="0"/>
                          <a:cs typeface="Arial" charset="0"/>
                        </a:defRPr>
                      </a:lvl2pPr>
                      <a:lvl3pPr>
                        <a:spcBef>
                          <a:spcPct val="20000"/>
                        </a:spcBef>
                        <a:defRPr sz="2000">
                          <a:solidFill>
                            <a:schemeClr val="tx1"/>
                          </a:solidFill>
                          <a:latin typeface="Arial" charset="0"/>
                          <a:cs typeface="Arial" charset="0"/>
                        </a:defRPr>
                      </a:lvl3pPr>
                      <a:lvl4pPr>
                        <a:spcBef>
                          <a:spcPct val="20000"/>
                        </a:spcBef>
                        <a:defRPr>
                          <a:solidFill>
                            <a:schemeClr val="tx1"/>
                          </a:solidFill>
                          <a:latin typeface="Arial" charset="0"/>
                          <a:cs typeface="Arial" charset="0"/>
                        </a:defRPr>
                      </a:lvl4pPr>
                      <a:lvl5pPr>
                        <a:spcBef>
                          <a:spcPct val="20000"/>
                        </a:spcBef>
                        <a:defRPr>
                          <a:solidFill>
                            <a:schemeClr val="tx1"/>
                          </a:solidFill>
                          <a:latin typeface="Arial" charset="0"/>
                          <a:cs typeface="Arial" charset="0"/>
                        </a:defRPr>
                      </a:lvl5pPr>
                      <a:lvl6pPr fontAlgn="base">
                        <a:spcBef>
                          <a:spcPct val="20000"/>
                        </a:spcBef>
                        <a:spcAft>
                          <a:spcPct val="0"/>
                        </a:spcAft>
                        <a:defRPr>
                          <a:solidFill>
                            <a:schemeClr val="tx1"/>
                          </a:solidFill>
                          <a:latin typeface="Arial" charset="0"/>
                          <a:cs typeface="Arial" charset="0"/>
                        </a:defRPr>
                      </a:lvl6pPr>
                      <a:lvl7pPr fontAlgn="base">
                        <a:spcBef>
                          <a:spcPct val="20000"/>
                        </a:spcBef>
                        <a:spcAft>
                          <a:spcPct val="0"/>
                        </a:spcAft>
                        <a:defRPr>
                          <a:solidFill>
                            <a:schemeClr val="tx1"/>
                          </a:solidFill>
                          <a:latin typeface="Arial" charset="0"/>
                          <a:cs typeface="Arial" charset="0"/>
                        </a:defRPr>
                      </a:lvl7pPr>
                      <a:lvl8pPr fontAlgn="base">
                        <a:spcBef>
                          <a:spcPct val="20000"/>
                        </a:spcBef>
                        <a:spcAft>
                          <a:spcPct val="0"/>
                        </a:spcAft>
                        <a:defRPr>
                          <a:solidFill>
                            <a:schemeClr val="tx1"/>
                          </a:solidFill>
                          <a:latin typeface="Arial" charset="0"/>
                          <a:cs typeface="Arial" charset="0"/>
                        </a:defRPr>
                      </a:lvl8pPr>
                      <a:lvl9pPr fontAlgn="base">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1600" b="0" i="0" u="none" strike="noStrike" cap="none" normalizeH="0" baseline="0">
                          <a:ln>
                            <a:noFill/>
                          </a:ln>
                          <a:solidFill>
                            <a:schemeClr val="tx1"/>
                          </a:solidFill>
                          <a:effectLst/>
                          <a:latin typeface="Arial" charset="0"/>
                          <a:cs typeface="Arial" charset="0"/>
                        </a:rPr>
                        <a:t> </a:t>
                      </a:r>
                    </a:p>
                  </a:txBody>
                  <a:tcPr anchor="b" horzOverflow="overflow">
                    <a:lnL cap="flat">
                      <a:noFill/>
                    </a:lnL>
                    <a:lnR>
                      <a:noFill/>
                    </a:lnR>
                    <a:lnT>
                      <a:noFill/>
                    </a:lnT>
                    <a:lnB>
                      <a:noFill/>
                    </a:lnB>
                    <a:lnTlToBr>
                      <a:noFill/>
                    </a:lnTlToBr>
                    <a:lnBlToTr>
                      <a:noFill/>
                    </a:lnBlToTr>
                    <a:noFill/>
                  </a:tcPr>
                </a:tc>
                <a:tc>
                  <a:txBody>
                    <a:bodyPr/>
                    <a:lstStyle>
                      <a:lvl1pPr>
                        <a:spcBef>
                          <a:spcPct val="20000"/>
                        </a:spcBef>
                        <a:defRPr sz="2800">
                          <a:solidFill>
                            <a:schemeClr val="tx1"/>
                          </a:solidFill>
                          <a:latin typeface="Arial" charset="0"/>
                          <a:cs typeface="Arial" charset="0"/>
                        </a:defRPr>
                      </a:lvl1pPr>
                      <a:lvl2pPr>
                        <a:spcBef>
                          <a:spcPct val="20000"/>
                        </a:spcBef>
                        <a:defRPr sz="2400">
                          <a:solidFill>
                            <a:schemeClr val="tx1"/>
                          </a:solidFill>
                          <a:latin typeface="Arial" charset="0"/>
                          <a:cs typeface="Arial" charset="0"/>
                        </a:defRPr>
                      </a:lvl2pPr>
                      <a:lvl3pPr>
                        <a:spcBef>
                          <a:spcPct val="20000"/>
                        </a:spcBef>
                        <a:defRPr sz="2000">
                          <a:solidFill>
                            <a:schemeClr val="tx1"/>
                          </a:solidFill>
                          <a:latin typeface="Arial" charset="0"/>
                          <a:cs typeface="Arial" charset="0"/>
                        </a:defRPr>
                      </a:lvl3pPr>
                      <a:lvl4pPr>
                        <a:spcBef>
                          <a:spcPct val="20000"/>
                        </a:spcBef>
                        <a:defRPr>
                          <a:solidFill>
                            <a:schemeClr val="tx1"/>
                          </a:solidFill>
                          <a:latin typeface="Arial" charset="0"/>
                          <a:cs typeface="Arial" charset="0"/>
                        </a:defRPr>
                      </a:lvl4pPr>
                      <a:lvl5pPr>
                        <a:spcBef>
                          <a:spcPct val="20000"/>
                        </a:spcBef>
                        <a:defRPr>
                          <a:solidFill>
                            <a:schemeClr val="tx1"/>
                          </a:solidFill>
                          <a:latin typeface="Arial" charset="0"/>
                          <a:cs typeface="Arial" charset="0"/>
                        </a:defRPr>
                      </a:lvl5pPr>
                      <a:lvl6pPr fontAlgn="base">
                        <a:spcBef>
                          <a:spcPct val="20000"/>
                        </a:spcBef>
                        <a:spcAft>
                          <a:spcPct val="0"/>
                        </a:spcAft>
                        <a:defRPr>
                          <a:solidFill>
                            <a:schemeClr val="tx1"/>
                          </a:solidFill>
                          <a:latin typeface="Arial" charset="0"/>
                          <a:cs typeface="Arial" charset="0"/>
                        </a:defRPr>
                      </a:lvl6pPr>
                      <a:lvl7pPr fontAlgn="base">
                        <a:spcBef>
                          <a:spcPct val="20000"/>
                        </a:spcBef>
                        <a:spcAft>
                          <a:spcPct val="0"/>
                        </a:spcAft>
                        <a:defRPr>
                          <a:solidFill>
                            <a:schemeClr val="tx1"/>
                          </a:solidFill>
                          <a:latin typeface="Arial" charset="0"/>
                          <a:cs typeface="Arial" charset="0"/>
                        </a:defRPr>
                      </a:lvl7pPr>
                      <a:lvl8pPr fontAlgn="base">
                        <a:spcBef>
                          <a:spcPct val="20000"/>
                        </a:spcBef>
                        <a:spcAft>
                          <a:spcPct val="0"/>
                        </a:spcAft>
                        <a:defRPr>
                          <a:solidFill>
                            <a:schemeClr val="tx1"/>
                          </a:solidFill>
                          <a:latin typeface="Arial" charset="0"/>
                          <a:cs typeface="Arial" charset="0"/>
                        </a:defRPr>
                      </a:lvl8pPr>
                      <a:lvl9pPr fontAlgn="base">
                        <a:spcBef>
                          <a:spcPct val="20000"/>
                        </a:spcBef>
                        <a:spcAft>
                          <a:spcPct val="0"/>
                        </a:spcAft>
                        <a:defRPr>
                          <a:solidFill>
                            <a:schemeClr val="tx1"/>
                          </a:solidFill>
                          <a:latin typeface="Arial" charset="0"/>
                          <a:cs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altLang="en-US" sz="1600" b="0" i="0" u="none" strike="noStrike" cap="none" normalizeH="0" baseline="0">
                          <a:ln>
                            <a:noFill/>
                          </a:ln>
                          <a:solidFill>
                            <a:schemeClr val="tx1"/>
                          </a:solidFill>
                          <a:effectLst/>
                          <a:latin typeface="Arial" charset="0"/>
                          <a:cs typeface="Arial" charset="0"/>
                        </a:rPr>
                        <a:t> </a:t>
                      </a:r>
                    </a:p>
                  </a:txBody>
                  <a:tcPr anchor="b" horzOverflow="overflow">
                    <a:lnL>
                      <a:noFill/>
                    </a:lnL>
                    <a:lnR>
                      <a:noFill/>
                    </a:lnR>
                    <a:lnT>
                      <a:noFill/>
                    </a:lnT>
                    <a:lnB>
                      <a:noFill/>
                    </a:lnB>
                    <a:lnTlToBr>
                      <a:noFill/>
                    </a:lnTlToBr>
                    <a:lnBlToTr>
                      <a:noFill/>
                    </a:lnBlToTr>
                    <a:noFill/>
                  </a:tcPr>
                </a:tc>
                <a:tc>
                  <a:txBody>
                    <a:bodyPr/>
                    <a:lstStyle>
                      <a:lvl1pPr>
                        <a:spcBef>
                          <a:spcPct val="20000"/>
                        </a:spcBef>
                        <a:defRPr sz="2800">
                          <a:solidFill>
                            <a:schemeClr val="tx1"/>
                          </a:solidFill>
                          <a:latin typeface="Arial" charset="0"/>
                          <a:cs typeface="Arial" charset="0"/>
                        </a:defRPr>
                      </a:lvl1pPr>
                      <a:lvl2pPr>
                        <a:spcBef>
                          <a:spcPct val="20000"/>
                        </a:spcBef>
                        <a:defRPr sz="2400">
                          <a:solidFill>
                            <a:schemeClr val="tx1"/>
                          </a:solidFill>
                          <a:latin typeface="Arial" charset="0"/>
                          <a:cs typeface="Arial" charset="0"/>
                        </a:defRPr>
                      </a:lvl2pPr>
                      <a:lvl3pPr>
                        <a:spcBef>
                          <a:spcPct val="20000"/>
                        </a:spcBef>
                        <a:defRPr sz="2000">
                          <a:solidFill>
                            <a:schemeClr val="tx1"/>
                          </a:solidFill>
                          <a:latin typeface="Arial" charset="0"/>
                          <a:cs typeface="Arial" charset="0"/>
                        </a:defRPr>
                      </a:lvl3pPr>
                      <a:lvl4pPr>
                        <a:spcBef>
                          <a:spcPct val="20000"/>
                        </a:spcBef>
                        <a:defRPr>
                          <a:solidFill>
                            <a:schemeClr val="tx1"/>
                          </a:solidFill>
                          <a:latin typeface="Arial" charset="0"/>
                          <a:cs typeface="Arial" charset="0"/>
                        </a:defRPr>
                      </a:lvl4pPr>
                      <a:lvl5pPr>
                        <a:spcBef>
                          <a:spcPct val="20000"/>
                        </a:spcBef>
                        <a:defRPr>
                          <a:solidFill>
                            <a:schemeClr val="tx1"/>
                          </a:solidFill>
                          <a:latin typeface="Arial" charset="0"/>
                          <a:cs typeface="Arial" charset="0"/>
                        </a:defRPr>
                      </a:lvl5pPr>
                      <a:lvl6pPr fontAlgn="base">
                        <a:spcBef>
                          <a:spcPct val="20000"/>
                        </a:spcBef>
                        <a:spcAft>
                          <a:spcPct val="0"/>
                        </a:spcAft>
                        <a:defRPr>
                          <a:solidFill>
                            <a:schemeClr val="tx1"/>
                          </a:solidFill>
                          <a:latin typeface="Arial" charset="0"/>
                          <a:cs typeface="Arial" charset="0"/>
                        </a:defRPr>
                      </a:lvl6pPr>
                      <a:lvl7pPr fontAlgn="base">
                        <a:spcBef>
                          <a:spcPct val="20000"/>
                        </a:spcBef>
                        <a:spcAft>
                          <a:spcPct val="0"/>
                        </a:spcAft>
                        <a:defRPr>
                          <a:solidFill>
                            <a:schemeClr val="tx1"/>
                          </a:solidFill>
                          <a:latin typeface="Arial" charset="0"/>
                          <a:cs typeface="Arial" charset="0"/>
                        </a:defRPr>
                      </a:lvl7pPr>
                      <a:lvl8pPr fontAlgn="base">
                        <a:spcBef>
                          <a:spcPct val="20000"/>
                        </a:spcBef>
                        <a:spcAft>
                          <a:spcPct val="0"/>
                        </a:spcAft>
                        <a:defRPr>
                          <a:solidFill>
                            <a:schemeClr val="tx1"/>
                          </a:solidFill>
                          <a:latin typeface="Arial" charset="0"/>
                          <a:cs typeface="Arial" charset="0"/>
                        </a:defRPr>
                      </a:lvl8pPr>
                      <a:lvl9pPr fontAlgn="base">
                        <a:spcBef>
                          <a:spcPct val="20000"/>
                        </a:spcBef>
                        <a:spcAft>
                          <a:spcPct val="0"/>
                        </a:spcAft>
                        <a:defRPr>
                          <a:solidFill>
                            <a:schemeClr val="tx1"/>
                          </a:solidFill>
                          <a:latin typeface="Arial" charset="0"/>
                          <a:cs typeface="Arial" charset="0"/>
                        </a:defRPr>
                      </a:lvl9pPr>
                    </a:lstStyle>
                    <a:p>
                      <a:pPr marL="0" marR="0" lvl="0" indent="0" algn="r" defTabSz="914400" rtl="0" eaLnBrk="1" fontAlgn="base" latinLnBrk="0" hangingPunct="1">
                        <a:lnSpc>
                          <a:spcPct val="100000"/>
                        </a:lnSpc>
                        <a:spcBef>
                          <a:spcPct val="0"/>
                        </a:spcBef>
                        <a:spcAft>
                          <a:spcPct val="0"/>
                        </a:spcAft>
                        <a:buClrTx/>
                        <a:buSzTx/>
                        <a:buFontTx/>
                        <a:buNone/>
                        <a:tabLst/>
                      </a:pPr>
                      <a:r>
                        <a:rPr kumimoji="0" lang="en-GB" altLang="en-US" sz="1600" b="0" i="0" u="none" strike="noStrike" cap="none" normalizeH="0" baseline="0">
                          <a:ln>
                            <a:noFill/>
                          </a:ln>
                          <a:solidFill>
                            <a:schemeClr val="tx1"/>
                          </a:solidFill>
                          <a:effectLst/>
                          <a:latin typeface="Arial" charset="0"/>
                          <a:cs typeface="Arial" charset="0"/>
                        </a:rPr>
                        <a:t>Martha Evans</a:t>
                      </a:r>
                    </a:p>
                  </a:txBody>
                  <a:tcPr anchor="b" horzOverflow="overflow">
                    <a:lnL>
                      <a:noFill/>
                    </a:lnL>
                    <a:lnR>
                      <a:noFill/>
                    </a:lnR>
                    <a:lnT>
                      <a:noFill/>
                    </a:lnT>
                    <a:lnB>
                      <a:noFill/>
                    </a:lnB>
                    <a:lnTlToBr>
                      <a:noFill/>
                    </a:lnTlToBr>
                    <a:lnBlToTr>
                      <a:noFill/>
                    </a:lnBlToTr>
                    <a:noFill/>
                  </a:tcPr>
                </a:tc>
                <a:tc>
                  <a:txBody>
                    <a:bodyPr/>
                    <a:lstStyle>
                      <a:lvl1pPr>
                        <a:spcBef>
                          <a:spcPct val="20000"/>
                        </a:spcBef>
                        <a:defRPr sz="2800">
                          <a:solidFill>
                            <a:schemeClr val="tx1"/>
                          </a:solidFill>
                          <a:latin typeface="Arial" charset="0"/>
                          <a:cs typeface="Arial" charset="0"/>
                        </a:defRPr>
                      </a:lvl1pPr>
                      <a:lvl2pPr>
                        <a:spcBef>
                          <a:spcPct val="20000"/>
                        </a:spcBef>
                        <a:defRPr sz="2400">
                          <a:solidFill>
                            <a:schemeClr val="tx1"/>
                          </a:solidFill>
                          <a:latin typeface="Arial" charset="0"/>
                          <a:cs typeface="Arial" charset="0"/>
                        </a:defRPr>
                      </a:lvl2pPr>
                      <a:lvl3pPr>
                        <a:spcBef>
                          <a:spcPct val="20000"/>
                        </a:spcBef>
                        <a:defRPr sz="2000">
                          <a:solidFill>
                            <a:schemeClr val="tx1"/>
                          </a:solidFill>
                          <a:latin typeface="Arial" charset="0"/>
                          <a:cs typeface="Arial" charset="0"/>
                        </a:defRPr>
                      </a:lvl3pPr>
                      <a:lvl4pPr>
                        <a:spcBef>
                          <a:spcPct val="20000"/>
                        </a:spcBef>
                        <a:defRPr>
                          <a:solidFill>
                            <a:schemeClr val="tx1"/>
                          </a:solidFill>
                          <a:latin typeface="Arial" charset="0"/>
                          <a:cs typeface="Arial" charset="0"/>
                        </a:defRPr>
                      </a:lvl4pPr>
                      <a:lvl5pPr>
                        <a:spcBef>
                          <a:spcPct val="20000"/>
                        </a:spcBef>
                        <a:defRPr>
                          <a:solidFill>
                            <a:schemeClr val="tx1"/>
                          </a:solidFill>
                          <a:latin typeface="Arial" charset="0"/>
                          <a:cs typeface="Arial" charset="0"/>
                        </a:defRPr>
                      </a:lvl5pPr>
                      <a:lvl6pPr fontAlgn="base">
                        <a:spcBef>
                          <a:spcPct val="20000"/>
                        </a:spcBef>
                        <a:spcAft>
                          <a:spcPct val="0"/>
                        </a:spcAft>
                        <a:defRPr>
                          <a:solidFill>
                            <a:schemeClr val="tx1"/>
                          </a:solidFill>
                          <a:latin typeface="Arial" charset="0"/>
                          <a:cs typeface="Arial" charset="0"/>
                        </a:defRPr>
                      </a:lvl6pPr>
                      <a:lvl7pPr fontAlgn="base">
                        <a:spcBef>
                          <a:spcPct val="20000"/>
                        </a:spcBef>
                        <a:spcAft>
                          <a:spcPct val="0"/>
                        </a:spcAft>
                        <a:defRPr>
                          <a:solidFill>
                            <a:schemeClr val="tx1"/>
                          </a:solidFill>
                          <a:latin typeface="Arial" charset="0"/>
                          <a:cs typeface="Arial" charset="0"/>
                        </a:defRPr>
                      </a:lvl7pPr>
                      <a:lvl8pPr fontAlgn="base">
                        <a:spcBef>
                          <a:spcPct val="20000"/>
                        </a:spcBef>
                        <a:spcAft>
                          <a:spcPct val="0"/>
                        </a:spcAft>
                        <a:defRPr>
                          <a:solidFill>
                            <a:schemeClr val="tx1"/>
                          </a:solidFill>
                          <a:latin typeface="Arial" charset="0"/>
                          <a:cs typeface="Arial" charset="0"/>
                        </a:defRPr>
                      </a:lvl8pPr>
                      <a:lvl9pPr fontAlgn="base">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1600" b="0" i="0" u="none" strike="noStrike" cap="none" normalizeH="0" baseline="0">
                          <a:ln>
                            <a:noFill/>
                          </a:ln>
                          <a:solidFill>
                            <a:schemeClr val="tx1"/>
                          </a:solidFill>
                          <a:effectLst/>
                          <a:latin typeface="Arial" charset="0"/>
                          <a:cs typeface="Arial" charset="0"/>
                        </a:rPr>
                        <a:t> </a:t>
                      </a:r>
                    </a:p>
                  </a:txBody>
                  <a:tcPr anchor="b" horzOverflow="overflow">
                    <a:lnL>
                      <a:noFill/>
                    </a:lnL>
                    <a:lnR>
                      <a:noFill/>
                    </a:lnR>
                    <a:lnT>
                      <a:noFill/>
                    </a:lnT>
                    <a:lnB>
                      <a:noFill/>
                    </a:lnB>
                    <a:lnTlToBr>
                      <a:noFill/>
                    </a:lnTlToBr>
                    <a:lnBlToTr>
                      <a:noFill/>
                    </a:lnBlToTr>
                    <a:noFill/>
                  </a:tcPr>
                </a:tc>
                <a:tc>
                  <a:txBody>
                    <a:bodyPr/>
                    <a:lstStyle>
                      <a:lvl1pPr>
                        <a:spcBef>
                          <a:spcPct val="20000"/>
                        </a:spcBef>
                        <a:defRPr sz="2800">
                          <a:solidFill>
                            <a:schemeClr val="tx1"/>
                          </a:solidFill>
                          <a:latin typeface="Arial" charset="0"/>
                          <a:cs typeface="Arial" charset="0"/>
                        </a:defRPr>
                      </a:lvl1pPr>
                      <a:lvl2pPr>
                        <a:spcBef>
                          <a:spcPct val="20000"/>
                        </a:spcBef>
                        <a:defRPr sz="2400">
                          <a:solidFill>
                            <a:schemeClr val="tx1"/>
                          </a:solidFill>
                          <a:latin typeface="Arial" charset="0"/>
                          <a:cs typeface="Arial" charset="0"/>
                        </a:defRPr>
                      </a:lvl2pPr>
                      <a:lvl3pPr>
                        <a:spcBef>
                          <a:spcPct val="20000"/>
                        </a:spcBef>
                        <a:defRPr sz="2000">
                          <a:solidFill>
                            <a:schemeClr val="tx1"/>
                          </a:solidFill>
                          <a:latin typeface="Arial" charset="0"/>
                          <a:cs typeface="Arial" charset="0"/>
                        </a:defRPr>
                      </a:lvl3pPr>
                      <a:lvl4pPr>
                        <a:spcBef>
                          <a:spcPct val="20000"/>
                        </a:spcBef>
                        <a:defRPr>
                          <a:solidFill>
                            <a:schemeClr val="tx1"/>
                          </a:solidFill>
                          <a:latin typeface="Arial" charset="0"/>
                          <a:cs typeface="Arial" charset="0"/>
                        </a:defRPr>
                      </a:lvl4pPr>
                      <a:lvl5pPr>
                        <a:spcBef>
                          <a:spcPct val="20000"/>
                        </a:spcBef>
                        <a:defRPr>
                          <a:solidFill>
                            <a:schemeClr val="tx1"/>
                          </a:solidFill>
                          <a:latin typeface="Arial" charset="0"/>
                          <a:cs typeface="Arial" charset="0"/>
                        </a:defRPr>
                      </a:lvl5pPr>
                      <a:lvl6pPr fontAlgn="base">
                        <a:spcBef>
                          <a:spcPct val="20000"/>
                        </a:spcBef>
                        <a:spcAft>
                          <a:spcPct val="0"/>
                        </a:spcAft>
                        <a:defRPr>
                          <a:solidFill>
                            <a:schemeClr val="tx1"/>
                          </a:solidFill>
                          <a:latin typeface="Arial" charset="0"/>
                          <a:cs typeface="Arial" charset="0"/>
                        </a:defRPr>
                      </a:lvl6pPr>
                      <a:lvl7pPr fontAlgn="base">
                        <a:spcBef>
                          <a:spcPct val="20000"/>
                        </a:spcBef>
                        <a:spcAft>
                          <a:spcPct val="0"/>
                        </a:spcAft>
                        <a:defRPr>
                          <a:solidFill>
                            <a:schemeClr val="tx1"/>
                          </a:solidFill>
                          <a:latin typeface="Arial" charset="0"/>
                          <a:cs typeface="Arial" charset="0"/>
                        </a:defRPr>
                      </a:lvl7pPr>
                      <a:lvl8pPr fontAlgn="base">
                        <a:spcBef>
                          <a:spcPct val="20000"/>
                        </a:spcBef>
                        <a:spcAft>
                          <a:spcPct val="0"/>
                        </a:spcAft>
                        <a:defRPr>
                          <a:solidFill>
                            <a:schemeClr val="tx1"/>
                          </a:solidFill>
                          <a:latin typeface="Arial" charset="0"/>
                          <a:cs typeface="Arial" charset="0"/>
                        </a:defRPr>
                      </a:lvl8pPr>
                      <a:lvl9pPr fontAlgn="base">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1600" b="0" i="0" u="none" strike="noStrike" cap="none" normalizeH="0" baseline="0">
                          <a:ln>
                            <a:noFill/>
                          </a:ln>
                          <a:solidFill>
                            <a:schemeClr val="tx1"/>
                          </a:solidFill>
                          <a:effectLst/>
                          <a:latin typeface="Arial" charset="0"/>
                          <a:cs typeface="Arial" charset="0"/>
                        </a:rPr>
                        <a:t>20</a:t>
                      </a:r>
                    </a:p>
                  </a:txBody>
                  <a:tcPr anchor="b" horzOverflow="overflow">
                    <a:lnL>
                      <a:noFill/>
                    </a:lnL>
                    <a:lnR>
                      <a:noFill/>
                    </a:lnR>
                    <a:lnT>
                      <a:noFill/>
                    </a:lnT>
                    <a:lnB>
                      <a:noFill/>
                    </a:lnB>
                    <a:lnTlToBr>
                      <a:noFill/>
                    </a:lnTlToBr>
                    <a:lnBlToTr>
                      <a:noFill/>
                    </a:lnBlToTr>
                    <a:noFill/>
                  </a:tcPr>
                </a:tc>
                <a:tc>
                  <a:txBody>
                    <a:bodyPr/>
                    <a:lstStyle>
                      <a:lvl1pPr>
                        <a:spcBef>
                          <a:spcPct val="20000"/>
                        </a:spcBef>
                        <a:defRPr sz="2800">
                          <a:solidFill>
                            <a:schemeClr val="tx1"/>
                          </a:solidFill>
                          <a:latin typeface="Arial" charset="0"/>
                          <a:cs typeface="Arial" charset="0"/>
                        </a:defRPr>
                      </a:lvl1pPr>
                      <a:lvl2pPr>
                        <a:spcBef>
                          <a:spcPct val="20000"/>
                        </a:spcBef>
                        <a:defRPr sz="2400">
                          <a:solidFill>
                            <a:schemeClr val="tx1"/>
                          </a:solidFill>
                          <a:latin typeface="Arial" charset="0"/>
                          <a:cs typeface="Arial" charset="0"/>
                        </a:defRPr>
                      </a:lvl2pPr>
                      <a:lvl3pPr>
                        <a:spcBef>
                          <a:spcPct val="20000"/>
                        </a:spcBef>
                        <a:defRPr sz="2000">
                          <a:solidFill>
                            <a:schemeClr val="tx1"/>
                          </a:solidFill>
                          <a:latin typeface="Arial" charset="0"/>
                          <a:cs typeface="Arial" charset="0"/>
                        </a:defRPr>
                      </a:lvl3pPr>
                      <a:lvl4pPr>
                        <a:spcBef>
                          <a:spcPct val="20000"/>
                        </a:spcBef>
                        <a:defRPr>
                          <a:solidFill>
                            <a:schemeClr val="tx1"/>
                          </a:solidFill>
                          <a:latin typeface="Arial" charset="0"/>
                          <a:cs typeface="Arial" charset="0"/>
                        </a:defRPr>
                      </a:lvl4pPr>
                      <a:lvl5pPr>
                        <a:spcBef>
                          <a:spcPct val="20000"/>
                        </a:spcBef>
                        <a:defRPr>
                          <a:solidFill>
                            <a:schemeClr val="tx1"/>
                          </a:solidFill>
                          <a:latin typeface="Arial" charset="0"/>
                          <a:cs typeface="Arial" charset="0"/>
                        </a:defRPr>
                      </a:lvl5pPr>
                      <a:lvl6pPr fontAlgn="base">
                        <a:spcBef>
                          <a:spcPct val="20000"/>
                        </a:spcBef>
                        <a:spcAft>
                          <a:spcPct val="0"/>
                        </a:spcAft>
                        <a:defRPr>
                          <a:solidFill>
                            <a:schemeClr val="tx1"/>
                          </a:solidFill>
                          <a:latin typeface="Arial" charset="0"/>
                          <a:cs typeface="Arial" charset="0"/>
                        </a:defRPr>
                      </a:lvl6pPr>
                      <a:lvl7pPr fontAlgn="base">
                        <a:spcBef>
                          <a:spcPct val="20000"/>
                        </a:spcBef>
                        <a:spcAft>
                          <a:spcPct val="0"/>
                        </a:spcAft>
                        <a:defRPr>
                          <a:solidFill>
                            <a:schemeClr val="tx1"/>
                          </a:solidFill>
                          <a:latin typeface="Arial" charset="0"/>
                          <a:cs typeface="Arial" charset="0"/>
                        </a:defRPr>
                      </a:lvl7pPr>
                      <a:lvl8pPr fontAlgn="base">
                        <a:spcBef>
                          <a:spcPct val="20000"/>
                        </a:spcBef>
                        <a:spcAft>
                          <a:spcPct val="0"/>
                        </a:spcAft>
                        <a:defRPr>
                          <a:solidFill>
                            <a:schemeClr val="tx1"/>
                          </a:solidFill>
                          <a:latin typeface="Arial" charset="0"/>
                          <a:cs typeface="Arial" charset="0"/>
                        </a:defRPr>
                      </a:lvl8pPr>
                      <a:lvl9pPr fontAlgn="base">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1600" b="0" i="0" u="none" strike="noStrike" cap="none" normalizeH="0" baseline="0">
                          <a:ln>
                            <a:noFill/>
                          </a:ln>
                          <a:solidFill>
                            <a:schemeClr val="tx1"/>
                          </a:solidFill>
                          <a:effectLst/>
                          <a:latin typeface="Arial" charset="0"/>
                          <a:cs typeface="Arial" charset="0"/>
                        </a:rPr>
                        <a:t> </a:t>
                      </a:r>
                    </a:p>
                  </a:txBody>
                  <a:tcPr anchor="b" horzOverflow="overflow">
                    <a:lnL>
                      <a:noFill/>
                    </a:lnL>
                    <a:lnR>
                      <a:noFill/>
                    </a:lnR>
                    <a:lnT>
                      <a:noFill/>
                    </a:lnT>
                    <a:lnB>
                      <a:noFill/>
                    </a:lnB>
                    <a:lnTlToBr>
                      <a:noFill/>
                    </a:lnTlToBr>
                    <a:lnBlToTr>
                      <a:noFill/>
                    </a:lnBlToTr>
                    <a:noFill/>
                  </a:tcPr>
                </a:tc>
                <a:tc>
                  <a:txBody>
                    <a:bodyPr/>
                    <a:lstStyle>
                      <a:lvl1pPr>
                        <a:spcBef>
                          <a:spcPct val="20000"/>
                        </a:spcBef>
                        <a:defRPr sz="2800">
                          <a:solidFill>
                            <a:schemeClr val="tx1"/>
                          </a:solidFill>
                          <a:latin typeface="Arial" charset="0"/>
                          <a:cs typeface="Arial" charset="0"/>
                        </a:defRPr>
                      </a:lvl1pPr>
                      <a:lvl2pPr>
                        <a:spcBef>
                          <a:spcPct val="20000"/>
                        </a:spcBef>
                        <a:defRPr sz="2400">
                          <a:solidFill>
                            <a:schemeClr val="tx1"/>
                          </a:solidFill>
                          <a:latin typeface="Arial" charset="0"/>
                          <a:cs typeface="Arial" charset="0"/>
                        </a:defRPr>
                      </a:lvl2pPr>
                      <a:lvl3pPr>
                        <a:spcBef>
                          <a:spcPct val="20000"/>
                        </a:spcBef>
                        <a:defRPr sz="2000">
                          <a:solidFill>
                            <a:schemeClr val="tx1"/>
                          </a:solidFill>
                          <a:latin typeface="Arial" charset="0"/>
                          <a:cs typeface="Arial" charset="0"/>
                        </a:defRPr>
                      </a:lvl3pPr>
                      <a:lvl4pPr>
                        <a:spcBef>
                          <a:spcPct val="20000"/>
                        </a:spcBef>
                        <a:defRPr>
                          <a:solidFill>
                            <a:schemeClr val="tx1"/>
                          </a:solidFill>
                          <a:latin typeface="Arial" charset="0"/>
                          <a:cs typeface="Arial" charset="0"/>
                        </a:defRPr>
                      </a:lvl4pPr>
                      <a:lvl5pPr>
                        <a:spcBef>
                          <a:spcPct val="20000"/>
                        </a:spcBef>
                        <a:defRPr>
                          <a:solidFill>
                            <a:schemeClr val="tx1"/>
                          </a:solidFill>
                          <a:latin typeface="Arial" charset="0"/>
                          <a:cs typeface="Arial" charset="0"/>
                        </a:defRPr>
                      </a:lvl5pPr>
                      <a:lvl6pPr fontAlgn="base">
                        <a:spcBef>
                          <a:spcPct val="20000"/>
                        </a:spcBef>
                        <a:spcAft>
                          <a:spcPct val="0"/>
                        </a:spcAft>
                        <a:defRPr>
                          <a:solidFill>
                            <a:schemeClr val="tx1"/>
                          </a:solidFill>
                          <a:latin typeface="Arial" charset="0"/>
                          <a:cs typeface="Arial" charset="0"/>
                        </a:defRPr>
                      </a:lvl6pPr>
                      <a:lvl7pPr fontAlgn="base">
                        <a:spcBef>
                          <a:spcPct val="20000"/>
                        </a:spcBef>
                        <a:spcAft>
                          <a:spcPct val="0"/>
                        </a:spcAft>
                        <a:defRPr>
                          <a:solidFill>
                            <a:schemeClr val="tx1"/>
                          </a:solidFill>
                          <a:latin typeface="Arial" charset="0"/>
                          <a:cs typeface="Arial" charset="0"/>
                        </a:defRPr>
                      </a:lvl7pPr>
                      <a:lvl8pPr fontAlgn="base">
                        <a:spcBef>
                          <a:spcPct val="20000"/>
                        </a:spcBef>
                        <a:spcAft>
                          <a:spcPct val="0"/>
                        </a:spcAft>
                        <a:defRPr>
                          <a:solidFill>
                            <a:schemeClr val="tx1"/>
                          </a:solidFill>
                          <a:latin typeface="Arial" charset="0"/>
                          <a:cs typeface="Arial" charset="0"/>
                        </a:defRPr>
                      </a:lvl8pPr>
                      <a:lvl9pPr fontAlgn="base">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1600" b="0" i="0" u="none" strike="noStrike" cap="none" normalizeH="0" baseline="0">
                          <a:ln>
                            <a:noFill/>
                          </a:ln>
                          <a:solidFill>
                            <a:schemeClr val="tx1"/>
                          </a:solidFill>
                          <a:effectLst/>
                          <a:latin typeface="Arial" charset="0"/>
                          <a:cs typeface="Arial" charset="0"/>
                        </a:rPr>
                        <a:t>No</a:t>
                      </a:r>
                    </a:p>
                  </a:txBody>
                  <a:tcPr anchor="b" horzOverflow="overflow">
                    <a:lnL>
                      <a:noFill/>
                    </a:lnL>
                    <a:lnR>
                      <a:noFill/>
                    </a:lnR>
                    <a:lnT>
                      <a:noFill/>
                    </a:lnT>
                    <a:lnB>
                      <a:noFill/>
                    </a:lnB>
                    <a:lnTlToBr>
                      <a:noFill/>
                    </a:lnTlToBr>
                    <a:lnBlToTr>
                      <a:noFill/>
                    </a:lnBlToTr>
                    <a:noFill/>
                  </a:tcPr>
                </a:tc>
                <a:tc>
                  <a:txBody>
                    <a:bodyPr/>
                    <a:lstStyle>
                      <a:lvl1pPr>
                        <a:spcBef>
                          <a:spcPct val="20000"/>
                        </a:spcBef>
                        <a:defRPr sz="2800">
                          <a:solidFill>
                            <a:schemeClr val="tx1"/>
                          </a:solidFill>
                          <a:latin typeface="Arial" charset="0"/>
                          <a:cs typeface="Arial" charset="0"/>
                        </a:defRPr>
                      </a:lvl1pPr>
                      <a:lvl2pPr>
                        <a:spcBef>
                          <a:spcPct val="20000"/>
                        </a:spcBef>
                        <a:defRPr sz="2400">
                          <a:solidFill>
                            <a:schemeClr val="tx1"/>
                          </a:solidFill>
                          <a:latin typeface="Arial" charset="0"/>
                          <a:cs typeface="Arial" charset="0"/>
                        </a:defRPr>
                      </a:lvl2pPr>
                      <a:lvl3pPr>
                        <a:spcBef>
                          <a:spcPct val="20000"/>
                        </a:spcBef>
                        <a:defRPr sz="2000">
                          <a:solidFill>
                            <a:schemeClr val="tx1"/>
                          </a:solidFill>
                          <a:latin typeface="Arial" charset="0"/>
                          <a:cs typeface="Arial" charset="0"/>
                        </a:defRPr>
                      </a:lvl3pPr>
                      <a:lvl4pPr>
                        <a:spcBef>
                          <a:spcPct val="20000"/>
                        </a:spcBef>
                        <a:defRPr>
                          <a:solidFill>
                            <a:schemeClr val="tx1"/>
                          </a:solidFill>
                          <a:latin typeface="Arial" charset="0"/>
                          <a:cs typeface="Arial" charset="0"/>
                        </a:defRPr>
                      </a:lvl4pPr>
                      <a:lvl5pPr>
                        <a:spcBef>
                          <a:spcPct val="20000"/>
                        </a:spcBef>
                        <a:defRPr>
                          <a:solidFill>
                            <a:schemeClr val="tx1"/>
                          </a:solidFill>
                          <a:latin typeface="Arial" charset="0"/>
                          <a:cs typeface="Arial" charset="0"/>
                        </a:defRPr>
                      </a:lvl5pPr>
                      <a:lvl6pPr fontAlgn="base">
                        <a:spcBef>
                          <a:spcPct val="20000"/>
                        </a:spcBef>
                        <a:spcAft>
                          <a:spcPct val="0"/>
                        </a:spcAft>
                        <a:defRPr>
                          <a:solidFill>
                            <a:schemeClr val="tx1"/>
                          </a:solidFill>
                          <a:latin typeface="Arial" charset="0"/>
                          <a:cs typeface="Arial" charset="0"/>
                        </a:defRPr>
                      </a:lvl6pPr>
                      <a:lvl7pPr fontAlgn="base">
                        <a:spcBef>
                          <a:spcPct val="20000"/>
                        </a:spcBef>
                        <a:spcAft>
                          <a:spcPct val="0"/>
                        </a:spcAft>
                        <a:defRPr>
                          <a:solidFill>
                            <a:schemeClr val="tx1"/>
                          </a:solidFill>
                          <a:latin typeface="Arial" charset="0"/>
                          <a:cs typeface="Arial" charset="0"/>
                        </a:defRPr>
                      </a:lvl7pPr>
                      <a:lvl8pPr fontAlgn="base">
                        <a:spcBef>
                          <a:spcPct val="20000"/>
                        </a:spcBef>
                        <a:spcAft>
                          <a:spcPct val="0"/>
                        </a:spcAft>
                        <a:defRPr>
                          <a:solidFill>
                            <a:schemeClr val="tx1"/>
                          </a:solidFill>
                          <a:latin typeface="Arial" charset="0"/>
                          <a:cs typeface="Arial" charset="0"/>
                        </a:defRPr>
                      </a:lvl8pPr>
                      <a:lvl9pPr fontAlgn="base">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1600" b="0" i="0" u="none" strike="noStrike" cap="none" normalizeH="0" baseline="0">
                          <a:ln>
                            <a:noFill/>
                          </a:ln>
                          <a:solidFill>
                            <a:schemeClr val="tx1"/>
                          </a:solidFill>
                          <a:effectLst/>
                          <a:latin typeface="Arial" charset="0"/>
                          <a:cs typeface="Arial" charset="0"/>
                        </a:rPr>
                        <a:t> </a:t>
                      </a:r>
                    </a:p>
                  </a:txBody>
                  <a:tcPr anchor="ctr" horzOverflow="overflow">
                    <a:lnL>
                      <a:noFill/>
                    </a:lnL>
                    <a:lnR cap="flat">
                      <a:noFill/>
                    </a:lnR>
                    <a:lnT>
                      <a:noFill/>
                    </a:lnT>
                    <a:lnB>
                      <a:noFill/>
                    </a:lnB>
                    <a:lnTlToBr>
                      <a:noFill/>
                    </a:lnTlToBr>
                    <a:lnBlToTr>
                      <a:noFill/>
                    </a:lnBlToTr>
                    <a:noFill/>
                  </a:tcPr>
                </a:tc>
                <a:extLst>
                  <a:ext uri="{0D108BD9-81ED-4DB2-BD59-A6C34878D82A}">
                    <a16:rowId xmlns:a16="http://schemas.microsoft.com/office/drawing/2014/main" val="10001"/>
                  </a:ext>
                </a:extLst>
              </a:tr>
              <a:tr h="341313">
                <a:tc>
                  <a:txBody>
                    <a:bodyPr/>
                    <a:lstStyle>
                      <a:lvl1pPr>
                        <a:spcBef>
                          <a:spcPct val="20000"/>
                        </a:spcBef>
                        <a:defRPr sz="2800">
                          <a:solidFill>
                            <a:schemeClr val="tx1"/>
                          </a:solidFill>
                          <a:latin typeface="Arial" charset="0"/>
                          <a:cs typeface="Arial" charset="0"/>
                        </a:defRPr>
                      </a:lvl1pPr>
                      <a:lvl2pPr>
                        <a:spcBef>
                          <a:spcPct val="20000"/>
                        </a:spcBef>
                        <a:defRPr sz="2400">
                          <a:solidFill>
                            <a:schemeClr val="tx1"/>
                          </a:solidFill>
                          <a:latin typeface="Arial" charset="0"/>
                          <a:cs typeface="Arial" charset="0"/>
                        </a:defRPr>
                      </a:lvl2pPr>
                      <a:lvl3pPr>
                        <a:spcBef>
                          <a:spcPct val="20000"/>
                        </a:spcBef>
                        <a:defRPr sz="2000">
                          <a:solidFill>
                            <a:schemeClr val="tx1"/>
                          </a:solidFill>
                          <a:latin typeface="Arial" charset="0"/>
                          <a:cs typeface="Arial" charset="0"/>
                        </a:defRPr>
                      </a:lvl3pPr>
                      <a:lvl4pPr>
                        <a:spcBef>
                          <a:spcPct val="20000"/>
                        </a:spcBef>
                        <a:defRPr>
                          <a:solidFill>
                            <a:schemeClr val="tx1"/>
                          </a:solidFill>
                          <a:latin typeface="Arial" charset="0"/>
                          <a:cs typeface="Arial" charset="0"/>
                        </a:defRPr>
                      </a:lvl4pPr>
                      <a:lvl5pPr>
                        <a:spcBef>
                          <a:spcPct val="20000"/>
                        </a:spcBef>
                        <a:defRPr>
                          <a:solidFill>
                            <a:schemeClr val="tx1"/>
                          </a:solidFill>
                          <a:latin typeface="Arial" charset="0"/>
                          <a:cs typeface="Arial" charset="0"/>
                        </a:defRPr>
                      </a:lvl5pPr>
                      <a:lvl6pPr fontAlgn="base">
                        <a:spcBef>
                          <a:spcPct val="20000"/>
                        </a:spcBef>
                        <a:spcAft>
                          <a:spcPct val="0"/>
                        </a:spcAft>
                        <a:defRPr>
                          <a:solidFill>
                            <a:schemeClr val="tx1"/>
                          </a:solidFill>
                          <a:latin typeface="Arial" charset="0"/>
                          <a:cs typeface="Arial" charset="0"/>
                        </a:defRPr>
                      </a:lvl6pPr>
                      <a:lvl7pPr fontAlgn="base">
                        <a:spcBef>
                          <a:spcPct val="20000"/>
                        </a:spcBef>
                        <a:spcAft>
                          <a:spcPct val="0"/>
                        </a:spcAft>
                        <a:defRPr>
                          <a:solidFill>
                            <a:schemeClr val="tx1"/>
                          </a:solidFill>
                          <a:latin typeface="Arial" charset="0"/>
                          <a:cs typeface="Arial" charset="0"/>
                        </a:defRPr>
                      </a:lvl7pPr>
                      <a:lvl8pPr fontAlgn="base">
                        <a:spcBef>
                          <a:spcPct val="20000"/>
                        </a:spcBef>
                        <a:spcAft>
                          <a:spcPct val="0"/>
                        </a:spcAft>
                        <a:defRPr>
                          <a:solidFill>
                            <a:schemeClr val="tx1"/>
                          </a:solidFill>
                          <a:latin typeface="Arial" charset="0"/>
                          <a:cs typeface="Arial" charset="0"/>
                        </a:defRPr>
                      </a:lvl8pPr>
                      <a:lvl9pPr fontAlgn="base">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1600" b="0" i="0" u="none" strike="noStrike" cap="none" normalizeH="0" baseline="0">
                          <a:ln>
                            <a:noFill/>
                          </a:ln>
                          <a:solidFill>
                            <a:schemeClr val="tx1"/>
                          </a:solidFill>
                          <a:effectLst/>
                          <a:latin typeface="Arial" charset="0"/>
                          <a:cs typeface="Arial" charset="0"/>
                        </a:rPr>
                        <a:t> </a:t>
                      </a:r>
                    </a:p>
                  </a:txBody>
                  <a:tcPr anchor="b" horzOverflow="overflow">
                    <a:lnL cap="flat">
                      <a:noFill/>
                    </a:lnL>
                    <a:lnR>
                      <a:noFill/>
                    </a:lnR>
                    <a:lnT>
                      <a:noFill/>
                    </a:lnT>
                    <a:lnB>
                      <a:noFill/>
                    </a:lnB>
                    <a:lnTlToBr>
                      <a:noFill/>
                    </a:lnTlToBr>
                    <a:lnBlToTr>
                      <a:noFill/>
                    </a:lnBlToTr>
                    <a:noFill/>
                  </a:tcPr>
                </a:tc>
                <a:tc>
                  <a:txBody>
                    <a:bodyPr/>
                    <a:lstStyle>
                      <a:lvl1pPr>
                        <a:spcBef>
                          <a:spcPct val="20000"/>
                        </a:spcBef>
                        <a:defRPr sz="2800">
                          <a:solidFill>
                            <a:schemeClr val="tx1"/>
                          </a:solidFill>
                          <a:latin typeface="Arial" charset="0"/>
                          <a:cs typeface="Arial" charset="0"/>
                        </a:defRPr>
                      </a:lvl1pPr>
                      <a:lvl2pPr>
                        <a:spcBef>
                          <a:spcPct val="20000"/>
                        </a:spcBef>
                        <a:defRPr sz="2400">
                          <a:solidFill>
                            <a:schemeClr val="tx1"/>
                          </a:solidFill>
                          <a:latin typeface="Arial" charset="0"/>
                          <a:cs typeface="Arial" charset="0"/>
                        </a:defRPr>
                      </a:lvl2pPr>
                      <a:lvl3pPr>
                        <a:spcBef>
                          <a:spcPct val="20000"/>
                        </a:spcBef>
                        <a:defRPr sz="2000">
                          <a:solidFill>
                            <a:schemeClr val="tx1"/>
                          </a:solidFill>
                          <a:latin typeface="Arial" charset="0"/>
                          <a:cs typeface="Arial" charset="0"/>
                        </a:defRPr>
                      </a:lvl3pPr>
                      <a:lvl4pPr>
                        <a:spcBef>
                          <a:spcPct val="20000"/>
                        </a:spcBef>
                        <a:defRPr>
                          <a:solidFill>
                            <a:schemeClr val="tx1"/>
                          </a:solidFill>
                          <a:latin typeface="Arial" charset="0"/>
                          <a:cs typeface="Arial" charset="0"/>
                        </a:defRPr>
                      </a:lvl4pPr>
                      <a:lvl5pPr>
                        <a:spcBef>
                          <a:spcPct val="20000"/>
                        </a:spcBef>
                        <a:defRPr>
                          <a:solidFill>
                            <a:schemeClr val="tx1"/>
                          </a:solidFill>
                          <a:latin typeface="Arial" charset="0"/>
                          <a:cs typeface="Arial" charset="0"/>
                        </a:defRPr>
                      </a:lvl5pPr>
                      <a:lvl6pPr fontAlgn="base">
                        <a:spcBef>
                          <a:spcPct val="20000"/>
                        </a:spcBef>
                        <a:spcAft>
                          <a:spcPct val="0"/>
                        </a:spcAft>
                        <a:defRPr>
                          <a:solidFill>
                            <a:schemeClr val="tx1"/>
                          </a:solidFill>
                          <a:latin typeface="Arial" charset="0"/>
                          <a:cs typeface="Arial" charset="0"/>
                        </a:defRPr>
                      </a:lvl6pPr>
                      <a:lvl7pPr fontAlgn="base">
                        <a:spcBef>
                          <a:spcPct val="20000"/>
                        </a:spcBef>
                        <a:spcAft>
                          <a:spcPct val="0"/>
                        </a:spcAft>
                        <a:defRPr>
                          <a:solidFill>
                            <a:schemeClr val="tx1"/>
                          </a:solidFill>
                          <a:latin typeface="Arial" charset="0"/>
                          <a:cs typeface="Arial" charset="0"/>
                        </a:defRPr>
                      </a:lvl7pPr>
                      <a:lvl8pPr fontAlgn="base">
                        <a:spcBef>
                          <a:spcPct val="20000"/>
                        </a:spcBef>
                        <a:spcAft>
                          <a:spcPct val="0"/>
                        </a:spcAft>
                        <a:defRPr>
                          <a:solidFill>
                            <a:schemeClr val="tx1"/>
                          </a:solidFill>
                          <a:latin typeface="Arial" charset="0"/>
                          <a:cs typeface="Arial" charset="0"/>
                        </a:defRPr>
                      </a:lvl8pPr>
                      <a:lvl9pPr fontAlgn="base">
                        <a:spcBef>
                          <a:spcPct val="20000"/>
                        </a:spcBef>
                        <a:spcAft>
                          <a:spcPct val="0"/>
                        </a:spcAft>
                        <a:defRPr>
                          <a:solidFill>
                            <a:schemeClr val="tx1"/>
                          </a:solidFill>
                          <a:latin typeface="Arial" charset="0"/>
                          <a:cs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altLang="en-US" sz="1600" b="0" i="0" u="none" strike="noStrike" cap="none" normalizeH="0" baseline="0">
                          <a:ln>
                            <a:noFill/>
                          </a:ln>
                          <a:solidFill>
                            <a:schemeClr val="tx1"/>
                          </a:solidFill>
                          <a:effectLst/>
                          <a:latin typeface="Arial" charset="0"/>
                          <a:cs typeface="Arial" charset="0"/>
                        </a:rPr>
                        <a:t> </a:t>
                      </a:r>
                    </a:p>
                  </a:txBody>
                  <a:tcPr anchor="b" horzOverflow="overflow">
                    <a:lnL>
                      <a:noFill/>
                    </a:lnL>
                    <a:lnR>
                      <a:noFill/>
                    </a:lnR>
                    <a:lnT>
                      <a:noFill/>
                    </a:lnT>
                    <a:lnB>
                      <a:noFill/>
                    </a:lnB>
                    <a:lnTlToBr>
                      <a:noFill/>
                    </a:lnTlToBr>
                    <a:lnBlToTr>
                      <a:noFill/>
                    </a:lnBlToTr>
                    <a:noFill/>
                  </a:tcPr>
                </a:tc>
                <a:tc>
                  <a:txBody>
                    <a:bodyPr/>
                    <a:lstStyle>
                      <a:lvl1pPr>
                        <a:spcBef>
                          <a:spcPct val="20000"/>
                        </a:spcBef>
                        <a:defRPr sz="2800">
                          <a:solidFill>
                            <a:schemeClr val="tx1"/>
                          </a:solidFill>
                          <a:latin typeface="Arial" charset="0"/>
                          <a:cs typeface="Arial" charset="0"/>
                        </a:defRPr>
                      </a:lvl1pPr>
                      <a:lvl2pPr>
                        <a:spcBef>
                          <a:spcPct val="20000"/>
                        </a:spcBef>
                        <a:defRPr sz="2400">
                          <a:solidFill>
                            <a:schemeClr val="tx1"/>
                          </a:solidFill>
                          <a:latin typeface="Arial" charset="0"/>
                          <a:cs typeface="Arial" charset="0"/>
                        </a:defRPr>
                      </a:lvl2pPr>
                      <a:lvl3pPr>
                        <a:spcBef>
                          <a:spcPct val="20000"/>
                        </a:spcBef>
                        <a:defRPr sz="2000">
                          <a:solidFill>
                            <a:schemeClr val="tx1"/>
                          </a:solidFill>
                          <a:latin typeface="Arial" charset="0"/>
                          <a:cs typeface="Arial" charset="0"/>
                        </a:defRPr>
                      </a:lvl3pPr>
                      <a:lvl4pPr>
                        <a:spcBef>
                          <a:spcPct val="20000"/>
                        </a:spcBef>
                        <a:defRPr>
                          <a:solidFill>
                            <a:schemeClr val="tx1"/>
                          </a:solidFill>
                          <a:latin typeface="Arial" charset="0"/>
                          <a:cs typeface="Arial" charset="0"/>
                        </a:defRPr>
                      </a:lvl4pPr>
                      <a:lvl5pPr>
                        <a:spcBef>
                          <a:spcPct val="20000"/>
                        </a:spcBef>
                        <a:defRPr>
                          <a:solidFill>
                            <a:schemeClr val="tx1"/>
                          </a:solidFill>
                          <a:latin typeface="Arial" charset="0"/>
                          <a:cs typeface="Arial" charset="0"/>
                        </a:defRPr>
                      </a:lvl5pPr>
                      <a:lvl6pPr fontAlgn="base">
                        <a:spcBef>
                          <a:spcPct val="20000"/>
                        </a:spcBef>
                        <a:spcAft>
                          <a:spcPct val="0"/>
                        </a:spcAft>
                        <a:defRPr>
                          <a:solidFill>
                            <a:schemeClr val="tx1"/>
                          </a:solidFill>
                          <a:latin typeface="Arial" charset="0"/>
                          <a:cs typeface="Arial" charset="0"/>
                        </a:defRPr>
                      </a:lvl6pPr>
                      <a:lvl7pPr fontAlgn="base">
                        <a:spcBef>
                          <a:spcPct val="20000"/>
                        </a:spcBef>
                        <a:spcAft>
                          <a:spcPct val="0"/>
                        </a:spcAft>
                        <a:defRPr>
                          <a:solidFill>
                            <a:schemeClr val="tx1"/>
                          </a:solidFill>
                          <a:latin typeface="Arial" charset="0"/>
                          <a:cs typeface="Arial" charset="0"/>
                        </a:defRPr>
                      </a:lvl7pPr>
                      <a:lvl8pPr fontAlgn="base">
                        <a:spcBef>
                          <a:spcPct val="20000"/>
                        </a:spcBef>
                        <a:spcAft>
                          <a:spcPct val="0"/>
                        </a:spcAft>
                        <a:defRPr>
                          <a:solidFill>
                            <a:schemeClr val="tx1"/>
                          </a:solidFill>
                          <a:latin typeface="Arial" charset="0"/>
                          <a:cs typeface="Arial" charset="0"/>
                        </a:defRPr>
                      </a:lvl8pPr>
                      <a:lvl9pPr fontAlgn="base">
                        <a:spcBef>
                          <a:spcPct val="20000"/>
                        </a:spcBef>
                        <a:spcAft>
                          <a:spcPct val="0"/>
                        </a:spcAft>
                        <a:defRPr>
                          <a:solidFill>
                            <a:schemeClr val="tx1"/>
                          </a:solidFill>
                          <a:latin typeface="Arial" charset="0"/>
                          <a:cs typeface="Arial" charset="0"/>
                        </a:defRPr>
                      </a:lvl9pPr>
                    </a:lstStyle>
                    <a:p>
                      <a:pPr marL="0" marR="0" lvl="0" indent="0" algn="r" defTabSz="914400" rtl="0" eaLnBrk="1" fontAlgn="base" latinLnBrk="0" hangingPunct="1">
                        <a:lnSpc>
                          <a:spcPct val="100000"/>
                        </a:lnSpc>
                        <a:spcBef>
                          <a:spcPct val="0"/>
                        </a:spcBef>
                        <a:spcAft>
                          <a:spcPct val="0"/>
                        </a:spcAft>
                        <a:buClrTx/>
                        <a:buSzTx/>
                        <a:buFontTx/>
                        <a:buNone/>
                        <a:tabLst/>
                      </a:pPr>
                      <a:r>
                        <a:rPr kumimoji="0" lang="en-GB" altLang="en-US" sz="1600" b="0" i="0" u="none" strike="noStrike" cap="none" normalizeH="0" baseline="0">
                          <a:ln>
                            <a:noFill/>
                          </a:ln>
                          <a:solidFill>
                            <a:schemeClr val="tx1"/>
                          </a:solidFill>
                          <a:effectLst/>
                          <a:latin typeface="Arial" charset="0"/>
                          <a:cs typeface="Arial" charset="0"/>
                        </a:rPr>
                        <a:t>Herbert Lewis</a:t>
                      </a:r>
                    </a:p>
                  </a:txBody>
                  <a:tcPr anchor="b" horzOverflow="overflow">
                    <a:lnL>
                      <a:noFill/>
                    </a:lnL>
                    <a:lnR>
                      <a:noFill/>
                    </a:lnR>
                    <a:lnT>
                      <a:noFill/>
                    </a:lnT>
                    <a:lnB>
                      <a:noFill/>
                    </a:lnB>
                    <a:lnTlToBr>
                      <a:noFill/>
                    </a:lnTlToBr>
                    <a:lnBlToTr>
                      <a:noFill/>
                    </a:lnBlToTr>
                    <a:noFill/>
                  </a:tcPr>
                </a:tc>
                <a:tc>
                  <a:txBody>
                    <a:bodyPr/>
                    <a:lstStyle>
                      <a:lvl1pPr>
                        <a:spcBef>
                          <a:spcPct val="20000"/>
                        </a:spcBef>
                        <a:defRPr sz="2800">
                          <a:solidFill>
                            <a:schemeClr val="tx1"/>
                          </a:solidFill>
                          <a:latin typeface="Arial" charset="0"/>
                          <a:cs typeface="Arial" charset="0"/>
                        </a:defRPr>
                      </a:lvl1pPr>
                      <a:lvl2pPr>
                        <a:spcBef>
                          <a:spcPct val="20000"/>
                        </a:spcBef>
                        <a:defRPr sz="2400">
                          <a:solidFill>
                            <a:schemeClr val="tx1"/>
                          </a:solidFill>
                          <a:latin typeface="Arial" charset="0"/>
                          <a:cs typeface="Arial" charset="0"/>
                        </a:defRPr>
                      </a:lvl2pPr>
                      <a:lvl3pPr>
                        <a:spcBef>
                          <a:spcPct val="20000"/>
                        </a:spcBef>
                        <a:defRPr sz="2000">
                          <a:solidFill>
                            <a:schemeClr val="tx1"/>
                          </a:solidFill>
                          <a:latin typeface="Arial" charset="0"/>
                          <a:cs typeface="Arial" charset="0"/>
                        </a:defRPr>
                      </a:lvl3pPr>
                      <a:lvl4pPr>
                        <a:spcBef>
                          <a:spcPct val="20000"/>
                        </a:spcBef>
                        <a:defRPr>
                          <a:solidFill>
                            <a:schemeClr val="tx1"/>
                          </a:solidFill>
                          <a:latin typeface="Arial" charset="0"/>
                          <a:cs typeface="Arial" charset="0"/>
                        </a:defRPr>
                      </a:lvl4pPr>
                      <a:lvl5pPr>
                        <a:spcBef>
                          <a:spcPct val="20000"/>
                        </a:spcBef>
                        <a:defRPr>
                          <a:solidFill>
                            <a:schemeClr val="tx1"/>
                          </a:solidFill>
                          <a:latin typeface="Arial" charset="0"/>
                          <a:cs typeface="Arial" charset="0"/>
                        </a:defRPr>
                      </a:lvl5pPr>
                      <a:lvl6pPr fontAlgn="base">
                        <a:spcBef>
                          <a:spcPct val="20000"/>
                        </a:spcBef>
                        <a:spcAft>
                          <a:spcPct val="0"/>
                        </a:spcAft>
                        <a:defRPr>
                          <a:solidFill>
                            <a:schemeClr val="tx1"/>
                          </a:solidFill>
                          <a:latin typeface="Arial" charset="0"/>
                          <a:cs typeface="Arial" charset="0"/>
                        </a:defRPr>
                      </a:lvl6pPr>
                      <a:lvl7pPr fontAlgn="base">
                        <a:spcBef>
                          <a:spcPct val="20000"/>
                        </a:spcBef>
                        <a:spcAft>
                          <a:spcPct val="0"/>
                        </a:spcAft>
                        <a:defRPr>
                          <a:solidFill>
                            <a:schemeClr val="tx1"/>
                          </a:solidFill>
                          <a:latin typeface="Arial" charset="0"/>
                          <a:cs typeface="Arial" charset="0"/>
                        </a:defRPr>
                      </a:lvl7pPr>
                      <a:lvl8pPr fontAlgn="base">
                        <a:spcBef>
                          <a:spcPct val="20000"/>
                        </a:spcBef>
                        <a:spcAft>
                          <a:spcPct val="0"/>
                        </a:spcAft>
                        <a:defRPr>
                          <a:solidFill>
                            <a:schemeClr val="tx1"/>
                          </a:solidFill>
                          <a:latin typeface="Arial" charset="0"/>
                          <a:cs typeface="Arial" charset="0"/>
                        </a:defRPr>
                      </a:lvl8pPr>
                      <a:lvl9pPr fontAlgn="base">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1600" b="0" i="0" u="none" strike="noStrike" cap="none" normalizeH="0" baseline="0">
                          <a:ln>
                            <a:noFill/>
                          </a:ln>
                          <a:solidFill>
                            <a:schemeClr val="tx1"/>
                          </a:solidFill>
                          <a:effectLst/>
                          <a:latin typeface="Arial" charset="0"/>
                          <a:cs typeface="Arial" charset="0"/>
                        </a:rPr>
                        <a:t>20</a:t>
                      </a:r>
                    </a:p>
                  </a:txBody>
                  <a:tcPr anchor="b" horzOverflow="overflow">
                    <a:lnL>
                      <a:noFill/>
                    </a:lnL>
                    <a:lnR>
                      <a:noFill/>
                    </a:lnR>
                    <a:lnT>
                      <a:noFill/>
                    </a:lnT>
                    <a:lnB>
                      <a:noFill/>
                    </a:lnB>
                    <a:lnTlToBr>
                      <a:noFill/>
                    </a:lnTlToBr>
                    <a:lnBlToTr>
                      <a:noFill/>
                    </a:lnBlToTr>
                    <a:noFill/>
                  </a:tcPr>
                </a:tc>
                <a:tc>
                  <a:txBody>
                    <a:bodyPr/>
                    <a:lstStyle>
                      <a:lvl1pPr>
                        <a:spcBef>
                          <a:spcPct val="20000"/>
                        </a:spcBef>
                        <a:defRPr sz="2800">
                          <a:solidFill>
                            <a:schemeClr val="tx1"/>
                          </a:solidFill>
                          <a:latin typeface="Arial" charset="0"/>
                          <a:cs typeface="Arial" charset="0"/>
                        </a:defRPr>
                      </a:lvl1pPr>
                      <a:lvl2pPr>
                        <a:spcBef>
                          <a:spcPct val="20000"/>
                        </a:spcBef>
                        <a:defRPr sz="2400">
                          <a:solidFill>
                            <a:schemeClr val="tx1"/>
                          </a:solidFill>
                          <a:latin typeface="Arial" charset="0"/>
                          <a:cs typeface="Arial" charset="0"/>
                        </a:defRPr>
                      </a:lvl2pPr>
                      <a:lvl3pPr>
                        <a:spcBef>
                          <a:spcPct val="20000"/>
                        </a:spcBef>
                        <a:defRPr sz="2000">
                          <a:solidFill>
                            <a:schemeClr val="tx1"/>
                          </a:solidFill>
                          <a:latin typeface="Arial" charset="0"/>
                          <a:cs typeface="Arial" charset="0"/>
                        </a:defRPr>
                      </a:lvl3pPr>
                      <a:lvl4pPr>
                        <a:spcBef>
                          <a:spcPct val="20000"/>
                        </a:spcBef>
                        <a:defRPr>
                          <a:solidFill>
                            <a:schemeClr val="tx1"/>
                          </a:solidFill>
                          <a:latin typeface="Arial" charset="0"/>
                          <a:cs typeface="Arial" charset="0"/>
                        </a:defRPr>
                      </a:lvl4pPr>
                      <a:lvl5pPr>
                        <a:spcBef>
                          <a:spcPct val="20000"/>
                        </a:spcBef>
                        <a:defRPr>
                          <a:solidFill>
                            <a:schemeClr val="tx1"/>
                          </a:solidFill>
                          <a:latin typeface="Arial" charset="0"/>
                          <a:cs typeface="Arial" charset="0"/>
                        </a:defRPr>
                      </a:lvl5pPr>
                      <a:lvl6pPr fontAlgn="base">
                        <a:spcBef>
                          <a:spcPct val="20000"/>
                        </a:spcBef>
                        <a:spcAft>
                          <a:spcPct val="0"/>
                        </a:spcAft>
                        <a:defRPr>
                          <a:solidFill>
                            <a:schemeClr val="tx1"/>
                          </a:solidFill>
                          <a:latin typeface="Arial" charset="0"/>
                          <a:cs typeface="Arial" charset="0"/>
                        </a:defRPr>
                      </a:lvl6pPr>
                      <a:lvl7pPr fontAlgn="base">
                        <a:spcBef>
                          <a:spcPct val="20000"/>
                        </a:spcBef>
                        <a:spcAft>
                          <a:spcPct val="0"/>
                        </a:spcAft>
                        <a:defRPr>
                          <a:solidFill>
                            <a:schemeClr val="tx1"/>
                          </a:solidFill>
                          <a:latin typeface="Arial" charset="0"/>
                          <a:cs typeface="Arial" charset="0"/>
                        </a:defRPr>
                      </a:lvl7pPr>
                      <a:lvl8pPr fontAlgn="base">
                        <a:spcBef>
                          <a:spcPct val="20000"/>
                        </a:spcBef>
                        <a:spcAft>
                          <a:spcPct val="0"/>
                        </a:spcAft>
                        <a:defRPr>
                          <a:solidFill>
                            <a:schemeClr val="tx1"/>
                          </a:solidFill>
                          <a:latin typeface="Arial" charset="0"/>
                          <a:cs typeface="Arial" charset="0"/>
                        </a:defRPr>
                      </a:lvl8pPr>
                      <a:lvl9pPr fontAlgn="base">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1600" b="0" i="0" u="none" strike="noStrike" cap="none" normalizeH="0" baseline="0">
                          <a:ln>
                            <a:noFill/>
                          </a:ln>
                          <a:solidFill>
                            <a:schemeClr val="tx1"/>
                          </a:solidFill>
                          <a:effectLst/>
                          <a:latin typeface="Arial" charset="0"/>
                          <a:cs typeface="Arial" charset="0"/>
                        </a:rPr>
                        <a:t> </a:t>
                      </a:r>
                    </a:p>
                  </a:txBody>
                  <a:tcPr anchor="b" horzOverflow="overflow">
                    <a:lnL>
                      <a:noFill/>
                    </a:lnL>
                    <a:lnR>
                      <a:noFill/>
                    </a:lnR>
                    <a:lnT>
                      <a:noFill/>
                    </a:lnT>
                    <a:lnB>
                      <a:noFill/>
                    </a:lnB>
                    <a:lnTlToBr>
                      <a:noFill/>
                    </a:lnTlToBr>
                    <a:lnBlToTr>
                      <a:noFill/>
                    </a:lnBlToTr>
                    <a:noFill/>
                  </a:tcPr>
                </a:tc>
                <a:tc>
                  <a:txBody>
                    <a:bodyPr/>
                    <a:lstStyle>
                      <a:lvl1pPr>
                        <a:spcBef>
                          <a:spcPct val="20000"/>
                        </a:spcBef>
                        <a:defRPr sz="2800">
                          <a:solidFill>
                            <a:schemeClr val="tx1"/>
                          </a:solidFill>
                          <a:latin typeface="Arial" charset="0"/>
                          <a:cs typeface="Arial" charset="0"/>
                        </a:defRPr>
                      </a:lvl1pPr>
                      <a:lvl2pPr>
                        <a:spcBef>
                          <a:spcPct val="20000"/>
                        </a:spcBef>
                        <a:defRPr sz="2400">
                          <a:solidFill>
                            <a:schemeClr val="tx1"/>
                          </a:solidFill>
                          <a:latin typeface="Arial" charset="0"/>
                          <a:cs typeface="Arial" charset="0"/>
                        </a:defRPr>
                      </a:lvl2pPr>
                      <a:lvl3pPr>
                        <a:spcBef>
                          <a:spcPct val="20000"/>
                        </a:spcBef>
                        <a:defRPr sz="2000">
                          <a:solidFill>
                            <a:schemeClr val="tx1"/>
                          </a:solidFill>
                          <a:latin typeface="Arial" charset="0"/>
                          <a:cs typeface="Arial" charset="0"/>
                        </a:defRPr>
                      </a:lvl3pPr>
                      <a:lvl4pPr>
                        <a:spcBef>
                          <a:spcPct val="20000"/>
                        </a:spcBef>
                        <a:defRPr>
                          <a:solidFill>
                            <a:schemeClr val="tx1"/>
                          </a:solidFill>
                          <a:latin typeface="Arial" charset="0"/>
                          <a:cs typeface="Arial" charset="0"/>
                        </a:defRPr>
                      </a:lvl4pPr>
                      <a:lvl5pPr>
                        <a:spcBef>
                          <a:spcPct val="20000"/>
                        </a:spcBef>
                        <a:defRPr>
                          <a:solidFill>
                            <a:schemeClr val="tx1"/>
                          </a:solidFill>
                          <a:latin typeface="Arial" charset="0"/>
                          <a:cs typeface="Arial" charset="0"/>
                        </a:defRPr>
                      </a:lvl5pPr>
                      <a:lvl6pPr fontAlgn="base">
                        <a:spcBef>
                          <a:spcPct val="20000"/>
                        </a:spcBef>
                        <a:spcAft>
                          <a:spcPct val="0"/>
                        </a:spcAft>
                        <a:defRPr>
                          <a:solidFill>
                            <a:schemeClr val="tx1"/>
                          </a:solidFill>
                          <a:latin typeface="Arial" charset="0"/>
                          <a:cs typeface="Arial" charset="0"/>
                        </a:defRPr>
                      </a:lvl6pPr>
                      <a:lvl7pPr fontAlgn="base">
                        <a:spcBef>
                          <a:spcPct val="20000"/>
                        </a:spcBef>
                        <a:spcAft>
                          <a:spcPct val="0"/>
                        </a:spcAft>
                        <a:defRPr>
                          <a:solidFill>
                            <a:schemeClr val="tx1"/>
                          </a:solidFill>
                          <a:latin typeface="Arial" charset="0"/>
                          <a:cs typeface="Arial" charset="0"/>
                        </a:defRPr>
                      </a:lvl7pPr>
                      <a:lvl8pPr fontAlgn="base">
                        <a:spcBef>
                          <a:spcPct val="20000"/>
                        </a:spcBef>
                        <a:spcAft>
                          <a:spcPct val="0"/>
                        </a:spcAft>
                        <a:defRPr>
                          <a:solidFill>
                            <a:schemeClr val="tx1"/>
                          </a:solidFill>
                          <a:latin typeface="Arial" charset="0"/>
                          <a:cs typeface="Arial" charset="0"/>
                        </a:defRPr>
                      </a:lvl8pPr>
                      <a:lvl9pPr fontAlgn="base">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1600" b="0" i="0" u="none" strike="noStrike" cap="none" normalizeH="0" baseline="0">
                          <a:ln>
                            <a:noFill/>
                          </a:ln>
                          <a:solidFill>
                            <a:schemeClr val="tx1"/>
                          </a:solidFill>
                          <a:effectLst/>
                          <a:latin typeface="Arial" charset="0"/>
                          <a:cs typeface="Arial" charset="0"/>
                        </a:rPr>
                        <a:t>Collier</a:t>
                      </a:r>
                    </a:p>
                  </a:txBody>
                  <a:tcPr anchor="b" horzOverflow="overflow">
                    <a:lnL>
                      <a:noFill/>
                    </a:lnL>
                    <a:lnR>
                      <a:noFill/>
                    </a:lnR>
                    <a:lnT>
                      <a:noFill/>
                    </a:lnT>
                    <a:lnB>
                      <a:noFill/>
                    </a:lnB>
                    <a:lnTlToBr>
                      <a:noFill/>
                    </a:lnTlToBr>
                    <a:lnBlToTr>
                      <a:noFill/>
                    </a:lnBlToTr>
                    <a:noFill/>
                  </a:tcPr>
                </a:tc>
                <a:tc>
                  <a:txBody>
                    <a:bodyPr/>
                    <a:lstStyle>
                      <a:lvl1pPr>
                        <a:spcBef>
                          <a:spcPct val="20000"/>
                        </a:spcBef>
                        <a:defRPr sz="2800">
                          <a:solidFill>
                            <a:schemeClr val="tx1"/>
                          </a:solidFill>
                          <a:latin typeface="Arial" charset="0"/>
                          <a:cs typeface="Arial" charset="0"/>
                        </a:defRPr>
                      </a:lvl1pPr>
                      <a:lvl2pPr>
                        <a:spcBef>
                          <a:spcPct val="20000"/>
                        </a:spcBef>
                        <a:defRPr sz="2400">
                          <a:solidFill>
                            <a:schemeClr val="tx1"/>
                          </a:solidFill>
                          <a:latin typeface="Arial" charset="0"/>
                          <a:cs typeface="Arial" charset="0"/>
                        </a:defRPr>
                      </a:lvl2pPr>
                      <a:lvl3pPr>
                        <a:spcBef>
                          <a:spcPct val="20000"/>
                        </a:spcBef>
                        <a:defRPr sz="2000">
                          <a:solidFill>
                            <a:schemeClr val="tx1"/>
                          </a:solidFill>
                          <a:latin typeface="Arial" charset="0"/>
                          <a:cs typeface="Arial" charset="0"/>
                        </a:defRPr>
                      </a:lvl3pPr>
                      <a:lvl4pPr>
                        <a:spcBef>
                          <a:spcPct val="20000"/>
                        </a:spcBef>
                        <a:defRPr>
                          <a:solidFill>
                            <a:schemeClr val="tx1"/>
                          </a:solidFill>
                          <a:latin typeface="Arial" charset="0"/>
                          <a:cs typeface="Arial" charset="0"/>
                        </a:defRPr>
                      </a:lvl4pPr>
                      <a:lvl5pPr>
                        <a:spcBef>
                          <a:spcPct val="20000"/>
                        </a:spcBef>
                        <a:defRPr>
                          <a:solidFill>
                            <a:schemeClr val="tx1"/>
                          </a:solidFill>
                          <a:latin typeface="Arial" charset="0"/>
                          <a:cs typeface="Arial" charset="0"/>
                        </a:defRPr>
                      </a:lvl5pPr>
                      <a:lvl6pPr fontAlgn="base">
                        <a:spcBef>
                          <a:spcPct val="20000"/>
                        </a:spcBef>
                        <a:spcAft>
                          <a:spcPct val="0"/>
                        </a:spcAft>
                        <a:defRPr>
                          <a:solidFill>
                            <a:schemeClr val="tx1"/>
                          </a:solidFill>
                          <a:latin typeface="Arial" charset="0"/>
                          <a:cs typeface="Arial" charset="0"/>
                        </a:defRPr>
                      </a:lvl6pPr>
                      <a:lvl7pPr fontAlgn="base">
                        <a:spcBef>
                          <a:spcPct val="20000"/>
                        </a:spcBef>
                        <a:spcAft>
                          <a:spcPct val="0"/>
                        </a:spcAft>
                        <a:defRPr>
                          <a:solidFill>
                            <a:schemeClr val="tx1"/>
                          </a:solidFill>
                          <a:latin typeface="Arial" charset="0"/>
                          <a:cs typeface="Arial" charset="0"/>
                        </a:defRPr>
                      </a:lvl7pPr>
                      <a:lvl8pPr fontAlgn="base">
                        <a:spcBef>
                          <a:spcPct val="20000"/>
                        </a:spcBef>
                        <a:spcAft>
                          <a:spcPct val="0"/>
                        </a:spcAft>
                        <a:defRPr>
                          <a:solidFill>
                            <a:schemeClr val="tx1"/>
                          </a:solidFill>
                          <a:latin typeface="Arial" charset="0"/>
                          <a:cs typeface="Arial" charset="0"/>
                        </a:defRPr>
                      </a:lvl8pPr>
                      <a:lvl9pPr fontAlgn="base">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1600" b="0" i="0" u="none" strike="noStrike" cap="none" normalizeH="0" baseline="0">
                          <a:ln>
                            <a:noFill/>
                          </a:ln>
                          <a:solidFill>
                            <a:schemeClr val="tx1"/>
                          </a:solidFill>
                          <a:effectLst/>
                          <a:latin typeface="Arial" charset="0"/>
                          <a:cs typeface="Arial" charset="0"/>
                        </a:rPr>
                        <a:t>No</a:t>
                      </a:r>
                    </a:p>
                  </a:txBody>
                  <a:tcPr anchor="b" horzOverflow="overflow">
                    <a:lnL>
                      <a:noFill/>
                    </a:lnL>
                    <a:lnR>
                      <a:noFill/>
                    </a:lnR>
                    <a:lnT>
                      <a:noFill/>
                    </a:lnT>
                    <a:lnB>
                      <a:noFill/>
                    </a:lnB>
                    <a:lnTlToBr>
                      <a:noFill/>
                    </a:lnTlToBr>
                    <a:lnBlToTr>
                      <a:noFill/>
                    </a:lnBlToTr>
                    <a:noFill/>
                  </a:tcPr>
                </a:tc>
                <a:tc>
                  <a:txBody>
                    <a:bodyPr/>
                    <a:lstStyle>
                      <a:lvl1pPr>
                        <a:spcBef>
                          <a:spcPct val="20000"/>
                        </a:spcBef>
                        <a:defRPr sz="2800">
                          <a:solidFill>
                            <a:schemeClr val="tx1"/>
                          </a:solidFill>
                          <a:latin typeface="Arial" charset="0"/>
                          <a:cs typeface="Arial" charset="0"/>
                        </a:defRPr>
                      </a:lvl1pPr>
                      <a:lvl2pPr>
                        <a:spcBef>
                          <a:spcPct val="20000"/>
                        </a:spcBef>
                        <a:defRPr sz="2400">
                          <a:solidFill>
                            <a:schemeClr val="tx1"/>
                          </a:solidFill>
                          <a:latin typeface="Arial" charset="0"/>
                          <a:cs typeface="Arial" charset="0"/>
                        </a:defRPr>
                      </a:lvl2pPr>
                      <a:lvl3pPr>
                        <a:spcBef>
                          <a:spcPct val="20000"/>
                        </a:spcBef>
                        <a:defRPr sz="2000">
                          <a:solidFill>
                            <a:schemeClr val="tx1"/>
                          </a:solidFill>
                          <a:latin typeface="Arial" charset="0"/>
                          <a:cs typeface="Arial" charset="0"/>
                        </a:defRPr>
                      </a:lvl3pPr>
                      <a:lvl4pPr>
                        <a:spcBef>
                          <a:spcPct val="20000"/>
                        </a:spcBef>
                        <a:defRPr>
                          <a:solidFill>
                            <a:schemeClr val="tx1"/>
                          </a:solidFill>
                          <a:latin typeface="Arial" charset="0"/>
                          <a:cs typeface="Arial" charset="0"/>
                        </a:defRPr>
                      </a:lvl4pPr>
                      <a:lvl5pPr>
                        <a:spcBef>
                          <a:spcPct val="20000"/>
                        </a:spcBef>
                        <a:defRPr>
                          <a:solidFill>
                            <a:schemeClr val="tx1"/>
                          </a:solidFill>
                          <a:latin typeface="Arial" charset="0"/>
                          <a:cs typeface="Arial" charset="0"/>
                        </a:defRPr>
                      </a:lvl5pPr>
                      <a:lvl6pPr fontAlgn="base">
                        <a:spcBef>
                          <a:spcPct val="20000"/>
                        </a:spcBef>
                        <a:spcAft>
                          <a:spcPct val="0"/>
                        </a:spcAft>
                        <a:defRPr>
                          <a:solidFill>
                            <a:schemeClr val="tx1"/>
                          </a:solidFill>
                          <a:latin typeface="Arial" charset="0"/>
                          <a:cs typeface="Arial" charset="0"/>
                        </a:defRPr>
                      </a:lvl6pPr>
                      <a:lvl7pPr fontAlgn="base">
                        <a:spcBef>
                          <a:spcPct val="20000"/>
                        </a:spcBef>
                        <a:spcAft>
                          <a:spcPct val="0"/>
                        </a:spcAft>
                        <a:defRPr>
                          <a:solidFill>
                            <a:schemeClr val="tx1"/>
                          </a:solidFill>
                          <a:latin typeface="Arial" charset="0"/>
                          <a:cs typeface="Arial" charset="0"/>
                        </a:defRPr>
                      </a:lvl7pPr>
                      <a:lvl8pPr fontAlgn="base">
                        <a:spcBef>
                          <a:spcPct val="20000"/>
                        </a:spcBef>
                        <a:spcAft>
                          <a:spcPct val="0"/>
                        </a:spcAft>
                        <a:defRPr>
                          <a:solidFill>
                            <a:schemeClr val="tx1"/>
                          </a:solidFill>
                          <a:latin typeface="Arial" charset="0"/>
                          <a:cs typeface="Arial" charset="0"/>
                        </a:defRPr>
                      </a:lvl8pPr>
                      <a:lvl9pPr fontAlgn="base">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1600" b="0" i="0" u="none" strike="noStrike" cap="none" normalizeH="0" baseline="0">
                          <a:ln>
                            <a:noFill/>
                          </a:ln>
                          <a:solidFill>
                            <a:schemeClr val="tx1"/>
                          </a:solidFill>
                          <a:effectLst/>
                          <a:latin typeface="Arial" charset="0"/>
                          <a:cs typeface="Arial" charset="0"/>
                        </a:rPr>
                        <a:t> </a:t>
                      </a:r>
                    </a:p>
                  </a:txBody>
                  <a:tcPr anchor="ctr" horzOverflow="overflow">
                    <a:lnL>
                      <a:noFill/>
                    </a:lnL>
                    <a:lnR cap="flat">
                      <a:noFill/>
                    </a:lnR>
                    <a:lnT>
                      <a:noFill/>
                    </a:lnT>
                    <a:lnB>
                      <a:noFill/>
                    </a:lnB>
                    <a:lnTlToBr>
                      <a:noFill/>
                    </a:lnTlToBr>
                    <a:lnBlToTr>
                      <a:noFill/>
                    </a:lnBlToTr>
                    <a:noFill/>
                  </a:tcPr>
                </a:tc>
                <a:extLst>
                  <a:ext uri="{0D108BD9-81ED-4DB2-BD59-A6C34878D82A}">
                    <a16:rowId xmlns:a16="http://schemas.microsoft.com/office/drawing/2014/main" val="10002"/>
                  </a:ext>
                </a:extLst>
              </a:tr>
              <a:tr h="341313">
                <a:tc>
                  <a:txBody>
                    <a:bodyPr/>
                    <a:lstStyle>
                      <a:lvl1pPr>
                        <a:spcBef>
                          <a:spcPct val="20000"/>
                        </a:spcBef>
                        <a:defRPr sz="2800">
                          <a:solidFill>
                            <a:schemeClr val="tx1"/>
                          </a:solidFill>
                          <a:latin typeface="Arial" charset="0"/>
                          <a:cs typeface="Arial" charset="0"/>
                        </a:defRPr>
                      </a:lvl1pPr>
                      <a:lvl2pPr>
                        <a:spcBef>
                          <a:spcPct val="20000"/>
                        </a:spcBef>
                        <a:defRPr sz="2400">
                          <a:solidFill>
                            <a:schemeClr val="tx1"/>
                          </a:solidFill>
                          <a:latin typeface="Arial" charset="0"/>
                          <a:cs typeface="Arial" charset="0"/>
                        </a:defRPr>
                      </a:lvl2pPr>
                      <a:lvl3pPr>
                        <a:spcBef>
                          <a:spcPct val="20000"/>
                        </a:spcBef>
                        <a:defRPr sz="2000">
                          <a:solidFill>
                            <a:schemeClr val="tx1"/>
                          </a:solidFill>
                          <a:latin typeface="Arial" charset="0"/>
                          <a:cs typeface="Arial" charset="0"/>
                        </a:defRPr>
                      </a:lvl3pPr>
                      <a:lvl4pPr>
                        <a:spcBef>
                          <a:spcPct val="20000"/>
                        </a:spcBef>
                        <a:defRPr>
                          <a:solidFill>
                            <a:schemeClr val="tx1"/>
                          </a:solidFill>
                          <a:latin typeface="Arial" charset="0"/>
                          <a:cs typeface="Arial" charset="0"/>
                        </a:defRPr>
                      </a:lvl4pPr>
                      <a:lvl5pPr>
                        <a:spcBef>
                          <a:spcPct val="20000"/>
                        </a:spcBef>
                        <a:defRPr>
                          <a:solidFill>
                            <a:schemeClr val="tx1"/>
                          </a:solidFill>
                          <a:latin typeface="Arial" charset="0"/>
                          <a:cs typeface="Arial" charset="0"/>
                        </a:defRPr>
                      </a:lvl5pPr>
                      <a:lvl6pPr fontAlgn="base">
                        <a:spcBef>
                          <a:spcPct val="20000"/>
                        </a:spcBef>
                        <a:spcAft>
                          <a:spcPct val="0"/>
                        </a:spcAft>
                        <a:defRPr>
                          <a:solidFill>
                            <a:schemeClr val="tx1"/>
                          </a:solidFill>
                          <a:latin typeface="Arial" charset="0"/>
                          <a:cs typeface="Arial" charset="0"/>
                        </a:defRPr>
                      </a:lvl6pPr>
                      <a:lvl7pPr fontAlgn="base">
                        <a:spcBef>
                          <a:spcPct val="20000"/>
                        </a:spcBef>
                        <a:spcAft>
                          <a:spcPct val="0"/>
                        </a:spcAft>
                        <a:defRPr>
                          <a:solidFill>
                            <a:schemeClr val="tx1"/>
                          </a:solidFill>
                          <a:latin typeface="Arial" charset="0"/>
                          <a:cs typeface="Arial" charset="0"/>
                        </a:defRPr>
                      </a:lvl7pPr>
                      <a:lvl8pPr fontAlgn="base">
                        <a:spcBef>
                          <a:spcPct val="20000"/>
                        </a:spcBef>
                        <a:spcAft>
                          <a:spcPct val="0"/>
                        </a:spcAft>
                        <a:defRPr>
                          <a:solidFill>
                            <a:schemeClr val="tx1"/>
                          </a:solidFill>
                          <a:latin typeface="Arial" charset="0"/>
                          <a:cs typeface="Arial" charset="0"/>
                        </a:defRPr>
                      </a:lvl8pPr>
                      <a:lvl9pPr fontAlgn="base">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1600" b="0" i="0" u="none" strike="noStrike" cap="none" normalizeH="0" baseline="0">
                          <a:ln>
                            <a:noFill/>
                          </a:ln>
                          <a:solidFill>
                            <a:schemeClr val="tx1"/>
                          </a:solidFill>
                          <a:effectLst/>
                          <a:latin typeface="Arial" charset="0"/>
                          <a:cs typeface="Arial" charset="0"/>
                        </a:rPr>
                        <a:t> </a:t>
                      </a:r>
                    </a:p>
                  </a:txBody>
                  <a:tcPr anchor="b" horzOverflow="overflow">
                    <a:lnL cap="flat">
                      <a:noFill/>
                    </a:lnL>
                    <a:lnR>
                      <a:noFill/>
                    </a:lnR>
                    <a:lnT>
                      <a:noFill/>
                    </a:lnT>
                    <a:lnB>
                      <a:noFill/>
                    </a:lnB>
                    <a:lnTlToBr>
                      <a:noFill/>
                    </a:lnTlToBr>
                    <a:lnBlToTr>
                      <a:noFill/>
                    </a:lnBlToTr>
                    <a:noFill/>
                  </a:tcPr>
                </a:tc>
                <a:tc>
                  <a:txBody>
                    <a:bodyPr/>
                    <a:lstStyle>
                      <a:lvl1pPr>
                        <a:spcBef>
                          <a:spcPct val="20000"/>
                        </a:spcBef>
                        <a:defRPr sz="2800">
                          <a:solidFill>
                            <a:schemeClr val="tx1"/>
                          </a:solidFill>
                          <a:latin typeface="Arial" charset="0"/>
                          <a:cs typeface="Arial" charset="0"/>
                        </a:defRPr>
                      </a:lvl1pPr>
                      <a:lvl2pPr>
                        <a:spcBef>
                          <a:spcPct val="20000"/>
                        </a:spcBef>
                        <a:defRPr sz="2400">
                          <a:solidFill>
                            <a:schemeClr val="tx1"/>
                          </a:solidFill>
                          <a:latin typeface="Arial" charset="0"/>
                          <a:cs typeface="Arial" charset="0"/>
                        </a:defRPr>
                      </a:lvl2pPr>
                      <a:lvl3pPr>
                        <a:spcBef>
                          <a:spcPct val="20000"/>
                        </a:spcBef>
                        <a:defRPr sz="2000">
                          <a:solidFill>
                            <a:schemeClr val="tx1"/>
                          </a:solidFill>
                          <a:latin typeface="Arial" charset="0"/>
                          <a:cs typeface="Arial" charset="0"/>
                        </a:defRPr>
                      </a:lvl3pPr>
                      <a:lvl4pPr>
                        <a:spcBef>
                          <a:spcPct val="20000"/>
                        </a:spcBef>
                        <a:defRPr>
                          <a:solidFill>
                            <a:schemeClr val="tx1"/>
                          </a:solidFill>
                          <a:latin typeface="Arial" charset="0"/>
                          <a:cs typeface="Arial" charset="0"/>
                        </a:defRPr>
                      </a:lvl4pPr>
                      <a:lvl5pPr>
                        <a:spcBef>
                          <a:spcPct val="20000"/>
                        </a:spcBef>
                        <a:defRPr>
                          <a:solidFill>
                            <a:schemeClr val="tx1"/>
                          </a:solidFill>
                          <a:latin typeface="Arial" charset="0"/>
                          <a:cs typeface="Arial" charset="0"/>
                        </a:defRPr>
                      </a:lvl5pPr>
                      <a:lvl6pPr fontAlgn="base">
                        <a:spcBef>
                          <a:spcPct val="20000"/>
                        </a:spcBef>
                        <a:spcAft>
                          <a:spcPct val="0"/>
                        </a:spcAft>
                        <a:defRPr>
                          <a:solidFill>
                            <a:schemeClr val="tx1"/>
                          </a:solidFill>
                          <a:latin typeface="Arial" charset="0"/>
                          <a:cs typeface="Arial" charset="0"/>
                        </a:defRPr>
                      </a:lvl6pPr>
                      <a:lvl7pPr fontAlgn="base">
                        <a:spcBef>
                          <a:spcPct val="20000"/>
                        </a:spcBef>
                        <a:spcAft>
                          <a:spcPct val="0"/>
                        </a:spcAft>
                        <a:defRPr>
                          <a:solidFill>
                            <a:schemeClr val="tx1"/>
                          </a:solidFill>
                          <a:latin typeface="Arial" charset="0"/>
                          <a:cs typeface="Arial" charset="0"/>
                        </a:defRPr>
                      </a:lvl7pPr>
                      <a:lvl8pPr fontAlgn="base">
                        <a:spcBef>
                          <a:spcPct val="20000"/>
                        </a:spcBef>
                        <a:spcAft>
                          <a:spcPct val="0"/>
                        </a:spcAft>
                        <a:defRPr>
                          <a:solidFill>
                            <a:schemeClr val="tx1"/>
                          </a:solidFill>
                          <a:latin typeface="Arial" charset="0"/>
                          <a:cs typeface="Arial" charset="0"/>
                        </a:defRPr>
                      </a:lvl8pPr>
                      <a:lvl9pPr fontAlgn="base">
                        <a:spcBef>
                          <a:spcPct val="20000"/>
                        </a:spcBef>
                        <a:spcAft>
                          <a:spcPct val="0"/>
                        </a:spcAft>
                        <a:defRPr>
                          <a:solidFill>
                            <a:schemeClr val="tx1"/>
                          </a:solidFill>
                          <a:latin typeface="Arial" charset="0"/>
                          <a:cs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altLang="en-US" sz="1600" b="0" i="0" u="none" strike="noStrike" cap="none" normalizeH="0" baseline="0">
                          <a:ln>
                            <a:noFill/>
                          </a:ln>
                          <a:solidFill>
                            <a:schemeClr val="tx1"/>
                          </a:solidFill>
                          <a:effectLst/>
                          <a:latin typeface="Arial" charset="0"/>
                          <a:cs typeface="Arial" charset="0"/>
                        </a:rPr>
                        <a:t> </a:t>
                      </a:r>
                    </a:p>
                  </a:txBody>
                  <a:tcPr anchor="b" horzOverflow="overflow">
                    <a:lnL>
                      <a:noFill/>
                    </a:lnL>
                    <a:lnR>
                      <a:noFill/>
                    </a:lnR>
                    <a:lnT>
                      <a:noFill/>
                    </a:lnT>
                    <a:lnB>
                      <a:noFill/>
                    </a:lnB>
                    <a:lnTlToBr>
                      <a:noFill/>
                    </a:lnTlToBr>
                    <a:lnBlToTr>
                      <a:noFill/>
                    </a:lnBlToTr>
                    <a:noFill/>
                  </a:tcPr>
                </a:tc>
                <a:tc>
                  <a:txBody>
                    <a:bodyPr/>
                    <a:lstStyle>
                      <a:lvl1pPr>
                        <a:spcBef>
                          <a:spcPct val="20000"/>
                        </a:spcBef>
                        <a:defRPr sz="2800">
                          <a:solidFill>
                            <a:schemeClr val="tx1"/>
                          </a:solidFill>
                          <a:latin typeface="Arial" charset="0"/>
                          <a:cs typeface="Arial" charset="0"/>
                        </a:defRPr>
                      </a:lvl1pPr>
                      <a:lvl2pPr>
                        <a:spcBef>
                          <a:spcPct val="20000"/>
                        </a:spcBef>
                        <a:defRPr sz="2400">
                          <a:solidFill>
                            <a:schemeClr val="tx1"/>
                          </a:solidFill>
                          <a:latin typeface="Arial" charset="0"/>
                          <a:cs typeface="Arial" charset="0"/>
                        </a:defRPr>
                      </a:lvl2pPr>
                      <a:lvl3pPr>
                        <a:spcBef>
                          <a:spcPct val="20000"/>
                        </a:spcBef>
                        <a:defRPr sz="2000">
                          <a:solidFill>
                            <a:schemeClr val="tx1"/>
                          </a:solidFill>
                          <a:latin typeface="Arial" charset="0"/>
                          <a:cs typeface="Arial" charset="0"/>
                        </a:defRPr>
                      </a:lvl3pPr>
                      <a:lvl4pPr>
                        <a:spcBef>
                          <a:spcPct val="20000"/>
                        </a:spcBef>
                        <a:defRPr>
                          <a:solidFill>
                            <a:schemeClr val="tx1"/>
                          </a:solidFill>
                          <a:latin typeface="Arial" charset="0"/>
                          <a:cs typeface="Arial" charset="0"/>
                        </a:defRPr>
                      </a:lvl4pPr>
                      <a:lvl5pPr>
                        <a:spcBef>
                          <a:spcPct val="20000"/>
                        </a:spcBef>
                        <a:defRPr>
                          <a:solidFill>
                            <a:schemeClr val="tx1"/>
                          </a:solidFill>
                          <a:latin typeface="Arial" charset="0"/>
                          <a:cs typeface="Arial" charset="0"/>
                        </a:defRPr>
                      </a:lvl5pPr>
                      <a:lvl6pPr fontAlgn="base">
                        <a:spcBef>
                          <a:spcPct val="20000"/>
                        </a:spcBef>
                        <a:spcAft>
                          <a:spcPct val="0"/>
                        </a:spcAft>
                        <a:defRPr>
                          <a:solidFill>
                            <a:schemeClr val="tx1"/>
                          </a:solidFill>
                          <a:latin typeface="Arial" charset="0"/>
                          <a:cs typeface="Arial" charset="0"/>
                        </a:defRPr>
                      </a:lvl6pPr>
                      <a:lvl7pPr fontAlgn="base">
                        <a:spcBef>
                          <a:spcPct val="20000"/>
                        </a:spcBef>
                        <a:spcAft>
                          <a:spcPct val="0"/>
                        </a:spcAft>
                        <a:defRPr>
                          <a:solidFill>
                            <a:schemeClr val="tx1"/>
                          </a:solidFill>
                          <a:latin typeface="Arial" charset="0"/>
                          <a:cs typeface="Arial" charset="0"/>
                        </a:defRPr>
                      </a:lvl7pPr>
                      <a:lvl8pPr fontAlgn="base">
                        <a:spcBef>
                          <a:spcPct val="20000"/>
                        </a:spcBef>
                        <a:spcAft>
                          <a:spcPct val="0"/>
                        </a:spcAft>
                        <a:defRPr>
                          <a:solidFill>
                            <a:schemeClr val="tx1"/>
                          </a:solidFill>
                          <a:latin typeface="Arial" charset="0"/>
                          <a:cs typeface="Arial" charset="0"/>
                        </a:defRPr>
                      </a:lvl8pPr>
                      <a:lvl9pPr fontAlgn="base">
                        <a:spcBef>
                          <a:spcPct val="20000"/>
                        </a:spcBef>
                        <a:spcAft>
                          <a:spcPct val="0"/>
                        </a:spcAft>
                        <a:defRPr>
                          <a:solidFill>
                            <a:schemeClr val="tx1"/>
                          </a:solidFill>
                          <a:latin typeface="Arial" charset="0"/>
                          <a:cs typeface="Arial" charset="0"/>
                        </a:defRPr>
                      </a:lvl9pPr>
                    </a:lstStyle>
                    <a:p>
                      <a:pPr marL="0" marR="0" lvl="0" indent="0" algn="r" defTabSz="914400" rtl="0" eaLnBrk="1" fontAlgn="base" latinLnBrk="0" hangingPunct="1">
                        <a:lnSpc>
                          <a:spcPct val="100000"/>
                        </a:lnSpc>
                        <a:spcBef>
                          <a:spcPct val="0"/>
                        </a:spcBef>
                        <a:spcAft>
                          <a:spcPct val="0"/>
                        </a:spcAft>
                        <a:buClrTx/>
                        <a:buSzTx/>
                        <a:buFontTx/>
                        <a:buNone/>
                        <a:tabLst/>
                      </a:pPr>
                      <a:r>
                        <a:rPr kumimoji="0" lang="en-GB" altLang="en-US" sz="1600" b="0" i="0" u="none" strike="noStrike" cap="none" normalizeH="0" baseline="0">
                          <a:ln>
                            <a:noFill/>
                          </a:ln>
                          <a:solidFill>
                            <a:schemeClr val="tx1"/>
                          </a:solidFill>
                          <a:effectLst/>
                          <a:latin typeface="Arial" charset="0"/>
                          <a:cs typeface="Arial" charset="0"/>
                        </a:rPr>
                        <a:t>Mathew Hore</a:t>
                      </a:r>
                    </a:p>
                  </a:txBody>
                  <a:tcPr anchor="b" horzOverflow="overflow">
                    <a:lnL>
                      <a:noFill/>
                    </a:lnL>
                    <a:lnR>
                      <a:noFill/>
                    </a:lnR>
                    <a:lnT>
                      <a:noFill/>
                    </a:lnT>
                    <a:lnB>
                      <a:noFill/>
                    </a:lnB>
                    <a:lnTlToBr>
                      <a:noFill/>
                    </a:lnTlToBr>
                    <a:lnBlToTr>
                      <a:noFill/>
                    </a:lnBlToTr>
                    <a:noFill/>
                  </a:tcPr>
                </a:tc>
                <a:tc>
                  <a:txBody>
                    <a:bodyPr/>
                    <a:lstStyle>
                      <a:lvl1pPr>
                        <a:spcBef>
                          <a:spcPct val="20000"/>
                        </a:spcBef>
                        <a:defRPr sz="2800">
                          <a:solidFill>
                            <a:schemeClr val="tx1"/>
                          </a:solidFill>
                          <a:latin typeface="Arial" charset="0"/>
                          <a:cs typeface="Arial" charset="0"/>
                        </a:defRPr>
                      </a:lvl1pPr>
                      <a:lvl2pPr>
                        <a:spcBef>
                          <a:spcPct val="20000"/>
                        </a:spcBef>
                        <a:defRPr sz="2400">
                          <a:solidFill>
                            <a:schemeClr val="tx1"/>
                          </a:solidFill>
                          <a:latin typeface="Arial" charset="0"/>
                          <a:cs typeface="Arial" charset="0"/>
                        </a:defRPr>
                      </a:lvl2pPr>
                      <a:lvl3pPr>
                        <a:spcBef>
                          <a:spcPct val="20000"/>
                        </a:spcBef>
                        <a:defRPr sz="2000">
                          <a:solidFill>
                            <a:schemeClr val="tx1"/>
                          </a:solidFill>
                          <a:latin typeface="Arial" charset="0"/>
                          <a:cs typeface="Arial" charset="0"/>
                        </a:defRPr>
                      </a:lvl3pPr>
                      <a:lvl4pPr>
                        <a:spcBef>
                          <a:spcPct val="20000"/>
                        </a:spcBef>
                        <a:defRPr>
                          <a:solidFill>
                            <a:schemeClr val="tx1"/>
                          </a:solidFill>
                          <a:latin typeface="Arial" charset="0"/>
                          <a:cs typeface="Arial" charset="0"/>
                        </a:defRPr>
                      </a:lvl4pPr>
                      <a:lvl5pPr>
                        <a:spcBef>
                          <a:spcPct val="20000"/>
                        </a:spcBef>
                        <a:defRPr>
                          <a:solidFill>
                            <a:schemeClr val="tx1"/>
                          </a:solidFill>
                          <a:latin typeface="Arial" charset="0"/>
                          <a:cs typeface="Arial" charset="0"/>
                        </a:defRPr>
                      </a:lvl5pPr>
                      <a:lvl6pPr fontAlgn="base">
                        <a:spcBef>
                          <a:spcPct val="20000"/>
                        </a:spcBef>
                        <a:spcAft>
                          <a:spcPct val="0"/>
                        </a:spcAft>
                        <a:defRPr>
                          <a:solidFill>
                            <a:schemeClr val="tx1"/>
                          </a:solidFill>
                          <a:latin typeface="Arial" charset="0"/>
                          <a:cs typeface="Arial" charset="0"/>
                        </a:defRPr>
                      </a:lvl6pPr>
                      <a:lvl7pPr fontAlgn="base">
                        <a:spcBef>
                          <a:spcPct val="20000"/>
                        </a:spcBef>
                        <a:spcAft>
                          <a:spcPct val="0"/>
                        </a:spcAft>
                        <a:defRPr>
                          <a:solidFill>
                            <a:schemeClr val="tx1"/>
                          </a:solidFill>
                          <a:latin typeface="Arial" charset="0"/>
                          <a:cs typeface="Arial" charset="0"/>
                        </a:defRPr>
                      </a:lvl7pPr>
                      <a:lvl8pPr fontAlgn="base">
                        <a:spcBef>
                          <a:spcPct val="20000"/>
                        </a:spcBef>
                        <a:spcAft>
                          <a:spcPct val="0"/>
                        </a:spcAft>
                        <a:defRPr>
                          <a:solidFill>
                            <a:schemeClr val="tx1"/>
                          </a:solidFill>
                          <a:latin typeface="Arial" charset="0"/>
                          <a:cs typeface="Arial" charset="0"/>
                        </a:defRPr>
                      </a:lvl8pPr>
                      <a:lvl9pPr fontAlgn="base">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1600" b="0" i="0" u="none" strike="noStrike" cap="none" normalizeH="0" baseline="0">
                          <a:ln>
                            <a:noFill/>
                          </a:ln>
                          <a:solidFill>
                            <a:schemeClr val="tx1"/>
                          </a:solidFill>
                          <a:effectLst/>
                          <a:latin typeface="Arial" charset="0"/>
                          <a:cs typeface="Arial" charset="0"/>
                        </a:rPr>
                        <a:t>20</a:t>
                      </a:r>
                    </a:p>
                  </a:txBody>
                  <a:tcPr anchor="b" horzOverflow="overflow">
                    <a:lnL>
                      <a:noFill/>
                    </a:lnL>
                    <a:lnR>
                      <a:noFill/>
                    </a:lnR>
                    <a:lnT>
                      <a:noFill/>
                    </a:lnT>
                    <a:lnB>
                      <a:noFill/>
                    </a:lnB>
                    <a:lnTlToBr>
                      <a:noFill/>
                    </a:lnTlToBr>
                    <a:lnBlToTr>
                      <a:noFill/>
                    </a:lnBlToTr>
                    <a:noFill/>
                  </a:tcPr>
                </a:tc>
                <a:tc>
                  <a:txBody>
                    <a:bodyPr/>
                    <a:lstStyle>
                      <a:lvl1pPr>
                        <a:spcBef>
                          <a:spcPct val="20000"/>
                        </a:spcBef>
                        <a:defRPr sz="2800">
                          <a:solidFill>
                            <a:schemeClr val="tx1"/>
                          </a:solidFill>
                          <a:latin typeface="Arial" charset="0"/>
                          <a:cs typeface="Arial" charset="0"/>
                        </a:defRPr>
                      </a:lvl1pPr>
                      <a:lvl2pPr>
                        <a:spcBef>
                          <a:spcPct val="20000"/>
                        </a:spcBef>
                        <a:defRPr sz="2400">
                          <a:solidFill>
                            <a:schemeClr val="tx1"/>
                          </a:solidFill>
                          <a:latin typeface="Arial" charset="0"/>
                          <a:cs typeface="Arial" charset="0"/>
                        </a:defRPr>
                      </a:lvl2pPr>
                      <a:lvl3pPr>
                        <a:spcBef>
                          <a:spcPct val="20000"/>
                        </a:spcBef>
                        <a:defRPr sz="2000">
                          <a:solidFill>
                            <a:schemeClr val="tx1"/>
                          </a:solidFill>
                          <a:latin typeface="Arial" charset="0"/>
                          <a:cs typeface="Arial" charset="0"/>
                        </a:defRPr>
                      </a:lvl3pPr>
                      <a:lvl4pPr>
                        <a:spcBef>
                          <a:spcPct val="20000"/>
                        </a:spcBef>
                        <a:defRPr>
                          <a:solidFill>
                            <a:schemeClr val="tx1"/>
                          </a:solidFill>
                          <a:latin typeface="Arial" charset="0"/>
                          <a:cs typeface="Arial" charset="0"/>
                        </a:defRPr>
                      </a:lvl4pPr>
                      <a:lvl5pPr>
                        <a:spcBef>
                          <a:spcPct val="20000"/>
                        </a:spcBef>
                        <a:defRPr>
                          <a:solidFill>
                            <a:schemeClr val="tx1"/>
                          </a:solidFill>
                          <a:latin typeface="Arial" charset="0"/>
                          <a:cs typeface="Arial" charset="0"/>
                        </a:defRPr>
                      </a:lvl5pPr>
                      <a:lvl6pPr fontAlgn="base">
                        <a:spcBef>
                          <a:spcPct val="20000"/>
                        </a:spcBef>
                        <a:spcAft>
                          <a:spcPct val="0"/>
                        </a:spcAft>
                        <a:defRPr>
                          <a:solidFill>
                            <a:schemeClr val="tx1"/>
                          </a:solidFill>
                          <a:latin typeface="Arial" charset="0"/>
                          <a:cs typeface="Arial" charset="0"/>
                        </a:defRPr>
                      </a:lvl6pPr>
                      <a:lvl7pPr fontAlgn="base">
                        <a:spcBef>
                          <a:spcPct val="20000"/>
                        </a:spcBef>
                        <a:spcAft>
                          <a:spcPct val="0"/>
                        </a:spcAft>
                        <a:defRPr>
                          <a:solidFill>
                            <a:schemeClr val="tx1"/>
                          </a:solidFill>
                          <a:latin typeface="Arial" charset="0"/>
                          <a:cs typeface="Arial" charset="0"/>
                        </a:defRPr>
                      </a:lvl7pPr>
                      <a:lvl8pPr fontAlgn="base">
                        <a:spcBef>
                          <a:spcPct val="20000"/>
                        </a:spcBef>
                        <a:spcAft>
                          <a:spcPct val="0"/>
                        </a:spcAft>
                        <a:defRPr>
                          <a:solidFill>
                            <a:schemeClr val="tx1"/>
                          </a:solidFill>
                          <a:latin typeface="Arial" charset="0"/>
                          <a:cs typeface="Arial" charset="0"/>
                        </a:defRPr>
                      </a:lvl8pPr>
                      <a:lvl9pPr fontAlgn="base">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1600" b="0" i="0" u="none" strike="noStrike" cap="none" normalizeH="0" baseline="0">
                          <a:ln>
                            <a:noFill/>
                          </a:ln>
                          <a:solidFill>
                            <a:schemeClr val="tx1"/>
                          </a:solidFill>
                          <a:effectLst/>
                          <a:latin typeface="Arial" charset="0"/>
                          <a:cs typeface="Arial" charset="0"/>
                        </a:rPr>
                        <a:t> </a:t>
                      </a:r>
                    </a:p>
                  </a:txBody>
                  <a:tcPr anchor="b" horzOverflow="overflow">
                    <a:lnL>
                      <a:noFill/>
                    </a:lnL>
                    <a:lnR>
                      <a:noFill/>
                    </a:lnR>
                    <a:lnT>
                      <a:noFill/>
                    </a:lnT>
                    <a:lnB>
                      <a:noFill/>
                    </a:lnB>
                    <a:lnTlToBr>
                      <a:noFill/>
                    </a:lnTlToBr>
                    <a:lnBlToTr>
                      <a:noFill/>
                    </a:lnBlToTr>
                    <a:noFill/>
                  </a:tcPr>
                </a:tc>
                <a:tc>
                  <a:txBody>
                    <a:bodyPr/>
                    <a:lstStyle>
                      <a:lvl1pPr>
                        <a:spcBef>
                          <a:spcPct val="20000"/>
                        </a:spcBef>
                        <a:defRPr sz="2800">
                          <a:solidFill>
                            <a:schemeClr val="tx1"/>
                          </a:solidFill>
                          <a:latin typeface="Arial" charset="0"/>
                          <a:cs typeface="Arial" charset="0"/>
                        </a:defRPr>
                      </a:lvl1pPr>
                      <a:lvl2pPr>
                        <a:spcBef>
                          <a:spcPct val="20000"/>
                        </a:spcBef>
                        <a:defRPr sz="2400">
                          <a:solidFill>
                            <a:schemeClr val="tx1"/>
                          </a:solidFill>
                          <a:latin typeface="Arial" charset="0"/>
                          <a:cs typeface="Arial" charset="0"/>
                        </a:defRPr>
                      </a:lvl2pPr>
                      <a:lvl3pPr>
                        <a:spcBef>
                          <a:spcPct val="20000"/>
                        </a:spcBef>
                        <a:defRPr sz="2000">
                          <a:solidFill>
                            <a:schemeClr val="tx1"/>
                          </a:solidFill>
                          <a:latin typeface="Arial" charset="0"/>
                          <a:cs typeface="Arial" charset="0"/>
                        </a:defRPr>
                      </a:lvl3pPr>
                      <a:lvl4pPr>
                        <a:spcBef>
                          <a:spcPct val="20000"/>
                        </a:spcBef>
                        <a:defRPr>
                          <a:solidFill>
                            <a:schemeClr val="tx1"/>
                          </a:solidFill>
                          <a:latin typeface="Arial" charset="0"/>
                          <a:cs typeface="Arial" charset="0"/>
                        </a:defRPr>
                      </a:lvl4pPr>
                      <a:lvl5pPr>
                        <a:spcBef>
                          <a:spcPct val="20000"/>
                        </a:spcBef>
                        <a:defRPr>
                          <a:solidFill>
                            <a:schemeClr val="tx1"/>
                          </a:solidFill>
                          <a:latin typeface="Arial" charset="0"/>
                          <a:cs typeface="Arial" charset="0"/>
                        </a:defRPr>
                      </a:lvl5pPr>
                      <a:lvl6pPr fontAlgn="base">
                        <a:spcBef>
                          <a:spcPct val="20000"/>
                        </a:spcBef>
                        <a:spcAft>
                          <a:spcPct val="0"/>
                        </a:spcAft>
                        <a:defRPr>
                          <a:solidFill>
                            <a:schemeClr val="tx1"/>
                          </a:solidFill>
                          <a:latin typeface="Arial" charset="0"/>
                          <a:cs typeface="Arial" charset="0"/>
                        </a:defRPr>
                      </a:lvl6pPr>
                      <a:lvl7pPr fontAlgn="base">
                        <a:spcBef>
                          <a:spcPct val="20000"/>
                        </a:spcBef>
                        <a:spcAft>
                          <a:spcPct val="0"/>
                        </a:spcAft>
                        <a:defRPr>
                          <a:solidFill>
                            <a:schemeClr val="tx1"/>
                          </a:solidFill>
                          <a:latin typeface="Arial" charset="0"/>
                          <a:cs typeface="Arial" charset="0"/>
                        </a:defRPr>
                      </a:lvl7pPr>
                      <a:lvl8pPr fontAlgn="base">
                        <a:spcBef>
                          <a:spcPct val="20000"/>
                        </a:spcBef>
                        <a:spcAft>
                          <a:spcPct val="0"/>
                        </a:spcAft>
                        <a:defRPr>
                          <a:solidFill>
                            <a:schemeClr val="tx1"/>
                          </a:solidFill>
                          <a:latin typeface="Arial" charset="0"/>
                          <a:cs typeface="Arial" charset="0"/>
                        </a:defRPr>
                      </a:lvl8pPr>
                      <a:lvl9pPr fontAlgn="base">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1600" b="0" i="0" u="none" strike="noStrike" cap="none" normalizeH="0" baseline="0">
                          <a:ln>
                            <a:noFill/>
                          </a:ln>
                          <a:solidFill>
                            <a:schemeClr val="tx1"/>
                          </a:solidFill>
                          <a:effectLst/>
                          <a:latin typeface="Arial" charset="0"/>
                          <a:cs typeface="Arial" charset="0"/>
                        </a:rPr>
                        <a:t>Collier</a:t>
                      </a:r>
                    </a:p>
                  </a:txBody>
                  <a:tcPr anchor="b" horzOverflow="overflow">
                    <a:lnL>
                      <a:noFill/>
                    </a:lnL>
                    <a:lnR>
                      <a:noFill/>
                    </a:lnR>
                    <a:lnT>
                      <a:noFill/>
                    </a:lnT>
                    <a:lnB>
                      <a:noFill/>
                    </a:lnB>
                    <a:lnTlToBr>
                      <a:noFill/>
                    </a:lnTlToBr>
                    <a:lnBlToTr>
                      <a:noFill/>
                    </a:lnBlToTr>
                    <a:noFill/>
                  </a:tcPr>
                </a:tc>
                <a:tc>
                  <a:txBody>
                    <a:bodyPr/>
                    <a:lstStyle>
                      <a:lvl1pPr>
                        <a:spcBef>
                          <a:spcPct val="20000"/>
                        </a:spcBef>
                        <a:defRPr sz="2800">
                          <a:solidFill>
                            <a:schemeClr val="tx1"/>
                          </a:solidFill>
                          <a:latin typeface="Arial" charset="0"/>
                          <a:cs typeface="Arial" charset="0"/>
                        </a:defRPr>
                      </a:lvl1pPr>
                      <a:lvl2pPr>
                        <a:spcBef>
                          <a:spcPct val="20000"/>
                        </a:spcBef>
                        <a:defRPr sz="2400">
                          <a:solidFill>
                            <a:schemeClr val="tx1"/>
                          </a:solidFill>
                          <a:latin typeface="Arial" charset="0"/>
                          <a:cs typeface="Arial" charset="0"/>
                        </a:defRPr>
                      </a:lvl2pPr>
                      <a:lvl3pPr>
                        <a:spcBef>
                          <a:spcPct val="20000"/>
                        </a:spcBef>
                        <a:defRPr sz="2000">
                          <a:solidFill>
                            <a:schemeClr val="tx1"/>
                          </a:solidFill>
                          <a:latin typeface="Arial" charset="0"/>
                          <a:cs typeface="Arial" charset="0"/>
                        </a:defRPr>
                      </a:lvl3pPr>
                      <a:lvl4pPr>
                        <a:spcBef>
                          <a:spcPct val="20000"/>
                        </a:spcBef>
                        <a:defRPr>
                          <a:solidFill>
                            <a:schemeClr val="tx1"/>
                          </a:solidFill>
                          <a:latin typeface="Arial" charset="0"/>
                          <a:cs typeface="Arial" charset="0"/>
                        </a:defRPr>
                      </a:lvl4pPr>
                      <a:lvl5pPr>
                        <a:spcBef>
                          <a:spcPct val="20000"/>
                        </a:spcBef>
                        <a:defRPr>
                          <a:solidFill>
                            <a:schemeClr val="tx1"/>
                          </a:solidFill>
                          <a:latin typeface="Arial" charset="0"/>
                          <a:cs typeface="Arial" charset="0"/>
                        </a:defRPr>
                      </a:lvl5pPr>
                      <a:lvl6pPr fontAlgn="base">
                        <a:spcBef>
                          <a:spcPct val="20000"/>
                        </a:spcBef>
                        <a:spcAft>
                          <a:spcPct val="0"/>
                        </a:spcAft>
                        <a:defRPr>
                          <a:solidFill>
                            <a:schemeClr val="tx1"/>
                          </a:solidFill>
                          <a:latin typeface="Arial" charset="0"/>
                          <a:cs typeface="Arial" charset="0"/>
                        </a:defRPr>
                      </a:lvl6pPr>
                      <a:lvl7pPr fontAlgn="base">
                        <a:spcBef>
                          <a:spcPct val="20000"/>
                        </a:spcBef>
                        <a:spcAft>
                          <a:spcPct val="0"/>
                        </a:spcAft>
                        <a:defRPr>
                          <a:solidFill>
                            <a:schemeClr val="tx1"/>
                          </a:solidFill>
                          <a:latin typeface="Arial" charset="0"/>
                          <a:cs typeface="Arial" charset="0"/>
                        </a:defRPr>
                      </a:lvl7pPr>
                      <a:lvl8pPr fontAlgn="base">
                        <a:spcBef>
                          <a:spcPct val="20000"/>
                        </a:spcBef>
                        <a:spcAft>
                          <a:spcPct val="0"/>
                        </a:spcAft>
                        <a:defRPr>
                          <a:solidFill>
                            <a:schemeClr val="tx1"/>
                          </a:solidFill>
                          <a:latin typeface="Arial" charset="0"/>
                          <a:cs typeface="Arial" charset="0"/>
                        </a:defRPr>
                      </a:lvl8pPr>
                      <a:lvl9pPr fontAlgn="base">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1600" b="0" i="0" u="none" strike="noStrike" cap="none" normalizeH="0" baseline="0">
                          <a:ln>
                            <a:noFill/>
                          </a:ln>
                          <a:solidFill>
                            <a:schemeClr val="tx1"/>
                          </a:solidFill>
                          <a:effectLst/>
                          <a:latin typeface="Arial" charset="0"/>
                          <a:cs typeface="Arial" charset="0"/>
                        </a:rPr>
                        <a:t>Yes</a:t>
                      </a:r>
                    </a:p>
                  </a:txBody>
                  <a:tcPr anchor="b" horzOverflow="overflow">
                    <a:lnL>
                      <a:noFill/>
                    </a:lnL>
                    <a:lnR>
                      <a:noFill/>
                    </a:lnR>
                    <a:lnT>
                      <a:noFill/>
                    </a:lnT>
                    <a:lnB>
                      <a:noFill/>
                    </a:lnB>
                    <a:lnTlToBr>
                      <a:noFill/>
                    </a:lnTlToBr>
                    <a:lnBlToTr>
                      <a:noFill/>
                    </a:lnBlToTr>
                    <a:noFill/>
                  </a:tcPr>
                </a:tc>
                <a:tc>
                  <a:txBody>
                    <a:bodyPr/>
                    <a:lstStyle>
                      <a:lvl1pPr>
                        <a:spcBef>
                          <a:spcPct val="20000"/>
                        </a:spcBef>
                        <a:defRPr sz="2800">
                          <a:solidFill>
                            <a:schemeClr val="tx1"/>
                          </a:solidFill>
                          <a:latin typeface="Arial" charset="0"/>
                          <a:cs typeface="Arial" charset="0"/>
                        </a:defRPr>
                      </a:lvl1pPr>
                      <a:lvl2pPr>
                        <a:spcBef>
                          <a:spcPct val="20000"/>
                        </a:spcBef>
                        <a:defRPr sz="2400">
                          <a:solidFill>
                            <a:schemeClr val="tx1"/>
                          </a:solidFill>
                          <a:latin typeface="Arial" charset="0"/>
                          <a:cs typeface="Arial" charset="0"/>
                        </a:defRPr>
                      </a:lvl2pPr>
                      <a:lvl3pPr>
                        <a:spcBef>
                          <a:spcPct val="20000"/>
                        </a:spcBef>
                        <a:defRPr sz="2000">
                          <a:solidFill>
                            <a:schemeClr val="tx1"/>
                          </a:solidFill>
                          <a:latin typeface="Arial" charset="0"/>
                          <a:cs typeface="Arial" charset="0"/>
                        </a:defRPr>
                      </a:lvl3pPr>
                      <a:lvl4pPr>
                        <a:spcBef>
                          <a:spcPct val="20000"/>
                        </a:spcBef>
                        <a:defRPr>
                          <a:solidFill>
                            <a:schemeClr val="tx1"/>
                          </a:solidFill>
                          <a:latin typeface="Arial" charset="0"/>
                          <a:cs typeface="Arial" charset="0"/>
                        </a:defRPr>
                      </a:lvl4pPr>
                      <a:lvl5pPr>
                        <a:spcBef>
                          <a:spcPct val="20000"/>
                        </a:spcBef>
                        <a:defRPr>
                          <a:solidFill>
                            <a:schemeClr val="tx1"/>
                          </a:solidFill>
                          <a:latin typeface="Arial" charset="0"/>
                          <a:cs typeface="Arial" charset="0"/>
                        </a:defRPr>
                      </a:lvl5pPr>
                      <a:lvl6pPr fontAlgn="base">
                        <a:spcBef>
                          <a:spcPct val="20000"/>
                        </a:spcBef>
                        <a:spcAft>
                          <a:spcPct val="0"/>
                        </a:spcAft>
                        <a:defRPr>
                          <a:solidFill>
                            <a:schemeClr val="tx1"/>
                          </a:solidFill>
                          <a:latin typeface="Arial" charset="0"/>
                          <a:cs typeface="Arial" charset="0"/>
                        </a:defRPr>
                      </a:lvl6pPr>
                      <a:lvl7pPr fontAlgn="base">
                        <a:spcBef>
                          <a:spcPct val="20000"/>
                        </a:spcBef>
                        <a:spcAft>
                          <a:spcPct val="0"/>
                        </a:spcAft>
                        <a:defRPr>
                          <a:solidFill>
                            <a:schemeClr val="tx1"/>
                          </a:solidFill>
                          <a:latin typeface="Arial" charset="0"/>
                          <a:cs typeface="Arial" charset="0"/>
                        </a:defRPr>
                      </a:lvl7pPr>
                      <a:lvl8pPr fontAlgn="base">
                        <a:spcBef>
                          <a:spcPct val="20000"/>
                        </a:spcBef>
                        <a:spcAft>
                          <a:spcPct val="0"/>
                        </a:spcAft>
                        <a:defRPr>
                          <a:solidFill>
                            <a:schemeClr val="tx1"/>
                          </a:solidFill>
                          <a:latin typeface="Arial" charset="0"/>
                          <a:cs typeface="Arial" charset="0"/>
                        </a:defRPr>
                      </a:lvl8pPr>
                      <a:lvl9pPr fontAlgn="base">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1600" b="0" i="0" u="none" strike="noStrike" cap="none" normalizeH="0" baseline="0">
                          <a:ln>
                            <a:noFill/>
                          </a:ln>
                          <a:solidFill>
                            <a:schemeClr val="tx1"/>
                          </a:solidFill>
                          <a:effectLst/>
                          <a:latin typeface="Arial" charset="0"/>
                          <a:cs typeface="Arial" charset="0"/>
                        </a:rPr>
                        <a:t> </a:t>
                      </a:r>
                    </a:p>
                  </a:txBody>
                  <a:tcPr anchor="ctr" horzOverflow="overflow">
                    <a:lnL>
                      <a:noFill/>
                    </a:lnL>
                    <a:lnR cap="flat">
                      <a:noFill/>
                    </a:lnR>
                    <a:lnT>
                      <a:noFill/>
                    </a:lnT>
                    <a:lnB>
                      <a:noFill/>
                    </a:lnB>
                    <a:lnTlToBr>
                      <a:noFill/>
                    </a:lnTlToBr>
                    <a:lnBlToTr>
                      <a:noFill/>
                    </a:lnBlToTr>
                    <a:noFill/>
                  </a:tcPr>
                </a:tc>
                <a:extLst>
                  <a:ext uri="{0D108BD9-81ED-4DB2-BD59-A6C34878D82A}">
                    <a16:rowId xmlns:a16="http://schemas.microsoft.com/office/drawing/2014/main" val="10003"/>
                  </a:ext>
                </a:extLst>
              </a:tr>
              <a:tr h="342900">
                <a:tc>
                  <a:txBody>
                    <a:bodyPr/>
                    <a:lstStyle>
                      <a:lvl1pPr>
                        <a:spcBef>
                          <a:spcPct val="20000"/>
                        </a:spcBef>
                        <a:defRPr sz="2800">
                          <a:solidFill>
                            <a:schemeClr val="tx1"/>
                          </a:solidFill>
                          <a:latin typeface="Arial" charset="0"/>
                          <a:cs typeface="Arial" charset="0"/>
                        </a:defRPr>
                      </a:lvl1pPr>
                      <a:lvl2pPr>
                        <a:spcBef>
                          <a:spcPct val="20000"/>
                        </a:spcBef>
                        <a:defRPr sz="2400">
                          <a:solidFill>
                            <a:schemeClr val="tx1"/>
                          </a:solidFill>
                          <a:latin typeface="Arial" charset="0"/>
                          <a:cs typeface="Arial" charset="0"/>
                        </a:defRPr>
                      </a:lvl2pPr>
                      <a:lvl3pPr>
                        <a:spcBef>
                          <a:spcPct val="20000"/>
                        </a:spcBef>
                        <a:defRPr sz="2000">
                          <a:solidFill>
                            <a:schemeClr val="tx1"/>
                          </a:solidFill>
                          <a:latin typeface="Arial" charset="0"/>
                          <a:cs typeface="Arial" charset="0"/>
                        </a:defRPr>
                      </a:lvl3pPr>
                      <a:lvl4pPr>
                        <a:spcBef>
                          <a:spcPct val="20000"/>
                        </a:spcBef>
                        <a:defRPr>
                          <a:solidFill>
                            <a:schemeClr val="tx1"/>
                          </a:solidFill>
                          <a:latin typeface="Arial" charset="0"/>
                          <a:cs typeface="Arial" charset="0"/>
                        </a:defRPr>
                      </a:lvl4pPr>
                      <a:lvl5pPr>
                        <a:spcBef>
                          <a:spcPct val="20000"/>
                        </a:spcBef>
                        <a:defRPr>
                          <a:solidFill>
                            <a:schemeClr val="tx1"/>
                          </a:solidFill>
                          <a:latin typeface="Arial" charset="0"/>
                          <a:cs typeface="Arial" charset="0"/>
                        </a:defRPr>
                      </a:lvl5pPr>
                      <a:lvl6pPr fontAlgn="base">
                        <a:spcBef>
                          <a:spcPct val="20000"/>
                        </a:spcBef>
                        <a:spcAft>
                          <a:spcPct val="0"/>
                        </a:spcAft>
                        <a:defRPr>
                          <a:solidFill>
                            <a:schemeClr val="tx1"/>
                          </a:solidFill>
                          <a:latin typeface="Arial" charset="0"/>
                          <a:cs typeface="Arial" charset="0"/>
                        </a:defRPr>
                      </a:lvl6pPr>
                      <a:lvl7pPr fontAlgn="base">
                        <a:spcBef>
                          <a:spcPct val="20000"/>
                        </a:spcBef>
                        <a:spcAft>
                          <a:spcPct val="0"/>
                        </a:spcAft>
                        <a:defRPr>
                          <a:solidFill>
                            <a:schemeClr val="tx1"/>
                          </a:solidFill>
                          <a:latin typeface="Arial" charset="0"/>
                          <a:cs typeface="Arial" charset="0"/>
                        </a:defRPr>
                      </a:lvl7pPr>
                      <a:lvl8pPr fontAlgn="base">
                        <a:spcBef>
                          <a:spcPct val="20000"/>
                        </a:spcBef>
                        <a:spcAft>
                          <a:spcPct val="0"/>
                        </a:spcAft>
                        <a:defRPr>
                          <a:solidFill>
                            <a:schemeClr val="tx1"/>
                          </a:solidFill>
                          <a:latin typeface="Arial" charset="0"/>
                          <a:cs typeface="Arial" charset="0"/>
                        </a:defRPr>
                      </a:lvl8pPr>
                      <a:lvl9pPr fontAlgn="base">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1600" b="0" i="0" u="none" strike="noStrike" cap="none" normalizeH="0" baseline="0">
                          <a:ln>
                            <a:noFill/>
                          </a:ln>
                          <a:solidFill>
                            <a:schemeClr val="tx1"/>
                          </a:solidFill>
                          <a:effectLst/>
                          <a:latin typeface="Arial" charset="0"/>
                          <a:cs typeface="Arial" charset="0"/>
                        </a:rPr>
                        <a:t> </a:t>
                      </a:r>
                    </a:p>
                  </a:txBody>
                  <a:tcPr anchor="b" horzOverflow="overflow">
                    <a:lnL cap="flat">
                      <a:noFill/>
                    </a:lnL>
                    <a:lnR>
                      <a:noFill/>
                    </a:lnR>
                    <a:lnT>
                      <a:noFill/>
                    </a:lnT>
                    <a:lnB>
                      <a:noFill/>
                    </a:lnB>
                    <a:lnTlToBr>
                      <a:noFill/>
                    </a:lnTlToBr>
                    <a:lnBlToTr>
                      <a:noFill/>
                    </a:lnBlToTr>
                    <a:noFill/>
                  </a:tcPr>
                </a:tc>
                <a:tc>
                  <a:txBody>
                    <a:bodyPr/>
                    <a:lstStyle>
                      <a:lvl1pPr>
                        <a:spcBef>
                          <a:spcPct val="20000"/>
                        </a:spcBef>
                        <a:defRPr sz="2800">
                          <a:solidFill>
                            <a:schemeClr val="tx1"/>
                          </a:solidFill>
                          <a:latin typeface="Arial" charset="0"/>
                          <a:cs typeface="Arial" charset="0"/>
                        </a:defRPr>
                      </a:lvl1pPr>
                      <a:lvl2pPr>
                        <a:spcBef>
                          <a:spcPct val="20000"/>
                        </a:spcBef>
                        <a:defRPr sz="2400">
                          <a:solidFill>
                            <a:schemeClr val="tx1"/>
                          </a:solidFill>
                          <a:latin typeface="Arial" charset="0"/>
                          <a:cs typeface="Arial" charset="0"/>
                        </a:defRPr>
                      </a:lvl2pPr>
                      <a:lvl3pPr>
                        <a:spcBef>
                          <a:spcPct val="20000"/>
                        </a:spcBef>
                        <a:defRPr sz="2000">
                          <a:solidFill>
                            <a:schemeClr val="tx1"/>
                          </a:solidFill>
                          <a:latin typeface="Arial" charset="0"/>
                          <a:cs typeface="Arial" charset="0"/>
                        </a:defRPr>
                      </a:lvl3pPr>
                      <a:lvl4pPr>
                        <a:spcBef>
                          <a:spcPct val="20000"/>
                        </a:spcBef>
                        <a:defRPr>
                          <a:solidFill>
                            <a:schemeClr val="tx1"/>
                          </a:solidFill>
                          <a:latin typeface="Arial" charset="0"/>
                          <a:cs typeface="Arial" charset="0"/>
                        </a:defRPr>
                      </a:lvl4pPr>
                      <a:lvl5pPr>
                        <a:spcBef>
                          <a:spcPct val="20000"/>
                        </a:spcBef>
                        <a:defRPr>
                          <a:solidFill>
                            <a:schemeClr val="tx1"/>
                          </a:solidFill>
                          <a:latin typeface="Arial" charset="0"/>
                          <a:cs typeface="Arial" charset="0"/>
                        </a:defRPr>
                      </a:lvl5pPr>
                      <a:lvl6pPr fontAlgn="base">
                        <a:spcBef>
                          <a:spcPct val="20000"/>
                        </a:spcBef>
                        <a:spcAft>
                          <a:spcPct val="0"/>
                        </a:spcAft>
                        <a:defRPr>
                          <a:solidFill>
                            <a:schemeClr val="tx1"/>
                          </a:solidFill>
                          <a:latin typeface="Arial" charset="0"/>
                          <a:cs typeface="Arial" charset="0"/>
                        </a:defRPr>
                      </a:lvl6pPr>
                      <a:lvl7pPr fontAlgn="base">
                        <a:spcBef>
                          <a:spcPct val="20000"/>
                        </a:spcBef>
                        <a:spcAft>
                          <a:spcPct val="0"/>
                        </a:spcAft>
                        <a:defRPr>
                          <a:solidFill>
                            <a:schemeClr val="tx1"/>
                          </a:solidFill>
                          <a:latin typeface="Arial" charset="0"/>
                          <a:cs typeface="Arial" charset="0"/>
                        </a:defRPr>
                      </a:lvl7pPr>
                      <a:lvl8pPr fontAlgn="base">
                        <a:spcBef>
                          <a:spcPct val="20000"/>
                        </a:spcBef>
                        <a:spcAft>
                          <a:spcPct val="0"/>
                        </a:spcAft>
                        <a:defRPr>
                          <a:solidFill>
                            <a:schemeClr val="tx1"/>
                          </a:solidFill>
                          <a:latin typeface="Arial" charset="0"/>
                          <a:cs typeface="Arial" charset="0"/>
                        </a:defRPr>
                      </a:lvl8pPr>
                      <a:lvl9pPr fontAlgn="base">
                        <a:spcBef>
                          <a:spcPct val="20000"/>
                        </a:spcBef>
                        <a:spcAft>
                          <a:spcPct val="0"/>
                        </a:spcAft>
                        <a:defRPr>
                          <a:solidFill>
                            <a:schemeClr val="tx1"/>
                          </a:solidFill>
                          <a:latin typeface="Arial" charset="0"/>
                          <a:cs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altLang="en-US" sz="1600" b="0" i="0" u="none" strike="noStrike" cap="none" normalizeH="0" baseline="0">
                          <a:ln>
                            <a:noFill/>
                          </a:ln>
                          <a:solidFill>
                            <a:schemeClr val="tx1"/>
                          </a:solidFill>
                          <a:effectLst/>
                          <a:latin typeface="Arial" charset="0"/>
                          <a:cs typeface="Arial" charset="0"/>
                        </a:rPr>
                        <a:t> </a:t>
                      </a:r>
                    </a:p>
                  </a:txBody>
                  <a:tcPr anchor="b" horzOverflow="overflow">
                    <a:lnL>
                      <a:noFill/>
                    </a:lnL>
                    <a:lnR>
                      <a:noFill/>
                    </a:lnR>
                    <a:lnT>
                      <a:noFill/>
                    </a:lnT>
                    <a:lnB>
                      <a:noFill/>
                    </a:lnB>
                    <a:lnTlToBr>
                      <a:noFill/>
                    </a:lnTlToBr>
                    <a:lnBlToTr>
                      <a:noFill/>
                    </a:lnBlToTr>
                    <a:noFill/>
                  </a:tcPr>
                </a:tc>
                <a:tc>
                  <a:txBody>
                    <a:bodyPr/>
                    <a:lstStyle>
                      <a:lvl1pPr>
                        <a:spcBef>
                          <a:spcPct val="20000"/>
                        </a:spcBef>
                        <a:defRPr sz="2800">
                          <a:solidFill>
                            <a:schemeClr val="tx1"/>
                          </a:solidFill>
                          <a:latin typeface="Arial" charset="0"/>
                          <a:cs typeface="Arial" charset="0"/>
                        </a:defRPr>
                      </a:lvl1pPr>
                      <a:lvl2pPr>
                        <a:spcBef>
                          <a:spcPct val="20000"/>
                        </a:spcBef>
                        <a:defRPr sz="2400">
                          <a:solidFill>
                            <a:schemeClr val="tx1"/>
                          </a:solidFill>
                          <a:latin typeface="Arial" charset="0"/>
                          <a:cs typeface="Arial" charset="0"/>
                        </a:defRPr>
                      </a:lvl2pPr>
                      <a:lvl3pPr>
                        <a:spcBef>
                          <a:spcPct val="20000"/>
                        </a:spcBef>
                        <a:defRPr sz="2000">
                          <a:solidFill>
                            <a:schemeClr val="tx1"/>
                          </a:solidFill>
                          <a:latin typeface="Arial" charset="0"/>
                          <a:cs typeface="Arial" charset="0"/>
                        </a:defRPr>
                      </a:lvl3pPr>
                      <a:lvl4pPr>
                        <a:spcBef>
                          <a:spcPct val="20000"/>
                        </a:spcBef>
                        <a:defRPr>
                          <a:solidFill>
                            <a:schemeClr val="tx1"/>
                          </a:solidFill>
                          <a:latin typeface="Arial" charset="0"/>
                          <a:cs typeface="Arial" charset="0"/>
                        </a:defRPr>
                      </a:lvl4pPr>
                      <a:lvl5pPr>
                        <a:spcBef>
                          <a:spcPct val="20000"/>
                        </a:spcBef>
                        <a:defRPr>
                          <a:solidFill>
                            <a:schemeClr val="tx1"/>
                          </a:solidFill>
                          <a:latin typeface="Arial" charset="0"/>
                          <a:cs typeface="Arial" charset="0"/>
                        </a:defRPr>
                      </a:lvl5pPr>
                      <a:lvl6pPr fontAlgn="base">
                        <a:spcBef>
                          <a:spcPct val="20000"/>
                        </a:spcBef>
                        <a:spcAft>
                          <a:spcPct val="0"/>
                        </a:spcAft>
                        <a:defRPr>
                          <a:solidFill>
                            <a:schemeClr val="tx1"/>
                          </a:solidFill>
                          <a:latin typeface="Arial" charset="0"/>
                          <a:cs typeface="Arial" charset="0"/>
                        </a:defRPr>
                      </a:lvl6pPr>
                      <a:lvl7pPr fontAlgn="base">
                        <a:spcBef>
                          <a:spcPct val="20000"/>
                        </a:spcBef>
                        <a:spcAft>
                          <a:spcPct val="0"/>
                        </a:spcAft>
                        <a:defRPr>
                          <a:solidFill>
                            <a:schemeClr val="tx1"/>
                          </a:solidFill>
                          <a:latin typeface="Arial" charset="0"/>
                          <a:cs typeface="Arial" charset="0"/>
                        </a:defRPr>
                      </a:lvl7pPr>
                      <a:lvl8pPr fontAlgn="base">
                        <a:spcBef>
                          <a:spcPct val="20000"/>
                        </a:spcBef>
                        <a:spcAft>
                          <a:spcPct val="0"/>
                        </a:spcAft>
                        <a:defRPr>
                          <a:solidFill>
                            <a:schemeClr val="tx1"/>
                          </a:solidFill>
                          <a:latin typeface="Arial" charset="0"/>
                          <a:cs typeface="Arial" charset="0"/>
                        </a:defRPr>
                      </a:lvl8pPr>
                      <a:lvl9pPr fontAlgn="base">
                        <a:spcBef>
                          <a:spcPct val="20000"/>
                        </a:spcBef>
                        <a:spcAft>
                          <a:spcPct val="0"/>
                        </a:spcAft>
                        <a:defRPr>
                          <a:solidFill>
                            <a:schemeClr val="tx1"/>
                          </a:solidFill>
                          <a:latin typeface="Arial" charset="0"/>
                          <a:cs typeface="Arial" charset="0"/>
                        </a:defRPr>
                      </a:lvl9pPr>
                    </a:lstStyle>
                    <a:p>
                      <a:pPr marL="0" marR="0" lvl="0" indent="0" algn="r" defTabSz="914400" rtl="0" eaLnBrk="1" fontAlgn="base" latinLnBrk="0" hangingPunct="1">
                        <a:lnSpc>
                          <a:spcPct val="100000"/>
                        </a:lnSpc>
                        <a:spcBef>
                          <a:spcPct val="0"/>
                        </a:spcBef>
                        <a:spcAft>
                          <a:spcPct val="0"/>
                        </a:spcAft>
                        <a:buClrTx/>
                        <a:buSzTx/>
                        <a:buFontTx/>
                        <a:buNone/>
                        <a:tabLst/>
                      </a:pPr>
                      <a:r>
                        <a:rPr kumimoji="0" lang="en-GB" altLang="en-US" sz="1600" b="0" i="0" u="none" strike="noStrike" cap="none" normalizeH="0" baseline="0">
                          <a:ln>
                            <a:noFill/>
                          </a:ln>
                          <a:solidFill>
                            <a:schemeClr val="tx1"/>
                          </a:solidFill>
                          <a:effectLst/>
                          <a:latin typeface="Arial" charset="0"/>
                          <a:cs typeface="Arial" charset="0"/>
                        </a:rPr>
                        <a:t> </a:t>
                      </a:r>
                    </a:p>
                  </a:txBody>
                  <a:tcPr anchor="b" horzOverflow="overflow">
                    <a:lnL>
                      <a:noFill/>
                    </a:lnL>
                    <a:lnR>
                      <a:noFill/>
                    </a:lnR>
                    <a:lnT>
                      <a:noFill/>
                    </a:lnT>
                    <a:lnB>
                      <a:noFill/>
                    </a:lnB>
                    <a:lnTlToBr>
                      <a:noFill/>
                    </a:lnTlToBr>
                    <a:lnBlToTr>
                      <a:noFill/>
                    </a:lnBlToTr>
                    <a:noFill/>
                  </a:tcPr>
                </a:tc>
                <a:tc>
                  <a:txBody>
                    <a:bodyPr/>
                    <a:lstStyle>
                      <a:lvl1pPr>
                        <a:spcBef>
                          <a:spcPct val="20000"/>
                        </a:spcBef>
                        <a:defRPr sz="2800">
                          <a:solidFill>
                            <a:schemeClr val="tx1"/>
                          </a:solidFill>
                          <a:latin typeface="Arial" charset="0"/>
                          <a:cs typeface="Arial" charset="0"/>
                        </a:defRPr>
                      </a:lvl1pPr>
                      <a:lvl2pPr>
                        <a:spcBef>
                          <a:spcPct val="20000"/>
                        </a:spcBef>
                        <a:defRPr sz="2400">
                          <a:solidFill>
                            <a:schemeClr val="tx1"/>
                          </a:solidFill>
                          <a:latin typeface="Arial" charset="0"/>
                          <a:cs typeface="Arial" charset="0"/>
                        </a:defRPr>
                      </a:lvl2pPr>
                      <a:lvl3pPr>
                        <a:spcBef>
                          <a:spcPct val="20000"/>
                        </a:spcBef>
                        <a:defRPr sz="2000">
                          <a:solidFill>
                            <a:schemeClr val="tx1"/>
                          </a:solidFill>
                          <a:latin typeface="Arial" charset="0"/>
                          <a:cs typeface="Arial" charset="0"/>
                        </a:defRPr>
                      </a:lvl3pPr>
                      <a:lvl4pPr>
                        <a:spcBef>
                          <a:spcPct val="20000"/>
                        </a:spcBef>
                        <a:defRPr>
                          <a:solidFill>
                            <a:schemeClr val="tx1"/>
                          </a:solidFill>
                          <a:latin typeface="Arial" charset="0"/>
                          <a:cs typeface="Arial" charset="0"/>
                        </a:defRPr>
                      </a:lvl4pPr>
                      <a:lvl5pPr>
                        <a:spcBef>
                          <a:spcPct val="20000"/>
                        </a:spcBef>
                        <a:defRPr>
                          <a:solidFill>
                            <a:schemeClr val="tx1"/>
                          </a:solidFill>
                          <a:latin typeface="Arial" charset="0"/>
                          <a:cs typeface="Arial" charset="0"/>
                        </a:defRPr>
                      </a:lvl5pPr>
                      <a:lvl6pPr fontAlgn="base">
                        <a:spcBef>
                          <a:spcPct val="20000"/>
                        </a:spcBef>
                        <a:spcAft>
                          <a:spcPct val="0"/>
                        </a:spcAft>
                        <a:defRPr>
                          <a:solidFill>
                            <a:schemeClr val="tx1"/>
                          </a:solidFill>
                          <a:latin typeface="Arial" charset="0"/>
                          <a:cs typeface="Arial" charset="0"/>
                        </a:defRPr>
                      </a:lvl6pPr>
                      <a:lvl7pPr fontAlgn="base">
                        <a:spcBef>
                          <a:spcPct val="20000"/>
                        </a:spcBef>
                        <a:spcAft>
                          <a:spcPct val="0"/>
                        </a:spcAft>
                        <a:defRPr>
                          <a:solidFill>
                            <a:schemeClr val="tx1"/>
                          </a:solidFill>
                          <a:latin typeface="Arial" charset="0"/>
                          <a:cs typeface="Arial" charset="0"/>
                        </a:defRPr>
                      </a:lvl7pPr>
                      <a:lvl8pPr fontAlgn="base">
                        <a:spcBef>
                          <a:spcPct val="20000"/>
                        </a:spcBef>
                        <a:spcAft>
                          <a:spcPct val="0"/>
                        </a:spcAft>
                        <a:defRPr>
                          <a:solidFill>
                            <a:schemeClr val="tx1"/>
                          </a:solidFill>
                          <a:latin typeface="Arial" charset="0"/>
                          <a:cs typeface="Arial" charset="0"/>
                        </a:defRPr>
                      </a:lvl8pPr>
                      <a:lvl9pPr fontAlgn="base">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1600" b="0" i="0" u="none" strike="noStrike" cap="none" normalizeH="0" baseline="0">
                          <a:ln>
                            <a:noFill/>
                          </a:ln>
                          <a:solidFill>
                            <a:schemeClr val="tx1"/>
                          </a:solidFill>
                          <a:effectLst/>
                          <a:latin typeface="Arial" charset="0"/>
                          <a:cs typeface="Arial" charset="0"/>
                        </a:rPr>
                        <a:t> </a:t>
                      </a:r>
                    </a:p>
                  </a:txBody>
                  <a:tcPr anchor="b" horzOverflow="overflow">
                    <a:lnL>
                      <a:noFill/>
                    </a:lnL>
                    <a:lnR>
                      <a:noFill/>
                    </a:lnR>
                    <a:lnT>
                      <a:noFill/>
                    </a:lnT>
                    <a:lnB>
                      <a:noFill/>
                    </a:lnB>
                    <a:lnTlToBr>
                      <a:noFill/>
                    </a:lnTlToBr>
                    <a:lnBlToTr>
                      <a:noFill/>
                    </a:lnBlToTr>
                    <a:noFill/>
                  </a:tcPr>
                </a:tc>
                <a:tc>
                  <a:txBody>
                    <a:bodyPr/>
                    <a:lstStyle>
                      <a:lvl1pPr>
                        <a:spcBef>
                          <a:spcPct val="20000"/>
                        </a:spcBef>
                        <a:defRPr sz="2800">
                          <a:solidFill>
                            <a:schemeClr val="tx1"/>
                          </a:solidFill>
                          <a:latin typeface="Arial" charset="0"/>
                          <a:cs typeface="Arial" charset="0"/>
                        </a:defRPr>
                      </a:lvl1pPr>
                      <a:lvl2pPr>
                        <a:spcBef>
                          <a:spcPct val="20000"/>
                        </a:spcBef>
                        <a:defRPr sz="2400">
                          <a:solidFill>
                            <a:schemeClr val="tx1"/>
                          </a:solidFill>
                          <a:latin typeface="Arial" charset="0"/>
                          <a:cs typeface="Arial" charset="0"/>
                        </a:defRPr>
                      </a:lvl2pPr>
                      <a:lvl3pPr>
                        <a:spcBef>
                          <a:spcPct val="20000"/>
                        </a:spcBef>
                        <a:defRPr sz="2000">
                          <a:solidFill>
                            <a:schemeClr val="tx1"/>
                          </a:solidFill>
                          <a:latin typeface="Arial" charset="0"/>
                          <a:cs typeface="Arial" charset="0"/>
                        </a:defRPr>
                      </a:lvl3pPr>
                      <a:lvl4pPr>
                        <a:spcBef>
                          <a:spcPct val="20000"/>
                        </a:spcBef>
                        <a:defRPr>
                          <a:solidFill>
                            <a:schemeClr val="tx1"/>
                          </a:solidFill>
                          <a:latin typeface="Arial" charset="0"/>
                          <a:cs typeface="Arial" charset="0"/>
                        </a:defRPr>
                      </a:lvl4pPr>
                      <a:lvl5pPr>
                        <a:spcBef>
                          <a:spcPct val="20000"/>
                        </a:spcBef>
                        <a:defRPr>
                          <a:solidFill>
                            <a:schemeClr val="tx1"/>
                          </a:solidFill>
                          <a:latin typeface="Arial" charset="0"/>
                          <a:cs typeface="Arial" charset="0"/>
                        </a:defRPr>
                      </a:lvl5pPr>
                      <a:lvl6pPr fontAlgn="base">
                        <a:spcBef>
                          <a:spcPct val="20000"/>
                        </a:spcBef>
                        <a:spcAft>
                          <a:spcPct val="0"/>
                        </a:spcAft>
                        <a:defRPr>
                          <a:solidFill>
                            <a:schemeClr val="tx1"/>
                          </a:solidFill>
                          <a:latin typeface="Arial" charset="0"/>
                          <a:cs typeface="Arial" charset="0"/>
                        </a:defRPr>
                      </a:lvl6pPr>
                      <a:lvl7pPr fontAlgn="base">
                        <a:spcBef>
                          <a:spcPct val="20000"/>
                        </a:spcBef>
                        <a:spcAft>
                          <a:spcPct val="0"/>
                        </a:spcAft>
                        <a:defRPr>
                          <a:solidFill>
                            <a:schemeClr val="tx1"/>
                          </a:solidFill>
                          <a:latin typeface="Arial" charset="0"/>
                          <a:cs typeface="Arial" charset="0"/>
                        </a:defRPr>
                      </a:lvl7pPr>
                      <a:lvl8pPr fontAlgn="base">
                        <a:spcBef>
                          <a:spcPct val="20000"/>
                        </a:spcBef>
                        <a:spcAft>
                          <a:spcPct val="0"/>
                        </a:spcAft>
                        <a:defRPr>
                          <a:solidFill>
                            <a:schemeClr val="tx1"/>
                          </a:solidFill>
                          <a:latin typeface="Arial" charset="0"/>
                          <a:cs typeface="Arial" charset="0"/>
                        </a:defRPr>
                      </a:lvl8pPr>
                      <a:lvl9pPr fontAlgn="base">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1600" b="0" i="0" u="none" strike="noStrike" cap="none" normalizeH="0" baseline="0">
                          <a:ln>
                            <a:noFill/>
                          </a:ln>
                          <a:solidFill>
                            <a:schemeClr val="tx1"/>
                          </a:solidFill>
                          <a:effectLst/>
                          <a:latin typeface="Arial" charset="0"/>
                          <a:cs typeface="Arial" charset="0"/>
                        </a:rPr>
                        <a:t> </a:t>
                      </a:r>
                    </a:p>
                  </a:txBody>
                  <a:tcPr anchor="b" horzOverflow="overflow">
                    <a:lnL>
                      <a:noFill/>
                    </a:lnL>
                    <a:lnR>
                      <a:noFill/>
                    </a:lnR>
                    <a:lnT>
                      <a:noFill/>
                    </a:lnT>
                    <a:lnB>
                      <a:noFill/>
                    </a:lnB>
                    <a:lnTlToBr>
                      <a:noFill/>
                    </a:lnTlToBr>
                    <a:lnBlToTr>
                      <a:noFill/>
                    </a:lnBlToTr>
                    <a:noFill/>
                  </a:tcPr>
                </a:tc>
                <a:tc>
                  <a:txBody>
                    <a:bodyPr/>
                    <a:lstStyle>
                      <a:lvl1pPr>
                        <a:spcBef>
                          <a:spcPct val="20000"/>
                        </a:spcBef>
                        <a:defRPr sz="2800">
                          <a:solidFill>
                            <a:schemeClr val="tx1"/>
                          </a:solidFill>
                          <a:latin typeface="Arial" charset="0"/>
                          <a:cs typeface="Arial" charset="0"/>
                        </a:defRPr>
                      </a:lvl1pPr>
                      <a:lvl2pPr>
                        <a:spcBef>
                          <a:spcPct val="20000"/>
                        </a:spcBef>
                        <a:defRPr sz="2400">
                          <a:solidFill>
                            <a:schemeClr val="tx1"/>
                          </a:solidFill>
                          <a:latin typeface="Arial" charset="0"/>
                          <a:cs typeface="Arial" charset="0"/>
                        </a:defRPr>
                      </a:lvl2pPr>
                      <a:lvl3pPr>
                        <a:spcBef>
                          <a:spcPct val="20000"/>
                        </a:spcBef>
                        <a:defRPr sz="2000">
                          <a:solidFill>
                            <a:schemeClr val="tx1"/>
                          </a:solidFill>
                          <a:latin typeface="Arial" charset="0"/>
                          <a:cs typeface="Arial" charset="0"/>
                        </a:defRPr>
                      </a:lvl3pPr>
                      <a:lvl4pPr>
                        <a:spcBef>
                          <a:spcPct val="20000"/>
                        </a:spcBef>
                        <a:defRPr>
                          <a:solidFill>
                            <a:schemeClr val="tx1"/>
                          </a:solidFill>
                          <a:latin typeface="Arial" charset="0"/>
                          <a:cs typeface="Arial" charset="0"/>
                        </a:defRPr>
                      </a:lvl4pPr>
                      <a:lvl5pPr>
                        <a:spcBef>
                          <a:spcPct val="20000"/>
                        </a:spcBef>
                        <a:defRPr>
                          <a:solidFill>
                            <a:schemeClr val="tx1"/>
                          </a:solidFill>
                          <a:latin typeface="Arial" charset="0"/>
                          <a:cs typeface="Arial" charset="0"/>
                        </a:defRPr>
                      </a:lvl5pPr>
                      <a:lvl6pPr fontAlgn="base">
                        <a:spcBef>
                          <a:spcPct val="20000"/>
                        </a:spcBef>
                        <a:spcAft>
                          <a:spcPct val="0"/>
                        </a:spcAft>
                        <a:defRPr>
                          <a:solidFill>
                            <a:schemeClr val="tx1"/>
                          </a:solidFill>
                          <a:latin typeface="Arial" charset="0"/>
                          <a:cs typeface="Arial" charset="0"/>
                        </a:defRPr>
                      </a:lvl6pPr>
                      <a:lvl7pPr fontAlgn="base">
                        <a:spcBef>
                          <a:spcPct val="20000"/>
                        </a:spcBef>
                        <a:spcAft>
                          <a:spcPct val="0"/>
                        </a:spcAft>
                        <a:defRPr>
                          <a:solidFill>
                            <a:schemeClr val="tx1"/>
                          </a:solidFill>
                          <a:latin typeface="Arial" charset="0"/>
                          <a:cs typeface="Arial" charset="0"/>
                        </a:defRPr>
                      </a:lvl7pPr>
                      <a:lvl8pPr fontAlgn="base">
                        <a:spcBef>
                          <a:spcPct val="20000"/>
                        </a:spcBef>
                        <a:spcAft>
                          <a:spcPct val="0"/>
                        </a:spcAft>
                        <a:defRPr>
                          <a:solidFill>
                            <a:schemeClr val="tx1"/>
                          </a:solidFill>
                          <a:latin typeface="Arial" charset="0"/>
                          <a:cs typeface="Arial" charset="0"/>
                        </a:defRPr>
                      </a:lvl8pPr>
                      <a:lvl9pPr fontAlgn="base">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1600" b="0" i="0" u="none" strike="noStrike" cap="none" normalizeH="0" baseline="0">
                          <a:ln>
                            <a:noFill/>
                          </a:ln>
                          <a:solidFill>
                            <a:schemeClr val="tx1"/>
                          </a:solidFill>
                          <a:effectLst/>
                          <a:latin typeface="Arial" charset="0"/>
                          <a:cs typeface="Arial" charset="0"/>
                        </a:rPr>
                        <a:t> </a:t>
                      </a:r>
                    </a:p>
                  </a:txBody>
                  <a:tcPr anchor="b" horzOverflow="overflow">
                    <a:lnL>
                      <a:noFill/>
                    </a:lnL>
                    <a:lnR>
                      <a:noFill/>
                    </a:lnR>
                    <a:lnT>
                      <a:noFill/>
                    </a:lnT>
                    <a:lnB>
                      <a:noFill/>
                    </a:lnB>
                    <a:lnTlToBr>
                      <a:noFill/>
                    </a:lnTlToBr>
                    <a:lnBlToTr>
                      <a:noFill/>
                    </a:lnBlToTr>
                    <a:noFill/>
                  </a:tcPr>
                </a:tc>
                <a:tc>
                  <a:txBody>
                    <a:bodyPr/>
                    <a:lstStyle>
                      <a:lvl1pPr>
                        <a:spcBef>
                          <a:spcPct val="20000"/>
                        </a:spcBef>
                        <a:defRPr sz="2800">
                          <a:solidFill>
                            <a:schemeClr val="tx1"/>
                          </a:solidFill>
                          <a:latin typeface="Arial" charset="0"/>
                          <a:cs typeface="Arial" charset="0"/>
                        </a:defRPr>
                      </a:lvl1pPr>
                      <a:lvl2pPr>
                        <a:spcBef>
                          <a:spcPct val="20000"/>
                        </a:spcBef>
                        <a:defRPr sz="2400">
                          <a:solidFill>
                            <a:schemeClr val="tx1"/>
                          </a:solidFill>
                          <a:latin typeface="Arial" charset="0"/>
                          <a:cs typeface="Arial" charset="0"/>
                        </a:defRPr>
                      </a:lvl2pPr>
                      <a:lvl3pPr>
                        <a:spcBef>
                          <a:spcPct val="20000"/>
                        </a:spcBef>
                        <a:defRPr sz="2000">
                          <a:solidFill>
                            <a:schemeClr val="tx1"/>
                          </a:solidFill>
                          <a:latin typeface="Arial" charset="0"/>
                          <a:cs typeface="Arial" charset="0"/>
                        </a:defRPr>
                      </a:lvl3pPr>
                      <a:lvl4pPr>
                        <a:spcBef>
                          <a:spcPct val="20000"/>
                        </a:spcBef>
                        <a:defRPr>
                          <a:solidFill>
                            <a:schemeClr val="tx1"/>
                          </a:solidFill>
                          <a:latin typeface="Arial" charset="0"/>
                          <a:cs typeface="Arial" charset="0"/>
                        </a:defRPr>
                      </a:lvl4pPr>
                      <a:lvl5pPr>
                        <a:spcBef>
                          <a:spcPct val="20000"/>
                        </a:spcBef>
                        <a:defRPr>
                          <a:solidFill>
                            <a:schemeClr val="tx1"/>
                          </a:solidFill>
                          <a:latin typeface="Arial" charset="0"/>
                          <a:cs typeface="Arial" charset="0"/>
                        </a:defRPr>
                      </a:lvl5pPr>
                      <a:lvl6pPr fontAlgn="base">
                        <a:spcBef>
                          <a:spcPct val="20000"/>
                        </a:spcBef>
                        <a:spcAft>
                          <a:spcPct val="0"/>
                        </a:spcAft>
                        <a:defRPr>
                          <a:solidFill>
                            <a:schemeClr val="tx1"/>
                          </a:solidFill>
                          <a:latin typeface="Arial" charset="0"/>
                          <a:cs typeface="Arial" charset="0"/>
                        </a:defRPr>
                      </a:lvl6pPr>
                      <a:lvl7pPr fontAlgn="base">
                        <a:spcBef>
                          <a:spcPct val="20000"/>
                        </a:spcBef>
                        <a:spcAft>
                          <a:spcPct val="0"/>
                        </a:spcAft>
                        <a:defRPr>
                          <a:solidFill>
                            <a:schemeClr val="tx1"/>
                          </a:solidFill>
                          <a:latin typeface="Arial" charset="0"/>
                          <a:cs typeface="Arial" charset="0"/>
                        </a:defRPr>
                      </a:lvl7pPr>
                      <a:lvl8pPr fontAlgn="base">
                        <a:spcBef>
                          <a:spcPct val="20000"/>
                        </a:spcBef>
                        <a:spcAft>
                          <a:spcPct val="0"/>
                        </a:spcAft>
                        <a:defRPr>
                          <a:solidFill>
                            <a:schemeClr val="tx1"/>
                          </a:solidFill>
                          <a:latin typeface="Arial" charset="0"/>
                          <a:cs typeface="Arial" charset="0"/>
                        </a:defRPr>
                      </a:lvl8pPr>
                      <a:lvl9pPr fontAlgn="base">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1600" b="0" i="0" u="none" strike="noStrike" cap="none" normalizeH="0" baseline="0">
                          <a:ln>
                            <a:noFill/>
                          </a:ln>
                          <a:solidFill>
                            <a:schemeClr val="tx1"/>
                          </a:solidFill>
                          <a:effectLst/>
                          <a:latin typeface="Arial" charset="0"/>
                          <a:cs typeface="Arial" charset="0"/>
                        </a:rPr>
                        <a:t> </a:t>
                      </a:r>
                    </a:p>
                  </a:txBody>
                  <a:tcPr anchor="b" horzOverflow="overflow">
                    <a:lnL>
                      <a:noFill/>
                    </a:lnL>
                    <a:lnR>
                      <a:noFill/>
                    </a:lnR>
                    <a:lnT>
                      <a:noFill/>
                    </a:lnT>
                    <a:lnB>
                      <a:noFill/>
                    </a:lnB>
                    <a:lnTlToBr>
                      <a:noFill/>
                    </a:lnTlToBr>
                    <a:lnBlToTr>
                      <a:noFill/>
                    </a:lnBlToTr>
                    <a:noFill/>
                  </a:tcPr>
                </a:tc>
                <a:tc>
                  <a:txBody>
                    <a:bodyPr/>
                    <a:lstStyle>
                      <a:lvl1pPr>
                        <a:spcBef>
                          <a:spcPct val="20000"/>
                        </a:spcBef>
                        <a:defRPr sz="2800">
                          <a:solidFill>
                            <a:schemeClr val="tx1"/>
                          </a:solidFill>
                          <a:latin typeface="Arial" charset="0"/>
                          <a:cs typeface="Arial" charset="0"/>
                        </a:defRPr>
                      </a:lvl1pPr>
                      <a:lvl2pPr>
                        <a:spcBef>
                          <a:spcPct val="20000"/>
                        </a:spcBef>
                        <a:defRPr sz="2400">
                          <a:solidFill>
                            <a:schemeClr val="tx1"/>
                          </a:solidFill>
                          <a:latin typeface="Arial" charset="0"/>
                          <a:cs typeface="Arial" charset="0"/>
                        </a:defRPr>
                      </a:lvl2pPr>
                      <a:lvl3pPr>
                        <a:spcBef>
                          <a:spcPct val="20000"/>
                        </a:spcBef>
                        <a:defRPr sz="2000">
                          <a:solidFill>
                            <a:schemeClr val="tx1"/>
                          </a:solidFill>
                          <a:latin typeface="Arial" charset="0"/>
                          <a:cs typeface="Arial" charset="0"/>
                        </a:defRPr>
                      </a:lvl3pPr>
                      <a:lvl4pPr>
                        <a:spcBef>
                          <a:spcPct val="20000"/>
                        </a:spcBef>
                        <a:defRPr>
                          <a:solidFill>
                            <a:schemeClr val="tx1"/>
                          </a:solidFill>
                          <a:latin typeface="Arial" charset="0"/>
                          <a:cs typeface="Arial" charset="0"/>
                        </a:defRPr>
                      </a:lvl4pPr>
                      <a:lvl5pPr>
                        <a:spcBef>
                          <a:spcPct val="20000"/>
                        </a:spcBef>
                        <a:defRPr>
                          <a:solidFill>
                            <a:schemeClr val="tx1"/>
                          </a:solidFill>
                          <a:latin typeface="Arial" charset="0"/>
                          <a:cs typeface="Arial" charset="0"/>
                        </a:defRPr>
                      </a:lvl5pPr>
                      <a:lvl6pPr fontAlgn="base">
                        <a:spcBef>
                          <a:spcPct val="20000"/>
                        </a:spcBef>
                        <a:spcAft>
                          <a:spcPct val="0"/>
                        </a:spcAft>
                        <a:defRPr>
                          <a:solidFill>
                            <a:schemeClr val="tx1"/>
                          </a:solidFill>
                          <a:latin typeface="Arial" charset="0"/>
                          <a:cs typeface="Arial" charset="0"/>
                        </a:defRPr>
                      </a:lvl6pPr>
                      <a:lvl7pPr fontAlgn="base">
                        <a:spcBef>
                          <a:spcPct val="20000"/>
                        </a:spcBef>
                        <a:spcAft>
                          <a:spcPct val="0"/>
                        </a:spcAft>
                        <a:defRPr>
                          <a:solidFill>
                            <a:schemeClr val="tx1"/>
                          </a:solidFill>
                          <a:latin typeface="Arial" charset="0"/>
                          <a:cs typeface="Arial" charset="0"/>
                        </a:defRPr>
                      </a:lvl7pPr>
                      <a:lvl8pPr fontAlgn="base">
                        <a:spcBef>
                          <a:spcPct val="20000"/>
                        </a:spcBef>
                        <a:spcAft>
                          <a:spcPct val="0"/>
                        </a:spcAft>
                        <a:defRPr>
                          <a:solidFill>
                            <a:schemeClr val="tx1"/>
                          </a:solidFill>
                          <a:latin typeface="Arial" charset="0"/>
                          <a:cs typeface="Arial" charset="0"/>
                        </a:defRPr>
                      </a:lvl8pPr>
                      <a:lvl9pPr fontAlgn="base">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1600" b="0" i="0" u="none" strike="noStrike" cap="none" normalizeH="0" baseline="0">
                          <a:ln>
                            <a:noFill/>
                          </a:ln>
                          <a:solidFill>
                            <a:schemeClr val="tx1"/>
                          </a:solidFill>
                          <a:effectLst/>
                          <a:latin typeface="Arial" charset="0"/>
                          <a:cs typeface="Arial" charset="0"/>
                        </a:rPr>
                        <a:t> </a:t>
                      </a:r>
                    </a:p>
                  </a:txBody>
                  <a:tcPr anchor="ctr" horzOverflow="overflow">
                    <a:lnL>
                      <a:noFill/>
                    </a:lnL>
                    <a:lnR cap="flat">
                      <a:noFill/>
                    </a:lnR>
                    <a:lnT>
                      <a:noFill/>
                    </a:lnT>
                    <a:lnB>
                      <a:noFill/>
                    </a:lnB>
                    <a:lnTlToBr>
                      <a:noFill/>
                    </a:lnTlToBr>
                    <a:lnBlToTr>
                      <a:noFill/>
                    </a:lnBlToTr>
                    <a:noFill/>
                  </a:tcPr>
                </a:tc>
                <a:extLst>
                  <a:ext uri="{0D108BD9-81ED-4DB2-BD59-A6C34878D82A}">
                    <a16:rowId xmlns:a16="http://schemas.microsoft.com/office/drawing/2014/main" val="10004"/>
                  </a:ext>
                </a:extLst>
              </a:tr>
              <a:tr h="341313">
                <a:tc>
                  <a:txBody>
                    <a:bodyPr/>
                    <a:lstStyle>
                      <a:lvl1pPr>
                        <a:spcBef>
                          <a:spcPct val="20000"/>
                        </a:spcBef>
                        <a:defRPr sz="2800">
                          <a:solidFill>
                            <a:schemeClr val="tx1"/>
                          </a:solidFill>
                          <a:latin typeface="Arial" charset="0"/>
                          <a:cs typeface="Arial" charset="0"/>
                        </a:defRPr>
                      </a:lvl1pPr>
                      <a:lvl2pPr>
                        <a:spcBef>
                          <a:spcPct val="20000"/>
                        </a:spcBef>
                        <a:defRPr sz="2400">
                          <a:solidFill>
                            <a:schemeClr val="tx1"/>
                          </a:solidFill>
                          <a:latin typeface="Arial" charset="0"/>
                          <a:cs typeface="Arial" charset="0"/>
                        </a:defRPr>
                      </a:lvl2pPr>
                      <a:lvl3pPr>
                        <a:spcBef>
                          <a:spcPct val="20000"/>
                        </a:spcBef>
                        <a:defRPr sz="2000">
                          <a:solidFill>
                            <a:schemeClr val="tx1"/>
                          </a:solidFill>
                          <a:latin typeface="Arial" charset="0"/>
                          <a:cs typeface="Arial" charset="0"/>
                        </a:defRPr>
                      </a:lvl3pPr>
                      <a:lvl4pPr>
                        <a:spcBef>
                          <a:spcPct val="20000"/>
                        </a:spcBef>
                        <a:defRPr>
                          <a:solidFill>
                            <a:schemeClr val="tx1"/>
                          </a:solidFill>
                          <a:latin typeface="Arial" charset="0"/>
                          <a:cs typeface="Arial" charset="0"/>
                        </a:defRPr>
                      </a:lvl4pPr>
                      <a:lvl5pPr>
                        <a:spcBef>
                          <a:spcPct val="20000"/>
                        </a:spcBef>
                        <a:defRPr>
                          <a:solidFill>
                            <a:schemeClr val="tx1"/>
                          </a:solidFill>
                          <a:latin typeface="Arial" charset="0"/>
                          <a:cs typeface="Arial" charset="0"/>
                        </a:defRPr>
                      </a:lvl5pPr>
                      <a:lvl6pPr fontAlgn="base">
                        <a:spcBef>
                          <a:spcPct val="20000"/>
                        </a:spcBef>
                        <a:spcAft>
                          <a:spcPct val="0"/>
                        </a:spcAft>
                        <a:defRPr>
                          <a:solidFill>
                            <a:schemeClr val="tx1"/>
                          </a:solidFill>
                          <a:latin typeface="Arial" charset="0"/>
                          <a:cs typeface="Arial" charset="0"/>
                        </a:defRPr>
                      </a:lvl6pPr>
                      <a:lvl7pPr fontAlgn="base">
                        <a:spcBef>
                          <a:spcPct val="20000"/>
                        </a:spcBef>
                        <a:spcAft>
                          <a:spcPct val="0"/>
                        </a:spcAft>
                        <a:defRPr>
                          <a:solidFill>
                            <a:schemeClr val="tx1"/>
                          </a:solidFill>
                          <a:latin typeface="Arial" charset="0"/>
                          <a:cs typeface="Arial" charset="0"/>
                        </a:defRPr>
                      </a:lvl7pPr>
                      <a:lvl8pPr fontAlgn="base">
                        <a:spcBef>
                          <a:spcPct val="20000"/>
                        </a:spcBef>
                        <a:spcAft>
                          <a:spcPct val="0"/>
                        </a:spcAft>
                        <a:defRPr>
                          <a:solidFill>
                            <a:schemeClr val="tx1"/>
                          </a:solidFill>
                          <a:latin typeface="Arial" charset="0"/>
                          <a:cs typeface="Arial" charset="0"/>
                        </a:defRPr>
                      </a:lvl8pPr>
                      <a:lvl9pPr fontAlgn="base">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1600" b="0" i="0" u="none" strike="noStrike" cap="none" normalizeH="0" baseline="0">
                          <a:ln>
                            <a:noFill/>
                          </a:ln>
                          <a:solidFill>
                            <a:schemeClr val="tx1"/>
                          </a:solidFill>
                          <a:effectLst/>
                          <a:latin typeface="Arial" charset="0"/>
                          <a:cs typeface="Arial" charset="0"/>
                        </a:rPr>
                        <a:t>2</a:t>
                      </a:r>
                    </a:p>
                  </a:txBody>
                  <a:tcPr anchor="b" horzOverflow="overflow">
                    <a:lnL cap="flat">
                      <a:noFill/>
                    </a:lnL>
                    <a:lnR>
                      <a:noFill/>
                    </a:lnR>
                    <a:lnT>
                      <a:noFill/>
                    </a:lnT>
                    <a:lnB>
                      <a:noFill/>
                    </a:lnB>
                    <a:lnTlToBr>
                      <a:noFill/>
                    </a:lnTlToBr>
                    <a:lnBlToTr>
                      <a:noFill/>
                    </a:lnBlToTr>
                    <a:noFill/>
                  </a:tcPr>
                </a:tc>
                <a:tc>
                  <a:txBody>
                    <a:bodyPr/>
                    <a:lstStyle>
                      <a:lvl1pPr>
                        <a:spcBef>
                          <a:spcPct val="20000"/>
                        </a:spcBef>
                        <a:defRPr sz="2800">
                          <a:solidFill>
                            <a:schemeClr val="tx1"/>
                          </a:solidFill>
                          <a:latin typeface="Arial" charset="0"/>
                          <a:cs typeface="Arial" charset="0"/>
                        </a:defRPr>
                      </a:lvl1pPr>
                      <a:lvl2pPr>
                        <a:spcBef>
                          <a:spcPct val="20000"/>
                        </a:spcBef>
                        <a:defRPr sz="2400">
                          <a:solidFill>
                            <a:schemeClr val="tx1"/>
                          </a:solidFill>
                          <a:latin typeface="Arial" charset="0"/>
                          <a:cs typeface="Arial" charset="0"/>
                        </a:defRPr>
                      </a:lvl2pPr>
                      <a:lvl3pPr>
                        <a:spcBef>
                          <a:spcPct val="20000"/>
                        </a:spcBef>
                        <a:defRPr sz="2000">
                          <a:solidFill>
                            <a:schemeClr val="tx1"/>
                          </a:solidFill>
                          <a:latin typeface="Arial" charset="0"/>
                          <a:cs typeface="Arial" charset="0"/>
                        </a:defRPr>
                      </a:lvl3pPr>
                      <a:lvl4pPr>
                        <a:spcBef>
                          <a:spcPct val="20000"/>
                        </a:spcBef>
                        <a:defRPr>
                          <a:solidFill>
                            <a:schemeClr val="tx1"/>
                          </a:solidFill>
                          <a:latin typeface="Arial" charset="0"/>
                          <a:cs typeface="Arial" charset="0"/>
                        </a:defRPr>
                      </a:lvl4pPr>
                      <a:lvl5pPr>
                        <a:spcBef>
                          <a:spcPct val="20000"/>
                        </a:spcBef>
                        <a:defRPr>
                          <a:solidFill>
                            <a:schemeClr val="tx1"/>
                          </a:solidFill>
                          <a:latin typeface="Arial" charset="0"/>
                          <a:cs typeface="Arial" charset="0"/>
                        </a:defRPr>
                      </a:lvl5pPr>
                      <a:lvl6pPr fontAlgn="base">
                        <a:spcBef>
                          <a:spcPct val="20000"/>
                        </a:spcBef>
                        <a:spcAft>
                          <a:spcPct val="0"/>
                        </a:spcAft>
                        <a:defRPr>
                          <a:solidFill>
                            <a:schemeClr val="tx1"/>
                          </a:solidFill>
                          <a:latin typeface="Arial" charset="0"/>
                          <a:cs typeface="Arial" charset="0"/>
                        </a:defRPr>
                      </a:lvl6pPr>
                      <a:lvl7pPr fontAlgn="base">
                        <a:spcBef>
                          <a:spcPct val="20000"/>
                        </a:spcBef>
                        <a:spcAft>
                          <a:spcPct val="0"/>
                        </a:spcAft>
                        <a:defRPr>
                          <a:solidFill>
                            <a:schemeClr val="tx1"/>
                          </a:solidFill>
                          <a:latin typeface="Arial" charset="0"/>
                          <a:cs typeface="Arial" charset="0"/>
                        </a:defRPr>
                      </a:lvl7pPr>
                      <a:lvl8pPr fontAlgn="base">
                        <a:spcBef>
                          <a:spcPct val="20000"/>
                        </a:spcBef>
                        <a:spcAft>
                          <a:spcPct val="0"/>
                        </a:spcAft>
                        <a:defRPr>
                          <a:solidFill>
                            <a:schemeClr val="tx1"/>
                          </a:solidFill>
                          <a:latin typeface="Arial" charset="0"/>
                          <a:cs typeface="Arial" charset="0"/>
                        </a:defRPr>
                      </a:lvl8pPr>
                      <a:lvl9pPr fontAlgn="base">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1600" b="0" i="0" u="none" strike="noStrike" cap="none" normalizeH="0" baseline="0">
                          <a:ln>
                            <a:noFill/>
                          </a:ln>
                          <a:solidFill>
                            <a:schemeClr val="tx1"/>
                          </a:solidFill>
                          <a:effectLst/>
                          <a:latin typeface="Arial" charset="0"/>
                          <a:cs typeface="Arial" charset="0"/>
                        </a:rPr>
                        <a:t>Beaufort St.</a:t>
                      </a:r>
                    </a:p>
                  </a:txBody>
                  <a:tcPr anchor="b" horzOverflow="overflow">
                    <a:lnL>
                      <a:noFill/>
                    </a:lnL>
                    <a:lnR>
                      <a:noFill/>
                    </a:lnR>
                    <a:lnT>
                      <a:noFill/>
                    </a:lnT>
                    <a:lnB>
                      <a:noFill/>
                    </a:lnB>
                    <a:lnTlToBr>
                      <a:noFill/>
                    </a:lnTlToBr>
                    <a:lnBlToTr>
                      <a:noFill/>
                    </a:lnBlToTr>
                    <a:noFill/>
                  </a:tcPr>
                </a:tc>
                <a:tc>
                  <a:txBody>
                    <a:bodyPr/>
                    <a:lstStyle>
                      <a:lvl1pPr>
                        <a:spcBef>
                          <a:spcPct val="20000"/>
                        </a:spcBef>
                        <a:defRPr sz="2800">
                          <a:solidFill>
                            <a:schemeClr val="tx1"/>
                          </a:solidFill>
                          <a:latin typeface="Arial" charset="0"/>
                          <a:cs typeface="Arial" charset="0"/>
                        </a:defRPr>
                      </a:lvl1pPr>
                      <a:lvl2pPr>
                        <a:spcBef>
                          <a:spcPct val="20000"/>
                        </a:spcBef>
                        <a:defRPr sz="2400">
                          <a:solidFill>
                            <a:schemeClr val="tx1"/>
                          </a:solidFill>
                          <a:latin typeface="Arial" charset="0"/>
                          <a:cs typeface="Arial" charset="0"/>
                        </a:defRPr>
                      </a:lvl2pPr>
                      <a:lvl3pPr>
                        <a:spcBef>
                          <a:spcPct val="20000"/>
                        </a:spcBef>
                        <a:defRPr sz="2000">
                          <a:solidFill>
                            <a:schemeClr val="tx1"/>
                          </a:solidFill>
                          <a:latin typeface="Arial" charset="0"/>
                          <a:cs typeface="Arial" charset="0"/>
                        </a:defRPr>
                      </a:lvl3pPr>
                      <a:lvl4pPr>
                        <a:spcBef>
                          <a:spcPct val="20000"/>
                        </a:spcBef>
                        <a:defRPr>
                          <a:solidFill>
                            <a:schemeClr val="tx1"/>
                          </a:solidFill>
                          <a:latin typeface="Arial" charset="0"/>
                          <a:cs typeface="Arial" charset="0"/>
                        </a:defRPr>
                      </a:lvl4pPr>
                      <a:lvl5pPr>
                        <a:spcBef>
                          <a:spcPct val="20000"/>
                        </a:spcBef>
                        <a:defRPr>
                          <a:solidFill>
                            <a:schemeClr val="tx1"/>
                          </a:solidFill>
                          <a:latin typeface="Arial" charset="0"/>
                          <a:cs typeface="Arial" charset="0"/>
                        </a:defRPr>
                      </a:lvl5pPr>
                      <a:lvl6pPr fontAlgn="base">
                        <a:spcBef>
                          <a:spcPct val="20000"/>
                        </a:spcBef>
                        <a:spcAft>
                          <a:spcPct val="0"/>
                        </a:spcAft>
                        <a:defRPr>
                          <a:solidFill>
                            <a:schemeClr val="tx1"/>
                          </a:solidFill>
                          <a:latin typeface="Arial" charset="0"/>
                          <a:cs typeface="Arial" charset="0"/>
                        </a:defRPr>
                      </a:lvl6pPr>
                      <a:lvl7pPr fontAlgn="base">
                        <a:spcBef>
                          <a:spcPct val="20000"/>
                        </a:spcBef>
                        <a:spcAft>
                          <a:spcPct val="0"/>
                        </a:spcAft>
                        <a:defRPr>
                          <a:solidFill>
                            <a:schemeClr val="tx1"/>
                          </a:solidFill>
                          <a:latin typeface="Arial" charset="0"/>
                          <a:cs typeface="Arial" charset="0"/>
                        </a:defRPr>
                      </a:lvl7pPr>
                      <a:lvl8pPr fontAlgn="base">
                        <a:spcBef>
                          <a:spcPct val="20000"/>
                        </a:spcBef>
                        <a:spcAft>
                          <a:spcPct val="0"/>
                        </a:spcAft>
                        <a:defRPr>
                          <a:solidFill>
                            <a:schemeClr val="tx1"/>
                          </a:solidFill>
                          <a:latin typeface="Arial" charset="0"/>
                          <a:cs typeface="Arial" charset="0"/>
                        </a:defRPr>
                      </a:lvl8pPr>
                      <a:lvl9pPr fontAlgn="base">
                        <a:spcBef>
                          <a:spcPct val="20000"/>
                        </a:spcBef>
                        <a:spcAft>
                          <a:spcPct val="0"/>
                        </a:spcAft>
                        <a:defRPr>
                          <a:solidFill>
                            <a:schemeClr val="tx1"/>
                          </a:solidFill>
                          <a:latin typeface="Arial" charset="0"/>
                          <a:cs typeface="Arial" charset="0"/>
                        </a:defRPr>
                      </a:lvl9pPr>
                    </a:lstStyle>
                    <a:p>
                      <a:pPr marL="0" marR="0" lvl="0" indent="0" algn="r" defTabSz="914400" rtl="0" eaLnBrk="1" fontAlgn="base" latinLnBrk="0" hangingPunct="1">
                        <a:lnSpc>
                          <a:spcPct val="100000"/>
                        </a:lnSpc>
                        <a:spcBef>
                          <a:spcPct val="0"/>
                        </a:spcBef>
                        <a:spcAft>
                          <a:spcPct val="0"/>
                        </a:spcAft>
                        <a:buClrTx/>
                        <a:buSzTx/>
                        <a:buFontTx/>
                        <a:buNone/>
                        <a:tabLst/>
                      </a:pPr>
                      <a:r>
                        <a:rPr kumimoji="0" lang="en-GB" altLang="en-US" sz="1600" b="0" i="0" u="none" strike="noStrike" cap="none" normalizeH="0" baseline="0">
                          <a:ln>
                            <a:noFill/>
                          </a:ln>
                          <a:solidFill>
                            <a:schemeClr val="tx1"/>
                          </a:solidFill>
                          <a:effectLst/>
                          <a:latin typeface="Arial" charset="0"/>
                          <a:cs typeface="Arial" charset="0"/>
                        </a:rPr>
                        <a:t>Sarah James</a:t>
                      </a:r>
                    </a:p>
                  </a:txBody>
                  <a:tcPr anchor="b" horzOverflow="overflow">
                    <a:lnL>
                      <a:noFill/>
                    </a:lnL>
                    <a:lnR>
                      <a:noFill/>
                    </a:lnR>
                    <a:lnT>
                      <a:noFill/>
                    </a:lnT>
                    <a:lnB>
                      <a:noFill/>
                    </a:lnB>
                    <a:lnTlToBr>
                      <a:noFill/>
                    </a:lnTlToBr>
                    <a:lnBlToTr>
                      <a:noFill/>
                    </a:lnBlToTr>
                    <a:noFill/>
                  </a:tcPr>
                </a:tc>
                <a:tc>
                  <a:txBody>
                    <a:bodyPr/>
                    <a:lstStyle>
                      <a:lvl1pPr>
                        <a:spcBef>
                          <a:spcPct val="20000"/>
                        </a:spcBef>
                        <a:defRPr sz="2800">
                          <a:solidFill>
                            <a:schemeClr val="tx1"/>
                          </a:solidFill>
                          <a:latin typeface="Arial" charset="0"/>
                          <a:cs typeface="Arial" charset="0"/>
                        </a:defRPr>
                      </a:lvl1pPr>
                      <a:lvl2pPr>
                        <a:spcBef>
                          <a:spcPct val="20000"/>
                        </a:spcBef>
                        <a:defRPr sz="2400">
                          <a:solidFill>
                            <a:schemeClr val="tx1"/>
                          </a:solidFill>
                          <a:latin typeface="Arial" charset="0"/>
                          <a:cs typeface="Arial" charset="0"/>
                        </a:defRPr>
                      </a:lvl2pPr>
                      <a:lvl3pPr>
                        <a:spcBef>
                          <a:spcPct val="20000"/>
                        </a:spcBef>
                        <a:defRPr sz="2000">
                          <a:solidFill>
                            <a:schemeClr val="tx1"/>
                          </a:solidFill>
                          <a:latin typeface="Arial" charset="0"/>
                          <a:cs typeface="Arial" charset="0"/>
                        </a:defRPr>
                      </a:lvl3pPr>
                      <a:lvl4pPr>
                        <a:spcBef>
                          <a:spcPct val="20000"/>
                        </a:spcBef>
                        <a:defRPr>
                          <a:solidFill>
                            <a:schemeClr val="tx1"/>
                          </a:solidFill>
                          <a:latin typeface="Arial" charset="0"/>
                          <a:cs typeface="Arial" charset="0"/>
                        </a:defRPr>
                      </a:lvl4pPr>
                      <a:lvl5pPr>
                        <a:spcBef>
                          <a:spcPct val="20000"/>
                        </a:spcBef>
                        <a:defRPr>
                          <a:solidFill>
                            <a:schemeClr val="tx1"/>
                          </a:solidFill>
                          <a:latin typeface="Arial" charset="0"/>
                          <a:cs typeface="Arial" charset="0"/>
                        </a:defRPr>
                      </a:lvl5pPr>
                      <a:lvl6pPr fontAlgn="base">
                        <a:spcBef>
                          <a:spcPct val="20000"/>
                        </a:spcBef>
                        <a:spcAft>
                          <a:spcPct val="0"/>
                        </a:spcAft>
                        <a:defRPr>
                          <a:solidFill>
                            <a:schemeClr val="tx1"/>
                          </a:solidFill>
                          <a:latin typeface="Arial" charset="0"/>
                          <a:cs typeface="Arial" charset="0"/>
                        </a:defRPr>
                      </a:lvl6pPr>
                      <a:lvl7pPr fontAlgn="base">
                        <a:spcBef>
                          <a:spcPct val="20000"/>
                        </a:spcBef>
                        <a:spcAft>
                          <a:spcPct val="0"/>
                        </a:spcAft>
                        <a:defRPr>
                          <a:solidFill>
                            <a:schemeClr val="tx1"/>
                          </a:solidFill>
                          <a:latin typeface="Arial" charset="0"/>
                          <a:cs typeface="Arial" charset="0"/>
                        </a:defRPr>
                      </a:lvl7pPr>
                      <a:lvl8pPr fontAlgn="base">
                        <a:spcBef>
                          <a:spcPct val="20000"/>
                        </a:spcBef>
                        <a:spcAft>
                          <a:spcPct val="0"/>
                        </a:spcAft>
                        <a:defRPr>
                          <a:solidFill>
                            <a:schemeClr val="tx1"/>
                          </a:solidFill>
                          <a:latin typeface="Arial" charset="0"/>
                          <a:cs typeface="Arial" charset="0"/>
                        </a:defRPr>
                      </a:lvl8pPr>
                      <a:lvl9pPr fontAlgn="base">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1600" b="0" i="0" u="none" strike="noStrike" cap="none" normalizeH="0" baseline="0">
                          <a:ln>
                            <a:noFill/>
                          </a:ln>
                          <a:solidFill>
                            <a:schemeClr val="tx1"/>
                          </a:solidFill>
                          <a:effectLst/>
                          <a:latin typeface="Arial" charset="0"/>
                          <a:cs typeface="Arial" charset="0"/>
                        </a:rPr>
                        <a:t> </a:t>
                      </a:r>
                    </a:p>
                  </a:txBody>
                  <a:tcPr anchor="b" horzOverflow="overflow">
                    <a:lnL>
                      <a:noFill/>
                    </a:lnL>
                    <a:lnR>
                      <a:noFill/>
                    </a:lnR>
                    <a:lnT>
                      <a:noFill/>
                    </a:lnT>
                    <a:lnB>
                      <a:noFill/>
                    </a:lnB>
                    <a:lnTlToBr>
                      <a:noFill/>
                    </a:lnTlToBr>
                    <a:lnBlToTr>
                      <a:noFill/>
                    </a:lnBlToTr>
                    <a:noFill/>
                  </a:tcPr>
                </a:tc>
                <a:tc>
                  <a:txBody>
                    <a:bodyPr/>
                    <a:lstStyle>
                      <a:lvl1pPr>
                        <a:spcBef>
                          <a:spcPct val="20000"/>
                        </a:spcBef>
                        <a:defRPr sz="2800">
                          <a:solidFill>
                            <a:schemeClr val="tx1"/>
                          </a:solidFill>
                          <a:latin typeface="Arial" charset="0"/>
                          <a:cs typeface="Arial" charset="0"/>
                        </a:defRPr>
                      </a:lvl1pPr>
                      <a:lvl2pPr>
                        <a:spcBef>
                          <a:spcPct val="20000"/>
                        </a:spcBef>
                        <a:defRPr sz="2400">
                          <a:solidFill>
                            <a:schemeClr val="tx1"/>
                          </a:solidFill>
                          <a:latin typeface="Arial" charset="0"/>
                          <a:cs typeface="Arial" charset="0"/>
                        </a:defRPr>
                      </a:lvl2pPr>
                      <a:lvl3pPr>
                        <a:spcBef>
                          <a:spcPct val="20000"/>
                        </a:spcBef>
                        <a:defRPr sz="2000">
                          <a:solidFill>
                            <a:schemeClr val="tx1"/>
                          </a:solidFill>
                          <a:latin typeface="Arial" charset="0"/>
                          <a:cs typeface="Arial" charset="0"/>
                        </a:defRPr>
                      </a:lvl3pPr>
                      <a:lvl4pPr>
                        <a:spcBef>
                          <a:spcPct val="20000"/>
                        </a:spcBef>
                        <a:defRPr>
                          <a:solidFill>
                            <a:schemeClr val="tx1"/>
                          </a:solidFill>
                          <a:latin typeface="Arial" charset="0"/>
                          <a:cs typeface="Arial" charset="0"/>
                        </a:defRPr>
                      </a:lvl4pPr>
                      <a:lvl5pPr>
                        <a:spcBef>
                          <a:spcPct val="20000"/>
                        </a:spcBef>
                        <a:defRPr>
                          <a:solidFill>
                            <a:schemeClr val="tx1"/>
                          </a:solidFill>
                          <a:latin typeface="Arial" charset="0"/>
                          <a:cs typeface="Arial" charset="0"/>
                        </a:defRPr>
                      </a:lvl5pPr>
                      <a:lvl6pPr fontAlgn="base">
                        <a:spcBef>
                          <a:spcPct val="20000"/>
                        </a:spcBef>
                        <a:spcAft>
                          <a:spcPct val="0"/>
                        </a:spcAft>
                        <a:defRPr>
                          <a:solidFill>
                            <a:schemeClr val="tx1"/>
                          </a:solidFill>
                          <a:latin typeface="Arial" charset="0"/>
                          <a:cs typeface="Arial" charset="0"/>
                        </a:defRPr>
                      </a:lvl6pPr>
                      <a:lvl7pPr fontAlgn="base">
                        <a:spcBef>
                          <a:spcPct val="20000"/>
                        </a:spcBef>
                        <a:spcAft>
                          <a:spcPct val="0"/>
                        </a:spcAft>
                        <a:defRPr>
                          <a:solidFill>
                            <a:schemeClr val="tx1"/>
                          </a:solidFill>
                          <a:latin typeface="Arial" charset="0"/>
                          <a:cs typeface="Arial" charset="0"/>
                        </a:defRPr>
                      </a:lvl7pPr>
                      <a:lvl8pPr fontAlgn="base">
                        <a:spcBef>
                          <a:spcPct val="20000"/>
                        </a:spcBef>
                        <a:spcAft>
                          <a:spcPct val="0"/>
                        </a:spcAft>
                        <a:defRPr>
                          <a:solidFill>
                            <a:schemeClr val="tx1"/>
                          </a:solidFill>
                          <a:latin typeface="Arial" charset="0"/>
                          <a:cs typeface="Arial" charset="0"/>
                        </a:defRPr>
                      </a:lvl8pPr>
                      <a:lvl9pPr fontAlgn="base">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1600" b="0" i="0" u="none" strike="noStrike" cap="none" normalizeH="0" baseline="0">
                          <a:ln>
                            <a:noFill/>
                          </a:ln>
                          <a:solidFill>
                            <a:schemeClr val="tx1"/>
                          </a:solidFill>
                          <a:effectLst/>
                          <a:latin typeface="Arial" charset="0"/>
                          <a:cs typeface="Arial" charset="0"/>
                        </a:rPr>
                        <a:t>65</a:t>
                      </a:r>
                    </a:p>
                  </a:txBody>
                  <a:tcPr anchor="b" horzOverflow="overflow">
                    <a:lnL>
                      <a:noFill/>
                    </a:lnL>
                    <a:lnR>
                      <a:noFill/>
                    </a:lnR>
                    <a:lnT>
                      <a:noFill/>
                    </a:lnT>
                    <a:lnB>
                      <a:noFill/>
                    </a:lnB>
                    <a:lnTlToBr>
                      <a:noFill/>
                    </a:lnTlToBr>
                    <a:lnBlToTr>
                      <a:noFill/>
                    </a:lnBlToTr>
                    <a:noFill/>
                  </a:tcPr>
                </a:tc>
                <a:tc>
                  <a:txBody>
                    <a:bodyPr/>
                    <a:lstStyle>
                      <a:lvl1pPr>
                        <a:spcBef>
                          <a:spcPct val="20000"/>
                        </a:spcBef>
                        <a:defRPr sz="2800">
                          <a:solidFill>
                            <a:schemeClr val="tx1"/>
                          </a:solidFill>
                          <a:latin typeface="Arial" charset="0"/>
                          <a:cs typeface="Arial" charset="0"/>
                        </a:defRPr>
                      </a:lvl1pPr>
                      <a:lvl2pPr>
                        <a:spcBef>
                          <a:spcPct val="20000"/>
                        </a:spcBef>
                        <a:defRPr sz="2400">
                          <a:solidFill>
                            <a:schemeClr val="tx1"/>
                          </a:solidFill>
                          <a:latin typeface="Arial" charset="0"/>
                          <a:cs typeface="Arial" charset="0"/>
                        </a:defRPr>
                      </a:lvl2pPr>
                      <a:lvl3pPr>
                        <a:spcBef>
                          <a:spcPct val="20000"/>
                        </a:spcBef>
                        <a:defRPr sz="2000">
                          <a:solidFill>
                            <a:schemeClr val="tx1"/>
                          </a:solidFill>
                          <a:latin typeface="Arial" charset="0"/>
                          <a:cs typeface="Arial" charset="0"/>
                        </a:defRPr>
                      </a:lvl3pPr>
                      <a:lvl4pPr>
                        <a:spcBef>
                          <a:spcPct val="20000"/>
                        </a:spcBef>
                        <a:defRPr>
                          <a:solidFill>
                            <a:schemeClr val="tx1"/>
                          </a:solidFill>
                          <a:latin typeface="Arial" charset="0"/>
                          <a:cs typeface="Arial" charset="0"/>
                        </a:defRPr>
                      </a:lvl4pPr>
                      <a:lvl5pPr>
                        <a:spcBef>
                          <a:spcPct val="20000"/>
                        </a:spcBef>
                        <a:defRPr>
                          <a:solidFill>
                            <a:schemeClr val="tx1"/>
                          </a:solidFill>
                          <a:latin typeface="Arial" charset="0"/>
                          <a:cs typeface="Arial" charset="0"/>
                        </a:defRPr>
                      </a:lvl5pPr>
                      <a:lvl6pPr fontAlgn="base">
                        <a:spcBef>
                          <a:spcPct val="20000"/>
                        </a:spcBef>
                        <a:spcAft>
                          <a:spcPct val="0"/>
                        </a:spcAft>
                        <a:defRPr>
                          <a:solidFill>
                            <a:schemeClr val="tx1"/>
                          </a:solidFill>
                          <a:latin typeface="Arial" charset="0"/>
                          <a:cs typeface="Arial" charset="0"/>
                        </a:defRPr>
                      </a:lvl6pPr>
                      <a:lvl7pPr fontAlgn="base">
                        <a:spcBef>
                          <a:spcPct val="20000"/>
                        </a:spcBef>
                        <a:spcAft>
                          <a:spcPct val="0"/>
                        </a:spcAft>
                        <a:defRPr>
                          <a:solidFill>
                            <a:schemeClr val="tx1"/>
                          </a:solidFill>
                          <a:latin typeface="Arial" charset="0"/>
                          <a:cs typeface="Arial" charset="0"/>
                        </a:defRPr>
                      </a:lvl7pPr>
                      <a:lvl8pPr fontAlgn="base">
                        <a:spcBef>
                          <a:spcPct val="20000"/>
                        </a:spcBef>
                        <a:spcAft>
                          <a:spcPct val="0"/>
                        </a:spcAft>
                        <a:defRPr>
                          <a:solidFill>
                            <a:schemeClr val="tx1"/>
                          </a:solidFill>
                          <a:latin typeface="Arial" charset="0"/>
                          <a:cs typeface="Arial" charset="0"/>
                        </a:defRPr>
                      </a:lvl8pPr>
                      <a:lvl9pPr fontAlgn="base">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1600" b="0" i="0" u="none" strike="noStrike" cap="none" normalizeH="0" baseline="0">
                          <a:ln>
                            <a:noFill/>
                          </a:ln>
                          <a:solidFill>
                            <a:schemeClr val="tx1"/>
                          </a:solidFill>
                          <a:effectLst/>
                          <a:latin typeface="Arial" charset="0"/>
                          <a:cs typeface="Arial" charset="0"/>
                        </a:rPr>
                        <a:t>Grocer</a:t>
                      </a:r>
                    </a:p>
                  </a:txBody>
                  <a:tcPr anchor="b" horzOverflow="overflow">
                    <a:lnL>
                      <a:noFill/>
                    </a:lnL>
                    <a:lnR>
                      <a:noFill/>
                    </a:lnR>
                    <a:lnT>
                      <a:noFill/>
                    </a:lnT>
                    <a:lnB>
                      <a:noFill/>
                    </a:lnB>
                    <a:lnTlToBr>
                      <a:noFill/>
                    </a:lnTlToBr>
                    <a:lnBlToTr>
                      <a:noFill/>
                    </a:lnBlToTr>
                    <a:noFill/>
                  </a:tcPr>
                </a:tc>
                <a:tc>
                  <a:txBody>
                    <a:bodyPr/>
                    <a:lstStyle>
                      <a:lvl1pPr>
                        <a:spcBef>
                          <a:spcPct val="20000"/>
                        </a:spcBef>
                        <a:defRPr sz="2800">
                          <a:solidFill>
                            <a:schemeClr val="tx1"/>
                          </a:solidFill>
                          <a:latin typeface="Arial" charset="0"/>
                          <a:cs typeface="Arial" charset="0"/>
                        </a:defRPr>
                      </a:lvl1pPr>
                      <a:lvl2pPr>
                        <a:spcBef>
                          <a:spcPct val="20000"/>
                        </a:spcBef>
                        <a:defRPr sz="2400">
                          <a:solidFill>
                            <a:schemeClr val="tx1"/>
                          </a:solidFill>
                          <a:latin typeface="Arial" charset="0"/>
                          <a:cs typeface="Arial" charset="0"/>
                        </a:defRPr>
                      </a:lvl2pPr>
                      <a:lvl3pPr>
                        <a:spcBef>
                          <a:spcPct val="20000"/>
                        </a:spcBef>
                        <a:defRPr sz="2000">
                          <a:solidFill>
                            <a:schemeClr val="tx1"/>
                          </a:solidFill>
                          <a:latin typeface="Arial" charset="0"/>
                          <a:cs typeface="Arial" charset="0"/>
                        </a:defRPr>
                      </a:lvl3pPr>
                      <a:lvl4pPr>
                        <a:spcBef>
                          <a:spcPct val="20000"/>
                        </a:spcBef>
                        <a:defRPr>
                          <a:solidFill>
                            <a:schemeClr val="tx1"/>
                          </a:solidFill>
                          <a:latin typeface="Arial" charset="0"/>
                          <a:cs typeface="Arial" charset="0"/>
                        </a:defRPr>
                      </a:lvl4pPr>
                      <a:lvl5pPr>
                        <a:spcBef>
                          <a:spcPct val="20000"/>
                        </a:spcBef>
                        <a:defRPr>
                          <a:solidFill>
                            <a:schemeClr val="tx1"/>
                          </a:solidFill>
                          <a:latin typeface="Arial" charset="0"/>
                          <a:cs typeface="Arial" charset="0"/>
                        </a:defRPr>
                      </a:lvl5pPr>
                      <a:lvl6pPr fontAlgn="base">
                        <a:spcBef>
                          <a:spcPct val="20000"/>
                        </a:spcBef>
                        <a:spcAft>
                          <a:spcPct val="0"/>
                        </a:spcAft>
                        <a:defRPr>
                          <a:solidFill>
                            <a:schemeClr val="tx1"/>
                          </a:solidFill>
                          <a:latin typeface="Arial" charset="0"/>
                          <a:cs typeface="Arial" charset="0"/>
                        </a:defRPr>
                      </a:lvl6pPr>
                      <a:lvl7pPr fontAlgn="base">
                        <a:spcBef>
                          <a:spcPct val="20000"/>
                        </a:spcBef>
                        <a:spcAft>
                          <a:spcPct val="0"/>
                        </a:spcAft>
                        <a:defRPr>
                          <a:solidFill>
                            <a:schemeClr val="tx1"/>
                          </a:solidFill>
                          <a:latin typeface="Arial" charset="0"/>
                          <a:cs typeface="Arial" charset="0"/>
                        </a:defRPr>
                      </a:lvl7pPr>
                      <a:lvl8pPr fontAlgn="base">
                        <a:spcBef>
                          <a:spcPct val="20000"/>
                        </a:spcBef>
                        <a:spcAft>
                          <a:spcPct val="0"/>
                        </a:spcAft>
                        <a:defRPr>
                          <a:solidFill>
                            <a:schemeClr val="tx1"/>
                          </a:solidFill>
                          <a:latin typeface="Arial" charset="0"/>
                          <a:cs typeface="Arial" charset="0"/>
                        </a:defRPr>
                      </a:lvl8pPr>
                      <a:lvl9pPr fontAlgn="base">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1600" b="0" i="0" u="none" strike="noStrike" cap="none" normalizeH="0" baseline="0">
                          <a:ln>
                            <a:noFill/>
                          </a:ln>
                          <a:solidFill>
                            <a:schemeClr val="tx1"/>
                          </a:solidFill>
                          <a:effectLst/>
                          <a:latin typeface="Arial" charset="0"/>
                          <a:cs typeface="Arial" charset="0"/>
                        </a:rPr>
                        <a:t>Yes</a:t>
                      </a:r>
                    </a:p>
                  </a:txBody>
                  <a:tcPr anchor="b" horzOverflow="overflow">
                    <a:lnL>
                      <a:noFill/>
                    </a:lnL>
                    <a:lnR>
                      <a:noFill/>
                    </a:lnR>
                    <a:lnT>
                      <a:noFill/>
                    </a:lnT>
                    <a:lnB>
                      <a:noFill/>
                    </a:lnB>
                    <a:lnTlToBr>
                      <a:noFill/>
                    </a:lnTlToBr>
                    <a:lnBlToTr>
                      <a:noFill/>
                    </a:lnBlToTr>
                    <a:noFill/>
                  </a:tcPr>
                </a:tc>
                <a:tc>
                  <a:txBody>
                    <a:bodyPr/>
                    <a:lstStyle>
                      <a:lvl1pPr>
                        <a:spcBef>
                          <a:spcPct val="20000"/>
                        </a:spcBef>
                        <a:defRPr sz="2800">
                          <a:solidFill>
                            <a:schemeClr val="tx1"/>
                          </a:solidFill>
                          <a:latin typeface="Arial" charset="0"/>
                          <a:cs typeface="Arial" charset="0"/>
                        </a:defRPr>
                      </a:lvl1pPr>
                      <a:lvl2pPr>
                        <a:spcBef>
                          <a:spcPct val="20000"/>
                        </a:spcBef>
                        <a:defRPr sz="2400">
                          <a:solidFill>
                            <a:schemeClr val="tx1"/>
                          </a:solidFill>
                          <a:latin typeface="Arial" charset="0"/>
                          <a:cs typeface="Arial" charset="0"/>
                        </a:defRPr>
                      </a:lvl2pPr>
                      <a:lvl3pPr>
                        <a:spcBef>
                          <a:spcPct val="20000"/>
                        </a:spcBef>
                        <a:defRPr sz="2000">
                          <a:solidFill>
                            <a:schemeClr val="tx1"/>
                          </a:solidFill>
                          <a:latin typeface="Arial" charset="0"/>
                          <a:cs typeface="Arial" charset="0"/>
                        </a:defRPr>
                      </a:lvl3pPr>
                      <a:lvl4pPr>
                        <a:spcBef>
                          <a:spcPct val="20000"/>
                        </a:spcBef>
                        <a:defRPr>
                          <a:solidFill>
                            <a:schemeClr val="tx1"/>
                          </a:solidFill>
                          <a:latin typeface="Arial" charset="0"/>
                          <a:cs typeface="Arial" charset="0"/>
                        </a:defRPr>
                      </a:lvl4pPr>
                      <a:lvl5pPr>
                        <a:spcBef>
                          <a:spcPct val="20000"/>
                        </a:spcBef>
                        <a:defRPr>
                          <a:solidFill>
                            <a:schemeClr val="tx1"/>
                          </a:solidFill>
                          <a:latin typeface="Arial" charset="0"/>
                          <a:cs typeface="Arial" charset="0"/>
                        </a:defRPr>
                      </a:lvl5pPr>
                      <a:lvl6pPr fontAlgn="base">
                        <a:spcBef>
                          <a:spcPct val="20000"/>
                        </a:spcBef>
                        <a:spcAft>
                          <a:spcPct val="0"/>
                        </a:spcAft>
                        <a:defRPr>
                          <a:solidFill>
                            <a:schemeClr val="tx1"/>
                          </a:solidFill>
                          <a:latin typeface="Arial" charset="0"/>
                          <a:cs typeface="Arial" charset="0"/>
                        </a:defRPr>
                      </a:lvl6pPr>
                      <a:lvl7pPr fontAlgn="base">
                        <a:spcBef>
                          <a:spcPct val="20000"/>
                        </a:spcBef>
                        <a:spcAft>
                          <a:spcPct val="0"/>
                        </a:spcAft>
                        <a:defRPr>
                          <a:solidFill>
                            <a:schemeClr val="tx1"/>
                          </a:solidFill>
                          <a:latin typeface="Arial" charset="0"/>
                          <a:cs typeface="Arial" charset="0"/>
                        </a:defRPr>
                      </a:lvl7pPr>
                      <a:lvl8pPr fontAlgn="base">
                        <a:spcBef>
                          <a:spcPct val="20000"/>
                        </a:spcBef>
                        <a:spcAft>
                          <a:spcPct val="0"/>
                        </a:spcAft>
                        <a:defRPr>
                          <a:solidFill>
                            <a:schemeClr val="tx1"/>
                          </a:solidFill>
                          <a:latin typeface="Arial" charset="0"/>
                          <a:cs typeface="Arial" charset="0"/>
                        </a:defRPr>
                      </a:lvl8pPr>
                      <a:lvl9pPr fontAlgn="base">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1600" b="0" i="0" u="none" strike="noStrike" cap="none" normalizeH="0" baseline="0">
                          <a:ln>
                            <a:noFill/>
                          </a:ln>
                          <a:solidFill>
                            <a:schemeClr val="tx1"/>
                          </a:solidFill>
                          <a:effectLst/>
                          <a:latin typeface="Arial" charset="0"/>
                          <a:cs typeface="Arial" charset="0"/>
                        </a:rPr>
                        <a:t> </a:t>
                      </a:r>
                    </a:p>
                  </a:txBody>
                  <a:tcPr anchor="ctr" horzOverflow="overflow">
                    <a:lnL>
                      <a:noFill/>
                    </a:lnL>
                    <a:lnR cap="flat">
                      <a:noFill/>
                    </a:lnR>
                    <a:lnT>
                      <a:noFill/>
                    </a:lnT>
                    <a:lnB>
                      <a:noFill/>
                    </a:lnB>
                    <a:lnTlToBr>
                      <a:noFill/>
                    </a:lnTlToBr>
                    <a:lnBlToTr>
                      <a:noFill/>
                    </a:lnBlToTr>
                    <a:noFill/>
                  </a:tcPr>
                </a:tc>
                <a:extLst>
                  <a:ext uri="{0D108BD9-81ED-4DB2-BD59-A6C34878D82A}">
                    <a16:rowId xmlns:a16="http://schemas.microsoft.com/office/drawing/2014/main" val="10005"/>
                  </a:ext>
                </a:extLst>
              </a:tr>
              <a:tr h="341313">
                <a:tc>
                  <a:txBody>
                    <a:bodyPr/>
                    <a:lstStyle>
                      <a:lvl1pPr>
                        <a:spcBef>
                          <a:spcPct val="20000"/>
                        </a:spcBef>
                        <a:defRPr sz="2800">
                          <a:solidFill>
                            <a:schemeClr val="tx1"/>
                          </a:solidFill>
                          <a:latin typeface="Arial" charset="0"/>
                          <a:cs typeface="Arial" charset="0"/>
                        </a:defRPr>
                      </a:lvl1pPr>
                      <a:lvl2pPr>
                        <a:spcBef>
                          <a:spcPct val="20000"/>
                        </a:spcBef>
                        <a:defRPr sz="2400">
                          <a:solidFill>
                            <a:schemeClr val="tx1"/>
                          </a:solidFill>
                          <a:latin typeface="Arial" charset="0"/>
                          <a:cs typeface="Arial" charset="0"/>
                        </a:defRPr>
                      </a:lvl2pPr>
                      <a:lvl3pPr>
                        <a:spcBef>
                          <a:spcPct val="20000"/>
                        </a:spcBef>
                        <a:defRPr sz="2000">
                          <a:solidFill>
                            <a:schemeClr val="tx1"/>
                          </a:solidFill>
                          <a:latin typeface="Arial" charset="0"/>
                          <a:cs typeface="Arial" charset="0"/>
                        </a:defRPr>
                      </a:lvl3pPr>
                      <a:lvl4pPr>
                        <a:spcBef>
                          <a:spcPct val="20000"/>
                        </a:spcBef>
                        <a:defRPr>
                          <a:solidFill>
                            <a:schemeClr val="tx1"/>
                          </a:solidFill>
                          <a:latin typeface="Arial" charset="0"/>
                          <a:cs typeface="Arial" charset="0"/>
                        </a:defRPr>
                      </a:lvl4pPr>
                      <a:lvl5pPr>
                        <a:spcBef>
                          <a:spcPct val="20000"/>
                        </a:spcBef>
                        <a:defRPr>
                          <a:solidFill>
                            <a:schemeClr val="tx1"/>
                          </a:solidFill>
                          <a:latin typeface="Arial" charset="0"/>
                          <a:cs typeface="Arial" charset="0"/>
                        </a:defRPr>
                      </a:lvl5pPr>
                      <a:lvl6pPr fontAlgn="base">
                        <a:spcBef>
                          <a:spcPct val="20000"/>
                        </a:spcBef>
                        <a:spcAft>
                          <a:spcPct val="0"/>
                        </a:spcAft>
                        <a:defRPr>
                          <a:solidFill>
                            <a:schemeClr val="tx1"/>
                          </a:solidFill>
                          <a:latin typeface="Arial" charset="0"/>
                          <a:cs typeface="Arial" charset="0"/>
                        </a:defRPr>
                      </a:lvl6pPr>
                      <a:lvl7pPr fontAlgn="base">
                        <a:spcBef>
                          <a:spcPct val="20000"/>
                        </a:spcBef>
                        <a:spcAft>
                          <a:spcPct val="0"/>
                        </a:spcAft>
                        <a:defRPr>
                          <a:solidFill>
                            <a:schemeClr val="tx1"/>
                          </a:solidFill>
                          <a:latin typeface="Arial" charset="0"/>
                          <a:cs typeface="Arial" charset="0"/>
                        </a:defRPr>
                      </a:lvl7pPr>
                      <a:lvl8pPr fontAlgn="base">
                        <a:spcBef>
                          <a:spcPct val="20000"/>
                        </a:spcBef>
                        <a:spcAft>
                          <a:spcPct val="0"/>
                        </a:spcAft>
                        <a:defRPr>
                          <a:solidFill>
                            <a:schemeClr val="tx1"/>
                          </a:solidFill>
                          <a:latin typeface="Arial" charset="0"/>
                          <a:cs typeface="Arial" charset="0"/>
                        </a:defRPr>
                      </a:lvl8pPr>
                      <a:lvl9pPr fontAlgn="base">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1600" b="0" i="0" u="none" strike="noStrike" cap="none" normalizeH="0" baseline="0">
                          <a:ln>
                            <a:noFill/>
                          </a:ln>
                          <a:solidFill>
                            <a:schemeClr val="tx1"/>
                          </a:solidFill>
                          <a:effectLst/>
                          <a:latin typeface="Arial" charset="0"/>
                          <a:cs typeface="Arial" charset="0"/>
                        </a:rPr>
                        <a:t> </a:t>
                      </a:r>
                    </a:p>
                  </a:txBody>
                  <a:tcPr anchor="b" horzOverflow="overflow">
                    <a:lnL cap="flat">
                      <a:noFill/>
                    </a:lnL>
                    <a:lnR>
                      <a:noFill/>
                    </a:lnR>
                    <a:lnT>
                      <a:noFill/>
                    </a:lnT>
                    <a:lnB>
                      <a:noFill/>
                    </a:lnB>
                    <a:lnTlToBr>
                      <a:noFill/>
                    </a:lnTlToBr>
                    <a:lnBlToTr>
                      <a:noFill/>
                    </a:lnBlToTr>
                    <a:noFill/>
                  </a:tcPr>
                </a:tc>
                <a:tc>
                  <a:txBody>
                    <a:bodyPr/>
                    <a:lstStyle>
                      <a:lvl1pPr>
                        <a:spcBef>
                          <a:spcPct val="20000"/>
                        </a:spcBef>
                        <a:defRPr sz="2800">
                          <a:solidFill>
                            <a:schemeClr val="tx1"/>
                          </a:solidFill>
                          <a:latin typeface="Arial" charset="0"/>
                          <a:cs typeface="Arial" charset="0"/>
                        </a:defRPr>
                      </a:lvl1pPr>
                      <a:lvl2pPr>
                        <a:spcBef>
                          <a:spcPct val="20000"/>
                        </a:spcBef>
                        <a:defRPr sz="2400">
                          <a:solidFill>
                            <a:schemeClr val="tx1"/>
                          </a:solidFill>
                          <a:latin typeface="Arial" charset="0"/>
                          <a:cs typeface="Arial" charset="0"/>
                        </a:defRPr>
                      </a:lvl2pPr>
                      <a:lvl3pPr>
                        <a:spcBef>
                          <a:spcPct val="20000"/>
                        </a:spcBef>
                        <a:defRPr sz="2000">
                          <a:solidFill>
                            <a:schemeClr val="tx1"/>
                          </a:solidFill>
                          <a:latin typeface="Arial" charset="0"/>
                          <a:cs typeface="Arial" charset="0"/>
                        </a:defRPr>
                      </a:lvl3pPr>
                      <a:lvl4pPr>
                        <a:spcBef>
                          <a:spcPct val="20000"/>
                        </a:spcBef>
                        <a:defRPr>
                          <a:solidFill>
                            <a:schemeClr val="tx1"/>
                          </a:solidFill>
                          <a:latin typeface="Arial" charset="0"/>
                          <a:cs typeface="Arial" charset="0"/>
                        </a:defRPr>
                      </a:lvl4pPr>
                      <a:lvl5pPr>
                        <a:spcBef>
                          <a:spcPct val="20000"/>
                        </a:spcBef>
                        <a:defRPr>
                          <a:solidFill>
                            <a:schemeClr val="tx1"/>
                          </a:solidFill>
                          <a:latin typeface="Arial" charset="0"/>
                          <a:cs typeface="Arial" charset="0"/>
                        </a:defRPr>
                      </a:lvl5pPr>
                      <a:lvl6pPr fontAlgn="base">
                        <a:spcBef>
                          <a:spcPct val="20000"/>
                        </a:spcBef>
                        <a:spcAft>
                          <a:spcPct val="0"/>
                        </a:spcAft>
                        <a:defRPr>
                          <a:solidFill>
                            <a:schemeClr val="tx1"/>
                          </a:solidFill>
                          <a:latin typeface="Arial" charset="0"/>
                          <a:cs typeface="Arial" charset="0"/>
                        </a:defRPr>
                      </a:lvl6pPr>
                      <a:lvl7pPr fontAlgn="base">
                        <a:spcBef>
                          <a:spcPct val="20000"/>
                        </a:spcBef>
                        <a:spcAft>
                          <a:spcPct val="0"/>
                        </a:spcAft>
                        <a:defRPr>
                          <a:solidFill>
                            <a:schemeClr val="tx1"/>
                          </a:solidFill>
                          <a:latin typeface="Arial" charset="0"/>
                          <a:cs typeface="Arial" charset="0"/>
                        </a:defRPr>
                      </a:lvl7pPr>
                      <a:lvl8pPr fontAlgn="base">
                        <a:spcBef>
                          <a:spcPct val="20000"/>
                        </a:spcBef>
                        <a:spcAft>
                          <a:spcPct val="0"/>
                        </a:spcAft>
                        <a:defRPr>
                          <a:solidFill>
                            <a:schemeClr val="tx1"/>
                          </a:solidFill>
                          <a:latin typeface="Arial" charset="0"/>
                          <a:cs typeface="Arial" charset="0"/>
                        </a:defRPr>
                      </a:lvl8pPr>
                      <a:lvl9pPr fontAlgn="base">
                        <a:spcBef>
                          <a:spcPct val="20000"/>
                        </a:spcBef>
                        <a:spcAft>
                          <a:spcPct val="0"/>
                        </a:spcAft>
                        <a:defRPr>
                          <a:solidFill>
                            <a:schemeClr val="tx1"/>
                          </a:solidFill>
                          <a:latin typeface="Arial" charset="0"/>
                          <a:cs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altLang="en-US" sz="1600" b="0" i="0" u="none" strike="noStrike" cap="none" normalizeH="0" baseline="0">
                          <a:ln>
                            <a:noFill/>
                          </a:ln>
                          <a:solidFill>
                            <a:schemeClr val="tx1"/>
                          </a:solidFill>
                          <a:effectLst/>
                          <a:latin typeface="Arial" charset="0"/>
                          <a:cs typeface="Arial" charset="0"/>
                        </a:rPr>
                        <a:t> </a:t>
                      </a:r>
                    </a:p>
                  </a:txBody>
                  <a:tcPr anchor="b" horzOverflow="overflow">
                    <a:lnL>
                      <a:noFill/>
                    </a:lnL>
                    <a:lnR>
                      <a:noFill/>
                    </a:lnR>
                    <a:lnT>
                      <a:noFill/>
                    </a:lnT>
                    <a:lnB>
                      <a:noFill/>
                    </a:lnB>
                    <a:lnTlToBr>
                      <a:noFill/>
                    </a:lnTlToBr>
                    <a:lnBlToTr>
                      <a:noFill/>
                    </a:lnBlToTr>
                    <a:noFill/>
                  </a:tcPr>
                </a:tc>
                <a:tc>
                  <a:txBody>
                    <a:bodyPr/>
                    <a:lstStyle>
                      <a:lvl1pPr>
                        <a:spcBef>
                          <a:spcPct val="20000"/>
                        </a:spcBef>
                        <a:defRPr sz="2800">
                          <a:solidFill>
                            <a:schemeClr val="tx1"/>
                          </a:solidFill>
                          <a:latin typeface="Arial" charset="0"/>
                          <a:cs typeface="Arial" charset="0"/>
                        </a:defRPr>
                      </a:lvl1pPr>
                      <a:lvl2pPr>
                        <a:spcBef>
                          <a:spcPct val="20000"/>
                        </a:spcBef>
                        <a:defRPr sz="2400">
                          <a:solidFill>
                            <a:schemeClr val="tx1"/>
                          </a:solidFill>
                          <a:latin typeface="Arial" charset="0"/>
                          <a:cs typeface="Arial" charset="0"/>
                        </a:defRPr>
                      </a:lvl2pPr>
                      <a:lvl3pPr>
                        <a:spcBef>
                          <a:spcPct val="20000"/>
                        </a:spcBef>
                        <a:defRPr sz="2000">
                          <a:solidFill>
                            <a:schemeClr val="tx1"/>
                          </a:solidFill>
                          <a:latin typeface="Arial" charset="0"/>
                          <a:cs typeface="Arial" charset="0"/>
                        </a:defRPr>
                      </a:lvl3pPr>
                      <a:lvl4pPr>
                        <a:spcBef>
                          <a:spcPct val="20000"/>
                        </a:spcBef>
                        <a:defRPr>
                          <a:solidFill>
                            <a:schemeClr val="tx1"/>
                          </a:solidFill>
                          <a:latin typeface="Arial" charset="0"/>
                          <a:cs typeface="Arial" charset="0"/>
                        </a:defRPr>
                      </a:lvl4pPr>
                      <a:lvl5pPr>
                        <a:spcBef>
                          <a:spcPct val="20000"/>
                        </a:spcBef>
                        <a:defRPr>
                          <a:solidFill>
                            <a:schemeClr val="tx1"/>
                          </a:solidFill>
                          <a:latin typeface="Arial" charset="0"/>
                          <a:cs typeface="Arial" charset="0"/>
                        </a:defRPr>
                      </a:lvl5pPr>
                      <a:lvl6pPr fontAlgn="base">
                        <a:spcBef>
                          <a:spcPct val="20000"/>
                        </a:spcBef>
                        <a:spcAft>
                          <a:spcPct val="0"/>
                        </a:spcAft>
                        <a:defRPr>
                          <a:solidFill>
                            <a:schemeClr val="tx1"/>
                          </a:solidFill>
                          <a:latin typeface="Arial" charset="0"/>
                          <a:cs typeface="Arial" charset="0"/>
                        </a:defRPr>
                      </a:lvl6pPr>
                      <a:lvl7pPr fontAlgn="base">
                        <a:spcBef>
                          <a:spcPct val="20000"/>
                        </a:spcBef>
                        <a:spcAft>
                          <a:spcPct val="0"/>
                        </a:spcAft>
                        <a:defRPr>
                          <a:solidFill>
                            <a:schemeClr val="tx1"/>
                          </a:solidFill>
                          <a:latin typeface="Arial" charset="0"/>
                          <a:cs typeface="Arial" charset="0"/>
                        </a:defRPr>
                      </a:lvl7pPr>
                      <a:lvl8pPr fontAlgn="base">
                        <a:spcBef>
                          <a:spcPct val="20000"/>
                        </a:spcBef>
                        <a:spcAft>
                          <a:spcPct val="0"/>
                        </a:spcAft>
                        <a:defRPr>
                          <a:solidFill>
                            <a:schemeClr val="tx1"/>
                          </a:solidFill>
                          <a:latin typeface="Arial" charset="0"/>
                          <a:cs typeface="Arial" charset="0"/>
                        </a:defRPr>
                      </a:lvl8pPr>
                      <a:lvl9pPr fontAlgn="base">
                        <a:spcBef>
                          <a:spcPct val="20000"/>
                        </a:spcBef>
                        <a:spcAft>
                          <a:spcPct val="0"/>
                        </a:spcAft>
                        <a:defRPr>
                          <a:solidFill>
                            <a:schemeClr val="tx1"/>
                          </a:solidFill>
                          <a:latin typeface="Arial" charset="0"/>
                          <a:cs typeface="Arial" charset="0"/>
                        </a:defRPr>
                      </a:lvl9pPr>
                    </a:lstStyle>
                    <a:p>
                      <a:pPr marL="0" marR="0" lvl="0" indent="0" algn="r" defTabSz="914400" rtl="0" eaLnBrk="1" fontAlgn="base" latinLnBrk="0" hangingPunct="1">
                        <a:lnSpc>
                          <a:spcPct val="100000"/>
                        </a:lnSpc>
                        <a:spcBef>
                          <a:spcPct val="0"/>
                        </a:spcBef>
                        <a:spcAft>
                          <a:spcPct val="0"/>
                        </a:spcAft>
                        <a:buClrTx/>
                        <a:buSzTx/>
                        <a:buFontTx/>
                        <a:buNone/>
                        <a:tabLst/>
                      </a:pPr>
                      <a:r>
                        <a:rPr kumimoji="0" lang="en-GB" altLang="en-US" sz="1600" b="0" i="0" u="none" strike="noStrike" cap="none" normalizeH="0" baseline="0">
                          <a:ln>
                            <a:noFill/>
                          </a:ln>
                          <a:solidFill>
                            <a:schemeClr val="tx1"/>
                          </a:solidFill>
                          <a:effectLst/>
                          <a:latin typeface="Arial" charset="0"/>
                          <a:cs typeface="Arial" charset="0"/>
                        </a:rPr>
                        <a:t>Thomas Herbert</a:t>
                      </a:r>
                    </a:p>
                  </a:txBody>
                  <a:tcPr anchor="b" horzOverflow="overflow">
                    <a:lnL>
                      <a:noFill/>
                    </a:lnL>
                    <a:lnR>
                      <a:noFill/>
                    </a:lnR>
                    <a:lnT>
                      <a:noFill/>
                    </a:lnT>
                    <a:lnB>
                      <a:noFill/>
                    </a:lnB>
                    <a:lnTlToBr>
                      <a:noFill/>
                    </a:lnTlToBr>
                    <a:lnBlToTr>
                      <a:noFill/>
                    </a:lnBlToTr>
                    <a:noFill/>
                  </a:tcPr>
                </a:tc>
                <a:tc>
                  <a:txBody>
                    <a:bodyPr/>
                    <a:lstStyle>
                      <a:lvl1pPr>
                        <a:spcBef>
                          <a:spcPct val="20000"/>
                        </a:spcBef>
                        <a:defRPr sz="2800">
                          <a:solidFill>
                            <a:schemeClr val="tx1"/>
                          </a:solidFill>
                          <a:latin typeface="Arial" charset="0"/>
                          <a:cs typeface="Arial" charset="0"/>
                        </a:defRPr>
                      </a:lvl1pPr>
                      <a:lvl2pPr>
                        <a:spcBef>
                          <a:spcPct val="20000"/>
                        </a:spcBef>
                        <a:defRPr sz="2400">
                          <a:solidFill>
                            <a:schemeClr val="tx1"/>
                          </a:solidFill>
                          <a:latin typeface="Arial" charset="0"/>
                          <a:cs typeface="Arial" charset="0"/>
                        </a:defRPr>
                      </a:lvl2pPr>
                      <a:lvl3pPr>
                        <a:spcBef>
                          <a:spcPct val="20000"/>
                        </a:spcBef>
                        <a:defRPr sz="2000">
                          <a:solidFill>
                            <a:schemeClr val="tx1"/>
                          </a:solidFill>
                          <a:latin typeface="Arial" charset="0"/>
                          <a:cs typeface="Arial" charset="0"/>
                        </a:defRPr>
                      </a:lvl3pPr>
                      <a:lvl4pPr>
                        <a:spcBef>
                          <a:spcPct val="20000"/>
                        </a:spcBef>
                        <a:defRPr>
                          <a:solidFill>
                            <a:schemeClr val="tx1"/>
                          </a:solidFill>
                          <a:latin typeface="Arial" charset="0"/>
                          <a:cs typeface="Arial" charset="0"/>
                        </a:defRPr>
                      </a:lvl4pPr>
                      <a:lvl5pPr>
                        <a:spcBef>
                          <a:spcPct val="20000"/>
                        </a:spcBef>
                        <a:defRPr>
                          <a:solidFill>
                            <a:schemeClr val="tx1"/>
                          </a:solidFill>
                          <a:latin typeface="Arial" charset="0"/>
                          <a:cs typeface="Arial" charset="0"/>
                        </a:defRPr>
                      </a:lvl5pPr>
                      <a:lvl6pPr fontAlgn="base">
                        <a:spcBef>
                          <a:spcPct val="20000"/>
                        </a:spcBef>
                        <a:spcAft>
                          <a:spcPct val="0"/>
                        </a:spcAft>
                        <a:defRPr>
                          <a:solidFill>
                            <a:schemeClr val="tx1"/>
                          </a:solidFill>
                          <a:latin typeface="Arial" charset="0"/>
                          <a:cs typeface="Arial" charset="0"/>
                        </a:defRPr>
                      </a:lvl6pPr>
                      <a:lvl7pPr fontAlgn="base">
                        <a:spcBef>
                          <a:spcPct val="20000"/>
                        </a:spcBef>
                        <a:spcAft>
                          <a:spcPct val="0"/>
                        </a:spcAft>
                        <a:defRPr>
                          <a:solidFill>
                            <a:schemeClr val="tx1"/>
                          </a:solidFill>
                          <a:latin typeface="Arial" charset="0"/>
                          <a:cs typeface="Arial" charset="0"/>
                        </a:defRPr>
                      </a:lvl7pPr>
                      <a:lvl8pPr fontAlgn="base">
                        <a:spcBef>
                          <a:spcPct val="20000"/>
                        </a:spcBef>
                        <a:spcAft>
                          <a:spcPct val="0"/>
                        </a:spcAft>
                        <a:defRPr>
                          <a:solidFill>
                            <a:schemeClr val="tx1"/>
                          </a:solidFill>
                          <a:latin typeface="Arial" charset="0"/>
                          <a:cs typeface="Arial" charset="0"/>
                        </a:defRPr>
                      </a:lvl8pPr>
                      <a:lvl9pPr fontAlgn="base">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1600" b="0" i="0" u="none" strike="noStrike" cap="none" normalizeH="0" baseline="0">
                          <a:ln>
                            <a:noFill/>
                          </a:ln>
                          <a:solidFill>
                            <a:schemeClr val="tx1"/>
                          </a:solidFill>
                          <a:effectLst/>
                          <a:latin typeface="Arial" charset="0"/>
                          <a:cs typeface="Arial" charset="0"/>
                        </a:rPr>
                        <a:t>25</a:t>
                      </a:r>
                    </a:p>
                  </a:txBody>
                  <a:tcPr anchor="b" horzOverflow="overflow">
                    <a:lnL>
                      <a:noFill/>
                    </a:lnL>
                    <a:lnR>
                      <a:noFill/>
                    </a:lnR>
                    <a:lnT>
                      <a:noFill/>
                    </a:lnT>
                    <a:lnB>
                      <a:noFill/>
                    </a:lnB>
                    <a:lnTlToBr>
                      <a:noFill/>
                    </a:lnTlToBr>
                    <a:lnBlToTr>
                      <a:noFill/>
                    </a:lnBlToTr>
                    <a:noFill/>
                  </a:tcPr>
                </a:tc>
                <a:tc>
                  <a:txBody>
                    <a:bodyPr/>
                    <a:lstStyle>
                      <a:lvl1pPr>
                        <a:spcBef>
                          <a:spcPct val="20000"/>
                        </a:spcBef>
                        <a:defRPr sz="2800">
                          <a:solidFill>
                            <a:schemeClr val="tx1"/>
                          </a:solidFill>
                          <a:latin typeface="Arial" charset="0"/>
                          <a:cs typeface="Arial" charset="0"/>
                        </a:defRPr>
                      </a:lvl1pPr>
                      <a:lvl2pPr>
                        <a:spcBef>
                          <a:spcPct val="20000"/>
                        </a:spcBef>
                        <a:defRPr sz="2400">
                          <a:solidFill>
                            <a:schemeClr val="tx1"/>
                          </a:solidFill>
                          <a:latin typeface="Arial" charset="0"/>
                          <a:cs typeface="Arial" charset="0"/>
                        </a:defRPr>
                      </a:lvl2pPr>
                      <a:lvl3pPr>
                        <a:spcBef>
                          <a:spcPct val="20000"/>
                        </a:spcBef>
                        <a:defRPr sz="2000">
                          <a:solidFill>
                            <a:schemeClr val="tx1"/>
                          </a:solidFill>
                          <a:latin typeface="Arial" charset="0"/>
                          <a:cs typeface="Arial" charset="0"/>
                        </a:defRPr>
                      </a:lvl3pPr>
                      <a:lvl4pPr>
                        <a:spcBef>
                          <a:spcPct val="20000"/>
                        </a:spcBef>
                        <a:defRPr>
                          <a:solidFill>
                            <a:schemeClr val="tx1"/>
                          </a:solidFill>
                          <a:latin typeface="Arial" charset="0"/>
                          <a:cs typeface="Arial" charset="0"/>
                        </a:defRPr>
                      </a:lvl4pPr>
                      <a:lvl5pPr>
                        <a:spcBef>
                          <a:spcPct val="20000"/>
                        </a:spcBef>
                        <a:defRPr>
                          <a:solidFill>
                            <a:schemeClr val="tx1"/>
                          </a:solidFill>
                          <a:latin typeface="Arial" charset="0"/>
                          <a:cs typeface="Arial" charset="0"/>
                        </a:defRPr>
                      </a:lvl5pPr>
                      <a:lvl6pPr fontAlgn="base">
                        <a:spcBef>
                          <a:spcPct val="20000"/>
                        </a:spcBef>
                        <a:spcAft>
                          <a:spcPct val="0"/>
                        </a:spcAft>
                        <a:defRPr>
                          <a:solidFill>
                            <a:schemeClr val="tx1"/>
                          </a:solidFill>
                          <a:latin typeface="Arial" charset="0"/>
                          <a:cs typeface="Arial" charset="0"/>
                        </a:defRPr>
                      </a:lvl6pPr>
                      <a:lvl7pPr fontAlgn="base">
                        <a:spcBef>
                          <a:spcPct val="20000"/>
                        </a:spcBef>
                        <a:spcAft>
                          <a:spcPct val="0"/>
                        </a:spcAft>
                        <a:defRPr>
                          <a:solidFill>
                            <a:schemeClr val="tx1"/>
                          </a:solidFill>
                          <a:latin typeface="Arial" charset="0"/>
                          <a:cs typeface="Arial" charset="0"/>
                        </a:defRPr>
                      </a:lvl7pPr>
                      <a:lvl8pPr fontAlgn="base">
                        <a:spcBef>
                          <a:spcPct val="20000"/>
                        </a:spcBef>
                        <a:spcAft>
                          <a:spcPct val="0"/>
                        </a:spcAft>
                        <a:defRPr>
                          <a:solidFill>
                            <a:schemeClr val="tx1"/>
                          </a:solidFill>
                          <a:latin typeface="Arial" charset="0"/>
                          <a:cs typeface="Arial" charset="0"/>
                        </a:defRPr>
                      </a:lvl8pPr>
                      <a:lvl9pPr fontAlgn="base">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1600" b="0" i="0" u="none" strike="noStrike" cap="none" normalizeH="0" baseline="0">
                          <a:ln>
                            <a:noFill/>
                          </a:ln>
                          <a:solidFill>
                            <a:schemeClr val="tx1"/>
                          </a:solidFill>
                          <a:effectLst/>
                          <a:latin typeface="Arial" charset="0"/>
                          <a:cs typeface="Arial" charset="0"/>
                        </a:rPr>
                        <a:t> </a:t>
                      </a:r>
                    </a:p>
                  </a:txBody>
                  <a:tcPr anchor="b" horzOverflow="overflow">
                    <a:lnL>
                      <a:noFill/>
                    </a:lnL>
                    <a:lnR>
                      <a:noFill/>
                    </a:lnR>
                    <a:lnT>
                      <a:noFill/>
                    </a:lnT>
                    <a:lnB>
                      <a:noFill/>
                    </a:lnB>
                    <a:lnTlToBr>
                      <a:noFill/>
                    </a:lnTlToBr>
                    <a:lnBlToTr>
                      <a:noFill/>
                    </a:lnBlToTr>
                    <a:noFill/>
                  </a:tcPr>
                </a:tc>
                <a:tc>
                  <a:txBody>
                    <a:bodyPr/>
                    <a:lstStyle>
                      <a:lvl1pPr>
                        <a:spcBef>
                          <a:spcPct val="20000"/>
                        </a:spcBef>
                        <a:defRPr sz="2800">
                          <a:solidFill>
                            <a:schemeClr val="tx1"/>
                          </a:solidFill>
                          <a:latin typeface="Arial" charset="0"/>
                          <a:cs typeface="Arial" charset="0"/>
                        </a:defRPr>
                      </a:lvl1pPr>
                      <a:lvl2pPr>
                        <a:spcBef>
                          <a:spcPct val="20000"/>
                        </a:spcBef>
                        <a:defRPr sz="2400">
                          <a:solidFill>
                            <a:schemeClr val="tx1"/>
                          </a:solidFill>
                          <a:latin typeface="Arial" charset="0"/>
                          <a:cs typeface="Arial" charset="0"/>
                        </a:defRPr>
                      </a:lvl2pPr>
                      <a:lvl3pPr>
                        <a:spcBef>
                          <a:spcPct val="20000"/>
                        </a:spcBef>
                        <a:defRPr sz="2000">
                          <a:solidFill>
                            <a:schemeClr val="tx1"/>
                          </a:solidFill>
                          <a:latin typeface="Arial" charset="0"/>
                          <a:cs typeface="Arial" charset="0"/>
                        </a:defRPr>
                      </a:lvl3pPr>
                      <a:lvl4pPr>
                        <a:spcBef>
                          <a:spcPct val="20000"/>
                        </a:spcBef>
                        <a:defRPr>
                          <a:solidFill>
                            <a:schemeClr val="tx1"/>
                          </a:solidFill>
                          <a:latin typeface="Arial" charset="0"/>
                          <a:cs typeface="Arial" charset="0"/>
                        </a:defRPr>
                      </a:lvl4pPr>
                      <a:lvl5pPr>
                        <a:spcBef>
                          <a:spcPct val="20000"/>
                        </a:spcBef>
                        <a:defRPr>
                          <a:solidFill>
                            <a:schemeClr val="tx1"/>
                          </a:solidFill>
                          <a:latin typeface="Arial" charset="0"/>
                          <a:cs typeface="Arial" charset="0"/>
                        </a:defRPr>
                      </a:lvl5pPr>
                      <a:lvl6pPr fontAlgn="base">
                        <a:spcBef>
                          <a:spcPct val="20000"/>
                        </a:spcBef>
                        <a:spcAft>
                          <a:spcPct val="0"/>
                        </a:spcAft>
                        <a:defRPr>
                          <a:solidFill>
                            <a:schemeClr val="tx1"/>
                          </a:solidFill>
                          <a:latin typeface="Arial" charset="0"/>
                          <a:cs typeface="Arial" charset="0"/>
                        </a:defRPr>
                      </a:lvl6pPr>
                      <a:lvl7pPr fontAlgn="base">
                        <a:spcBef>
                          <a:spcPct val="20000"/>
                        </a:spcBef>
                        <a:spcAft>
                          <a:spcPct val="0"/>
                        </a:spcAft>
                        <a:defRPr>
                          <a:solidFill>
                            <a:schemeClr val="tx1"/>
                          </a:solidFill>
                          <a:latin typeface="Arial" charset="0"/>
                          <a:cs typeface="Arial" charset="0"/>
                        </a:defRPr>
                      </a:lvl7pPr>
                      <a:lvl8pPr fontAlgn="base">
                        <a:spcBef>
                          <a:spcPct val="20000"/>
                        </a:spcBef>
                        <a:spcAft>
                          <a:spcPct val="0"/>
                        </a:spcAft>
                        <a:defRPr>
                          <a:solidFill>
                            <a:schemeClr val="tx1"/>
                          </a:solidFill>
                          <a:latin typeface="Arial" charset="0"/>
                          <a:cs typeface="Arial" charset="0"/>
                        </a:defRPr>
                      </a:lvl8pPr>
                      <a:lvl9pPr fontAlgn="base">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1600" b="0" i="0" u="none" strike="noStrike" cap="none" normalizeH="0" baseline="0">
                          <a:ln>
                            <a:noFill/>
                          </a:ln>
                          <a:solidFill>
                            <a:schemeClr val="tx1"/>
                          </a:solidFill>
                          <a:effectLst/>
                          <a:latin typeface="Arial" charset="0"/>
                          <a:cs typeface="Arial" charset="0"/>
                        </a:rPr>
                        <a:t>Grocer</a:t>
                      </a:r>
                    </a:p>
                  </a:txBody>
                  <a:tcPr anchor="b" horzOverflow="overflow">
                    <a:lnL>
                      <a:noFill/>
                    </a:lnL>
                    <a:lnR>
                      <a:noFill/>
                    </a:lnR>
                    <a:lnT>
                      <a:noFill/>
                    </a:lnT>
                    <a:lnB>
                      <a:noFill/>
                    </a:lnB>
                    <a:lnTlToBr>
                      <a:noFill/>
                    </a:lnTlToBr>
                    <a:lnBlToTr>
                      <a:noFill/>
                    </a:lnBlToTr>
                    <a:noFill/>
                  </a:tcPr>
                </a:tc>
                <a:tc>
                  <a:txBody>
                    <a:bodyPr/>
                    <a:lstStyle>
                      <a:lvl1pPr>
                        <a:spcBef>
                          <a:spcPct val="20000"/>
                        </a:spcBef>
                        <a:defRPr sz="2800">
                          <a:solidFill>
                            <a:schemeClr val="tx1"/>
                          </a:solidFill>
                          <a:latin typeface="Arial" charset="0"/>
                          <a:cs typeface="Arial" charset="0"/>
                        </a:defRPr>
                      </a:lvl1pPr>
                      <a:lvl2pPr>
                        <a:spcBef>
                          <a:spcPct val="20000"/>
                        </a:spcBef>
                        <a:defRPr sz="2400">
                          <a:solidFill>
                            <a:schemeClr val="tx1"/>
                          </a:solidFill>
                          <a:latin typeface="Arial" charset="0"/>
                          <a:cs typeface="Arial" charset="0"/>
                        </a:defRPr>
                      </a:lvl2pPr>
                      <a:lvl3pPr>
                        <a:spcBef>
                          <a:spcPct val="20000"/>
                        </a:spcBef>
                        <a:defRPr sz="2000">
                          <a:solidFill>
                            <a:schemeClr val="tx1"/>
                          </a:solidFill>
                          <a:latin typeface="Arial" charset="0"/>
                          <a:cs typeface="Arial" charset="0"/>
                        </a:defRPr>
                      </a:lvl3pPr>
                      <a:lvl4pPr>
                        <a:spcBef>
                          <a:spcPct val="20000"/>
                        </a:spcBef>
                        <a:defRPr>
                          <a:solidFill>
                            <a:schemeClr val="tx1"/>
                          </a:solidFill>
                          <a:latin typeface="Arial" charset="0"/>
                          <a:cs typeface="Arial" charset="0"/>
                        </a:defRPr>
                      </a:lvl4pPr>
                      <a:lvl5pPr>
                        <a:spcBef>
                          <a:spcPct val="20000"/>
                        </a:spcBef>
                        <a:defRPr>
                          <a:solidFill>
                            <a:schemeClr val="tx1"/>
                          </a:solidFill>
                          <a:latin typeface="Arial" charset="0"/>
                          <a:cs typeface="Arial" charset="0"/>
                        </a:defRPr>
                      </a:lvl5pPr>
                      <a:lvl6pPr fontAlgn="base">
                        <a:spcBef>
                          <a:spcPct val="20000"/>
                        </a:spcBef>
                        <a:spcAft>
                          <a:spcPct val="0"/>
                        </a:spcAft>
                        <a:defRPr>
                          <a:solidFill>
                            <a:schemeClr val="tx1"/>
                          </a:solidFill>
                          <a:latin typeface="Arial" charset="0"/>
                          <a:cs typeface="Arial" charset="0"/>
                        </a:defRPr>
                      </a:lvl6pPr>
                      <a:lvl7pPr fontAlgn="base">
                        <a:spcBef>
                          <a:spcPct val="20000"/>
                        </a:spcBef>
                        <a:spcAft>
                          <a:spcPct val="0"/>
                        </a:spcAft>
                        <a:defRPr>
                          <a:solidFill>
                            <a:schemeClr val="tx1"/>
                          </a:solidFill>
                          <a:latin typeface="Arial" charset="0"/>
                          <a:cs typeface="Arial" charset="0"/>
                        </a:defRPr>
                      </a:lvl7pPr>
                      <a:lvl8pPr fontAlgn="base">
                        <a:spcBef>
                          <a:spcPct val="20000"/>
                        </a:spcBef>
                        <a:spcAft>
                          <a:spcPct val="0"/>
                        </a:spcAft>
                        <a:defRPr>
                          <a:solidFill>
                            <a:schemeClr val="tx1"/>
                          </a:solidFill>
                          <a:latin typeface="Arial" charset="0"/>
                          <a:cs typeface="Arial" charset="0"/>
                        </a:defRPr>
                      </a:lvl8pPr>
                      <a:lvl9pPr fontAlgn="base">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1600" b="0" i="0" u="none" strike="noStrike" cap="none" normalizeH="0" baseline="0">
                          <a:ln>
                            <a:noFill/>
                          </a:ln>
                          <a:solidFill>
                            <a:schemeClr val="tx1"/>
                          </a:solidFill>
                          <a:effectLst/>
                          <a:latin typeface="Arial" charset="0"/>
                          <a:cs typeface="Arial" charset="0"/>
                        </a:rPr>
                        <a:t>No</a:t>
                      </a:r>
                    </a:p>
                  </a:txBody>
                  <a:tcPr anchor="b" horzOverflow="overflow">
                    <a:lnL>
                      <a:noFill/>
                    </a:lnL>
                    <a:lnR>
                      <a:noFill/>
                    </a:lnR>
                    <a:lnT>
                      <a:noFill/>
                    </a:lnT>
                    <a:lnB>
                      <a:noFill/>
                    </a:lnB>
                    <a:lnTlToBr>
                      <a:noFill/>
                    </a:lnTlToBr>
                    <a:lnBlToTr>
                      <a:noFill/>
                    </a:lnBlToTr>
                    <a:noFill/>
                  </a:tcPr>
                </a:tc>
                <a:tc>
                  <a:txBody>
                    <a:bodyPr/>
                    <a:lstStyle>
                      <a:lvl1pPr>
                        <a:spcBef>
                          <a:spcPct val="20000"/>
                        </a:spcBef>
                        <a:defRPr sz="2800">
                          <a:solidFill>
                            <a:schemeClr val="tx1"/>
                          </a:solidFill>
                          <a:latin typeface="Arial" charset="0"/>
                          <a:cs typeface="Arial" charset="0"/>
                        </a:defRPr>
                      </a:lvl1pPr>
                      <a:lvl2pPr>
                        <a:spcBef>
                          <a:spcPct val="20000"/>
                        </a:spcBef>
                        <a:defRPr sz="2400">
                          <a:solidFill>
                            <a:schemeClr val="tx1"/>
                          </a:solidFill>
                          <a:latin typeface="Arial" charset="0"/>
                          <a:cs typeface="Arial" charset="0"/>
                        </a:defRPr>
                      </a:lvl2pPr>
                      <a:lvl3pPr>
                        <a:spcBef>
                          <a:spcPct val="20000"/>
                        </a:spcBef>
                        <a:defRPr sz="2000">
                          <a:solidFill>
                            <a:schemeClr val="tx1"/>
                          </a:solidFill>
                          <a:latin typeface="Arial" charset="0"/>
                          <a:cs typeface="Arial" charset="0"/>
                        </a:defRPr>
                      </a:lvl3pPr>
                      <a:lvl4pPr>
                        <a:spcBef>
                          <a:spcPct val="20000"/>
                        </a:spcBef>
                        <a:defRPr>
                          <a:solidFill>
                            <a:schemeClr val="tx1"/>
                          </a:solidFill>
                          <a:latin typeface="Arial" charset="0"/>
                          <a:cs typeface="Arial" charset="0"/>
                        </a:defRPr>
                      </a:lvl4pPr>
                      <a:lvl5pPr>
                        <a:spcBef>
                          <a:spcPct val="20000"/>
                        </a:spcBef>
                        <a:defRPr>
                          <a:solidFill>
                            <a:schemeClr val="tx1"/>
                          </a:solidFill>
                          <a:latin typeface="Arial" charset="0"/>
                          <a:cs typeface="Arial" charset="0"/>
                        </a:defRPr>
                      </a:lvl5pPr>
                      <a:lvl6pPr fontAlgn="base">
                        <a:spcBef>
                          <a:spcPct val="20000"/>
                        </a:spcBef>
                        <a:spcAft>
                          <a:spcPct val="0"/>
                        </a:spcAft>
                        <a:defRPr>
                          <a:solidFill>
                            <a:schemeClr val="tx1"/>
                          </a:solidFill>
                          <a:latin typeface="Arial" charset="0"/>
                          <a:cs typeface="Arial" charset="0"/>
                        </a:defRPr>
                      </a:lvl6pPr>
                      <a:lvl7pPr fontAlgn="base">
                        <a:spcBef>
                          <a:spcPct val="20000"/>
                        </a:spcBef>
                        <a:spcAft>
                          <a:spcPct val="0"/>
                        </a:spcAft>
                        <a:defRPr>
                          <a:solidFill>
                            <a:schemeClr val="tx1"/>
                          </a:solidFill>
                          <a:latin typeface="Arial" charset="0"/>
                          <a:cs typeface="Arial" charset="0"/>
                        </a:defRPr>
                      </a:lvl7pPr>
                      <a:lvl8pPr fontAlgn="base">
                        <a:spcBef>
                          <a:spcPct val="20000"/>
                        </a:spcBef>
                        <a:spcAft>
                          <a:spcPct val="0"/>
                        </a:spcAft>
                        <a:defRPr>
                          <a:solidFill>
                            <a:schemeClr val="tx1"/>
                          </a:solidFill>
                          <a:latin typeface="Arial" charset="0"/>
                          <a:cs typeface="Arial" charset="0"/>
                        </a:defRPr>
                      </a:lvl8pPr>
                      <a:lvl9pPr fontAlgn="base">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1600" b="0" i="0" u="none" strike="noStrike" cap="none" normalizeH="0" baseline="0">
                          <a:ln>
                            <a:noFill/>
                          </a:ln>
                          <a:solidFill>
                            <a:schemeClr val="tx1"/>
                          </a:solidFill>
                          <a:effectLst/>
                          <a:latin typeface="Arial" charset="0"/>
                          <a:cs typeface="Arial" charset="0"/>
                        </a:rPr>
                        <a:t> </a:t>
                      </a:r>
                    </a:p>
                  </a:txBody>
                  <a:tcPr anchor="ctr" horzOverflow="overflow">
                    <a:lnL>
                      <a:noFill/>
                    </a:lnL>
                    <a:lnR cap="flat">
                      <a:noFill/>
                    </a:lnR>
                    <a:lnT>
                      <a:noFill/>
                    </a:lnT>
                    <a:lnB>
                      <a:noFill/>
                    </a:lnB>
                    <a:lnTlToBr>
                      <a:noFill/>
                    </a:lnTlToBr>
                    <a:lnBlToTr>
                      <a:noFill/>
                    </a:lnBlToTr>
                    <a:noFill/>
                  </a:tcPr>
                </a:tc>
                <a:extLst>
                  <a:ext uri="{0D108BD9-81ED-4DB2-BD59-A6C34878D82A}">
                    <a16:rowId xmlns:a16="http://schemas.microsoft.com/office/drawing/2014/main" val="10006"/>
                  </a:ext>
                </a:extLst>
              </a:tr>
              <a:tr h="341313">
                <a:tc>
                  <a:txBody>
                    <a:bodyPr/>
                    <a:lstStyle>
                      <a:lvl1pPr>
                        <a:spcBef>
                          <a:spcPct val="20000"/>
                        </a:spcBef>
                        <a:defRPr sz="2800">
                          <a:solidFill>
                            <a:schemeClr val="tx1"/>
                          </a:solidFill>
                          <a:latin typeface="Arial" charset="0"/>
                          <a:cs typeface="Arial" charset="0"/>
                        </a:defRPr>
                      </a:lvl1pPr>
                      <a:lvl2pPr>
                        <a:spcBef>
                          <a:spcPct val="20000"/>
                        </a:spcBef>
                        <a:defRPr sz="2400">
                          <a:solidFill>
                            <a:schemeClr val="tx1"/>
                          </a:solidFill>
                          <a:latin typeface="Arial" charset="0"/>
                          <a:cs typeface="Arial" charset="0"/>
                        </a:defRPr>
                      </a:lvl2pPr>
                      <a:lvl3pPr>
                        <a:spcBef>
                          <a:spcPct val="20000"/>
                        </a:spcBef>
                        <a:defRPr sz="2000">
                          <a:solidFill>
                            <a:schemeClr val="tx1"/>
                          </a:solidFill>
                          <a:latin typeface="Arial" charset="0"/>
                          <a:cs typeface="Arial" charset="0"/>
                        </a:defRPr>
                      </a:lvl3pPr>
                      <a:lvl4pPr>
                        <a:spcBef>
                          <a:spcPct val="20000"/>
                        </a:spcBef>
                        <a:defRPr>
                          <a:solidFill>
                            <a:schemeClr val="tx1"/>
                          </a:solidFill>
                          <a:latin typeface="Arial" charset="0"/>
                          <a:cs typeface="Arial" charset="0"/>
                        </a:defRPr>
                      </a:lvl4pPr>
                      <a:lvl5pPr>
                        <a:spcBef>
                          <a:spcPct val="20000"/>
                        </a:spcBef>
                        <a:defRPr>
                          <a:solidFill>
                            <a:schemeClr val="tx1"/>
                          </a:solidFill>
                          <a:latin typeface="Arial" charset="0"/>
                          <a:cs typeface="Arial" charset="0"/>
                        </a:defRPr>
                      </a:lvl5pPr>
                      <a:lvl6pPr fontAlgn="base">
                        <a:spcBef>
                          <a:spcPct val="20000"/>
                        </a:spcBef>
                        <a:spcAft>
                          <a:spcPct val="0"/>
                        </a:spcAft>
                        <a:defRPr>
                          <a:solidFill>
                            <a:schemeClr val="tx1"/>
                          </a:solidFill>
                          <a:latin typeface="Arial" charset="0"/>
                          <a:cs typeface="Arial" charset="0"/>
                        </a:defRPr>
                      </a:lvl6pPr>
                      <a:lvl7pPr fontAlgn="base">
                        <a:spcBef>
                          <a:spcPct val="20000"/>
                        </a:spcBef>
                        <a:spcAft>
                          <a:spcPct val="0"/>
                        </a:spcAft>
                        <a:defRPr>
                          <a:solidFill>
                            <a:schemeClr val="tx1"/>
                          </a:solidFill>
                          <a:latin typeface="Arial" charset="0"/>
                          <a:cs typeface="Arial" charset="0"/>
                        </a:defRPr>
                      </a:lvl7pPr>
                      <a:lvl8pPr fontAlgn="base">
                        <a:spcBef>
                          <a:spcPct val="20000"/>
                        </a:spcBef>
                        <a:spcAft>
                          <a:spcPct val="0"/>
                        </a:spcAft>
                        <a:defRPr>
                          <a:solidFill>
                            <a:schemeClr val="tx1"/>
                          </a:solidFill>
                          <a:latin typeface="Arial" charset="0"/>
                          <a:cs typeface="Arial" charset="0"/>
                        </a:defRPr>
                      </a:lvl8pPr>
                      <a:lvl9pPr fontAlgn="base">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1600" b="0" i="0" u="none" strike="noStrike" cap="none" normalizeH="0" baseline="0">
                          <a:ln>
                            <a:noFill/>
                          </a:ln>
                          <a:solidFill>
                            <a:schemeClr val="tx1"/>
                          </a:solidFill>
                          <a:effectLst/>
                          <a:latin typeface="Arial" charset="0"/>
                          <a:cs typeface="Arial" charset="0"/>
                        </a:rPr>
                        <a:t> </a:t>
                      </a:r>
                    </a:p>
                  </a:txBody>
                  <a:tcPr anchor="b" horzOverflow="overflow">
                    <a:lnL cap="flat">
                      <a:noFill/>
                    </a:lnL>
                    <a:lnR>
                      <a:noFill/>
                    </a:lnR>
                    <a:lnT>
                      <a:noFill/>
                    </a:lnT>
                    <a:lnB>
                      <a:noFill/>
                    </a:lnB>
                    <a:lnTlToBr>
                      <a:noFill/>
                    </a:lnTlToBr>
                    <a:lnBlToTr>
                      <a:noFill/>
                    </a:lnBlToTr>
                    <a:noFill/>
                  </a:tcPr>
                </a:tc>
                <a:tc>
                  <a:txBody>
                    <a:bodyPr/>
                    <a:lstStyle>
                      <a:lvl1pPr>
                        <a:spcBef>
                          <a:spcPct val="20000"/>
                        </a:spcBef>
                        <a:defRPr sz="2800">
                          <a:solidFill>
                            <a:schemeClr val="tx1"/>
                          </a:solidFill>
                          <a:latin typeface="Arial" charset="0"/>
                          <a:cs typeface="Arial" charset="0"/>
                        </a:defRPr>
                      </a:lvl1pPr>
                      <a:lvl2pPr>
                        <a:spcBef>
                          <a:spcPct val="20000"/>
                        </a:spcBef>
                        <a:defRPr sz="2400">
                          <a:solidFill>
                            <a:schemeClr val="tx1"/>
                          </a:solidFill>
                          <a:latin typeface="Arial" charset="0"/>
                          <a:cs typeface="Arial" charset="0"/>
                        </a:defRPr>
                      </a:lvl2pPr>
                      <a:lvl3pPr>
                        <a:spcBef>
                          <a:spcPct val="20000"/>
                        </a:spcBef>
                        <a:defRPr sz="2000">
                          <a:solidFill>
                            <a:schemeClr val="tx1"/>
                          </a:solidFill>
                          <a:latin typeface="Arial" charset="0"/>
                          <a:cs typeface="Arial" charset="0"/>
                        </a:defRPr>
                      </a:lvl3pPr>
                      <a:lvl4pPr>
                        <a:spcBef>
                          <a:spcPct val="20000"/>
                        </a:spcBef>
                        <a:defRPr>
                          <a:solidFill>
                            <a:schemeClr val="tx1"/>
                          </a:solidFill>
                          <a:latin typeface="Arial" charset="0"/>
                          <a:cs typeface="Arial" charset="0"/>
                        </a:defRPr>
                      </a:lvl4pPr>
                      <a:lvl5pPr>
                        <a:spcBef>
                          <a:spcPct val="20000"/>
                        </a:spcBef>
                        <a:defRPr>
                          <a:solidFill>
                            <a:schemeClr val="tx1"/>
                          </a:solidFill>
                          <a:latin typeface="Arial" charset="0"/>
                          <a:cs typeface="Arial" charset="0"/>
                        </a:defRPr>
                      </a:lvl5pPr>
                      <a:lvl6pPr fontAlgn="base">
                        <a:spcBef>
                          <a:spcPct val="20000"/>
                        </a:spcBef>
                        <a:spcAft>
                          <a:spcPct val="0"/>
                        </a:spcAft>
                        <a:defRPr>
                          <a:solidFill>
                            <a:schemeClr val="tx1"/>
                          </a:solidFill>
                          <a:latin typeface="Arial" charset="0"/>
                          <a:cs typeface="Arial" charset="0"/>
                        </a:defRPr>
                      </a:lvl6pPr>
                      <a:lvl7pPr fontAlgn="base">
                        <a:spcBef>
                          <a:spcPct val="20000"/>
                        </a:spcBef>
                        <a:spcAft>
                          <a:spcPct val="0"/>
                        </a:spcAft>
                        <a:defRPr>
                          <a:solidFill>
                            <a:schemeClr val="tx1"/>
                          </a:solidFill>
                          <a:latin typeface="Arial" charset="0"/>
                          <a:cs typeface="Arial" charset="0"/>
                        </a:defRPr>
                      </a:lvl7pPr>
                      <a:lvl8pPr fontAlgn="base">
                        <a:spcBef>
                          <a:spcPct val="20000"/>
                        </a:spcBef>
                        <a:spcAft>
                          <a:spcPct val="0"/>
                        </a:spcAft>
                        <a:defRPr>
                          <a:solidFill>
                            <a:schemeClr val="tx1"/>
                          </a:solidFill>
                          <a:latin typeface="Arial" charset="0"/>
                          <a:cs typeface="Arial" charset="0"/>
                        </a:defRPr>
                      </a:lvl8pPr>
                      <a:lvl9pPr fontAlgn="base">
                        <a:spcBef>
                          <a:spcPct val="20000"/>
                        </a:spcBef>
                        <a:spcAft>
                          <a:spcPct val="0"/>
                        </a:spcAft>
                        <a:defRPr>
                          <a:solidFill>
                            <a:schemeClr val="tx1"/>
                          </a:solidFill>
                          <a:latin typeface="Arial" charset="0"/>
                          <a:cs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altLang="en-US" sz="1600" b="0" i="0" u="none" strike="noStrike" cap="none" normalizeH="0" baseline="0">
                          <a:ln>
                            <a:noFill/>
                          </a:ln>
                          <a:solidFill>
                            <a:schemeClr val="tx1"/>
                          </a:solidFill>
                          <a:effectLst/>
                          <a:latin typeface="Arial" charset="0"/>
                          <a:cs typeface="Arial" charset="0"/>
                        </a:rPr>
                        <a:t> </a:t>
                      </a:r>
                    </a:p>
                  </a:txBody>
                  <a:tcPr anchor="b" horzOverflow="overflow">
                    <a:lnL>
                      <a:noFill/>
                    </a:lnL>
                    <a:lnR>
                      <a:noFill/>
                    </a:lnR>
                    <a:lnT>
                      <a:noFill/>
                    </a:lnT>
                    <a:lnB>
                      <a:noFill/>
                    </a:lnB>
                    <a:lnTlToBr>
                      <a:noFill/>
                    </a:lnTlToBr>
                    <a:lnBlToTr>
                      <a:noFill/>
                    </a:lnBlToTr>
                    <a:noFill/>
                  </a:tcPr>
                </a:tc>
                <a:tc>
                  <a:txBody>
                    <a:bodyPr/>
                    <a:lstStyle>
                      <a:lvl1pPr>
                        <a:spcBef>
                          <a:spcPct val="20000"/>
                        </a:spcBef>
                        <a:defRPr sz="2800">
                          <a:solidFill>
                            <a:schemeClr val="tx1"/>
                          </a:solidFill>
                          <a:latin typeface="Arial" charset="0"/>
                          <a:cs typeface="Arial" charset="0"/>
                        </a:defRPr>
                      </a:lvl1pPr>
                      <a:lvl2pPr>
                        <a:spcBef>
                          <a:spcPct val="20000"/>
                        </a:spcBef>
                        <a:defRPr sz="2400">
                          <a:solidFill>
                            <a:schemeClr val="tx1"/>
                          </a:solidFill>
                          <a:latin typeface="Arial" charset="0"/>
                          <a:cs typeface="Arial" charset="0"/>
                        </a:defRPr>
                      </a:lvl2pPr>
                      <a:lvl3pPr>
                        <a:spcBef>
                          <a:spcPct val="20000"/>
                        </a:spcBef>
                        <a:defRPr sz="2000">
                          <a:solidFill>
                            <a:schemeClr val="tx1"/>
                          </a:solidFill>
                          <a:latin typeface="Arial" charset="0"/>
                          <a:cs typeface="Arial" charset="0"/>
                        </a:defRPr>
                      </a:lvl3pPr>
                      <a:lvl4pPr>
                        <a:spcBef>
                          <a:spcPct val="20000"/>
                        </a:spcBef>
                        <a:defRPr>
                          <a:solidFill>
                            <a:schemeClr val="tx1"/>
                          </a:solidFill>
                          <a:latin typeface="Arial" charset="0"/>
                          <a:cs typeface="Arial" charset="0"/>
                        </a:defRPr>
                      </a:lvl4pPr>
                      <a:lvl5pPr>
                        <a:spcBef>
                          <a:spcPct val="20000"/>
                        </a:spcBef>
                        <a:defRPr>
                          <a:solidFill>
                            <a:schemeClr val="tx1"/>
                          </a:solidFill>
                          <a:latin typeface="Arial" charset="0"/>
                          <a:cs typeface="Arial" charset="0"/>
                        </a:defRPr>
                      </a:lvl5pPr>
                      <a:lvl6pPr fontAlgn="base">
                        <a:spcBef>
                          <a:spcPct val="20000"/>
                        </a:spcBef>
                        <a:spcAft>
                          <a:spcPct val="0"/>
                        </a:spcAft>
                        <a:defRPr>
                          <a:solidFill>
                            <a:schemeClr val="tx1"/>
                          </a:solidFill>
                          <a:latin typeface="Arial" charset="0"/>
                          <a:cs typeface="Arial" charset="0"/>
                        </a:defRPr>
                      </a:lvl6pPr>
                      <a:lvl7pPr fontAlgn="base">
                        <a:spcBef>
                          <a:spcPct val="20000"/>
                        </a:spcBef>
                        <a:spcAft>
                          <a:spcPct val="0"/>
                        </a:spcAft>
                        <a:defRPr>
                          <a:solidFill>
                            <a:schemeClr val="tx1"/>
                          </a:solidFill>
                          <a:latin typeface="Arial" charset="0"/>
                          <a:cs typeface="Arial" charset="0"/>
                        </a:defRPr>
                      </a:lvl7pPr>
                      <a:lvl8pPr fontAlgn="base">
                        <a:spcBef>
                          <a:spcPct val="20000"/>
                        </a:spcBef>
                        <a:spcAft>
                          <a:spcPct val="0"/>
                        </a:spcAft>
                        <a:defRPr>
                          <a:solidFill>
                            <a:schemeClr val="tx1"/>
                          </a:solidFill>
                          <a:latin typeface="Arial" charset="0"/>
                          <a:cs typeface="Arial" charset="0"/>
                        </a:defRPr>
                      </a:lvl8pPr>
                      <a:lvl9pPr fontAlgn="base">
                        <a:spcBef>
                          <a:spcPct val="20000"/>
                        </a:spcBef>
                        <a:spcAft>
                          <a:spcPct val="0"/>
                        </a:spcAft>
                        <a:defRPr>
                          <a:solidFill>
                            <a:schemeClr val="tx1"/>
                          </a:solidFill>
                          <a:latin typeface="Arial" charset="0"/>
                          <a:cs typeface="Arial" charset="0"/>
                        </a:defRPr>
                      </a:lvl9pPr>
                    </a:lstStyle>
                    <a:p>
                      <a:pPr marL="0" marR="0" lvl="0" indent="0" algn="r" defTabSz="914400" rtl="0" eaLnBrk="1" fontAlgn="base" latinLnBrk="0" hangingPunct="1">
                        <a:lnSpc>
                          <a:spcPct val="100000"/>
                        </a:lnSpc>
                        <a:spcBef>
                          <a:spcPct val="0"/>
                        </a:spcBef>
                        <a:spcAft>
                          <a:spcPct val="0"/>
                        </a:spcAft>
                        <a:buClrTx/>
                        <a:buSzTx/>
                        <a:buFontTx/>
                        <a:buNone/>
                        <a:tabLst/>
                      </a:pPr>
                      <a:r>
                        <a:rPr kumimoji="0" lang="en-GB" altLang="en-US" sz="1600" b="0" i="0" u="none" strike="noStrike" cap="none" normalizeH="0" baseline="0">
                          <a:ln>
                            <a:noFill/>
                          </a:ln>
                          <a:solidFill>
                            <a:schemeClr val="tx1"/>
                          </a:solidFill>
                          <a:effectLst/>
                          <a:latin typeface="Arial" charset="0"/>
                          <a:cs typeface="Arial" charset="0"/>
                        </a:rPr>
                        <a:t>Mary Herbert</a:t>
                      </a:r>
                    </a:p>
                  </a:txBody>
                  <a:tcPr anchor="b" horzOverflow="overflow">
                    <a:lnL>
                      <a:noFill/>
                    </a:lnL>
                    <a:lnR>
                      <a:noFill/>
                    </a:lnR>
                    <a:lnT>
                      <a:noFill/>
                    </a:lnT>
                    <a:lnB>
                      <a:noFill/>
                    </a:lnB>
                    <a:lnTlToBr>
                      <a:noFill/>
                    </a:lnTlToBr>
                    <a:lnBlToTr>
                      <a:noFill/>
                    </a:lnBlToTr>
                    <a:noFill/>
                  </a:tcPr>
                </a:tc>
                <a:tc>
                  <a:txBody>
                    <a:bodyPr/>
                    <a:lstStyle>
                      <a:lvl1pPr>
                        <a:spcBef>
                          <a:spcPct val="20000"/>
                        </a:spcBef>
                        <a:defRPr sz="2800">
                          <a:solidFill>
                            <a:schemeClr val="tx1"/>
                          </a:solidFill>
                          <a:latin typeface="Arial" charset="0"/>
                          <a:cs typeface="Arial" charset="0"/>
                        </a:defRPr>
                      </a:lvl1pPr>
                      <a:lvl2pPr>
                        <a:spcBef>
                          <a:spcPct val="20000"/>
                        </a:spcBef>
                        <a:defRPr sz="2400">
                          <a:solidFill>
                            <a:schemeClr val="tx1"/>
                          </a:solidFill>
                          <a:latin typeface="Arial" charset="0"/>
                          <a:cs typeface="Arial" charset="0"/>
                        </a:defRPr>
                      </a:lvl2pPr>
                      <a:lvl3pPr>
                        <a:spcBef>
                          <a:spcPct val="20000"/>
                        </a:spcBef>
                        <a:defRPr sz="2000">
                          <a:solidFill>
                            <a:schemeClr val="tx1"/>
                          </a:solidFill>
                          <a:latin typeface="Arial" charset="0"/>
                          <a:cs typeface="Arial" charset="0"/>
                        </a:defRPr>
                      </a:lvl3pPr>
                      <a:lvl4pPr>
                        <a:spcBef>
                          <a:spcPct val="20000"/>
                        </a:spcBef>
                        <a:defRPr>
                          <a:solidFill>
                            <a:schemeClr val="tx1"/>
                          </a:solidFill>
                          <a:latin typeface="Arial" charset="0"/>
                          <a:cs typeface="Arial" charset="0"/>
                        </a:defRPr>
                      </a:lvl4pPr>
                      <a:lvl5pPr>
                        <a:spcBef>
                          <a:spcPct val="20000"/>
                        </a:spcBef>
                        <a:defRPr>
                          <a:solidFill>
                            <a:schemeClr val="tx1"/>
                          </a:solidFill>
                          <a:latin typeface="Arial" charset="0"/>
                          <a:cs typeface="Arial" charset="0"/>
                        </a:defRPr>
                      </a:lvl5pPr>
                      <a:lvl6pPr fontAlgn="base">
                        <a:spcBef>
                          <a:spcPct val="20000"/>
                        </a:spcBef>
                        <a:spcAft>
                          <a:spcPct val="0"/>
                        </a:spcAft>
                        <a:defRPr>
                          <a:solidFill>
                            <a:schemeClr val="tx1"/>
                          </a:solidFill>
                          <a:latin typeface="Arial" charset="0"/>
                          <a:cs typeface="Arial" charset="0"/>
                        </a:defRPr>
                      </a:lvl6pPr>
                      <a:lvl7pPr fontAlgn="base">
                        <a:spcBef>
                          <a:spcPct val="20000"/>
                        </a:spcBef>
                        <a:spcAft>
                          <a:spcPct val="0"/>
                        </a:spcAft>
                        <a:defRPr>
                          <a:solidFill>
                            <a:schemeClr val="tx1"/>
                          </a:solidFill>
                          <a:latin typeface="Arial" charset="0"/>
                          <a:cs typeface="Arial" charset="0"/>
                        </a:defRPr>
                      </a:lvl7pPr>
                      <a:lvl8pPr fontAlgn="base">
                        <a:spcBef>
                          <a:spcPct val="20000"/>
                        </a:spcBef>
                        <a:spcAft>
                          <a:spcPct val="0"/>
                        </a:spcAft>
                        <a:defRPr>
                          <a:solidFill>
                            <a:schemeClr val="tx1"/>
                          </a:solidFill>
                          <a:latin typeface="Arial" charset="0"/>
                          <a:cs typeface="Arial" charset="0"/>
                        </a:defRPr>
                      </a:lvl8pPr>
                      <a:lvl9pPr fontAlgn="base">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1600" b="0" i="0" u="none" strike="noStrike" cap="none" normalizeH="0" baseline="0">
                          <a:ln>
                            <a:noFill/>
                          </a:ln>
                          <a:solidFill>
                            <a:schemeClr val="tx1"/>
                          </a:solidFill>
                          <a:effectLst/>
                          <a:latin typeface="Arial" charset="0"/>
                          <a:cs typeface="Arial" charset="0"/>
                        </a:rPr>
                        <a:t> </a:t>
                      </a:r>
                    </a:p>
                  </a:txBody>
                  <a:tcPr anchor="b" horzOverflow="overflow">
                    <a:lnL>
                      <a:noFill/>
                    </a:lnL>
                    <a:lnR>
                      <a:noFill/>
                    </a:lnR>
                    <a:lnT>
                      <a:noFill/>
                    </a:lnT>
                    <a:lnB>
                      <a:noFill/>
                    </a:lnB>
                    <a:lnTlToBr>
                      <a:noFill/>
                    </a:lnTlToBr>
                    <a:lnBlToTr>
                      <a:noFill/>
                    </a:lnBlToTr>
                    <a:noFill/>
                  </a:tcPr>
                </a:tc>
                <a:tc>
                  <a:txBody>
                    <a:bodyPr/>
                    <a:lstStyle>
                      <a:lvl1pPr>
                        <a:spcBef>
                          <a:spcPct val="20000"/>
                        </a:spcBef>
                        <a:defRPr sz="2800">
                          <a:solidFill>
                            <a:schemeClr val="tx1"/>
                          </a:solidFill>
                          <a:latin typeface="Arial" charset="0"/>
                          <a:cs typeface="Arial" charset="0"/>
                        </a:defRPr>
                      </a:lvl1pPr>
                      <a:lvl2pPr>
                        <a:spcBef>
                          <a:spcPct val="20000"/>
                        </a:spcBef>
                        <a:defRPr sz="2400">
                          <a:solidFill>
                            <a:schemeClr val="tx1"/>
                          </a:solidFill>
                          <a:latin typeface="Arial" charset="0"/>
                          <a:cs typeface="Arial" charset="0"/>
                        </a:defRPr>
                      </a:lvl2pPr>
                      <a:lvl3pPr>
                        <a:spcBef>
                          <a:spcPct val="20000"/>
                        </a:spcBef>
                        <a:defRPr sz="2000">
                          <a:solidFill>
                            <a:schemeClr val="tx1"/>
                          </a:solidFill>
                          <a:latin typeface="Arial" charset="0"/>
                          <a:cs typeface="Arial" charset="0"/>
                        </a:defRPr>
                      </a:lvl3pPr>
                      <a:lvl4pPr>
                        <a:spcBef>
                          <a:spcPct val="20000"/>
                        </a:spcBef>
                        <a:defRPr>
                          <a:solidFill>
                            <a:schemeClr val="tx1"/>
                          </a:solidFill>
                          <a:latin typeface="Arial" charset="0"/>
                          <a:cs typeface="Arial" charset="0"/>
                        </a:defRPr>
                      </a:lvl4pPr>
                      <a:lvl5pPr>
                        <a:spcBef>
                          <a:spcPct val="20000"/>
                        </a:spcBef>
                        <a:defRPr>
                          <a:solidFill>
                            <a:schemeClr val="tx1"/>
                          </a:solidFill>
                          <a:latin typeface="Arial" charset="0"/>
                          <a:cs typeface="Arial" charset="0"/>
                        </a:defRPr>
                      </a:lvl5pPr>
                      <a:lvl6pPr fontAlgn="base">
                        <a:spcBef>
                          <a:spcPct val="20000"/>
                        </a:spcBef>
                        <a:spcAft>
                          <a:spcPct val="0"/>
                        </a:spcAft>
                        <a:defRPr>
                          <a:solidFill>
                            <a:schemeClr val="tx1"/>
                          </a:solidFill>
                          <a:latin typeface="Arial" charset="0"/>
                          <a:cs typeface="Arial" charset="0"/>
                        </a:defRPr>
                      </a:lvl6pPr>
                      <a:lvl7pPr fontAlgn="base">
                        <a:spcBef>
                          <a:spcPct val="20000"/>
                        </a:spcBef>
                        <a:spcAft>
                          <a:spcPct val="0"/>
                        </a:spcAft>
                        <a:defRPr>
                          <a:solidFill>
                            <a:schemeClr val="tx1"/>
                          </a:solidFill>
                          <a:latin typeface="Arial" charset="0"/>
                          <a:cs typeface="Arial" charset="0"/>
                        </a:defRPr>
                      </a:lvl7pPr>
                      <a:lvl8pPr fontAlgn="base">
                        <a:spcBef>
                          <a:spcPct val="20000"/>
                        </a:spcBef>
                        <a:spcAft>
                          <a:spcPct val="0"/>
                        </a:spcAft>
                        <a:defRPr>
                          <a:solidFill>
                            <a:schemeClr val="tx1"/>
                          </a:solidFill>
                          <a:latin typeface="Arial" charset="0"/>
                          <a:cs typeface="Arial" charset="0"/>
                        </a:defRPr>
                      </a:lvl8pPr>
                      <a:lvl9pPr fontAlgn="base">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1600" b="0" i="0" u="none" strike="noStrike" cap="none" normalizeH="0" baseline="0">
                          <a:ln>
                            <a:noFill/>
                          </a:ln>
                          <a:solidFill>
                            <a:schemeClr val="tx1"/>
                          </a:solidFill>
                          <a:effectLst/>
                          <a:latin typeface="Arial" charset="0"/>
                          <a:cs typeface="Arial" charset="0"/>
                        </a:rPr>
                        <a:t>25</a:t>
                      </a:r>
                    </a:p>
                  </a:txBody>
                  <a:tcPr anchor="b" horzOverflow="overflow">
                    <a:lnL>
                      <a:noFill/>
                    </a:lnL>
                    <a:lnR>
                      <a:noFill/>
                    </a:lnR>
                    <a:lnT>
                      <a:noFill/>
                    </a:lnT>
                    <a:lnB>
                      <a:noFill/>
                    </a:lnB>
                    <a:lnTlToBr>
                      <a:noFill/>
                    </a:lnTlToBr>
                    <a:lnBlToTr>
                      <a:noFill/>
                    </a:lnBlToTr>
                    <a:noFill/>
                  </a:tcPr>
                </a:tc>
                <a:tc>
                  <a:txBody>
                    <a:bodyPr/>
                    <a:lstStyle>
                      <a:lvl1pPr>
                        <a:spcBef>
                          <a:spcPct val="20000"/>
                        </a:spcBef>
                        <a:defRPr sz="2800">
                          <a:solidFill>
                            <a:schemeClr val="tx1"/>
                          </a:solidFill>
                          <a:latin typeface="Arial" charset="0"/>
                          <a:cs typeface="Arial" charset="0"/>
                        </a:defRPr>
                      </a:lvl1pPr>
                      <a:lvl2pPr>
                        <a:spcBef>
                          <a:spcPct val="20000"/>
                        </a:spcBef>
                        <a:defRPr sz="2400">
                          <a:solidFill>
                            <a:schemeClr val="tx1"/>
                          </a:solidFill>
                          <a:latin typeface="Arial" charset="0"/>
                          <a:cs typeface="Arial" charset="0"/>
                        </a:defRPr>
                      </a:lvl2pPr>
                      <a:lvl3pPr>
                        <a:spcBef>
                          <a:spcPct val="20000"/>
                        </a:spcBef>
                        <a:defRPr sz="2000">
                          <a:solidFill>
                            <a:schemeClr val="tx1"/>
                          </a:solidFill>
                          <a:latin typeface="Arial" charset="0"/>
                          <a:cs typeface="Arial" charset="0"/>
                        </a:defRPr>
                      </a:lvl3pPr>
                      <a:lvl4pPr>
                        <a:spcBef>
                          <a:spcPct val="20000"/>
                        </a:spcBef>
                        <a:defRPr>
                          <a:solidFill>
                            <a:schemeClr val="tx1"/>
                          </a:solidFill>
                          <a:latin typeface="Arial" charset="0"/>
                          <a:cs typeface="Arial" charset="0"/>
                        </a:defRPr>
                      </a:lvl4pPr>
                      <a:lvl5pPr>
                        <a:spcBef>
                          <a:spcPct val="20000"/>
                        </a:spcBef>
                        <a:defRPr>
                          <a:solidFill>
                            <a:schemeClr val="tx1"/>
                          </a:solidFill>
                          <a:latin typeface="Arial" charset="0"/>
                          <a:cs typeface="Arial" charset="0"/>
                        </a:defRPr>
                      </a:lvl5pPr>
                      <a:lvl6pPr fontAlgn="base">
                        <a:spcBef>
                          <a:spcPct val="20000"/>
                        </a:spcBef>
                        <a:spcAft>
                          <a:spcPct val="0"/>
                        </a:spcAft>
                        <a:defRPr>
                          <a:solidFill>
                            <a:schemeClr val="tx1"/>
                          </a:solidFill>
                          <a:latin typeface="Arial" charset="0"/>
                          <a:cs typeface="Arial" charset="0"/>
                        </a:defRPr>
                      </a:lvl6pPr>
                      <a:lvl7pPr fontAlgn="base">
                        <a:spcBef>
                          <a:spcPct val="20000"/>
                        </a:spcBef>
                        <a:spcAft>
                          <a:spcPct val="0"/>
                        </a:spcAft>
                        <a:defRPr>
                          <a:solidFill>
                            <a:schemeClr val="tx1"/>
                          </a:solidFill>
                          <a:latin typeface="Arial" charset="0"/>
                          <a:cs typeface="Arial" charset="0"/>
                        </a:defRPr>
                      </a:lvl7pPr>
                      <a:lvl8pPr fontAlgn="base">
                        <a:spcBef>
                          <a:spcPct val="20000"/>
                        </a:spcBef>
                        <a:spcAft>
                          <a:spcPct val="0"/>
                        </a:spcAft>
                        <a:defRPr>
                          <a:solidFill>
                            <a:schemeClr val="tx1"/>
                          </a:solidFill>
                          <a:latin typeface="Arial" charset="0"/>
                          <a:cs typeface="Arial" charset="0"/>
                        </a:defRPr>
                      </a:lvl8pPr>
                      <a:lvl9pPr fontAlgn="base">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1600" b="0" i="0" u="none" strike="noStrike" cap="none" normalizeH="0" baseline="0">
                          <a:ln>
                            <a:noFill/>
                          </a:ln>
                          <a:solidFill>
                            <a:schemeClr val="tx1"/>
                          </a:solidFill>
                          <a:effectLst/>
                          <a:latin typeface="Arial" charset="0"/>
                          <a:cs typeface="Arial" charset="0"/>
                        </a:rPr>
                        <a:t> </a:t>
                      </a:r>
                    </a:p>
                  </a:txBody>
                  <a:tcPr anchor="b" horzOverflow="overflow">
                    <a:lnL>
                      <a:noFill/>
                    </a:lnL>
                    <a:lnR>
                      <a:noFill/>
                    </a:lnR>
                    <a:lnT>
                      <a:noFill/>
                    </a:lnT>
                    <a:lnB>
                      <a:noFill/>
                    </a:lnB>
                    <a:lnTlToBr>
                      <a:noFill/>
                    </a:lnTlToBr>
                    <a:lnBlToTr>
                      <a:noFill/>
                    </a:lnBlToTr>
                    <a:noFill/>
                  </a:tcPr>
                </a:tc>
                <a:tc>
                  <a:txBody>
                    <a:bodyPr/>
                    <a:lstStyle>
                      <a:lvl1pPr>
                        <a:spcBef>
                          <a:spcPct val="20000"/>
                        </a:spcBef>
                        <a:defRPr sz="2800">
                          <a:solidFill>
                            <a:schemeClr val="tx1"/>
                          </a:solidFill>
                          <a:latin typeface="Arial" charset="0"/>
                          <a:cs typeface="Arial" charset="0"/>
                        </a:defRPr>
                      </a:lvl1pPr>
                      <a:lvl2pPr>
                        <a:spcBef>
                          <a:spcPct val="20000"/>
                        </a:spcBef>
                        <a:defRPr sz="2400">
                          <a:solidFill>
                            <a:schemeClr val="tx1"/>
                          </a:solidFill>
                          <a:latin typeface="Arial" charset="0"/>
                          <a:cs typeface="Arial" charset="0"/>
                        </a:defRPr>
                      </a:lvl2pPr>
                      <a:lvl3pPr>
                        <a:spcBef>
                          <a:spcPct val="20000"/>
                        </a:spcBef>
                        <a:defRPr sz="2000">
                          <a:solidFill>
                            <a:schemeClr val="tx1"/>
                          </a:solidFill>
                          <a:latin typeface="Arial" charset="0"/>
                          <a:cs typeface="Arial" charset="0"/>
                        </a:defRPr>
                      </a:lvl3pPr>
                      <a:lvl4pPr>
                        <a:spcBef>
                          <a:spcPct val="20000"/>
                        </a:spcBef>
                        <a:defRPr>
                          <a:solidFill>
                            <a:schemeClr val="tx1"/>
                          </a:solidFill>
                          <a:latin typeface="Arial" charset="0"/>
                          <a:cs typeface="Arial" charset="0"/>
                        </a:defRPr>
                      </a:lvl4pPr>
                      <a:lvl5pPr>
                        <a:spcBef>
                          <a:spcPct val="20000"/>
                        </a:spcBef>
                        <a:defRPr>
                          <a:solidFill>
                            <a:schemeClr val="tx1"/>
                          </a:solidFill>
                          <a:latin typeface="Arial" charset="0"/>
                          <a:cs typeface="Arial" charset="0"/>
                        </a:defRPr>
                      </a:lvl5pPr>
                      <a:lvl6pPr fontAlgn="base">
                        <a:spcBef>
                          <a:spcPct val="20000"/>
                        </a:spcBef>
                        <a:spcAft>
                          <a:spcPct val="0"/>
                        </a:spcAft>
                        <a:defRPr>
                          <a:solidFill>
                            <a:schemeClr val="tx1"/>
                          </a:solidFill>
                          <a:latin typeface="Arial" charset="0"/>
                          <a:cs typeface="Arial" charset="0"/>
                        </a:defRPr>
                      </a:lvl6pPr>
                      <a:lvl7pPr fontAlgn="base">
                        <a:spcBef>
                          <a:spcPct val="20000"/>
                        </a:spcBef>
                        <a:spcAft>
                          <a:spcPct val="0"/>
                        </a:spcAft>
                        <a:defRPr>
                          <a:solidFill>
                            <a:schemeClr val="tx1"/>
                          </a:solidFill>
                          <a:latin typeface="Arial" charset="0"/>
                          <a:cs typeface="Arial" charset="0"/>
                        </a:defRPr>
                      </a:lvl7pPr>
                      <a:lvl8pPr fontAlgn="base">
                        <a:spcBef>
                          <a:spcPct val="20000"/>
                        </a:spcBef>
                        <a:spcAft>
                          <a:spcPct val="0"/>
                        </a:spcAft>
                        <a:defRPr>
                          <a:solidFill>
                            <a:schemeClr val="tx1"/>
                          </a:solidFill>
                          <a:latin typeface="Arial" charset="0"/>
                          <a:cs typeface="Arial" charset="0"/>
                        </a:defRPr>
                      </a:lvl8pPr>
                      <a:lvl9pPr fontAlgn="base">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1600" b="0" i="0" u="none" strike="noStrike" cap="none" normalizeH="0" baseline="0">
                          <a:ln>
                            <a:noFill/>
                          </a:ln>
                          <a:solidFill>
                            <a:schemeClr val="tx1"/>
                          </a:solidFill>
                          <a:effectLst/>
                          <a:latin typeface="Arial" charset="0"/>
                          <a:cs typeface="Arial" charset="0"/>
                        </a:rPr>
                        <a:t>Yes</a:t>
                      </a:r>
                    </a:p>
                  </a:txBody>
                  <a:tcPr anchor="b" horzOverflow="overflow">
                    <a:lnL>
                      <a:noFill/>
                    </a:lnL>
                    <a:lnR>
                      <a:noFill/>
                    </a:lnR>
                    <a:lnT>
                      <a:noFill/>
                    </a:lnT>
                    <a:lnB>
                      <a:noFill/>
                    </a:lnB>
                    <a:lnTlToBr>
                      <a:noFill/>
                    </a:lnTlToBr>
                    <a:lnBlToTr>
                      <a:noFill/>
                    </a:lnBlToTr>
                    <a:noFill/>
                  </a:tcPr>
                </a:tc>
                <a:tc>
                  <a:txBody>
                    <a:bodyPr/>
                    <a:lstStyle>
                      <a:lvl1pPr>
                        <a:spcBef>
                          <a:spcPct val="20000"/>
                        </a:spcBef>
                        <a:defRPr sz="2800">
                          <a:solidFill>
                            <a:schemeClr val="tx1"/>
                          </a:solidFill>
                          <a:latin typeface="Arial" charset="0"/>
                          <a:cs typeface="Arial" charset="0"/>
                        </a:defRPr>
                      </a:lvl1pPr>
                      <a:lvl2pPr>
                        <a:spcBef>
                          <a:spcPct val="20000"/>
                        </a:spcBef>
                        <a:defRPr sz="2400">
                          <a:solidFill>
                            <a:schemeClr val="tx1"/>
                          </a:solidFill>
                          <a:latin typeface="Arial" charset="0"/>
                          <a:cs typeface="Arial" charset="0"/>
                        </a:defRPr>
                      </a:lvl2pPr>
                      <a:lvl3pPr>
                        <a:spcBef>
                          <a:spcPct val="20000"/>
                        </a:spcBef>
                        <a:defRPr sz="2000">
                          <a:solidFill>
                            <a:schemeClr val="tx1"/>
                          </a:solidFill>
                          <a:latin typeface="Arial" charset="0"/>
                          <a:cs typeface="Arial" charset="0"/>
                        </a:defRPr>
                      </a:lvl3pPr>
                      <a:lvl4pPr>
                        <a:spcBef>
                          <a:spcPct val="20000"/>
                        </a:spcBef>
                        <a:defRPr>
                          <a:solidFill>
                            <a:schemeClr val="tx1"/>
                          </a:solidFill>
                          <a:latin typeface="Arial" charset="0"/>
                          <a:cs typeface="Arial" charset="0"/>
                        </a:defRPr>
                      </a:lvl4pPr>
                      <a:lvl5pPr>
                        <a:spcBef>
                          <a:spcPct val="20000"/>
                        </a:spcBef>
                        <a:defRPr>
                          <a:solidFill>
                            <a:schemeClr val="tx1"/>
                          </a:solidFill>
                          <a:latin typeface="Arial" charset="0"/>
                          <a:cs typeface="Arial" charset="0"/>
                        </a:defRPr>
                      </a:lvl5pPr>
                      <a:lvl6pPr fontAlgn="base">
                        <a:spcBef>
                          <a:spcPct val="20000"/>
                        </a:spcBef>
                        <a:spcAft>
                          <a:spcPct val="0"/>
                        </a:spcAft>
                        <a:defRPr>
                          <a:solidFill>
                            <a:schemeClr val="tx1"/>
                          </a:solidFill>
                          <a:latin typeface="Arial" charset="0"/>
                          <a:cs typeface="Arial" charset="0"/>
                        </a:defRPr>
                      </a:lvl6pPr>
                      <a:lvl7pPr fontAlgn="base">
                        <a:spcBef>
                          <a:spcPct val="20000"/>
                        </a:spcBef>
                        <a:spcAft>
                          <a:spcPct val="0"/>
                        </a:spcAft>
                        <a:defRPr>
                          <a:solidFill>
                            <a:schemeClr val="tx1"/>
                          </a:solidFill>
                          <a:latin typeface="Arial" charset="0"/>
                          <a:cs typeface="Arial" charset="0"/>
                        </a:defRPr>
                      </a:lvl7pPr>
                      <a:lvl8pPr fontAlgn="base">
                        <a:spcBef>
                          <a:spcPct val="20000"/>
                        </a:spcBef>
                        <a:spcAft>
                          <a:spcPct val="0"/>
                        </a:spcAft>
                        <a:defRPr>
                          <a:solidFill>
                            <a:schemeClr val="tx1"/>
                          </a:solidFill>
                          <a:latin typeface="Arial" charset="0"/>
                          <a:cs typeface="Arial" charset="0"/>
                        </a:defRPr>
                      </a:lvl8pPr>
                      <a:lvl9pPr fontAlgn="base">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1600" b="0" i="0" u="none" strike="noStrike" cap="none" normalizeH="0" baseline="0">
                          <a:ln>
                            <a:noFill/>
                          </a:ln>
                          <a:solidFill>
                            <a:schemeClr val="tx1"/>
                          </a:solidFill>
                          <a:effectLst/>
                          <a:latin typeface="Arial" charset="0"/>
                          <a:cs typeface="Arial" charset="0"/>
                        </a:rPr>
                        <a:t> </a:t>
                      </a:r>
                    </a:p>
                  </a:txBody>
                  <a:tcPr anchor="ctr" horzOverflow="overflow">
                    <a:lnL>
                      <a:noFill/>
                    </a:lnL>
                    <a:lnR cap="flat">
                      <a:noFill/>
                    </a:lnR>
                    <a:lnT>
                      <a:noFill/>
                    </a:lnT>
                    <a:lnB>
                      <a:noFill/>
                    </a:lnB>
                    <a:lnTlToBr>
                      <a:noFill/>
                    </a:lnTlToBr>
                    <a:lnBlToTr>
                      <a:noFill/>
                    </a:lnBlToTr>
                    <a:noFill/>
                  </a:tcPr>
                </a:tc>
                <a:extLst>
                  <a:ext uri="{0D108BD9-81ED-4DB2-BD59-A6C34878D82A}">
                    <a16:rowId xmlns:a16="http://schemas.microsoft.com/office/drawing/2014/main" val="10007"/>
                  </a:ext>
                </a:extLst>
              </a:tr>
              <a:tr h="342900">
                <a:tc>
                  <a:txBody>
                    <a:bodyPr/>
                    <a:lstStyle>
                      <a:lvl1pPr>
                        <a:spcBef>
                          <a:spcPct val="20000"/>
                        </a:spcBef>
                        <a:defRPr sz="2800">
                          <a:solidFill>
                            <a:schemeClr val="tx1"/>
                          </a:solidFill>
                          <a:latin typeface="Arial" charset="0"/>
                          <a:cs typeface="Arial" charset="0"/>
                        </a:defRPr>
                      </a:lvl1pPr>
                      <a:lvl2pPr>
                        <a:spcBef>
                          <a:spcPct val="20000"/>
                        </a:spcBef>
                        <a:defRPr sz="2400">
                          <a:solidFill>
                            <a:schemeClr val="tx1"/>
                          </a:solidFill>
                          <a:latin typeface="Arial" charset="0"/>
                          <a:cs typeface="Arial" charset="0"/>
                        </a:defRPr>
                      </a:lvl2pPr>
                      <a:lvl3pPr>
                        <a:spcBef>
                          <a:spcPct val="20000"/>
                        </a:spcBef>
                        <a:defRPr sz="2000">
                          <a:solidFill>
                            <a:schemeClr val="tx1"/>
                          </a:solidFill>
                          <a:latin typeface="Arial" charset="0"/>
                          <a:cs typeface="Arial" charset="0"/>
                        </a:defRPr>
                      </a:lvl3pPr>
                      <a:lvl4pPr>
                        <a:spcBef>
                          <a:spcPct val="20000"/>
                        </a:spcBef>
                        <a:defRPr>
                          <a:solidFill>
                            <a:schemeClr val="tx1"/>
                          </a:solidFill>
                          <a:latin typeface="Arial" charset="0"/>
                          <a:cs typeface="Arial" charset="0"/>
                        </a:defRPr>
                      </a:lvl4pPr>
                      <a:lvl5pPr>
                        <a:spcBef>
                          <a:spcPct val="20000"/>
                        </a:spcBef>
                        <a:defRPr>
                          <a:solidFill>
                            <a:schemeClr val="tx1"/>
                          </a:solidFill>
                          <a:latin typeface="Arial" charset="0"/>
                          <a:cs typeface="Arial" charset="0"/>
                        </a:defRPr>
                      </a:lvl5pPr>
                      <a:lvl6pPr fontAlgn="base">
                        <a:spcBef>
                          <a:spcPct val="20000"/>
                        </a:spcBef>
                        <a:spcAft>
                          <a:spcPct val="0"/>
                        </a:spcAft>
                        <a:defRPr>
                          <a:solidFill>
                            <a:schemeClr val="tx1"/>
                          </a:solidFill>
                          <a:latin typeface="Arial" charset="0"/>
                          <a:cs typeface="Arial" charset="0"/>
                        </a:defRPr>
                      </a:lvl6pPr>
                      <a:lvl7pPr fontAlgn="base">
                        <a:spcBef>
                          <a:spcPct val="20000"/>
                        </a:spcBef>
                        <a:spcAft>
                          <a:spcPct val="0"/>
                        </a:spcAft>
                        <a:defRPr>
                          <a:solidFill>
                            <a:schemeClr val="tx1"/>
                          </a:solidFill>
                          <a:latin typeface="Arial" charset="0"/>
                          <a:cs typeface="Arial" charset="0"/>
                        </a:defRPr>
                      </a:lvl7pPr>
                      <a:lvl8pPr fontAlgn="base">
                        <a:spcBef>
                          <a:spcPct val="20000"/>
                        </a:spcBef>
                        <a:spcAft>
                          <a:spcPct val="0"/>
                        </a:spcAft>
                        <a:defRPr>
                          <a:solidFill>
                            <a:schemeClr val="tx1"/>
                          </a:solidFill>
                          <a:latin typeface="Arial" charset="0"/>
                          <a:cs typeface="Arial" charset="0"/>
                        </a:defRPr>
                      </a:lvl8pPr>
                      <a:lvl9pPr fontAlgn="base">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1600" b="0" i="0" u="none" strike="noStrike" cap="none" normalizeH="0" baseline="0">
                          <a:ln>
                            <a:noFill/>
                          </a:ln>
                          <a:solidFill>
                            <a:schemeClr val="tx1"/>
                          </a:solidFill>
                          <a:effectLst/>
                          <a:latin typeface="Arial" charset="0"/>
                          <a:cs typeface="Arial" charset="0"/>
                        </a:rPr>
                        <a:t> </a:t>
                      </a:r>
                    </a:p>
                  </a:txBody>
                  <a:tcPr anchor="b" horzOverflow="overflow">
                    <a:lnL cap="flat">
                      <a:noFill/>
                    </a:lnL>
                    <a:lnR>
                      <a:noFill/>
                    </a:lnR>
                    <a:lnT>
                      <a:noFill/>
                    </a:lnT>
                    <a:lnB>
                      <a:noFill/>
                    </a:lnB>
                    <a:lnTlToBr>
                      <a:noFill/>
                    </a:lnTlToBr>
                    <a:lnBlToTr>
                      <a:noFill/>
                    </a:lnBlToTr>
                    <a:noFill/>
                  </a:tcPr>
                </a:tc>
                <a:tc>
                  <a:txBody>
                    <a:bodyPr/>
                    <a:lstStyle>
                      <a:lvl1pPr>
                        <a:spcBef>
                          <a:spcPct val="20000"/>
                        </a:spcBef>
                        <a:defRPr sz="2800">
                          <a:solidFill>
                            <a:schemeClr val="tx1"/>
                          </a:solidFill>
                          <a:latin typeface="Arial" charset="0"/>
                          <a:cs typeface="Arial" charset="0"/>
                        </a:defRPr>
                      </a:lvl1pPr>
                      <a:lvl2pPr>
                        <a:spcBef>
                          <a:spcPct val="20000"/>
                        </a:spcBef>
                        <a:defRPr sz="2400">
                          <a:solidFill>
                            <a:schemeClr val="tx1"/>
                          </a:solidFill>
                          <a:latin typeface="Arial" charset="0"/>
                          <a:cs typeface="Arial" charset="0"/>
                        </a:defRPr>
                      </a:lvl2pPr>
                      <a:lvl3pPr>
                        <a:spcBef>
                          <a:spcPct val="20000"/>
                        </a:spcBef>
                        <a:defRPr sz="2000">
                          <a:solidFill>
                            <a:schemeClr val="tx1"/>
                          </a:solidFill>
                          <a:latin typeface="Arial" charset="0"/>
                          <a:cs typeface="Arial" charset="0"/>
                        </a:defRPr>
                      </a:lvl3pPr>
                      <a:lvl4pPr>
                        <a:spcBef>
                          <a:spcPct val="20000"/>
                        </a:spcBef>
                        <a:defRPr>
                          <a:solidFill>
                            <a:schemeClr val="tx1"/>
                          </a:solidFill>
                          <a:latin typeface="Arial" charset="0"/>
                          <a:cs typeface="Arial" charset="0"/>
                        </a:defRPr>
                      </a:lvl4pPr>
                      <a:lvl5pPr>
                        <a:spcBef>
                          <a:spcPct val="20000"/>
                        </a:spcBef>
                        <a:defRPr>
                          <a:solidFill>
                            <a:schemeClr val="tx1"/>
                          </a:solidFill>
                          <a:latin typeface="Arial" charset="0"/>
                          <a:cs typeface="Arial" charset="0"/>
                        </a:defRPr>
                      </a:lvl5pPr>
                      <a:lvl6pPr fontAlgn="base">
                        <a:spcBef>
                          <a:spcPct val="20000"/>
                        </a:spcBef>
                        <a:spcAft>
                          <a:spcPct val="0"/>
                        </a:spcAft>
                        <a:defRPr>
                          <a:solidFill>
                            <a:schemeClr val="tx1"/>
                          </a:solidFill>
                          <a:latin typeface="Arial" charset="0"/>
                          <a:cs typeface="Arial" charset="0"/>
                        </a:defRPr>
                      </a:lvl6pPr>
                      <a:lvl7pPr fontAlgn="base">
                        <a:spcBef>
                          <a:spcPct val="20000"/>
                        </a:spcBef>
                        <a:spcAft>
                          <a:spcPct val="0"/>
                        </a:spcAft>
                        <a:defRPr>
                          <a:solidFill>
                            <a:schemeClr val="tx1"/>
                          </a:solidFill>
                          <a:latin typeface="Arial" charset="0"/>
                          <a:cs typeface="Arial" charset="0"/>
                        </a:defRPr>
                      </a:lvl7pPr>
                      <a:lvl8pPr fontAlgn="base">
                        <a:spcBef>
                          <a:spcPct val="20000"/>
                        </a:spcBef>
                        <a:spcAft>
                          <a:spcPct val="0"/>
                        </a:spcAft>
                        <a:defRPr>
                          <a:solidFill>
                            <a:schemeClr val="tx1"/>
                          </a:solidFill>
                          <a:latin typeface="Arial" charset="0"/>
                          <a:cs typeface="Arial" charset="0"/>
                        </a:defRPr>
                      </a:lvl8pPr>
                      <a:lvl9pPr fontAlgn="base">
                        <a:spcBef>
                          <a:spcPct val="20000"/>
                        </a:spcBef>
                        <a:spcAft>
                          <a:spcPct val="0"/>
                        </a:spcAft>
                        <a:defRPr>
                          <a:solidFill>
                            <a:schemeClr val="tx1"/>
                          </a:solidFill>
                          <a:latin typeface="Arial" charset="0"/>
                          <a:cs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altLang="en-US" sz="1600" b="0" i="0" u="none" strike="noStrike" cap="none" normalizeH="0" baseline="0">
                          <a:ln>
                            <a:noFill/>
                          </a:ln>
                          <a:solidFill>
                            <a:schemeClr val="tx1"/>
                          </a:solidFill>
                          <a:effectLst/>
                          <a:latin typeface="Arial" charset="0"/>
                          <a:cs typeface="Arial" charset="0"/>
                        </a:rPr>
                        <a:t> </a:t>
                      </a:r>
                    </a:p>
                  </a:txBody>
                  <a:tcPr anchor="b" horzOverflow="overflow">
                    <a:lnL>
                      <a:noFill/>
                    </a:lnL>
                    <a:lnR>
                      <a:noFill/>
                    </a:lnR>
                    <a:lnT>
                      <a:noFill/>
                    </a:lnT>
                    <a:lnB>
                      <a:noFill/>
                    </a:lnB>
                    <a:lnTlToBr>
                      <a:noFill/>
                    </a:lnTlToBr>
                    <a:lnBlToTr>
                      <a:noFill/>
                    </a:lnBlToTr>
                    <a:noFill/>
                  </a:tcPr>
                </a:tc>
                <a:tc>
                  <a:txBody>
                    <a:bodyPr/>
                    <a:lstStyle>
                      <a:lvl1pPr>
                        <a:spcBef>
                          <a:spcPct val="20000"/>
                        </a:spcBef>
                        <a:defRPr sz="2800">
                          <a:solidFill>
                            <a:schemeClr val="tx1"/>
                          </a:solidFill>
                          <a:latin typeface="Arial" charset="0"/>
                          <a:cs typeface="Arial" charset="0"/>
                        </a:defRPr>
                      </a:lvl1pPr>
                      <a:lvl2pPr>
                        <a:spcBef>
                          <a:spcPct val="20000"/>
                        </a:spcBef>
                        <a:defRPr sz="2400">
                          <a:solidFill>
                            <a:schemeClr val="tx1"/>
                          </a:solidFill>
                          <a:latin typeface="Arial" charset="0"/>
                          <a:cs typeface="Arial" charset="0"/>
                        </a:defRPr>
                      </a:lvl2pPr>
                      <a:lvl3pPr>
                        <a:spcBef>
                          <a:spcPct val="20000"/>
                        </a:spcBef>
                        <a:defRPr sz="2000">
                          <a:solidFill>
                            <a:schemeClr val="tx1"/>
                          </a:solidFill>
                          <a:latin typeface="Arial" charset="0"/>
                          <a:cs typeface="Arial" charset="0"/>
                        </a:defRPr>
                      </a:lvl3pPr>
                      <a:lvl4pPr>
                        <a:spcBef>
                          <a:spcPct val="20000"/>
                        </a:spcBef>
                        <a:defRPr>
                          <a:solidFill>
                            <a:schemeClr val="tx1"/>
                          </a:solidFill>
                          <a:latin typeface="Arial" charset="0"/>
                          <a:cs typeface="Arial" charset="0"/>
                        </a:defRPr>
                      </a:lvl4pPr>
                      <a:lvl5pPr>
                        <a:spcBef>
                          <a:spcPct val="20000"/>
                        </a:spcBef>
                        <a:defRPr>
                          <a:solidFill>
                            <a:schemeClr val="tx1"/>
                          </a:solidFill>
                          <a:latin typeface="Arial" charset="0"/>
                          <a:cs typeface="Arial" charset="0"/>
                        </a:defRPr>
                      </a:lvl5pPr>
                      <a:lvl6pPr fontAlgn="base">
                        <a:spcBef>
                          <a:spcPct val="20000"/>
                        </a:spcBef>
                        <a:spcAft>
                          <a:spcPct val="0"/>
                        </a:spcAft>
                        <a:defRPr>
                          <a:solidFill>
                            <a:schemeClr val="tx1"/>
                          </a:solidFill>
                          <a:latin typeface="Arial" charset="0"/>
                          <a:cs typeface="Arial" charset="0"/>
                        </a:defRPr>
                      </a:lvl6pPr>
                      <a:lvl7pPr fontAlgn="base">
                        <a:spcBef>
                          <a:spcPct val="20000"/>
                        </a:spcBef>
                        <a:spcAft>
                          <a:spcPct val="0"/>
                        </a:spcAft>
                        <a:defRPr>
                          <a:solidFill>
                            <a:schemeClr val="tx1"/>
                          </a:solidFill>
                          <a:latin typeface="Arial" charset="0"/>
                          <a:cs typeface="Arial" charset="0"/>
                        </a:defRPr>
                      </a:lvl7pPr>
                      <a:lvl8pPr fontAlgn="base">
                        <a:spcBef>
                          <a:spcPct val="20000"/>
                        </a:spcBef>
                        <a:spcAft>
                          <a:spcPct val="0"/>
                        </a:spcAft>
                        <a:defRPr>
                          <a:solidFill>
                            <a:schemeClr val="tx1"/>
                          </a:solidFill>
                          <a:latin typeface="Arial" charset="0"/>
                          <a:cs typeface="Arial" charset="0"/>
                        </a:defRPr>
                      </a:lvl8pPr>
                      <a:lvl9pPr fontAlgn="base">
                        <a:spcBef>
                          <a:spcPct val="20000"/>
                        </a:spcBef>
                        <a:spcAft>
                          <a:spcPct val="0"/>
                        </a:spcAft>
                        <a:defRPr>
                          <a:solidFill>
                            <a:schemeClr val="tx1"/>
                          </a:solidFill>
                          <a:latin typeface="Arial" charset="0"/>
                          <a:cs typeface="Arial" charset="0"/>
                        </a:defRPr>
                      </a:lvl9pPr>
                    </a:lstStyle>
                    <a:p>
                      <a:pPr marL="0" marR="0" lvl="0" indent="0" algn="r" defTabSz="914400" rtl="0" eaLnBrk="1" fontAlgn="base" latinLnBrk="0" hangingPunct="1">
                        <a:lnSpc>
                          <a:spcPct val="100000"/>
                        </a:lnSpc>
                        <a:spcBef>
                          <a:spcPct val="0"/>
                        </a:spcBef>
                        <a:spcAft>
                          <a:spcPct val="0"/>
                        </a:spcAft>
                        <a:buClrTx/>
                        <a:buSzTx/>
                        <a:buFontTx/>
                        <a:buNone/>
                        <a:tabLst/>
                      </a:pPr>
                      <a:r>
                        <a:rPr kumimoji="0" lang="en-GB" altLang="en-US" sz="1600" b="0" i="0" u="none" strike="noStrike" cap="none" normalizeH="0" baseline="0">
                          <a:ln>
                            <a:noFill/>
                          </a:ln>
                          <a:solidFill>
                            <a:schemeClr val="tx1"/>
                          </a:solidFill>
                          <a:effectLst/>
                          <a:latin typeface="Arial" charset="0"/>
                          <a:cs typeface="Arial" charset="0"/>
                        </a:rPr>
                        <a:t>William Herbert</a:t>
                      </a:r>
                    </a:p>
                  </a:txBody>
                  <a:tcPr anchor="b" horzOverflow="overflow">
                    <a:lnL>
                      <a:noFill/>
                    </a:lnL>
                    <a:lnR>
                      <a:noFill/>
                    </a:lnR>
                    <a:lnT>
                      <a:noFill/>
                    </a:lnT>
                    <a:lnB>
                      <a:noFill/>
                    </a:lnB>
                    <a:lnTlToBr>
                      <a:noFill/>
                    </a:lnTlToBr>
                    <a:lnBlToTr>
                      <a:noFill/>
                    </a:lnBlToTr>
                    <a:noFill/>
                  </a:tcPr>
                </a:tc>
                <a:tc>
                  <a:txBody>
                    <a:bodyPr/>
                    <a:lstStyle>
                      <a:lvl1pPr>
                        <a:spcBef>
                          <a:spcPct val="20000"/>
                        </a:spcBef>
                        <a:defRPr sz="2800">
                          <a:solidFill>
                            <a:schemeClr val="tx1"/>
                          </a:solidFill>
                          <a:latin typeface="Arial" charset="0"/>
                          <a:cs typeface="Arial" charset="0"/>
                        </a:defRPr>
                      </a:lvl1pPr>
                      <a:lvl2pPr>
                        <a:spcBef>
                          <a:spcPct val="20000"/>
                        </a:spcBef>
                        <a:defRPr sz="2400">
                          <a:solidFill>
                            <a:schemeClr val="tx1"/>
                          </a:solidFill>
                          <a:latin typeface="Arial" charset="0"/>
                          <a:cs typeface="Arial" charset="0"/>
                        </a:defRPr>
                      </a:lvl2pPr>
                      <a:lvl3pPr>
                        <a:spcBef>
                          <a:spcPct val="20000"/>
                        </a:spcBef>
                        <a:defRPr sz="2000">
                          <a:solidFill>
                            <a:schemeClr val="tx1"/>
                          </a:solidFill>
                          <a:latin typeface="Arial" charset="0"/>
                          <a:cs typeface="Arial" charset="0"/>
                        </a:defRPr>
                      </a:lvl3pPr>
                      <a:lvl4pPr>
                        <a:spcBef>
                          <a:spcPct val="20000"/>
                        </a:spcBef>
                        <a:defRPr>
                          <a:solidFill>
                            <a:schemeClr val="tx1"/>
                          </a:solidFill>
                          <a:latin typeface="Arial" charset="0"/>
                          <a:cs typeface="Arial" charset="0"/>
                        </a:defRPr>
                      </a:lvl4pPr>
                      <a:lvl5pPr>
                        <a:spcBef>
                          <a:spcPct val="20000"/>
                        </a:spcBef>
                        <a:defRPr>
                          <a:solidFill>
                            <a:schemeClr val="tx1"/>
                          </a:solidFill>
                          <a:latin typeface="Arial" charset="0"/>
                          <a:cs typeface="Arial" charset="0"/>
                        </a:defRPr>
                      </a:lvl5pPr>
                      <a:lvl6pPr fontAlgn="base">
                        <a:spcBef>
                          <a:spcPct val="20000"/>
                        </a:spcBef>
                        <a:spcAft>
                          <a:spcPct val="0"/>
                        </a:spcAft>
                        <a:defRPr>
                          <a:solidFill>
                            <a:schemeClr val="tx1"/>
                          </a:solidFill>
                          <a:latin typeface="Arial" charset="0"/>
                          <a:cs typeface="Arial" charset="0"/>
                        </a:defRPr>
                      </a:lvl6pPr>
                      <a:lvl7pPr fontAlgn="base">
                        <a:spcBef>
                          <a:spcPct val="20000"/>
                        </a:spcBef>
                        <a:spcAft>
                          <a:spcPct val="0"/>
                        </a:spcAft>
                        <a:defRPr>
                          <a:solidFill>
                            <a:schemeClr val="tx1"/>
                          </a:solidFill>
                          <a:latin typeface="Arial" charset="0"/>
                          <a:cs typeface="Arial" charset="0"/>
                        </a:defRPr>
                      </a:lvl7pPr>
                      <a:lvl8pPr fontAlgn="base">
                        <a:spcBef>
                          <a:spcPct val="20000"/>
                        </a:spcBef>
                        <a:spcAft>
                          <a:spcPct val="0"/>
                        </a:spcAft>
                        <a:defRPr>
                          <a:solidFill>
                            <a:schemeClr val="tx1"/>
                          </a:solidFill>
                          <a:latin typeface="Arial" charset="0"/>
                          <a:cs typeface="Arial" charset="0"/>
                        </a:defRPr>
                      </a:lvl8pPr>
                      <a:lvl9pPr fontAlgn="base">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1600" b="0" i="0" u="none" strike="noStrike" cap="none" normalizeH="0" baseline="0">
                          <a:ln>
                            <a:noFill/>
                          </a:ln>
                          <a:solidFill>
                            <a:schemeClr val="tx1"/>
                          </a:solidFill>
                          <a:effectLst/>
                          <a:latin typeface="Arial" charset="0"/>
                          <a:cs typeface="Arial" charset="0"/>
                        </a:rPr>
                        <a:t>7</a:t>
                      </a:r>
                    </a:p>
                  </a:txBody>
                  <a:tcPr anchor="b" horzOverflow="overflow">
                    <a:lnL>
                      <a:noFill/>
                    </a:lnL>
                    <a:lnR>
                      <a:noFill/>
                    </a:lnR>
                    <a:lnT>
                      <a:noFill/>
                    </a:lnT>
                    <a:lnB>
                      <a:noFill/>
                    </a:lnB>
                    <a:lnTlToBr>
                      <a:noFill/>
                    </a:lnTlToBr>
                    <a:lnBlToTr>
                      <a:noFill/>
                    </a:lnBlToTr>
                    <a:noFill/>
                  </a:tcPr>
                </a:tc>
                <a:tc>
                  <a:txBody>
                    <a:bodyPr/>
                    <a:lstStyle>
                      <a:lvl1pPr>
                        <a:spcBef>
                          <a:spcPct val="20000"/>
                        </a:spcBef>
                        <a:defRPr sz="2800">
                          <a:solidFill>
                            <a:schemeClr val="tx1"/>
                          </a:solidFill>
                          <a:latin typeface="Arial" charset="0"/>
                          <a:cs typeface="Arial" charset="0"/>
                        </a:defRPr>
                      </a:lvl1pPr>
                      <a:lvl2pPr>
                        <a:spcBef>
                          <a:spcPct val="20000"/>
                        </a:spcBef>
                        <a:defRPr sz="2400">
                          <a:solidFill>
                            <a:schemeClr val="tx1"/>
                          </a:solidFill>
                          <a:latin typeface="Arial" charset="0"/>
                          <a:cs typeface="Arial" charset="0"/>
                        </a:defRPr>
                      </a:lvl2pPr>
                      <a:lvl3pPr>
                        <a:spcBef>
                          <a:spcPct val="20000"/>
                        </a:spcBef>
                        <a:defRPr sz="2000">
                          <a:solidFill>
                            <a:schemeClr val="tx1"/>
                          </a:solidFill>
                          <a:latin typeface="Arial" charset="0"/>
                          <a:cs typeface="Arial" charset="0"/>
                        </a:defRPr>
                      </a:lvl3pPr>
                      <a:lvl4pPr>
                        <a:spcBef>
                          <a:spcPct val="20000"/>
                        </a:spcBef>
                        <a:defRPr>
                          <a:solidFill>
                            <a:schemeClr val="tx1"/>
                          </a:solidFill>
                          <a:latin typeface="Arial" charset="0"/>
                          <a:cs typeface="Arial" charset="0"/>
                        </a:defRPr>
                      </a:lvl4pPr>
                      <a:lvl5pPr>
                        <a:spcBef>
                          <a:spcPct val="20000"/>
                        </a:spcBef>
                        <a:defRPr>
                          <a:solidFill>
                            <a:schemeClr val="tx1"/>
                          </a:solidFill>
                          <a:latin typeface="Arial" charset="0"/>
                          <a:cs typeface="Arial" charset="0"/>
                        </a:defRPr>
                      </a:lvl5pPr>
                      <a:lvl6pPr fontAlgn="base">
                        <a:spcBef>
                          <a:spcPct val="20000"/>
                        </a:spcBef>
                        <a:spcAft>
                          <a:spcPct val="0"/>
                        </a:spcAft>
                        <a:defRPr>
                          <a:solidFill>
                            <a:schemeClr val="tx1"/>
                          </a:solidFill>
                          <a:latin typeface="Arial" charset="0"/>
                          <a:cs typeface="Arial" charset="0"/>
                        </a:defRPr>
                      </a:lvl6pPr>
                      <a:lvl7pPr fontAlgn="base">
                        <a:spcBef>
                          <a:spcPct val="20000"/>
                        </a:spcBef>
                        <a:spcAft>
                          <a:spcPct val="0"/>
                        </a:spcAft>
                        <a:defRPr>
                          <a:solidFill>
                            <a:schemeClr val="tx1"/>
                          </a:solidFill>
                          <a:latin typeface="Arial" charset="0"/>
                          <a:cs typeface="Arial" charset="0"/>
                        </a:defRPr>
                      </a:lvl7pPr>
                      <a:lvl8pPr fontAlgn="base">
                        <a:spcBef>
                          <a:spcPct val="20000"/>
                        </a:spcBef>
                        <a:spcAft>
                          <a:spcPct val="0"/>
                        </a:spcAft>
                        <a:defRPr>
                          <a:solidFill>
                            <a:schemeClr val="tx1"/>
                          </a:solidFill>
                          <a:latin typeface="Arial" charset="0"/>
                          <a:cs typeface="Arial" charset="0"/>
                        </a:defRPr>
                      </a:lvl8pPr>
                      <a:lvl9pPr fontAlgn="base">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1600" b="0" i="0" u="none" strike="noStrike" cap="none" normalizeH="0" baseline="0">
                          <a:ln>
                            <a:noFill/>
                          </a:ln>
                          <a:solidFill>
                            <a:schemeClr val="tx1"/>
                          </a:solidFill>
                          <a:effectLst/>
                          <a:latin typeface="Arial" charset="0"/>
                          <a:cs typeface="Arial" charset="0"/>
                        </a:rPr>
                        <a:t> </a:t>
                      </a:r>
                    </a:p>
                  </a:txBody>
                  <a:tcPr anchor="b" horzOverflow="overflow">
                    <a:lnL>
                      <a:noFill/>
                    </a:lnL>
                    <a:lnR>
                      <a:noFill/>
                    </a:lnR>
                    <a:lnT>
                      <a:noFill/>
                    </a:lnT>
                    <a:lnB>
                      <a:noFill/>
                    </a:lnB>
                    <a:lnTlToBr>
                      <a:noFill/>
                    </a:lnTlToBr>
                    <a:lnBlToTr>
                      <a:noFill/>
                    </a:lnBlToTr>
                    <a:noFill/>
                  </a:tcPr>
                </a:tc>
                <a:tc>
                  <a:txBody>
                    <a:bodyPr/>
                    <a:lstStyle>
                      <a:lvl1pPr>
                        <a:spcBef>
                          <a:spcPct val="20000"/>
                        </a:spcBef>
                        <a:defRPr sz="2800">
                          <a:solidFill>
                            <a:schemeClr val="tx1"/>
                          </a:solidFill>
                          <a:latin typeface="Arial" charset="0"/>
                          <a:cs typeface="Arial" charset="0"/>
                        </a:defRPr>
                      </a:lvl1pPr>
                      <a:lvl2pPr>
                        <a:spcBef>
                          <a:spcPct val="20000"/>
                        </a:spcBef>
                        <a:defRPr sz="2400">
                          <a:solidFill>
                            <a:schemeClr val="tx1"/>
                          </a:solidFill>
                          <a:latin typeface="Arial" charset="0"/>
                          <a:cs typeface="Arial" charset="0"/>
                        </a:defRPr>
                      </a:lvl2pPr>
                      <a:lvl3pPr>
                        <a:spcBef>
                          <a:spcPct val="20000"/>
                        </a:spcBef>
                        <a:defRPr sz="2000">
                          <a:solidFill>
                            <a:schemeClr val="tx1"/>
                          </a:solidFill>
                          <a:latin typeface="Arial" charset="0"/>
                          <a:cs typeface="Arial" charset="0"/>
                        </a:defRPr>
                      </a:lvl3pPr>
                      <a:lvl4pPr>
                        <a:spcBef>
                          <a:spcPct val="20000"/>
                        </a:spcBef>
                        <a:defRPr>
                          <a:solidFill>
                            <a:schemeClr val="tx1"/>
                          </a:solidFill>
                          <a:latin typeface="Arial" charset="0"/>
                          <a:cs typeface="Arial" charset="0"/>
                        </a:defRPr>
                      </a:lvl4pPr>
                      <a:lvl5pPr>
                        <a:spcBef>
                          <a:spcPct val="20000"/>
                        </a:spcBef>
                        <a:defRPr>
                          <a:solidFill>
                            <a:schemeClr val="tx1"/>
                          </a:solidFill>
                          <a:latin typeface="Arial" charset="0"/>
                          <a:cs typeface="Arial" charset="0"/>
                        </a:defRPr>
                      </a:lvl5pPr>
                      <a:lvl6pPr fontAlgn="base">
                        <a:spcBef>
                          <a:spcPct val="20000"/>
                        </a:spcBef>
                        <a:spcAft>
                          <a:spcPct val="0"/>
                        </a:spcAft>
                        <a:defRPr>
                          <a:solidFill>
                            <a:schemeClr val="tx1"/>
                          </a:solidFill>
                          <a:latin typeface="Arial" charset="0"/>
                          <a:cs typeface="Arial" charset="0"/>
                        </a:defRPr>
                      </a:lvl6pPr>
                      <a:lvl7pPr fontAlgn="base">
                        <a:spcBef>
                          <a:spcPct val="20000"/>
                        </a:spcBef>
                        <a:spcAft>
                          <a:spcPct val="0"/>
                        </a:spcAft>
                        <a:defRPr>
                          <a:solidFill>
                            <a:schemeClr val="tx1"/>
                          </a:solidFill>
                          <a:latin typeface="Arial" charset="0"/>
                          <a:cs typeface="Arial" charset="0"/>
                        </a:defRPr>
                      </a:lvl7pPr>
                      <a:lvl8pPr fontAlgn="base">
                        <a:spcBef>
                          <a:spcPct val="20000"/>
                        </a:spcBef>
                        <a:spcAft>
                          <a:spcPct val="0"/>
                        </a:spcAft>
                        <a:defRPr>
                          <a:solidFill>
                            <a:schemeClr val="tx1"/>
                          </a:solidFill>
                          <a:latin typeface="Arial" charset="0"/>
                          <a:cs typeface="Arial" charset="0"/>
                        </a:defRPr>
                      </a:lvl8pPr>
                      <a:lvl9pPr fontAlgn="base">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1600" b="0" i="0" u="none" strike="noStrike" cap="none" normalizeH="0" baseline="0">
                          <a:ln>
                            <a:noFill/>
                          </a:ln>
                          <a:solidFill>
                            <a:schemeClr val="tx1"/>
                          </a:solidFill>
                          <a:effectLst/>
                          <a:latin typeface="Arial" charset="0"/>
                          <a:cs typeface="Arial" charset="0"/>
                        </a:rPr>
                        <a:t> </a:t>
                      </a:r>
                    </a:p>
                  </a:txBody>
                  <a:tcPr anchor="b" horzOverflow="overflow">
                    <a:lnL>
                      <a:noFill/>
                    </a:lnL>
                    <a:lnR>
                      <a:noFill/>
                    </a:lnR>
                    <a:lnT>
                      <a:noFill/>
                    </a:lnT>
                    <a:lnB>
                      <a:noFill/>
                    </a:lnB>
                    <a:lnTlToBr>
                      <a:noFill/>
                    </a:lnTlToBr>
                    <a:lnBlToTr>
                      <a:noFill/>
                    </a:lnBlToTr>
                    <a:noFill/>
                  </a:tcPr>
                </a:tc>
                <a:tc>
                  <a:txBody>
                    <a:bodyPr/>
                    <a:lstStyle>
                      <a:lvl1pPr>
                        <a:spcBef>
                          <a:spcPct val="20000"/>
                        </a:spcBef>
                        <a:defRPr sz="2800">
                          <a:solidFill>
                            <a:schemeClr val="tx1"/>
                          </a:solidFill>
                          <a:latin typeface="Arial" charset="0"/>
                          <a:cs typeface="Arial" charset="0"/>
                        </a:defRPr>
                      </a:lvl1pPr>
                      <a:lvl2pPr>
                        <a:spcBef>
                          <a:spcPct val="20000"/>
                        </a:spcBef>
                        <a:defRPr sz="2400">
                          <a:solidFill>
                            <a:schemeClr val="tx1"/>
                          </a:solidFill>
                          <a:latin typeface="Arial" charset="0"/>
                          <a:cs typeface="Arial" charset="0"/>
                        </a:defRPr>
                      </a:lvl2pPr>
                      <a:lvl3pPr>
                        <a:spcBef>
                          <a:spcPct val="20000"/>
                        </a:spcBef>
                        <a:defRPr sz="2000">
                          <a:solidFill>
                            <a:schemeClr val="tx1"/>
                          </a:solidFill>
                          <a:latin typeface="Arial" charset="0"/>
                          <a:cs typeface="Arial" charset="0"/>
                        </a:defRPr>
                      </a:lvl3pPr>
                      <a:lvl4pPr>
                        <a:spcBef>
                          <a:spcPct val="20000"/>
                        </a:spcBef>
                        <a:defRPr>
                          <a:solidFill>
                            <a:schemeClr val="tx1"/>
                          </a:solidFill>
                          <a:latin typeface="Arial" charset="0"/>
                          <a:cs typeface="Arial" charset="0"/>
                        </a:defRPr>
                      </a:lvl4pPr>
                      <a:lvl5pPr>
                        <a:spcBef>
                          <a:spcPct val="20000"/>
                        </a:spcBef>
                        <a:defRPr>
                          <a:solidFill>
                            <a:schemeClr val="tx1"/>
                          </a:solidFill>
                          <a:latin typeface="Arial" charset="0"/>
                          <a:cs typeface="Arial" charset="0"/>
                        </a:defRPr>
                      </a:lvl5pPr>
                      <a:lvl6pPr fontAlgn="base">
                        <a:spcBef>
                          <a:spcPct val="20000"/>
                        </a:spcBef>
                        <a:spcAft>
                          <a:spcPct val="0"/>
                        </a:spcAft>
                        <a:defRPr>
                          <a:solidFill>
                            <a:schemeClr val="tx1"/>
                          </a:solidFill>
                          <a:latin typeface="Arial" charset="0"/>
                          <a:cs typeface="Arial" charset="0"/>
                        </a:defRPr>
                      </a:lvl6pPr>
                      <a:lvl7pPr fontAlgn="base">
                        <a:spcBef>
                          <a:spcPct val="20000"/>
                        </a:spcBef>
                        <a:spcAft>
                          <a:spcPct val="0"/>
                        </a:spcAft>
                        <a:defRPr>
                          <a:solidFill>
                            <a:schemeClr val="tx1"/>
                          </a:solidFill>
                          <a:latin typeface="Arial" charset="0"/>
                          <a:cs typeface="Arial" charset="0"/>
                        </a:defRPr>
                      </a:lvl7pPr>
                      <a:lvl8pPr fontAlgn="base">
                        <a:spcBef>
                          <a:spcPct val="20000"/>
                        </a:spcBef>
                        <a:spcAft>
                          <a:spcPct val="0"/>
                        </a:spcAft>
                        <a:defRPr>
                          <a:solidFill>
                            <a:schemeClr val="tx1"/>
                          </a:solidFill>
                          <a:latin typeface="Arial" charset="0"/>
                          <a:cs typeface="Arial" charset="0"/>
                        </a:defRPr>
                      </a:lvl8pPr>
                      <a:lvl9pPr fontAlgn="base">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1600" b="0" i="0" u="none" strike="noStrike" cap="none" normalizeH="0" baseline="0">
                          <a:ln>
                            <a:noFill/>
                          </a:ln>
                          <a:solidFill>
                            <a:schemeClr val="tx1"/>
                          </a:solidFill>
                          <a:effectLst/>
                          <a:latin typeface="Arial" charset="0"/>
                          <a:cs typeface="Arial" charset="0"/>
                        </a:rPr>
                        <a:t>Yes</a:t>
                      </a:r>
                    </a:p>
                  </a:txBody>
                  <a:tcPr anchor="b" horzOverflow="overflow">
                    <a:lnL>
                      <a:noFill/>
                    </a:lnL>
                    <a:lnR>
                      <a:noFill/>
                    </a:lnR>
                    <a:lnT>
                      <a:noFill/>
                    </a:lnT>
                    <a:lnB>
                      <a:noFill/>
                    </a:lnB>
                    <a:lnTlToBr>
                      <a:noFill/>
                    </a:lnTlToBr>
                    <a:lnBlToTr>
                      <a:noFill/>
                    </a:lnBlToTr>
                    <a:noFill/>
                  </a:tcPr>
                </a:tc>
                <a:tc>
                  <a:txBody>
                    <a:bodyPr/>
                    <a:lstStyle>
                      <a:lvl1pPr>
                        <a:spcBef>
                          <a:spcPct val="20000"/>
                        </a:spcBef>
                        <a:defRPr sz="2800">
                          <a:solidFill>
                            <a:schemeClr val="tx1"/>
                          </a:solidFill>
                          <a:latin typeface="Arial" charset="0"/>
                          <a:cs typeface="Arial" charset="0"/>
                        </a:defRPr>
                      </a:lvl1pPr>
                      <a:lvl2pPr>
                        <a:spcBef>
                          <a:spcPct val="20000"/>
                        </a:spcBef>
                        <a:defRPr sz="2400">
                          <a:solidFill>
                            <a:schemeClr val="tx1"/>
                          </a:solidFill>
                          <a:latin typeface="Arial" charset="0"/>
                          <a:cs typeface="Arial" charset="0"/>
                        </a:defRPr>
                      </a:lvl2pPr>
                      <a:lvl3pPr>
                        <a:spcBef>
                          <a:spcPct val="20000"/>
                        </a:spcBef>
                        <a:defRPr sz="2000">
                          <a:solidFill>
                            <a:schemeClr val="tx1"/>
                          </a:solidFill>
                          <a:latin typeface="Arial" charset="0"/>
                          <a:cs typeface="Arial" charset="0"/>
                        </a:defRPr>
                      </a:lvl3pPr>
                      <a:lvl4pPr>
                        <a:spcBef>
                          <a:spcPct val="20000"/>
                        </a:spcBef>
                        <a:defRPr>
                          <a:solidFill>
                            <a:schemeClr val="tx1"/>
                          </a:solidFill>
                          <a:latin typeface="Arial" charset="0"/>
                          <a:cs typeface="Arial" charset="0"/>
                        </a:defRPr>
                      </a:lvl4pPr>
                      <a:lvl5pPr>
                        <a:spcBef>
                          <a:spcPct val="20000"/>
                        </a:spcBef>
                        <a:defRPr>
                          <a:solidFill>
                            <a:schemeClr val="tx1"/>
                          </a:solidFill>
                          <a:latin typeface="Arial" charset="0"/>
                          <a:cs typeface="Arial" charset="0"/>
                        </a:defRPr>
                      </a:lvl5pPr>
                      <a:lvl6pPr fontAlgn="base">
                        <a:spcBef>
                          <a:spcPct val="20000"/>
                        </a:spcBef>
                        <a:spcAft>
                          <a:spcPct val="0"/>
                        </a:spcAft>
                        <a:defRPr>
                          <a:solidFill>
                            <a:schemeClr val="tx1"/>
                          </a:solidFill>
                          <a:latin typeface="Arial" charset="0"/>
                          <a:cs typeface="Arial" charset="0"/>
                        </a:defRPr>
                      </a:lvl6pPr>
                      <a:lvl7pPr fontAlgn="base">
                        <a:spcBef>
                          <a:spcPct val="20000"/>
                        </a:spcBef>
                        <a:spcAft>
                          <a:spcPct val="0"/>
                        </a:spcAft>
                        <a:defRPr>
                          <a:solidFill>
                            <a:schemeClr val="tx1"/>
                          </a:solidFill>
                          <a:latin typeface="Arial" charset="0"/>
                          <a:cs typeface="Arial" charset="0"/>
                        </a:defRPr>
                      </a:lvl7pPr>
                      <a:lvl8pPr fontAlgn="base">
                        <a:spcBef>
                          <a:spcPct val="20000"/>
                        </a:spcBef>
                        <a:spcAft>
                          <a:spcPct val="0"/>
                        </a:spcAft>
                        <a:defRPr>
                          <a:solidFill>
                            <a:schemeClr val="tx1"/>
                          </a:solidFill>
                          <a:latin typeface="Arial" charset="0"/>
                          <a:cs typeface="Arial" charset="0"/>
                        </a:defRPr>
                      </a:lvl8pPr>
                      <a:lvl9pPr fontAlgn="base">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1600" b="0" i="0" u="none" strike="noStrike" cap="none" normalizeH="0" baseline="0">
                          <a:ln>
                            <a:noFill/>
                          </a:ln>
                          <a:solidFill>
                            <a:schemeClr val="tx1"/>
                          </a:solidFill>
                          <a:effectLst/>
                          <a:latin typeface="Arial" charset="0"/>
                          <a:cs typeface="Arial" charset="0"/>
                        </a:rPr>
                        <a:t> </a:t>
                      </a:r>
                    </a:p>
                  </a:txBody>
                  <a:tcPr anchor="ctr" horzOverflow="overflow">
                    <a:lnL>
                      <a:noFill/>
                    </a:lnL>
                    <a:lnR cap="flat">
                      <a:noFill/>
                    </a:lnR>
                    <a:lnT>
                      <a:noFill/>
                    </a:lnT>
                    <a:lnB>
                      <a:noFill/>
                    </a:lnB>
                    <a:lnTlToBr>
                      <a:noFill/>
                    </a:lnTlToBr>
                    <a:lnBlToTr>
                      <a:noFill/>
                    </a:lnBlToTr>
                    <a:noFill/>
                  </a:tcPr>
                </a:tc>
                <a:extLst>
                  <a:ext uri="{0D108BD9-81ED-4DB2-BD59-A6C34878D82A}">
                    <a16:rowId xmlns:a16="http://schemas.microsoft.com/office/drawing/2014/main" val="10008"/>
                  </a:ext>
                </a:extLst>
              </a:tr>
              <a:tr h="341313">
                <a:tc>
                  <a:txBody>
                    <a:bodyPr/>
                    <a:lstStyle>
                      <a:lvl1pPr>
                        <a:spcBef>
                          <a:spcPct val="20000"/>
                        </a:spcBef>
                        <a:defRPr sz="2800">
                          <a:solidFill>
                            <a:schemeClr val="tx1"/>
                          </a:solidFill>
                          <a:latin typeface="Arial" charset="0"/>
                          <a:cs typeface="Arial" charset="0"/>
                        </a:defRPr>
                      </a:lvl1pPr>
                      <a:lvl2pPr>
                        <a:spcBef>
                          <a:spcPct val="20000"/>
                        </a:spcBef>
                        <a:defRPr sz="2400">
                          <a:solidFill>
                            <a:schemeClr val="tx1"/>
                          </a:solidFill>
                          <a:latin typeface="Arial" charset="0"/>
                          <a:cs typeface="Arial" charset="0"/>
                        </a:defRPr>
                      </a:lvl2pPr>
                      <a:lvl3pPr>
                        <a:spcBef>
                          <a:spcPct val="20000"/>
                        </a:spcBef>
                        <a:defRPr sz="2000">
                          <a:solidFill>
                            <a:schemeClr val="tx1"/>
                          </a:solidFill>
                          <a:latin typeface="Arial" charset="0"/>
                          <a:cs typeface="Arial" charset="0"/>
                        </a:defRPr>
                      </a:lvl3pPr>
                      <a:lvl4pPr>
                        <a:spcBef>
                          <a:spcPct val="20000"/>
                        </a:spcBef>
                        <a:defRPr>
                          <a:solidFill>
                            <a:schemeClr val="tx1"/>
                          </a:solidFill>
                          <a:latin typeface="Arial" charset="0"/>
                          <a:cs typeface="Arial" charset="0"/>
                        </a:defRPr>
                      </a:lvl4pPr>
                      <a:lvl5pPr>
                        <a:spcBef>
                          <a:spcPct val="20000"/>
                        </a:spcBef>
                        <a:defRPr>
                          <a:solidFill>
                            <a:schemeClr val="tx1"/>
                          </a:solidFill>
                          <a:latin typeface="Arial" charset="0"/>
                          <a:cs typeface="Arial" charset="0"/>
                        </a:defRPr>
                      </a:lvl5pPr>
                      <a:lvl6pPr fontAlgn="base">
                        <a:spcBef>
                          <a:spcPct val="20000"/>
                        </a:spcBef>
                        <a:spcAft>
                          <a:spcPct val="0"/>
                        </a:spcAft>
                        <a:defRPr>
                          <a:solidFill>
                            <a:schemeClr val="tx1"/>
                          </a:solidFill>
                          <a:latin typeface="Arial" charset="0"/>
                          <a:cs typeface="Arial" charset="0"/>
                        </a:defRPr>
                      </a:lvl6pPr>
                      <a:lvl7pPr fontAlgn="base">
                        <a:spcBef>
                          <a:spcPct val="20000"/>
                        </a:spcBef>
                        <a:spcAft>
                          <a:spcPct val="0"/>
                        </a:spcAft>
                        <a:defRPr>
                          <a:solidFill>
                            <a:schemeClr val="tx1"/>
                          </a:solidFill>
                          <a:latin typeface="Arial" charset="0"/>
                          <a:cs typeface="Arial" charset="0"/>
                        </a:defRPr>
                      </a:lvl7pPr>
                      <a:lvl8pPr fontAlgn="base">
                        <a:spcBef>
                          <a:spcPct val="20000"/>
                        </a:spcBef>
                        <a:spcAft>
                          <a:spcPct val="0"/>
                        </a:spcAft>
                        <a:defRPr>
                          <a:solidFill>
                            <a:schemeClr val="tx1"/>
                          </a:solidFill>
                          <a:latin typeface="Arial" charset="0"/>
                          <a:cs typeface="Arial" charset="0"/>
                        </a:defRPr>
                      </a:lvl8pPr>
                      <a:lvl9pPr fontAlgn="base">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1600" b="0" i="0" u="none" strike="noStrike" cap="none" normalizeH="0" baseline="0">
                          <a:ln>
                            <a:noFill/>
                          </a:ln>
                          <a:solidFill>
                            <a:schemeClr val="tx1"/>
                          </a:solidFill>
                          <a:effectLst/>
                          <a:latin typeface="Arial" charset="0"/>
                          <a:cs typeface="Arial" charset="0"/>
                        </a:rPr>
                        <a:t> </a:t>
                      </a:r>
                    </a:p>
                  </a:txBody>
                  <a:tcPr anchor="b" horzOverflow="overflow">
                    <a:lnL cap="flat">
                      <a:noFill/>
                    </a:lnL>
                    <a:lnR>
                      <a:noFill/>
                    </a:lnR>
                    <a:lnT>
                      <a:noFill/>
                    </a:lnT>
                    <a:lnB>
                      <a:noFill/>
                    </a:lnB>
                    <a:lnTlToBr>
                      <a:noFill/>
                    </a:lnTlToBr>
                    <a:lnBlToTr>
                      <a:noFill/>
                    </a:lnBlToTr>
                    <a:noFill/>
                  </a:tcPr>
                </a:tc>
                <a:tc>
                  <a:txBody>
                    <a:bodyPr/>
                    <a:lstStyle>
                      <a:lvl1pPr>
                        <a:spcBef>
                          <a:spcPct val="20000"/>
                        </a:spcBef>
                        <a:defRPr sz="2800">
                          <a:solidFill>
                            <a:schemeClr val="tx1"/>
                          </a:solidFill>
                          <a:latin typeface="Arial" charset="0"/>
                          <a:cs typeface="Arial" charset="0"/>
                        </a:defRPr>
                      </a:lvl1pPr>
                      <a:lvl2pPr>
                        <a:spcBef>
                          <a:spcPct val="20000"/>
                        </a:spcBef>
                        <a:defRPr sz="2400">
                          <a:solidFill>
                            <a:schemeClr val="tx1"/>
                          </a:solidFill>
                          <a:latin typeface="Arial" charset="0"/>
                          <a:cs typeface="Arial" charset="0"/>
                        </a:defRPr>
                      </a:lvl2pPr>
                      <a:lvl3pPr>
                        <a:spcBef>
                          <a:spcPct val="20000"/>
                        </a:spcBef>
                        <a:defRPr sz="2000">
                          <a:solidFill>
                            <a:schemeClr val="tx1"/>
                          </a:solidFill>
                          <a:latin typeface="Arial" charset="0"/>
                          <a:cs typeface="Arial" charset="0"/>
                        </a:defRPr>
                      </a:lvl3pPr>
                      <a:lvl4pPr>
                        <a:spcBef>
                          <a:spcPct val="20000"/>
                        </a:spcBef>
                        <a:defRPr>
                          <a:solidFill>
                            <a:schemeClr val="tx1"/>
                          </a:solidFill>
                          <a:latin typeface="Arial" charset="0"/>
                          <a:cs typeface="Arial" charset="0"/>
                        </a:defRPr>
                      </a:lvl4pPr>
                      <a:lvl5pPr>
                        <a:spcBef>
                          <a:spcPct val="20000"/>
                        </a:spcBef>
                        <a:defRPr>
                          <a:solidFill>
                            <a:schemeClr val="tx1"/>
                          </a:solidFill>
                          <a:latin typeface="Arial" charset="0"/>
                          <a:cs typeface="Arial" charset="0"/>
                        </a:defRPr>
                      </a:lvl5pPr>
                      <a:lvl6pPr fontAlgn="base">
                        <a:spcBef>
                          <a:spcPct val="20000"/>
                        </a:spcBef>
                        <a:spcAft>
                          <a:spcPct val="0"/>
                        </a:spcAft>
                        <a:defRPr>
                          <a:solidFill>
                            <a:schemeClr val="tx1"/>
                          </a:solidFill>
                          <a:latin typeface="Arial" charset="0"/>
                          <a:cs typeface="Arial" charset="0"/>
                        </a:defRPr>
                      </a:lvl6pPr>
                      <a:lvl7pPr fontAlgn="base">
                        <a:spcBef>
                          <a:spcPct val="20000"/>
                        </a:spcBef>
                        <a:spcAft>
                          <a:spcPct val="0"/>
                        </a:spcAft>
                        <a:defRPr>
                          <a:solidFill>
                            <a:schemeClr val="tx1"/>
                          </a:solidFill>
                          <a:latin typeface="Arial" charset="0"/>
                          <a:cs typeface="Arial" charset="0"/>
                        </a:defRPr>
                      </a:lvl7pPr>
                      <a:lvl8pPr fontAlgn="base">
                        <a:spcBef>
                          <a:spcPct val="20000"/>
                        </a:spcBef>
                        <a:spcAft>
                          <a:spcPct val="0"/>
                        </a:spcAft>
                        <a:defRPr>
                          <a:solidFill>
                            <a:schemeClr val="tx1"/>
                          </a:solidFill>
                          <a:latin typeface="Arial" charset="0"/>
                          <a:cs typeface="Arial" charset="0"/>
                        </a:defRPr>
                      </a:lvl8pPr>
                      <a:lvl9pPr fontAlgn="base">
                        <a:spcBef>
                          <a:spcPct val="20000"/>
                        </a:spcBef>
                        <a:spcAft>
                          <a:spcPct val="0"/>
                        </a:spcAft>
                        <a:defRPr>
                          <a:solidFill>
                            <a:schemeClr val="tx1"/>
                          </a:solidFill>
                          <a:latin typeface="Arial" charset="0"/>
                          <a:cs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altLang="en-US" sz="1600" b="0" i="0" u="none" strike="noStrike" cap="none" normalizeH="0" baseline="0">
                          <a:ln>
                            <a:noFill/>
                          </a:ln>
                          <a:solidFill>
                            <a:schemeClr val="tx1"/>
                          </a:solidFill>
                          <a:effectLst/>
                          <a:latin typeface="Arial" charset="0"/>
                          <a:cs typeface="Arial" charset="0"/>
                        </a:rPr>
                        <a:t> </a:t>
                      </a:r>
                    </a:p>
                  </a:txBody>
                  <a:tcPr anchor="b" horzOverflow="overflow">
                    <a:lnL>
                      <a:noFill/>
                    </a:lnL>
                    <a:lnR>
                      <a:noFill/>
                    </a:lnR>
                    <a:lnT>
                      <a:noFill/>
                    </a:lnT>
                    <a:lnB>
                      <a:noFill/>
                    </a:lnB>
                    <a:lnTlToBr>
                      <a:noFill/>
                    </a:lnTlToBr>
                    <a:lnBlToTr>
                      <a:noFill/>
                    </a:lnBlToTr>
                    <a:noFill/>
                  </a:tcPr>
                </a:tc>
                <a:tc>
                  <a:txBody>
                    <a:bodyPr/>
                    <a:lstStyle>
                      <a:lvl1pPr>
                        <a:spcBef>
                          <a:spcPct val="20000"/>
                        </a:spcBef>
                        <a:defRPr sz="2800">
                          <a:solidFill>
                            <a:schemeClr val="tx1"/>
                          </a:solidFill>
                          <a:latin typeface="Arial" charset="0"/>
                          <a:cs typeface="Arial" charset="0"/>
                        </a:defRPr>
                      </a:lvl1pPr>
                      <a:lvl2pPr>
                        <a:spcBef>
                          <a:spcPct val="20000"/>
                        </a:spcBef>
                        <a:defRPr sz="2400">
                          <a:solidFill>
                            <a:schemeClr val="tx1"/>
                          </a:solidFill>
                          <a:latin typeface="Arial" charset="0"/>
                          <a:cs typeface="Arial" charset="0"/>
                        </a:defRPr>
                      </a:lvl2pPr>
                      <a:lvl3pPr>
                        <a:spcBef>
                          <a:spcPct val="20000"/>
                        </a:spcBef>
                        <a:defRPr sz="2000">
                          <a:solidFill>
                            <a:schemeClr val="tx1"/>
                          </a:solidFill>
                          <a:latin typeface="Arial" charset="0"/>
                          <a:cs typeface="Arial" charset="0"/>
                        </a:defRPr>
                      </a:lvl3pPr>
                      <a:lvl4pPr>
                        <a:spcBef>
                          <a:spcPct val="20000"/>
                        </a:spcBef>
                        <a:defRPr>
                          <a:solidFill>
                            <a:schemeClr val="tx1"/>
                          </a:solidFill>
                          <a:latin typeface="Arial" charset="0"/>
                          <a:cs typeface="Arial" charset="0"/>
                        </a:defRPr>
                      </a:lvl4pPr>
                      <a:lvl5pPr>
                        <a:spcBef>
                          <a:spcPct val="20000"/>
                        </a:spcBef>
                        <a:defRPr>
                          <a:solidFill>
                            <a:schemeClr val="tx1"/>
                          </a:solidFill>
                          <a:latin typeface="Arial" charset="0"/>
                          <a:cs typeface="Arial" charset="0"/>
                        </a:defRPr>
                      </a:lvl5pPr>
                      <a:lvl6pPr fontAlgn="base">
                        <a:spcBef>
                          <a:spcPct val="20000"/>
                        </a:spcBef>
                        <a:spcAft>
                          <a:spcPct val="0"/>
                        </a:spcAft>
                        <a:defRPr>
                          <a:solidFill>
                            <a:schemeClr val="tx1"/>
                          </a:solidFill>
                          <a:latin typeface="Arial" charset="0"/>
                          <a:cs typeface="Arial" charset="0"/>
                        </a:defRPr>
                      </a:lvl6pPr>
                      <a:lvl7pPr fontAlgn="base">
                        <a:spcBef>
                          <a:spcPct val="20000"/>
                        </a:spcBef>
                        <a:spcAft>
                          <a:spcPct val="0"/>
                        </a:spcAft>
                        <a:defRPr>
                          <a:solidFill>
                            <a:schemeClr val="tx1"/>
                          </a:solidFill>
                          <a:latin typeface="Arial" charset="0"/>
                          <a:cs typeface="Arial" charset="0"/>
                        </a:defRPr>
                      </a:lvl7pPr>
                      <a:lvl8pPr fontAlgn="base">
                        <a:spcBef>
                          <a:spcPct val="20000"/>
                        </a:spcBef>
                        <a:spcAft>
                          <a:spcPct val="0"/>
                        </a:spcAft>
                        <a:defRPr>
                          <a:solidFill>
                            <a:schemeClr val="tx1"/>
                          </a:solidFill>
                          <a:latin typeface="Arial" charset="0"/>
                          <a:cs typeface="Arial" charset="0"/>
                        </a:defRPr>
                      </a:lvl8pPr>
                      <a:lvl9pPr fontAlgn="base">
                        <a:spcBef>
                          <a:spcPct val="20000"/>
                        </a:spcBef>
                        <a:spcAft>
                          <a:spcPct val="0"/>
                        </a:spcAft>
                        <a:defRPr>
                          <a:solidFill>
                            <a:schemeClr val="tx1"/>
                          </a:solidFill>
                          <a:latin typeface="Arial" charset="0"/>
                          <a:cs typeface="Arial" charset="0"/>
                        </a:defRPr>
                      </a:lvl9pPr>
                    </a:lstStyle>
                    <a:p>
                      <a:pPr marL="0" marR="0" lvl="0" indent="0" algn="r" defTabSz="914400" rtl="0" eaLnBrk="1" fontAlgn="base" latinLnBrk="0" hangingPunct="1">
                        <a:lnSpc>
                          <a:spcPct val="100000"/>
                        </a:lnSpc>
                        <a:spcBef>
                          <a:spcPct val="0"/>
                        </a:spcBef>
                        <a:spcAft>
                          <a:spcPct val="0"/>
                        </a:spcAft>
                        <a:buClrTx/>
                        <a:buSzTx/>
                        <a:buFontTx/>
                        <a:buNone/>
                        <a:tabLst/>
                      </a:pPr>
                      <a:r>
                        <a:rPr kumimoji="0" lang="en-GB" altLang="en-US" sz="1600" b="0" i="0" u="none" strike="noStrike" cap="none" normalizeH="0" baseline="0">
                          <a:ln>
                            <a:noFill/>
                          </a:ln>
                          <a:solidFill>
                            <a:schemeClr val="tx1"/>
                          </a:solidFill>
                          <a:effectLst/>
                          <a:latin typeface="Arial" charset="0"/>
                          <a:cs typeface="Arial" charset="0"/>
                        </a:rPr>
                        <a:t>James Herbert</a:t>
                      </a:r>
                    </a:p>
                  </a:txBody>
                  <a:tcPr anchor="b" horzOverflow="overflow">
                    <a:lnL>
                      <a:noFill/>
                    </a:lnL>
                    <a:lnR>
                      <a:noFill/>
                    </a:lnR>
                    <a:lnT>
                      <a:noFill/>
                    </a:lnT>
                    <a:lnB>
                      <a:noFill/>
                    </a:lnB>
                    <a:lnTlToBr>
                      <a:noFill/>
                    </a:lnTlToBr>
                    <a:lnBlToTr>
                      <a:noFill/>
                    </a:lnBlToTr>
                    <a:noFill/>
                  </a:tcPr>
                </a:tc>
                <a:tc>
                  <a:txBody>
                    <a:bodyPr/>
                    <a:lstStyle>
                      <a:lvl1pPr>
                        <a:spcBef>
                          <a:spcPct val="20000"/>
                        </a:spcBef>
                        <a:defRPr sz="2800">
                          <a:solidFill>
                            <a:schemeClr val="tx1"/>
                          </a:solidFill>
                          <a:latin typeface="Arial" charset="0"/>
                          <a:cs typeface="Arial" charset="0"/>
                        </a:defRPr>
                      </a:lvl1pPr>
                      <a:lvl2pPr>
                        <a:spcBef>
                          <a:spcPct val="20000"/>
                        </a:spcBef>
                        <a:defRPr sz="2400">
                          <a:solidFill>
                            <a:schemeClr val="tx1"/>
                          </a:solidFill>
                          <a:latin typeface="Arial" charset="0"/>
                          <a:cs typeface="Arial" charset="0"/>
                        </a:defRPr>
                      </a:lvl2pPr>
                      <a:lvl3pPr>
                        <a:spcBef>
                          <a:spcPct val="20000"/>
                        </a:spcBef>
                        <a:defRPr sz="2000">
                          <a:solidFill>
                            <a:schemeClr val="tx1"/>
                          </a:solidFill>
                          <a:latin typeface="Arial" charset="0"/>
                          <a:cs typeface="Arial" charset="0"/>
                        </a:defRPr>
                      </a:lvl3pPr>
                      <a:lvl4pPr>
                        <a:spcBef>
                          <a:spcPct val="20000"/>
                        </a:spcBef>
                        <a:defRPr>
                          <a:solidFill>
                            <a:schemeClr val="tx1"/>
                          </a:solidFill>
                          <a:latin typeface="Arial" charset="0"/>
                          <a:cs typeface="Arial" charset="0"/>
                        </a:defRPr>
                      </a:lvl4pPr>
                      <a:lvl5pPr>
                        <a:spcBef>
                          <a:spcPct val="20000"/>
                        </a:spcBef>
                        <a:defRPr>
                          <a:solidFill>
                            <a:schemeClr val="tx1"/>
                          </a:solidFill>
                          <a:latin typeface="Arial" charset="0"/>
                          <a:cs typeface="Arial" charset="0"/>
                        </a:defRPr>
                      </a:lvl5pPr>
                      <a:lvl6pPr fontAlgn="base">
                        <a:spcBef>
                          <a:spcPct val="20000"/>
                        </a:spcBef>
                        <a:spcAft>
                          <a:spcPct val="0"/>
                        </a:spcAft>
                        <a:defRPr>
                          <a:solidFill>
                            <a:schemeClr val="tx1"/>
                          </a:solidFill>
                          <a:latin typeface="Arial" charset="0"/>
                          <a:cs typeface="Arial" charset="0"/>
                        </a:defRPr>
                      </a:lvl6pPr>
                      <a:lvl7pPr fontAlgn="base">
                        <a:spcBef>
                          <a:spcPct val="20000"/>
                        </a:spcBef>
                        <a:spcAft>
                          <a:spcPct val="0"/>
                        </a:spcAft>
                        <a:defRPr>
                          <a:solidFill>
                            <a:schemeClr val="tx1"/>
                          </a:solidFill>
                          <a:latin typeface="Arial" charset="0"/>
                          <a:cs typeface="Arial" charset="0"/>
                        </a:defRPr>
                      </a:lvl7pPr>
                      <a:lvl8pPr fontAlgn="base">
                        <a:spcBef>
                          <a:spcPct val="20000"/>
                        </a:spcBef>
                        <a:spcAft>
                          <a:spcPct val="0"/>
                        </a:spcAft>
                        <a:defRPr>
                          <a:solidFill>
                            <a:schemeClr val="tx1"/>
                          </a:solidFill>
                          <a:latin typeface="Arial" charset="0"/>
                          <a:cs typeface="Arial" charset="0"/>
                        </a:defRPr>
                      </a:lvl8pPr>
                      <a:lvl9pPr fontAlgn="base">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1600" b="0" i="0" u="none" strike="noStrike" cap="none" normalizeH="0" baseline="0">
                          <a:ln>
                            <a:noFill/>
                          </a:ln>
                          <a:solidFill>
                            <a:schemeClr val="tx1"/>
                          </a:solidFill>
                          <a:effectLst/>
                          <a:latin typeface="Arial" charset="0"/>
                          <a:cs typeface="Arial" charset="0"/>
                        </a:rPr>
                        <a:t>5</a:t>
                      </a:r>
                    </a:p>
                  </a:txBody>
                  <a:tcPr anchor="b" horzOverflow="overflow">
                    <a:lnL>
                      <a:noFill/>
                    </a:lnL>
                    <a:lnR>
                      <a:noFill/>
                    </a:lnR>
                    <a:lnT>
                      <a:noFill/>
                    </a:lnT>
                    <a:lnB>
                      <a:noFill/>
                    </a:lnB>
                    <a:lnTlToBr>
                      <a:noFill/>
                    </a:lnTlToBr>
                    <a:lnBlToTr>
                      <a:noFill/>
                    </a:lnBlToTr>
                    <a:noFill/>
                  </a:tcPr>
                </a:tc>
                <a:tc>
                  <a:txBody>
                    <a:bodyPr/>
                    <a:lstStyle>
                      <a:lvl1pPr>
                        <a:spcBef>
                          <a:spcPct val="20000"/>
                        </a:spcBef>
                        <a:defRPr sz="2800">
                          <a:solidFill>
                            <a:schemeClr val="tx1"/>
                          </a:solidFill>
                          <a:latin typeface="Arial" charset="0"/>
                          <a:cs typeface="Arial" charset="0"/>
                        </a:defRPr>
                      </a:lvl1pPr>
                      <a:lvl2pPr>
                        <a:spcBef>
                          <a:spcPct val="20000"/>
                        </a:spcBef>
                        <a:defRPr sz="2400">
                          <a:solidFill>
                            <a:schemeClr val="tx1"/>
                          </a:solidFill>
                          <a:latin typeface="Arial" charset="0"/>
                          <a:cs typeface="Arial" charset="0"/>
                        </a:defRPr>
                      </a:lvl2pPr>
                      <a:lvl3pPr>
                        <a:spcBef>
                          <a:spcPct val="20000"/>
                        </a:spcBef>
                        <a:defRPr sz="2000">
                          <a:solidFill>
                            <a:schemeClr val="tx1"/>
                          </a:solidFill>
                          <a:latin typeface="Arial" charset="0"/>
                          <a:cs typeface="Arial" charset="0"/>
                        </a:defRPr>
                      </a:lvl3pPr>
                      <a:lvl4pPr>
                        <a:spcBef>
                          <a:spcPct val="20000"/>
                        </a:spcBef>
                        <a:defRPr>
                          <a:solidFill>
                            <a:schemeClr val="tx1"/>
                          </a:solidFill>
                          <a:latin typeface="Arial" charset="0"/>
                          <a:cs typeface="Arial" charset="0"/>
                        </a:defRPr>
                      </a:lvl4pPr>
                      <a:lvl5pPr>
                        <a:spcBef>
                          <a:spcPct val="20000"/>
                        </a:spcBef>
                        <a:defRPr>
                          <a:solidFill>
                            <a:schemeClr val="tx1"/>
                          </a:solidFill>
                          <a:latin typeface="Arial" charset="0"/>
                          <a:cs typeface="Arial" charset="0"/>
                        </a:defRPr>
                      </a:lvl5pPr>
                      <a:lvl6pPr fontAlgn="base">
                        <a:spcBef>
                          <a:spcPct val="20000"/>
                        </a:spcBef>
                        <a:spcAft>
                          <a:spcPct val="0"/>
                        </a:spcAft>
                        <a:defRPr>
                          <a:solidFill>
                            <a:schemeClr val="tx1"/>
                          </a:solidFill>
                          <a:latin typeface="Arial" charset="0"/>
                          <a:cs typeface="Arial" charset="0"/>
                        </a:defRPr>
                      </a:lvl6pPr>
                      <a:lvl7pPr fontAlgn="base">
                        <a:spcBef>
                          <a:spcPct val="20000"/>
                        </a:spcBef>
                        <a:spcAft>
                          <a:spcPct val="0"/>
                        </a:spcAft>
                        <a:defRPr>
                          <a:solidFill>
                            <a:schemeClr val="tx1"/>
                          </a:solidFill>
                          <a:latin typeface="Arial" charset="0"/>
                          <a:cs typeface="Arial" charset="0"/>
                        </a:defRPr>
                      </a:lvl7pPr>
                      <a:lvl8pPr fontAlgn="base">
                        <a:spcBef>
                          <a:spcPct val="20000"/>
                        </a:spcBef>
                        <a:spcAft>
                          <a:spcPct val="0"/>
                        </a:spcAft>
                        <a:defRPr>
                          <a:solidFill>
                            <a:schemeClr val="tx1"/>
                          </a:solidFill>
                          <a:latin typeface="Arial" charset="0"/>
                          <a:cs typeface="Arial" charset="0"/>
                        </a:defRPr>
                      </a:lvl8pPr>
                      <a:lvl9pPr fontAlgn="base">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1600" b="0" i="0" u="none" strike="noStrike" cap="none" normalizeH="0" baseline="0">
                          <a:ln>
                            <a:noFill/>
                          </a:ln>
                          <a:solidFill>
                            <a:schemeClr val="tx1"/>
                          </a:solidFill>
                          <a:effectLst/>
                          <a:latin typeface="Arial" charset="0"/>
                          <a:cs typeface="Arial" charset="0"/>
                        </a:rPr>
                        <a:t> </a:t>
                      </a:r>
                    </a:p>
                  </a:txBody>
                  <a:tcPr anchor="b" horzOverflow="overflow">
                    <a:lnL>
                      <a:noFill/>
                    </a:lnL>
                    <a:lnR>
                      <a:noFill/>
                    </a:lnR>
                    <a:lnT>
                      <a:noFill/>
                    </a:lnT>
                    <a:lnB>
                      <a:noFill/>
                    </a:lnB>
                    <a:lnTlToBr>
                      <a:noFill/>
                    </a:lnTlToBr>
                    <a:lnBlToTr>
                      <a:noFill/>
                    </a:lnBlToTr>
                    <a:noFill/>
                  </a:tcPr>
                </a:tc>
                <a:tc>
                  <a:txBody>
                    <a:bodyPr/>
                    <a:lstStyle>
                      <a:lvl1pPr>
                        <a:spcBef>
                          <a:spcPct val="20000"/>
                        </a:spcBef>
                        <a:defRPr sz="2800">
                          <a:solidFill>
                            <a:schemeClr val="tx1"/>
                          </a:solidFill>
                          <a:latin typeface="Arial" charset="0"/>
                          <a:cs typeface="Arial" charset="0"/>
                        </a:defRPr>
                      </a:lvl1pPr>
                      <a:lvl2pPr>
                        <a:spcBef>
                          <a:spcPct val="20000"/>
                        </a:spcBef>
                        <a:defRPr sz="2400">
                          <a:solidFill>
                            <a:schemeClr val="tx1"/>
                          </a:solidFill>
                          <a:latin typeface="Arial" charset="0"/>
                          <a:cs typeface="Arial" charset="0"/>
                        </a:defRPr>
                      </a:lvl2pPr>
                      <a:lvl3pPr>
                        <a:spcBef>
                          <a:spcPct val="20000"/>
                        </a:spcBef>
                        <a:defRPr sz="2000">
                          <a:solidFill>
                            <a:schemeClr val="tx1"/>
                          </a:solidFill>
                          <a:latin typeface="Arial" charset="0"/>
                          <a:cs typeface="Arial" charset="0"/>
                        </a:defRPr>
                      </a:lvl3pPr>
                      <a:lvl4pPr>
                        <a:spcBef>
                          <a:spcPct val="20000"/>
                        </a:spcBef>
                        <a:defRPr>
                          <a:solidFill>
                            <a:schemeClr val="tx1"/>
                          </a:solidFill>
                          <a:latin typeface="Arial" charset="0"/>
                          <a:cs typeface="Arial" charset="0"/>
                        </a:defRPr>
                      </a:lvl4pPr>
                      <a:lvl5pPr>
                        <a:spcBef>
                          <a:spcPct val="20000"/>
                        </a:spcBef>
                        <a:defRPr>
                          <a:solidFill>
                            <a:schemeClr val="tx1"/>
                          </a:solidFill>
                          <a:latin typeface="Arial" charset="0"/>
                          <a:cs typeface="Arial" charset="0"/>
                        </a:defRPr>
                      </a:lvl5pPr>
                      <a:lvl6pPr fontAlgn="base">
                        <a:spcBef>
                          <a:spcPct val="20000"/>
                        </a:spcBef>
                        <a:spcAft>
                          <a:spcPct val="0"/>
                        </a:spcAft>
                        <a:defRPr>
                          <a:solidFill>
                            <a:schemeClr val="tx1"/>
                          </a:solidFill>
                          <a:latin typeface="Arial" charset="0"/>
                          <a:cs typeface="Arial" charset="0"/>
                        </a:defRPr>
                      </a:lvl6pPr>
                      <a:lvl7pPr fontAlgn="base">
                        <a:spcBef>
                          <a:spcPct val="20000"/>
                        </a:spcBef>
                        <a:spcAft>
                          <a:spcPct val="0"/>
                        </a:spcAft>
                        <a:defRPr>
                          <a:solidFill>
                            <a:schemeClr val="tx1"/>
                          </a:solidFill>
                          <a:latin typeface="Arial" charset="0"/>
                          <a:cs typeface="Arial" charset="0"/>
                        </a:defRPr>
                      </a:lvl7pPr>
                      <a:lvl8pPr fontAlgn="base">
                        <a:spcBef>
                          <a:spcPct val="20000"/>
                        </a:spcBef>
                        <a:spcAft>
                          <a:spcPct val="0"/>
                        </a:spcAft>
                        <a:defRPr>
                          <a:solidFill>
                            <a:schemeClr val="tx1"/>
                          </a:solidFill>
                          <a:latin typeface="Arial" charset="0"/>
                          <a:cs typeface="Arial" charset="0"/>
                        </a:defRPr>
                      </a:lvl8pPr>
                      <a:lvl9pPr fontAlgn="base">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1600" b="0" i="0" u="none" strike="noStrike" cap="none" normalizeH="0" baseline="0">
                          <a:ln>
                            <a:noFill/>
                          </a:ln>
                          <a:solidFill>
                            <a:schemeClr val="tx1"/>
                          </a:solidFill>
                          <a:effectLst/>
                          <a:latin typeface="Arial" charset="0"/>
                          <a:cs typeface="Arial" charset="0"/>
                        </a:rPr>
                        <a:t> </a:t>
                      </a:r>
                    </a:p>
                  </a:txBody>
                  <a:tcPr anchor="b" horzOverflow="overflow">
                    <a:lnL>
                      <a:noFill/>
                    </a:lnL>
                    <a:lnR>
                      <a:noFill/>
                    </a:lnR>
                    <a:lnT>
                      <a:noFill/>
                    </a:lnT>
                    <a:lnB>
                      <a:noFill/>
                    </a:lnB>
                    <a:lnTlToBr>
                      <a:noFill/>
                    </a:lnTlToBr>
                    <a:lnBlToTr>
                      <a:noFill/>
                    </a:lnBlToTr>
                    <a:noFill/>
                  </a:tcPr>
                </a:tc>
                <a:tc>
                  <a:txBody>
                    <a:bodyPr/>
                    <a:lstStyle>
                      <a:lvl1pPr>
                        <a:spcBef>
                          <a:spcPct val="20000"/>
                        </a:spcBef>
                        <a:defRPr sz="2800">
                          <a:solidFill>
                            <a:schemeClr val="tx1"/>
                          </a:solidFill>
                          <a:latin typeface="Arial" charset="0"/>
                          <a:cs typeface="Arial" charset="0"/>
                        </a:defRPr>
                      </a:lvl1pPr>
                      <a:lvl2pPr>
                        <a:spcBef>
                          <a:spcPct val="20000"/>
                        </a:spcBef>
                        <a:defRPr sz="2400">
                          <a:solidFill>
                            <a:schemeClr val="tx1"/>
                          </a:solidFill>
                          <a:latin typeface="Arial" charset="0"/>
                          <a:cs typeface="Arial" charset="0"/>
                        </a:defRPr>
                      </a:lvl2pPr>
                      <a:lvl3pPr>
                        <a:spcBef>
                          <a:spcPct val="20000"/>
                        </a:spcBef>
                        <a:defRPr sz="2000">
                          <a:solidFill>
                            <a:schemeClr val="tx1"/>
                          </a:solidFill>
                          <a:latin typeface="Arial" charset="0"/>
                          <a:cs typeface="Arial" charset="0"/>
                        </a:defRPr>
                      </a:lvl3pPr>
                      <a:lvl4pPr>
                        <a:spcBef>
                          <a:spcPct val="20000"/>
                        </a:spcBef>
                        <a:defRPr>
                          <a:solidFill>
                            <a:schemeClr val="tx1"/>
                          </a:solidFill>
                          <a:latin typeface="Arial" charset="0"/>
                          <a:cs typeface="Arial" charset="0"/>
                        </a:defRPr>
                      </a:lvl4pPr>
                      <a:lvl5pPr>
                        <a:spcBef>
                          <a:spcPct val="20000"/>
                        </a:spcBef>
                        <a:defRPr>
                          <a:solidFill>
                            <a:schemeClr val="tx1"/>
                          </a:solidFill>
                          <a:latin typeface="Arial" charset="0"/>
                          <a:cs typeface="Arial" charset="0"/>
                        </a:defRPr>
                      </a:lvl5pPr>
                      <a:lvl6pPr fontAlgn="base">
                        <a:spcBef>
                          <a:spcPct val="20000"/>
                        </a:spcBef>
                        <a:spcAft>
                          <a:spcPct val="0"/>
                        </a:spcAft>
                        <a:defRPr>
                          <a:solidFill>
                            <a:schemeClr val="tx1"/>
                          </a:solidFill>
                          <a:latin typeface="Arial" charset="0"/>
                          <a:cs typeface="Arial" charset="0"/>
                        </a:defRPr>
                      </a:lvl6pPr>
                      <a:lvl7pPr fontAlgn="base">
                        <a:spcBef>
                          <a:spcPct val="20000"/>
                        </a:spcBef>
                        <a:spcAft>
                          <a:spcPct val="0"/>
                        </a:spcAft>
                        <a:defRPr>
                          <a:solidFill>
                            <a:schemeClr val="tx1"/>
                          </a:solidFill>
                          <a:latin typeface="Arial" charset="0"/>
                          <a:cs typeface="Arial" charset="0"/>
                        </a:defRPr>
                      </a:lvl7pPr>
                      <a:lvl8pPr fontAlgn="base">
                        <a:spcBef>
                          <a:spcPct val="20000"/>
                        </a:spcBef>
                        <a:spcAft>
                          <a:spcPct val="0"/>
                        </a:spcAft>
                        <a:defRPr>
                          <a:solidFill>
                            <a:schemeClr val="tx1"/>
                          </a:solidFill>
                          <a:latin typeface="Arial" charset="0"/>
                          <a:cs typeface="Arial" charset="0"/>
                        </a:defRPr>
                      </a:lvl8pPr>
                      <a:lvl9pPr fontAlgn="base">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1600" b="0" i="0" u="none" strike="noStrike" cap="none" normalizeH="0" baseline="0">
                          <a:ln>
                            <a:noFill/>
                          </a:ln>
                          <a:solidFill>
                            <a:schemeClr val="tx1"/>
                          </a:solidFill>
                          <a:effectLst/>
                          <a:latin typeface="Arial" charset="0"/>
                          <a:cs typeface="Arial" charset="0"/>
                        </a:rPr>
                        <a:t>Yes</a:t>
                      </a:r>
                    </a:p>
                  </a:txBody>
                  <a:tcPr anchor="b" horzOverflow="overflow">
                    <a:lnL>
                      <a:noFill/>
                    </a:lnL>
                    <a:lnR>
                      <a:noFill/>
                    </a:lnR>
                    <a:lnT>
                      <a:noFill/>
                    </a:lnT>
                    <a:lnB>
                      <a:noFill/>
                    </a:lnB>
                    <a:lnTlToBr>
                      <a:noFill/>
                    </a:lnTlToBr>
                    <a:lnBlToTr>
                      <a:noFill/>
                    </a:lnBlToTr>
                    <a:noFill/>
                  </a:tcPr>
                </a:tc>
                <a:tc>
                  <a:txBody>
                    <a:bodyPr/>
                    <a:lstStyle>
                      <a:lvl1pPr>
                        <a:spcBef>
                          <a:spcPct val="20000"/>
                        </a:spcBef>
                        <a:defRPr sz="2800">
                          <a:solidFill>
                            <a:schemeClr val="tx1"/>
                          </a:solidFill>
                          <a:latin typeface="Arial" charset="0"/>
                          <a:cs typeface="Arial" charset="0"/>
                        </a:defRPr>
                      </a:lvl1pPr>
                      <a:lvl2pPr>
                        <a:spcBef>
                          <a:spcPct val="20000"/>
                        </a:spcBef>
                        <a:defRPr sz="2400">
                          <a:solidFill>
                            <a:schemeClr val="tx1"/>
                          </a:solidFill>
                          <a:latin typeface="Arial" charset="0"/>
                          <a:cs typeface="Arial" charset="0"/>
                        </a:defRPr>
                      </a:lvl2pPr>
                      <a:lvl3pPr>
                        <a:spcBef>
                          <a:spcPct val="20000"/>
                        </a:spcBef>
                        <a:defRPr sz="2000">
                          <a:solidFill>
                            <a:schemeClr val="tx1"/>
                          </a:solidFill>
                          <a:latin typeface="Arial" charset="0"/>
                          <a:cs typeface="Arial" charset="0"/>
                        </a:defRPr>
                      </a:lvl3pPr>
                      <a:lvl4pPr>
                        <a:spcBef>
                          <a:spcPct val="20000"/>
                        </a:spcBef>
                        <a:defRPr>
                          <a:solidFill>
                            <a:schemeClr val="tx1"/>
                          </a:solidFill>
                          <a:latin typeface="Arial" charset="0"/>
                          <a:cs typeface="Arial" charset="0"/>
                        </a:defRPr>
                      </a:lvl4pPr>
                      <a:lvl5pPr>
                        <a:spcBef>
                          <a:spcPct val="20000"/>
                        </a:spcBef>
                        <a:defRPr>
                          <a:solidFill>
                            <a:schemeClr val="tx1"/>
                          </a:solidFill>
                          <a:latin typeface="Arial" charset="0"/>
                          <a:cs typeface="Arial" charset="0"/>
                        </a:defRPr>
                      </a:lvl5pPr>
                      <a:lvl6pPr fontAlgn="base">
                        <a:spcBef>
                          <a:spcPct val="20000"/>
                        </a:spcBef>
                        <a:spcAft>
                          <a:spcPct val="0"/>
                        </a:spcAft>
                        <a:defRPr>
                          <a:solidFill>
                            <a:schemeClr val="tx1"/>
                          </a:solidFill>
                          <a:latin typeface="Arial" charset="0"/>
                          <a:cs typeface="Arial" charset="0"/>
                        </a:defRPr>
                      </a:lvl6pPr>
                      <a:lvl7pPr fontAlgn="base">
                        <a:spcBef>
                          <a:spcPct val="20000"/>
                        </a:spcBef>
                        <a:spcAft>
                          <a:spcPct val="0"/>
                        </a:spcAft>
                        <a:defRPr>
                          <a:solidFill>
                            <a:schemeClr val="tx1"/>
                          </a:solidFill>
                          <a:latin typeface="Arial" charset="0"/>
                          <a:cs typeface="Arial" charset="0"/>
                        </a:defRPr>
                      </a:lvl7pPr>
                      <a:lvl8pPr fontAlgn="base">
                        <a:spcBef>
                          <a:spcPct val="20000"/>
                        </a:spcBef>
                        <a:spcAft>
                          <a:spcPct val="0"/>
                        </a:spcAft>
                        <a:defRPr>
                          <a:solidFill>
                            <a:schemeClr val="tx1"/>
                          </a:solidFill>
                          <a:latin typeface="Arial" charset="0"/>
                          <a:cs typeface="Arial" charset="0"/>
                        </a:defRPr>
                      </a:lvl8pPr>
                      <a:lvl9pPr fontAlgn="base">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1600" b="0" i="0" u="none" strike="noStrike" cap="none" normalizeH="0" baseline="0">
                          <a:ln>
                            <a:noFill/>
                          </a:ln>
                          <a:solidFill>
                            <a:schemeClr val="tx1"/>
                          </a:solidFill>
                          <a:effectLst/>
                          <a:latin typeface="Arial" charset="0"/>
                          <a:cs typeface="Arial" charset="0"/>
                        </a:rPr>
                        <a:t> </a:t>
                      </a:r>
                    </a:p>
                  </a:txBody>
                  <a:tcPr anchor="ctr" horzOverflow="overflow">
                    <a:lnL>
                      <a:noFill/>
                    </a:lnL>
                    <a:lnR cap="flat">
                      <a:noFill/>
                    </a:lnR>
                    <a:lnT>
                      <a:noFill/>
                    </a:lnT>
                    <a:lnB>
                      <a:noFill/>
                    </a:lnB>
                    <a:lnTlToBr>
                      <a:noFill/>
                    </a:lnTlToBr>
                    <a:lnBlToTr>
                      <a:noFill/>
                    </a:lnBlToTr>
                    <a:noFill/>
                  </a:tcPr>
                </a:tc>
                <a:extLst>
                  <a:ext uri="{0D108BD9-81ED-4DB2-BD59-A6C34878D82A}">
                    <a16:rowId xmlns:a16="http://schemas.microsoft.com/office/drawing/2014/main" val="10009"/>
                  </a:ext>
                </a:extLst>
              </a:tr>
              <a:tr h="341313">
                <a:tc>
                  <a:txBody>
                    <a:bodyPr/>
                    <a:lstStyle>
                      <a:lvl1pPr>
                        <a:spcBef>
                          <a:spcPct val="20000"/>
                        </a:spcBef>
                        <a:defRPr sz="2800">
                          <a:solidFill>
                            <a:schemeClr val="tx1"/>
                          </a:solidFill>
                          <a:latin typeface="Arial" charset="0"/>
                          <a:cs typeface="Arial" charset="0"/>
                        </a:defRPr>
                      </a:lvl1pPr>
                      <a:lvl2pPr>
                        <a:spcBef>
                          <a:spcPct val="20000"/>
                        </a:spcBef>
                        <a:defRPr sz="2400">
                          <a:solidFill>
                            <a:schemeClr val="tx1"/>
                          </a:solidFill>
                          <a:latin typeface="Arial" charset="0"/>
                          <a:cs typeface="Arial" charset="0"/>
                        </a:defRPr>
                      </a:lvl2pPr>
                      <a:lvl3pPr>
                        <a:spcBef>
                          <a:spcPct val="20000"/>
                        </a:spcBef>
                        <a:defRPr sz="2000">
                          <a:solidFill>
                            <a:schemeClr val="tx1"/>
                          </a:solidFill>
                          <a:latin typeface="Arial" charset="0"/>
                          <a:cs typeface="Arial" charset="0"/>
                        </a:defRPr>
                      </a:lvl3pPr>
                      <a:lvl4pPr>
                        <a:spcBef>
                          <a:spcPct val="20000"/>
                        </a:spcBef>
                        <a:defRPr>
                          <a:solidFill>
                            <a:schemeClr val="tx1"/>
                          </a:solidFill>
                          <a:latin typeface="Arial" charset="0"/>
                          <a:cs typeface="Arial" charset="0"/>
                        </a:defRPr>
                      </a:lvl4pPr>
                      <a:lvl5pPr>
                        <a:spcBef>
                          <a:spcPct val="20000"/>
                        </a:spcBef>
                        <a:defRPr>
                          <a:solidFill>
                            <a:schemeClr val="tx1"/>
                          </a:solidFill>
                          <a:latin typeface="Arial" charset="0"/>
                          <a:cs typeface="Arial" charset="0"/>
                        </a:defRPr>
                      </a:lvl5pPr>
                      <a:lvl6pPr fontAlgn="base">
                        <a:spcBef>
                          <a:spcPct val="20000"/>
                        </a:spcBef>
                        <a:spcAft>
                          <a:spcPct val="0"/>
                        </a:spcAft>
                        <a:defRPr>
                          <a:solidFill>
                            <a:schemeClr val="tx1"/>
                          </a:solidFill>
                          <a:latin typeface="Arial" charset="0"/>
                          <a:cs typeface="Arial" charset="0"/>
                        </a:defRPr>
                      </a:lvl6pPr>
                      <a:lvl7pPr fontAlgn="base">
                        <a:spcBef>
                          <a:spcPct val="20000"/>
                        </a:spcBef>
                        <a:spcAft>
                          <a:spcPct val="0"/>
                        </a:spcAft>
                        <a:defRPr>
                          <a:solidFill>
                            <a:schemeClr val="tx1"/>
                          </a:solidFill>
                          <a:latin typeface="Arial" charset="0"/>
                          <a:cs typeface="Arial" charset="0"/>
                        </a:defRPr>
                      </a:lvl7pPr>
                      <a:lvl8pPr fontAlgn="base">
                        <a:spcBef>
                          <a:spcPct val="20000"/>
                        </a:spcBef>
                        <a:spcAft>
                          <a:spcPct val="0"/>
                        </a:spcAft>
                        <a:defRPr>
                          <a:solidFill>
                            <a:schemeClr val="tx1"/>
                          </a:solidFill>
                          <a:latin typeface="Arial" charset="0"/>
                          <a:cs typeface="Arial" charset="0"/>
                        </a:defRPr>
                      </a:lvl8pPr>
                      <a:lvl9pPr fontAlgn="base">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1600" b="0" i="0" u="none" strike="noStrike" cap="none" normalizeH="0" baseline="0">
                          <a:ln>
                            <a:noFill/>
                          </a:ln>
                          <a:solidFill>
                            <a:schemeClr val="tx1"/>
                          </a:solidFill>
                          <a:effectLst/>
                          <a:latin typeface="Arial" charset="0"/>
                          <a:cs typeface="Arial" charset="0"/>
                        </a:rPr>
                        <a:t> </a:t>
                      </a:r>
                    </a:p>
                  </a:txBody>
                  <a:tcPr anchor="b" horzOverflow="overflow">
                    <a:lnL cap="flat">
                      <a:noFill/>
                    </a:lnL>
                    <a:lnR>
                      <a:noFill/>
                    </a:lnR>
                    <a:lnT>
                      <a:noFill/>
                    </a:lnT>
                    <a:lnB>
                      <a:noFill/>
                    </a:lnB>
                    <a:lnTlToBr>
                      <a:noFill/>
                    </a:lnTlToBr>
                    <a:lnBlToTr>
                      <a:noFill/>
                    </a:lnBlToTr>
                    <a:noFill/>
                  </a:tcPr>
                </a:tc>
                <a:tc>
                  <a:txBody>
                    <a:bodyPr/>
                    <a:lstStyle>
                      <a:lvl1pPr>
                        <a:spcBef>
                          <a:spcPct val="20000"/>
                        </a:spcBef>
                        <a:defRPr sz="2800">
                          <a:solidFill>
                            <a:schemeClr val="tx1"/>
                          </a:solidFill>
                          <a:latin typeface="Arial" charset="0"/>
                          <a:cs typeface="Arial" charset="0"/>
                        </a:defRPr>
                      </a:lvl1pPr>
                      <a:lvl2pPr>
                        <a:spcBef>
                          <a:spcPct val="20000"/>
                        </a:spcBef>
                        <a:defRPr sz="2400">
                          <a:solidFill>
                            <a:schemeClr val="tx1"/>
                          </a:solidFill>
                          <a:latin typeface="Arial" charset="0"/>
                          <a:cs typeface="Arial" charset="0"/>
                        </a:defRPr>
                      </a:lvl2pPr>
                      <a:lvl3pPr>
                        <a:spcBef>
                          <a:spcPct val="20000"/>
                        </a:spcBef>
                        <a:defRPr sz="2000">
                          <a:solidFill>
                            <a:schemeClr val="tx1"/>
                          </a:solidFill>
                          <a:latin typeface="Arial" charset="0"/>
                          <a:cs typeface="Arial" charset="0"/>
                        </a:defRPr>
                      </a:lvl3pPr>
                      <a:lvl4pPr>
                        <a:spcBef>
                          <a:spcPct val="20000"/>
                        </a:spcBef>
                        <a:defRPr>
                          <a:solidFill>
                            <a:schemeClr val="tx1"/>
                          </a:solidFill>
                          <a:latin typeface="Arial" charset="0"/>
                          <a:cs typeface="Arial" charset="0"/>
                        </a:defRPr>
                      </a:lvl4pPr>
                      <a:lvl5pPr>
                        <a:spcBef>
                          <a:spcPct val="20000"/>
                        </a:spcBef>
                        <a:defRPr>
                          <a:solidFill>
                            <a:schemeClr val="tx1"/>
                          </a:solidFill>
                          <a:latin typeface="Arial" charset="0"/>
                          <a:cs typeface="Arial" charset="0"/>
                        </a:defRPr>
                      </a:lvl5pPr>
                      <a:lvl6pPr fontAlgn="base">
                        <a:spcBef>
                          <a:spcPct val="20000"/>
                        </a:spcBef>
                        <a:spcAft>
                          <a:spcPct val="0"/>
                        </a:spcAft>
                        <a:defRPr>
                          <a:solidFill>
                            <a:schemeClr val="tx1"/>
                          </a:solidFill>
                          <a:latin typeface="Arial" charset="0"/>
                          <a:cs typeface="Arial" charset="0"/>
                        </a:defRPr>
                      </a:lvl6pPr>
                      <a:lvl7pPr fontAlgn="base">
                        <a:spcBef>
                          <a:spcPct val="20000"/>
                        </a:spcBef>
                        <a:spcAft>
                          <a:spcPct val="0"/>
                        </a:spcAft>
                        <a:defRPr>
                          <a:solidFill>
                            <a:schemeClr val="tx1"/>
                          </a:solidFill>
                          <a:latin typeface="Arial" charset="0"/>
                          <a:cs typeface="Arial" charset="0"/>
                        </a:defRPr>
                      </a:lvl7pPr>
                      <a:lvl8pPr fontAlgn="base">
                        <a:spcBef>
                          <a:spcPct val="20000"/>
                        </a:spcBef>
                        <a:spcAft>
                          <a:spcPct val="0"/>
                        </a:spcAft>
                        <a:defRPr>
                          <a:solidFill>
                            <a:schemeClr val="tx1"/>
                          </a:solidFill>
                          <a:latin typeface="Arial" charset="0"/>
                          <a:cs typeface="Arial" charset="0"/>
                        </a:defRPr>
                      </a:lvl8pPr>
                      <a:lvl9pPr fontAlgn="base">
                        <a:spcBef>
                          <a:spcPct val="20000"/>
                        </a:spcBef>
                        <a:spcAft>
                          <a:spcPct val="0"/>
                        </a:spcAft>
                        <a:defRPr>
                          <a:solidFill>
                            <a:schemeClr val="tx1"/>
                          </a:solidFill>
                          <a:latin typeface="Arial" charset="0"/>
                          <a:cs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altLang="en-US" sz="1600" b="0" i="0" u="none" strike="noStrike" cap="none" normalizeH="0" baseline="0">
                          <a:ln>
                            <a:noFill/>
                          </a:ln>
                          <a:solidFill>
                            <a:schemeClr val="tx1"/>
                          </a:solidFill>
                          <a:effectLst/>
                          <a:latin typeface="Arial" charset="0"/>
                          <a:cs typeface="Arial" charset="0"/>
                        </a:rPr>
                        <a:t> </a:t>
                      </a:r>
                    </a:p>
                  </a:txBody>
                  <a:tcPr anchor="b" horzOverflow="overflow">
                    <a:lnL>
                      <a:noFill/>
                    </a:lnL>
                    <a:lnR>
                      <a:noFill/>
                    </a:lnR>
                    <a:lnT>
                      <a:noFill/>
                    </a:lnT>
                    <a:lnB>
                      <a:noFill/>
                    </a:lnB>
                    <a:lnTlToBr>
                      <a:noFill/>
                    </a:lnTlToBr>
                    <a:lnBlToTr>
                      <a:noFill/>
                    </a:lnBlToTr>
                    <a:noFill/>
                  </a:tcPr>
                </a:tc>
                <a:tc>
                  <a:txBody>
                    <a:bodyPr/>
                    <a:lstStyle>
                      <a:lvl1pPr>
                        <a:spcBef>
                          <a:spcPct val="20000"/>
                        </a:spcBef>
                        <a:defRPr sz="2800">
                          <a:solidFill>
                            <a:schemeClr val="tx1"/>
                          </a:solidFill>
                          <a:latin typeface="Arial" charset="0"/>
                          <a:cs typeface="Arial" charset="0"/>
                        </a:defRPr>
                      </a:lvl1pPr>
                      <a:lvl2pPr>
                        <a:spcBef>
                          <a:spcPct val="20000"/>
                        </a:spcBef>
                        <a:defRPr sz="2400">
                          <a:solidFill>
                            <a:schemeClr val="tx1"/>
                          </a:solidFill>
                          <a:latin typeface="Arial" charset="0"/>
                          <a:cs typeface="Arial" charset="0"/>
                        </a:defRPr>
                      </a:lvl2pPr>
                      <a:lvl3pPr>
                        <a:spcBef>
                          <a:spcPct val="20000"/>
                        </a:spcBef>
                        <a:defRPr sz="2000">
                          <a:solidFill>
                            <a:schemeClr val="tx1"/>
                          </a:solidFill>
                          <a:latin typeface="Arial" charset="0"/>
                          <a:cs typeface="Arial" charset="0"/>
                        </a:defRPr>
                      </a:lvl3pPr>
                      <a:lvl4pPr>
                        <a:spcBef>
                          <a:spcPct val="20000"/>
                        </a:spcBef>
                        <a:defRPr>
                          <a:solidFill>
                            <a:schemeClr val="tx1"/>
                          </a:solidFill>
                          <a:latin typeface="Arial" charset="0"/>
                          <a:cs typeface="Arial" charset="0"/>
                        </a:defRPr>
                      </a:lvl4pPr>
                      <a:lvl5pPr>
                        <a:spcBef>
                          <a:spcPct val="20000"/>
                        </a:spcBef>
                        <a:defRPr>
                          <a:solidFill>
                            <a:schemeClr val="tx1"/>
                          </a:solidFill>
                          <a:latin typeface="Arial" charset="0"/>
                          <a:cs typeface="Arial" charset="0"/>
                        </a:defRPr>
                      </a:lvl5pPr>
                      <a:lvl6pPr fontAlgn="base">
                        <a:spcBef>
                          <a:spcPct val="20000"/>
                        </a:spcBef>
                        <a:spcAft>
                          <a:spcPct val="0"/>
                        </a:spcAft>
                        <a:defRPr>
                          <a:solidFill>
                            <a:schemeClr val="tx1"/>
                          </a:solidFill>
                          <a:latin typeface="Arial" charset="0"/>
                          <a:cs typeface="Arial" charset="0"/>
                        </a:defRPr>
                      </a:lvl6pPr>
                      <a:lvl7pPr fontAlgn="base">
                        <a:spcBef>
                          <a:spcPct val="20000"/>
                        </a:spcBef>
                        <a:spcAft>
                          <a:spcPct val="0"/>
                        </a:spcAft>
                        <a:defRPr>
                          <a:solidFill>
                            <a:schemeClr val="tx1"/>
                          </a:solidFill>
                          <a:latin typeface="Arial" charset="0"/>
                          <a:cs typeface="Arial" charset="0"/>
                        </a:defRPr>
                      </a:lvl7pPr>
                      <a:lvl8pPr fontAlgn="base">
                        <a:spcBef>
                          <a:spcPct val="20000"/>
                        </a:spcBef>
                        <a:spcAft>
                          <a:spcPct val="0"/>
                        </a:spcAft>
                        <a:defRPr>
                          <a:solidFill>
                            <a:schemeClr val="tx1"/>
                          </a:solidFill>
                          <a:latin typeface="Arial" charset="0"/>
                          <a:cs typeface="Arial" charset="0"/>
                        </a:defRPr>
                      </a:lvl8pPr>
                      <a:lvl9pPr fontAlgn="base">
                        <a:spcBef>
                          <a:spcPct val="20000"/>
                        </a:spcBef>
                        <a:spcAft>
                          <a:spcPct val="0"/>
                        </a:spcAft>
                        <a:defRPr>
                          <a:solidFill>
                            <a:schemeClr val="tx1"/>
                          </a:solidFill>
                          <a:latin typeface="Arial" charset="0"/>
                          <a:cs typeface="Arial" charset="0"/>
                        </a:defRPr>
                      </a:lvl9pPr>
                    </a:lstStyle>
                    <a:p>
                      <a:pPr marL="0" marR="0" lvl="0" indent="0" algn="r" defTabSz="914400" rtl="0" eaLnBrk="1" fontAlgn="base" latinLnBrk="0" hangingPunct="1">
                        <a:lnSpc>
                          <a:spcPct val="100000"/>
                        </a:lnSpc>
                        <a:spcBef>
                          <a:spcPct val="0"/>
                        </a:spcBef>
                        <a:spcAft>
                          <a:spcPct val="0"/>
                        </a:spcAft>
                        <a:buClrTx/>
                        <a:buSzTx/>
                        <a:buFontTx/>
                        <a:buNone/>
                        <a:tabLst/>
                      </a:pPr>
                      <a:r>
                        <a:rPr kumimoji="0" lang="en-GB" altLang="en-US" sz="1600" b="0" i="0" u="none" strike="noStrike" cap="none" normalizeH="0" baseline="0">
                          <a:ln>
                            <a:noFill/>
                          </a:ln>
                          <a:solidFill>
                            <a:schemeClr val="tx1"/>
                          </a:solidFill>
                          <a:effectLst/>
                          <a:latin typeface="Arial" charset="0"/>
                          <a:cs typeface="Arial" charset="0"/>
                        </a:rPr>
                        <a:t>John Herbert</a:t>
                      </a:r>
                    </a:p>
                  </a:txBody>
                  <a:tcPr anchor="b" horzOverflow="overflow">
                    <a:lnL>
                      <a:noFill/>
                    </a:lnL>
                    <a:lnR>
                      <a:noFill/>
                    </a:lnR>
                    <a:lnT>
                      <a:noFill/>
                    </a:lnT>
                    <a:lnB>
                      <a:noFill/>
                    </a:lnB>
                    <a:lnTlToBr>
                      <a:noFill/>
                    </a:lnTlToBr>
                    <a:lnBlToTr>
                      <a:noFill/>
                    </a:lnBlToTr>
                    <a:noFill/>
                  </a:tcPr>
                </a:tc>
                <a:tc>
                  <a:txBody>
                    <a:bodyPr/>
                    <a:lstStyle>
                      <a:lvl1pPr>
                        <a:spcBef>
                          <a:spcPct val="20000"/>
                        </a:spcBef>
                        <a:defRPr sz="2800">
                          <a:solidFill>
                            <a:schemeClr val="tx1"/>
                          </a:solidFill>
                          <a:latin typeface="Arial" charset="0"/>
                          <a:cs typeface="Arial" charset="0"/>
                        </a:defRPr>
                      </a:lvl1pPr>
                      <a:lvl2pPr>
                        <a:spcBef>
                          <a:spcPct val="20000"/>
                        </a:spcBef>
                        <a:defRPr sz="2400">
                          <a:solidFill>
                            <a:schemeClr val="tx1"/>
                          </a:solidFill>
                          <a:latin typeface="Arial" charset="0"/>
                          <a:cs typeface="Arial" charset="0"/>
                        </a:defRPr>
                      </a:lvl2pPr>
                      <a:lvl3pPr>
                        <a:spcBef>
                          <a:spcPct val="20000"/>
                        </a:spcBef>
                        <a:defRPr sz="2000">
                          <a:solidFill>
                            <a:schemeClr val="tx1"/>
                          </a:solidFill>
                          <a:latin typeface="Arial" charset="0"/>
                          <a:cs typeface="Arial" charset="0"/>
                        </a:defRPr>
                      </a:lvl3pPr>
                      <a:lvl4pPr>
                        <a:spcBef>
                          <a:spcPct val="20000"/>
                        </a:spcBef>
                        <a:defRPr>
                          <a:solidFill>
                            <a:schemeClr val="tx1"/>
                          </a:solidFill>
                          <a:latin typeface="Arial" charset="0"/>
                          <a:cs typeface="Arial" charset="0"/>
                        </a:defRPr>
                      </a:lvl4pPr>
                      <a:lvl5pPr>
                        <a:spcBef>
                          <a:spcPct val="20000"/>
                        </a:spcBef>
                        <a:defRPr>
                          <a:solidFill>
                            <a:schemeClr val="tx1"/>
                          </a:solidFill>
                          <a:latin typeface="Arial" charset="0"/>
                          <a:cs typeface="Arial" charset="0"/>
                        </a:defRPr>
                      </a:lvl5pPr>
                      <a:lvl6pPr fontAlgn="base">
                        <a:spcBef>
                          <a:spcPct val="20000"/>
                        </a:spcBef>
                        <a:spcAft>
                          <a:spcPct val="0"/>
                        </a:spcAft>
                        <a:defRPr>
                          <a:solidFill>
                            <a:schemeClr val="tx1"/>
                          </a:solidFill>
                          <a:latin typeface="Arial" charset="0"/>
                          <a:cs typeface="Arial" charset="0"/>
                        </a:defRPr>
                      </a:lvl6pPr>
                      <a:lvl7pPr fontAlgn="base">
                        <a:spcBef>
                          <a:spcPct val="20000"/>
                        </a:spcBef>
                        <a:spcAft>
                          <a:spcPct val="0"/>
                        </a:spcAft>
                        <a:defRPr>
                          <a:solidFill>
                            <a:schemeClr val="tx1"/>
                          </a:solidFill>
                          <a:latin typeface="Arial" charset="0"/>
                          <a:cs typeface="Arial" charset="0"/>
                        </a:defRPr>
                      </a:lvl7pPr>
                      <a:lvl8pPr fontAlgn="base">
                        <a:spcBef>
                          <a:spcPct val="20000"/>
                        </a:spcBef>
                        <a:spcAft>
                          <a:spcPct val="0"/>
                        </a:spcAft>
                        <a:defRPr>
                          <a:solidFill>
                            <a:schemeClr val="tx1"/>
                          </a:solidFill>
                          <a:latin typeface="Arial" charset="0"/>
                          <a:cs typeface="Arial" charset="0"/>
                        </a:defRPr>
                      </a:lvl8pPr>
                      <a:lvl9pPr fontAlgn="base">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1600" b="0" i="0" u="none" strike="noStrike" cap="none" normalizeH="0" baseline="0">
                          <a:ln>
                            <a:noFill/>
                          </a:ln>
                          <a:solidFill>
                            <a:schemeClr val="tx1"/>
                          </a:solidFill>
                          <a:effectLst/>
                          <a:latin typeface="Arial" charset="0"/>
                          <a:cs typeface="Arial" charset="0"/>
                        </a:rPr>
                        <a:t>16 ds</a:t>
                      </a:r>
                    </a:p>
                  </a:txBody>
                  <a:tcPr anchor="b" horzOverflow="overflow">
                    <a:lnL>
                      <a:noFill/>
                    </a:lnL>
                    <a:lnR>
                      <a:noFill/>
                    </a:lnR>
                    <a:lnT>
                      <a:noFill/>
                    </a:lnT>
                    <a:lnB>
                      <a:noFill/>
                    </a:lnB>
                    <a:lnTlToBr>
                      <a:noFill/>
                    </a:lnTlToBr>
                    <a:lnBlToTr>
                      <a:noFill/>
                    </a:lnBlToTr>
                    <a:noFill/>
                  </a:tcPr>
                </a:tc>
                <a:tc>
                  <a:txBody>
                    <a:bodyPr/>
                    <a:lstStyle>
                      <a:lvl1pPr>
                        <a:spcBef>
                          <a:spcPct val="20000"/>
                        </a:spcBef>
                        <a:defRPr sz="2800">
                          <a:solidFill>
                            <a:schemeClr val="tx1"/>
                          </a:solidFill>
                          <a:latin typeface="Arial" charset="0"/>
                          <a:cs typeface="Arial" charset="0"/>
                        </a:defRPr>
                      </a:lvl1pPr>
                      <a:lvl2pPr>
                        <a:spcBef>
                          <a:spcPct val="20000"/>
                        </a:spcBef>
                        <a:defRPr sz="2400">
                          <a:solidFill>
                            <a:schemeClr val="tx1"/>
                          </a:solidFill>
                          <a:latin typeface="Arial" charset="0"/>
                          <a:cs typeface="Arial" charset="0"/>
                        </a:defRPr>
                      </a:lvl2pPr>
                      <a:lvl3pPr>
                        <a:spcBef>
                          <a:spcPct val="20000"/>
                        </a:spcBef>
                        <a:defRPr sz="2000">
                          <a:solidFill>
                            <a:schemeClr val="tx1"/>
                          </a:solidFill>
                          <a:latin typeface="Arial" charset="0"/>
                          <a:cs typeface="Arial" charset="0"/>
                        </a:defRPr>
                      </a:lvl3pPr>
                      <a:lvl4pPr>
                        <a:spcBef>
                          <a:spcPct val="20000"/>
                        </a:spcBef>
                        <a:defRPr>
                          <a:solidFill>
                            <a:schemeClr val="tx1"/>
                          </a:solidFill>
                          <a:latin typeface="Arial" charset="0"/>
                          <a:cs typeface="Arial" charset="0"/>
                        </a:defRPr>
                      </a:lvl4pPr>
                      <a:lvl5pPr>
                        <a:spcBef>
                          <a:spcPct val="20000"/>
                        </a:spcBef>
                        <a:defRPr>
                          <a:solidFill>
                            <a:schemeClr val="tx1"/>
                          </a:solidFill>
                          <a:latin typeface="Arial" charset="0"/>
                          <a:cs typeface="Arial" charset="0"/>
                        </a:defRPr>
                      </a:lvl5pPr>
                      <a:lvl6pPr fontAlgn="base">
                        <a:spcBef>
                          <a:spcPct val="20000"/>
                        </a:spcBef>
                        <a:spcAft>
                          <a:spcPct val="0"/>
                        </a:spcAft>
                        <a:defRPr>
                          <a:solidFill>
                            <a:schemeClr val="tx1"/>
                          </a:solidFill>
                          <a:latin typeface="Arial" charset="0"/>
                          <a:cs typeface="Arial" charset="0"/>
                        </a:defRPr>
                      </a:lvl6pPr>
                      <a:lvl7pPr fontAlgn="base">
                        <a:spcBef>
                          <a:spcPct val="20000"/>
                        </a:spcBef>
                        <a:spcAft>
                          <a:spcPct val="0"/>
                        </a:spcAft>
                        <a:defRPr>
                          <a:solidFill>
                            <a:schemeClr val="tx1"/>
                          </a:solidFill>
                          <a:latin typeface="Arial" charset="0"/>
                          <a:cs typeface="Arial" charset="0"/>
                        </a:defRPr>
                      </a:lvl7pPr>
                      <a:lvl8pPr fontAlgn="base">
                        <a:spcBef>
                          <a:spcPct val="20000"/>
                        </a:spcBef>
                        <a:spcAft>
                          <a:spcPct val="0"/>
                        </a:spcAft>
                        <a:defRPr>
                          <a:solidFill>
                            <a:schemeClr val="tx1"/>
                          </a:solidFill>
                          <a:latin typeface="Arial" charset="0"/>
                          <a:cs typeface="Arial" charset="0"/>
                        </a:defRPr>
                      </a:lvl8pPr>
                      <a:lvl9pPr fontAlgn="base">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1600" b="0" i="0" u="none" strike="noStrike" cap="none" normalizeH="0" baseline="0">
                          <a:ln>
                            <a:noFill/>
                          </a:ln>
                          <a:solidFill>
                            <a:schemeClr val="tx1"/>
                          </a:solidFill>
                          <a:effectLst/>
                          <a:latin typeface="Arial" charset="0"/>
                          <a:cs typeface="Arial" charset="0"/>
                        </a:rPr>
                        <a:t> </a:t>
                      </a:r>
                    </a:p>
                  </a:txBody>
                  <a:tcPr anchor="b" horzOverflow="overflow">
                    <a:lnL>
                      <a:noFill/>
                    </a:lnL>
                    <a:lnR>
                      <a:noFill/>
                    </a:lnR>
                    <a:lnT>
                      <a:noFill/>
                    </a:lnT>
                    <a:lnB>
                      <a:noFill/>
                    </a:lnB>
                    <a:lnTlToBr>
                      <a:noFill/>
                    </a:lnTlToBr>
                    <a:lnBlToTr>
                      <a:noFill/>
                    </a:lnBlToTr>
                    <a:noFill/>
                  </a:tcPr>
                </a:tc>
                <a:tc>
                  <a:txBody>
                    <a:bodyPr/>
                    <a:lstStyle>
                      <a:lvl1pPr>
                        <a:spcBef>
                          <a:spcPct val="20000"/>
                        </a:spcBef>
                        <a:defRPr sz="2800">
                          <a:solidFill>
                            <a:schemeClr val="tx1"/>
                          </a:solidFill>
                          <a:latin typeface="Arial" charset="0"/>
                          <a:cs typeface="Arial" charset="0"/>
                        </a:defRPr>
                      </a:lvl1pPr>
                      <a:lvl2pPr>
                        <a:spcBef>
                          <a:spcPct val="20000"/>
                        </a:spcBef>
                        <a:defRPr sz="2400">
                          <a:solidFill>
                            <a:schemeClr val="tx1"/>
                          </a:solidFill>
                          <a:latin typeface="Arial" charset="0"/>
                          <a:cs typeface="Arial" charset="0"/>
                        </a:defRPr>
                      </a:lvl2pPr>
                      <a:lvl3pPr>
                        <a:spcBef>
                          <a:spcPct val="20000"/>
                        </a:spcBef>
                        <a:defRPr sz="2000">
                          <a:solidFill>
                            <a:schemeClr val="tx1"/>
                          </a:solidFill>
                          <a:latin typeface="Arial" charset="0"/>
                          <a:cs typeface="Arial" charset="0"/>
                        </a:defRPr>
                      </a:lvl3pPr>
                      <a:lvl4pPr>
                        <a:spcBef>
                          <a:spcPct val="20000"/>
                        </a:spcBef>
                        <a:defRPr>
                          <a:solidFill>
                            <a:schemeClr val="tx1"/>
                          </a:solidFill>
                          <a:latin typeface="Arial" charset="0"/>
                          <a:cs typeface="Arial" charset="0"/>
                        </a:defRPr>
                      </a:lvl4pPr>
                      <a:lvl5pPr>
                        <a:spcBef>
                          <a:spcPct val="20000"/>
                        </a:spcBef>
                        <a:defRPr>
                          <a:solidFill>
                            <a:schemeClr val="tx1"/>
                          </a:solidFill>
                          <a:latin typeface="Arial" charset="0"/>
                          <a:cs typeface="Arial" charset="0"/>
                        </a:defRPr>
                      </a:lvl5pPr>
                      <a:lvl6pPr fontAlgn="base">
                        <a:spcBef>
                          <a:spcPct val="20000"/>
                        </a:spcBef>
                        <a:spcAft>
                          <a:spcPct val="0"/>
                        </a:spcAft>
                        <a:defRPr>
                          <a:solidFill>
                            <a:schemeClr val="tx1"/>
                          </a:solidFill>
                          <a:latin typeface="Arial" charset="0"/>
                          <a:cs typeface="Arial" charset="0"/>
                        </a:defRPr>
                      </a:lvl6pPr>
                      <a:lvl7pPr fontAlgn="base">
                        <a:spcBef>
                          <a:spcPct val="20000"/>
                        </a:spcBef>
                        <a:spcAft>
                          <a:spcPct val="0"/>
                        </a:spcAft>
                        <a:defRPr>
                          <a:solidFill>
                            <a:schemeClr val="tx1"/>
                          </a:solidFill>
                          <a:latin typeface="Arial" charset="0"/>
                          <a:cs typeface="Arial" charset="0"/>
                        </a:defRPr>
                      </a:lvl7pPr>
                      <a:lvl8pPr fontAlgn="base">
                        <a:spcBef>
                          <a:spcPct val="20000"/>
                        </a:spcBef>
                        <a:spcAft>
                          <a:spcPct val="0"/>
                        </a:spcAft>
                        <a:defRPr>
                          <a:solidFill>
                            <a:schemeClr val="tx1"/>
                          </a:solidFill>
                          <a:latin typeface="Arial" charset="0"/>
                          <a:cs typeface="Arial" charset="0"/>
                        </a:defRPr>
                      </a:lvl8pPr>
                      <a:lvl9pPr fontAlgn="base">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1600" b="0" i="0" u="none" strike="noStrike" cap="none" normalizeH="0" baseline="0">
                          <a:ln>
                            <a:noFill/>
                          </a:ln>
                          <a:solidFill>
                            <a:schemeClr val="tx1"/>
                          </a:solidFill>
                          <a:effectLst/>
                          <a:latin typeface="Arial" charset="0"/>
                          <a:cs typeface="Arial" charset="0"/>
                        </a:rPr>
                        <a:t> </a:t>
                      </a:r>
                    </a:p>
                  </a:txBody>
                  <a:tcPr anchor="b" horzOverflow="overflow">
                    <a:lnL>
                      <a:noFill/>
                    </a:lnL>
                    <a:lnR>
                      <a:noFill/>
                    </a:lnR>
                    <a:lnT>
                      <a:noFill/>
                    </a:lnT>
                    <a:lnB>
                      <a:noFill/>
                    </a:lnB>
                    <a:lnTlToBr>
                      <a:noFill/>
                    </a:lnTlToBr>
                    <a:lnBlToTr>
                      <a:noFill/>
                    </a:lnBlToTr>
                    <a:noFill/>
                  </a:tcPr>
                </a:tc>
                <a:tc>
                  <a:txBody>
                    <a:bodyPr/>
                    <a:lstStyle>
                      <a:lvl1pPr>
                        <a:spcBef>
                          <a:spcPct val="20000"/>
                        </a:spcBef>
                        <a:defRPr sz="2800">
                          <a:solidFill>
                            <a:schemeClr val="tx1"/>
                          </a:solidFill>
                          <a:latin typeface="Arial" charset="0"/>
                          <a:cs typeface="Arial" charset="0"/>
                        </a:defRPr>
                      </a:lvl1pPr>
                      <a:lvl2pPr>
                        <a:spcBef>
                          <a:spcPct val="20000"/>
                        </a:spcBef>
                        <a:defRPr sz="2400">
                          <a:solidFill>
                            <a:schemeClr val="tx1"/>
                          </a:solidFill>
                          <a:latin typeface="Arial" charset="0"/>
                          <a:cs typeface="Arial" charset="0"/>
                        </a:defRPr>
                      </a:lvl2pPr>
                      <a:lvl3pPr>
                        <a:spcBef>
                          <a:spcPct val="20000"/>
                        </a:spcBef>
                        <a:defRPr sz="2000">
                          <a:solidFill>
                            <a:schemeClr val="tx1"/>
                          </a:solidFill>
                          <a:latin typeface="Arial" charset="0"/>
                          <a:cs typeface="Arial" charset="0"/>
                        </a:defRPr>
                      </a:lvl3pPr>
                      <a:lvl4pPr>
                        <a:spcBef>
                          <a:spcPct val="20000"/>
                        </a:spcBef>
                        <a:defRPr>
                          <a:solidFill>
                            <a:schemeClr val="tx1"/>
                          </a:solidFill>
                          <a:latin typeface="Arial" charset="0"/>
                          <a:cs typeface="Arial" charset="0"/>
                        </a:defRPr>
                      </a:lvl4pPr>
                      <a:lvl5pPr>
                        <a:spcBef>
                          <a:spcPct val="20000"/>
                        </a:spcBef>
                        <a:defRPr>
                          <a:solidFill>
                            <a:schemeClr val="tx1"/>
                          </a:solidFill>
                          <a:latin typeface="Arial" charset="0"/>
                          <a:cs typeface="Arial" charset="0"/>
                        </a:defRPr>
                      </a:lvl5pPr>
                      <a:lvl6pPr fontAlgn="base">
                        <a:spcBef>
                          <a:spcPct val="20000"/>
                        </a:spcBef>
                        <a:spcAft>
                          <a:spcPct val="0"/>
                        </a:spcAft>
                        <a:defRPr>
                          <a:solidFill>
                            <a:schemeClr val="tx1"/>
                          </a:solidFill>
                          <a:latin typeface="Arial" charset="0"/>
                          <a:cs typeface="Arial" charset="0"/>
                        </a:defRPr>
                      </a:lvl6pPr>
                      <a:lvl7pPr fontAlgn="base">
                        <a:spcBef>
                          <a:spcPct val="20000"/>
                        </a:spcBef>
                        <a:spcAft>
                          <a:spcPct val="0"/>
                        </a:spcAft>
                        <a:defRPr>
                          <a:solidFill>
                            <a:schemeClr val="tx1"/>
                          </a:solidFill>
                          <a:latin typeface="Arial" charset="0"/>
                          <a:cs typeface="Arial" charset="0"/>
                        </a:defRPr>
                      </a:lvl7pPr>
                      <a:lvl8pPr fontAlgn="base">
                        <a:spcBef>
                          <a:spcPct val="20000"/>
                        </a:spcBef>
                        <a:spcAft>
                          <a:spcPct val="0"/>
                        </a:spcAft>
                        <a:defRPr>
                          <a:solidFill>
                            <a:schemeClr val="tx1"/>
                          </a:solidFill>
                          <a:latin typeface="Arial" charset="0"/>
                          <a:cs typeface="Arial" charset="0"/>
                        </a:defRPr>
                      </a:lvl8pPr>
                      <a:lvl9pPr fontAlgn="base">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1600" b="0" i="0" u="none" strike="noStrike" cap="none" normalizeH="0" baseline="0">
                          <a:ln>
                            <a:noFill/>
                          </a:ln>
                          <a:solidFill>
                            <a:schemeClr val="tx1"/>
                          </a:solidFill>
                          <a:effectLst/>
                          <a:latin typeface="Arial" charset="0"/>
                          <a:cs typeface="Arial" charset="0"/>
                        </a:rPr>
                        <a:t>Yes</a:t>
                      </a:r>
                    </a:p>
                  </a:txBody>
                  <a:tcPr anchor="b" horzOverflow="overflow">
                    <a:lnL>
                      <a:noFill/>
                    </a:lnL>
                    <a:lnR>
                      <a:noFill/>
                    </a:lnR>
                    <a:lnT>
                      <a:noFill/>
                    </a:lnT>
                    <a:lnB>
                      <a:noFill/>
                    </a:lnB>
                    <a:lnTlToBr>
                      <a:noFill/>
                    </a:lnTlToBr>
                    <a:lnBlToTr>
                      <a:noFill/>
                    </a:lnBlToTr>
                    <a:noFill/>
                  </a:tcPr>
                </a:tc>
                <a:tc>
                  <a:txBody>
                    <a:bodyPr/>
                    <a:lstStyle>
                      <a:lvl1pPr>
                        <a:spcBef>
                          <a:spcPct val="20000"/>
                        </a:spcBef>
                        <a:defRPr sz="2800">
                          <a:solidFill>
                            <a:schemeClr val="tx1"/>
                          </a:solidFill>
                          <a:latin typeface="Arial" charset="0"/>
                          <a:cs typeface="Arial" charset="0"/>
                        </a:defRPr>
                      </a:lvl1pPr>
                      <a:lvl2pPr>
                        <a:spcBef>
                          <a:spcPct val="20000"/>
                        </a:spcBef>
                        <a:defRPr sz="2400">
                          <a:solidFill>
                            <a:schemeClr val="tx1"/>
                          </a:solidFill>
                          <a:latin typeface="Arial" charset="0"/>
                          <a:cs typeface="Arial" charset="0"/>
                        </a:defRPr>
                      </a:lvl2pPr>
                      <a:lvl3pPr>
                        <a:spcBef>
                          <a:spcPct val="20000"/>
                        </a:spcBef>
                        <a:defRPr sz="2000">
                          <a:solidFill>
                            <a:schemeClr val="tx1"/>
                          </a:solidFill>
                          <a:latin typeface="Arial" charset="0"/>
                          <a:cs typeface="Arial" charset="0"/>
                        </a:defRPr>
                      </a:lvl3pPr>
                      <a:lvl4pPr>
                        <a:spcBef>
                          <a:spcPct val="20000"/>
                        </a:spcBef>
                        <a:defRPr>
                          <a:solidFill>
                            <a:schemeClr val="tx1"/>
                          </a:solidFill>
                          <a:latin typeface="Arial" charset="0"/>
                          <a:cs typeface="Arial" charset="0"/>
                        </a:defRPr>
                      </a:lvl4pPr>
                      <a:lvl5pPr>
                        <a:spcBef>
                          <a:spcPct val="20000"/>
                        </a:spcBef>
                        <a:defRPr>
                          <a:solidFill>
                            <a:schemeClr val="tx1"/>
                          </a:solidFill>
                          <a:latin typeface="Arial" charset="0"/>
                          <a:cs typeface="Arial" charset="0"/>
                        </a:defRPr>
                      </a:lvl5pPr>
                      <a:lvl6pPr fontAlgn="base">
                        <a:spcBef>
                          <a:spcPct val="20000"/>
                        </a:spcBef>
                        <a:spcAft>
                          <a:spcPct val="0"/>
                        </a:spcAft>
                        <a:defRPr>
                          <a:solidFill>
                            <a:schemeClr val="tx1"/>
                          </a:solidFill>
                          <a:latin typeface="Arial" charset="0"/>
                          <a:cs typeface="Arial" charset="0"/>
                        </a:defRPr>
                      </a:lvl6pPr>
                      <a:lvl7pPr fontAlgn="base">
                        <a:spcBef>
                          <a:spcPct val="20000"/>
                        </a:spcBef>
                        <a:spcAft>
                          <a:spcPct val="0"/>
                        </a:spcAft>
                        <a:defRPr>
                          <a:solidFill>
                            <a:schemeClr val="tx1"/>
                          </a:solidFill>
                          <a:latin typeface="Arial" charset="0"/>
                          <a:cs typeface="Arial" charset="0"/>
                        </a:defRPr>
                      </a:lvl7pPr>
                      <a:lvl8pPr fontAlgn="base">
                        <a:spcBef>
                          <a:spcPct val="20000"/>
                        </a:spcBef>
                        <a:spcAft>
                          <a:spcPct val="0"/>
                        </a:spcAft>
                        <a:defRPr>
                          <a:solidFill>
                            <a:schemeClr val="tx1"/>
                          </a:solidFill>
                          <a:latin typeface="Arial" charset="0"/>
                          <a:cs typeface="Arial" charset="0"/>
                        </a:defRPr>
                      </a:lvl8pPr>
                      <a:lvl9pPr fontAlgn="base">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1600" b="0" i="0" u="none" strike="noStrike" cap="none" normalizeH="0" baseline="0">
                          <a:ln>
                            <a:noFill/>
                          </a:ln>
                          <a:solidFill>
                            <a:schemeClr val="tx1"/>
                          </a:solidFill>
                          <a:effectLst/>
                          <a:latin typeface="Arial" charset="0"/>
                          <a:cs typeface="Arial" charset="0"/>
                        </a:rPr>
                        <a:t> </a:t>
                      </a:r>
                    </a:p>
                  </a:txBody>
                  <a:tcPr anchor="ctr" horzOverflow="overflow">
                    <a:lnL>
                      <a:noFill/>
                    </a:lnL>
                    <a:lnR cap="flat">
                      <a:noFill/>
                    </a:lnR>
                    <a:lnT>
                      <a:noFill/>
                    </a:lnT>
                    <a:lnB>
                      <a:noFill/>
                    </a:lnB>
                    <a:lnTlToBr>
                      <a:noFill/>
                    </a:lnTlToBr>
                    <a:lnBlToTr>
                      <a:noFill/>
                    </a:lnBlToTr>
                    <a:noFill/>
                  </a:tcPr>
                </a:tc>
                <a:extLst>
                  <a:ext uri="{0D108BD9-81ED-4DB2-BD59-A6C34878D82A}">
                    <a16:rowId xmlns:a16="http://schemas.microsoft.com/office/drawing/2014/main" val="10010"/>
                  </a:ext>
                </a:extLst>
              </a:tr>
              <a:tr h="342900">
                <a:tc>
                  <a:txBody>
                    <a:bodyPr/>
                    <a:lstStyle>
                      <a:lvl1pPr>
                        <a:spcBef>
                          <a:spcPct val="20000"/>
                        </a:spcBef>
                        <a:defRPr sz="2800">
                          <a:solidFill>
                            <a:schemeClr val="tx1"/>
                          </a:solidFill>
                          <a:latin typeface="Arial" charset="0"/>
                          <a:cs typeface="Arial" charset="0"/>
                        </a:defRPr>
                      </a:lvl1pPr>
                      <a:lvl2pPr>
                        <a:spcBef>
                          <a:spcPct val="20000"/>
                        </a:spcBef>
                        <a:defRPr sz="2400">
                          <a:solidFill>
                            <a:schemeClr val="tx1"/>
                          </a:solidFill>
                          <a:latin typeface="Arial" charset="0"/>
                          <a:cs typeface="Arial" charset="0"/>
                        </a:defRPr>
                      </a:lvl2pPr>
                      <a:lvl3pPr>
                        <a:spcBef>
                          <a:spcPct val="20000"/>
                        </a:spcBef>
                        <a:defRPr sz="2000">
                          <a:solidFill>
                            <a:schemeClr val="tx1"/>
                          </a:solidFill>
                          <a:latin typeface="Arial" charset="0"/>
                          <a:cs typeface="Arial" charset="0"/>
                        </a:defRPr>
                      </a:lvl3pPr>
                      <a:lvl4pPr>
                        <a:spcBef>
                          <a:spcPct val="20000"/>
                        </a:spcBef>
                        <a:defRPr>
                          <a:solidFill>
                            <a:schemeClr val="tx1"/>
                          </a:solidFill>
                          <a:latin typeface="Arial" charset="0"/>
                          <a:cs typeface="Arial" charset="0"/>
                        </a:defRPr>
                      </a:lvl4pPr>
                      <a:lvl5pPr>
                        <a:spcBef>
                          <a:spcPct val="20000"/>
                        </a:spcBef>
                        <a:defRPr>
                          <a:solidFill>
                            <a:schemeClr val="tx1"/>
                          </a:solidFill>
                          <a:latin typeface="Arial" charset="0"/>
                          <a:cs typeface="Arial" charset="0"/>
                        </a:defRPr>
                      </a:lvl5pPr>
                      <a:lvl6pPr fontAlgn="base">
                        <a:spcBef>
                          <a:spcPct val="20000"/>
                        </a:spcBef>
                        <a:spcAft>
                          <a:spcPct val="0"/>
                        </a:spcAft>
                        <a:defRPr>
                          <a:solidFill>
                            <a:schemeClr val="tx1"/>
                          </a:solidFill>
                          <a:latin typeface="Arial" charset="0"/>
                          <a:cs typeface="Arial" charset="0"/>
                        </a:defRPr>
                      </a:lvl6pPr>
                      <a:lvl7pPr fontAlgn="base">
                        <a:spcBef>
                          <a:spcPct val="20000"/>
                        </a:spcBef>
                        <a:spcAft>
                          <a:spcPct val="0"/>
                        </a:spcAft>
                        <a:defRPr>
                          <a:solidFill>
                            <a:schemeClr val="tx1"/>
                          </a:solidFill>
                          <a:latin typeface="Arial" charset="0"/>
                          <a:cs typeface="Arial" charset="0"/>
                        </a:defRPr>
                      </a:lvl7pPr>
                      <a:lvl8pPr fontAlgn="base">
                        <a:spcBef>
                          <a:spcPct val="20000"/>
                        </a:spcBef>
                        <a:spcAft>
                          <a:spcPct val="0"/>
                        </a:spcAft>
                        <a:defRPr>
                          <a:solidFill>
                            <a:schemeClr val="tx1"/>
                          </a:solidFill>
                          <a:latin typeface="Arial" charset="0"/>
                          <a:cs typeface="Arial" charset="0"/>
                        </a:defRPr>
                      </a:lvl8pPr>
                      <a:lvl9pPr fontAlgn="base">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1600" b="0" i="0" u="none" strike="noStrike" cap="none" normalizeH="0" baseline="0">
                          <a:ln>
                            <a:noFill/>
                          </a:ln>
                          <a:solidFill>
                            <a:schemeClr val="tx1"/>
                          </a:solidFill>
                          <a:effectLst/>
                          <a:latin typeface="Arial" charset="0"/>
                          <a:cs typeface="Arial" charset="0"/>
                        </a:rPr>
                        <a:t> </a:t>
                      </a:r>
                    </a:p>
                  </a:txBody>
                  <a:tcPr anchor="b" horzOverflow="overflow">
                    <a:lnL cap="flat">
                      <a:noFill/>
                    </a:lnL>
                    <a:lnR>
                      <a:noFill/>
                    </a:lnR>
                    <a:lnT>
                      <a:noFill/>
                    </a:lnT>
                    <a:lnB>
                      <a:noFill/>
                    </a:lnB>
                    <a:lnTlToBr>
                      <a:noFill/>
                    </a:lnTlToBr>
                    <a:lnBlToTr>
                      <a:noFill/>
                    </a:lnBlToTr>
                    <a:noFill/>
                  </a:tcPr>
                </a:tc>
                <a:tc>
                  <a:txBody>
                    <a:bodyPr/>
                    <a:lstStyle>
                      <a:lvl1pPr>
                        <a:spcBef>
                          <a:spcPct val="20000"/>
                        </a:spcBef>
                        <a:defRPr sz="2800">
                          <a:solidFill>
                            <a:schemeClr val="tx1"/>
                          </a:solidFill>
                          <a:latin typeface="Arial" charset="0"/>
                          <a:cs typeface="Arial" charset="0"/>
                        </a:defRPr>
                      </a:lvl1pPr>
                      <a:lvl2pPr>
                        <a:spcBef>
                          <a:spcPct val="20000"/>
                        </a:spcBef>
                        <a:defRPr sz="2400">
                          <a:solidFill>
                            <a:schemeClr val="tx1"/>
                          </a:solidFill>
                          <a:latin typeface="Arial" charset="0"/>
                          <a:cs typeface="Arial" charset="0"/>
                        </a:defRPr>
                      </a:lvl2pPr>
                      <a:lvl3pPr>
                        <a:spcBef>
                          <a:spcPct val="20000"/>
                        </a:spcBef>
                        <a:defRPr sz="2000">
                          <a:solidFill>
                            <a:schemeClr val="tx1"/>
                          </a:solidFill>
                          <a:latin typeface="Arial" charset="0"/>
                          <a:cs typeface="Arial" charset="0"/>
                        </a:defRPr>
                      </a:lvl3pPr>
                      <a:lvl4pPr>
                        <a:spcBef>
                          <a:spcPct val="20000"/>
                        </a:spcBef>
                        <a:defRPr>
                          <a:solidFill>
                            <a:schemeClr val="tx1"/>
                          </a:solidFill>
                          <a:latin typeface="Arial" charset="0"/>
                          <a:cs typeface="Arial" charset="0"/>
                        </a:defRPr>
                      </a:lvl4pPr>
                      <a:lvl5pPr>
                        <a:spcBef>
                          <a:spcPct val="20000"/>
                        </a:spcBef>
                        <a:defRPr>
                          <a:solidFill>
                            <a:schemeClr val="tx1"/>
                          </a:solidFill>
                          <a:latin typeface="Arial" charset="0"/>
                          <a:cs typeface="Arial" charset="0"/>
                        </a:defRPr>
                      </a:lvl5pPr>
                      <a:lvl6pPr fontAlgn="base">
                        <a:spcBef>
                          <a:spcPct val="20000"/>
                        </a:spcBef>
                        <a:spcAft>
                          <a:spcPct val="0"/>
                        </a:spcAft>
                        <a:defRPr>
                          <a:solidFill>
                            <a:schemeClr val="tx1"/>
                          </a:solidFill>
                          <a:latin typeface="Arial" charset="0"/>
                          <a:cs typeface="Arial" charset="0"/>
                        </a:defRPr>
                      </a:lvl6pPr>
                      <a:lvl7pPr fontAlgn="base">
                        <a:spcBef>
                          <a:spcPct val="20000"/>
                        </a:spcBef>
                        <a:spcAft>
                          <a:spcPct val="0"/>
                        </a:spcAft>
                        <a:defRPr>
                          <a:solidFill>
                            <a:schemeClr val="tx1"/>
                          </a:solidFill>
                          <a:latin typeface="Arial" charset="0"/>
                          <a:cs typeface="Arial" charset="0"/>
                        </a:defRPr>
                      </a:lvl7pPr>
                      <a:lvl8pPr fontAlgn="base">
                        <a:spcBef>
                          <a:spcPct val="20000"/>
                        </a:spcBef>
                        <a:spcAft>
                          <a:spcPct val="0"/>
                        </a:spcAft>
                        <a:defRPr>
                          <a:solidFill>
                            <a:schemeClr val="tx1"/>
                          </a:solidFill>
                          <a:latin typeface="Arial" charset="0"/>
                          <a:cs typeface="Arial" charset="0"/>
                        </a:defRPr>
                      </a:lvl8pPr>
                      <a:lvl9pPr fontAlgn="base">
                        <a:spcBef>
                          <a:spcPct val="20000"/>
                        </a:spcBef>
                        <a:spcAft>
                          <a:spcPct val="0"/>
                        </a:spcAft>
                        <a:defRPr>
                          <a:solidFill>
                            <a:schemeClr val="tx1"/>
                          </a:solidFill>
                          <a:latin typeface="Arial" charset="0"/>
                          <a:cs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altLang="en-US" sz="1600" b="0" i="0" u="none" strike="noStrike" cap="none" normalizeH="0" baseline="0">
                          <a:ln>
                            <a:noFill/>
                          </a:ln>
                          <a:solidFill>
                            <a:schemeClr val="tx1"/>
                          </a:solidFill>
                          <a:effectLst/>
                          <a:latin typeface="Arial" charset="0"/>
                          <a:cs typeface="Arial" charset="0"/>
                        </a:rPr>
                        <a:t> </a:t>
                      </a:r>
                    </a:p>
                  </a:txBody>
                  <a:tcPr anchor="b" horzOverflow="overflow">
                    <a:lnL>
                      <a:noFill/>
                    </a:lnL>
                    <a:lnR>
                      <a:noFill/>
                    </a:lnR>
                    <a:lnT>
                      <a:noFill/>
                    </a:lnT>
                    <a:lnB>
                      <a:noFill/>
                    </a:lnB>
                    <a:lnTlToBr>
                      <a:noFill/>
                    </a:lnTlToBr>
                    <a:lnBlToTr>
                      <a:noFill/>
                    </a:lnBlToTr>
                    <a:noFill/>
                  </a:tcPr>
                </a:tc>
                <a:tc>
                  <a:txBody>
                    <a:bodyPr/>
                    <a:lstStyle>
                      <a:lvl1pPr>
                        <a:spcBef>
                          <a:spcPct val="20000"/>
                        </a:spcBef>
                        <a:defRPr sz="2800">
                          <a:solidFill>
                            <a:schemeClr val="tx1"/>
                          </a:solidFill>
                          <a:latin typeface="Arial" charset="0"/>
                          <a:cs typeface="Arial" charset="0"/>
                        </a:defRPr>
                      </a:lvl1pPr>
                      <a:lvl2pPr>
                        <a:spcBef>
                          <a:spcPct val="20000"/>
                        </a:spcBef>
                        <a:defRPr sz="2400">
                          <a:solidFill>
                            <a:schemeClr val="tx1"/>
                          </a:solidFill>
                          <a:latin typeface="Arial" charset="0"/>
                          <a:cs typeface="Arial" charset="0"/>
                        </a:defRPr>
                      </a:lvl2pPr>
                      <a:lvl3pPr>
                        <a:spcBef>
                          <a:spcPct val="20000"/>
                        </a:spcBef>
                        <a:defRPr sz="2000">
                          <a:solidFill>
                            <a:schemeClr val="tx1"/>
                          </a:solidFill>
                          <a:latin typeface="Arial" charset="0"/>
                          <a:cs typeface="Arial" charset="0"/>
                        </a:defRPr>
                      </a:lvl3pPr>
                      <a:lvl4pPr>
                        <a:spcBef>
                          <a:spcPct val="20000"/>
                        </a:spcBef>
                        <a:defRPr>
                          <a:solidFill>
                            <a:schemeClr val="tx1"/>
                          </a:solidFill>
                          <a:latin typeface="Arial" charset="0"/>
                          <a:cs typeface="Arial" charset="0"/>
                        </a:defRPr>
                      </a:lvl4pPr>
                      <a:lvl5pPr>
                        <a:spcBef>
                          <a:spcPct val="20000"/>
                        </a:spcBef>
                        <a:defRPr>
                          <a:solidFill>
                            <a:schemeClr val="tx1"/>
                          </a:solidFill>
                          <a:latin typeface="Arial" charset="0"/>
                          <a:cs typeface="Arial" charset="0"/>
                        </a:defRPr>
                      </a:lvl5pPr>
                      <a:lvl6pPr fontAlgn="base">
                        <a:spcBef>
                          <a:spcPct val="20000"/>
                        </a:spcBef>
                        <a:spcAft>
                          <a:spcPct val="0"/>
                        </a:spcAft>
                        <a:defRPr>
                          <a:solidFill>
                            <a:schemeClr val="tx1"/>
                          </a:solidFill>
                          <a:latin typeface="Arial" charset="0"/>
                          <a:cs typeface="Arial" charset="0"/>
                        </a:defRPr>
                      </a:lvl6pPr>
                      <a:lvl7pPr fontAlgn="base">
                        <a:spcBef>
                          <a:spcPct val="20000"/>
                        </a:spcBef>
                        <a:spcAft>
                          <a:spcPct val="0"/>
                        </a:spcAft>
                        <a:defRPr>
                          <a:solidFill>
                            <a:schemeClr val="tx1"/>
                          </a:solidFill>
                          <a:latin typeface="Arial" charset="0"/>
                          <a:cs typeface="Arial" charset="0"/>
                        </a:defRPr>
                      </a:lvl7pPr>
                      <a:lvl8pPr fontAlgn="base">
                        <a:spcBef>
                          <a:spcPct val="20000"/>
                        </a:spcBef>
                        <a:spcAft>
                          <a:spcPct val="0"/>
                        </a:spcAft>
                        <a:defRPr>
                          <a:solidFill>
                            <a:schemeClr val="tx1"/>
                          </a:solidFill>
                          <a:latin typeface="Arial" charset="0"/>
                          <a:cs typeface="Arial" charset="0"/>
                        </a:defRPr>
                      </a:lvl8pPr>
                      <a:lvl9pPr fontAlgn="base">
                        <a:spcBef>
                          <a:spcPct val="20000"/>
                        </a:spcBef>
                        <a:spcAft>
                          <a:spcPct val="0"/>
                        </a:spcAft>
                        <a:defRPr>
                          <a:solidFill>
                            <a:schemeClr val="tx1"/>
                          </a:solidFill>
                          <a:latin typeface="Arial" charset="0"/>
                          <a:cs typeface="Arial" charset="0"/>
                        </a:defRPr>
                      </a:lvl9pPr>
                    </a:lstStyle>
                    <a:p>
                      <a:pPr marL="0" marR="0" lvl="0" indent="0" algn="r" defTabSz="914400" rtl="0" eaLnBrk="1" fontAlgn="base" latinLnBrk="0" hangingPunct="1">
                        <a:lnSpc>
                          <a:spcPct val="100000"/>
                        </a:lnSpc>
                        <a:spcBef>
                          <a:spcPct val="0"/>
                        </a:spcBef>
                        <a:spcAft>
                          <a:spcPct val="0"/>
                        </a:spcAft>
                        <a:buClrTx/>
                        <a:buSzTx/>
                        <a:buFontTx/>
                        <a:buNone/>
                        <a:tabLst/>
                      </a:pPr>
                      <a:r>
                        <a:rPr kumimoji="0" lang="en-GB" altLang="en-US" sz="1600" b="0" i="0" u="none" strike="noStrike" cap="none" normalizeH="0" baseline="0">
                          <a:ln>
                            <a:noFill/>
                          </a:ln>
                          <a:solidFill>
                            <a:schemeClr val="tx1"/>
                          </a:solidFill>
                          <a:effectLst/>
                          <a:latin typeface="Arial" charset="0"/>
                          <a:cs typeface="Arial" charset="0"/>
                        </a:rPr>
                        <a:t> </a:t>
                      </a:r>
                    </a:p>
                  </a:txBody>
                  <a:tcPr anchor="b" horzOverflow="overflow">
                    <a:lnL>
                      <a:noFill/>
                    </a:lnL>
                    <a:lnR>
                      <a:noFill/>
                    </a:lnR>
                    <a:lnT>
                      <a:noFill/>
                    </a:lnT>
                    <a:lnB>
                      <a:noFill/>
                    </a:lnB>
                    <a:lnTlToBr>
                      <a:noFill/>
                    </a:lnTlToBr>
                    <a:lnBlToTr>
                      <a:noFill/>
                    </a:lnBlToTr>
                    <a:noFill/>
                  </a:tcPr>
                </a:tc>
                <a:tc>
                  <a:txBody>
                    <a:bodyPr/>
                    <a:lstStyle>
                      <a:lvl1pPr>
                        <a:spcBef>
                          <a:spcPct val="20000"/>
                        </a:spcBef>
                        <a:defRPr sz="2800">
                          <a:solidFill>
                            <a:schemeClr val="tx1"/>
                          </a:solidFill>
                          <a:latin typeface="Arial" charset="0"/>
                          <a:cs typeface="Arial" charset="0"/>
                        </a:defRPr>
                      </a:lvl1pPr>
                      <a:lvl2pPr>
                        <a:spcBef>
                          <a:spcPct val="20000"/>
                        </a:spcBef>
                        <a:defRPr sz="2400">
                          <a:solidFill>
                            <a:schemeClr val="tx1"/>
                          </a:solidFill>
                          <a:latin typeface="Arial" charset="0"/>
                          <a:cs typeface="Arial" charset="0"/>
                        </a:defRPr>
                      </a:lvl2pPr>
                      <a:lvl3pPr>
                        <a:spcBef>
                          <a:spcPct val="20000"/>
                        </a:spcBef>
                        <a:defRPr sz="2000">
                          <a:solidFill>
                            <a:schemeClr val="tx1"/>
                          </a:solidFill>
                          <a:latin typeface="Arial" charset="0"/>
                          <a:cs typeface="Arial" charset="0"/>
                        </a:defRPr>
                      </a:lvl3pPr>
                      <a:lvl4pPr>
                        <a:spcBef>
                          <a:spcPct val="20000"/>
                        </a:spcBef>
                        <a:defRPr>
                          <a:solidFill>
                            <a:schemeClr val="tx1"/>
                          </a:solidFill>
                          <a:latin typeface="Arial" charset="0"/>
                          <a:cs typeface="Arial" charset="0"/>
                        </a:defRPr>
                      </a:lvl4pPr>
                      <a:lvl5pPr>
                        <a:spcBef>
                          <a:spcPct val="20000"/>
                        </a:spcBef>
                        <a:defRPr>
                          <a:solidFill>
                            <a:schemeClr val="tx1"/>
                          </a:solidFill>
                          <a:latin typeface="Arial" charset="0"/>
                          <a:cs typeface="Arial" charset="0"/>
                        </a:defRPr>
                      </a:lvl5pPr>
                      <a:lvl6pPr fontAlgn="base">
                        <a:spcBef>
                          <a:spcPct val="20000"/>
                        </a:spcBef>
                        <a:spcAft>
                          <a:spcPct val="0"/>
                        </a:spcAft>
                        <a:defRPr>
                          <a:solidFill>
                            <a:schemeClr val="tx1"/>
                          </a:solidFill>
                          <a:latin typeface="Arial" charset="0"/>
                          <a:cs typeface="Arial" charset="0"/>
                        </a:defRPr>
                      </a:lvl6pPr>
                      <a:lvl7pPr fontAlgn="base">
                        <a:spcBef>
                          <a:spcPct val="20000"/>
                        </a:spcBef>
                        <a:spcAft>
                          <a:spcPct val="0"/>
                        </a:spcAft>
                        <a:defRPr>
                          <a:solidFill>
                            <a:schemeClr val="tx1"/>
                          </a:solidFill>
                          <a:latin typeface="Arial" charset="0"/>
                          <a:cs typeface="Arial" charset="0"/>
                        </a:defRPr>
                      </a:lvl7pPr>
                      <a:lvl8pPr fontAlgn="base">
                        <a:spcBef>
                          <a:spcPct val="20000"/>
                        </a:spcBef>
                        <a:spcAft>
                          <a:spcPct val="0"/>
                        </a:spcAft>
                        <a:defRPr>
                          <a:solidFill>
                            <a:schemeClr val="tx1"/>
                          </a:solidFill>
                          <a:latin typeface="Arial" charset="0"/>
                          <a:cs typeface="Arial" charset="0"/>
                        </a:defRPr>
                      </a:lvl8pPr>
                      <a:lvl9pPr fontAlgn="base">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1600" b="0" i="0" u="none" strike="noStrike" cap="none" normalizeH="0" baseline="0">
                          <a:ln>
                            <a:noFill/>
                          </a:ln>
                          <a:solidFill>
                            <a:schemeClr val="tx1"/>
                          </a:solidFill>
                          <a:effectLst/>
                          <a:latin typeface="Arial" charset="0"/>
                          <a:cs typeface="Arial" charset="0"/>
                        </a:rPr>
                        <a:t> </a:t>
                      </a:r>
                    </a:p>
                  </a:txBody>
                  <a:tcPr anchor="b" horzOverflow="overflow">
                    <a:lnL>
                      <a:noFill/>
                    </a:lnL>
                    <a:lnR>
                      <a:noFill/>
                    </a:lnR>
                    <a:lnT>
                      <a:noFill/>
                    </a:lnT>
                    <a:lnB>
                      <a:noFill/>
                    </a:lnB>
                    <a:lnTlToBr>
                      <a:noFill/>
                    </a:lnTlToBr>
                    <a:lnBlToTr>
                      <a:noFill/>
                    </a:lnBlToTr>
                    <a:noFill/>
                  </a:tcPr>
                </a:tc>
                <a:tc>
                  <a:txBody>
                    <a:bodyPr/>
                    <a:lstStyle>
                      <a:lvl1pPr>
                        <a:spcBef>
                          <a:spcPct val="20000"/>
                        </a:spcBef>
                        <a:defRPr sz="2800">
                          <a:solidFill>
                            <a:schemeClr val="tx1"/>
                          </a:solidFill>
                          <a:latin typeface="Arial" charset="0"/>
                          <a:cs typeface="Arial" charset="0"/>
                        </a:defRPr>
                      </a:lvl1pPr>
                      <a:lvl2pPr>
                        <a:spcBef>
                          <a:spcPct val="20000"/>
                        </a:spcBef>
                        <a:defRPr sz="2400">
                          <a:solidFill>
                            <a:schemeClr val="tx1"/>
                          </a:solidFill>
                          <a:latin typeface="Arial" charset="0"/>
                          <a:cs typeface="Arial" charset="0"/>
                        </a:defRPr>
                      </a:lvl2pPr>
                      <a:lvl3pPr>
                        <a:spcBef>
                          <a:spcPct val="20000"/>
                        </a:spcBef>
                        <a:defRPr sz="2000">
                          <a:solidFill>
                            <a:schemeClr val="tx1"/>
                          </a:solidFill>
                          <a:latin typeface="Arial" charset="0"/>
                          <a:cs typeface="Arial" charset="0"/>
                        </a:defRPr>
                      </a:lvl3pPr>
                      <a:lvl4pPr>
                        <a:spcBef>
                          <a:spcPct val="20000"/>
                        </a:spcBef>
                        <a:defRPr>
                          <a:solidFill>
                            <a:schemeClr val="tx1"/>
                          </a:solidFill>
                          <a:latin typeface="Arial" charset="0"/>
                          <a:cs typeface="Arial" charset="0"/>
                        </a:defRPr>
                      </a:lvl4pPr>
                      <a:lvl5pPr>
                        <a:spcBef>
                          <a:spcPct val="20000"/>
                        </a:spcBef>
                        <a:defRPr>
                          <a:solidFill>
                            <a:schemeClr val="tx1"/>
                          </a:solidFill>
                          <a:latin typeface="Arial" charset="0"/>
                          <a:cs typeface="Arial" charset="0"/>
                        </a:defRPr>
                      </a:lvl5pPr>
                      <a:lvl6pPr fontAlgn="base">
                        <a:spcBef>
                          <a:spcPct val="20000"/>
                        </a:spcBef>
                        <a:spcAft>
                          <a:spcPct val="0"/>
                        </a:spcAft>
                        <a:defRPr>
                          <a:solidFill>
                            <a:schemeClr val="tx1"/>
                          </a:solidFill>
                          <a:latin typeface="Arial" charset="0"/>
                          <a:cs typeface="Arial" charset="0"/>
                        </a:defRPr>
                      </a:lvl6pPr>
                      <a:lvl7pPr fontAlgn="base">
                        <a:spcBef>
                          <a:spcPct val="20000"/>
                        </a:spcBef>
                        <a:spcAft>
                          <a:spcPct val="0"/>
                        </a:spcAft>
                        <a:defRPr>
                          <a:solidFill>
                            <a:schemeClr val="tx1"/>
                          </a:solidFill>
                          <a:latin typeface="Arial" charset="0"/>
                          <a:cs typeface="Arial" charset="0"/>
                        </a:defRPr>
                      </a:lvl7pPr>
                      <a:lvl8pPr fontAlgn="base">
                        <a:spcBef>
                          <a:spcPct val="20000"/>
                        </a:spcBef>
                        <a:spcAft>
                          <a:spcPct val="0"/>
                        </a:spcAft>
                        <a:defRPr>
                          <a:solidFill>
                            <a:schemeClr val="tx1"/>
                          </a:solidFill>
                          <a:latin typeface="Arial" charset="0"/>
                          <a:cs typeface="Arial" charset="0"/>
                        </a:defRPr>
                      </a:lvl8pPr>
                      <a:lvl9pPr fontAlgn="base">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1600" b="0" i="0" u="none" strike="noStrike" cap="none" normalizeH="0" baseline="0">
                          <a:ln>
                            <a:noFill/>
                          </a:ln>
                          <a:solidFill>
                            <a:schemeClr val="tx1"/>
                          </a:solidFill>
                          <a:effectLst/>
                          <a:latin typeface="Arial" charset="0"/>
                          <a:cs typeface="Arial" charset="0"/>
                        </a:rPr>
                        <a:t> </a:t>
                      </a:r>
                    </a:p>
                  </a:txBody>
                  <a:tcPr anchor="b" horzOverflow="overflow">
                    <a:lnL>
                      <a:noFill/>
                    </a:lnL>
                    <a:lnR>
                      <a:noFill/>
                    </a:lnR>
                    <a:lnT>
                      <a:noFill/>
                    </a:lnT>
                    <a:lnB>
                      <a:noFill/>
                    </a:lnB>
                    <a:lnTlToBr>
                      <a:noFill/>
                    </a:lnTlToBr>
                    <a:lnBlToTr>
                      <a:noFill/>
                    </a:lnBlToTr>
                    <a:noFill/>
                  </a:tcPr>
                </a:tc>
                <a:tc>
                  <a:txBody>
                    <a:bodyPr/>
                    <a:lstStyle>
                      <a:lvl1pPr>
                        <a:spcBef>
                          <a:spcPct val="20000"/>
                        </a:spcBef>
                        <a:defRPr sz="2800">
                          <a:solidFill>
                            <a:schemeClr val="tx1"/>
                          </a:solidFill>
                          <a:latin typeface="Arial" charset="0"/>
                          <a:cs typeface="Arial" charset="0"/>
                        </a:defRPr>
                      </a:lvl1pPr>
                      <a:lvl2pPr>
                        <a:spcBef>
                          <a:spcPct val="20000"/>
                        </a:spcBef>
                        <a:defRPr sz="2400">
                          <a:solidFill>
                            <a:schemeClr val="tx1"/>
                          </a:solidFill>
                          <a:latin typeface="Arial" charset="0"/>
                          <a:cs typeface="Arial" charset="0"/>
                        </a:defRPr>
                      </a:lvl2pPr>
                      <a:lvl3pPr>
                        <a:spcBef>
                          <a:spcPct val="20000"/>
                        </a:spcBef>
                        <a:defRPr sz="2000">
                          <a:solidFill>
                            <a:schemeClr val="tx1"/>
                          </a:solidFill>
                          <a:latin typeface="Arial" charset="0"/>
                          <a:cs typeface="Arial" charset="0"/>
                        </a:defRPr>
                      </a:lvl3pPr>
                      <a:lvl4pPr>
                        <a:spcBef>
                          <a:spcPct val="20000"/>
                        </a:spcBef>
                        <a:defRPr>
                          <a:solidFill>
                            <a:schemeClr val="tx1"/>
                          </a:solidFill>
                          <a:latin typeface="Arial" charset="0"/>
                          <a:cs typeface="Arial" charset="0"/>
                        </a:defRPr>
                      </a:lvl4pPr>
                      <a:lvl5pPr>
                        <a:spcBef>
                          <a:spcPct val="20000"/>
                        </a:spcBef>
                        <a:defRPr>
                          <a:solidFill>
                            <a:schemeClr val="tx1"/>
                          </a:solidFill>
                          <a:latin typeface="Arial" charset="0"/>
                          <a:cs typeface="Arial" charset="0"/>
                        </a:defRPr>
                      </a:lvl5pPr>
                      <a:lvl6pPr fontAlgn="base">
                        <a:spcBef>
                          <a:spcPct val="20000"/>
                        </a:spcBef>
                        <a:spcAft>
                          <a:spcPct val="0"/>
                        </a:spcAft>
                        <a:defRPr>
                          <a:solidFill>
                            <a:schemeClr val="tx1"/>
                          </a:solidFill>
                          <a:latin typeface="Arial" charset="0"/>
                          <a:cs typeface="Arial" charset="0"/>
                        </a:defRPr>
                      </a:lvl6pPr>
                      <a:lvl7pPr fontAlgn="base">
                        <a:spcBef>
                          <a:spcPct val="20000"/>
                        </a:spcBef>
                        <a:spcAft>
                          <a:spcPct val="0"/>
                        </a:spcAft>
                        <a:defRPr>
                          <a:solidFill>
                            <a:schemeClr val="tx1"/>
                          </a:solidFill>
                          <a:latin typeface="Arial" charset="0"/>
                          <a:cs typeface="Arial" charset="0"/>
                        </a:defRPr>
                      </a:lvl7pPr>
                      <a:lvl8pPr fontAlgn="base">
                        <a:spcBef>
                          <a:spcPct val="20000"/>
                        </a:spcBef>
                        <a:spcAft>
                          <a:spcPct val="0"/>
                        </a:spcAft>
                        <a:defRPr>
                          <a:solidFill>
                            <a:schemeClr val="tx1"/>
                          </a:solidFill>
                          <a:latin typeface="Arial" charset="0"/>
                          <a:cs typeface="Arial" charset="0"/>
                        </a:defRPr>
                      </a:lvl8pPr>
                      <a:lvl9pPr fontAlgn="base">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1600" b="0" i="0" u="none" strike="noStrike" cap="none" normalizeH="0" baseline="0">
                          <a:ln>
                            <a:noFill/>
                          </a:ln>
                          <a:solidFill>
                            <a:schemeClr val="tx1"/>
                          </a:solidFill>
                          <a:effectLst/>
                          <a:latin typeface="Arial" charset="0"/>
                          <a:cs typeface="Arial" charset="0"/>
                        </a:rPr>
                        <a:t> </a:t>
                      </a:r>
                    </a:p>
                  </a:txBody>
                  <a:tcPr anchor="b" horzOverflow="overflow">
                    <a:lnL>
                      <a:noFill/>
                    </a:lnL>
                    <a:lnR>
                      <a:noFill/>
                    </a:lnR>
                    <a:lnT>
                      <a:noFill/>
                    </a:lnT>
                    <a:lnB>
                      <a:noFill/>
                    </a:lnB>
                    <a:lnTlToBr>
                      <a:noFill/>
                    </a:lnTlToBr>
                    <a:lnBlToTr>
                      <a:noFill/>
                    </a:lnBlToTr>
                    <a:noFill/>
                  </a:tcPr>
                </a:tc>
                <a:tc>
                  <a:txBody>
                    <a:bodyPr/>
                    <a:lstStyle>
                      <a:lvl1pPr>
                        <a:spcBef>
                          <a:spcPct val="20000"/>
                        </a:spcBef>
                        <a:defRPr sz="2800">
                          <a:solidFill>
                            <a:schemeClr val="tx1"/>
                          </a:solidFill>
                          <a:latin typeface="Arial" charset="0"/>
                          <a:cs typeface="Arial" charset="0"/>
                        </a:defRPr>
                      </a:lvl1pPr>
                      <a:lvl2pPr>
                        <a:spcBef>
                          <a:spcPct val="20000"/>
                        </a:spcBef>
                        <a:defRPr sz="2400">
                          <a:solidFill>
                            <a:schemeClr val="tx1"/>
                          </a:solidFill>
                          <a:latin typeface="Arial" charset="0"/>
                          <a:cs typeface="Arial" charset="0"/>
                        </a:defRPr>
                      </a:lvl2pPr>
                      <a:lvl3pPr>
                        <a:spcBef>
                          <a:spcPct val="20000"/>
                        </a:spcBef>
                        <a:defRPr sz="2000">
                          <a:solidFill>
                            <a:schemeClr val="tx1"/>
                          </a:solidFill>
                          <a:latin typeface="Arial" charset="0"/>
                          <a:cs typeface="Arial" charset="0"/>
                        </a:defRPr>
                      </a:lvl3pPr>
                      <a:lvl4pPr>
                        <a:spcBef>
                          <a:spcPct val="20000"/>
                        </a:spcBef>
                        <a:defRPr>
                          <a:solidFill>
                            <a:schemeClr val="tx1"/>
                          </a:solidFill>
                          <a:latin typeface="Arial" charset="0"/>
                          <a:cs typeface="Arial" charset="0"/>
                        </a:defRPr>
                      </a:lvl4pPr>
                      <a:lvl5pPr>
                        <a:spcBef>
                          <a:spcPct val="20000"/>
                        </a:spcBef>
                        <a:defRPr>
                          <a:solidFill>
                            <a:schemeClr val="tx1"/>
                          </a:solidFill>
                          <a:latin typeface="Arial" charset="0"/>
                          <a:cs typeface="Arial" charset="0"/>
                        </a:defRPr>
                      </a:lvl5pPr>
                      <a:lvl6pPr fontAlgn="base">
                        <a:spcBef>
                          <a:spcPct val="20000"/>
                        </a:spcBef>
                        <a:spcAft>
                          <a:spcPct val="0"/>
                        </a:spcAft>
                        <a:defRPr>
                          <a:solidFill>
                            <a:schemeClr val="tx1"/>
                          </a:solidFill>
                          <a:latin typeface="Arial" charset="0"/>
                          <a:cs typeface="Arial" charset="0"/>
                        </a:defRPr>
                      </a:lvl6pPr>
                      <a:lvl7pPr fontAlgn="base">
                        <a:spcBef>
                          <a:spcPct val="20000"/>
                        </a:spcBef>
                        <a:spcAft>
                          <a:spcPct val="0"/>
                        </a:spcAft>
                        <a:defRPr>
                          <a:solidFill>
                            <a:schemeClr val="tx1"/>
                          </a:solidFill>
                          <a:latin typeface="Arial" charset="0"/>
                          <a:cs typeface="Arial" charset="0"/>
                        </a:defRPr>
                      </a:lvl7pPr>
                      <a:lvl8pPr fontAlgn="base">
                        <a:spcBef>
                          <a:spcPct val="20000"/>
                        </a:spcBef>
                        <a:spcAft>
                          <a:spcPct val="0"/>
                        </a:spcAft>
                        <a:defRPr>
                          <a:solidFill>
                            <a:schemeClr val="tx1"/>
                          </a:solidFill>
                          <a:latin typeface="Arial" charset="0"/>
                          <a:cs typeface="Arial" charset="0"/>
                        </a:defRPr>
                      </a:lvl8pPr>
                      <a:lvl9pPr fontAlgn="base">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1600" b="0" i="0" u="none" strike="noStrike" cap="none" normalizeH="0" baseline="0">
                          <a:ln>
                            <a:noFill/>
                          </a:ln>
                          <a:solidFill>
                            <a:schemeClr val="tx1"/>
                          </a:solidFill>
                          <a:effectLst/>
                          <a:latin typeface="Arial" charset="0"/>
                          <a:cs typeface="Arial" charset="0"/>
                        </a:rPr>
                        <a:t> </a:t>
                      </a:r>
                    </a:p>
                  </a:txBody>
                  <a:tcPr anchor="b" horzOverflow="overflow">
                    <a:lnL>
                      <a:noFill/>
                    </a:lnL>
                    <a:lnR>
                      <a:noFill/>
                    </a:lnR>
                    <a:lnT>
                      <a:noFill/>
                    </a:lnT>
                    <a:lnB>
                      <a:noFill/>
                    </a:lnB>
                    <a:lnTlToBr>
                      <a:noFill/>
                    </a:lnTlToBr>
                    <a:lnBlToTr>
                      <a:noFill/>
                    </a:lnBlToTr>
                    <a:noFill/>
                  </a:tcPr>
                </a:tc>
                <a:tc>
                  <a:txBody>
                    <a:bodyPr/>
                    <a:lstStyle>
                      <a:lvl1pPr>
                        <a:spcBef>
                          <a:spcPct val="20000"/>
                        </a:spcBef>
                        <a:defRPr sz="2800">
                          <a:solidFill>
                            <a:schemeClr val="tx1"/>
                          </a:solidFill>
                          <a:latin typeface="Arial" charset="0"/>
                          <a:cs typeface="Arial" charset="0"/>
                        </a:defRPr>
                      </a:lvl1pPr>
                      <a:lvl2pPr>
                        <a:spcBef>
                          <a:spcPct val="20000"/>
                        </a:spcBef>
                        <a:defRPr sz="2400">
                          <a:solidFill>
                            <a:schemeClr val="tx1"/>
                          </a:solidFill>
                          <a:latin typeface="Arial" charset="0"/>
                          <a:cs typeface="Arial" charset="0"/>
                        </a:defRPr>
                      </a:lvl2pPr>
                      <a:lvl3pPr>
                        <a:spcBef>
                          <a:spcPct val="20000"/>
                        </a:spcBef>
                        <a:defRPr sz="2000">
                          <a:solidFill>
                            <a:schemeClr val="tx1"/>
                          </a:solidFill>
                          <a:latin typeface="Arial" charset="0"/>
                          <a:cs typeface="Arial" charset="0"/>
                        </a:defRPr>
                      </a:lvl3pPr>
                      <a:lvl4pPr>
                        <a:spcBef>
                          <a:spcPct val="20000"/>
                        </a:spcBef>
                        <a:defRPr>
                          <a:solidFill>
                            <a:schemeClr val="tx1"/>
                          </a:solidFill>
                          <a:latin typeface="Arial" charset="0"/>
                          <a:cs typeface="Arial" charset="0"/>
                        </a:defRPr>
                      </a:lvl4pPr>
                      <a:lvl5pPr>
                        <a:spcBef>
                          <a:spcPct val="20000"/>
                        </a:spcBef>
                        <a:defRPr>
                          <a:solidFill>
                            <a:schemeClr val="tx1"/>
                          </a:solidFill>
                          <a:latin typeface="Arial" charset="0"/>
                          <a:cs typeface="Arial" charset="0"/>
                        </a:defRPr>
                      </a:lvl5pPr>
                      <a:lvl6pPr fontAlgn="base">
                        <a:spcBef>
                          <a:spcPct val="20000"/>
                        </a:spcBef>
                        <a:spcAft>
                          <a:spcPct val="0"/>
                        </a:spcAft>
                        <a:defRPr>
                          <a:solidFill>
                            <a:schemeClr val="tx1"/>
                          </a:solidFill>
                          <a:latin typeface="Arial" charset="0"/>
                          <a:cs typeface="Arial" charset="0"/>
                        </a:defRPr>
                      </a:lvl6pPr>
                      <a:lvl7pPr fontAlgn="base">
                        <a:spcBef>
                          <a:spcPct val="20000"/>
                        </a:spcBef>
                        <a:spcAft>
                          <a:spcPct val="0"/>
                        </a:spcAft>
                        <a:defRPr>
                          <a:solidFill>
                            <a:schemeClr val="tx1"/>
                          </a:solidFill>
                          <a:latin typeface="Arial" charset="0"/>
                          <a:cs typeface="Arial" charset="0"/>
                        </a:defRPr>
                      </a:lvl7pPr>
                      <a:lvl8pPr fontAlgn="base">
                        <a:spcBef>
                          <a:spcPct val="20000"/>
                        </a:spcBef>
                        <a:spcAft>
                          <a:spcPct val="0"/>
                        </a:spcAft>
                        <a:defRPr>
                          <a:solidFill>
                            <a:schemeClr val="tx1"/>
                          </a:solidFill>
                          <a:latin typeface="Arial" charset="0"/>
                          <a:cs typeface="Arial" charset="0"/>
                        </a:defRPr>
                      </a:lvl8pPr>
                      <a:lvl9pPr fontAlgn="base">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1600" b="0" i="0" u="none" strike="noStrike" cap="none" normalizeH="0" baseline="0">
                          <a:ln>
                            <a:noFill/>
                          </a:ln>
                          <a:solidFill>
                            <a:schemeClr val="tx1"/>
                          </a:solidFill>
                          <a:effectLst/>
                          <a:latin typeface="Arial" charset="0"/>
                          <a:cs typeface="Arial" charset="0"/>
                        </a:rPr>
                        <a:t> </a:t>
                      </a:r>
                    </a:p>
                  </a:txBody>
                  <a:tcPr anchor="ctr" horzOverflow="overflow">
                    <a:lnL>
                      <a:noFill/>
                    </a:lnL>
                    <a:lnR cap="flat">
                      <a:noFill/>
                    </a:lnR>
                    <a:lnT>
                      <a:noFill/>
                    </a:lnT>
                    <a:lnB>
                      <a:noFill/>
                    </a:lnB>
                    <a:lnTlToBr>
                      <a:noFill/>
                    </a:lnTlToBr>
                    <a:lnBlToTr>
                      <a:noFill/>
                    </a:lnBlToTr>
                    <a:noFill/>
                  </a:tcPr>
                </a:tc>
                <a:extLst>
                  <a:ext uri="{0D108BD9-81ED-4DB2-BD59-A6C34878D82A}">
                    <a16:rowId xmlns:a16="http://schemas.microsoft.com/office/drawing/2014/main" val="10011"/>
                  </a:ext>
                </a:extLst>
              </a:tr>
              <a:tr h="341313">
                <a:tc>
                  <a:txBody>
                    <a:bodyPr/>
                    <a:lstStyle>
                      <a:lvl1pPr>
                        <a:spcBef>
                          <a:spcPct val="20000"/>
                        </a:spcBef>
                        <a:defRPr sz="2800">
                          <a:solidFill>
                            <a:schemeClr val="tx1"/>
                          </a:solidFill>
                          <a:latin typeface="Arial" charset="0"/>
                          <a:cs typeface="Arial" charset="0"/>
                        </a:defRPr>
                      </a:lvl1pPr>
                      <a:lvl2pPr>
                        <a:spcBef>
                          <a:spcPct val="20000"/>
                        </a:spcBef>
                        <a:defRPr sz="2400">
                          <a:solidFill>
                            <a:schemeClr val="tx1"/>
                          </a:solidFill>
                          <a:latin typeface="Arial" charset="0"/>
                          <a:cs typeface="Arial" charset="0"/>
                        </a:defRPr>
                      </a:lvl2pPr>
                      <a:lvl3pPr>
                        <a:spcBef>
                          <a:spcPct val="20000"/>
                        </a:spcBef>
                        <a:defRPr sz="2000">
                          <a:solidFill>
                            <a:schemeClr val="tx1"/>
                          </a:solidFill>
                          <a:latin typeface="Arial" charset="0"/>
                          <a:cs typeface="Arial" charset="0"/>
                        </a:defRPr>
                      </a:lvl3pPr>
                      <a:lvl4pPr>
                        <a:spcBef>
                          <a:spcPct val="20000"/>
                        </a:spcBef>
                        <a:defRPr>
                          <a:solidFill>
                            <a:schemeClr val="tx1"/>
                          </a:solidFill>
                          <a:latin typeface="Arial" charset="0"/>
                          <a:cs typeface="Arial" charset="0"/>
                        </a:defRPr>
                      </a:lvl4pPr>
                      <a:lvl5pPr>
                        <a:spcBef>
                          <a:spcPct val="20000"/>
                        </a:spcBef>
                        <a:defRPr>
                          <a:solidFill>
                            <a:schemeClr val="tx1"/>
                          </a:solidFill>
                          <a:latin typeface="Arial" charset="0"/>
                          <a:cs typeface="Arial" charset="0"/>
                        </a:defRPr>
                      </a:lvl5pPr>
                      <a:lvl6pPr fontAlgn="base">
                        <a:spcBef>
                          <a:spcPct val="20000"/>
                        </a:spcBef>
                        <a:spcAft>
                          <a:spcPct val="0"/>
                        </a:spcAft>
                        <a:defRPr>
                          <a:solidFill>
                            <a:schemeClr val="tx1"/>
                          </a:solidFill>
                          <a:latin typeface="Arial" charset="0"/>
                          <a:cs typeface="Arial" charset="0"/>
                        </a:defRPr>
                      </a:lvl6pPr>
                      <a:lvl7pPr fontAlgn="base">
                        <a:spcBef>
                          <a:spcPct val="20000"/>
                        </a:spcBef>
                        <a:spcAft>
                          <a:spcPct val="0"/>
                        </a:spcAft>
                        <a:defRPr>
                          <a:solidFill>
                            <a:schemeClr val="tx1"/>
                          </a:solidFill>
                          <a:latin typeface="Arial" charset="0"/>
                          <a:cs typeface="Arial" charset="0"/>
                        </a:defRPr>
                      </a:lvl7pPr>
                      <a:lvl8pPr fontAlgn="base">
                        <a:spcBef>
                          <a:spcPct val="20000"/>
                        </a:spcBef>
                        <a:spcAft>
                          <a:spcPct val="0"/>
                        </a:spcAft>
                        <a:defRPr>
                          <a:solidFill>
                            <a:schemeClr val="tx1"/>
                          </a:solidFill>
                          <a:latin typeface="Arial" charset="0"/>
                          <a:cs typeface="Arial" charset="0"/>
                        </a:defRPr>
                      </a:lvl8pPr>
                      <a:lvl9pPr fontAlgn="base">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1600" b="0" i="0" u="none" strike="noStrike" cap="none" normalizeH="0" baseline="0">
                          <a:ln>
                            <a:noFill/>
                          </a:ln>
                          <a:solidFill>
                            <a:schemeClr val="tx1"/>
                          </a:solidFill>
                          <a:effectLst/>
                          <a:latin typeface="Arial" charset="0"/>
                          <a:cs typeface="Arial" charset="0"/>
                        </a:rPr>
                        <a:t>2</a:t>
                      </a:r>
                    </a:p>
                  </a:txBody>
                  <a:tcPr anchor="b" horzOverflow="overflow">
                    <a:lnL cap="flat">
                      <a:noFill/>
                    </a:lnL>
                    <a:lnR>
                      <a:noFill/>
                    </a:lnR>
                    <a:lnT>
                      <a:noFill/>
                    </a:lnT>
                    <a:lnB>
                      <a:noFill/>
                    </a:lnB>
                    <a:lnTlToBr>
                      <a:noFill/>
                    </a:lnTlToBr>
                    <a:lnBlToTr>
                      <a:noFill/>
                    </a:lnBlToTr>
                    <a:noFill/>
                  </a:tcPr>
                </a:tc>
                <a:tc>
                  <a:txBody>
                    <a:bodyPr/>
                    <a:lstStyle>
                      <a:lvl1pPr>
                        <a:spcBef>
                          <a:spcPct val="20000"/>
                        </a:spcBef>
                        <a:defRPr sz="2800">
                          <a:solidFill>
                            <a:schemeClr val="tx1"/>
                          </a:solidFill>
                          <a:latin typeface="Arial" charset="0"/>
                          <a:cs typeface="Arial" charset="0"/>
                        </a:defRPr>
                      </a:lvl1pPr>
                      <a:lvl2pPr>
                        <a:spcBef>
                          <a:spcPct val="20000"/>
                        </a:spcBef>
                        <a:defRPr sz="2400">
                          <a:solidFill>
                            <a:schemeClr val="tx1"/>
                          </a:solidFill>
                          <a:latin typeface="Arial" charset="0"/>
                          <a:cs typeface="Arial" charset="0"/>
                        </a:defRPr>
                      </a:lvl2pPr>
                      <a:lvl3pPr>
                        <a:spcBef>
                          <a:spcPct val="20000"/>
                        </a:spcBef>
                        <a:defRPr sz="2000">
                          <a:solidFill>
                            <a:schemeClr val="tx1"/>
                          </a:solidFill>
                          <a:latin typeface="Arial" charset="0"/>
                          <a:cs typeface="Arial" charset="0"/>
                        </a:defRPr>
                      </a:lvl3pPr>
                      <a:lvl4pPr>
                        <a:spcBef>
                          <a:spcPct val="20000"/>
                        </a:spcBef>
                        <a:defRPr>
                          <a:solidFill>
                            <a:schemeClr val="tx1"/>
                          </a:solidFill>
                          <a:latin typeface="Arial" charset="0"/>
                          <a:cs typeface="Arial" charset="0"/>
                        </a:defRPr>
                      </a:lvl4pPr>
                      <a:lvl5pPr>
                        <a:spcBef>
                          <a:spcPct val="20000"/>
                        </a:spcBef>
                        <a:defRPr>
                          <a:solidFill>
                            <a:schemeClr val="tx1"/>
                          </a:solidFill>
                          <a:latin typeface="Arial" charset="0"/>
                          <a:cs typeface="Arial" charset="0"/>
                        </a:defRPr>
                      </a:lvl5pPr>
                      <a:lvl6pPr fontAlgn="base">
                        <a:spcBef>
                          <a:spcPct val="20000"/>
                        </a:spcBef>
                        <a:spcAft>
                          <a:spcPct val="0"/>
                        </a:spcAft>
                        <a:defRPr>
                          <a:solidFill>
                            <a:schemeClr val="tx1"/>
                          </a:solidFill>
                          <a:latin typeface="Arial" charset="0"/>
                          <a:cs typeface="Arial" charset="0"/>
                        </a:defRPr>
                      </a:lvl6pPr>
                      <a:lvl7pPr fontAlgn="base">
                        <a:spcBef>
                          <a:spcPct val="20000"/>
                        </a:spcBef>
                        <a:spcAft>
                          <a:spcPct val="0"/>
                        </a:spcAft>
                        <a:defRPr>
                          <a:solidFill>
                            <a:schemeClr val="tx1"/>
                          </a:solidFill>
                          <a:latin typeface="Arial" charset="0"/>
                          <a:cs typeface="Arial" charset="0"/>
                        </a:defRPr>
                      </a:lvl7pPr>
                      <a:lvl8pPr fontAlgn="base">
                        <a:spcBef>
                          <a:spcPct val="20000"/>
                        </a:spcBef>
                        <a:spcAft>
                          <a:spcPct val="0"/>
                        </a:spcAft>
                        <a:defRPr>
                          <a:solidFill>
                            <a:schemeClr val="tx1"/>
                          </a:solidFill>
                          <a:latin typeface="Arial" charset="0"/>
                          <a:cs typeface="Arial" charset="0"/>
                        </a:defRPr>
                      </a:lvl8pPr>
                      <a:lvl9pPr fontAlgn="base">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1600" b="0" i="0" u="none" strike="noStrike" cap="none" normalizeH="0" baseline="0">
                          <a:ln>
                            <a:noFill/>
                          </a:ln>
                          <a:solidFill>
                            <a:schemeClr val="tx1"/>
                          </a:solidFill>
                          <a:effectLst/>
                          <a:latin typeface="Arial" charset="0"/>
                          <a:cs typeface="Arial" charset="0"/>
                        </a:rPr>
                        <a:t>Beaufort St.</a:t>
                      </a:r>
                    </a:p>
                  </a:txBody>
                  <a:tcPr anchor="b" horzOverflow="overflow">
                    <a:lnL>
                      <a:noFill/>
                    </a:lnL>
                    <a:lnR>
                      <a:noFill/>
                    </a:lnR>
                    <a:lnT>
                      <a:noFill/>
                    </a:lnT>
                    <a:lnB>
                      <a:noFill/>
                    </a:lnB>
                    <a:lnTlToBr>
                      <a:noFill/>
                    </a:lnTlToBr>
                    <a:lnBlToTr>
                      <a:noFill/>
                    </a:lnBlToTr>
                    <a:noFill/>
                  </a:tcPr>
                </a:tc>
                <a:tc>
                  <a:txBody>
                    <a:bodyPr/>
                    <a:lstStyle>
                      <a:lvl1pPr>
                        <a:spcBef>
                          <a:spcPct val="20000"/>
                        </a:spcBef>
                        <a:defRPr sz="2800">
                          <a:solidFill>
                            <a:schemeClr val="tx1"/>
                          </a:solidFill>
                          <a:latin typeface="Arial" charset="0"/>
                          <a:cs typeface="Arial" charset="0"/>
                        </a:defRPr>
                      </a:lvl1pPr>
                      <a:lvl2pPr>
                        <a:spcBef>
                          <a:spcPct val="20000"/>
                        </a:spcBef>
                        <a:defRPr sz="2400">
                          <a:solidFill>
                            <a:schemeClr val="tx1"/>
                          </a:solidFill>
                          <a:latin typeface="Arial" charset="0"/>
                          <a:cs typeface="Arial" charset="0"/>
                        </a:defRPr>
                      </a:lvl2pPr>
                      <a:lvl3pPr>
                        <a:spcBef>
                          <a:spcPct val="20000"/>
                        </a:spcBef>
                        <a:defRPr sz="2000">
                          <a:solidFill>
                            <a:schemeClr val="tx1"/>
                          </a:solidFill>
                          <a:latin typeface="Arial" charset="0"/>
                          <a:cs typeface="Arial" charset="0"/>
                        </a:defRPr>
                      </a:lvl3pPr>
                      <a:lvl4pPr>
                        <a:spcBef>
                          <a:spcPct val="20000"/>
                        </a:spcBef>
                        <a:defRPr>
                          <a:solidFill>
                            <a:schemeClr val="tx1"/>
                          </a:solidFill>
                          <a:latin typeface="Arial" charset="0"/>
                          <a:cs typeface="Arial" charset="0"/>
                        </a:defRPr>
                      </a:lvl4pPr>
                      <a:lvl5pPr>
                        <a:spcBef>
                          <a:spcPct val="20000"/>
                        </a:spcBef>
                        <a:defRPr>
                          <a:solidFill>
                            <a:schemeClr val="tx1"/>
                          </a:solidFill>
                          <a:latin typeface="Arial" charset="0"/>
                          <a:cs typeface="Arial" charset="0"/>
                        </a:defRPr>
                      </a:lvl5pPr>
                      <a:lvl6pPr fontAlgn="base">
                        <a:spcBef>
                          <a:spcPct val="20000"/>
                        </a:spcBef>
                        <a:spcAft>
                          <a:spcPct val="0"/>
                        </a:spcAft>
                        <a:defRPr>
                          <a:solidFill>
                            <a:schemeClr val="tx1"/>
                          </a:solidFill>
                          <a:latin typeface="Arial" charset="0"/>
                          <a:cs typeface="Arial" charset="0"/>
                        </a:defRPr>
                      </a:lvl6pPr>
                      <a:lvl7pPr fontAlgn="base">
                        <a:spcBef>
                          <a:spcPct val="20000"/>
                        </a:spcBef>
                        <a:spcAft>
                          <a:spcPct val="0"/>
                        </a:spcAft>
                        <a:defRPr>
                          <a:solidFill>
                            <a:schemeClr val="tx1"/>
                          </a:solidFill>
                          <a:latin typeface="Arial" charset="0"/>
                          <a:cs typeface="Arial" charset="0"/>
                        </a:defRPr>
                      </a:lvl7pPr>
                      <a:lvl8pPr fontAlgn="base">
                        <a:spcBef>
                          <a:spcPct val="20000"/>
                        </a:spcBef>
                        <a:spcAft>
                          <a:spcPct val="0"/>
                        </a:spcAft>
                        <a:defRPr>
                          <a:solidFill>
                            <a:schemeClr val="tx1"/>
                          </a:solidFill>
                          <a:latin typeface="Arial" charset="0"/>
                          <a:cs typeface="Arial" charset="0"/>
                        </a:defRPr>
                      </a:lvl8pPr>
                      <a:lvl9pPr fontAlgn="base">
                        <a:spcBef>
                          <a:spcPct val="20000"/>
                        </a:spcBef>
                        <a:spcAft>
                          <a:spcPct val="0"/>
                        </a:spcAft>
                        <a:defRPr>
                          <a:solidFill>
                            <a:schemeClr val="tx1"/>
                          </a:solidFill>
                          <a:latin typeface="Arial" charset="0"/>
                          <a:cs typeface="Arial" charset="0"/>
                        </a:defRPr>
                      </a:lvl9pPr>
                    </a:lstStyle>
                    <a:p>
                      <a:pPr marL="0" marR="0" lvl="0" indent="0" algn="r" defTabSz="914400" rtl="0" eaLnBrk="1" fontAlgn="base" latinLnBrk="0" hangingPunct="1">
                        <a:lnSpc>
                          <a:spcPct val="100000"/>
                        </a:lnSpc>
                        <a:spcBef>
                          <a:spcPct val="0"/>
                        </a:spcBef>
                        <a:spcAft>
                          <a:spcPct val="0"/>
                        </a:spcAft>
                        <a:buClrTx/>
                        <a:buSzTx/>
                        <a:buFontTx/>
                        <a:buNone/>
                        <a:tabLst/>
                      </a:pPr>
                      <a:r>
                        <a:rPr kumimoji="0" lang="en-GB" altLang="en-US" sz="1600" b="0" i="0" u="none" strike="noStrike" cap="none" normalizeH="0" baseline="0">
                          <a:ln>
                            <a:noFill/>
                          </a:ln>
                          <a:solidFill>
                            <a:schemeClr val="tx1"/>
                          </a:solidFill>
                          <a:effectLst/>
                          <a:latin typeface="Arial" charset="0"/>
                          <a:cs typeface="Arial" charset="0"/>
                        </a:rPr>
                        <a:t>William Price</a:t>
                      </a:r>
                    </a:p>
                  </a:txBody>
                  <a:tcPr anchor="b" horzOverflow="overflow">
                    <a:lnL>
                      <a:noFill/>
                    </a:lnL>
                    <a:lnR>
                      <a:noFill/>
                    </a:lnR>
                    <a:lnT>
                      <a:noFill/>
                    </a:lnT>
                    <a:lnB>
                      <a:noFill/>
                    </a:lnB>
                    <a:lnTlToBr>
                      <a:noFill/>
                    </a:lnTlToBr>
                    <a:lnBlToTr>
                      <a:noFill/>
                    </a:lnBlToTr>
                    <a:noFill/>
                  </a:tcPr>
                </a:tc>
                <a:tc>
                  <a:txBody>
                    <a:bodyPr/>
                    <a:lstStyle>
                      <a:lvl1pPr>
                        <a:spcBef>
                          <a:spcPct val="20000"/>
                        </a:spcBef>
                        <a:defRPr sz="2800">
                          <a:solidFill>
                            <a:schemeClr val="tx1"/>
                          </a:solidFill>
                          <a:latin typeface="Arial" charset="0"/>
                          <a:cs typeface="Arial" charset="0"/>
                        </a:defRPr>
                      </a:lvl1pPr>
                      <a:lvl2pPr>
                        <a:spcBef>
                          <a:spcPct val="20000"/>
                        </a:spcBef>
                        <a:defRPr sz="2400">
                          <a:solidFill>
                            <a:schemeClr val="tx1"/>
                          </a:solidFill>
                          <a:latin typeface="Arial" charset="0"/>
                          <a:cs typeface="Arial" charset="0"/>
                        </a:defRPr>
                      </a:lvl2pPr>
                      <a:lvl3pPr>
                        <a:spcBef>
                          <a:spcPct val="20000"/>
                        </a:spcBef>
                        <a:defRPr sz="2000">
                          <a:solidFill>
                            <a:schemeClr val="tx1"/>
                          </a:solidFill>
                          <a:latin typeface="Arial" charset="0"/>
                          <a:cs typeface="Arial" charset="0"/>
                        </a:defRPr>
                      </a:lvl3pPr>
                      <a:lvl4pPr>
                        <a:spcBef>
                          <a:spcPct val="20000"/>
                        </a:spcBef>
                        <a:defRPr>
                          <a:solidFill>
                            <a:schemeClr val="tx1"/>
                          </a:solidFill>
                          <a:latin typeface="Arial" charset="0"/>
                          <a:cs typeface="Arial" charset="0"/>
                        </a:defRPr>
                      </a:lvl4pPr>
                      <a:lvl5pPr>
                        <a:spcBef>
                          <a:spcPct val="20000"/>
                        </a:spcBef>
                        <a:defRPr>
                          <a:solidFill>
                            <a:schemeClr val="tx1"/>
                          </a:solidFill>
                          <a:latin typeface="Arial" charset="0"/>
                          <a:cs typeface="Arial" charset="0"/>
                        </a:defRPr>
                      </a:lvl5pPr>
                      <a:lvl6pPr fontAlgn="base">
                        <a:spcBef>
                          <a:spcPct val="20000"/>
                        </a:spcBef>
                        <a:spcAft>
                          <a:spcPct val="0"/>
                        </a:spcAft>
                        <a:defRPr>
                          <a:solidFill>
                            <a:schemeClr val="tx1"/>
                          </a:solidFill>
                          <a:latin typeface="Arial" charset="0"/>
                          <a:cs typeface="Arial" charset="0"/>
                        </a:defRPr>
                      </a:lvl6pPr>
                      <a:lvl7pPr fontAlgn="base">
                        <a:spcBef>
                          <a:spcPct val="20000"/>
                        </a:spcBef>
                        <a:spcAft>
                          <a:spcPct val="0"/>
                        </a:spcAft>
                        <a:defRPr>
                          <a:solidFill>
                            <a:schemeClr val="tx1"/>
                          </a:solidFill>
                          <a:latin typeface="Arial" charset="0"/>
                          <a:cs typeface="Arial" charset="0"/>
                        </a:defRPr>
                      </a:lvl7pPr>
                      <a:lvl8pPr fontAlgn="base">
                        <a:spcBef>
                          <a:spcPct val="20000"/>
                        </a:spcBef>
                        <a:spcAft>
                          <a:spcPct val="0"/>
                        </a:spcAft>
                        <a:defRPr>
                          <a:solidFill>
                            <a:schemeClr val="tx1"/>
                          </a:solidFill>
                          <a:latin typeface="Arial" charset="0"/>
                          <a:cs typeface="Arial" charset="0"/>
                        </a:defRPr>
                      </a:lvl8pPr>
                      <a:lvl9pPr fontAlgn="base">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1600" b="0" i="0" u="none" strike="noStrike" cap="none" normalizeH="0" baseline="0">
                          <a:ln>
                            <a:noFill/>
                          </a:ln>
                          <a:solidFill>
                            <a:schemeClr val="tx1"/>
                          </a:solidFill>
                          <a:effectLst/>
                          <a:latin typeface="Arial" charset="0"/>
                          <a:cs typeface="Arial" charset="0"/>
                        </a:rPr>
                        <a:t>35</a:t>
                      </a:r>
                    </a:p>
                  </a:txBody>
                  <a:tcPr anchor="b" horzOverflow="overflow">
                    <a:lnL>
                      <a:noFill/>
                    </a:lnL>
                    <a:lnR>
                      <a:noFill/>
                    </a:lnR>
                    <a:lnT>
                      <a:noFill/>
                    </a:lnT>
                    <a:lnB>
                      <a:noFill/>
                    </a:lnB>
                    <a:lnTlToBr>
                      <a:noFill/>
                    </a:lnTlToBr>
                    <a:lnBlToTr>
                      <a:noFill/>
                    </a:lnBlToTr>
                    <a:noFill/>
                  </a:tcPr>
                </a:tc>
                <a:tc>
                  <a:txBody>
                    <a:bodyPr/>
                    <a:lstStyle>
                      <a:lvl1pPr>
                        <a:spcBef>
                          <a:spcPct val="20000"/>
                        </a:spcBef>
                        <a:defRPr sz="2800">
                          <a:solidFill>
                            <a:schemeClr val="tx1"/>
                          </a:solidFill>
                          <a:latin typeface="Arial" charset="0"/>
                          <a:cs typeface="Arial" charset="0"/>
                        </a:defRPr>
                      </a:lvl1pPr>
                      <a:lvl2pPr>
                        <a:spcBef>
                          <a:spcPct val="20000"/>
                        </a:spcBef>
                        <a:defRPr sz="2400">
                          <a:solidFill>
                            <a:schemeClr val="tx1"/>
                          </a:solidFill>
                          <a:latin typeface="Arial" charset="0"/>
                          <a:cs typeface="Arial" charset="0"/>
                        </a:defRPr>
                      </a:lvl2pPr>
                      <a:lvl3pPr>
                        <a:spcBef>
                          <a:spcPct val="20000"/>
                        </a:spcBef>
                        <a:defRPr sz="2000">
                          <a:solidFill>
                            <a:schemeClr val="tx1"/>
                          </a:solidFill>
                          <a:latin typeface="Arial" charset="0"/>
                          <a:cs typeface="Arial" charset="0"/>
                        </a:defRPr>
                      </a:lvl3pPr>
                      <a:lvl4pPr>
                        <a:spcBef>
                          <a:spcPct val="20000"/>
                        </a:spcBef>
                        <a:defRPr>
                          <a:solidFill>
                            <a:schemeClr val="tx1"/>
                          </a:solidFill>
                          <a:latin typeface="Arial" charset="0"/>
                          <a:cs typeface="Arial" charset="0"/>
                        </a:defRPr>
                      </a:lvl4pPr>
                      <a:lvl5pPr>
                        <a:spcBef>
                          <a:spcPct val="20000"/>
                        </a:spcBef>
                        <a:defRPr>
                          <a:solidFill>
                            <a:schemeClr val="tx1"/>
                          </a:solidFill>
                          <a:latin typeface="Arial" charset="0"/>
                          <a:cs typeface="Arial" charset="0"/>
                        </a:defRPr>
                      </a:lvl5pPr>
                      <a:lvl6pPr fontAlgn="base">
                        <a:spcBef>
                          <a:spcPct val="20000"/>
                        </a:spcBef>
                        <a:spcAft>
                          <a:spcPct val="0"/>
                        </a:spcAft>
                        <a:defRPr>
                          <a:solidFill>
                            <a:schemeClr val="tx1"/>
                          </a:solidFill>
                          <a:latin typeface="Arial" charset="0"/>
                          <a:cs typeface="Arial" charset="0"/>
                        </a:defRPr>
                      </a:lvl6pPr>
                      <a:lvl7pPr fontAlgn="base">
                        <a:spcBef>
                          <a:spcPct val="20000"/>
                        </a:spcBef>
                        <a:spcAft>
                          <a:spcPct val="0"/>
                        </a:spcAft>
                        <a:defRPr>
                          <a:solidFill>
                            <a:schemeClr val="tx1"/>
                          </a:solidFill>
                          <a:latin typeface="Arial" charset="0"/>
                          <a:cs typeface="Arial" charset="0"/>
                        </a:defRPr>
                      </a:lvl7pPr>
                      <a:lvl8pPr fontAlgn="base">
                        <a:spcBef>
                          <a:spcPct val="20000"/>
                        </a:spcBef>
                        <a:spcAft>
                          <a:spcPct val="0"/>
                        </a:spcAft>
                        <a:defRPr>
                          <a:solidFill>
                            <a:schemeClr val="tx1"/>
                          </a:solidFill>
                          <a:latin typeface="Arial" charset="0"/>
                          <a:cs typeface="Arial" charset="0"/>
                        </a:defRPr>
                      </a:lvl8pPr>
                      <a:lvl9pPr fontAlgn="base">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1600" b="0" i="0" u="none" strike="noStrike" cap="none" normalizeH="0" baseline="0">
                          <a:ln>
                            <a:noFill/>
                          </a:ln>
                          <a:solidFill>
                            <a:schemeClr val="tx1"/>
                          </a:solidFill>
                          <a:effectLst/>
                          <a:latin typeface="Arial" charset="0"/>
                          <a:cs typeface="Arial" charset="0"/>
                        </a:rPr>
                        <a:t> </a:t>
                      </a:r>
                    </a:p>
                  </a:txBody>
                  <a:tcPr anchor="b" horzOverflow="overflow">
                    <a:lnL>
                      <a:noFill/>
                    </a:lnL>
                    <a:lnR>
                      <a:noFill/>
                    </a:lnR>
                    <a:lnT>
                      <a:noFill/>
                    </a:lnT>
                    <a:lnB>
                      <a:noFill/>
                    </a:lnB>
                    <a:lnTlToBr>
                      <a:noFill/>
                    </a:lnTlToBr>
                    <a:lnBlToTr>
                      <a:noFill/>
                    </a:lnBlToTr>
                    <a:noFill/>
                  </a:tcPr>
                </a:tc>
                <a:tc>
                  <a:txBody>
                    <a:bodyPr/>
                    <a:lstStyle>
                      <a:lvl1pPr>
                        <a:spcBef>
                          <a:spcPct val="20000"/>
                        </a:spcBef>
                        <a:defRPr sz="2800">
                          <a:solidFill>
                            <a:schemeClr val="tx1"/>
                          </a:solidFill>
                          <a:latin typeface="Arial" charset="0"/>
                          <a:cs typeface="Arial" charset="0"/>
                        </a:defRPr>
                      </a:lvl1pPr>
                      <a:lvl2pPr>
                        <a:spcBef>
                          <a:spcPct val="20000"/>
                        </a:spcBef>
                        <a:defRPr sz="2400">
                          <a:solidFill>
                            <a:schemeClr val="tx1"/>
                          </a:solidFill>
                          <a:latin typeface="Arial" charset="0"/>
                          <a:cs typeface="Arial" charset="0"/>
                        </a:defRPr>
                      </a:lvl2pPr>
                      <a:lvl3pPr>
                        <a:spcBef>
                          <a:spcPct val="20000"/>
                        </a:spcBef>
                        <a:defRPr sz="2000">
                          <a:solidFill>
                            <a:schemeClr val="tx1"/>
                          </a:solidFill>
                          <a:latin typeface="Arial" charset="0"/>
                          <a:cs typeface="Arial" charset="0"/>
                        </a:defRPr>
                      </a:lvl3pPr>
                      <a:lvl4pPr>
                        <a:spcBef>
                          <a:spcPct val="20000"/>
                        </a:spcBef>
                        <a:defRPr>
                          <a:solidFill>
                            <a:schemeClr val="tx1"/>
                          </a:solidFill>
                          <a:latin typeface="Arial" charset="0"/>
                          <a:cs typeface="Arial" charset="0"/>
                        </a:defRPr>
                      </a:lvl4pPr>
                      <a:lvl5pPr>
                        <a:spcBef>
                          <a:spcPct val="20000"/>
                        </a:spcBef>
                        <a:defRPr>
                          <a:solidFill>
                            <a:schemeClr val="tx1"/>
                          </a:solidFill>
                          <a:latin typeface="Arial" charset="0"/>
                          <a:cs typeface="Arial" charset="0"/>
                        </a:defRPr>
                      </a:lvl5pPr>
                      <a:lvl6pPr fontAlgn="base">
                        <a:spcBef>
                          <a:spcPct val="20000"/>
                        </a:spcBef>
                        <a:spcAft>
                          <a:spcPct val="0"/>
                        </a:spcAft>
                        <a:defRPr>
                          <a:solidFill>
                            <a:schemeClr val="tx1"/>
                          </a:solidFill>
                          <a:latin typeface="Arial" charset="0"/>
                          <a:cs typeface="Arial" charset="0"/>
                        </a:defRPr>
                      </a:lvl6pPr>
                      <a:lvl7pPr fontAlgn="base">
                        <a:spcBef>
                          <a:spcPct val="20000"/>
                        </a:spcBef>
                        <a:spcAft>
                          <a:spcPct val="0"/>
                        </a:spcAft>
                        <a:defRPr>
                          <a:solidFill>
                            <a:schemeClr val="tx1"/>
                          </a:solidFill>
                          <a:latin typeface="Arial" charset="0"/>
                          <a:cs typeface="Arial" charset="0"/>
                        </a:defRPr>
                      </a:lvl7pPr>
                      <a:lvl8pPr fontAlgn="base">
                        <a:spcBef>
                          <a:spcPct val="20000"/>
                        </a:spcBef>
                        <a:spcAft>
                          <a:spcPct val="0"/>
                        </a:spcAft>
                        <a:defRPr>
                          <a:solidFill>
                            <a:schemeClr val="tx1"/>
                          </a:solidFill>
                          <a:latin typeface="Arial" charset="0"/>
                          <a:cs typeface="Arial" charset="0"/>
                        </a:defRPr>
                      </a:lvl8pPr>
                      <a:lvl9pPr fontAlgn="base">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1600" b="0" i="0" u="none" strike="noStrike" cap="none" normalizeH="0" baseline="0">
                          <a:ln>
                            <a:noFill/>
                          </a:ln>
                          <a:solidFill>
                            <a:schemeClr val="tx1"/>
                          </a:solidFill>
                          <a:effectLst/>
                          <a:latin typeface="Arial" charset="0"/>
                          <a:cs typeface="Arial" charset="0"/>
                        </a:rPr>
                        <a:t>Miner</a:t>
                      </a:r>
                    </a:p>
                  </a:txBody>
                  <a:tcPr anchor="b" horzOverflow="overflow">
                    <a:lnL>
                      <a:noFill/>
                    </a:lnL>
                    <a:lnR>
                      <a:noFill/>
                    </a:lnR>
                    <a:lnT>
                      <a:noFill/>
                    </a:lnT>
                    <a:lnB>
                      <a:noFill/>
                    </a:lnB>
                    <a:lnTlToBr>
                      <a:noFill/>
                    </a:lnTlToBr>
                    <a:lnBlToTr>
                      <a:noFill/>
                    </a:lnBlToTr>
                    <a:noFill/>
                  </a:tcPr>
                </a:tc>
                <a:tc>
                  <a:txBody>
                    <a:bodyPr/>
                    <a:lstStyle>
                      <a:lvl1pPr>
                        <a:spcBef>
                          <a:spcPct val="20000"/>
                        </a:spcBef>
                        <a:defRPr sz="2800">
                          <a:solidFill>
                            <a:schemeClr val="tx1"/>
                          </a:solidFill>
                          <a:latin typeface="Arial" charset="0"/>
                          <a:cs typeface="Arial" charset="0"/>
                        </a:defRPr>
                      </a:lvl1pPr>
                      <a:lvl2pPr>
                        <a:spcBef>
                          <a:spcPct val="20000"/>
                        </a:spcBef>
                        <a:defRPr sz="2400">
                          <a:solidFill>
                            <a:schemeClr val="tx1"/>
                          </a:solidFill>
                          <a:latin typeface="Arial" charset="0"/>
                          <a:cs typeface="Arial" charset="0"/>
                        </a:defRPr>
                      </a:lvl2pPr>
                      <a:lvl3pPr>
                        <a:spcBef>
                          <a:spcPct val="20000"/>
                        </a:spcBef>
                        <a:defRPr sz="2000">
                          <a:solidFill>
                            <a:schemeClr val="tx1"/>
                          </a:solidFill>
                          <a:latin typeface="Arial" charset="0"/>
                          <a:cs typeface="Arial" charset="0"/>
                        </a:defRPr>
                      </a:lvl3pPr>
                      <a:lvl4pPr>
                        <a:spcBef>
                          <a:spcPct val="20000"/>
                        </a:spcBef>
                        <a:defRPr>
                          <a:solidFill>
                            <a:schemeClr val="tx1"/>
                          </a:solidFill>
                          <a:latin typeface="Arial" charset="0"/>
                          <a:cs typeface="Arial" charset="0"/>
                        </a:defRPr>
                      </a:lvl4pPr>
                      <a:lvl5pPr>
                        <a:spcBef>
                          <a:spcPct val="20000"/>
                        </a:spcBef>
                        <a:defRPr>
                          <a:solidFill>
                            <a:schemeClr val="tx1"/>
                          </a:solidFill>
                          <a:latin typeface="Arial" charset="0"/>
                          <a:cs typeface="Arial" charset="0"/>
                        </a:defRPr>
                      </a:lvl5pPr>
                      <a:lvl6pPr fontAlgn="base">
                        <a:spcBef>
                          <a:spcPct val="20000"/>
                        </a:spcBef>
                        <a:spcAft>
                          <a:spcPct val="0"/>
                        </a:spcAft>
                        <a:defRPr>
                          <a:solidFill>
                            <a:schemeClr val="tx1"/>
                          </a:solidFill>
                          <a:latin typeface="Arial" charset="0"/>
                          <a:cs typeface="Arial" charset="0"/>
                        </a:defRPr>
                      </a:lvl6pPr>
                      <a:lvl7pPr fontAlgn="base">
                        <a:spcBef>
                          <a:spcPct val="20000"/>
                        </a:spcBef>
                        <a:spcAft>
                          <a:spcPct val="0"/>
                        </a:spcAft>
                        <a:defRPr>
                          <a:solidFill>
                            <a:schemeClr val="tx1"/>
                          </a:solidFill>
                          <a:latin typeface="Arial" charset="0"/>
                          <a:cs typeface="Arial" charset="0"/>
                        </a:defRPr>
                      </a:lvl7pPr>
                      <a:lvl8pPr fontAlgn="base">
                        <a:spcBef>
                          <a:spcPct val="20000"/>
                        </a:spcBef>
                        <a:spcAft>
                          <a:spcPct val="0"/>
                        </a:spcAft>
                        <a:defRPr>
                          <a:solidFill>
                            <a:schemeClr val="tx1"/>
                          </a:solidFill>
                          <a:latin typeface="Arial" charset="0"/>
                          <a:cs typeface="Arial" charset="0"/>
                        </a:defRPr>
                      </a:lvl8pPr>
                      <a:lvl9pPr fontAlgn="base">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1600" b="0" i="0" u="none" strike="noStrike" cap="none" normalizeH="0" baseline="0">
                          <a:ln>
                            <a:noFill/>
                          </a:ln>
                          <a:solidFill>
                            <a:schemeClr val="tx1"/>
                          </a:solidFill>
                          <a:effectLst/>
                          <a:latin typeface="Arial" charset="0"/>
                          <a:cs typeface="Arial" charset="0"/>
                        </a:rPr>
                        <a:t>Yes</a:t>
                      </a:r>
                    </a:p>
                  </a:txBody>
                  <a:tcPr anchor="b" horzOverflow="overflow">
                    <a:lnL>
                      <a:noFill/>
                    </a:lnL>
                    <a:lnR>
                      <a:noFill/>
                    </a:lnR>
                    <a:lnT>
                      <a:noFill/>
                    </a:lnT>
                    <a:lnB>
                      <a:noFill/>
                    </a:lnB>
                    <a:lnTlToBr>
                      <a:noFill/>
                    </a:lnTlToBr>
                    <a:lnBlToTr>
                      <a:noFill/>
                    </a:lnBlToTr>
                    <a:noFill/>
                  </a:tcPr>
                </a:tc>
                <a:tc>
                  <a:txBody>
                    <a:bodyPr/>
                    <a:lstStyle>
                      <a:lvl1pPr>
                        <a:spcBef>
                          <a:spcPct val="20000"/>
                        </a:spcBef>
                        <a:defRPr sz="2800">
                          <a:solidFill>
                            <a:schemeClr val="tx1"/>
                          </a:solidFill>
                          <a:latin typeface="Arial" charset="0"/>
                          <a:cs typeface="Arial" charset="0"/>
                        </a:defRPr>
                      </a:lvl1pPr>
                      <a:lvl2pPr>
                        <a:spcBef>
                          <a:spcPct val="20000"/>
                        </a:spcBef>
                        <a:defRPr sz="2400">
                          <a:solidFill>
                            <a:schemeClr val="tx1"/>
                          </a:solidFill>
                          <a:latin typeface="Arial" charset="0"/>
                          <a:cs typeface="Arial" charset="0"/>
                        </a:defRPr>
                      </a:lvl2pPr>
                      <a:lvl3pPr>
                        <a:spcBef>
                          <a:spcPct val="20000"/>
                        </a:spcBef>
                        <a:defRPr sz="2000">
                          <a:solidFill>
                            <a:schemeClr val="tx1"/>
                          </a:solidFill>
                          <a:latin typeface="Arial" charset="0"/>
                          <a:cs typeface="Arial" charset="0"/>
                        </a:defRPr>
                      </a:lvl3pPr>
                      <a:lvl4pPr>
                        <a:spcBef>
                          <a:spcPct val="20000"/>
                        </a:spcBef>
                        <a:defRPr>
                          <a:solidFill>
                            <a:schemeClr val="tx1"/>
                          </a:solidFill>
                          <a:latin typeface="Arial" charset="0"/>
                          <a:cs typeface="Arial" charset="0"/>
                        </a:defRPr>
                      </a:lvl4pPr>
                      <a:lvl5pPr>
                        <a:spcBef>
                          <a:spcPct val="20000"/>
                        </a:spcBef>
                        <a:defRPr>
                          <a:solidFill>
                            <a:schemeClr val="tx1"/>
                          </a:solidFill>
                          <a:latin typeface="Arial" charset="0"/>
                          <a:cs typeface="Arial" charset="0"/>
                        </a:defRPr>
                      </a:lvl5pPr>
                      <a:lvl6pPr fontAlgn="base">
                        <a:spcBef>
                          <a:spcPct val="20000"/>
                        </a:spcBef>
                        <a:spcAft>
                          <a:spcPct val="0"/>
                        </a:spcAft>
                        <a:defRPr>
                          <a:solidFill>
                            <a:schemeClr val="tx1"/>
                          </a:solidFill>
                          <a:latin typeface="Arial" charset="0"/>
                          <a:cs typeface="Arial" charset="0"/>
                        </a:defRPr>
                      </a:lvl6pPr>
                      <a:lvl7pPr fontAlgn="base">
                        <a:spcBef>
                          <a:spcPct val="20000"/>
                        </a:spcBef>
                        <a:spcAft>
                          <a:spcPct val="0"/>
                        </a:spcAft>
                        <a:defRPr>
                          <a:solidFill>
                            <a:schemeClr val="tx1"/>
                          </a:solidFill>
                          <a:latin typeface="Arial" charset="0"/>
                          <a:cs typeface="Arial" charset="0"/>
                        </a:defRPr>
                      </a:lvl7pPr>
                      <a:lvl8pPr fontAlgn="base">
                        <a:spcBef>
                          <a:spcPct val="20000"/>
                        </a:spcBef>
                        <a:spcAft>
                          <a:spcPct val="0"/>
                        </a:spcAft>
                        <a:defRPr>
                          <a:solidFill>
                            <a:schemeClr val="tx1"/>
                          </a:solidFill>
                          <a:latin typeface="Arial" charset="0"/>
                          <a:cs typeface="Arial" charset="0"/>
                        </a:defRPr>
                      </a:lvl8pPr>
                      <a:lvl9pPr fontAlgn="base">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1600" b="0" i="0" u="none" strike="noStrike" cap="none" normalizeH="0" baseline="0">
                          <a:ln>
                            <a:noFill/>
                          </a:ln>
                          <a:solidFill>
                            <a:schemeClr val="tx1"/>
                          </a:solidFill>
                          <a:effectLst/>
                          <a:latin typeface="Arial" charset="0"/>
                          <a:cs typeface="Arial" charset="0"/>
                        </a:rPr>
                        <a:t> </a:t>
                      </a:r>
                    </a:p>
                  </a:txBody>
                  <a:tcPr anchor="ctr" horzOverflow="overflow">
                    <a:lnL>
                      <a:noFill/>
                    </a:lnL>
                    <a:lnR cap="flat">
                      <a:noFill/>
                    </a:lnR>
                    <a:lnT>
                      <a:noFill/>
                    </a:lnT>
                    <a:lnB>
                      <a:noFill/>
                    </a:lnB>
                    <a:lnTlToBr>
                      <a:noFill/>
                    </a:lnTlToBr>
                    <a:lnBlToTr>
                      <a:noFill/>
                    </a:lnBlToTr>
                    <a:noFill/>
                  </a:tcPr>
                </a:tc>
                <a:extLst>
                  <a:ext uri="{0D108BD9-81ED-4DB2-BD59-A6C34878D82A}">
                    <a16:rowId xmlns:a16="http://schemas.microsoft.com/office/drawing/2014/main" val="10012"/>
                  </a:ext>
                </a:extLst>
              </a:tr>
              <a:tr h="341313">
                <a:tc>
                  <a:txBody>
                    <a:bodyPr/>
                    <a:lstStyle>
                      <a:lvl1pPr>
                        <a:spcBef>
                          <a:spcPct val="20000"/>
                        </a:spcBef>
                        <a:defRPr sz="2800">
                          <a:solidFill>
                            <a:schemeClr val="tx1"/>
                          </a:solidFill>
                          <a:latin typeface="Arial" charset="0"/>
                          <a:cs typeface="Arial" charset="0"/>
                        </a:defRPr>
                      </a:lvl1pPr>
                      <a:lvl2pPr>
                        <a:spcBef>
                          <a:spcPct val="20000"/>
                        </a:spcBef>
                        <a:defRPr sz="2400">
                          <a:solidFill>
                            <a:schemeClr val="tx1"/>
                          </a:solidFill>
                          <a:latin typeface="Arial" charset="0"/>
                          <a:cs typeface="Arial" charset="0"/>
                        </a:defRPr>
                      </a:lvl2pPr>
                      <a:lvl3pPr>
                        <a:spcBef>
                          <a:spcPct val="20000"/>
                        </a:spcBef>
                        <a:defRPr sz="2000">
                          <a:solidFill>
                            <a:schemeClr val="tx1"/>
                          </a:solidFill>
                          <a:latin typeface="Arial" charset="0"/>
                          <a:cs typeface="Arial" charset="0"/>
                        </a:defRPr>
                      </a:lvl3pPr>
                      <a:lvl4pPr>
                        <a:spcBef>
                          <a:spcPct val="20000"/>
                        </a:spcBef>
                        <a:defRPr>
                          <a:solidFill>
                            <a:schemeClr val="tx1"/>
                          </a:solidFill>
                          <a:latin typeface="Arial" charset="0"/>
                          <a:cs typeface="Arial" charset="0"/>
                        </a:defRPr>
                      </a:lvl4pPr>
                      <a:lvl5pPr>
                        <a:spcBef>
                          <a:spcPct val="20000"/>
                        </a:spcBef>
                        <a:defRPr>
                          <a:solidFill>
                            <a:schemeClr val="tx1"/>
                          </a:solidFill>
                          <a:latin typeface="Arial" charset="0"/>
                          <a:cs typeface="Arial" charset="0"/>
                        </a:defRPr>
                      </a:lvl5pPr>
                      <a:lvl6pPr fontAlgn="base">
                        <a:spcBef>
                          <a:spcPct val="20000"/>
                        </a:spcBef>
                        <a:spcAft>
                          <a:spcPct val="0"/>
                        </a:spcAft>
                        <a:defRPr>
                          <a:solidFill>
                            <a:schemeClr val="tx1"/>
                          </a:solidFill>
                          <a:latin typeface="Arial" charset="0"/>
                          <a:cs typeface="Arial" charset="0"/>
                        </a:defRPr>
                      </a:lvl6pPr>
                      <a:lvl7pPr fontAlgn="base">
                        <a:spcBef>
                          <a:spcPct val="20000"/>
                        </a:spcBef>
                        <a:spcAft>
                          <a:spcPct val="0"/>
                        </a:spcAft>
                        <a:defRPr>
                          <a:solidFill>
                            <a:schemeClr val="tx1"/>
                          </a:solidFill>
                          <a:latin typeface="Arial" charset="0"/>
                          <a:cs typeface="Arial" charset="0"/>
                        </a:defRPr>
                      </a:lvl7pPr>
                      <a:lvl8pPr fontAlgn="base">
                        <a:spcBef>
                          <a:spcPct val="20000"/>
                        </a:spcBef>
                        <a:spcAft>
                          <a:spcPct val="0"/>
                        </a:spcAft>
                        <a:defRPr>
                          <a:solidFill>
                            <a:schemeClr val="tx1"/>
                          </a:solidFill>
                          <a:latin typeface="Arial" charset="0"/>
                          <a:cs typeface="Arial" charset="0"/>
                        </a:defRPr>
                      </a:lvl8pPr>
                      <a:lvl9pPr fontAlgn="base">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1600" b="0" i="0" u="none" strike="noStrike" cap="none" normalizeH="0" baseline="0">
                          <a:ln>
                            <a:noFill/>
                          </a:ln>
                          <a:solidFill>
                            <a:schemeClr val="tx1"/>
                          </a:solidFill>
                          <a:effectLst/>
                          <a:latin typeface="Arial" charset="0"/>
                          <a:cs typeface="Arial" charset="0"/>
                        </a:rPr>
                        <a:t> </a:t>
                      </a:r>
                    </a:p>
                  </a:txBody>
                  <a:tcPr anchor="b" horzOverflow="overflow">
                    <a:lnL cap="flat">
                      <a:noFill/>
                    </a:lnL>
                    <a:lnR>
                      <a:noFill/>
                    </a:lnR>
                    <a:lnT>
                      <a:noFill/>
                    </a:lnT>
                    <a:lnB>
                      <a:noFill/>
                    </a:lnB>
                    <a:lnTlToBr>
                      <a:noFill/>
                    </a:lnTlToBr>
                    <a:lnBlToTr>
                      <a:noFill/>
                    </a:lnBlToTr>
                    <a:noFill/>
                  </a:tcPr>
                </a:tc>
                <a:tc>
                  <a:txBody>
                    <a:bodyPr/>
                    <a:lstStyle>
                      <a:lvl1pPr>
                        <a:spcBef>
                          <a:spcPct val="20000"/>
                        </a:spcBef>
                        <a:defRPr sz="2800">
                          <a:solidFill>
                            <a:schemeClr val="tx1"/>
                          </a:solidFill>
                          <a:latin typeface="Arial" charset="0"/>
                          <a:cs typeface="Arial" charset="0"/>
                        </a:defRPr>
                      </a:lvl1pPr>
                      <a:lvl2pPr>
                        <a:spcBef>
                          <a:spcPct val="20000"/>
                        </a:spcBef>
                        <a:defRPr sz="2400">
                          <a:solidFill>
                            <a:schemeClr val="tx1"/>
                          </a:solidFill>
                          <a:latin typeface="Arial" charset="0"/>
                          <a:cs typeface="Arial" charset="0"/>
                        </a:defRPr>
                      </a:lvl2pPr>
                      <a:lvl3pPr>
                        <a:spcBef>
                          <a:spcPct val="20000"/>
                        </a:spcBef>
                        <a:defRPr sz="2000">
                          <a:solidFill>
                            <a:schemeClr val="tx1"/>
                          </a:solidFill>
                          <a:latin typeface="Arial" charset="0"/>
                          <a:cs typeface="Arial" charset="0"/>
                        </a:defRPr>
                      </a:lvl3pPr>
                      <a:lvl4pPr>
                        <a:spcBef>
                          <a:spcPct val="20000"/>
                        </a:spcBef>
                        <a:defRPr>
                          <a:solidFill>
                            <a:schemeClr val="tx1"/>
                          </a:solidFill>
                          <a:latin typeface="Arial" charset="0"/>
                          <a:cs typeface="Arial" charset="0"/>
                        </a:defRPr>
                      </a:lvl4pPr>
                      <a:lvl5pPr>
                        <a:spcBef>
                          <a:spcPct val="20000"/>
                        </a:spcBef>
                        <a:defRPr>
                          <a:solidFill>
                            <a:schemeClr val="tx1"/>
                          </a:solidFill>
                          <a:latin typeface="Arial" charset="0"/>
                          <a:cs typeface="Arial" charset="0"/>
                        </a:defRPr>
                      </a:lvl5pPr>
                      <a:lvl6pPr fontAlgn="base">
                        <a:spcBef>
                          <a:spcPct val="20000"/>
                        </a:spcBef>
                        <a:spcAft>
                          <a:spcPct val="0"/>
                        </a:spcAft>
                        <a:defRPr>
                          <a:solidFill>
                            <a:schemeClr val="tx1"/>
                          </a:solidFill>
                          <a:latin typeface="Arial" charset="0"/>
                          <a:cs typeface="Arial" charset="0"/>
                        </a:defRPr>
                      </a:lvl6pPr>
                      <a:lvl7pPr fontAlgn="base">
                        <a:spcBef>
                          <a:spcPct val="20000"/>
                        </a:spcBef>
                        <a:spcAft>
                          <a:spcPct val="0"/>
                        </a:spcAft>
                        <a:defRPr>
                          <a:solidFill>
                            <a:schemeClr val="tx1"/>
                          </a:solidFill>
                          <a:latin typeface="Arial" charset="0"/>
                          <a:cs typeface="Arial" charset="0"/>
                        </a:defRPr>
                      </a:lvl7pPr>
                      <a:lvl8pPr fontAlgn="base">
                        <a:spcBef>
                          <a:spcPct val="20000"/>
                        </a:spcBef>
                        <a:spcAft>
                          <a:spcPct val="0"/>
                        </a:spcAft>
                        <a:defRPr>
                          <a:solidFill>
                            <a:schemeClr val="tx1"/>
                          </a:solidFill>
                          <a:latin typeface="Arial" charset="0"/>
                          <a:cs typeface="Arial" charset="0"/>
                        </a:defRPr>
                      </a:lvl8pPr>
                      <a:lvl9pPr fontAlgn="base">
                        <a:spcBef>
                          <a:spcPct val="20000"/>
                        </a:spcBef>
                        <a:spcAft>
                          <a:spcPct val="0"/>
                        </a:spcAft>
                        <a:defRPr>
                          <a:solidFill>
                            <a:schemeClr val="tx1"/>
                          </a:solidFill>
                          <a:latin typeface="Arial" charset="0"/>
                          <a:cs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altLang="en-US" sz="1600" b="0" i="0" u="none" strike="noStrike" cap="none" normalizeH="0" baseline="0">
                          <a:ln>
                            <a:noFill/>
                          </a:ln>
                          <a:solidFill>
                            <a:schemeClr val="tx1"/>
                          </a:solidFill>
                          <a:effectLst/>
                          <a:latin typeface="Arial" charset="0"/>
                          <a:cs typeface="Arial" charset="0"/>
                        </a:rPr>
                        <a:t> </a:t>
                      </a:r>
                    </a:p>
                  </a:txBody>
                  <a:tcPr anchor="b" horzOverflow="overflow">
                    <a:lnL>
                      <a:noFill/>
                    </a:lnL>
                    <a:lnR>
                      <a:noFill/>
                    </a:lnR>
                    <a:lnT>
                      <a:noFill/>
                    </a:lnT>
                    <a:lnB>
                      <a:noFill/>
                    </a:lnB>
                    <a:lnTlToBr>
                      <a:noFill/>
                    </a:lnTlToBr>
                    <a:lnBlToTr>
                      <a:noFill/>
                    </a:lnBlToTr>
                    <a:noFill/>
                  </a:tcPr>
                </a:tc>
                <a:tc>
                  <a:txBody>
                    <a:bodyPr/>
                    <a:lstStyle>
                      <a:lvl1pPr>
                        <a:spcBef>
                          <a:spcPct val="20000"/>
                        </a:spcBef>
                        <a:defRPr sz="2800">
                          <a:solidFill>
                            <a:schemeClr val="tx1"/>
                          </a:solidFill>
                          <a:latin typeface="Arial" charset="0"/>
                          <a:cs typeface="Arial" charset="0"/>
                        </a:defRPr>
                      </a:lvl1pPr>
                      <a:lvl2pPr>
                        <a:spcBef>
                          <a:spcPct val="20000"/>
                        </a:spcBef>
                        <a:defRPr sz="2400">
                          <a:solidFill>
                            <a:schemeClr val="tx1"/>
                          </a:solidFill>
                          <a:latin typeface="Arial" charset="0"/>
                          <a:cs typeface="Arial" charset="0"/>
                        </a:defRPr>
                      </a:lvl2pPr>
                      <a:lvl3pPr>
                        <a:spcBef>
                          <a:spcPct val="20000"/>
                        </a:spcBef>
                        <a:defRPr sz="2000">
                          <a:solidFill>
                            <a:schemeClr val="tx1"/>
                          </a:solidFill>
                          <a:latin typeface="Arial" charset="0"/>
                          <a:cs typeface="Arial" charset="0"/>
                        </a:defRPr>
                      </a:lvl3pPr>
                      <a:lvl4pPr>
                        <a:spcBef>
                          <a:spcPct val="20000"/>
                        </a:spcBef>
                        <a:defRPr>
                          <a:solidFill>
                            <a:schemeClr val="tx1"/>
                          </a:solidFill>
                          <a:latin typeface="Arial" charset="0"/>
                          <a:cs typeface="Arial" charset="0"/>
                        </a:defRPr>
                      </a:lvl4pPr>
                      <a:lvl5pPr>
                        <a:spcBef>
                          <a:spcPct val="20000"/>
                        </a:spcBef>
                        <a:defRPr>
                          <a:solidFill>
                            <a:schemeClr val="tx1"/>
                          </a:solidFill>
                          <a:latin typeface="Arial" charset="0"/>
                          <a:cs typeface="Arial" charset="0"/>
                        </a:defRPr>
                      </a:lvl5pPr>
                      <a:lvl6pPr fontAlgn="base">
                        <a:spcBef>
                          <a:spcPct val="20000"/>
                        </a:spcBef>
                        <a:spcAft>
                          <a:spcPct val="0"/>
                        </a:spcAft>
                        <a:defRPr>
                          <a:solidFill>
                            <a:schemeClr val="tx1"/>
                          </a:solidFill>
                          <a:latin typeface="Arial" charset="0"/>
                          <a:cs typeface="Arial" charset="0"/>
                        </a:defRPr>
                      </a:lvl6pPr>
                      <a:lvl7pPr fontAlgn="base">
                        <a:spcBef>
                          <a:spcPct val="20000"/>
                        </a:spcBef>
                        <a:spcAft>
                          <a:spcPct val="0"/>
                        </a:spcAft>
                        <a:defRPr>
                          <a:solidFill>
                            <a:schemeClr val="tx1"/>
                          </a:solidFill>
                          <a:latin typeface="Arial" charset="0"/>
                          <a:cs typeface="Arial" charset="0"/>
                        </a:defRPr>
                      </a:lvl7pPr>
                      <a:lvl8pPr fontAlgn="base">
                        <a:spcBef>
                          <a:spcPct val="20000"/>
                        </a:spcBef>
                        <a:spcAft>
                          <a:spcPct val="0"/>
                        </a:spcAft>
                        <a:defRPr>
                          <a:solidFill>
                            <a:schemeClr val="tx1"/>
                          </a:solidFill>
                          <a:latin typeface="Arial" charset="0"/>
                          <a:cs typeface="Arial" charset="0"/>
                        </a:defRPr>
                      </a:lvl8pPr>
                      <a:lvl9pPr fontAlgn="base">
                        <a:spcBef>
                          <a:spcPct val="20000"/>
                        </a:spcBef>
                        <a:spcAft>
                          <a:spcPct val="0"/>
                        </a:spcAft>
                        <a:defRPr>
                          <a:solidFill>
                            <a:schemeClr val="tx1"/>
                          </a:solidFill>
                          <a:latin typeface="Arial" charset="0"/>
                          <a:cs typeface="Arial" charset="0"/>
                        </a:defRPr>
                      </a:lvl9pPr>
                    </a:lstStyle>
                    <a:p>
                      <a:pPr marL="0" marR="0" lvl="0" indent="0" algn="r" defTabSz="914400" rtl="0" eaLnBrk="1" fontAlgn="base" latinLnBrk="0" hangingPunct="1">
                        <a:lnSpc>
                          <a:spcPct val="100000"/>
                        </a:lnSpc>
                        <a:spcBef>
                          <a:spcPct val="0"/>
                        </a:spcBef>
                        <a:spcAft>
                          <a:spcPct val="0"/>
                        </a:spcAft>
                        <a:buClrTx/>
                        <a:buSzTx/>
                        <a:buFontTx/>
                        <a:buNone/>
                        <a:tabLst/>
                      </a:pPr>
                      <a:r>
                        <a:rPr kumimoji="0" lang="en-GB" altLang="en-US" sz="1600" b="0" i="0" u="none" strike="noStrike" cap="none" normalizeH="0" baseline="0">
                          <a:ln>
                            <a:noFill/>
                          </a:ln>
                          <a:solidFill>
                            <a:schemeClr val="tx1"/>
                          </a:solidFill>
                          <a:effectLst/>
                          <a:latin typeface="Arial" charset="0"/>
                          <a:cs typeface="Arial" charset="0"/>
                        </a:rPr>
                        <a:t>Ann Price</a:t>
                      </a:r>
                    </a:p>
                  </a:txBody>
                  <a:tcPr anchor="b" horzOverflow="overflow">
                    <a:lnL>
                      <a:noFill/>
                    </a:lnL>
                    <a:lnR>
                      <a:noFill/>
                    </a:lnR>
                    <a:lnT>
                      <a:noFill/>
                    </a:lnT>
                    <a:lnB>
                      <a:noFill/>
                    </a:lnB>
                    <a:lnTlToBr>
                      <a:noFill/>
                    </a:lnTlToBr>
                    <a:lnBlToTr>
                      <a:noFill/>
                    </a:lnBlToTr>
                    <a:noFill/>
                  </a:tcPr>
                </a:tc>
                <a:tc>
                  <a:txBody>
                    <a:bodyPr/>
                    <a:lstStyle>
                      <a:lvl1pPr>
                        <a:spcBef>
                          <a:spcPct val="20000"/>
                        </a:spcBef>
                        <a:defRPr sz="2800">
                          <a:solidFill>
                            <a:schemeClr val="tx1"/>
                          </a:solidFill>
                          <a:latin typeface="Arial" charset="0"/>
                          <a:cs typeface="Arial" charset="0"/>
                        </a:defRPr>
                      </a:lvl1pPr>
                      <a:lvl2pPr>
                        <a:spcBef>
                          <a:spcPct val="20000"/>
                        </a:spcBef>
                        <a:defRPr sz="2400">
                          <a:solidFill>
                            <a:schemeClr val="tx1"/>
                          </a:solidFill>
                          <a:latin typeface="Arial" charset="0"/>
                          <a:cs typeface="Arial" charset="0"/>
                        </a:defRPr>
                      </a:lvl2pPr>
                      <a:lvl3pPr>
                        <a:spcBef>
                          <a:spcPct val="20000"/>
                        </a:spcBef>
                        <a:defRPr sz="2000">
                          <a:solidFill>
                            <a:schemeClr val="tx1"/>
                          </a:solidFill>
                          <a:latin typeface="Arial" charset="0"/>
                          <a:cs typeface="Arial" charset="0"/>
                        </a:defRPr>
                      </a:lvl3pPr>
                      <a:lvl4pPr>
                        <a:spcBef>
                          <a:spcPct val="20000"/>
                        </a:spcBef>
                        <a:defRPr>
                          <a:solidFill>
                            <a:schemeClr val="tx1"/>
                          </a:solidFill>
                          <a:latin typeface="Arial" charset="0"/>
                          <a:cs typeface="Arial" charset="0"/>
                        </a:defRPr>
                      </a:lvl4pPr>
                      <a:lvl5pPr>
                        <a:spcBef>
                          <a:spcPct val="20000"/>
                        </a:spcBef>
                        <a:defRPr>
                          <a:solidFill>
                            <a:schemeClr val="tx1"/>
                          </a:solidFill>
                          <a:latin typeface="Arial" charset="0"/>
                          <a:cs typeface="Arial" charset="0"/>
                        </a:defRPr>
                      </a:lvl5pPr>
                      <a:lvl6pPr fontAlgn="base">
                        <a:spcBef>
                          <a:spcPct val="20000"/>
                        </a:spcBef>
                        <a:spcAft>
                          <a:spcPct val="0"/>
                        </a:spcAft>
                        <a:defRPr>
                          <a:solidFill>
                            <a:schemeClr val="tx1"/>
                          </a:solidFill>
                          <a:latin typeface="Arial" charset="0"/>
                          <a:cs typeface="Arial" charset="0"/>
                        </a:defRPr>
                      </a:lvl6pPr>
                      <a:lvl7pPr fontAlgn="base">
                        <a:spcBef>
                          <a:spcPct val="20000"/>
                        </a:spcBef>
                        <a:spcAft>
                          <a:spcPct val="0"/>
                        </a:spcAft>
                        <a:defRPr>
                          <a:solidFill>
                            <a:schemeClr val="tx1"/>
                          </a:solidFill>
                          <a:latin typeface="Arial" charset="0"/>
                          <a:cs typeface="Arial" charset="0"/>
                        </a:defRPr>
                      </a:lvl7pPr>
                      <a:lvl8pPr fontAlgn="base">
                        <a:spcBef>
                          <a:spcPct val="20000"/>
                        </a:spcBef>
                        <a:spcAft>
                          <a:spcPct val="0"/>
                        </a:spcAft>
                        <a:defRPr>
                          <a:solidFill>
                            <a:schemeClr val="tx1"/>
                          </a:solidFill>
                          <a:latin typeface="Arial" charset="0"/>
                          <a:cs typeface="Arial" charset="0"/>
                        </a:defRPr>
                      </a:lvl8pPr>
                      <a:lvl9pPr fontAlgn="base">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1600" b="0" i="0" u="none" strike="noStrike" cap="none" normalizeH="0" baseline="0">
                          <a:ln>
                            <a:noFill/>
                          </a:ln>
                          <a:solidFill>
                            <a:schemeClr val="tx1"/>
                          </a:solidFill>
                          <a:effectLst/>
                          <a:latin typeface="Arial" charset="0"/>
                          <a:cs typeface="Arial" charset="0"/>
                        </a:rPr>
                        <a:t> </a:t>
                      </a:r>
                    </a:p>
                  </a:txBody>
                  <a:tcPr anchor="b" horzOverflow="overflow">
                    <a:lnL>
                      <a:noFill/>
                    </a:lnL>
                    <a:lnR>
                      <a:noFill/>
                    </a:lnR>
                    <a:lnT>
                      <a:noFill/>
                    </a:lnT>
                    <a:lnB>
                      <a:noFill/>
                    </a:lnB>
                    <a:lnTlToBr>
                      <a:noFill/>
                    </a:lnTlToBr>
                    <a:lnBlToTr>
                      <a:noFill/>
                    </a:lnBlToTr>
                    <a:noFill/>
                  </a:tcPr>
                </a:tc>
                <a:tc>
                  <a:txBody>
                    <a:bodyPr/>
                    <a:lstStyle>
                      <a:lvl1pPr>
                        <a:spcBef>
                          <a:spcPct val="20000"/>
                        </a:spcBef>
                        <a:defRPr sz="2800">
                          <a:solidFill>
                            <a:schemeClr val="tx1"/>
                          </a:solidFill>
                          <a:latin typeface="Arial" charset="0"/>
                          <a:cs typeface="Arial" charset="0"/>
                        </a:defRPr>
                      </a:lvl1pPr>
                      <a:lvl2pPr>
                        <a:spcBef>
                          <a:spcPct val="20000"/>
                        </a:spcBef>
                        <a:defRPr sz="2400">
                          <a:solidFill>
                            <a:schemeClr val="tx1"/>
                          </a:solidFill>
                          <a:latin typeface="Arial" charset="0"/>
                          <a:cs typeface="Arial" charset="0"/>
                        </a:defRPr>
                      </a:lvl2pPr>
                      <a:lvl3pPr>
                        <a:spcBef>
                          <a:spcPct val="20000"/>
                        </a:spcBef>
                        <a:defRPr sz="2000">
                          <a:solidFill>
                            <a:schemeClr val="tx1"/>
                          </a:solidFill>
                          <a:latin typeface="Arial" charset="0"/>
                          <a:cs typeface="Arial" charset="0"/>
                        </a:defRPr>
                      </a:lvl3pPr>
                      <a:lvl4pPr>
                        <a:spcBef>
                          <a:spcPct val="20000"/>
                        </a:spcBef>
                        <a:defRPr>
                          <a:solidFill>
                            <a:schemeClr val="tx1"/>
                          </a:solidFill>
                          <a:latin typeface="Arial" charset="0"/>
                          <a:cs typeface="Arial" charset="0"/>
                        </a:defRPr>
                      </a:lvl4pPr>
                      <a:lvl5pPr>
                        <a:spcBef>
                          <a:spcPct val="20000"/>
                        </a:spcBef>
                        <a:defRPr>
                          <a:solidFill>
                            <a:schemeClr val="tx1"/>
                          </a:solidFill>
                          <a:latin typeface="Arial" charset="0"/>
                          <a:cs typeface="Arial" charset="0"/>
                        </a:defRPr>
                      </a:lvl5pPr>
                      <a:lvl6pPr fontAlgn="base">
                        <a:spcBef>
                          <a:spcPct val="20000"/>
                        </a:spcBef>
                        <a:spcAft>
                          <a:spcPct val="0"/>
                        </a:spcAft>
                        <a:defRPr>
                          <a:solidFill>
                            <a:schemeClr val="tx1"/>
                          </a:solidFill>
                          <a:latin typeface="Arial" charset="0"/>
                          <a:cs typeface="Arial" charset="0"/>
                        </a:defRPr>
                      </a:lvl6pPr>
                      <a:lvl7pPr fontAlgn="base">
                        <a:spcBef>
                          <a:spcPct val="20000"/>
                        </a:spcBef>
                        <a:spcAft>
                          <a:spcPct val="0"/>
                        </a:spcAft>
                        <a:defRPr>
                          <a:solidFill>
                            <a:schemeClr val="tx1"/>
                          </a:solidFill>
                          <a:latin typeface="Arial" charset="0"/>
                          <a:cs typeface="Arial" charset="0"/>
                        </a:defRPr>
                      </a:lvl7pPr>
                      <a:lvl8pPr fontAlgn="base">
                        <a:spcBef>
                          <a:spcPct val="20000"/>
                        </a:spcBef>
                        <a:spcAft>
                          <a:spcPct val="0"/>
                        </a:spcAft>
                        <a:defRPr>
                          <a:solidFill>
                            <a:schemeClr val="tx1"/>
                          </a:solidFill>
                          <a:latin typeface="Arial" charset="0"/>
                          <a:cs typeface="Arial" charset="0"/>
                        </a:defRPr>
                      </a:lvl8pPr>
                      <a:lvl9pPr fontAlgn="base">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1600" b="0" i="0" u="none" strike="noStrike" cap="none" normalizeH="0" baseline="0">
                          <a:ln>
                            <a:noFill/>
                          </a:ln>
                          <a:solidFill>
                            <a:schemeClr val="tx1"/>
                          </a:solidFill>
                          <a:effectLst/>
                          <a:latin typeface="Arial" charset="0"/>
                          <a:cs typeface="Arial" charset="0"/>
                        </a:rPr>
                        <a:t>30</a:t>
                      </a:r>
                    </a:p>
                  </a:txBody>
                  <a:tcPr anchor="b" horzOverflow="overflow">
                    <a:lnL>
                      <a:noFill/>
                    </a:lnL>
                    <a:lnR>
                      <a:noFill/>
                    </a:lnR>
                    <a:lnT>
                      <a:noFill/>
                    </a:lnT>
                    <a:lnB>
                      <a:noFill/>
                    </a:lnB>
                    <a:lnTlToBr>
                      <a:noFill/>
                    </a:lnTlToBr>
                    <a:lnBlToTr>
                      <a:noFill/>
                    </a:lnBlToTr>
                    <a:noFill/>
                  </a:tcPr>
                </a:tc>
                <a:tc>
                  <a:txBody>
                    <a:bodyPr/>
                    <a:lstStyle>
                      <a:lvl1pPr>
                        <a:spcBef>
                          <a:spcPct val="20000"/>
                        </a:spcBef>
                        <a:defRPr sz="2800">
                          <a:solidFill>
                            <a:schemeClr val="tx1"/>
                          </a:solidFill>
                          <a:latin typeface="Arial" charset="0"/>
                          <a:cs typeface="Arial" charset="0"/>
                        </a:defRPr>
                      </a:lvl1pPr>
                      <a:lvl2pPr>
                        <a:spcBef>
                          <a:spcPct val="20000"/>
                        </a:spcBef>
                        <a:defRPr sz="2400">
                          <a:solidFill>
                            <a:schemeClr val="tx1"/>
                          </a:solidFill>
                          <a:latin typeface="Arial" charset="0"/>
                          <a:cs typeface="Arial" charset="0"/>
                        </a:defRPr>
                      </a:lvl2pPr>
                      <a:lvl3pPr>
                        <a:spcBef>
                          <a:spcPct val="20000"/>
                        </a:spcBef>
                        <a:defRPr sz="2000">
                          <a:solidFill>
                            <a:schemeClr val="tx1"/>
                          </a:solidFill>
                          <a:latin typeface="Arial" charset="0"/>
                          <a:cs typeface="Arial" charset="0"/>
                        </a:defRPr>
                      </a:lvl3pPr>
                      <a:lvl4pPr>
                        <a:spcBef>
                          <a:spcPct val="20000"/>
                        </a:spcBef>
                        <a:defRPr>
                          <a:solidFill>
                            <a:schemeClr val="tx1"/>
                          </a:solidFill>
                          <a:latin typeface="Arial" charset="0"/>
                          <a:cs typeface="Arial" charset="0"/>
                        </a:defRPr>
                      </a:lvl4pPr>
                      <a:lvl5pPr>
                        <a:spcBef>
                          <a:spcPct val="20000"/>
                        </a:spcBef>
                        <a:defRPr>
                          <a:solidFill>
                            <a:schemeClr val="tx1"/>
                          </a:solidFill>
                          <a:latin typeface="Arial" charset="0"/>
                          <a:cs typeface="Arial" charset="0"/>
                        </a:defRPr>
                      </a:lvl5pPr>
                      <a:lvl6pPr fontAlgn="base">
                        <a:spcBef>
                          <a:spcPct val="20000"/>
                        </a:spcBef>
                        <a:spcAft>
                          <a:spcPct val="0"/>
                        </a:spcAft>
                        <a:defRPr>
                          <a:solidFill>
                            <a:schemeClr val="tx1"/>
                          </a:solidFill>
                          <a:latin typeface="Arial" charset="0"/>
                          <a:cs typeface="Arial" charset="0"/>
                        </a:defRPr>
                      </a:lvl6pPr>
                      <a:lvl7pPr fontAlgn="base">
                        <a:spcBef>
                          <a:spcPct val="20000"/>
                        </a:spcBef>
                        <a:spcAft>
                          <a:spcPct val="0"/>
                        </a:spcAft>
                        <a:defRPr>
                          <a:solidFill>
                            <a:schemeClr val="tx1"/>
                          </a:solidFill>
                          <a:latin typeface="Arial" charset="0"/>
                          <a:cs typeface="Arial" charset="0"/>
                        </a:defRPr>
                      </a:lvl7pPr>
                      <a:lvl8pPr fontAlgn="base">
                        <a:spcBef>
                          <a:spcPct val="20000"/>
                        </a:spcBef>
                        <a:spcAft>
                          <a:spcPct val="0"/>
                        </a:spcAft>
                        <a:defRPr>
                          <a:solidFill>
                            <a:schemeClr val="tx1"/>
                          </a:solidFill>
                          <a:latin typeface="Arial" charset="0"/>
                          <a:cs typeface="Arial" charset="0"/>
                        </a:defRPr>
                      </a:lvl8pPr>
                      <a:lvl9pPr fontAlgn="base">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1600" b="0" i="0" u="none" strike="noStrike" cap="none" normalizeH="0" baseline="0">
                          <a:ln>
                            <a:noFill/>
                          </a:ln>
                          <a:solidFill>
                            <a:schemeClr val="tx1"/>
                          </a:solidFill>
                          <a:effectLst/>
                          <a:latin typeface="Arial" charset="0"/>
                          <a:cs typeface="Arial" charset="0"/>
                        </a:rPr>
                        <a:t> </a:t>
                      </a:r>
                    </a:p>
                  </a:txBody>
                  <a:tcPr anchor="b" horzOverflow="overflow">
                    <a:lnL>
                      <a:noFill/>
                    </a:lnL>
                    <a:lnR>
                      <a:noFill/>
                    </a:lnR>
                    <a:lnT>
                      <a:noFill/>
                    </a:lnT>
                    <a:lnB>
                      <a:noFill/>
                    </a:lnB>
                    <a:lnTlToBr>
                      <a:noFill/>
                    </a:lnTlToBr>
                    <a:lnBlToTr>
                      <a:noFill/>
                    </a:lnBlToTr>
                    <a:noFill/>
                  </a:tcPr>
                </a:tc>
                <a:tc>
                  <a:txBody>
                    <a:bodyPr/>
                    <a:lstStyle>
                      <a:lvl1pPr>
                        <a:spcBef>
                          <a:spcPct val="20000"/>
                        </a:spcBef>
                        <a:defRPr sz="2800">
                          <a:solidFill>
                            <a:schemeClr val="tx1"/>
                          </a:solidFill>
                          <a:latin typeface="Arial" charset="0"/>
                          <a:cs typeface="Arial" charset="0"/>
                        </a:defRPr>
                      </a:lvl1pPr>
                      <a:lvl2pPr>
                        <a:spcBef>
                          <a:spcPct val="20000"/>
                        </a:spcBef>
                        <a:defRPr sz="2400">
                          <a:solidFill>
                            <a:schemeClr val="tx1"/>
                          </a:solidFill>
                          <a:latin typeface="Arial" charset="0"/>
                          <a:cs typeface="Arial" charset="0"/>
                        </a:defRPr>
                      </a:lvl2pPr>
                      <a:lvl3pPr>
                        <a:spcBef>
                          <a:spcPct val="20000"/>
                        </a:spcBef>
                        <a:defRPr sz="2000">
                          <a:solidFill>
                            <a:schemeClr val="tx1"/>
                          </a:solidFill>
                          <a:latin typeface="Arial" charset="0"/>
                          <a:cs typeface="Arial" charset="0"/>
                        </a:defRPr>
                      </a:lvl3pPr>
                      <a:lvl4pPr>
                        <a:spcBef>
                          <a:spcPct val="20000"/>
                        </a:spcBef>
                        <a:defRPr>
                          <a:solidFill>
                            <a:schemeClr val="tx1"/>
                          </a:solidFill>
                          <a:latin typeface="Arial" charset="0"/>
                          <a:cs typeface="Arial" charset="0"/>
                        </a:defRPr>
                      </a:lvl4pPr>
                      <a:lvl5pPr>
                        <a:spcBef>
                          <a:spcPct val="20000"/>
                        </a:spcBef>
                        <a:defRPr>
                          <a:solidFill>
                            <a:schemeClr val="tx1"/>
                          </a:solidFill>
                          <a:latin typeface="Arial" charset="0"/>
                          <a:cs typeface="Arial" charset="0"/>
                        </a:defRPr>
                      </a:lvl5pPr>
                      <a:lvl6pPr fontAlgn="base">
                        <a:spcBef>
                          <a:spcPct val="20000"/>
                        </a:spcBef>
                        <a:spcAft>
                          <a:spcPct val="0"/>
                        </a:spcAft>
                        <a:defRPr>
                          <a:solidFill>
                            <a:schemeClr val="tx1"/>
                          </a:solidFill>
                          <a:latin typeface="Arial" charset="0"/>
                          <a:cs typeface="Arial" charset="0"/>
                        </a:defRPr>
                      </a:lvl6pPr>
                      <a:lvl7pPr fontAlgn="base">
                        <a:spcBef>
                          <a:spcPct val="20000"/>
                        </a:spcBef>
                        <a:spcAft>
                          <a:spcPct val="0"/>
                        </a:spcAft>
                        <a:defRPr>
                          <a:solidFill>
                            <a:schemeClr val="tx1"/>
                          </a:solidFill>
                          <a:latin typeface="Arial" charset="0"/>
                          <a:cs typeface="Arial" charset="0"/>
                        </a:defRPr>
                      </a:lvl7pPr>
                      <a:lvl8pPr fontAlgn="base">
                        <a:spcBef>
                          <a:spcPct val="20000"/>
                        </a:spcBef>
                        <a:spcAft>
                          <a:spcPct val="0"/>
                        </a:spcAft>
                        <a:defRPr>
                          <a:solidFill>
                            <a:schemeClr val="tx1"/>
                          </a:solidFill>
                          <a:latin typeface="Arial" charset="0"/>
                          <a:cs typeface="Arial" charset="0"/>
                        </a:defRPr>
                      </a:lvl8pPr>
                      <a:lvl9pPr fontAlgn="base">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1600" b="0" i="0" u="none" strike="noStrike" cap="none" normalizeH="0" baseline="0">
                          <a:ln>
                            <a:noFill/>
                          </a:ln>
                          <a:solidFill>
                            <a:schemeClr val="tx1"/>
                          </a:solidFill>
                          <a:effectLst/>
                          <a:latin typeface="Arial" charset="0"/>
                          <a:cs typeface="Arial" charset="0"/>
                        </a:rPr>
                        <a:t>No</a:t>
                      </a:r>
                    </a:p>
                  </a:txBody>
                  <a:tcPr anchor="b" horzOverflow="overflow">
                    <a:lnL>
                      <a:noFill/>
                    </a:lnL>
                    <a:lnR>
                      <a:noFill/>
                    </a:lnR>
                    <a:lnT>
                      <a:noFill/>
                    </a:lnT>
                    <a:lnB>
                      <a:noFill/>
                    </a:lnB>
                    <a:lnTlToBr>
                      <a:noFill/>
                    </a:lnTlToBr>
                    <a:lnBlToTr>
                      <a:noFill/>
                    </a:lnBlToTr>
                    <a:noFill/>
                  </a:tcPr>
                </a:tc>
                <a:tc>
                  <a:txBody>
                    <a:bodyPr/>
                    <a:lstStyle>
                      <a:lvl1pPr>
                        <a:spcBef>
                          <a:spcPct val="20000"/>
                        </a:spcBef>
                        <a:defRPr sz="2800">
                          <a:solidFill>
                            <a:schemeClr val="tx1"/>
                          </a:solidFill>
                          <a:latin typeface="Arial" charset="0"/>
                          <a:cs typeface="Arial" charset="0"/>
                        </a:defRPr>
                      </a:lvl1pPr>
                      <a:lvl2pPr>
                        <a:spcBef>
                          <a:spcPct val="20000"/>
                        </a:spcBef>
                        <a:defRPr sz="2400">
                          <a:solidFill>
                            <a:schemeClr val="tx1"/>
                          </a:solidFill>
                          <a:latin typeface="Arial" charset="0"/>
                          <a:cs typeface="Arial" charset="0"/>
                        </a:defRPr>
                      </a:lvl2pPr>
                      <a:lvl3pPr>
                        <a:spcBef>
                          <a:spcPct val="20000"/>
                        </a:spcBef>
                        <a:defRPr sz="2000">
                          <a:solidFill>
                            <a:schemeClr val="tx1"/>
                          </a:solidFill>
                          <a:latin typeface="Arial" charset="0"/>
                          <a:cs typeface="Arial" charset="0"/>
                        </a:defRPr>
                      </a:lvl3pPr>
                      <a:lvl4pPr>
                        <a:spcBef>
                          <a:spcPct val="20000"/>
                        </a:spcBef>
                        <a:defRPr>
                          <a:solidFill>
                            <a:schemeClr val="tx1"/>
                          </a:solidFill>
                          <a:latin typeface="Arial" charset="0"/>
                          <a:cs typeface="Arial" charset="0"/>
                        </a:defRPr>
                      </a:lvl4pPr>
                      <a:lvl5pPr>
                        <a:spcBef>
                          <a:spcPct val="20000"/>
                        </a:spcBef>
                        <a:defRPr>
                          <a:solidFill>
                            <a:schemeClr val="tx1"/>
                          </a:solidFill>
                          <a:latin typeface="Arial" charset="0"/>
                          <a:cs typeface="Arial" charset="0"/>
                        </a:defRPr>
                      </a:lvl5pPr>
                      <a:lvl6pPr fontAlgn="base">
                        <a:spcBef>
                          <a:spcPct val="20000"/>
                        </a:spcBef>
                        <a:spcAft>
                          <a:spcPct val="0"/>
                        </a:spcAft>
                        <a:defRPr>
                          <a:solidFill>
                            <a:schemeClr val="tx1"/>
                          </a:solidFill>
                          <a:latin typeface="Arial" charset="0"/>
                          <a:cs typeface="Arial" charset="0"/>
                        </a:defRPr>
                      </a:lvl6pPr>
                      <a:lvl7pPr fontAlgn="base">
                        <a:spcBef>
                          <a:spcPct val="20000"/>
                        </a:spcBef>
                        <a:spcAft>
                          <a:spcPct val="0"/>
                        </a:spcAft>
                        <a:defRPr>
                          <a:solidFill>
                            <a:schemeClr val="tx1"/>
                          </a:solidFill>
                          <a:latin typeface="Arial" charset="0"/>
                          <a:cs typeface="Arial" charset="0"/>
                        </a:defRPr>
                      </a:lvl7pPr>
                      <a:lvl8pPr fontAlgn="base">
                        <a:spcBef>
                          <a:spcPct val="20000"/>
                        </a:spcBef>
                        <a:spcAft>
                          <a:spcPct val="0"/>
                        </a:spcAft>
                        <a:defRPr>
                          <a:solidFill>
                            <a:schemeClr val="tx1"/>
                          </a:solidFill>
                          <a:latin typeface="Arial" charset="0"/>
                          <a:cs typeface="Arial" charset="0"/>
                        </a:defRPr>
                      </a:lvl8pPr>
                      <a:lvl9pPr fontAlgn="base">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1600" b="0" i="0" u="none" strike="noStrike" cap="none" normalizeH="0" baseline="0">
                          <a:ln>
                            <a:noFill/>
                          </a:ln>
                          <a:solidFill>
                            <a:schemeClr val="tx1"/>
                          </a:solidFill>
                          <a:effectLst/>
                          <a:latin typeface="Arial" charset="0"/>
                          <a:cs typeface="Arial" charset="0"/>
                        </a:rPr>
                        <a:t> </a:t>
                      </a:r>
                    </a:p>
                  </a:txBody>
                  <a:tcPr anchor="ctr" horzOverflow="overflow">
                    <a:lnL>
                      <a:noFill/>
                    </a:lnL>
                    <a:lnR cap="flat">
                      <a:noFill/>
                    </a:lnR>
                    <a:lnT>
                      <a:noFill/>
                    </a:lnT>
                    <a:lnB>
                      <a:noFill/>
                    </a:lnB>
                    <a:lnTlToBr>
                      <a:noFill/>
                    </a:lnTlToBr>
                    <a:lnBlToTr>
                      <a:noFill/>
                    </a:lnBlToTr>
                    <a:noFill/>
                  </a:tcPr>
                </a:tc>
                <a:extLst>
                  <a:ext uri="{0D108BD9-81ED-4DB2-BD59-A6C34878D82A}">
                    <a16:rowId xmlns:a16="http://schemas.microsoft.com/office/drawing/2014/main" val="10013"/>
                  </a:ext>
                </a:extLst>
              </a:tr>
              <a:tr h="342900">
                <a:tc>
                  <a:txBody>
                    <a:bodyPr/>
                    <a:lstStyle>
                      <a:lvl1pPr>
                        <a:spcBef>
                          <a:spcPct val="20000"/>
                        </a:spcBef>
                        <a:defRPr sz="2800">
                          <a:solidFill>
                            <a:schemeClr val="tx1"/>
                          </a:solidFill>
                          <a:latin typeface="Arial" charset="0"/>
                          <a:cs typeface="Arial" charset="0"/>
                        </a:defRPr>
                      </a:lvl1pPr>
                      <a:lvl2pPr>
                        <a:spcBef>
                          <a:spcPct val="20000"/>
                        </a:spcBef>
                        <a:defRPr sz="2400">
                          <a:solidFill>
                            <a:schemeClr val="tx1"/>
                          </a:solidFill>
                          <a:latin typeface="Arial" charset="0"/>
                          <a:cs typeface="Arial" charset="0"/>
                        </a:defRPr>
                      </a:lvl2pPr>
                      <a:lvl3pPr>
                        <a:spcBef>
                          <a:spcPct val="20000"/>
                        </a:spcBef>
                        <a:defRPr sz="2000">
                          <a:solidFill>
                            <a:schemeClr val="tx1"/>
                          </a:solidFill>
                          <a:latin typeface="Arial" charset="0"/>
                          <a:cs typeface="Arial" charset="0"/>
                        </a:defRPr>
                      </a:lvl3pPr>
                      <a:lvl4pPr>
                        <a:spcBef>
                          <a:spcPct val="20000"/>
                        </a:spcBef>
                        <a:defRPr>
                          <a:solidFill>
                            <a:schemeClr val="tx1"/>
                          </a:solidFill>
                          <a:latin typeface="Arial" charset="0"/>
                          <a:cs typeface="Arial" charset="0"/>
                        </a:defRPr>
                      </a:lvl4pPr>
                      <a:lvl5pPr>
                        <a:spcBef>
                          <a:spcPct val="20000"/>
                        </a:spcBef>
                        <a:defRPr>
                          <a:solidFill>
                            <a:schemeClr val="tx1"/>
                          </a:solidFill>
                          <a:latin typeface="Arial" charset="0"/>
                          <a:cs typeface="Arial" charset="0"/>
                        </a:defRPr>
                      </a:lvl5pPr>
                      <a:lvl6pPr fontAlgn="base">
                        <a:spcBef>
                          <a:spcPct val="20000"/>
                        </a:spcBef>
                        <a:spcAft>
                          <a:spcPct val="0"/>
                        </a:spcAft>
                        <a:defRPr>
                          <a:solidFill>
                            <a:schemeClr val="tx1"/>
                          </a:solidFill>
                          <a:latin typeface="Arial" charset="0"/>
                          <a:cs typeface="Arial" charset="0"/>
                        </a:defRPr>
                      </a:lvl6pPr>
                      <a:lvl7pPr fontAlgn="base">
                        <a:spcBef>
                          <a:spcPct val="20000"/>
                        </a:spcBef>
                        <a:spcAft>
                          <a:spcPct val="0"/>
                        </a:spcAft>
                        <a:defRPr>
                          <a:solidFill>
                            <a:schemeClr val="tx1"/>
                          </a:solidFill>
                          <a:latin typeface="Arial" charset="0"/>
                          <a:cs typeface="Arial" charset="0"/>
                        </a:defRPr>
                      </a:lvl7pPr>
                      <a:lvl8pPr fontAlgn="base">
                        <a:spcBef>
                          <a:spcPct val="20000"/>
                        </a:spcBef>
                        <a:spcAft>
                          <a:spcPct val="0"/>
                        </a:spcAft>
                        <a:defRPr>
                          <a:solidFill>
                            <a:schemeClr val="tx1"/>
                          </a:solidFill>
                          <a:latin typeface="Arial" charset="0"/>
                          <a:cs typeface="Arial" charset="0"/>
                        </a:defRPr>
                      </a:lvl8pPr>
                      <a:lvl9pPr fontAlgn="base">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1600" b="0" i="0" u="none" strike="noStrike" cap="none" normalizeH="0" baseline="0">
                          <a:ln>
                            <a:noFill/>
                          </a:ln>
                          <a:solidFill>
                            <a:schemeClr val="tx1"/>
                          </a:solidFill>
                          <a:effectLst/>
                          <a:latin typeface="Arial" charset="0"/>
                          <a:cs typeface="Arial" charset="0"/>
                        </a:rPr>
                        <a:t> </a:t>
                      </a:r>
                    </a:p>
                  </a:txBody>
                  <a:tcPr anchor="b" horzOverflow="overflow">
                    <a:lnL cap="flat">
                      <a:noFill/>
                    </a:lnL>
                    <a:lnR>
                      <a:noFill/>
                    </a:lnR>
                    <a:lnT>
                      <a:noFill/>
                    </a:lnT>
                    <a:lnB>
                      <a:noFill/>
                    </a:lnB>
                    <a:lnTlToBr>
                      <a:noFill/>
                    </a:lnTlToBr>
                    <a:lnBlToTr>
                      <a:noFill/>
                    </a:lnBlToTr>
                    <a:noFill/>
                  </a:tcPr>
                </a:tc>
                <a:tc>
                  <a:txBody>
                    <a:bodyPr/>
                    <a:lstStyle>
                      <a:lvl1pPr>
                        <a:spcBef>
                          <a:spcPct val="20000"/>
                        </a:spcBef>
                        <a:defRPr sz="2800">
                          <a:solidFill>
                            <a:schemeClr val="tx1"/>
                          </a:solidFill>
                          <a:latin typeface="Arial" charset="0"/>
                          <a:cs typeface="Arial" charset="0"/>
                        </a:defRPr>
                      </a:lvl1pPr>
                      <a:lvl2pPr>
                        <a:spcBef>
                          <a:spcPct val="20000"/>
                        </a:spcBef>
                        <a:defRPr sz="2400">
                          <a:solidFill>
                            <a:schemeClr val="tx1"/>
                          </a:solidFill>
                          <a:latin typeface="Arial" charset="0"/>
                          <a:cs typeface="Arial" charset="0"/>
                        </a:defRPr>
                      </a:lvl2pPr>
                      <a:lvl3pPr>
                        <a:spcBef>
                          <a:spcPct val="20000"/>
                        </a:spcBef>
                        <a:defRPr sz="2000">
                          <a:solidFill>
                            <a:schemeClr val="tx1"/>
                          </a:solidFill>
                          <a:latin typeface="Arial" charset="0"/>
                          <a:cs typeface="Arial" charset="0"/>
                        </a:defRPr>
                      </a:lvl3pPr>
                      <a:lvl4pPr>
                        <a:spcBef>
                          <a:spcPct val="20000"/>
                        </a:spcBef>
                        <a:defRPr>
                          <a:solidFill>
                            <a:schemeClr val="tx1"/>
                          </a:solidFill>
                          <a:latin typeface="Arial" charset="0"/>
                          <a:cs typeface="Arial" charset="0"/>
                        </a:defRPr>
                      </a:lvl4pPr>
                      <a:lvl5pPr>
                        <a:spcBef>
                          <a:spcPct val="20000"/>
                        </a:spcBef>
                        <a:defRPr>
                          <a:solidFill>
                            <a:schemeClr val="tx1"/>
                          </a:solidFill>
                          <a:latin typeface="Arial" charset="0"/>
                          <a:cs typeface="Arial" charset="0"/>
                        </a:defRPr>
                      </a:lvl5pPr>
                      <a:lvl6pPr fontAlgn="base">
                        <a:spcBef>
                          <a:spcPct val="20000"/>
                        </a:spcBef>
                        <a:spcAft>
                          <a:spcPct val="0"/>
                        </a:spcAft>
                        <a:defRPr>
                          <a:solidFill>
                            <a:schemeClr val="tx1"/>
                          </a:solidFill>
                          <a:latin typeface="Arial" charset="0"/>
                          <a:cs typeface="Arial" charset="0"/>
                        </a:defRPr>
                      </a:lvl6pPr>
                      <a:lvl7pPr fontAlgn="base">
                        <a:spcBef>
                          <a:spcPct val="20000"/>
                        </a:spcBef>
                        <a:spcAft>
                          <a:spcPct val="0"/>
                        </a:spcAft>
                        <a:defRPr>
                          <a:solidFill>
                            <a:schemeClr val="tx1"/>
                          </a:solidFill>
                          <a:latin typeface="Arial" charset="0"/>
                          <a:cs typeface="Arial" charset="0"/>
                        </a:defRPr>
                      </a:lvl7pPr>
                      <a:lvl8pPr fontAlgn="base">
                        <a:spcBef>
                          <a:spcPct val="20000"/>
                        </a:spcBef>
                        <a:spcAft>
                          <a:spcPct val="0"/>
                        </a:spcAft>
                        <a:defRPr>
                          <a:solidFill>
                            <a:schemeClr val="tx1"/>
                          </a:solidFill>
                          <a:latin typeface="Arial" charset="0"/>
                          <a:cs typeface="Arial" charset="0"/>
                        </a:defRPr>
                      </a:lvl8pPr>
                      <a:lvl9pPr fontAlgn="base">
                        <a:spcBef>
                          <a:spcPct val="20000"/>
                        </a:spcBef>
                        <a:spcAft>
                          <a:spcPct val="0"/>
                        </a:spcAft>
                        <a:defRPr>
                          <a:solidFill>
                            <a:schemeClr val="tx1"/>
                          </a:solidFill>
                          <a:latin typeface="Arial" charset="0"/>
                          <a:cs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altLang="en-US" sz="1600" b="0" i="0" u="none" strike="noStrike" cap="none" normalizeH="0" baseline="0">
                          <a:ln>
                            <a:noFill/>
                          </a:ln>
                          <a:solidFill>
                            <a:schemeClr val="tx1"/>
                          </a:solidFill>
                          <a:effectLst/>
                          <a:latin typeface="Arial" charset="0"/>
                          <a:cs typeface="Arial" charset="0"/>
                        </a:rPr>
                        <a:t> </a:t>
                      </a:r>
                    </a:p>
                  </a:txBody>
                  <a:tcPr anchor="b" horzOverflow="overflow">
                    <a:lnL>
                      <a:noFill/>
                    </a:lnL>
                    <a:lnR>
                      <a:noFill/>
                    </a:lnR>
                    <a:lnT>
                      <a:noFill/>
                    </a:lnT>
                    <a:lnB>
                      <a:noFill/>
                    </a:lnB>
                    <a:lnTlToBr>
                      <a:noFill/>
                    </a:lnTlToBr>
                    <a:lnBlToTr>
                      <a:noFill/>
                    </a:lnBlToTr>
                    <a:noFill/>
                  </a:tcPr>
                </a:tc>
                <a:tc>
                  <a:txBody>
                    <a:bodyPr/>
                    <a:lstStyle>
                      <a:lvl1pPr>
                        <a:spcBef>
                          <a:spcPct val="20000"/>
                        </a:spcBef>
                        <a:defRPr sz="2800">
                          <a:solidFill>
                            <a:schemeClr val="tx1"/>
                          </a:solidFill>
                          <a:latin typeface="Arial" charset="0"/>
                          <a:cs typeface="Arial" charset="0"/>
                        </a:defRPr>
                      </a:lvl1pPr>
                      <a:lvl2pPr>
                        <a:spcBef>
                          <a:spcPct val="20000"/>
                        </a:spcBef>
                        <a:defRPr sz="2400">
                          <a:solidFill>
                            <a:schemeClr val="tx1"/>
                          </a:solidFill>
                          <a:latin typeface="Arial" charset="0"/>
                          <a:cs typeface="Arial" charset="0"/>
                        </a:defRPr>
                      </a:lvl2pPr>
                      <a:lvl3pPr>
                        <a:spcBef>
                          <a:spcPct val="20000"/>
                        </a:spcBef>
                        <a:defRPr sz="2000">
                          <a:solidFill>
                            <a:schemeClr val="tx1"/>
                          </a:solidFill>
                          <a:latin typeface="Arial" charset="0"/>
                          <a:cs typeface="Arial" charset="0"/>
                        </a:defRPr>
                      </a:lvl3pPr>
                      <a:lvl4pPr>
                        <a:spcBef>
                          <a:spcPct val="20000"/>
                        </a:spcBef>
                        <a:defRPr>
                          <a:solidFill>
                            <a:schemeClr val="tx1"/>
                          </a:solidFill>
                          <a:latin typeface="Arial" charset="0"/>
                          <a:cs typeface="Arial" charset="0"/>
                        </a:defRPr>
                      </a:lvl4pPr>
                      <a:lvl5pPr>
                        <a:spcBef>
                          <a:spcPct val="20000"/>
                        </a:spcBef>
                        <a:defRPr>
                          <a:solidFill>
                            <a:schemeClr val="tx1"/>
                          </a:solidFill>
                          <a:latin typeface="Arial" charset="0"/>
                          <a:cs typeface="Arial" charset="0"/>
                        </a:defRPr>
                      </a:lvl5pPr>
                      <a:lvl6pPr fontAlgn="base">
                        <a:spcBef>
                          <a:spcPct val="20000"/>
                        </a:spcBef>
                        <a:spcAft>
                          <a:spcPct val="0"/>
                        </a:spcAft>
                        <a:defRPr>
                          <a:solidFill>
                            <a:schemeClr val="tx1"/>
                          </a:solidFill>
                          <a:latin typeface="Arial" charset="0"/>
                          <a:cs typeface="Arial" charset="0"/>
                        </a:defRPr>
                      </a:lvl6pPr>
                      <a:lvl7pPr fontAlgn="base">
                        <a:spcBef>
                          <a:spcPct val="20000"/>
                        </a:spcBef>
                        <a:spcAft>
                          <a:spcPct val="0"/>
                        </a:spcAft>
                        <a:defRPr>
                          <a:solidFill>
                            <a:schemeClr val="tx1"/>
                          </a:solidFill>
                          <a:latin typeface="Arial" charset="0"/>
                          <a:cs typeface="Arial" charset="0"/>
                        </a:defRPr>
                      </a:lvl7pPr>
                      <a:lvl8pPr fontAlgn="base">
                        <a:spcBef>
                          <a:spcPct val="20000"/>
                        </a:spcBef>
                        <a:spcAft>
                          <a:spcPct val="0"/>
                        </a:spcAft>
                        <a:defRPr>
                          <a:solidFill>
                            <a:schemeClr val="tx1"/>
                          </a:solidFill>
                          <a:latin typeface="Arial" charset="0"/>
                          <a:cs typeface="Arial" charset="0"/>
                        </a:defRPr>
                      </a:lvl8pPr>
                      <a:lvl9pPr fontAlgn="base">
                        <a:spcBef>
                          <a:spcPct val="20000"/>
                        </a:spcBef>
                        <a:spcAft>
                          <a:spcPct val="0"/>
                        </a:spcAft>
                        <a:defRPr>
                          <a:solidFill>
                            <a:schemeClr val="tx1"/>
                          </a:solidFill>
                          <a:latin typeface="Arial" charset="0"/>
                          <a:cs typeface="Arial" charset="0"/>
                        </a:defRPr>
                      </a:lvl9pPr>
                    </a:lstStyle>
                    <a:p>
                      <a:pPr marL="0" marR="0" lvl="0" indent="0" algn="r" defTabSz="914400" rtl="0" eaLnBrk="1" fontAlgn="base" latinLnBrk="0" hangingPunct="1">
                        <a:lnSpc>
                          <a:spcPct val="100000"/>
                        </a:lnSpc>
                        <a:spcBef>
                          <a:spcPct val="0"/>
                        </a:spcBef>
                        <a:spcAft>
                          <a:spcPct val="0"/>
                        </a:spcAft>
                        <a:buClrTx/>
                        <a:buSzTx/>
                        <a:buFontTx/>
                        <a:buNone/>
                        <a:tabLst/>
                      </a:pPr>
                      <a:r>
                        <a:rPr kumimoji="0" lang="en-GB" altLang="en-US" sz="1600" b="0" i="0" u="none" strike="noStrike" cap="none" normalizeH="0" baseline="0">
                          <a:ln>
                            <a:noFill/>
                          </a:ln>
                          <a:solidFill>
                            <a:schemeClr val="tx1"/>
                          </a:solidFill>
                          <a:effectLst/>
                          <a:latin typeface="Arial" charset="0"/>
                          <a:cs typeface="Arial" charset="0"/>
                        </a:rPr>
                        <a:t>Margaret Price</a:t>
                      </a:r>
                    </a:p>
                  </a:txBody>
                  <a:tcPr anchor="b" horzOverflow="overflow">
                    <a:lnL>
                      <a:noFill/>
                    </a:lnL>
                    <a:lnR>
                      <a:noFill/>
                    </a:lnR>
                    <a:lnT>
                      <a:noFill/>
                    </a:lnT>
                    <a:lnB>
                      <a:noFill/>
                    </a:lnB>
                    <a:lnTlToBr>
                      <a:noFill/>
                    </a:lnTlToBr>
                    <a:lnBlToTr>
                      <a:noFill/>
                    </a:lnBlToTr>
                    <a:noFill/>
                  </a:tcPr>
                </a:tc>
                <a:tc>
                  <a:txBody>
                    <a:bodyPr/>
                    <a:lstStyle>
                      <a:lvl1pPr>
                        <a:spcBef>
                          <a:spcPct val="20000"/>
                        </a:spcBef>
                        <a:defRPr sz="2800">
                          <a:solidFill>
                            <a:schemeClr val="tx1"/>
                          </a:solidFill>
                          <a:latin typeface="Arial" charset="0"/>
                          <a:cs typeface="Arial" charset="0"/>
                        </a:defRPr>
                      </a:lvl1pPr>
                      <a:lvl2pPr>
                        <a:spcBef>
                          <a:spcPct val="20000"/>
                        </a:spcBef>
                        <a:defRPr sz="2400">
                          <a:solidFill>
                            <a:schemeClr val="tx1"/>
                          </a:solidFill>
                          <a:latin typeface="Arial" charset="0"/>
                          <a:cs typeface="Arial" charset="0"/>
                        </a:defRPr>
                      </a:lvl2pPr>
                      <a:lvl3pPr>
                        <a:spcBef>
                          <a:spcPct val="20000"/>
                        </a:spcBef>
                        <a:defRPr sz="2000">
                          <a:solidFill>
                            <a:schemeClr val="tx1"/>
                          </a:solidFill>
                          <a:latin typeface="Arial" charset="0"/>
                          <a:cs typeface="Arial" charset="0"/>
                        </a:defRPr>
                      </a:lvl3pPr>
                      <a:lvl4pPr>
                        <a:spcBef>
                          <a:spcPct val="20000"/>
                        </a:spcBef>
                        <a:defRPr>
                          <a:solidFill>
                            <a:schemeClr val="tx1"/>
                          </a:solidFill>
                          <a:latin typeface="Arial" charset="0"/>
                          <a:cs typeface="Arial" charset="0"/>
                        </a:defRPr>
                      </a:lvl4pPr>
                      <a:lvl5pPr>
                        <a:spcBef>
                          <a:spcPct val="20000"/>
                        </a:spcBef>
                        <a:defRPr>
                          <a:solidFill>
                            <a:schemeClr val="tx1"/>
                          </a:solidFill>
                          <a:latin typeface="Arial" charset="0"/>
                          <a:cs typeface="Arial" charset="0"/>
                        </a:defRPr>
                      </a:lvl5pPr>
                      <a:lvl6pPr fontAlgn="base">
                        <a:spcBef>
                          <a:spcPct val="20000"/>
                        </a:spcBef>
                        <a:spcAft>
                          <a:spcPct val="0"/>
                        </a:spcAft>
                        <a:defRPr>
                          <a:solidFill>
                            <a:schemeClr val="tx1"/>
                          </a:solidFill>
                          <a:latin typeface="Arial" charset="0"/>
                          <a:cs typeface="Arial" charset="0"/>
                        </a:defRPr>
                      </a:lvl6pPr>
                      <a:lvl7pPr fontAlgn="base">
                        <a:spcBef>
                          <a:spcPct val="20000"/>
                        </a:spcBef>
                        <a:spcAft>
                          <a:spcPct val="0"/>
                        </a:spcAft>
                        <a:defRPr>
                          <a:solidFill>
                            <a:schemeClr val="tx1"/>
                          </a:solidFill>
                          <a:latin typeface="Arial" charset="0"/>
                          <a:cs typeface="Arial" charset="0"/>
                        </a:defRPr>
                      </a:lvl7pPr>
                      <a:lvl8pPr fontAlgn="base">
                        <a:spcBef>
                          <a:spcPct val="20000"/>
                        </a:spcBef>
                        <a:spcAft>
                          <a:spcPct val="0"/>
                        </a:spcAft>
                        <a:defRPr>
                          <a:solidFill>
                            <a:schemeClr val="tx1"/>
                          </a:solidFill>
                          <a:latin typeface="Arial" charset="0"/>
                          <a:cs typeface="Arial" charset="0"/>
                        </a:defRPr>
                      </a:lvl8pPr>
                      <a:lvl9pPr fontAlgn="base">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1600" b="0" i="0" u="none" strike="noStrike" cap="none" normalizeH="0" baseline="0">
                          <a:ln>
                            <a:noFill/>
                          </a:ln>
                          <a:solidFill>
                            <a:schemeClr val="tx1"/>
                          </a:solidFill>
                          <a:effectLst/>
                          <a:latin typeface="Arial" charset="0"/>
                          <a:cs typeface="Arial" charset="0"/>
                        </a:rPr>
                        <a:t> </a:t>
                      </a:r>
                    </a:p>
                  </a:txBody>
                  <a:tcPr anchor="b" horzOverflow="overflow">
                    <a:lnL>
                      <a:noFill/>
                    </a:lnL>
                    <a:lnR>
                      <a:noFill/>
                    </a:lnR>
                    <a:lnT>
                      <a:noFill/>
                    </a:lnT>
                    <a:lnB>
                      <a:noFill/>
                    </a:lnB>
                    <a:lnTlToBr>
                      <a:noFill/>
                    </a:lnTlToBr>
                    <a:lnBlToTr>
                      <a:noFill/>
                    </a:lnBlToTr>
                    <a:noFill/>
                  </a:tcPr>
                </a:tc>
                <a:tc>
                  <a:txBody>
                    <a:bodyPr/>
                    <a:lstStyle>
                      <a:lvl1pPr>
                        <a:spcBef>
                          <a:spcPct val="20000"/>
                        </a:spcBef>
                        <a:defRPr sz="2800">
                          <a:solidFill>
                            <a:schemeClr val="tx1"/>
                          </a:solidFill>
                          <a:latin typeface="Arial" charset="0"/>
                          <a:cs typeface="Arial" charset="0"/>
                        </a:defRPr>
                      </a:lvl1pPr>
                      <a:lvl2pPr>
                        <a:spcBef>
                          <a:spcPct val="20000"/>
                        </a:spcBef>
                        <a:defRPr sz="2400">
                          <a:solidFill>
                            <a:schemeClr val="tx1"/>
                          </a:solidFill>
                          <a:latin typeface="Arial" charset="0"/>
                          <a:cs typeface="Arial" charset="0"/>
                        </a:defRPr>
                      </a:lvl2pPr>
                      <a:lvl3pPr>
                        <a:spcBef>
                          <a:spcPct val="20000"/>
                        </a:spcBef>
                        <a:defRPr sz="2000">
                          <a:solidFill>
                            <a:schemeClr val="tx1"/>
                          </a:solidFill>
                          <a:latin typeface="Arial" charset="0"/>
                          <a:cs typeface="Arial" charset="0"/>
                        </a:defRPr>
                      </a:lvl3pPr>
                      <a:lvl4pPr>
                        <a:spcBef>
                          <a:spcPct val="20000"/>
                        </a:spcBef>
                        <a:defRPr>
                          <a:solidFill>
                            <a:schemeClr val="tx1"/>
                          </a:solidFill>
                          <a:latin typeface="Arial" charset="0"/>
                          <a:cs typeface="Arial" charset="0"/>
                        </a:defRPr>
                      </a:lvl4pPr>
                      <a:lvl5pPr>
                        <a:spcBef>
                          <a:spcPct val="20000"/>
                        </a:spcBef>
                        <a:defRPr>
                          <a:solidFill>
                            <a:schemeClr val="tx1"/>
                          </a:solidFill>
                          <a:latin typeface="Arial" charset="0"/>
                          <a:cs typeface="Arial" charset="0"/>
                        </a:defRPr>
                      </a:lvl5pPr>
                      <a:lvl6pPr fontAlgn="base">
                        <a:spcBef>
                          <a:spcPct val="20000"/>
                        </a:spcBef>
                        <a:spcAft>
                          <a:spcPct val="0"/>
                        </a:spcAft>
                        <a:defRPr>
                          <a:solidFill>
                            <a:schemeClr val="tx1"/>
                          </a:solidFill>
                          <a:latin typeface="Arial" charset="0"/>
                          <a:cs typeface="Arial" charset="0"/>
                        </a:defRPr>
                      </a:lvl6pPr>
                      <a:lvl7pPr fontAlgn="base">
                        <a:spcBef>
                          <a:spcPct val="20000"/>
                        </a:spcBef>
                        <a:spcAft>
                          <a:spcPct val="0"/>
                        </a:spcAft>
                        <a:defRPr>
                          <a:solidFill>
                            <a:schemeClr val="tx1"/>
                          </a:solidFill>
                          <a:latin typeface="Arial" charset="0"/>
                          <a:cs typeface="Arial" charset="0"/>
                        </a:defRPr>
                      </a:lvl7pPr>
                      <a:lvl8pPr fontAlgn="base">
                        <a:spcBef>
                          <a:spcPct val="20000"/>
                        </a:spcBef>
                        <a:spcAft>
                          <a:spcPct val="0"/>
                        </a:spcAft>
                        <a:defRPr>
                          <a:solidFill>
                            <a:schemeClr val="tx1"/>
                          </a:solidFill>
                          <a:latin typeface="Arial" charset="0"/>
                          <a:cs typeface="Arial" charset="0"/>
                        </a:defRPr>
                      </a:lvl8pPr>
                      <a:lvl9pPr fontAlgn="base">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1600" b="0" i="0" u="none" strike="noStrike" cap="none" normalizeH="0" baseline="0">
                          <a:ln>
                            <a:noFill/>
                          </a:ln>
                          <a:solidFill>
                            <a:schemeClr val="tx1"/>
                          </a:solidFill>
                          <a:effectLst/>
                          <a:latin typeface="Arial" charset="0"/>
                          <a:cs typeface="Arial" charset="0"/>
                        </a:rPr>
                        <a:t>10</a:t>
                      </a:r>
                    </a:p>
                  </a:txBody>
                  <a:tcPr anchor="b" horzOverflow="overflow">
                    <a:lnL>
                      <a:noFill/>
                    </a:lnL>
                    <a:lnR>
                      <a:noFill/>
                    </a:lnR>
                    <a:lnT>
                      <a:noFill/>
                    </a:lnT>
                    <a:lnB>
                      <a:noFill/>
                    </a:lnB>
                    <a:lnTlToBr>
                      <a:noFill/>
                    </a:lnTlToBr>
                    <a:lnBlToTr>
                      <a:noFill/>
                    </a:lnBlToTr>
                    <a:noFill/>
                  </a:tcPr>
                </a:tc>
                <a:tc>
                  <a:txBody>
                    <a:bodyPr/>
                    <a:lstStyle>
                      <a:lvl1pPr>
                        <a:spcBef>
                          <a:spcPct val="20000"/>
                        </a:spcBef>
                        <a:defRPr sz="2800">
                          <a:solidFill>
                            <a:schemeClr val="tx1"/>
                          </a:solidFill>
                          <a:latin typeface="Arial" charset="0"/>
                          <a:cs typeface="Arial" charset="0"/>
                        </a:defRPr>
                      </a:lvl1pPr>
                      <a:lvl2pPr>
                        <a:spcBef>
                          <a:spcPct val="20000"/>
                        </a:spcBef>
                        <a:defRPr sz="2400">
                          <a:solidFill>
                            <a:schemeClr val="tx1"/>
                          </a:solidFill>
                          <a:latin typeface="Arial" charset="0"/>
                          <a:cs typeface="Arial" charset="0"/>
                        </a:defRPr>
                      </a:lvl2pPr>
                      <a:lvl3pPr>
                        <a:spcBef>
                          <a:spcPct val="20000"/>
                        </a:spcBef>
                        <a:defRPr sz="2000">
                          <a:solidFill>
                            <a:schemeClr val="tx1"/>
                          </a:solidFill>
                          <a:latin typeface="Arial" charset="0"/>
                          <a:cs typeface="Arial" charset="0"/>
                        </a:defRPr>
                      </a:lvl3pPr>
                      <a:lvl4pPr>
                        <a:spcBef>
                          <a:spcPct val="20000"/>
                        </a:spcBef>
                        <a:defRPr>
                          <a:solidFill>
                            <a:schemeClr val="tx1"/>
                          </a:solidFill>
                          <a:latin typeface="Arial" charset="0"/>
                          <a:cs typeface="Arial" charset="0"/>
                        </a:defRPr>
                      </a:lvl4pPr>
                      <a:lvl5pPr>
                        <a:spcBef>
                          <a:spcPct val="20000"/>
                        </a:spcBef>
                        <a:defRPr>
                          <a:solidFill>
                            <a:schemeClr val="tx1"/>
                          </a:solidFill>
                          <a:latin typeface="Arial" charset="0"/>
                          <a:cs typeface="Arial" charset="0"/>
                        </a:defRPr>
                      </a:lvl5pPr>
                      <a:lvl6pPr fontAlgn="base">
                        <a:spcBef>
                          <a:spcPct val="20000"/>
                        </a:spcBef>
                        <a:spcAft>
                          <a:spcPct val="0"/>
                        </a:spcAft>
                        <a:defRPr>
                          <a:solidFill>
                            <a:schemeClr val="tx1"/>
                          </a:solidFill>
                          <a:latin typeface="Arial" charset="0"/>
                          <a:cs typeface="Arial" charset="0"/>
                        </a:defRPr>
                      </a:lvl6pPr>
                      <a:lvl7pPr fontAlgn="base">
                        <a:spcBef>
                          <a:spcPct val="20000"/>
                        </a:spcBef>
                        <a:spcAft>
                          <a:spcPct val="0"/>
                        </a:spcAft>
                        <a:defRPr>
                          <a:solidFill>
                            <a:schemeClr val="tx1"/>
                          </a:solidFill>
                          <a:latin typeface="Arial" charset="0"/>
                          <a:cs typeface="Arial" charset="0"/>
                        </a:defRPr>
                      </a:lvl7pPr>
                      <a:lvl8pPr fontAlgn="base">
                        <a:spcBef>
                          <a:spcPct val="20000"/>
                        </a:spcBef>
                        <a:spcAft>
                          <a:spcPct val="0"/>
                        </a:spcAft>
                        <a:defRPr>
                          <a:solidFill>
                            <a:schemeClr val="tx1"/>
                          </a:solidFill>
                          <a:latin typeface="Arial" charset="0"/>
                          <a:cs typeface="Arial" charset="0"/>
                        </a:defRPr>
                      </a:lvl8pPr>
                      <a:lvl9pPr fontAlgn="base">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1600" b="0" i="0" u="none" strike="noStrike" cap="none" normalizeH="0" baseline="0">
                          <a:ln>
                            <a:noFill/>
                          </a:ln>
                          <a:solidFill>
                            <a:schemeClr val="tx1"/>
                          </a:solidFill>
                          <a:effectLst/>
                          <a:latin typeface="Arial" charset="0"/>
                          <a:cs typeface="Arial" charset="0"/>
                        </a:rPr>
                        <a:t> </a:t>
                      </a:r>
                    </a:p>
                  </a:txBody>
                  <a:tcPr anchor="b" horzOverflow="overflow">
                    <a:lnL>
                      <a:noFill/>
                    </a:lnL>
                    <a:lnR>
                      <a:noFill/>
                    </a:lnR>
                    <a:lnT>
                      <a:noFill/>
                    </a:lnT>
                    <a:lnB>
                      <a:noFill/>
                    </a:lnB>
                    <a:lnTlToBr>
                      <a:noFill/>
                    </a:lnTlToBr>
                    <a:lnBlToTr>
                      <a:noFill/>
                    </a:lnBlToTr>
                    <a:noFill/>
                  </a:tcPr>
                </a:tc>
                <a:tc>
                  <a:txBody>
                    <a:bodyPr/>
                    <a:lstStyle>
                      <a:lvl1pPr>
                        <a:spcBef>
                          <a:spcPct val="20000"/>
                        </a:spcBef>
                        <a:defRPr sz="2800">
                          <a:solidFill>
                            <a:schemeClr val="tx1"/>
                          </a:solidFill>
                          <a:latin typeface="Arial" charset="0"/>
                          <a:cs typeface="Arial" charset="0"/>
                        </a:defRPr>
                      </a:lvl1pPr>
                      <a:lvl2pPr>
                        <a:spcBef>
                          <a:spcPct val="20000"/>
                        </a:spcBef>
                        <a:defRPr sz="2400">
                          <a:solidFill>
                            <a:schemeClr val="tx1"/>
                          </a:solidFill>
                          <a:latin typeface="Arial" charset="0"/>
                          <a:cs typeface="Arial" charset="0"/>
                        </a:defRPr>
                      </a:lvl2pPr>
                      <a:lvl3pPr>
                        <a:spcBef>
                          <a:spcPct val="20000"/>
                        </a:spcBef>
                        <a:defRPr sz="2000">
                          <a:solidFill>
                            <a:schemeClr val="tx1"/>
                          </a:solidFill>
                          <a:latin typeface="Arial" charset="0"/>
                          <a:cs typeface="Arial" charset="0"/>
                        </a:defRPr>
                      </a:lvl3pPr>
                      <a:lvl4pPr>
                        <a:spcBef>
                          <a:spcPct val="20000"/>
                        </a:spcBef>
                        <a:defRPr>
                          <a:solidFill>
                            <a:schemeClr val="tx1"/>
                          </a:solidFill>
                          <a:latin typeface="Arial" charset="0"/>
                          <a:cs typeface="Arial" charset="0"/>
                        </a:defRPr>
                      </a:lvl4pPr>
                      <a:lvl5pPr>
                        <a:spcBef>
                          <a:spcPct val="20000"/>
                        </a:spcBef>
                        <a:defRPr>
                          <a:solidFill>
                            <a:schemeClr val="tx1"/>
                          </a:solidFill>
                          <a:latin typeface="Arial" charset="0"/>
                          <a:cs typeface="Arial" charset="0"/>
                        </a:defRPr>
                      </a:lvl5pPr>
                      <a:lvl6pPr fontAlgn="base">
                        <a:spcBef>
                          <a:spcPct val="20000"/>
                        </a:spcBef>
                        <a:spcAft>
                          <a:spcPct val="0"/>
                        </a:spcAft>
                        <a:defRPr>
                          <a:solidFill>
                            <a:schemeClr val="tx1"/>
                          </a:solidFill>
                          <a:latin typeface="Arial" charset="0"/>
                          <a:cs typeface="Arial" charset="0"/>
                        </a:defRPr>
                      </a:lvl6pPr>
                      <a:lvl7pPr fontAlgn="base">
                        <a:spcBef>
                          <a:spcPct val="20000"/>
                        </a:spcBef>
                        <a:spcAft>
                          <a:spcPct val="0"/>
                        </a:spcAft>
                        <a:defRPr>
                          <a:solidFill>
                            <a:schemeClr val="tx1"/>
                          </a:solidFill>
                          <a:latin typeface="Arial" charset="0"/>
                          <a:cs typeface="Arial" charset="0"/>
                        </a:defRPr>
                      </a:lvl7pPr>
                      <a:lvl8pPr fontAlgn="base">
                        <a:spcBef>
                          <a:spcPct val="20000"/>
                        </a:spcBef>
                        <a:spcAft>
                          <a:spcPct val="0"/>
                        </a:spcAft>
                        <a:defRPr>
                          <a:solidFill>
                            <a:schemeClr val="tx1"/>
                          </a:solidFill>
                          <a:latin typeface="Arial" charset="0"/>
                          <a:cs typeface="Arial" charset="0"/>
                        </a:defRPr>
                      </a:lvl8pPr>
                      <a:lvl9pPr fontAlgn="base">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1600" b="0" i="0" u="none" strike="noStrike" cap="none" normalizeH="0" baseline="0">
                          <a:ln>
                            <a:noFill/>
                          </a:ln>
                          <a:solidFill>
                            <a:schemeClr val="tx1"/>
                          </a:solidFill>
                          <a:effectLst/>
                          <a:latin typeface="Arial" charset="0"/>
                          <a:cs typeface="Arial" charset="0"/>
                        </a:rPr>
                        <a:t>No</a:t>
                      </a:r>
                    </a:p>
                  </a:txBody>
                  <a:tcPr anchor="b" horzOverflow="overflow">
                    <a:lnL>
                      <a:noFill/>
                    </a:lnL>
                    <a:lnR>
                      <a:noFill/>
                    </a:lnR>
                    <a:lnT>
                      <a:noFill/>
                    </a:lnT>
                    <a:lnB>
                      <a:noFill/>
                    </a:lnB>
                    <a:lnTlToBr>
                      <a:noFill/>
                    </a:lnTlToBr>
                    <a:lnBlToTr>
                      <a:noFill/>
                    </a:lnBlToTr>
                    <a:noFill/>
                  </a:tcPr>
                </a:tc>
                <a:tc>
                  <a:txBody>
                    <a:bodyPr/>
                    <a:lstStyle>
                      <a:lvl1pPr>
                        <a:spcBef>
                          <a:spcPct val="20000"/>
                        </a:spcBef>
                        <a:defRPr sz="2800">
                          <a:solidFill>
                            <a:schemeClr val="tx1"/>
                          </a:solidFill>
                          <a:latin typeface="Arial" charset="0"/>
                          <a:cs typeface="Arial" charset="0"/>
                        </a:defRPr>
                      </a:lvl1pPr>
                      <a:lvl2pPr>
                        <a:spcBef>
                          <a:spcPct val="20000"/>
                        </a:spcBef>
                        <a:defRPr sz="2400">
                          <a:solidFill>
                            <a:schemeClr val="tx1"/>
                          </a:solidFill>
                          <a:latin typeface="Arial" charset="0"/>
                          <a:cs typeface="Arial" charset="0"/>
                        </a:defRPr>
                      </a:lvl2pPr>
                      <a:lvl3pPr>
                        <a:spcBef>
                          <a:spcPct val="20000"/>
                        </a:spcBef>
                        <a:defRPr sz="2000">
                          <a:solidFill>
                            <a:schemeClr val="tx1"/>
                          </a:solidFill>
                          <a:latin typeface="Arial" charset="0"/>
                          <a:cs typeface="Arial" charset="0"/>
                        </a:defRPr>
                      </a:lvl3pPr>
                      <a:lvl4pPr>
                        <a:spcBef>
                          <a:spcPct val="20000"/>
                        </a:spcBef>
                        <a:defRPr>
                          <a:solidFill>
                            <a:schemeClr val="tx1"/>
                          </a:solidFill>
                          <a:latin typeface="Arial" charset="0"/>
                          <a:cs typeface="Arial" charset="0"/>
                        </a:defRPr>
                      </a:lvl4pPr>
                      <a:lvl5pPr>
                        <a:spcBef>
                          <a:spcPct val="20000"/>
                        </a:spcBef>
                        <a:defRPr>
                          <a:solidFill>
                            <a:schemeClr val="tx1"/>
                          </a:solidFill>
                          <a:latin typeface="Arial" charset="0"/>
                          <a:cs typeface="Arial" charset="0"/>
                        </a:defRPr>
                      </a:lvl5pPr>
                      <a:lvl6pPr fontAlgn="base">
                        <a:spcBef>
                          <a:spcPct val="20000"/>
                        </a:spcBef>
                        <a:spcAft>
                          <a:spcPct val="0"/>
                        </a:spcAft>
                        <a:defRPr>
                          <a:solidFill>
                            <a:schemeClr val="tx1"/>
                          </a:solidFill>
                          <a:latin typeface="Arial" charset="0"/>
                          <a:cs typeface="Arial" charset="0"/>
                        </a:defRPr>
                      </a:lvl6pPr>
                      <a:lvl7pPr fontAlgn="base">
                        <a:spcBef>
                          <a:spcPct val="20000"/>
                        </a:spcBef>
                        <a:spcAft>
                          <a:spcPct val="0"/>
                        </a:spcAft>
                        <a:defRPr>
                          <a:solidFill>
                            <a:schemeClr val="tx1"/>
                          </a:solidFill>
                          <a:latin typeface="Arial" charset="0"/>
                          <a:cs typeface="Arial" charset="0"/>
                        </a:defRPr>
                      </a:lvl7pPr>
                      <a:lvl8pPr fontAlgn="base">
                        <a:spcBef>
                          <a:spcPct val="20000"/>
                        </a:spcBef>
                        <a:spcAft>
                          <a:spcPct val="0"/>
                        </a:spcAft>
                        <a:defRPr>
                          <a:solidFill>
                            <a:schemeClr val="tx1"/>
                          </a:solidFill>
                          <a:latin typeface="Arial" charset="0"/>
                          <a:cs typeface="Arial" charset="0"/>
                        </a:defRPr>
                      </a:lvl8pPr>
                      <a:lvl9pPr fontAlgn="base">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1600" b="0" i="0" u="none" strike="noStrike" cap="none" normalizeH="0" baseline="0">
                          <a:ln>
                            <a:noFill/>
                          </a:ln>
                          <a:solidFill>
                            <a:schemeClr val="tx1"/>
                          </a:solidFill>
                          <a:effectLst/>
                          <a:latin typeface="Arial" charset="0"/>
                          <a:cs typeface="Arial" charset="0"/>
                        </a:rPr>
                        <a:t> </a:t>
                      </a:r>
                    </a:p>
                  </a:txBody>
                  <a:tcPr anchor="ctr" horzOverflow="overflow">
                    <a:lnL>
                      <a:noFill/>
                    </a:lnL>
                    <a:lnR cap="flat">
                      <a:noFill/>
                    </a:lnR>
                    <a:lnT>
                      <a:noFill/>
                    </a:lnT>
                    <a:lnB>
                      <a:noFill/>
                    </a:lnB>
                    <a:lnTlToBr>
                      <a:noFill/>
                    </a:lnTlToBr>
                    <a:lnBlToTr>
                      <a:noFill/>
                    </a:lnBlToTr>
                    <a:noFill/>
                  </a:tcPr>
                </a:tc>
                <a:extLst>
                  <a:ext uri="{0D108BD9-81ED-4DB2-BD59-A6C34878D82A}">
                    <a16:rowId xmlns:a16="http://schemas.microsoft.com/office/drawing/2014/main" val="10014"/>
                  </a:ext>
                </a:extLst>
              </a:tr>
              <a:tr h="341313">
                <a:tc>
                  <a:txBody>
                    <a:bodyPr/>
                    <a:lstStyle>
                      <a:lvl1pPr>
                        <a:spcBef>
                          <a:spcPct val="20000"/>
                        </a:spcBef>
                        <a:defRPr sz="2800">
                          <a:solidFill>
                            <a:schemeClr val="tx1"/>
                          </a:solidFill>
                          <a:latin typeface="Arial" charset="0"/>
                          <a:cs typeface="Arial" charset="0"/>
                        </a:defRPr>
                      </a:lvl1pPr>
                      <a:lvl2pPr>
                        <a:spcBef>
                          <a:spcPct val="20000"/>
                        </a:spcBef>
                        <a:defRPr sz="2400">
                          <a:solidFill>
                            <a:schemeClr val="tx1"/>
                          </a:solidFill>
                          <a:latin typeface="Arial" charset="0"/>
                          <a:cs typeface="Arial" charset="0"/>
                        </a:defRPr>
                      </a:lvl2pPr>
                      <a:lvl3pPr>
                        <a:spcBef>
                          <a:spcPct val="20000"/>
                        </a:spcBef>
                        <a:defRPr sz="2000">
                          <a:solidFill>
                            <a:schemeClr val="tx1"/>
                          </a:solidFill>
                          <a:latin typeface="Arial" charset="0"/>
                          <a:cs typeface="Arial" charset="0"/>
                        </a:defRPr>
                      </a:lvl3pPr>
                      <a:lvl4pPr>
                        <a:spcBef>
                          <a:spcPct val="20000"/>
                        </a:spcBef>
                        <a:defRPr>
                          <a:solidFill>
                            <a:schemeClr val="tx1"/>
                          </a:solidFill>
                          <a:latin typeface="Arial" charset="0"/>
                          <a:cs typeface="Arial" charset="0"/>
                        </a:defRPr>
                      </a:lvl4pPr>
                      <a:lvl5pPr>
                        <a:spcBef>
                          <a:spcPct val="20000"/>
                        </a:spcBef>
                        <a:defRPr>
                          <a:solidFill>
                            <a:schemeClr val="tx1"/>
                          </a:solidFill>
                          <a:latin typeface="Arial" charset="0"/>
                          <a:cs typeface="Arial" charset="0"/>
                        </a:defRPr>
                      </a:lvl5pPr>
                      <a:lvl6pPr fontAlgn="base">
                        <a:spcBef>
                          <a:spcPct val="20000"/>
                        </a:spcBef>
                        <a:spcAft>
                          <a:spcPct val="0"/>
                        </a:spcAft>
                        <a:defRPr>
                          <a:solidFill>
                            <a:schemeClr val="tx1"/>
                          </a:solidFill>
                          <a:latin typeface="Arial" charset="0"/>
                          <a:cs typeface="Arial" charset="0"/>
                        </a:defRPr>
                      </a:lvl6pPr>
                      <a:lvl7pPr fontAlgn="base">
                        <a:spcBef>
                          <a:spcPct val="20000"/>
                        </a:spcBef>
                        <a:spcAft>
                          <a:spcPct val="0"/>
                        </a:spcAft>
                        <a:defRPr>
                          <a:solidFill>
                            <a:schemeClr val="tx1"/>
                          </a:solidFill>
                          <a:latin typeface="Arial" charset="0"/>
                          <a:cs typeface="Arial" charset="0"/>
                        </a:defRPr>
                      </a:lvl7pPr>
                      <a:lvl8pPr fontAlgn="base">
                        <a:spcBef>
                          <a:spcPct val="20000"/>
                        </a:spcBef>
                        <a:spcAft>
                          <a:spcPct val="0"/>
                        </a:spcAft>
                        <a:defRPr>
                          <a:solidFill>
                            <a:schemeClr val="tx1"/>
                          </a:solidFill>
                          <a:latin typeface="Arial" charset="0"/>
                          <a:cs typeface="Arial" charset="0"/>
                        </a:defRPr>
                      </a:lvl8pPr>
                      <a:lvl9pPr fontAlgn="base">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1600" b="0" i="0" u="none" strike="noStrike" cap="none" normalizeH="0" baseline="0">
                          <a:ln>
                            <a:noFill/>
                          </a:ln>
                          <a:solidFill>
                            <a:schemeClr val="tx1"/>
                          </a:solidFill>
                          <a:effectLst/>
                          <a:latin typeface="Arial" charset="0"/>
                          <a:cs typeface="Arial" charset="0"/>
                        </a:rPr>
                        <a:t> </a:t>
                      </a:r>
                    </a:p>
                  </a:txBody>
                  <a:tcPr anchor="b" horzOverflow="overflow">
                    <a:lnL cap="flat">
                      <a:noFill/>
                    </a:lnL>
                    <a:lnR>
                      <a:noFill/>
                    </a:lnR>
                    <a:lnT>
                      <a:noFill/>
                    </a:lnT>
                    <a:lnB>
                      <a:noFill/>
                    </a:lnB>
                    <a:lnTlToBr>
                      <a:noFill/>
                    </a:lnTlToBr>
                    <a:lnBlToTr>
                      <a:noFill/>
                    </a:lnBlToTr>
                    <a:noFill/>
                  </a:tcPr>
                </a:tc>
                <a:tc>
                  <a:txBody>
                    <a:bodyPr/>
                    <a:lstStyle>
                      <a:lvl1pPr>
                        <a:spcBef>
                          <a:spcPct val="20000"/>
                        </a:spcBef>
                        <a:defRPr sz="2800">
                          <a:solidFill>
                            <a:schemeClr val="tx1"/>
                          </a:solidFill>
                          <a:latin typeface="Arial" charset="0"/>
                          <a:cs typeface="Arial" charset="0"/>
                        </a:defRPr>
                      </a:lvl1pPr>
                      <a:lvl2pPr>
                        <a:spcBef>
                          <a:spcPct val="20000"/>
                        </a:spcBef>
                        <a:defRPr sz="2400">
                          <a:solidFill>
                            <a:schemeClr val="tx1"/>
                          </a:solidFill>
                          <a:latin typeface="Arial" charset="0"/>
                          <a:cs typeface="Arial" charset="0"/>
                        </a:defRPr>
                      </a:lvl2pPr>
                      <a:lvl3pPr>
                        <a:spcBef>
                          <a:spcPct val="20000"/>
                        </a:spcBef>
                        <a:defRPr sz="2000">
                          <a:solidFill>
                            <a:schemeClr val="tx1"/>
                          </a:solidFill>
                          <a:latin typeface="Arial" charset="0"/>
                          <a:cs typeface="Arial" charset="0"/>
                        </a:defRPr>
                      </a:lvl3pPr>
                      <a:lvl4pPr>
                        <a:spcBef>
                          <a:spcPct val="20000"/>
                        </a:spcBef>
                        <a:defRPr>
                          <a:solidFill>
                            <a:schemeClr val="tx1"/>
                          </a:solidFill>
                          <a:latin typeface="Arial" charset="0"/>
                          <a:cs typeface="Arial" charset="0"/>
                        </a:defRPr>
                      </a:lvl4pPr>
                      <a:lvl5pPr>
                        <a:spcBef>
                          <a:spcPct val="20000"/>
                        </a:spcBef>
                        <a:defRPr>
                          <a:solidFill>
                            <a:schemeClr val="tx1"/>
                          </a:solidFill>
                          <a:latin typeface="Arial" charset="0"/>
                          <a:cs typeface="Arial" charset="0"/>
                        </a:defRPr>
                      </a:lvl5pPr>
                      <a:lvl6pPr fontAlgn="base">
                        <a:spcBef>
                          <a:spcPct val="20000"/>
                        </a:spcBef>
                        <a:spcAft>
                          <a:spcPct val="0"/>
                        </a:spcAft>
                        <a:defRPr>
                          <a:solidFill>
                            <a:schemeClr val="tx1"/>
                          </a:solidFill>
                          <a:latin typeface="Arial" charset="0"/>
                          <a:cs typeface="Arial" charset="0"/>
                        </a:defRPr>
                      </a:lvl6pPr>
                      <a:lvl7pPr fontAlgn="base">
                        <a:spcBef>
                          <a:spcPct val="20000"/>
                        </a:spcBef>
                        <a:spcAft>
                          <a:spcPct val="0"/>
                        </a:spcAft>
                        <a:defRPr>
                          <a:solidFill>
                            <a:schemeClr val="tx1"/>
                          </a:solidFill>
                          <a:latin typeface="Arial" charset="0"/>
                          <a:cs typeface="Arial" charset="0"/>
                        </a:defRPr>
                      </a:lvl7pPr>
                      <a:lvl8pPr fontAlgn="base">
                        <a:spcBef>
                          <a:spcPct val="20000"/>
                        </a:spcBef>
                        <a:spcAft>
                          <a:spcPct val="0"/>
                        </a:spcAft>
                        <a:defRPr>
                          <a:solidFill>
                            <a:schemeClr val="tx1"/>
                          </a:solidFill>
                          <a:latin typeface="Arial" charset="0"/>
                          <a:cs typeface="Arial" charset="0"/>
                        </a:defRPr>
                      </a:lvl8pPr>
                      <a:lvl9pPr fontAlgn="base">
                        <a:spcBef>
                          <a:spcPct val="20000"/>
                        </a:spcBef>
                        <a:spcAft>
                          <a:spcPct val="0"/>
                        </a:spcAft>
                        <a:defRPr>
                          <a:solidFill>
                            <a:schemeClr val="tx1"/>
                          </a:solidFill>
                          <a:latin typeface="Arial" charset="0"/>
                          <a:cs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altLang="en-US" sz="1600" b="0" i="0" u="none" strike="noStrike" cap="none" normalizeH="0" baseline="0">
                          <a:ln>
                            <a:noFill/>
                          </a:ln>
                          <a:solidFill>
                            <a:schemeClr val="tx1"/>
                          </a:solidFill>
                          <a:effectLst/>
                          <a:latin typeface="Arial" charset="0"/>
                          <a:cs typeface="Arial" charset="0"/>
                        </a:rPr>
                        <a:t> </a:t>
                      </a:r>
                    </a:p>
                  </a:txBody>
                  <a:tcPr anchor="b" horzOverflow="overflow">
                    <a:lnL>
                      <a:noFill/>
                    </a:lnL>
                    <a:lnR>
                      <a:noFill/>
                    </a:lnR>
                    <a:lnT>
                      <a:noFill/>
                    </a:lnT>
                    <a:lnB>
                      <a:noFill/>
                    </a:lnB>
                    <a:lnTlToBr>
                      <a:noFill/>
                    </a:lnTlToBr>
                    <a:lnBlToTr>
                      <a:noFill/>
                    </a:lnBlToTr>
                    <a:noFill/>
                  </a:tcPr>
                </a:tc>
                <a:tc>
                  <a:txBody>
                    <a:bodyPr/>
                    <a:lstStyle>
                      <a:lvl1pPr>
                        <a:spcBef>
                          <a:spcPct val="20000"/>
                        </a:spcBef>
                        <a:defRPr sz="2800">
                          <a:solidFill>
                            <a:schemeClr val="tx1"/>
                          </a:solidFill>
                          <a:latin typeface="Arial" charset="0"/>
                          <a:cs typeface="Arial" charset="0"/>
                        </a:defRPr>
                      </a:lvl1pPr>
                      <a:lvl2pPr>
                        <a:spcBef>
                          <a:spcPct val="20000"/>
                        </a:spcBef>
                        <a:defRPr sz="2400">
                          <a:solidFill>
                            <a:schemeClr val="tx1"/>
                          </a:solidFill>
                          <a:latin typeface="Arial" charset="0"/>
                          <a:cs typeface="Arial" charset="0"/>
                        </a:defRPr>
                      </a:lvl2pPr>
                      <a:lvl3pPr>
                        <a:spcBef>
                          <a:spcPct val="20000"/>
                        </a:spcBef>
                        <a:defRPr sz="2000">
                          <a:solidFill>
                            <a:schemeClr val="tx1"/>
                          </a:solidFill>
                          <a:latin typeface="Arial" charset="0"/>
                          <a:cs typeface="Arial" charset="0"/>
                        </a:defRPr>
                      </a:lvl3pPr>
                      <a:lvl4pPr>
                        <a:spcBef>
                          <a:spcPct val="20000"/>
                        </a:spcBef>
                        <a:defRPr>
                          <a:solidFill>
                            <a:schemeClr val="tx1"/>
                          </a:solidFill>
                          <a:latin typeface="Arial" charset="0"/>
                          <a:cs typeface="Arial" charset="0"/>
                        </a:defRPr>
                      </a:lvl4pPr>
                      <a:lvl5pPr>
                        <a:spcBef>
                          <a:spcPct val="20000"/>
                        </a:spcBef>
                        <a:defRPr>
                          <a:solidFill>
                            <a:schemeClr val="tx1"/>
                          </a:solidFill>
                          <a:latin typeface="Arial" charset="0"/>
                          <a:cs typeface="Arial" charset="0"/>
                        </a:defRPr>
                      </a:lvl5pPr>
                      <a:lvl6pPr fontAlgn="base">
                        <a:spcBef>
                          <a:spcPct val="20000"/>
                        </a:spcBef>
                        <a:spcAft>
                          <a:spcPct val="0"/>
                        </a:spcAft>
                        <a:defRPr>
                          <a:solidFill>
                            <a:schemeClr val="tx1"/>
                          </a:solidFill>
                          <a:latin typeface="Arial" charset="0"/>
                          <a:cs typeface="Arial" charset="0"/>
                        </a:defRPr>
                      </a:lvl6pPr>
                      <a:lvl7pPr fontAlgn="base">
                        <a:spcBef>
                          <a:spcPct val="20000"/>
                        </a:spcBef>
                        <a:spcAft>
                          <a:spcPct val="0"/>
                        </a:spcAft>
                        <a:defRPr>
                          <a:solidFill>
                            <a:schemeClr val="tx1"/>
                          </a:solidFill>
                          <a:latin typeface="Arial" charset="0"/>
                          <a:cs typeface="Arial" charset="0"/>
                        </a:defRPr>
                      </a:lvl7pPr>
                      <a:lvl8pPr fontAlgn="base">
                        <a:spcBef>
                          <a:spcPct val="20000"/>
                        </a:spcBef>
                        <a:spcAft>
                          <a:spcPct val="0"/>
                        </a:spcAft>
                        <a:defRPr>
                          <a:solidFill>
                            <a:schemeClr val="tx1"/>
                          </a:solidFill>
                          <a:latin typeface="Arial" charset="0"/>
                          <a:cs typeface="Arial" charset="0"/>
                        </a:defRPr>
                      </a:lvl8pPr>
                      <a:lvl9pPr fontAlgn="base">
                        <a:spcBef>
                          <a:spcPct val="20000"/>
                        </a:spcBef>
                        <a:spcAft>
                          <a:spcPct val="0"/>
                        </a:spcAft>
                        <a:defRPr>
                          <a:solidFill>
                            <a:schemeClr val="tx1"/>
                          </a:solidFill>
                          <a:latin typeface="Arial" charset="0"/>
                          <a:cs typeface="Arial" charset="0"/>
                        </a:defRPr>
                      </a:lvl9pPr>
                    </a:lstStyle>
                    <a:p>
                      <a:pPr marL="0" marR="0" lvl="0" indent="0" algn="r" defTabSz="914400" rtl="0" eaLnBrk="1" fontAlgn="base" latinLnBrk="0" hangingPunct="1">
                        <a:lnSpc>
                          <a:spcPct val="100000"/>
                        </a:lnSpc>
                        <a:spcBef>
                          <a:spcPct val="0"/>
                        </a:spcBef>
                        <a:spcAft>
                          <a:spcPct val="0"/>
                        </a:spcAft>
                        <a:buClrTx/>
                        <a:buSzTx/>
                        <a:buFontTx/>
                        <a:buNone/>
                        <a:tabLst/>
                      </a:pPr>
                      <a:r>
                        <a:rPr kumimoji="0" lang="en-GB" altLang="en-US" sz="1600" b="0" i="0" u="none" strike="noStrike" cap="none" normalizeH="0" baseline="0">
                          <a:ln>
                            <a:noFill/>
                          </a:ln>
                          <a:solidFill>
                            <a:schemeClr val="tx1"/>
                          </a:solidFill>
                          <a:effectLst/>
                          <a:latin typeface="Arial" charset="0"/>
                          <a:cs typeface="Arial" charset="0"/>
                        </a:rPr>
                        <a:t>Evan Herbert</a:t>
                      </a:r>
                    </a:p>
                  </a:txBody>
                  <a:tcPr anchor="b" horzOverflow="overflow">
                    <a:lnL>
                      <a:noFill/>
                    </a:lnL>
                    <a:lnR>
                      <a:noFill/>
                    </a:lnR>
                    <a:lnT>
                      <a:noFill/>
                    </a:lnT>
                    <a:lnB>
                      <a:noFill/>
                    </a:lnB>
                    <a:lnTlToBr>
                      <a:noFill/>
                    </a:lnTlToBr>
                    <a:lnBlToTr>
                      <a:noFill/>
                    </a:lnBlToTr>
                    <a:noFill/>
                  </a:tcPr>
                </a:tc>
                <a:tc>
                  <a:txBody>
                    <a:bodyPr/>
                    <a:lstStyle>
                      <a:lvl1pPr>
                        <a:spcBef>
                          <a:spcPct val="20000"/>
                        </a:spcBef>
                        <a:defRPr sz="2800">
                          <a:solidFill>
                            <a:schemeClr val="tx1"/>
                          </a:solidFill>
                          <a:latin typeface="Arial" charset="0"/>
                          <a:cs typeface="Arial" charset="0"/>
                        </a:defRPr>
                      </a:lvl1pPr>
                      <a:lvl2pPr>
                        <a:spcBef>
                          <a:spcPct val="20000"/>
                        </a:spcBef>
                        <a:defRPr sz="2400">
                          <a:solidFill>
                            <a:schemeClr val="tx1"/>
                          </a:solidFill>
                          <a:latin typeface="Arial" charset="0"/>
                          <a:cs typeface="Arial" charset="0"/>
                        </a:defRPr>
                      </a:lvl2pPr>
                      <a:lvl3pPr>
                        <a:spcBef>
                          <a:spcPct val="20000"/>
                        </a:spcBef>
                        <a:defRPr sz="2000">
                          <a:solidFill>
                            <a:schemeClr val="tx1"/>
                          </a:solidFill>
                          <a:latin typeface="Arial" charset="0"/>
                          <a:cs typeface="Arial" charset="0"/>
                        </a:defRPr>
                      </a:lvl3pPr>
                      <a:lvl4pPr>
                        <a:spcBef>
                          <a:spcPct val="20000"/>
                        </a:spcBef>
                        <a:defRPr>
                          <a:solidFill>
                            <a:schemeClr val="tx1"/>
                          </a:solidFill>
                          <a:latin typeface="Arial" charset="0"/>
                          <a:cs typeface="Arial" charset="0"/>
                        </a:defRPr>
                      </a:lvl4pPr>
                      <a:lvl5pPr>
                        <a:spcBef>
                          <a:spcPct val="20000"/>
                        </a:spcBef>
                        <a:defRPr>
                          <a:solidFill>
                            <a:schemeClr val="tx1"/>
                          </a:solidFill>
                          <a:latin typeface="Arial" charset="0"/>
                          <a:cs typeface="Arial" charset="0"/>
                        </a:defRPr>
                      </a:lvl5pPr>
                      <a:lvl6pPr fontAlgn="base">
                        <a:spcBef>
                          <a:spcPct val="20000"/>
                        </a:spcBef>
                        <a:spcAft>
                          <a:spcPct val="0"/>
                        </a:spcAft>
                        <a:defRPr>
                          <a:solidFill>
                            <a:schemeClr val="tx1"/>
                          </a:solidFill>
                          <a:latin typeface="Arial" charset="0"/>
                          <a:cs typeface="Arial" charset="0"/>
                        </a:defRPr>
                      </a:lvl6pPr>
                      <a:lvl7pPr fontAlgn="base">
                        <a:spcBef>
                          <a:spcPct val="20000"/>
                        </a:spcBef>
                        <a:spcAft>
                          <a:spcPct val="0"/>
                        </a:spcAft>
                        <a:defRPr>
                          <a:solidFill>
                            <a:schemeClr val="tx1"/>
                          </a:solidFill>
                          <a:latin typeface="Arial" charset="0"/>
                          <a:cs typeface="Arial" charset="0"/>
                        </a:defRPr>
                      </a:lvl7pPr>
                      <a:lvl8pPr fontAlgn="base">
                        <a:spcBef>
                          <a:spcPct val="20000"/>
                        </a:spcBef>
                        <a:spcAft>
                          <a:spcPct val="0"/>
                        </a:spcAft>
                        <a:defRPr>
                          <a:solidFill>
                            <a:schemeClr val="tx1"/>
                          </a:solidFill>
                          <a:latin typeface="Arial" charset="0"/>
                          <a:cs typeface="Arial" charset="0"/>
                        </a:defRPr>
                      </a:lvl8pPr>
                      <a:lvl9pPr fontAlgn="base">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1600" b="0" i="0" u="none" strike="noStrike" cap="none" normalizeH="0" baseline="0">
                          <a:ln>
                            <a:noFill/>
                          </a:ln>
                          <a:solidFill>
                            <a:schemeClr val="tx1"/>
                          </a:solidFill>
                          <a:effectLst/>
                          <a:latin typeface="Arial" charset="0"/>
                          <a:cs typeface="Arial" charset="0"/>
                        </a:rPr>
                        <a:t>20</a:t>
                      </a:r>
                    </a:p>
                  </a:txBody>
                  <a:tcPr anchor="b" horzOverflow="overflow">
                    <a:lnL>
                      <a:noFill/>
                    </a:lnL>
                    <a:lnR>
                      <a:noFill/>
                    </a:lnR>
                    <a:lnT>
                      <a:noFill/>
                    </a:lnT>
                    <a:lnB>
                      <a:noFill/>
                    </a:lnB>
                    <a:lnTlToBr>
                      <a:noFill/>
                    </a:lnTlToBr>
                    <a:lnBlToTr>
                      <a:noFill/>
                    </a:lnBlToTr>
                    <a:noFill/>
                  </a:tcPr>
                </a:tc>
                <a:tc>
                  <a:txBody>
                    <a:bodyPr/>
                    <a:lstStyle>
                      <a:lvl1pPr>
                        <a:spcBef>
                          <a:spcPct val="20000"/>
                        </a:spcBef>
                        <a:defRPr sz="2800">
                          <a:solidFill>
                            <a:schemeClr val="tx1"/>
                          </a:solidFill>
                          <a:latin typeface="Arial" charset="0"/>
                          <a:cs typeface="Arial" charset="0"/>
                        </a:defRPr>
                      </a:lvl1pPr>
                      <a:lvl2pPr>
                        <a:spcBef>
                          <a:spcPct val="20000"/>
                        </a:spcBef>
                        <a:defRPr sz="2400">
                          <a:solidFill>
                            <a:schemeClr val="tx1"/>
                          </a:solidFill>
                          <a:latin typeface="Arial" charset="0"/>
                          <a:cs typeface="Arial" charset="0"/>
                        </a:defRPr>
                      </a:lvl2pPr>
                      <a:lvl3pPr>
                        <a:spcBef>
                          <a:spcPct val="20000"/>
                        </a:spcBef>
                        <a:defRPr sz="2000">
                          <a:solidFill>
                            <a:schemeClr val="tx1"/>
                          </a:solidFill>
                          <a:latin typeface="Arial" charset="0"/>
                          <a:cs typeface="Arial" charset="0"/>
                        </a:defRPr>
                      </a:lvl3pPr>
                      <a:lvl4pPr>
                        <a:spcBef>
                          <a:spcPct val="20000"/>
                        </a:spcBef>
                        <a:defRPr>
                          <a:solidFill>
                            <a:schemeClr val="tx1"/>
                          </a:solidFill>
                          <a:latin typeface="Arial" charset="0"/>
                          <a:cs typeface="Arial" charset="0"/>
                        </a:defRPr>
                      </a:lvl4pPr>
                      <a:lvl5pPr>
                        <a:spcBef>
                          <a:spcPct val="20000"/>
                        </a:spcBef>
                        <a:defRPr>
                          <a:solidFill>
                            <a:schemeClr val="tx1"/>
                          </a:solidFill>
                          <a:latin typeface="Arial" charset="0"/>
                          <a:cs typeface="Arial" charset="0"/>
                        </a:defRPr>
                      </a:lvl5pPr>
                      <a:lvl6pPr fontAlgn="base">
                        <a:spcBef>
                          <a:spcPct val="20000"/>
                        </a:spcBef>
                        <a:spcAft>
                          <a:spcPct val="0"/>
                        </a:spcAft>
                        <a:defRPr>
                          <a:solidFill>
                            <a:schemeClr val="tx1"/>
                          </a:solidFill>
                          <a:latin typeface="Arial" charset="0"/>
                          <a:cs typeface="Arial" charset="0"/>
                        </a:defRPr>
                      </a:lvl6pPr>
                      <a:lvl7pPr fontAlgn="base">
                        <a:spcBef>
                          <a:spcPct val="20000"/>
                        </a:spcBef>
                        <a:spcAft>
                          <a:spcPct val="0"/>
                        </a:spcAft>
                        <a:defRPr>
                          <a:solidFill>
                            <a:schemeClr val="tx1"/>
                          </a:solidFill>
                          <a:latin typeface="Arial" charset="0"/>
                          <a:cs typeface="Arial" charset="0"/>
                        </a:defRPr>
                      </a:lvl7pPr>
                      <a:lvl8pPr fontAlgn="base">
                        <a:spcBef>
                          <a:spcPct val="20000"/>
                        </a:spcBef>
                        <a:spcAft>
                          <a:spcPct val="0"/>
                        </a:spcAft>
                        <a:defRPr>
                          <a:solidFill>
                            <a:schemeClr val="tx1"/>
                          </a:solidFill>
                          <a:latin typeface="Arial" charset="0"/>
                          <a:cs typeface="Arial" charset="0"/>
                        </a:defRPr>
                      </a:lvl8pPr>
                      <a:lvl9pPr fontAlgn="base">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1600" b="0" i="0" u="none" strike="noStrike" cap="none" normalizeH="0" baseline="0">
                          <a:ln>
                            <a:noFill/>
                          </a:ln>
                          <a:solidFill>
                            <a:schemeClr val="tx1"/>
                          </a:solidFill>
                          <a:effectLst/>
                          <a:latin typeface="Arial" charset="0"/>
                          <a:cs typeface="Arial" charset="0"/>
                        </a:rPr>
                        <a:t> </a:t>
                      </a:r>
                    </a:p>
                  </a:txBody>
                  <a:tcPr anchor="b" horzOverflow="overflow">
                    <a:lnL>
                      <a:noFill/>
                    </a:lnL>
                    <a:lnR>
                      <a:noFill/>
                    </a:lnR>
                    <a:lnT>
                      <a:noFill/>
                    </a:lnT>
                    <a:lnB>
                      <a:noFill/>
                    </a:lnB>
                    <a:lnTlToBr>
                      <a:noFill/>
                    </a:lnTlToBr>
                    <a:lnBlToTr>
                      <a:noFill/>
                    </a:lnBlToTr>
                    <a:noFill/>
                  </a:tcPr>
                </a:tc>
                <a:tc>
                  <a:txBody>
                    <a:bodyPr/>
                    <a:lstStyle>
                      <a:lvl1pPr>
                        <a:spcBef>
                          <a:spcPct val="20000"/>
                        </a:spcBef>
                        <a:defRPr sz="2800">
                          <a:solidFill>
                            <a:schemeClr val="tx1"/>
                          </a:solidFill>
                          <a:latin typeface="Arial" charset="0"/>
                          <a:cs typeface="Arial" charset="0"/>
                        </a:defRPr>
                      </a:lvl1pPr>
                      <a:lvl2pPr>
                        <a:spcBef>
                          <a:spcPct val="20000"/>
                        </a:spcBef>
                        <a:defRPr sz="2400">
                          <a:solidFill>
                            <a:schemeClr val="tx1"/>
                          </a:solidFill>
                          <a:latin typeface="Arial" charset="0"/>
                          <a:cs typeface="Arial" charset="0"/>
                        </a:defRPr>
                      </a:lvl2pPr>
                      <a:lvl3pPr>
                        <a:spcBef>
                          <a:spcPct val="20000"/>
                        </a:spcBef>
                        <a:defRPr sz="2000">
                          <a:solidFill>
                            <a:schemeClr val="tx1"/>
                          </a:solidFill>
                          <a:latin typeface="Arial" charset="0"/>
                          <a:cs typeface="Arial" charset="0"/>
                        </a:defRPr>
                      </a:lvl3pPr>
                      <a:lvl4pPr>
                        <a:spcBef>
                          <a:spcPct val="20000"/>
                        </a:spcBef>
                        <a:defRPr>
                          <a:solidFill>
                            <a:schemeClr val="tx1"/>
                          </a:solidFill>
                          <a:latin typeface="Arial" charset="0"/>
                          <a:cs typeface="Arial" charset="0"/>
                        </a:defRPr>
                      </a:lvl4pPr>
                      <a:lvl5pPr>
                        <a:spcBef>
                          <a:spcPct val="20000"/>
                        </a:spcBef>
                        <a:defRPr>
                          <a:solidFill>
                            <a:schemeClr val="tx1"/>
                          </a:solidFill>
                          <a:latin typeface="Arial" charset="0"/>
                          <a:cs typeface="Arial" charset="0"/>
                        </a:defRPr>
                      </a:lvl5pPr>
                      <a:lvl6pPr fontAlgn="base">
                        <a:spcBef>
                          <a:spcPct val="20000"/>
                        </a:spcBef>
                        <a:spcAft>
                          <a:spcPct val="0"/>
                        </a:spcAft>
                        <a:defRPr>
                          <a:solidFill>
                            <a:schemeClr val="tx1"/>
                          </a:solidFill>
                          <a:latin typeface="Arial" charset="0"/>
                          <a:cs typeface="Arial" charset="0"/>
                        </a:defRPr>
                      </a:lvl6pPr>
                      <a:lvl7pPr fontAlgn="base">
                        <a:spcBef>
                          <a:spcPct val="20000"/>
                        </a:spcBef>
                        <a:spcAft>
                          <a:spcPct val="0"/>
                        </a:spcAft>
                        <a:defRPr>
                          <a:solidFill>
                            <a:schemeClr val="tx1"/>
                          </a:solidFill>
                          <a:latin typeface="Arial" charset="0"/>
                          <a:cs typeface="Arial" charset="0"/>
                        </a:defRPr>
                      </a:lvl7pPr>
                      <a:lvl8pPr fontAlgn="base">
                        <a:spcBef>
                          <a:spcPct val="20000"/>
                        </a:spcBef>
                        <a:spcAft>
                          <a:spcPct val="0"/>
                        </a:spcAft>
                        <a:defRPr>
                          <a:solidFill>
                            <a:schemeClr val="tx1"/>
                          </a:solidFill>
                          <a:latin typeface="Arial" charset="0"/>
                          <a:cs typeface="Arial" charset="0"/>
                        </a:defRPr>
                      </a:lvl8pPr>
                      <a:lvl9pPr fontAlgn="base">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1600" b="0" i="0" u="none" strike="noStrike" cap="none" normalizeH="0" baseline="0">
                          <a:ln>
                            <a:noFill/>
                          </a:ln>
                          <a:solidFill>
                            <a:schemeClr val="tx1"/>
                          </a:solidFill>
                          <a:effectLst/>
                          <a:latin typeface="Arial" charset="0"/>
                          <a:cs typeface="Arial" charset="0"/>
                        </a:rPr>
                        <a:t>Miner</a:t>
                      </a:r>
                    </a:p>
                  </a:txBody>
                  <a:tcPr anchor="b" horzOverflow="overflow">
                    <a:lnL>
                      <a:noFill/>
                    </a:lnL>
                    <a:lnR>
                      <a:noFill/>
                    </a:lnR>
                    <a:lnT>
                      <a:noFill/>
                    </a:lnT>
                    <a:lnB>
                      <a:noFill/>
                    </a:lnB>
                    <a:lnTlToBr>
                      <a:noFill/>
                    </a:lnTlToBr>
                    <a:lnBlToTr>
                      <a:noFill/>
                    </a:lnBlToTr>
                    <a:noFill/>
                  </a:tcPr>
                </a:tc>
                <a:tc>
                  <a:txBody>
                    <a:bodyPr/>
                    <a:lstStyle>
                      <a:lvl1pPr>
                        <a:spcBef>
                          <a:spcPct val="20000"/>
                        </a:spcBef>
                        <a:defRPr sz="2800">
                          <a:solidFill>
                            <a:schemeClr val="tx1"/>
                          </a:solidFill>
                          <a:latin typeface="Arial" charset="0"/>
                          <a:cs typeface="Arial" charset="0"/>
                        </a:defRPr>
                      </a:lvl1pPr>
                      <a:lvl2pPr>
                        <a:spcBef>
                          <a:spcPct val="20000"/>
                        </a:spcBef>
                        <a:defRPr sz="2400">
                          <a:solidFill>
                            <a:schemeClr val="tx1"/>
                          </a:solidFill>
                          <a:latin typeface="Arial" charset="0"/>
                          <a:cs typeface="Arial" charset="0"/>
                        </a:defRPr>
                      </a:lvl2pPr>
                      <a:lvl3pPr>
                        <a:spcBef>
                          <a:spcPct val="20000"/>
                        </a:spcBef>
                        <a:defRPr sz="2000">
                          <a:solidFill>
                            <a:schemeClr val="tx1"/>
                          </a:solidFill>
                          <a:latin typeface="Arial" charset="0"/>
                          <a:cs typeface="Arial" charset="0"/>
                        </a:defRPr>
                      </a:lvl3pPr>
                      <a:lvl4pPr>
                        <a:spcBef>
                          <a:spcPct val="20000"/>
                        </a:spcBef>
                        <a:defRPr>
                          <a:solidFill>
                            <a:schemeClr val="tx1"/>
                          </a:solidFill>
                          <a:latin typeface="Arial" charset="0"/>
                          <a:cs typeface="Arial" charset="0"/>
                        </a:defRPr>
                      </a:lvl4pPr>
                      <a:lvl5pPr>
                        <a:spcBef>
                          <a:spcPct val="20000"/>
                        </a:spcBef>
                        <a:defRPr>
                          <a:solidFill>
                            <a:schemeClr val="tx1"/>
                          </a:solidFill>
                          <a:latin typeface="Arial" charset="0"/>
                          <a:cs typeface="Arial" charset="0"/>
                        </a:defRPr>
                      </a:lvl5pPr>
                      <a:lvl6pPr fontAlgn="base">
                        <a:spcBef>
                          <a:spcPct val="20000"/>
                        </a:spcBef>
                        <a:spcAft>
                          <a:spcPct val="0"/>
                        </a:spcAft>
                        <a:defRPr>
                          <a:solidFill>
                            <a:schemeClr val="tx1"/>
                          </a:solidFill>
                          <a:latin typeface="Arial" charset="0"/>
                          <a:cs typeface="Arial" charset="0"/>
                        </a:defRPr>
                      </a:lvl6pPr>
                      <a:lvl7pPr fontAlgn="base">
                        <a:spcBef>
                          <a:spcPct val="20000"/>
                        </a:spcBef>
                        <a:spcAft>
                          <a:spcPct val="0"/>
                        </a:spcAft>
                        <a:defRPr>
                          <a:solidFill>
                            <a:schemeClr val="tx1"/>
                          </a:solidFill>
                          <a:latin typeface="Arial" charset="0"/>
                          <a:cs typeface="Arial" charset="0"/>
                        </a:defRPr>
                      </a:lvl7pPr>
                      <a:lvl8pPr fontAlgn="base">
                        <a:spcBef>
                          <a:spcPct val="20000"/>
                        </a:spcBef>
                        <a:spcAft>
                          <a:spcPct val="0"/>
                        </a:spcAft>
                        <a:defRPr>
                          <a:solidFill>
                            <a:schemeClr val="tx1"/>
                          </a:solidFill>
                          <a:latin typeface="Arial" charset="0"/>
                          <a:cs typeface="Arial" charset="0"/>
                        </a:defRPr>
                      </a:lvl8pPr>
                      <a:lvl9pPr fontAlgn="base">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1600" b="0" i="0" u="none" strike="noStrike" cap="none" normalizeH="0" baseline="0">
                          <a:ln>
                            <a:noFill/>
                          </a:ln>
                          <a:solidFill>
                            <a:schemeClr val="tx1"/>
                          </a:solidFill>
                          <a:effectLst/>
                          <a:latin typeface="Arial" charset="0"/>
                          <a:cs typeface="Arial" charset="0"/>
                        </a:rPr>
                        <a:t>No</a:t>
                      </a:r>
                    </a:p>
                  </a:txBody>
                  <a:tcPr anchor="b" horzOverflow="overflow">
                    <a:lnL>
                      <a:noFill/>
                    </a:lnL>
                    <a:lnR>
                      <a:noFill/>
                    </a:lnR>
                    <a:lnT>
                      <a:noFill/>
                    </a:lnT>
                    <a:lnB>
                      <a:noFill/>
                    </a:lnB>
                    <a:lnTlToBr>
                      <a:noFill/>
                    </a:lnTlToBr>
                    <a:lnBlToTr>
                      <a:noFill/>
                    </a:lnBlToTr>
                    <a:noFill/>
                  </a:tcPr>
                </a:tc>
                <a:tc>
                  <a:txBody>
                    <a:bodyPr/>
                    <a:lstStyle>
                      <a:lvl1pPr>
                        <a:spcBef>
                          <a:spcPct val="20000"/>
                        </a:spcBef>
                        <a:defRPr sz="2800">
                          <a:solidFill>
                            <a:schemeClr val="tx1"/>
                          </a:solidFill>
                          <a:latin typeface="Arial" charset="0"/>
                          <a:cs typeface="Arial" charset="0"/>
                        </a:defRPr>
                      </a:lvl1pPr>
                      <a:lvl2pPr>
                        <a:spcBef>
                          <a:spcPct val="20000"/>
                        </a:spcBef>
                        <a:defRPr sz="2400">
                          <a:solidFill>
                            <a:schemeClr val="tx1"/>
                          </a:solidFill>
                          <a:latin typeface="Arial" charset="0"/>
                          <a:cs typeface="Arial" charset="0"/>
                        </a:defRPr>
                      </a:lvl2pPr>
                      <a:lvl3pPr>
                        <a:spcBef>
                          <a:spcPct val="20000"/>
                        </a:spcBef>
                        <a:defRPr sz="2000">
                          <a:solidFill>
                            <a:schemeClr val="tx1"/>
                          </a:solidFill>
                          <a:latin typeface="Arial" charset="0"/>
                          <a:cs typeface="Arial" charset="0"/>
                        </a:defRPr>
                      </a:lvl3pPr>
                      <a:lvl4pPr>
                        <a:spcBef>
                          <a:spcPct val="20000"/>
                        </a:spcBef>
                        <a:defRPr>
                          <a:solidFill>
                            <a:schemeClr val="tx1"/>
                          </a:solidFill>
                          <a:latin typeface="Arial" charset="0"/>
                          <a:cs typeface="Arial" charset="0"/>
                        </a:defRPr>
                      </a:lvl4pPr>
                      <a:lvl5pPr>
                        <a:spcBef>
                          <a:spcPct val="20000"/>
                        </a:spcBef>
                        <a:defRPr>
                          <a:solidFill>
                            <a:schemeClr val="tx1"/>
                          </a:solidFill>
                          <a:latin typeface="Arial" charset="0"/>
                          <a:cs typeface="Arial" charset="0"/>
                        </a:defRPr>
                      </a:lvl5pPr>
                      <a:lvl6pPr fontAlgn="base">
                        <a:spcBef>
                          <a:spcPct val="20000"/>
                        </a:spcBef>
                        <a:spcAft>
                          <a:spcPct val="0"/>
                        </a:spcAft>
                        <a:defRPr>
                          <a:solidFill>
                            <a:schemeClr val="tx1"/>
                          </a:solidFill>
                          <a:latin typeface="Arial" charset="0"/>
                          <a:cs typeface="Arial" charset="0"/>
                        </a:defRPr>
                      </a:lvl6pPr>
                      <a:lvl7pPr fontAlgn="base">
                        <a:spcBef>
                          <a:spcPct val="20000"/>
                        </a:spcBef>
                        <a:spcAft>
                          <a:spcPct val="0"/>
                        </a:spcAft>
                        <a:defRPr>
                          <a:solidFill>
                            <a:schemeClr val="tx1"/>
                          </a:solidFill>
                          <a:latin typeface="Arial" charset="0"/>
                          <a:cs typeface="Arial" charset="0"/>
                        </a:defRPr>
                      </a:lvl7pPr>
                      <a:lvl8pPr fontAlgn="base">
                        <a:spcBef>
                          <a:spcPct val="20000"/>
                        </a:spcBef>
                        <a:spcAft>
                          <a:spcPct val="0"/>
                        </a:spcAft>
                        <a:defRPr>
                          <a:solidFill>
                            <a:schemeClr val="tx1"/>
                          </a:solidFill>
                          <a:latin typeface="Arial" charset="0"/>
                          <a:cs typeface="Arial" charset="0"/>
                        </a:defRPr>
                      </a:lvl8pPr>
                      <a:lvl9pPr fontAlgn="base">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1600" b="0" i="0" u="none" strike="noStrike" cap="none" normalizeH="0" baseline="0">
                          <a:ln>
                            <a:noFill/>
                          </a:ln>
                          <a:solidFill>
                            <a:schemeClr val="tx1"/>
                          </a:solidFill>
                          <a:effectLst/>
                          <a:latin typeface="Arial" charset="0"/>
                          <a:cs typeface="Arial" charset="0"/>
                        </a:rPr>
                        <a:t> </a:t>
                      </a:r>
                    </a:p>
                  </a:txBody>
                  <a:tcPr anchor="ctr" horzOverflow="overflow">
                    <a:lnL>
                      <a:noFill/>
                    </a:lnL>
                    <a:lnR cap="flat">
                      <a:noFill/>
                    </a:lnR>
                    <a:lnT>
                      <a:noFill/>
                    </a:lnT>
                    <a:lnB>
                      <a:noFill/>
                    </a:lnB>
                    <a:lnTlToBr>
                      <a:noFill/>
                    </a:lnTlToBr>
                    <a:lnBlToTr>
                      <a:noFill/>
                    </a:lnBlToTr>
                    <a:noFill/>
                  </a:tcPr>
                </a:tc>
                <a:extLst>
                  <a:ext uri="{0D108BD9-81ED-4DB2-BD59-A6C34878D82A}">
                    <a16:rowId xmlns:a16="http://schemas.microsoft.com/office/drawing/2014/main" val="10015"/>
                  </a:ext>
                </a:extLst>
              </a:tr>
              <a:tr h="341313">
                <a:tc>
                  <a:txBody>
                    <a:bodyPr/>
                    <a:lstStyle>
                      <a:lvl1pPr>
                        <a:spcBef>
                          <a:spcPct val="20000"/>
                        </a:spcBef>
                        <a:defRPr sz="2800">
                          <a:solidFill>
                            <a:schemeClr val="tx1"/>
                          </a:solidFill>
                          <a:latin typeface="Arial" charset="0"/>
                          <a:cs typeface="Arial" charset="0"/>
                        </a:defRPr>
                      </a:lvl1pPr>
                      <a:lvl2pPr>
                        <a:spcBef>
                          <a:spcPct val="20000"/>
                        </a:spcBef>
                        <a:defRPr sz="2400">
                          <a:solidFill>
                            <a:schemeClr val="tx1"/>
                          </a:solidFill>
                          <a:latin typeface="Arial" charset="0"/>
                          <a:cs typeface="Arial" charset="0"/>
                        </a:defRPr>
                      </a:lvl2pPr>
                      <a:lvl3pPr>
                        <a:spcBef>
                          <a:spcPct val="20000"/>
                        </a:spcBef>
                        <a:defRPr sz="2000">
                          <a:solidFill>
                            <a:schemeClr val="tx1"/>
                          </a:solidFill>
                          <a:latin typeface="Arial" charset="0"/>
                          <a:cs typeface="Arial" charset="0"/>
                        </a:defRPr>
                      </a:lvl3pPr>
                      <a:lvl4pPr>
                        <a:spcBef>
                          <a:spcPct val="20000"/>
                        </a:spcBef>
                        <a:defRPr>
                          <a:solidFill>
                            <a:schemeClr val="tx1"/>
                          </a:solidFill>
                          <a:latin typeface="Arial" charset="0"/>
                          <a:cs typeface="Arial" charset="0"/>
                        </a:defRPr>
                      </a:lvl4pPr>
                      <a:lvl5pPr>
                        <a:spcBef>
                          <a:spcPct val="20000"/>
                        </a:spcBef>
                        <a:defRPr>
                          <a:solidFill>
                            <a:schemeClr val="tx1"/>
                          </a:solidFill>
                          <a:latin typeface="Arial" charset="0"/>
                          <a:cs typeface="Arial" charset="0"/>
                        </a:defRPr>
                      </a:lvl5pPr>
                      <a:lvl6pPr fontAlgn="base">
                        <a:spcBef>
                          <a:spcPct val="20000"/>
                        </a:spcBef>
                        <a:spcAft>
                          <a:spcPct val="0"/>
                        </a:spcAft>
                        <a:defRPr>
                          <a:solidFill>
                            <a:schemeClr val="tx1"/>
                          </a:solidFill>
                          <a:latin typeface="Arial" charset="0"/>
                          <a:cs typeface="Arial" charset="0"/>
                        </a:defRPr>
                      </a:lvl6pPr>
                      <a:lvl7pPr fontAlgn="base">
                        <a:spcBef>
                          <a:spcPct val="20000"/>
                        </a:spcBef>
                        <a:spcAft>
                          <a:spcPct val="0"/>
                        </a:spcAft>
                        <a:defRPr>
                          <a:solidFill>
                            <a:schemeClr val="tx1"/>
                          </a:solidFill>
                          <a:latin typeface="Arial" charset="0"/>
                          <a:cs typeface="Arial" charset="0"/>
                        </a:defRPr>
                      </a:lvl7pPr>
                      <a:lvl8pPr fontAlgn="base">
                        <a:spcBef>
                          <a:spcPct val="20000"/>
                        </a:spcBef>
                        <a:spcAft>
                          <a:spcPct val="0"/>
                        </a:spcAft>
                        <a:defRPr>
                          <a:solidFill>
                            <a:schemeClr val="tx1"/>
                          </a:solidFill>
                          <a:latin typeface="Arial" charset="0"/>
                          <a:cs typeface="Arial" charset="0"/>
                        </a:defRPr>
                      </a:lvl8pPr>
                      <a:lvl9pPr fontAlgn="base">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1600" b="0" i="0" u="none" strike="noStrike" cap="none" normalizeH="0" baseline="0">
                          <a:ln>
                            <a:noFill/>
                          </a:ln>
                          <a:solidFill>
                            <a:schemeClr val="tx1"/>
                          </a:solidFill>
                          <a:effectLst/>
                          <a:latin typeface="Arial" charset="0"/>
                          <a:cs typeface="Arial" charset="0"/>
                        </a:rPr>
                        <a:t> </a:t>
                      </a:r>
                    </a:p>
                  </a:txBody>
                  <a:tcPr anchor="b" horzOverflow="overflow">
                    <a:lnL cap="flat">
                      <a:noFill/>
                    </a:lnL>
                    <a:lnR>
                      <a:noFill/>
                    </a:lnR>
                    <a:lnT>
                      <a:noFill/>
                    </a:lnT>
                    <a:lnB>
                      <a:noFill/>
                    </a:lnB>
                    <a:lnTlToBr>
                      <a:noFill/>
                    </a:lnTlToBr>
                    <a:lnBlToTr>
                      <a:noFill/>
                    </a:lnBlToTr>
                    <a:noFill/>
                  </a:tcPr>
                </a:tc>
                <a:tc>
                  <a:txBody>
                    <a:bodyPr/>
                    <a:lstStyle>
                      <a:lvl1pPr>
                        <a:spcBef>
                          <a:spcPct val="20000"/>
                        </a:spcBef>
                        <a:defRPr sz="2800">
                          <a:solidFill>
                            <a:schemeClr val="tx1"/>
                          </a:solidFill>
                          <a:latin typeface="Arial" charset="0"/>
                          <a:cs typeface="Arial" charset="0"/>
                        </a:defRPr>
                      </a:lvl1pPr>
                      <a:lvl2pPr>
                        <a:spcBef>
                          <a:spcPct val="20000"/>
                        </a:spcBef>
                        <a:defRPr sz="2400">
                          <a:solidFill>
                            <a:schemeClr val="tx1"/>
                          </a:solidFill>
                          <a:latin typeface="Arial" charset="0"/>
                          <a:cs typeface="Arial" charset="0"/>
                        </a:defRPr>
                      </a:lvl2pPr>
                      <a:lvl3pPr>
                        <a:spcBef>
                          <a:spcPct val="20000"/>
                        </a:spcBef>
                        <a:defRPr sz="2000">
                          <a:solidFill>
                            <a:schemeClr val="tx1"/>
                          </a:solidFill>
                          <a:latin typeface="Arial" charset="0"/>
                          <a:cs typeface="Arial" charset="0"/>
                        </a:defRPr>
                      </a:lvl3pPr>
                      <a:lvl4pPr>
                        <a:spcBef>
                          <a:spcPct val="20000"/>
                        </a:spcBef>
                        <a:defRPr>
                          <a:solidFill>
                            <a:schemeClr val="tx1"/>
                          </a:solidFill>
                          <a:latin typeface="Arial" charset="0"/>
                          <a:cs typeface="Arial" charset="0"/>
                        </a:defRPr>
                      </a:lvl4pPr>
                      <a:lvl5pPr>
                        <a:spcBef>
                          <a:spcPct val="20000"/>
                        </a:spcBef>
                        <a:defRPr>
                          <a:solidFill>
                            <a:schemeClr val="tx1"/>
                          </a:solidFill>
                          <a:latin typeface="Arial" charset="0"/>
                          <a:cs typeface="Arial" charset="0"/>
                        </a:defRPr>
                      </a:lvl5pPr>
                      <a:lvl6pPr fontAlgn="base">
                        <a:spcBef>
                          <a:spcPct val="20000"/>
                        </a:spcBef>
                        <a:spcAft>
                          <a:spcPct val="0"/>
                        </a:spcAft>
                        <a:defRPr>
                          <a:solidFill>
                            <a:schemeClr val="tx1"/>
                          </a:solidFill>
                          <a:latin typeface="Arial" charset="0"/>
                          <a:cs typeface="Arial" charset="0"/>
                        </a:defRPr>
                      </a:lvl6pPr>
                      <a:lvl7pPr fontAlgn="base">
                        <a:spcBef>
                          <a:spcPct val="20000"/>
                        </a:spcBef>
                        <a:spcAft>
                          <a:spcPct val="0"/>
                        </a:spcAft>
                        <a:defRPr>
                          <a:solidFill>
                            <a:schemeClr val="tx1"/>
                          </a:solidFill>
                          <a:latin typeface="Arial" charset="0"/>
                          <a:cs typeface="Arial" charset="0"/>
                        </a:defRPr>
                      </a:lvl7pPr>
                      <a:lvl8pPr fontAlgn="base">
                        <a:spcBef>
                          <a:spcPct val="20000"/>
                        </a:spcBef>
                        <a:spcAft>
                          <a:spcPct val="0"/>
                        </a:spcAft>
                        <a:defRPr>
                          <a:solidFill>
                            <a:schemeClr val="tx1"/>
                          </a:solidFill>
                          <a:latin typeface="Arial" charset="0"/>
                          <a:cs typeface="Arial" charset="0"/>
                        </a:defRPr>
                      </a:lvl8pPr>
                      <a:lvl9pPr fontAlgn="base">
                        <a:spcBef>
                          <a:spcPct val="20000"/>
                        </a:spcBef>
                        <a:spcAft>
                          <a:spcPct val="0"/>
                        </a:spcAft>
                        <a:defRPr>
                          <a:solidFill>
                            <a:schemeClr val="tx1"/>
                          </a:solidFill>
                          <a:latin typeface="Arial" charset="0"/>
                          <a:cs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altLang="en-US" sz="1600" b="0" i="0" u="none" strike="noStrike" cap="none" normalizeH="0" baseline="0">
                          <a:ln>
                            <a:noFill/>
                          </a:ln>
                          <a:solidFill>
                            <a:schemeClr val="tx1"/>
                          </a:solidFill>
                          <a:effectLst/>
                          <a:latin typeface="Arial" charset="0"/>
                          <a:cs typeface="Arial" charset="0"/>
                        </a:rPr>
                        <a:t> </a:t>
                      </a:r>
                    </a:p>
                  </a:txBody>
                  <a:tcPr anchor="b" horzOverflow="overflow">
                    <a:lnL>
                      <a:noFill/>
                    </a:lnL>
                    <a:lnR>
                      <a:noFill/>
                    </a:lnR>
                    <a:lnT>
                      <a:noFill/>
                    </a:lnT>
                    <a:lnB>
                      <a:noFill/>
                    </a:lnB>
                    <a:lnTlToBr>
                      <a:noFill/>
                    </a:lnTlToBr>
                    <a:lnBlToTr>
                      <a:noFill/>
                    </a:lnBlToTr>
                    <a:noFill/>
                  </a:tcPr>
                </a:tc>
                <a:tc>
                  <a:txBody>
                    <a:bodyPr/>
                    <a:lstStyle>
                      <a:lvl1pPr>
                        <a:spcBef>
                          <a:spcPct val="20000"/>
                        </a:spcBef>
                        <a:defRPr sz="2800">
                          <a:solidFill>
                            <a:schemeClr val="tx1"/>
                          </a:solidFill>
                          <a:latin typeface="Arial" charset="0"/>
                          <a:cs typeface="Arial" charset="0"/>
                        </a:defRPr>
                      </a:lvl1pPr>
                      <a:lvl2pPr>
                        <a:spcBef>
                          <a:spcPct val="20000"/>
                        </a:spcBef>
                        <a:defRPr sz="2400">
                          <a:solidFill>
                            <a:schemeClr val="tx1"/>
                          </a:solidFill>
                          <a:latin typeface="Arial" charset="0"/>
                          <a:cs typeface="Arial" charset="0"/>
                        </a:defRPr>
                      </a:lvl2pPr>
                      <a:lvl3pPr>
                        <a:spcBef>
                          <a:spcPct val="20000"/>
                        </a:spcBef>
                        <a:defRPr sz="2000">
                          <a:solidFill>
                            <a:schemeClr val="tx1"/>
                          </a:solidFill>
                          <a:latin typeface="Arial" charset="0"/>
                          <a:cs typeface="Arial" charset="0"/>
                        </a:defRPr>
                      </a:lvl3pPr>
                      <a:lvl4pPr>
                        <a:spcBef>
                          <a:spcPct val="20000"/>
                        </a:spcBef>
                        <a:defRPr>
                          <a:solidFill>
                            <a:schemeClr val="tx1"/>
                          </a:solidFill>
                          <a:latin typeface="Arial" charset="0"/>
                          <a:cs typeface="Arial" charset="0"/>
                        </a:defRPr>
                      </a:lvl4pPr>
                      <a:lvl5pPr>
                        <a:spcBef>
                          <a:spcPct val="20000"/>
                        </a:spcBef>
                        <a:defRPr>
                          <a:solidFill>
                            <a:schemeClr val="tx1"/>
                          </a:solidFill>
                          <a:latin typeface="Arial" charset="0"/>
                          <a:cs typeface="Arial" charset="0"/>
                        </a:defRPr>
                      </a:lvl5pPr>
                      <a:lvl6pPr fontAlgn="base">
                        <a:spcBef>
                          <a:spcPct val="20000"/>
                        </a:spcBef>
                        <a:spcAft>
                          <a:spcPct val="0"/>
                        </a:spcAft>
                        <a:defRPr>
                          <a:solidFill>
                            <a:schemeClr val="tx1"/>
                          </a:solidFill>
                          <a:latin typeface="Arial" charset="0"/>
                          <a:cs typeface="Arial" charset="0"/>
                        </a:defRPr>
                      </a:lvl6pPr>
                      <a:lvl7pPr fontAlgn="base">
                        <a:spcBef>
                          <a:spcPct val="20000"/>
                        </a:spcBef>
                        <a:spcAft>
                          <a:spcPct val="0"/>
                        </a:spcAft>
                        <a:defRPr>
                          <a:solidFill>
                            <a:schemeClr val="tx1"/>
                          </a:solidFill>
                          <a:latin typeface="Arial" charset="0"/>
                          <a:cs typeface="Arial" charset="0"/>
                        </a:defRPr>
                      </a:lvl7pPr>
                      <a:lvl8pPr fontAlgn="base">
                        <a:spcBef>
                          <a:spcPct val="20000"/>
                        </a:spcBef>
                        <a:spcAft>
                          <a:spcPct val="0"/>
                        </a:spcAft>
                        <a:defRPr>
                          <a:solidFill>
                            <a:schemeClr val="tx1"/>
                          </a:solidFill>
                          <a:latin typeface="Arial" charset="0"/>
                          <a:cs typeface="Arial" charset="0"/>
                        </a:defRPr>
                      </a:lvl8pPr>
                      <a:lvl9pPr fontAlgn="base">
                        <a:spcBef>
                          <a:spcPct val="20000"/>
                        </a:spcBef>
                        <a:spcAft>
                          <a:spcPct val="0"/>
                        </a:spcAft>
                        <a:defRPr>
                          <a:solidFill>
                            <a:schemeClr val="tx1"/>
                          </a:solidFill>
                          <a:latin typeface="Arial" charset="0"/>
                          <a:cs typeface="Arial" charset="0"/>
                        </a:defRPr>
                      </a:lvl9pPr>
                    </a:lstStyle>
                    <a:p>
                      <a:pPr marL="0" marR="0" lvl="0" indent="0" algn="r" defTabSz="914400" rtl="0" eaLnBrk="1" fontAlgn="base" latinLnBrk="0" hangingPunct="1">
                        <a:lnSpc>
                          <a:spcPct val="100000"/>
                        </a:lnSpc>
                        <a:spcBef>
                          <a:spcPct val="0"/>
                        </a:spcBef>
                        <a:spcAft>
                          <a:spcPct val="0"/>
                        </a:spcAft>
                        <a:buClrTx/>
                        <a:buSzTx/>
                        <a:buFontTx/>
                        <a:buNone/>
                        <a:tabLst/>
                      </a:pPr>
                      <a:r>
                        <a:rPr kumimoji="0" lang="en-GB" altLang="en-US" sz="1600" b="0" i="0" u="none" strike="noStrike" cap="none" normalizeH="0" baseline="0">
                          <a:ln>
                            <a:noFill/>
                          </a:ln>
                          <a:solidFill>
                            <a:schemeClr val="tx1"/>
                          </a:solidFill>
                          <a:effectLst/>
                          <a:latin typeface="Arial" charset="0"/>
                          <a:cs typeface="Arial" charset="0"/>
                        </a:rPr>
                        <a:t>William Herbert</a:t>
                      </a:r>
                    </a:p>
                  </a:txBody>
                  <a:tcPr anchor="b" horzOverflow="overflow">
                    <a:lnL>
                      <a:noFill/>
                    </a:lnL>
                    <a:lnR>
                      <a:noFill/>
                    </a:lnR>
                    <a:lnT>
                      <a:noFill/>
                    </a:lnT>
                    <a:lnB>
                      <a:noFill/>
                    </a:lnB>
                    <a:lnTlToBr>
                      <a:noFill/>
                    </a:lnTlToBr>
                    <a:lnBlToTr>
                      <a:noFill/>
                    </a:lnBlToTr>
                    <a:noFill/>
                  </a:tcPr>
                </a:tc>
                <a:tc>
                  <a:txBody>
                    <a:bodyPr/>
                    <a:lstStyle>
                      <a:lvl1pPr>
                        <a:spcBef>
                          <a:spcPct val="20000"/>
                        </a:spcBef>
                        <a:defRPr sz="2800">
                          <a:solidFill>
                            <a:schemeClr val="tx1"/>
                          </a:solidFill>
                          <a:latin typeface="Arial" charset="0"/>
                          <a:cs typeface="Arial" charset="0"/>
                        </a:defRPr>
                      </a:lvl1pPr>
                      <a:lvl2pPr>
                        <a:spcBef>
                          <a:spcPct val="20000"/>
                        </a:spcBef>
                        <a:defRPr sz="2400">
                          <a:solidFill>
                            <a:schemeClr val="tx1"/>
                          </a:solidFill>
                          <a:latin typeface="Arial" charset="0"/>
                          <a:cs typeface="Arial" charset="0"/>
                        </a:defRPr>
                      </a:lvl2pPr>
                      <a:lvl3pPr>
                        <a:spcBef>
                          <a:spcPct val="20000"/>
                        </a:spcBef>
                        <a:defRPr sz="2000">
                          <a:solidFill>
                            <a:schemeClr val="tx1"/>
                          </a:solidFill>
                          <a:latin typeface="Arial" charset="0"/>
                          <a:cs typeface="Arial" charset="0"/>
                        </a:defRPr>
                      </a:lvl3pPr>
                      <a:lvl4pPr>
                        <a:spcBef>
                          <a:spcPct val="20000"/>
                        </a:spcBef>
                        <a:defRPr>
                          <a:solidFill>
                            <a:schemeClr val="tx1"/>
                          </a:solidFill>
                          <a:latin typeface="Arial" charset="0"/>
                          <a:cs typeface="Arial" charset="0"/>
                        </a:defRPr>
                      </a:lvl4pPr>
                      <a:lvl5pPr>
                        <a:spcBef>
                          <a:spcPct val="20000"/>
                        </a:spcBef>
                        <a:defRPr>
                          <a:solidFill>
                            <a:schemeClr val="tx1"/>
                          </a:solidFill>
                          <a:latin typeface="Arial" charset="0"/>
                          <a:cs typeface="Arial" charset="0"/>
                        </a:defRPr>
                      </a:lvl5pPr>
                      <a:lvl6pPr fontAlgn="base">
                        <a:spcBef>
                          <a:spcPct val="20000"/>
                        </a:spcBef>
                        <a:spcAft>
                          <a:spcPct val="0"/>
                        </a:spcAft>
                        <a:defRPr>
                          <a:solidFill>
                            <a:schemeClr val="tx1"/>
                          </a:solidFill>
                          <a:latin typeface="Arial" charset="0"/>
                          <a:cs typeface="Arial" charset="0"/>
                        </a:defRPr>
                      </a:lvl6pPr>
                      <a:lvl7pPr fontAlgn="base">
                        <a:spcBef>
                          <a:spcPct val="20000"/>
                        </a:spcBef>
                        <a:spcAft>
                          <a:spcPct val="0"/>
                        </a:spcAft>
                        <a:defRPr>
                          <a:solidFill>
                            <a:schemeClr val="tx1"/>
                          </a:solidFill>
                          <a:latin typeface="Arial" charset="0"/>
                          <a:cs typeface="Arial" charset="0"/>
                        </a:defRPr>
                      </a:lvl7pPr>
                      <a:lvl8pPr fontAlgn="base">
                        <a:spcBef>
                          <a:spcPct val="20000"/>
                        </a:spcBef>
                        <a:spcAft>
                          <a:spcPct val="0"/>
                        </a:spcAft>
                        <a:defRPr>
                          <a:solidFill>
                            <a:schemeClr val="tx1"/>
                          </a:solidFill>
                          <a:latin typeface="Arial" charset="0"/>
                          <a:cs typeface="Arial" charset="0"/>
                        </a:defRPr>
                      </a:lvl8pPr>
                      <a:lvl9pPr fontAlgn="base">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1600" b="0" i="0" u="none" strike="noStrike" cap="none" normalizeH="0" baseline="0">
                          <a:ln>
                            <a:noFill/>
                          </a:ln>
                          <a:solidFill>
                            <a:schemeClr val="tx1"/>
                          </a:solidFill>
                          <a:effectLst/>
                          <a:latin typeface="Arial" charset="0"/>
                          <a:cs typeface="Arial" charset="0"/>
                        </a:rPr>
                        <a:t>25</a:t>
                      </a:r>
                    </a:p>
                  </a:txBody>
                  <a:tcPr anchor="b" horzOverflow="overflow">
                    <a:lnL>
                      <a:noFill/>
                    </a:lnL>
                    <a:lnR>
                      <a:noFill/>
                    </a:lnR>
                    <a:lnT>
                      <a:noFill/>
                    </a:lnT>
                    <a:lnB>
                      <a:noFill/>
                    </a:lnB>
                    <a:lnTlToBr>
                      <a:noFill/>
                    </a:lnTlToBr>
                    <a:lnBlToTr>
                      <a:noFill/>
                    </a:lnBlToTr>
                    <a:noFill/>
                  </a:tcPr>
                </a:tc>
                <a:tc>
                  <a:txBody>
                    <a:bodyPr/>
                    <a:lstStyle>
                      <a:lvl1pPr>
                        <a:spcBef>
                          <a:spcPct val="20000"/>
                        </a:spcBef>
                        <a:defRPr sz="2800">
                          <a:solidFill>
                            <a:schemeClr val="tx1"/>
                          </a:solidFill>
                          <a:latin typeface="Arial" charset="0"/>
                          <a:cs typeface="Arial" charset="0"/>
                        </a:defRPr>
                      </a:lvl1pPr>
                      <a:lvl2pPr>
                        <a:spcBef>
                          <a:spcPct val="20000"/>
                        </a:spcBef>
                        <a:defRPr sz="2400">
                          <a:solidFill>
                            <a:schemeClr val="tx1"/>
                          </a:solidFill>
                          <a:latin typeface="Arial" charset="0"/>
                          <a:cs typeface="Arial" charset="0"/>
                        </a:defRPr>
                      </a:lvl2pPr>
                      <a:lvl3pPr>
                        <a:spcBef>
                          <a:spcPct val="20000"/>
                        </a:spcBef>
                        <a:defRPr sz="2000">
                          <a:solidFill>
                            <a:schemeClr val="tx1"/>
                          </a:solidFill>
                          <a:latin typeface="Arial" charset="0"/>
                          <a:cs typeface="Arial" charset="0"/>
                        </a:defRPr>
                      </a:lvl3pPr>
                      <a:lvl4pPr>
                        <a:spcBef>
                          <a:spcPct val="20000"/>
                        </a:spcBef>
                        <a:defRPr>
                          <a:solidFill>
                            <a:schemeClr val="tx1"/>
                          </a:solidFill>
                          <a:latin typeface="Arial" charset="0"/>
                          <a:cs typeface="Arial" charset="0"/>
                        </a:defRPr>
                      </a:lvl4pPr>
                      <a:lvl5pPr>
                        <a:spcBef>
                          <a:spcPct val="20000"/>
                        </a:spcBef>
                        <a:defRPr>
                          <a:solidFill>
                            <a:schemeClr val="tx1"/>
                          </a:solidFill>
                          <a:latin typeface="Arial" charset="0"/>
                          <a:cs typeface="Arial" charset="0"/>
                        </a:defRPr>
                      </a:lvl5pPr>
                      <a:lvl6pPr fontAlgn="base">
                        <a:spcBef>
                          <a:spcPct val="20000"/>
                        </a:spcBef>
                        <a:spcAft>
                          <a:spcPct val="0"/>
                        </a:spcAft>
                        <a:defRPr>
                          <a:solidFill>
                            <a:schemeClr val="tx1"/>
                          </a:solidFill>
                          <a:latin typeface="Arial" charset="0"/>
                          <a:cs typeface="Arial" charset="0"/>
                        </a:defRPr>
                      </a:lvl6pPr>
                      <a:lvl7pPr fontAlgn="base">
                        <a:spcBef>
                          <a:spcPct val="20000"/>
                        </a:spcBef>
                        <a:spcAft>
                          <a:spcPct val="0"/>
                        </a:spcAft>
                        <a:defRPr>
                          <a:solidFill>
                            <a:schemeClr val="tx1"/>
                          </a:solidFill>
                          <a:latin typeface="Arial" charset="0"/>
                          <a:cs typeface="Arial" charset="0"/>
                        </a:defRPr>
                      </a:lvl7pPr>
                      <a:lvl8pPr fontAlgn="base">
                        <a:spcBef>
                          <a:spcPct val="20000"/>
                        </a:spcBef>
                        <a:spcAft>
                          <a:spcPct val="0"/>
                        </a:spcAft>
                        <a:defRPr>
                          <a:solidFill>
                            <a:schemeClr val="tx1"/>
                          </a:solidFill>
                          <a:latin typeface="Arial" charset="0"/>
                          <a:cs typeface="Arial" charset="0"/>
                        </a:defRPr>
                      </a:lvl8pPr>
                      <a:lvl9pPr fontAlgn="base">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1600" b="0" i="0" u="none" strike="noStrike" cap="none" normalizeH="0" baseline="0">
                          <a:ln>
                            <a:noFill/>
                          </a:ln>
                          <a:solidFill>
                            <a:schemeClr val="tx1"/>
                          </a:solidFill>
                          <a:effectLst/>
                          <a:latin typeface="Arial" charset="0"/>
                          <a:cs typeface="Arial" charset="0"/>
                        </a:rPr>
                        <a:t> </a:t>
                      </a:r>
                    </a:p>
                  </a:txBody>
                  <a:tcPr anchor="b" horzOverflow="overflow">
                    <a:lnL>
                      <a:noFill/>
                    </a:lnL>
                    <a:lnR>
                      <a:noFill/>
                    </a:lnR>
                    <a:lnT>
                      <a:noFill/>
                    </a:lnT>
                    <a:lnB>
                      <a:noFill/>
                    </a:lnB>
                    <a:lnTlToBr>
                      <a:noFill/>
                    </a:lnTlToBr>
                    <a:lnBlToTr>
                      <a:noFill/>
                    </a:lnBlToTr>
                    <a:noFill/>
                  </a:tcPr>
                </a:tc>
                <a:tc>
                  <a:txBody>
                    <a:bodyPr/>
                    <a:lstStyle>
                      <a:lvl1pPr>
                        <a:spcBef>
                          <a:spcPct val="20000"/>
                        </a:spcBef>
                        <a:defRPr sz="2800">
                          <a:solidFill>
                            <a:schemeClr val="tx1"/>
                          </a:solidFill>
                          <a:latin typeface="Arial" charset="0"/>
                          <a:cs typeface="Arial" charset="0"/>
                        </a:defRPr>
                      </a:lvl1pPr>
                      <a:lvl2pPr>
                        <a:spcBef>
                          <a:spcPct val="20000"/>
                        </a:spcBef>
                        <a:defRPr sz="2400">
                          <a:solidFill>
                            <a:schemeClr val="tx1"/>
                          </a:solidFill>
                          <a:latin typeface="Arial" charset="0"/>
                          <a:cs typeface="Arial" charset="0"/>
                        </a:defRPr>
                      </a:lvl2pPr>
                      <a:lvl3pPr>
                        <a:spcBef>
                          <a:spcPct val="20000"/>
                        </a:spcBef>
                        <a:defRPr sz="2000">
                          <a:solidFill>
                            <a:schemeClr val="tx1"/>
                          </a:solidFill>
                          <a:latin typeface="Arial" charset="0"/>
                          <a:cs typeface="Arial" charset="0"/>
                        </a:defRPr>
                      </a:lvl3pPr>
                      <a:lvl4pPr>
                        <a:spcBef>
                          <a:spcPct val="20000"/>
                        </a:spcBef>
                        <a:defRPr>
                          <a:solidFill>
                            <a:schemeClr val="tx1"/>
                          </a:solidFill>
                          <a:latin typeface="Arial" charset="0"/>
                          <a:cs typeface="Arial" charset="0"/>
                        </a:defRPr>
                      </a:lvl4pPr>
                      <a:lvl5pPr>
                        <a:spcBef>
                          <a:spcPct val="20000"/>
                        </a:spcBef>
                        <a:defRPr>
                          <a:solidFill>
                            <a:schemeClr val="tx1"/>
                          </a:solidFill>
                          <a:latin typeface="Arial" charset="0"/>
                          <a:cs typeface="Arial" charset="0"/>
                        </a:defRPr>
                      </a:lvl5pPr>
                      <a:lvl6pPr fontAlgn="base">
                        <a:spcBef>
                          <a:spcPct val="20000"/>
                        </a:spcBef>
                        <a:spcAft>
                          <a:spcPct val="0"/>
                        </a:spcAft>
                        <a:defRPr>
                          <a:solidFill>
                            <a:schemeClr val="tx1"/>
                          </a:solidFill>
                          <a:latin typeface="Arial" charset="0"/>
                          <a:cs typeface="Arial" charset="0"/>
                        </a:defRPr>
                      </a:lvl6pPr>
                      <a:lvl7pPr fontAlgn="base">
                        <a:spcBef>
                          <a:spcPct val="20000"/>
                        </a:spcBef>
                        <a:spcAft>
                          <a:spcPct val="0"/>
                        </a:spcAft>
                        <a:defRPr>
                          <a:solidFill>
                            <a:schemeClr val="tx1"/>
                          </a:solidFill>
                          <a:latin typeface="Arial" charset="0"/>
                          <a:cs typeface="Arial" charset="0"/>
                        </a:defRPr>
                      </a:lvl7pPr>
                      <a:lvl8pPr fontAlgn="base">
                        <a:spcBef>
                          <a:spcPct val="20000"/>
                        </a:spcBef>
                        <a:spcAft>
                          <a:spcPct val="0"/>
                        </a:spcAft>
                        <a:defRPr>
                          <a:solidFill>
                            <a:schemeClr val="tx1"/>
                          </a:solidFill>
                          <a:latin typeface="Arial" charset="0"/>
                          <a:cs typeface="Arial" charset="0"/>
                        </a:defRPr>
                      </a:lvl8pPr>
                      <a:lvl9pPr fontAlgn="base">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1600" b="0" i="0" u="none" strike="noStrike" cap="none" normalizeH="0" baseline="0">
                          <a:ln>
                            <a:noFill/>
                          </a:ln>
                          <a:solidFill>
                            <a:schemeClr val="tx1"/>
                          </a:solidFill>
                          <a:effectLst/>
                          <a:latin typeface="Arial" charset="0"/>
                          <a:cs typeface="Arial" charset="0"/>
                        </a:rPr>
                        <a:t>Collier</a:t>
                      </a:r>
                    </a:p>
                  </a:txBody>
                  <a:tcPr anchor="b" horzOverflow="overflow">
                    <a:lnL>
                      <a:noFill/>
                    </a:lnL>
                    <a:lnR>
                      <a:noFill/>
                    </a:lnR>
                    <a:lnT>
                      <a:noFill/>
                    </a:lnT>
                    <a:lnB>
                      <a:noFill/>
                    </a:lnB>
                    <a:lnTlToBr>
                      <a:noFill/>
                    </a:lnTlToBr>
                    <a:lnBlToTr>
                      <a:noFill/>
                    </a:lnBlToTr>
                    <a:noFill/>
                  </a:tcPr>
                </a:tc>
                <a:tc>
                  <a:txBody>
                    <a:bodyPr/>
                    <a:lstStyle>
                      <a:lvl1pPr>
                        <a:spcBef>
                          <a:spcPct val="20000"/>
                        </a:spcBef>
                        <a:defRPr sz="2800">
                          <a:solidFill>
                            <a:schemeClr val="tx1"/>
                          </a:solidFill>
                          <a:latin typeface="Arial" charset="0"/>
                          <a:cs typeface="Arial" charset="0"/>
                        </a:defRPr>
                      </a:lvl1pPr>
                      <a:lvl2pPr>
                        <a:spcBef>
                          <a:spcPct val="20000"/>
                        </a:spcBef>
                        <a:defRPr sz="2400">
                          <a:solidFill>
                            <a:schemeClr val="tx1"/>
                          </a:solidFill>
                          <a:latin typeface="Arial" charset="0"/>
                          <a:cs typeface="Arial" charset="0"/>
                        </a:defRPr>
                      </a:lvl2pPr>
                      <a:lvl3pPr>
                        <a:spcBef>
                          <a:spcPct val="20000"/>
                        </a:spcBef>
                        <a:defRPr sz="2000">
                          <a:solidFill>
                            <a:schemeClr val="tx1"/>
                          </a:solidFill>
                          <a:latin typeface="Arial" charset="0"/>
                          <a:cs typeface="Arial" charset="0"/>
                        </a:defRPr>
                      </a:lvl3pPr>
                      <a:lvl4pPr>
                        <a:spcBef>
                          <a:spcPct val="20000"/>
                        </a:spcBef>
                        <a:defRPr>
                          <a:solidFill>
                            <a:schemeClr val="tx1"/>
                          </a:solidFill>
                          <a:latin typeface="Arial" charset="0"/>
                          <a:cs typeface="Arial" charset="0"/>
                        </a:defRPr>
                      </a:lvl4pPr>
                      <a:lvl5pPr>
                        <a:spcBef>
                          <a:spcPct val="20000"/>
                        </a:spcBef>
                        <a:defRPr>
                          <a:solidFill>
                            <a:schemeClr val="tx1"/>
                          </a:solidFill>
                          <a:latin typeface="Arial" charset="0"/>
                          <a:cs typeface="Arial" charset="0"/>
                        </a:defRPr>
                      </a:lvl5pPr>
                      <a:lvl6pPr fontAlgn="base">
                        <a:spcBef>
                          <a:spcPct val="20000"/>
                        </a:spcBef>
                        <a:spcAft>
                          <a:spcPct val="0"/>
                        </a:spcAft>
                        <a:defRPr>
                          <a:solidFill>
                            <a:schemeClr val="tx1"/>
                          </a:solidFill>
                          <a:latin typeface="Arial" charset="0"/>
                          <a:cs typeface="Arial" charset="0"/>
                        </a:defRPr>
                      </a:lvl6pPr>
                      <a:lvl7pPr fontAlgn="base">
                        <a:spcBef>
                          <a:spcPct val="20000"/>
                        </a:spcBef>
                        <a:spcAft>
                          <a:spcPct val="0"/>
                        </a:spcAft>
                        <a:defRPr>
                          <a:solidFill>
                            <a:schemeClr val="tx1"/>
                          </a:solidFill>
                          <a:latin typeface="Arial" charset="0"/>
                          <a:cs typeface="Arial" charset="0"/>
                        </a:defRPr>
                      </a:lvl7pPr>
                      <a:lvl8pPr fontAlgn="base">
                        <a:spcBef>
                          <a:spcPct val="20000"/>
                        </a:spcBef>
                        <a:spcAft>
                          <a:spcPct val="0"/>
                        </a:spcAft>
                        <a:defRPr>
                          <a:solidFill>
                            <a:schemeClr val="tx1"/>
                          </a:solidFill>
                          <a:latin typeface="Arial" charset="0"/>
                          <a:cs typeface="Arial" charset="0"/>
                        </a:defRPr>
                      </a:lvl8pPr>
                      <a:lvl9pPr fontAlgn="base">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1600" b="0" i="0" u="none" strike="noStrike" cap="none" normalizeH="0" baseline="0">
                          <a:ln>
                            <a:noFill/>
                          </a:ln>
                          <a:solidFill>
                            <a:schemeClr val="tx1"/>
                          </a:solidFill>
                          <a:effectLst/>
                          <a:latin typeface="Arial" charset="0"/>
                          <a:cs typeface="Arial" charset="0"/>
                        </a:rPr>
                        <a:t>No</a:t>
                      </a:r>
                    </a:p>
                  </a:txBody>
                  <a:tcPr anchor="b" horzOverflow="overflow">
                    <a:lnL>
                      <a:noFill/>
                    </a:lnL>
                    <a:lnR>
                      <a:noFill/>
                    </a:lnR>
                    <a:lnT>
                      <a:noFill/>
                    </a:lnT>
                    <a:lnB>
                      <a:noFill/>
                    </a:lnB>
                    <a:lnTlToBr>
                      <a:noFill/>
                    </a:lnTlToBr>
                    <a:lnBlToTr>
                      <a:noFill/>
                    </a:lnBlToTr>
                    <a:noFill/>
                  </a:tcPr>
                </a:tc>
                <a:tc>
                  <a:txBody>
                    <a:bodyPr/>
                    <a:lstStyle>
                      <a:lvl1pPr>
                        <a:spcBef>
                          <a:spcPct val="20000"/>
                        </a:spcBef>
                        <a:defRPr sz="2800">
                          <a:solidFill>
                            <a:schemeClr val="tx1"/>
                          </a:solidFill>
                          <a:latin typeface="Arial" charset="0"/>
                          <a:cs typeface="Arial" charset="0"/>
                        </a:defRPr>
                      </a:lvl1pPr>
                      <a:lvl2pPr>
                        <a:spcBef>
                          <a:spcPct val="20000"/>
                        </a:spcBef>
                        <a:defRPr sz="2400">
                          <a:solidFill>
                            <a:schemeClr val="tx1"/>
                          </a:solidFill>
                          <a:latin typeface="Arial" charset="0"/>
                          <a:cs typeface="Arial" charset="0"/>
                        </a:defRPr>
                      </a:lvl2pPr>
                      <a:lvl3pPr>
                        <a:spcBef>
                          <a:spcPct val="20000"/>
                        </a:spcBef>
                        <a:defRPr sz="2000">
                          <a:solidFill>
                            <a:schemeClr val="tx1"/>
                          </a:solidFill>
                          <a:latin typeface="Arial" charset="0"/>
                          <a:cs typeface="Arial" charset="0"/>
                        </a:defRPr>
                      </a:lvl3pPr>
                      <a:lvl4pPr>
                        <a:spcBef>
                          <a:spcPct val="20000"/>
                        </a:spcBef>
                        <a:defRPr>
                          <a:solidFill>
                            <a:schemeClr val="tx1"/>
                          </a:solidFill>
                          <a:latin typeface="Arial" charset="0"/>
                          <a:cs typeface="Arial" charset="0"/>
                        </a:defRPr>
                      </a:lvl4pPr>
                      <a:lvl5pPr>
                        <a:spcBef>
                          <a:spcPct val="20000"/>
                        </a:spcBef>
                        <a:defRPr>
                          <a:solidFill>
                            <a:schemeClr val="tx1"/>
                          </a:solidFill>
                          <a:latin typeface="Arial" charset="0"/>
                          <a:cs typeface="Arial" charset="0"/>
                        </a:defRPr>
                      </a:lvl5pPr>
                      <a:lvl6pPr fontAlgn="base">
                        <a:spcBef>
                          <a:spcPct val="20000"/>
                        </a:spcBef>
                        <a:spcAft>
                          <a:spcPct val="0"/>
                        </a:spcAft>
                        <a:defRPr>
                          <a:solidFill>
                            <a:schemeClr val="tx1"/>
                          </a:solidFill>
                          <a:latin typeface="Arial" charset="0"/>
                          <a:cs typeface="Arial" charset="0"/>
                        </a:defRPr>
                      </a:lvl6pPr>
                      <a:lvl7pPr fontAlgn="base">
                        <a:spcBef>
                          <a:spcPct val="20000"/>
                        </a:spcBef>
                        <a:spcAft>
                          <a:spcPct val="0"/>
                        </a:spcAft>
                        <a:defRPr>
                          <a:solidFill>
                            <a:schemeClr val="tx1"/>
                          </a:solidFill>
                          <a:latin typeface="Arial" charset="0"/>
                          <a:cs typeface="Arial" charset="0"/>
                        </a:defRPr>
                      </a:lvl7pPr>
                      <a:lvl8pPr fontAlgn="base">
                        <a:spcBef>
                          <a:spcPct val="20000"/>
                        </a:spcBef>
                        <a:spcAft>
                          <a:spcPct val="0"/>
                        </a:spcAft>
                        <a:defRPr>
                          <a:solidFill>
                            <a:schemeClr val="tx1"/>
                          </a:solidFill>
                          <a:latin typeface="Arial" charset="0"/>
                          <a:cs typeface="Arial" charset="0"/>
                        </a:defRPr>
                      </a:lvl8pPr>
                      <a:lvl9pPr fontAlgn="base">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1600" b="0" i="0" u="none" strike="noStrike" cap="none" normalizeH="0" baseline="0">
                          <a:ln>
                            <a:noFill/>
                          </a:ln>
                          <a:solidFill>
                            <a:schemeClr val="tx1"/>
                          </a:solidFill>
                          <a:effectLst/>
                          <a:latin typeface="Arial" charset="0"/>
                          <a:cs typeface="Arial" charset="0"/>
                        </a:rPr>
                        <a:t> </a:t>
                      </a:r>
                    </a:p>
                  </a:txBody>
                  <a:tcPr anchor="ctr" horzOverflow="overflow">
                    <a:lnL>
                      <a:noFill/>
                    </a:lnL>
                    <a:lnR cap="flat">
                      <a:noFill/>
                    </a:lnR>
                    <a:lnT>
                      <a:noFill/>
                    </a:lnT>
                    <a:lnB>
                      <a:noFill/>
                    </a:lnB>
                    <a:lnTlToBr>
                      <a:noFill/>
                    </a:lnTlToBr>
                    <a:lnBlToTr>
                      <a:noFill/>
                    </a:lnBlToTr>
                    <a:noFill/>
                  </a:tcPr>
                </a:tc>
                <a:extLst>
                  <a:ext uri="{0D108BD9-81ED-4DB2-BD59-A6C34878D82A}">
                    <a16:rowId xmlns:a16="http://schemas.microsoft.com/office/drawing/2014/main" val="10016"/>
                  </a:ext>
                </a:extLst>
              </a:tr>
              <a:tr h="341313">
                <a:tc>
                  <a:txBody>
                    <a:bodyPr/>
                    <a:lstStyle>
                      <a:lvl1pPr>
                        <a:spcBef>
                          <a:spcPct val="20000"/>
                        </a:spcBef>
                        <a:defRPr sz="2800">
                          <a:solidFill>
                            <a:schemeClr val="tx1"/>
                          </a:solidFill>
                          <a:latin typeface="Arial" charset="0"/>
                          <a:cs typeface="Arial" charset="0"/>
                        </a:defRPr>
                      </a:lvl1pPr>
                      <a:lvl2pPr>
                        <a:spcBef>
                          <a:spcPct val="20000"/>
                        </a:spcBef>
                        <a:defRPr sz="2400">
                          <a:solidFill>
                            <a:schemeClr val="tx1"/>
                          </a:solidFill>
                          <a:latin typeface="Arial" charset="0"/>
                          <a:cs typeface="Arial" charset="0"/>
                        </a:defRPr>
                      </a:lvl2pPr>
                      <a:lvl3pPr>
                        <a:spcBef>
                          <a:spcPct val="20000"/>
                        </a:spcBef>
                        <a:defRPr sz="2000">
                          <a:solidFill>
                            <a:schemeClr val="tx1"/>
                          </a:solidFill>
                          <a:latin typeface="Arial" charset="0"/>
                          <a:cs typeface="Arial" charset="0"/>
                        </a:defRPr>
                      </a:lvl3pPr>
                      <a:lvl4pPr>
                        <a:spcBef>
                          <a:spcPct val="20000"/>
                        </a:spcBef>
                        <a:defRPr>
                          <a:solidFill>
                            <a:schemeClr val="tx1"/>
                          </a:solidFill>
                          <a:latin typeface="Arial" charset="0"/>
                          <a:cs typeface="Arial" charset="0"/>
                        </a:defRPr>
                      </a:lvl4pPr>
                      <a:lvl5pPr>
                        <a:spcBef>
                          <a:spcPct val="20000"/>
                        </a:spcBef>
                        <a:defRPr>
                          <a:solidFill>
                            <a:schemeClr val="tx1"/>
                          </a:solidFill>
                          <a:latin typeface="Arial" charset="0"/>
                          <a:cs typeface="Arial" charset="0"/>
                        </a:defRPr>
                      </a:lvl5pPr>
                      <a:lvl6pPr fontAlgn="base">
                        <a:spcBef>
                          <a:spcPct val="20000"/>
                        </a:spcBef>
                        <a:spcAft>
                          <a:spcPct val="0"/>
                        </a:spcAft>
                        <a:defRPr>
                          <a:solidFill>
                            <a:schemeClr val="tx1"/>
                          </a:solidFill>
                          <a:latin typeface="Arial" charset="0"/>
                          <a:cs typeface="Arial" charset="0"/>
                        </a:defRPr>
                      </a:lvl6pPr>
                      <a:lvl7pPr fontAlgn="base">
                        <a:spcBef>
                          <a:spcPct val="20000"/>
                        </a:spcBef>
                        <a:spcAft>
                          <a:spcPct val="0"/>
                        </a:spcAft>
                        <a:defRPr>
                          <a:solidFill>
                            <a:schemeClr val="tx1"/>
                          </a:solidFill>
                          <a:latin typeface="Arial" charset="0"/>
                          <a:cs typeface="Arial" charset="0"/>
                        </a:defRPr>
                      </a:lvl7pPr>
                      <a:lvl8pPr fontAlgn="base">
                        <a:spcBef>
                          <a:spcPct val="20000"/>
                        </a:spcBef>
                        <a:spcAft>
                          <a:spcPct val="0"/>
                        </a:spcAft>
                        <a:defRPr>
                          <a:solidFill>
                            <a:schemeClr val="tx1"/>
                          </a:solidFill>
                          <a:latin typeface="Arial" charset="0"/>
                          <a:cs typeface="Arial" charset="0"/>
                        </a:defRPr>
                      </a:lvl8pPr>
                      <a:lvl9pPr fontAlgn="base">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1600" b="0" i="0" u="none" strike="noStrike" cap="none" normalizeH="0" baseline="0">
                          <a:ln>
                            <a:noFill/>
                          </a:ln>
                          <a:solidFill>
                            <a:schemeClr val="tx1"/>
                          </a:solidFill>
                          <a:effectLst/>
                          <a:latin typeface="Arial" charset="0"/>
                          <a:cs typeface="Arial" charset="0"/>
                        </a:rPr>
                        <a:t> </a:t>
                      </a:r>
                    </a:p>
                  </a:txBody>
                  <a:tcPr anchor="b" horzOverflow="overflow">
                    <a:lnL cap="flat">
                      <a:noFill/>
                    </a:lnL>
                    <a:lnR>
                      <a:noFill/>
                    </a:lnR>
                    <a:lnT>
                      <a:noFill/>
                    </a:lnT>
                    <a:lnB>
                      <a:noFill/>
                    </a:lnB>
                    <a:lnTlToBr>
                      <a:noFill/>
                    </a:lnTlToBr>
                    <a:lnBlToTr>
                      <a:noFill/>
                    </a:lnBlToTr>
                    <a:noFill/>
                  </a:tcPr>
                </a:tc>
                <a:tc>
                  <a:txBody>
                    <a:bodyPr/>
                    <a:lstStyle>
                      <a:lvl1pPr>
                        <a:spcBef>
                          <a:spcPct val="20000"/>
                        </a:spcBef>
                        <a:defRPr sz="2800">
                          <a:solidFill>
                            <a:schemeClr val="tx1"/>
                          </a:solidFill>
                          <a:latin typeface="Arial" charset="0"/>
                          <a:cs typeface="Arial" charset="0"/>
                        </a:defRPr>
                      </a:lvl1pPr>
                      <a:lvl2pPr>
                        <a:spcBef>
                          <a:spcPct val="20000"/>
                        </a:spcBef>
                        <a:defRPr sz="2400">
                          <a:solidFill>
                            <a:schemeClr val="tx1"/>
                          </a:solidFill>
                          <a:latin typeface="Arial" charset="0"/>
                          <a:cs typeface="Arial" charset="0"/>
                        </a:defRPr>
                      </a:lvl2pPr>
                      <a:lvl3pPr>
                        <a:spcBef>
                          <a:spcPct val="20000"/>
                        </a:spcBef>
                        <a:defRPr sz="2000">
                          <a:solidFill>
                            <a:schemeClr val="tx1"/>
                          </a:solidFill>
                          <a:latin typeface="Arial" charset="0"/>
                          <a:cs typeface="Arial" charset="0"/>
                        </a:defRPr>
                      </a:lvl3pPr>
                      <a:lvl4pPr>
                        <a:spcBef>
                          <a:spcPct val="20000"/>
                        </a:spcBef>
                        <a:defRPr>
                          <a:solidFill>
                            <a:schemeClr val="tx1"/>
                          </a:solidFill>
                          <a:latin typeface="Arial" charset="0"/>
                          <a:cs typeface="Arial" charset="0"/>
                        </a:defRPr>
                      </a:lvl4pPr>
                      <a:lvl5pPr>
                        <a:spcBef>
                          <a:spcPct val="20000"/>
                        </a:spcBef>
                        <a:defRPr>
                          <a:solidFill>
                            <a:schemeClr val="tx1"/>
                          </a:solidFill>
                          <a:latin typeface="Arial" charset="0"/>
                          <a:cs typeface="Arial" charset="0"/>
                        </a:defRPr>
                      </a:lvl5pPr>
                      <a:lvl6pPr fontAlgn="base">
                        <a:spcBef>
                          <a:spcPct val="20000"/>
                        </a:spcBef>
                        <a:spcAft>
                          <a:spcPct val="0"/>
                        </a:spcAft>
                        <a:defRPr>
                          <a:solidFill>
                            <a:schemeClr val="tx1"/>
                          </a:solidFill>
                          <a:latin typeface="Arial" charset="0"/>
                          <a:cs typeface="Arial" charset="0"/>
                        </a:defRPr>
                      </a:lvl6pPr>
                      <a:lvl7pPr fontAlgn="base">
                        <a:spcBef>
                          <a:spcPct val="20000"/>
                        </a:spcBef>
                        <a:spcAft>
                          <a:spcPct val="0"/>
                        </a:spcAft>
                        <a:defRPr>
                          <a:solidFill>
                            <a:schemeClr val="tx1"/>
                          </a:solidFill>
                          <a:latin typeface="Arial" charset="0"/>
                          <a:cs typeface="Arial" charset="0"/>
                        </a:defRPr>
                      </a:lvl7pPr>
                      <a:lvl8pPr fontAlgn="base">
                        <a:spcBef>
                          <a:spcPct val="20000"/>
                        </a:spcBef>
                        <a:spcAft>
                          <a:spcPct val="0"/>
                        </a:spcAft>
                        <a:defRPr>
                          <a:solidFill>
                            <a:schemeClr val="tx1"/>
                          </a:solidFill>
                          <a:latin typeface="Arial" charset="0"/>
                          <a:cs typeface="Arial" charset="0"/>
                        </a:defRPr>
                      </a:lvl8pPr>
                      <a:lvl9pPr fontAlgn="base">
                        <a:spcBef>
                          <a:spcPct val="20000"/>
                        </a:spcBef>
                        <a:spcAft>
                          <a:spcPct val="0"/>
                        </a:spcAft>
                        <a:defRPr>
                          <a:solidFill>
                            <a:schemeClr val="tx1"/>
                          </a:solidFill>
                          <a:latin typeface="Arial" charset="0"/>
                          <a:cs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altLang="en-US" sz="1600" b="0" i="0" u="none" strike="noStrike" cap="none" normalizeH="0" baseline="0">
                          <a:ln>
                            <a:noFill/>
                          </a:ln>
                          <a:solidFill>
                            <a:schemeClr val="tx1"/>
                          </a:solidFill>
                          <a:effectLst/>
                          <a:latin typeface="Arial" charset="0"/>
                          <a:cs typeface="Arial" charset="0"/>
                        </a:rPr>
                        <a:t> </a:t>
                      </a:r>
                    </a:p>
                  </a:txBody>
                  <a:tcPr anchor="b" horzOverflow="overflow">
                    <a:lnL>
                      <a:noFill/>
                    </a:lnL>
                    <a:lnR>
                      <a:noFill/>
                    </a:lnR>
                    <a:lnT>
                      <a:noFill/>
                    </a:lnT>
                    <a:lnB>
                      <a:noFill/>
                    </a:lnB>
                    <a:lnTlToBr>
                      <a:noFill/>
                    </a:lnTlToBr>
                    <a:lnBlToTr>
                      <a:noFill/>
                    </a:lnBlToTr>
                    <a:noFill/>
                  </a:tcPr>
                </a:tc>
                <a:tc>
                  <a:txBody>
                    <a:bodyPr/>
                    <a:lstStyle>
                      <a:lvl1pPr>
                        <a:spcBef>
                          <a:spcPct val="20000"/>
                        </a:spcBef>
                        <a:defRPr sz="2800">
                          <a:solidFill>
                            <a:schemeClr val="tx1"/>
                          </a:solidFill>
                          <a:latin typeface="Arial" charset="0"/>
                          <a:cs typeface="Arial" charset="0"/>
                        </a:defRPr>
                      </a:lvl1pPr>
                      <a:lvl2pPr>
                        <a:spcBef>
                          <a:spcPct val="20000"/>
                        </a:spcBef>
                        <a:defRPr sz="2400">
                          <a:solidFill>
                            <a:schemeClr val="tx1"/>
                          </a:solidFill>
                          <a:latin typeface="Arial" charset="0"/>
                          <a:cs typeface="Arial" charset="0"/>
                        </a:defRPr>
                      </a:lvl2pPr>
                      <a:lvl3pPr>
                        <a:spcBef>
                          <a:spcPct val="20000"/>
                        </a:spcBef>
                        <a:defRPr sz="2000">
                          <a:solidFill>
                            <a:schemeClr val="tx1"/>
                          </a:solidFill>
                          <a:latin typeface="Arial" charset="0"/>
                          <a:cs typeface="Arial" charset="0"/>
                        </a:defRPr>
                      </a:lvl3pPr>
                      <a:lvl4pPr>
                        <a:spcBef>
                          <a:spcPct val="20000"/>
                        </a:spcBef>
                        <a:defRPr>
                          <a:solidFill>
                            <a:schemeClr val="tx1"/>
                          </a:solidFill>
                          <a:latin typeface="Arial" charset="0"/>
                          <a:cs typeface="Arial" charset="0"/>
                        </a:defRPr>
                      </a:lvl4pPr>
                      <a:lvl5pPr>
                        <a:spcBef>
                          <a:spcPct val="20000"/>
                        </a:spcBef>
                        <a:defRPr>
                          <a:solidFill>
                            <a:schemeClr val="tx1"/>
                          </a:solidFill>
                          <a:latin typeface="Arial" charset="0"/>
                          <a:cs typeface="Arial" charset="0"/>
                        </a:defRPr>
                      </a:lvl5pPr>
                      <a:lvl6pPr fontAlgn="base">
                        <a:spcBef>
                          <a:spcPct val="20000"/>
                        </a:spcBef>
                        <a:spcAft>
                          <a:spcPct val="0"/>
                        </a:spcAft>
                        <a:defRPr>
                          <a:solidFill>
                            <a:schemeClr val="tx1"/>
                          </a:solidFill>
                          <a:latin typeface="Arial" charset="0"/>
                          <a:cs typeface="Arial" charset="0"/>
                        </a:defRPr>
                      </a:lvl6pPr>
                      <a:lvl7pPr fontAlgn="base">
                        <a:spcBef>
                          <a:spcPct val="20000"/>
                        </a:spcBef>
                        <a:spcAft>
                          <a:spcPct val="0"/>
                        </a:spcAft>
                        <a:defRPr>
                          <a:solidFill>
                            <a:schemeClr val="tx1"/>
                          </a:solidFill>
                          <a:latin typeface="Arial" charset="0"/>
                          <a:cs typeface="Arial" charset="0"/>
                        </a:defRPr>
                      </a:lvl7pPr>
                      <a:lvl8pPr fontAlgn="base">
                        <a:spcBef>
                          <a:spcPct val="20000"/>
                        </a:spcBef>
                        <a:spcAft>
                          <a:spcPct val="0"/>
                        </a:spcAft>
                        <a:defRPr>
                          <a:solidFill>
                            <a:schemeClr val="tx1"/>
                          </a:solidFill>
                          <a:latin typeface="Arial" charset="0"/>
                          <a:cs typeface="Arial" charset="0"/>
                        </a:defRPr>
                      </a:lvl8pPr>
                      <a:lvl9pPr fontAlgn="base">
                        <a:spcBef>
                          <a:spcPct val="20000"/>
                        </a:spcBef>
                        <a:spcAft>
                          <a:spcPct val="0"/>
                        </a:spcAft>
                        <a:defRPr>
                          <a:solidFill>
                            <a:schemeClr val="tx1"/>
                          </a:solidFill>
                          <a:latin typeface="Arial" charset="0"/>
                          <a:cs typeface="Arial" charset="0"/>
                        </a:defRPr>
                      </a:lvl9pPr>
                    </a:lstStyle>
                    <a:p>
                      <a:pPr marL="0" marR="0" lvl="0" indent="0" algn="r" defTabSz="914400" rtl="0" eaLnBrk="1" fontAlgn="base" latinLnBrk="0" hangingPunct="1">
                        <a:lnSpc>
                          <a:spcPct val="100000"/>
                        </a:lnSpc>
                        <a:spcBef>
                          <a:spcPct val="0"/>
                        </a:spcBef>
                        <a:spcAft>
                          <a:spcPct val="0"/>
                        </a:spcAft>
                        <a:buClrTx/>
                        <a:buSzTx/>
                        <a:buFontTx/>
                        <a:buNone/>
                        <a:tabLst/>
                      </a:pPr>
                      <a:r>
                        <a:rPr kumimoji="0" lang="en-GB" altLang="en-US" sz="1600" b="0" i="0" u="none" strike="noStrike" cap="none" normalizeH="0" baseline="0">
                          <a:ln>
                            <a:noFill/>
                          </a:ln>
                          <a:solidFill>
                            <a:schemeClr val="tx1"/>
                          </a:solidFill>
                          <a:effectLst/>
                          <a:latin typeface="Arial" charset="0"/>
                          <a:cs typeface="Arial" charset="0"/>
                        </a:rPr>
                        <a:t>Rachel Herbert</a:t>
                      </a:r>
                    </a:p>
                  </a:txBody>
                  <a:tcPr anchor="b" horzOverflow="overflow">
                    <a:lnL>
                      <a:noFill/>
                    </a:lnL>
                    <a:lnR>
                      <a:noFill/>
                    </a:lnR>
                    <a:lnT>
                      <a:noFill/>
                    </a:lnT>
                    <a:lnB>
                      <a:noFill/>
                    </a:lnB>
                    <a:lnTlToBr>
                      <a:noFill/>
                    </a:lnTlToBr>
                    <a:lnBlToTr>
                      <a:noFill/>
                    </a:lnBlToTr>
                    <a:noFill/>
                  </a:tcPr>
                </a:tc>
                <a:tc>
                  <a:txBody>
                    <a:bodyPr/>
                    <a:lstStyle>
                      <a:lvl1pPr>
                        <a:spcBef>
                          <a:spcPct val="20000"/>
                        </a:spcBef>
                        <a:defRPr sz="2800">
                          <a:solidFill>
                            <a:schemeClr val="tx1"/>
                          </a:solidFill>
                          <a:latin typeface="Arial" charset="0"/>
                          <a:cs typeface="Arial" charset="0"/>
                        </a:defRPr>
                      </a:lvl1pPr>
                      <a:lvl2pPr>
                        <a:spcBef>
                          <a:spcPct val="20000"/>
                        </a:spcBef>
                        <a:defRPr sz="2400">
                          <a:solidFill>
                            <a:schemeClr val="tx1"/>
                          </a:solidFill>
                          <a:latin typeface="Arial" charset="0"/>
                          <a:cs typeface="Arial" charset="0"/>
                        </a:defRPr>
                      </a:lvl2pPr>
                      <a:lvl3pPr>
                        <a:spcBef>
                          <a:spcPct val="20000"/>
                        </a:spcBef>
                        <a:defRPr sz="2000">
                          <a:solidFill>
                            <a:schemeClr val="tx1"/>
                          </a:solidFill>
                          <a:latin typeface="Arial" charset="0"/>
                          <a:cs typeface="Arial" charset="0"/>
                        </a:defRPr>
                      </a:lvl3pPr>
                      <a:lvl4pPr>
                        <a:spcBef>
                          <a:spcPct val="20000"/>
                        </a:spcBef>
                        <a:defRPr>
                          <a:solidFill>
                            <a:schemeClr val="tx1"/>
                          </a:solidFill>
                          <a:latin typeface="Arial" charset="0"/>
                          <a:cs typeface="Arial" charset="0"/>
                        </a:defRPr>
                      </a:lvl4pPr>
                      <a:lvl5pPr>
                        <a:spcBef>
                          <a:spcPct val="20000"/>
                        </a:spcBef>
                        <a:defRPr>
                          <a:solidFill>
                            <a:schemeClr val="tx1"/>
                          </a:solidFill>
                          <a:latin typeface="Arial" charset="0"/>
                          <a:cs typeface="Arial" charset="0"/>
                        </a:defRPr>
                      </a:lvl5pPr>
                      <a:lvl6pPr fontAlgn="base">
                        <a:spcBef>
                          <a:spcPct val="20000"/>
                        </a:spcBef>
                        <a:spcAft>
                          <a:spcPct val="0"/>
                        </a:spcAft>
                        <a:defRPr>
                          <a:solidFill>
                            <a:schemeClr val="tx1"/>
                          </a:solidFill>
                          <a:latin typeface="Arial" charset="0"/>
                          <a:cs typeface="Arial" charset="0"/>
                        </a:defRPr>
                      </a:lvl6pPr>
                      <a:lvl7pPr fontAlgn="base">
                        <a:spcBef>
                          <a:spcPct val="20000"/>
                        </a:spcBef>
                        <a:spcAft>
                          <a:spcPct val="0"/>
                        </a:spcAft>
                        <a:defRPr>
                          <a:solidFill>
                            <a:schemeClr val="tx1"/>
                          </a:solidFill>
                          <a:latin typeface="Arial" charset="0"/>
                          <a:cs typeface="Arial" charset="0"/>
                        </a:defRPr>
                      </a:lvl7pPr>
                      <a:lvl8pPr fontAlgn="base">
                        <a:spcBef>
                          <a:spcPct val="20000"/>
                        </a:spcBef>
                        <a:spcAft>
                          <a:spcPct val="0"/>
                        </a:spcAft>
                        <a:defRPr>
                          <a:solidFill>
                            <a:schemeClr val="tx1"/>
                          </a:solidFill>
                          <a:latin typeface="Arial" charset="0"/>
                          <a:cs typeface="Arial" charset="0"/>
                        </a:defRPr>
                      </a:lvl8pPr>
                      <a:lvl9pPr fontAlgn="base">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1600" b="0" i="0" u="none" strike="noStrike" cap="none" normalizeH="0" baseline="0">
                          <a:ln>
                            <a:noFill/>
                          </a:ln>
                          <a:solidFill>
                            <a:schemeClr val="tx1"/>
                          </a:solidFill>
                          <a:effectLst/>
                          <a:latin typeface="Arial" charset="0"/>
                          <a:cs typeface="Arial" charset="0"/>
                        </a:rPr>
                        <a:t> </a:t>
                      </a:r>
                    </a:p>
                  </a:txBody>
                  <a:tcPr anchor="b" horzOverflow="overflow">
                    <a:lnL>
                      <a:noFill/>
                    </a:lnL>
                    <a:lnR>
                      <a:noFill/>
                    </a:lnR>
                    <a:lnT>
                      <a:noFill/>
                    </a:lnT>
                    <a:lnB>
                      <a:noFill/>
                    </a:lnB>
                    <a:lnTlToBr>
                      <a:noFill/>
                    </a:lnTlToBr>
                    <a:lnBlToTr>
                      <a:noFill/>
                    </a:lnBlToTr>
                    <a:noFill/>
                  </a:tcPr>
                </a:tc>
                <a:tc>
                  <a:txBody>
                    <a:bodyPr/>
                    <a:lstStyle>
                      <a:lvl1pPr>
                        <a:spcBef>
                          <a:spcPct val="20000"/>
                        </a:spcBef>
                        <a:defRPr sz="2800">
                          <a:solidFill>
                            <a:schemeClr val="tx1"/>
                          </a:solidFill>
                          <a:latin typeface="Arial" charset="0"/>
                          <a:cs typeface="Arial" charset="0"/>
                        </a:defRPr>
                      </a:lvl1pPr>
                      <a:lvl2pPr>
                        <a:spcBef>
                          <a:spcPct val="20000"/>
                        </a:spcBef>
                        <a:defRPr sz="2400">
                          <a:solidFill>
                            <a:schemeClr val="tx1"/>
                          </a:solidFill>
                          <a:latin typeface="Arial" charset="0"/>
                          <a:cs typeface="Arial" charset="0"/>
                        </a:defRPr>
                      </a:lvl2pPr>
                      <a:lvl3pPr>
                        <a:spcBef>
                          <a:spcPct val="20000"/>
                        </a:spcBef>
                        <a:defRPr sz="2000">
                          <a:solidFill>
                            <a:schemeClr val="tx1"/>
                          </a:solidFill>
                          <a:latin typeface="Arial" charset="0"/>
                          <a:cs typeface="Arial" charset="0"/>
                        </a:defRPr>
                      </a:lvl3pPr>
                      <a:lvl4pPr>
                        <a:spcBef>
                          <a:spcPct val="20000"/>
                        </a:spcBef>
                        <a:defRPr>
                          <a:solidFill>
                            <a:schemeClr val="tx1"/>
                          </a:solidFill>
                          <a:latin typeface="Arial" charset="0"/>
                          <a:cs typeface="Arial" charset="0"/>
                        </a:defRPr>
                      </a:lvl4pPr>
                      <a:lvl5pPr>
                        <a:spcBef>
                          <a:spcPct val="20000"/>
                        </a:spcBef>
                        <a:defRPr>
                          <a:solidFill>
                            <a:schemeClr val="tx1"/>
                          </a:solidFill>
                          <a:latin typeface="Arial" charset="0"/>
                          <a:cs typeface="Arial" charset="0"/>
                        </a:defRPr>
                      </a:lvl5pPr>
                      <a:lvl6pPr fontAlgn="base">
                        <a:spcBef>
                          <a:spcPct val="20000"/>
                        </a:spcBef>
                        <a:spcAft>
                          <a:spcPct val="0"/>
                        </a:spcAft>
                        <a:defRPr>
                          <a:solidFill>
                            <a:schemeClr val="tx1"/>
                          </a:solidFill>
                          <a:latin typeface="Arial" charset="0"/>
                          <a:cs typeface="Arial" charset="0"/>
                        </a:defRPr>
                      </a:lvl6pPr>
                      <a:lvl7pPr fontAlgn="base">
                        <a:spcBef>
                          <a:spcPct val="20000"/>
                        </a:spcBef>
                        <a:spcAft>
                          <a:spcPct val="0"/>
                        </a:spcAft>
                        <a:defRPr>
                          <a:solidFill>
                            <a:schemeClr val="tx1"/>
                          </a:solidFill>
                          <a:latin typeface="Arial" charset="0"/>
                          <a:cs typeface="Arial" charset="0"/>
                        </a:defRPr>
                      </a:lvl7pPr>
                      <a:lvl8pPr fontAlgn="base">
                        <a:spcBef>
                          <a:spcPct val="20000"/>
                        </a:spcBef>
                        <a:spcAft>
                          <a:spcPct val="0"/>
                        </a:spcAft>
                        <a:defRPr>
                          <a:solidFill>
                            <a:schemeClr val="tx1"/>
                          </a:solidFill>
                          <a:latin typeface="Arial" charset="0"/>
                          <a:cs typeface="Arial" charset="0"/>
                        </a:defRPr>
                      </a:lvl8pPr>
                      <a:lvl9pPr fontAlgn="base">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1600" b="0" i="0" u="none" strike="noStrike" cap="none" normalizeH="0" baseline="0">
                          <a:ln>
                            <a:noFill/>
                          </a:ln>
                          <a:solidFill>
                            <a:schemeClr val="tx1"/>
                          </a:solidFill>
                          <a:effectLst/>
                          <a:latin typeface="Arial" charset="0"/>
                          <a:cs typeface="Arial" charset="0"/>
                        </a:rPr>
                        <a:t>20</a:t>
                      </a:r>
                    </a:p>
                  </a:txBody>
                  <a:tcPr anchor="b" horzOverflow="overflow">
                    <a:lnL>
                      <a:noFill/>
                    </a:lnL>
                    <a:lnR>
                      <a:noFill/>
                    </a:lnR>
                    <a:lnT>
                      <a:noFill/>
                    </a:lnT>
                    <a:lnB>
                      <a:noFill/>
                    </a:lnB>
                    <a:lnTlToBr>
                      <a:noFill/>
                    </a:lnTlToBr>
                    <a:lnBlToTr>
                      <a:noFill/>
                    </a:lnBlToTr>
                    <a:noFill/>
                  </a:tcPr>
                </a:tc>
                <a:tc>
                  <a:txBody>
                    <a:bodyPr/>
                    <a:lstStyle>
                      <a:lvl1pPr>
                        <a:spcBef>
                          <a:spcPct val="20000"/>
                        </a:spcBef>
                        <a:defRPr sz="2800">
                          <a:solidFill>
                            <a:schemeClr val="tx1"/>
                          </a:solidFill>
                          <a:latin typeface="Arial" charset="0"/>
                          <a:cs typeface="Arial" charset="0"/>
                        </a:defRPr>
                      </a:lvl1pPr>
                      <a:lvl2pPr>
                        <a:spcBef>
                          <a:spcPct val="20000"/>
                        </a:spcBef>
                        <a:defRPr sz="2400">
                          <a:solidFill>
                            <a:schemeClr val="tx1"/>
                          </a:solidFill>
                          <a:latin typeface="Arial" charset="0"/>
                          <a:cs typeface="Arial" charset="0"/>
                        </a:defRPr>
                      </a:lvl2pPr>
                      <a:lvl3pPr>
                        <a:spcBef>
                          <a:spcPct val="20000"/>
                        </a:spcBef>
                        <a:defRPr sz="2000">
                          <a:solidFill>
                            <a:schemeClr val="tx1"/>
                          </a:solidFill>
                          <a:latin typeface="Arial" charset="0"/>
                          <a:cs typeface="Arial" charset="0"/>
                        </a:defRPr>
                      </a:lvl3pPr>
                      <a:lvl4pPr>
                        <a:spcBef>
                          <a:spcPct val="20000"/>
                        </a:spcBef>
                        <a:defRPr>
                          <a:solidFill>
                            <a:schemeClr val="tx1"/>
                          </a:solidFill>
                          <a:latin typeface="Arial" charset="0"/>
                          <a:cs typeface="Arial" charset="0"/>
                        </a:defRPr>
                      </a:lvl4pPr>
                      <a:lvl5pPr>
                        <a:spcBef>
                          <a:spcPct val="20000"/>
                        </a:spcBef>
                        <a:defRPr>
                          <a:solidFill>
                            <a:schemeClr val="tx1"/>
                          </a:solidFill>
                          <a:latin typeface="Arial" charset="0"/>
                          <a:cs typeface="Arial" charset="0"/>
                        </a:defRPr>
                      </a:lvl5pPr>
                      <a:lvl6pPr fontAlgn="base">
                        <a:spcBef>
                          <a:spcPct val="20000"/>
                        </a:spcBef>
                        <a:spcAft>
                          <a:spcPct val="0"/>
                        </a:spcAft>
                        <a:defRPr>
                          <a:solidFill>
                            <a:schemeClr val="tx1"/>
                          </a:solidFill>
                          <a:latin typeface="Arial" charset="0"/>
                          <a:cs typeface="Arial" charset="0"/>
                        </a:defRPr>
                      </a:lvl6pPr>
                      <a:lvl7pPr fontAlgn="base">
                        <a:spcBef>
                          <a:spcPct val="20000"/>
                        </a:spcBef>
                        <a:spcAft>
                          <a:spcPct val="0"/>
                        </a:spcAft>
                        <a:defRPr>
                          <a:solidFill>
                            <a:schemeClr val="tx1"/>
                          </a:solidFill>
                          <a:latin typeface="Arial" charset="0"/>
                          <a:cs typeface="Arial" charset="0"/>
                        </a:defRPr>
                      </a:lvl7pPr>
                      <a:lvl8pPr fontAlgn="base">
                        <a:spcBef>
                          <a:spcPct val="20000"/>
                        </a:spcBef>
                        <a:spcAft>
                          <a:spcPct val="0"/>
                        </a:spcAft>
                        <a:defRPr>
                          <a:solidFill>
                            <a:schemeClr val="tx1"/>
                          </a:solidFill>
                          <a:latin typeface="Arial" charset="0"/>
                          <a:cs typeface="Arial" charset="0"/>
                        </a:defRPr>
                      </a:lvl8pPr>
                      <a:lvl9pPr fontAlgn="base">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1600" b="0" i="0" u="none" strike="noStrike" cap="none" normalizeH="0" baseline="0">
                          <a:ln>
                            <a:noFill/>
                          </a:ln>
                          <a:solidFill>
                            <a:schemeClr val="tx1"/>
                          </a:solidFill>
                          <a:effectLst/>
                          <a:latin typeface="Arial" charset="0"/>
                          <a:cs typeface="Arial" charset="0"/>
                        </a:rPr>
                        <a:t> </a:t>
                      </a:r>
                    </a:p>
                  </a:txBody>
                  <a:tcPr anchor="b" horzOverflow="overflow">
                    <a:lnL>
                      <a:noFill/>
                    </a:lnL>
                    <a:lnR>
                      <a:noFill/>
                    </a:lnR>
                    <a:lnT>
                      <a:noFill/>
                    </a:lnT>
                    <a:lnB>
                      <a:noFill/>
                    </a:lnB>
                    <a:lnTlToBr>
                      <a:noFill/>
                    </a:lnTlToBr>
                    <a:lnBlToTr>
                      <a:noFill/>
                    </a:lnBlToTr>
                    <a:noFill/>
                  </a:tcPr>
                </a:tc>
                <a:tc>
                  <a:txBody>
                    <a:bodyPr/>
                    <a:lstStyle>
                      <a:lvl1pPr>
                        <a:spcBef>
                          <a:spcPct val="20000"/>
                        </a:spcBef>
                        <a:defRPr sz="2800">
                          <a:solidFill>
                            <a:schemeClr val="tx1"/>
                          </a:solidFill>
                          <a:latin typeface="Arial" charset="0"/>
                          <a:cs typeface="Arial" charset="0"/>
                        </a:defRPr>
                      </a:lvl1pPr>
                      <a:lvl2pPr>
                        <a:spcBef>
                          <a:spcPct val="20000"/>
                        </a:spcBef>
                        <a:defRPr sz="2400">
                          <a:solidFill>
                            <a:schemeClr val="tx1"/>
                          </a:solidFill>
                          <a:latin typeface="Arial" charset="0"/>
                          <a:cs typeface="Arial" charset="0"/>
                        </a:defRPr>
                      </a:lvl2pPr>
                      <a:lvl3pPr>
                        <a:spcBef>
                          <a:spcPct val="20000"/>
                        </a:spcBef>
                        <a:defRPr sz="2000">
                          <a:solidFill>
                            <a:schemeClr val="tx1"/>
                          </a:solidFill>
                          <a:latin typeface="Arial" charset="0"/>
                          <a:cs typeface="Arial" charset="0"/>
                        </a:defRPr>
                      </a:lvl3pPr>
                      <a:lvl4pPr>
                        <a:spcBef>
                          <a:spcPct val="20000"/>
                        </a:spcBef>
                        <a:defRPr>
                          <a:solidFill>
                            <a:schemeClr val="tx1"/>
                          </a:solidFill>
                          <a:latin typeface="Arial" charset="0"/>
                          <a:cs typeface="Arial" charset="0"/>
                        </a:defRPr>
                      </a:lvl4pPr>
                      <a:lvl5pPr>
                        <a:spcBef>
                          <a:spcPct val="20000"/>
                        </a:spcBef>
                        <a:defRPr>
                          <a:solidFill>
                            <a:schemeClr val="tx1"/>
                          </a:solidFill>
                          <a:latin typeface="Arial" charset="0"/>
                          <a:cs typeface="Arial" charset="0"/>
                        </a:defRPr>
                      </a:lvl5pPr>
                      <a:lvl6pPr fontAlgn="base">
                        <a:spcBef>
                          <a:spcPct val="20000"/>
                        </a:spcBef>
                        <a:spcAft>
                          <a:spcPct val="0"/>
                        </a:spcAft>
                        <a:defRPr>
                          <a:solidFill>
                            <a:schemeClr val="tx1"/>
                          </a:solidFill>
                          <a:latin typeface="Arial" charset="0"/>
                          <a:cs typeface="Arial" charset="0"/>
                        </a:defRPr>
                      </a:lvl6pPr>
                      <a:lvl7pPr fontAlgn="base">
                        <a:spcBef>
                          <a:spcPct val="20000"/>
                        </a:spcBef>
                        <a:spcAft>
                          <a:spcPct val="0"/>
                        </a:spcAft>
                        <a:defRPr>
                          <a:solidFill>
                            <a:schemeClr val="tx1"/>
                          </a:solidFill>
                          <a:latin typeface="Arial" charset="0"/>
                          <a:cs typeface="Arial" charset="0"/>
                        </a:defRPr>
                      </a:lvl7pPr>
                      <a:lvl8pPr fontAlgn="base">
                        <a:spcBef>
                          <a:spcPct val="20000"/>
                        </a:spcBef>
                        <a:spcAft>
                          <a:spcPct val="0"/>
                        </a:spcAft>
                        <a:defRPr>
                          <a:solidFill>
                            <a:schemeClr val="tx1"/>
                          </a:solidFill>
                          <a:latin typeface="Arial" charset="0"/>
                          <a:cs typeface="Arial" charset="0"/>
                        </a:defRPr>
                      </a:lvl8pPr>
                      <a:lvl9pPr fontAlgn="base">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1600" b="0" i="0" u="none" strike="noStrike" cap="none" normalizeH="0" baseline="0">
                          <a:ln>
                            <a:noFill/>
                          </a:ln>
                          <a:solidFill>
                            <a:schemeClr val="tx1"/>
                          </a:solidFill>
                          <a:effectLst/>
                          <a:latin typeface="Arial" charset="0"/>
                          <a:cs typeface="Arial" charset="0"/>
                        </a:rPr>
                        <a:t>No</a:t>
                      </a:r>
                    </a:p>
                  </a:txBody>
                  <a:tcPr anchor="b" horzOverflow="overflow">
                    <a:lnL>
                      <a:noFill/>
                    </a:lnL>
                    <a:lnR>
                      <a:noFill/>
                    </a:lnR>
                    <a:lnT>
                      <a:noFill/>
                    </a:lnT>
                    <a:lnB>
                      <a:noFill/>
                    </a:lnB>
                    <a:lnTlToBr>
                      <a:noFill/>
                    </a:lnTlToBr>
                    <a:lnBlToTr>
                      <a:noFill/>
                    </a:lnBlToTr>
                    <a:noFill/>
                  </a:tcPr>
                </a:tc>
                <a:tc>
                  <a:txBody>
                    <a:bodyPr/>
                    <a:lstStyle>
                      <a:lvl1pPr>
                        <a:spcBef>
                          <a:spcPct val="20000"/>
                        </a:spcBef>
                        <a:defRPr sz="2800">
                          <a:solidFill>
                            <a:schemeClr val="tx1"/>
                          </a:solidFill>
                          <a:latin typeface="Arial" charset="0"/>
                          <a:cs typeface="Arial" charset="0"/>
                        </a:defRPr>
                      </a:lvl1pPr>
                      <a:lvl2pPr>
                        <a:spcBef>
                          <a:spcPct val="20000"/>
                        </a:spcBef>
                        <a:defRPr sz="2400">
                          <a:solidFill>
                            <a:schemeClr val="tx1"/>
                          </a:solidFill>
                          <a:latin typeface="Arial" charset="0"/>
                          <a:cs typeface="Arial" charset="0"/>
                        </a:defRPr>
                      </a:lvl2pPr>
                      <a:lvl3pPr>
                        <a:spcBef>
                          <a:spcPct val="20000"/>
                        </a:spcBef>
                        <a:defRPr sz="2000">
                          <a:solidFill>
                            <a:schemeClr val="tx1"/>
                          </a:solidFill>
                          <a:latin typeface="Arial" charset="0"/>
                          <a:cs typeface="Arial" charset="0"/>
                        </a:defRPr>
                      </a:lvl3pPr>
                      <a:lvl4pPr>
                        <a:spcBef>
                          <a:spcPct val="20000"/>
                        </a:spcBef>
                        <a:defRPr>
                          <a:solidFill>
                            <a:schemeClr val="tx1"/>
                          </a:solidFill>
                          <a:latin typeface="Arial" charset="0"/>
                          <a:cs typeface="Arial" charset="0"/>
                        </a:defRPr>
                      </a:lvl4pPr>
                      <a:lvl5pPr>
                        <a:spcBef>
                          <a:spcPct val="20000"/>
                        </a:spcBef>
                        <a:defRPr>
                          <a:solidFill>
                            <a:schemeClr val="tx1"/>
                          </a:solidFill>
                          <a:latin typeface="Arial" charset="0"/>
                          <a:cs typeface="Arial" charset="0"/>
                        </a:defRPr>
                      </a:lvl5pPr>
                      <a:lvl6pPr fontAlgn="base">
                        <a:spcBef>
                          <a:spcPct val="20000"/>
                        </a:spcBef>
                        <a:spcAft>
                          <a:spcPct val="0"/>
                        </a:spcAft>
                        <a:defRPr>
                          <a:solidFill>
                            <a:schemeClr val="tx1"/>
                          </a:solidFill>
                          <a:latin typeface="Arial" charset="0"/>
                          <a:cs typeface="Arial" charset="0"/>
                        </a:defRPr>
                      </a:lvl6pPr>
                      <a:lvl7pPr fontAlgn="base">
                        <a:spcBef>
                          <a:spcPct val="20000"/>
                        </a:spcBef>
                        <a:spcAft>
                          <a:spcPct val="0"/>
                        </a:spcAft>
                        <a:defRPr>
                          <a:solidFill>
                            <a:schemeClr val="tx1"/>
                          </a:solidFill>
                          <a:latin typeface="Arial" charset="0"/>
                          <a:cs typeface="Arial" charset="0"/>
                        </a:defRPr>
                      </a:lvl7pPr>
                      <a:lvl8pPr fontAlgn="base">
                        <a:spcBef>
                          <a:spcPct val="20000"/>
                        </a:spcBef>
                        <a:spcAft>
                          <a:spcPct val="0"/>
                        </a:spcAft>
                        <a:defRPr>
                          <a:solidFill>
                            <a:schemeClr val="tx1"/>
                          </a:solidFill>
                          <a:latin typeface="Arial" charset="0"/>
                          <a:cs typeface="Arial" charset="0"/>
                        </a:defRPr>
                      </a:lvl8pPr>
                      <a:lvl9pPr fontAlgn="base">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1600" b="0" i="0" u="none" strike="noStrike" cap="none" normalizeH="0" baseline="0">
                          <a:ln>
                            <a:noFill/>
                          </a:ln>
                          <a:solidFill>
                            <a:schemeClr val="tx1"/>
                          </a:solidFill>
                          <a:effectLst/>
                          <a:latin typeface="Arial" charset="0"/>
                          <a:cs typeface="Arial" charset="0"/>
                        </a:rPr>
                        <a:t> </a:t>
                      </a:r>
                    </a:p>
                  </a:txBody>
                  <a:tcPr anchor="ctr" horzOverflow="overflow">
                    <a:lnL>
                      <a:noFill/>
                    </a:lnL>
                    <a:lnR cap="flat">
                      <a:noFill/>
                    </a:lnR>
                    <a:lnT>
                      <a:noFill/>
                    </a:lnT>
                    <a:lnB>
                      <a:noFill/>
                    </a:lnB>
                    <a:lnTlToBr>
                      <a:noFill/>
                    </a:lnTlToBr>
                    <a:lnBlToTr>
                      <a:noFill/>
                    </a:lnBlToTr>
                    <a:noFill/>
                  </a:tcPr>
                </a:tc>
                <a:extLst>
                  <a:ext uri="{0D108BD9-81ED-4DB2-BD59-A6C34878D82A}">
                    <a16:rowId xmlns:a16="http://schemas.microsoft.com/office/drawing/2014/main" val="10017"/>
                  </a:ext>
                </a:extLst>
              </a:tr>
              <a:tr h="342900">
                <a:tc>
                  <a:txBody>
                    <a:bodyPr/>
                    <a:lstStyle>
                      <a:lvl1pPr>
                        <a:spcBef>
                          <a:spcPct val="20000"/>
                        </a:spcBef>
                        <a:defRPr sz="2800">
                          <a:solidFill>
                            <a:schemeClr val="tx1"/>
                          </a:solidFill>
                          <a:latin typeface="Arial" charset="0"/>
                          <a:cs typeface="Arial" charset="0"/>
                        </a:defRPr>
                      </a:lvl1pPr>
                      <a:lvl2pPr>
                        <a:spcBef>
                          <a:spcPct val="20000"/>
                        </a:spcBef>
                        <a:defRPr sz="2400">
                          <a:solidFill>
                            <a:schemeClr val="tx1"/>
                          </a:solidFill>
                          <a:latin typeface="Arial" charset="0"/>
                          <a:cs typeface="Arial" charset="0"/>
                        </a:defRPr>
                      </a:lvl2pPr>
                      <a:lvl3pPr>
                        <a:spcBef>
                          <a:spcPct val="20000"/>
                        </a:spcBef>
                        <a:defRPr sz="2000">
                          <a:solidFill>
                            <a:schemeClr val="tx1"/>
                          </a:solidFill>
                          <a:latin typeface="Arial" charset="0"/>
                          <a:cs typeface="Arial" charset="0"/>
                        </a:defRPr>
                      </a:lvl3pPr>
                      <a:lvl4pPr>
                        <a:spcBef>
                          <a:spcPct val="20000"/>
                        </a:spcBef>
                        <a:defRPr>
                          <a:solidFill>
                            <a:schemeClr val="tx1"/>
                          </a:solidFill>
                          <a:latin typeface="Arial" charset="0"/>
                          <a:cs typeface="Arial" charset="0"/>
                        </a:defRPr>
                      </a:lvl4pPr>
                      <a:lvl5pPr>
                        <a:spcBef>
                          <a:spcPct val="20000"/>
                        </a:spcBef>
                        <a:defRPr>
                          <a:solidFill>
                            <a:schemeClr val="tx1"/>
                          </a:solidFill>
                          <a:latin typeface="Arial" charset="0"/>
                          <a:cs typeface="Arial" charset="0"/>
                        </a:defRPr>
                      </a:lvl5pPr>
                      <a:lvl6pPr fontAlgn="base">
                        <a:spcBef>
                          <a:spcPct val="20000"/>
                        </a:spcBef>
                        <a:spcAft>
                          <a:spcPct val="0"/>
                        </a:spcAft>
                        <a:defRPr>
                          <a:solidFill>
                            <a:schemeClr val="tx1"/>
                          </a:solidFill>
                          <a:latin typeface="Arial" charset="0"/>
                          <a:cs typeface="Arial" charset="0"/>
                        </a:defRPr>
                      </a:lvl6pPr>
                      <a:lvl7pPr fontAlgn="base">
                        <a:spcBef>
                          <a:spcPct val="20000"/>
                        </a:spcBef>
                        <a:spcAft>
                          <a:spcPct val="0"/>
                        </a:spcAft>
                        <a:defRPr>
                          <a:solidFill>
                            <a:schemeClr val="tx1"/>
                          </a:solidFill>
                          <a:latin typeface="Arial" charset="0"/>
                          <a:cs typeface="Arial" charset="0"/>
                        </a:defRPr>
                      </a:lvl7pPr>
                      <a:lvl8pPr fontAlgn="base">
                        <a:spcBef>
                          <a:spcPct val="20000"/>
                        </a:spcBef>
                        <a:spcAft>
                          <a:spcPct val="0"/>
                        </a:spcAft>
                        <a:defRPr>
                          <a:solidFill>
                            <a:schemeClr val="tx1"/>
                          </a:solidFill>
                          <a:latin typeface="Arial" charset="0"/>
                          <a:cs typeface="Arial" charset="0"/>
                        </a:defRPr>
                      </a:lvl8pPr>
                      <a:lvl9pPr fontAlgn="base">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1600" b="0" i="0" u="none" strike="noStrike" cap="none" normalizeH="0" baseline="0">
                          <a:ln>
                            <a:noFill/>
                          </a:ln>
                          <a:solidFill>
                            <a:schemeClr val="tx1"/>
                          </a:solidFill>
                          <a:effectLst/>
                          <a:latin typeface="Arial" charset="0"/>
                          <a:cs typeface="Arial" charset="0"/>
                        </a:rPr>
                        <a:t> </a:t>
                      </a:r>
                    </a:p>
                  </a:txBody>
                  <a:tcPr anchor="b" horzOverflow="overflow">
                    <a:lnL cap="flat">
                      <a:noFill/>
                    </a:lnL>
                    <a:lnR>
                      <a:noFill/>
                    </a:lnR>
                    <a:lnT>
                      <a:noFill/>
                    </a:lnT>
                    <a:lnB>
                      <a:noFill/>
                    </a:lnB>
                    <a:lnTlToBr>
                      <a:noFill/>
                    </a:lnTlToBr>
                    <a:lnBlToTr>
                      <a:noFill/>
                    </a:lnBlToTr>
                    <a:noFill/>
                  </a:tcPr>
                </a:tc>
                <a:tc>
                  <a:txBody>
                    <a:bodyPr/>
                    <a:lstStyle>
                      <a:lvl1pPr>
                        <a:spcBef>
                          <a:spcPct val="20000"/>
                        </a:spcBef>
                        <a:defRPr sz="2800">
                          <a:solidFill>
                            <a:schemeClr val="tx1"/>
                          </a:solidFill>
                          <a:latin typeface="Arial" charset="0"/>
                          <a:cs typeface="Arial" charset="0"/>
                        </a:defRPr>
                      </a:lvl1pPr>
                      <a:lvl2pPr>
                        <a:spcBef>
                          <a:spcPct val="20000"/>
                        </a:spcBef>
                        <a:defRPr sz="2400">
                          <a:solidFill>
                            <a:schemeClr val="tx1"/>
                          </a:solidFill>
                          <a:latin typeface="Arial" charset="0"/>
                          <a:cs typeface="Arial" charset="0"/>
                        </a:defRPr>
                      </a:lvl2pPr>
                      <a:lvl3pPr>
                        <a:spcBef>
                          <a:spcPct val="20000"/>
                        </a:spcBef>
                        <a:defRPr sz="2000">
                          <a:solidFill>
                            <a:schemeClr val="tx1"/>
                          </a:solidFill>
                          <a:latin typeface="Arial" charset="0"/>
                          <a:cs typeface="Arial" charset="0"/>
                        </a:defRPr>
                      </a:lvl3pPr>
                      <a:lvl4pPr>
                        <a:spcBef>
                          <a:spcPct val="20000"/>
                        </a:spcBef>
                        <a:defRPr>
                          <a:solidFill>
                            <a:schemeClr val="tx1"/>
                          </a:solidFill>
                          <a:latin typeface="Arial" charset="0"/>
                          <a:cs typeface="Arial" charset="0"/>
                        </a:defRPr>
                      </a:lvl4pPr>
                      <a:lvl5pPr>
                        <a:spcBef>
                          <a:spcPct val="20000"/>
                        </a:spcBef>
                        <a:defRPr>
                          <a:solidFill>
                            <a:schemeClr val="tx1"/>
                          </a:solidFill>
                          <a:latin typeface="Arial" charset="0"/>
                          <a:cs typeface="Arial" charset="0"/>
                        </a:defRPr>
                      </a:lvl5pPr>
                      <a:lvl6pPr fontAlgn="base">
                        <a:spcBef>
                          <a:spcPct val="20000"/>
                        </a:spcBef>
                        <a:spcAft>
                          <a:spcPct val="0"/>
                        </a:spcAft>
                        <a:defRPr>
                          <a:solidFill>
                            <a:schemeClr val="tx1"/>
                          </a:solidFill>
                          <a:latin typeface="Arial" charset="0"/>
                          <a:cs typeface="Arial" charset="0"/>
                        </a:defRPr>
                      </a:lvl6pPr>
                      <a:lvl7pPr fontAlgn="base">
                        <a:spcBef>
                          <a:spcPct val="20000"/>
                        </a:spcBef>
                        <a:spcAft>
                          <a:spcPct val="0"/>
                        </a:spcAft>
                        <a:defRPr>
                          <a:solidFill>
                            <a:schemeClr val="tx1"/>
                          </a:solidFill>
                          <a:latin typeface="Arial" charset="0"/>
                          <a:cs typeface="Arial" charset="0"/>
                        </a:defRPr>
                      </a:lvl7pPr>
                      <a:lvl8pPr fontAlgn="base">
                        <a:spcBef>
                          <a:spcPct val="20000"/>
                        </a:spcBef>
                        <a:spcAft>
                          <a:spcPct val="0"/>
                        </a:spcAft>
                        <a:defRPr>
                          <a:solidFill>
                            <a:schemeClr val="tx1"/>
                          </a:solidFill>
                          <a:latin typeface="Arial" charset="0"/>
                          <a:cs typeface="Arial" charset="0"/>
                        </a:defRPr>
                      </a:lvl8pPr>
                      <a:lvl9pPr fontAlgn="base">
                        <a:spcBef>
                          <a:spcPct val="20000"/>
                        </a:spcBef>
                        <a:spcAft>
                          <a:spcPct val="0"/>
                        </a:spcAft>
                        <a:defRPr>
                          <a:solidFill>
                            <a:schemeClr val="tx1"/>
                          </a:solidFill>
                          <a:latin typeface="Arial" charset="0"/>
                          <a:cs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altLang="en-US" sz="1600" b="0" i="0" u="none" strike="noStrike" cap="none" normalizeH="0" baseline="0">
                          <a:ln>
                            <a:noFill/>
                          </a:ln>
                          <a:solidFill>
                            <a:schemeClr val="tx1"/>
                          </a:solidFill>
                          <a:effectLst/>
                          <a:latin typeface="Arial" charset="0"/>
                          <a:cs typeface="Arial" charset="0"/>
                        </a:rPr>
                        <a:t> </a:t>
                      </a:r>
                    </a:p>
                  </a:txBody>
                  <a:tcPr anchor="b" horzOverflow="overflow">
                    <a:lnL>
                      <a:noFill/>
                    </a:lnL>
                    <a:lnR>
                      <a:noFill/>
                    </a:lnR>
                    <a:lnT>
                      <a:noFill/>
                    </a:lnT>
                    <a:lnB>
                      <a:noFill/>
                    </a:lnB>
                    <a:lnTlToBr>
                      <a:noFill/>
                    </a:lnTlToBr>
                    <a:lnBlToTr>
                      <a:noFill/>
                    </a:lnBlToTr>
                    <a:noFill/>
                  </a:tcPr>
                </a:tc>
                <a:tc>
                  <a:txBody>
                    <a:bodyPr/>
                    <a:lstStyle>
                      <a:lvl1pPr>
                        <a:spcBef>
                          <a:spcPct val="20000"/>
                        </a:spcBef>
                        <a:defRPr sz="2800">
                          <a:solidFill>
                            <a:schemeClr val="tx1"/>
                          </a:solidFill>
                          <a:latin typeface="Arial" charset="0"/>
                          <a:cs typeface="Arial" charset="0"/>
                        </a:defRPr>
                      </a:lvl1pPr>
                      <a:lvl2pPr>
                        <a:spcBef>
                          <a:spcPct val="20000"/>
                        </a:spcBef>
                        <a:defRPr sz="2400">
                          <a:solidFill>
                            <a:schemeClr val="tx1"/>
                          </a:solidFill>
                          <a:latin typeface="Arial" charset="0"/>
                          <a:cs typeface="Arial" charset="0"/>
                        </a:defRPr>
                      </a:lvl2pPr>
                      <a:lvl3pPr>
                        <a:spcBef>
                          <a:spcPct val="20000"/>
                        </a:spcBef>
                        <a:defRPr sz="2000">
                          <a:solidFill>
                            <a:schemeClr val="tx1"/>
                          </a:solidFill>
                          <a:latin typeface="Arial" charset="0"/>
                          <a:cs typeface="Arial" charset="0"/>
                        </a:defRPr>
                      </a:lvl3pPr>
                      <a:lvl4pPr>
                        <a:spcBef>
                          <a:spcPct val="20000"/>
                        </a:spcBef>
                        <a:defRPr>
                          <a:solidFill>
                            <a:schemeClr val="tx1"/>
                          </a:solidFill>
                          <a:latin typeface="Arial" charset="0"/>
                          <a:cs typeface="Arial" charset="0"/>
                        </a:defRPr>
                      </a:lvl4pPr>
                      <a:lvl5pPr>
                        <a:spcBef>
                          <a:spcPct val="20000"/>
                        </a:spcBef>
                        <a:defRPr>
                          <a:solidFill>
                            <a:schemeClr val="tx1"/>
                          </a:solidFill>
                          <a:latin typeface="Arial" charset="0"/>
                          <a:cs typeface="Arial" charset="0"/>
                        </a:defRPr>
                      </a:lvl5pPr>
                      <a:lvl6pPr fontAlgn="base">
                        <a:spcBef>
                          <a:spcPct val="20000"/>
                        </a:spcBef>
                        <a:spcAft>
                          <a:spcPct val="0"/>
                        </a:spcAft>
                        <a:defRPr>
                          <a:solidFill>
                            <a:schemeClr val="tx1"/>
                          </a:solidFill>
                          <a:latin typeface="Arial" charset="0"/>
                          <a:cs typeface="Arial" charset="0"/>
                        </a:defRPr>
                      </a:lvl6pPr>
                      <a:lvl7pPr fontAlgn="base">
                        <a:spcBef>
                          <a:spcPct val="20000"/>
                        </a:spcBef>
                        <a:spcAft>
                          <a:spcPct val="0"/>
                        </a:spcAft>
                        <a:defRPr>
                          <a:solidFill>
                            <a:schemeClr val="tx1"/>
                          </a:solidFill>
                          <a:latin typeface="Arial" charset="0"/>
                          <a:cs typeface="Arial" charset="0"/>
                        </a:defRPr>
                      </a:lvl7pPr>
                      <a:lvl8pPr fontAlgn="base">
                        <a:spcBef>
                          <a:spcPct val="20000"/>
                        </a:spcBef>
                        <a:spcAft>
                          <a:spcPct val="0"/>
                        </a:spcAft>
                        <a:defRPr>
                          <a:solidFill>
                            <a:schemeClr val="tx1"/>
                          </a:solidFill>
                          <a:latin typeface="Arial" charset="0"/>
                          <a:cs typeface="Arial" charset="0"/>
                        </a:defRPr>
                      </a:lvl8pPr>
                      <a:lvl9pPr fontAlgn="base">
                        <a:spcBef>
                          <a:spcPct val="20000"/>
                        </a:spcBef>
                        <a:spcAft>
                          <a:spcPct val="0"/>
                        </a:spcAft>
                        <a:defRPr>
                          <a:solidFill>
                            <a:schemeClr val="tx1"/>
                          </a:solidFill>
                          <a:latin typeface="Arial" charset="0"/>
                          <a:cs typeface="Arial" charset="0"/>
                        </a:defRPr>
                      </a:lvl9pPr>
                    </a:lstStyle>
                    <a:p>
                      <a:pPr marL="0" marR="0" lvl="0" indent="0" algn="r" defTabSz="914400" rtl="0" eaLnBrk="1" fontAlgn="base" latinLnBrk="0" hangingPunct="1">
                        <a:lnSpc>
                          <a:spcPct val="100000"/>
                        </a:lnSpc>
                        <a:spcBef>
                          <a:spcPct val="0"/>
                        </a:spcBef>
                        <a:spcAft>
                          <a:spcPct val="0"/>
                        </a:spcAft>
                        <a:buClrTx/>
                        <a:buSzTx/>
                        <a:buFontTx/>
                        <a:buNone/>
                        <a:tabLst/>
                      </a:pPr>
                      <a:r>
                        <a:rPr kumimoji="0" lang="en-GB" altLang="en-US" sz="1600" b="0" i="0" u="none" strike="noStrike" cap="none" normalizeH="0" baseline="0">
                          <a:ln>
                            <a:noFill/>
                          </a:ln>
                          <a:solidFill>
                            <a:schemeClr val="tx1"/>
                          </a:solidFill>
                          <a:effectLst/>
                          <a:latin typeface="Arial" charset="0"/>
                          <a:cs typeface="Arial" charset="0"/>
                        </a:rPr>
                        <a:t>Job Herbert</a:t>
                      </a:r>
                    </a:p>
                  </a:txBody>
                  <a:tcPr anchor="b" horzOverflow="overflow">
                    <a:lnL>
                      <a:noFill/>
                    </a:lnL>
                    <a:lnR>
                      <a:noFill/>
                    </a:lnR>
                    <a:lnT>
                      <a:noFill/>
                    </a:lnT>
                    <a:lnB>
                      <a:noFill/>
                    </a:lnB>
                    <a:lnTlToBr>
                      <a:noFill/>
                    </a:lnTlToBr>
                    <a:lnBlToTr>
                      <a:noFill/>
                    </a:lnBlToTr>
                    <a:noFill/>
                  </a:tcPr>
                </a:tc>
                <a:tc>
                  <a:txBody>
                    <a:bodyPr/>
                    <a:lstStyle>
                      <a:lvl1pPr>
                        <a:spcBef>
                          <a:spcPct val="20000"/>
                        </a:spcBef>
                        <a:defRPr sz="2800">
                          <a:solidFill>
                            <a:schemeClr val="tx1"/>
                          </a:solidFill>
                          <a:latin typeface="Arial" charset="0"/>
                          <a:cs typeface="Arial" charset="0"/>
                        </a:defRPr>
                      </a:lvl1pPr>
                      <a:lvl2pPr>
                        <a:spcBef>
                          <a:spcPct val="20000"/>
                        </a:spcBef>
                        <a:defRPr sz="2400">
                          <a:solidFill>
                            <a:schemeClr val="tx1"/>
                          </a:solidFill>
                          <a:latin typeface="Arial" charset="0"/>
                          <a:cs typeface="Arial" charset="0"/>
                        </a:defRPr>
                      </a:lvl2pPr>
                      <a:lvl3pPr>
                        <a:spcBef>
                          <a:spcPct val="20000"/>
                        </a:spcBef>
                        <a:defRPr sz="2000">
                          <a:solidFill>
                            <a:schemeClr val="tx1"/>
                          </a:solidFill>
                          <a:latin typeface="Arial" charset="0"/>
                          <a:cs typeface="Arial" charset="0"/>
                        </a:defRPr>
                      </a:lvl3pPr>
                      <a:lvl4pPr>
                        <a:spcBef>
                          <a:spcPct val="20000"/>
                        </a:spcBef>
                        <a:defRPr>
                          <a:solidFill>
                            <a:schemeClr val="tx1"/>
                          </a:solidFill>
                          <a:latin typeface="Arial" charset="0"/>
                          <a:cs typeface="Arial" charset="0"/>
                        </a:defRPr>
                      </a:lvl4pPr>
                      <a:lvl5pPr>
                        <a:spcBef>
                          <a:spcPct val="20000"/>
                        </a:spcBef>
                        <a:defRPr>
                          <a:solidFill>
                            <a:schemeClr val="tx1"/>
                          </a:solidFill>
                          <a:latin typeface="Arial" charset="0"/>
                          <a:cs typeface="Arial" charset="0"/>
                        </a:defRPr>
                      </a:lvl5pPr>
                      <a:lvl6pPr fontAlgn="base">
                        <a:spcBef>
                          <a:spcPct val="20000"/>
                        </a:spcBef>
                        <a:spcAft>
                          <a:spcPct val="0"/>
                        </a:spcAft>
                        <a:defRPr>
                          <a:solidFill>
                            <a:schemeClr val="tx1"/>
                          </a:solidFill>
                          <a:latin typeface="Arial" charset="0"/>
                          <a:cs typeface="Arial" charset="0"/>
                        </a:defRPr>
                      </a:lvl6pPr>
                      <a:lvl7pPr fontAlgn="base">
                        <a:spcBef>
                          <a:spcPct val="20000"/>
                        </a:spcBef>
                        <a:spcAft>
                          <a:spcPct val="0"/>
                        </a:spcAft>
                        <a:defRPr>
                          <a:solidFill>
                            <a:schemeClr val="tx1"/>
                          </a:solidFill>
                          <a:latin typeface="Arial" charset="0"/>
                          <a:cs typeface="Arial" charset="0"/>
                        </a:defRPr>
                      </a:lvl7pPr>
                      <a:lvl8pPr fontAlgn="base">
                        <a:spcBef>
                          <a:spcPct val="20000"/>
                        </a:spcBef>
                        <a:spcAft>
                          <a:spcPct val="0"/>
                        </a:spcAft>
                        <a:defRPr>
                          <a:solidFill>
                            <a:schemeClr val="tx1"/>
                          </a:solidFill>
                          <a:latin typeface="Arial" charset="0"/>
                          <a:cs typeface="Arial" charset="0"/>
                        </a:defRPr>
                      </a:lvl8pPr>
                      <a:lvl9pPr fontAlgn="base">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1600" b="0" i="0" u="none" strike="noStrike" cap="none" normalizeH="0" baseline="0">
                          <a:ln>
                            <a:noFill/>
                          </a:ln>
                          <a:solidFill>
                            <a:schemeClr val="tx1"/>
                          </a:solidFill>
                          <a:effectLst/>
                          <a:latin typeface="Arial" charset="0"/>
                          <a:cs typeface="Arial" charset="0"/>
                        </a:rPr>
                        <a:t>5</a:t>
                      </a:r>
                    </a:p>
                  </a:txBody>
                  <a:tcPr anchor="b" horzOverflow="overflow">
                    <a:lnL>
                      <a:noFill/>
                    </a:lnL>
                    <a:lnR>
                      <a:noFill/>
                    </a:lnR>
                    <a:lnT>
                      <a:noFill/>
                    </a:lnT>
                    <a:lnB>
                      <a:noFill/>
                    </a:lnB>
                    <a:lnTlToBr>
                      <a:noFill/>
                    </a:lnTlToBr>
                    <a:lnBlToTr>
                      <a:noFill/>
                    </a:lnBlToTr>
                    <a:noFill/>
                  </a:tcPr>
                </a:tc>
                <a:tc>
                  <a:txBody>
                    <a:bodyPr/>
                    <a:lstStyle>
                      <a:lvl1pPr>
                        <a:spcBef>
                          <a:spcPct val="20000"/>
                        </a:spcBef>
                        <a:defRPr sz="2800">
                          <a:solidFill>
                            <a:schemeClr val="tx1"/>
                          </a:solidFill>
                          <a:latin typeface="Arial" charset="0"/>
                          <a:cs typeface="Arial" charset="0"/>
                        </a:defRPr>
                      </a:lvl1pPr>
                      <a:lvl2pPr>
                        <a:spcBef>
                          <a:spcPct val="20000"/>
                        </a:spcBef>
                        <a:defRPr sz="2400">
                          <a:solidFill>
                            <a:schemeClr val="tx1"/>
                          </a:solidFill>
                          <a:latin typeface="Arial" charset="0"/>
                          <a:cs typeface="Arial" charset="0"/>
                        </a:defRPr>
                      </a:lvl2pPr>
                      <a:lvl3pPr>
                        <a:spcBef>
                          <a:spcPct val="20000"/>
                        </a:spcBef>
                        <a:defRPr sz="2000">
                          <a:solidFill>
                            <a:schemeClr val="tx1"/>
                          </a:solidFill>
                          <a:latin typeface="Arial" charset="0"/>
                          <a:cs typeface="Arial" charset="0"/>
                        </a:defRPr>
                      </a:lvl3pPr>
                      <a:lvl4pPr>
                        <a:spcBef>
                          <a:spcPct val="20000"/>
                        </a:spcBef>
                        <a:defRPr>
                          <a:solidFill>
                            <a:schemeClr val="tx1"/>
                          </a:solidFill>
                          <a:latin typeface="Arial" charset="0"/>
                          <a:cs typeface="Arial" charset="0"/>
                        </a:defRPr>
                      </a:lvl4pPr>
                      <a:lvl5pPr>
                        <a:spcBef>
                          <a:spcPct val="20000"/>
                        </a:spcBef>
                        <a:defRPr>
                          <a:solidFill>
                            <a:schemeClr val="tx1"/>
                          </a:solidFill>
                          <a:latin typeface="Arial" charset="0"/>
                          <a:cs typeface="Arial" charset="0"/>
                        </a:defRPr>
                      </a:lvl5pPr>
                      <a:lvl6pPr fontAlgn="base">
                        <a:spcBef>
                          <a:spcPct val="20000"/>
                        </a:spcBef>
                        <a:spcAft>
                          <a:spcPct val="0"/>
                        </a:spcAft>
                        <a:defRPr>
                          <a:solidFill>
                            <a:schemeClr val="tx1"/>
                          </a:solidFill>
                          <a:latin typeface="Arial" charset="0"/>
                          <a:cs typeface="Arial" charset="0"/>
                        </a:defRPr>
                      </a:lvl6pPr>
                      <a:lvl7pPr fontAlgn="base">
                        <a:spcBef>
                          <a:spcPct val="20000"/>
                        </a:spcBef>
                        <a:spcAft>
                          <a:spcPct val="0"/>
                        </a:spcAft>
                        <a:defRPr>
                          <a:solidFill>
                            <a:schemeClr val="tx1"/>
                          </a:solidFill>
                          <a:latin typeface="Arial" charset="0"/>
                          <a:cs typeface="Arial" charset="0"/>
                        </a:defRPr>
                      </a:lvl7pPr>
                      <a:lvl8pPr fontAlgn="base">
                        <a:spcBef>
                          <a:spcPct val="20000"/>
                        </a:spcBef>
                        <a:spcAft>
                          <a:spcPct val="0"/>
                        </a:spcAft>
                        <a:defRPr>
                          <a:solidFill>
                            <a:schemeClr val="tx1"/>
                          </a:solidFill>
                          <a:latin typeface="Arial" charset="0"/>
                          <a:cs typeface="Arial" charset="0"/>
                        </a:defRPr>
                      </a:lvl8pPr>
                      <a:lvl9pPr fontAlgn="base">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1600" b="0" i="0" u="none" strike="noStrike" cap="none" normalizeH="0" baseline="0">
                          <a:ln>
                            <a:noFill/>
                          </a:ln>
                          <a:solidFill>
                            <a:schemeClr val="tx1"/>
                          </a:solidFill>
                          <a:effectLst/>
                          <a:latin typeface="Arial" charset="0"/>
                          <a:cs typeface="Arial" charset="0"/>
                        </a:rPr>
                        <a:t> </a:t>
                      </a:r>
                    </a:p>
                  </a:txBody>
                  <a:tcPr anchor="b" horzOverflow="overflow">
                    <a:lnL>
                      <a:noFill/>
                    </a:lnL>
                    <a:lnR>
                      <a:noFill/>
                    </a:lnR>
                    <a:lnT>
                      <a:noFill/>
                    </a:lnT>
                    <a:lnB>
                      <a:noFill/>
                    </a:lnB>
                    <a:lnTlToBr>
                      <a:noFill/>
                    </a:lnTlToBr>
                    <a:lnBlToTr>
                      <a:noFill/>
                    </a:lnBlToTr>
                    <a:noFill/>
                  </a:tcPr>
                </a:tc>
                <a:tc>
                  <a:txBody>
                    <a:bodyPr/>
                    <a:lstStyle>
                      <a:lvl1pPr>
                        <a:spcBef>
                          <a:spcPct val="20000"/>
                        </a:spcBef>
                        <a:defRPr sz="2800">
                          <a:solidFill>
                            <a:schemeClr val="tx1"/>
                          </a:solidFill>
                          <a:latin typeface="Arial" charset="0"/>
                          <a:cs typeface="Arial" charset="0"/>
                        </a:defRPr>
                      </a:lvl1pPr>
                      <a:lvl2pPr>
                        <a:spcBef>
                          <a:spcPct val="20000"/>
                        </a:spcBef>
                        <a:defRPr sz="2400">
                          <a:solidFill>
                            <a:schemeClr val="tx1"/>
                          </a:solidFill>
                          <a:latin typeface="Arial" charset="0"/>
                          <a:cs typeface="Arial" charset="0"/>
                        </a:defRPr>
                      </a:lvl2pPr>
                      <a:lvl3pPr>
                        <a:spcBef>
                          <a:spcPct val="20000"/>
                        </a:spcBef>
                        <a:defRPr sz="2000">
                          <a:solidFill>
                            <a:schemeClr val="tx1"/>
                          </a:solidFill>
                          <a:latin typeface="Arial" charset="0"/>
                          <a:cs typeface="Arial" charset="0"/>
                        </a:defRPr>
                      </a:lvl3pPr>
                      <a:lvl4pPr>
                        <a:spcBef>
                          <a:spcPct val="20000"/>
                        </a:spcBef>
                        <a:defRPr>
                          <a:solidFill>
                            <a:schemeClr val="tx1"/>
                          </a:solidFill>
                          <a:latin typeface="Arial" charset="0"/>
                          <a:cs typeface="Arial" charset="0"/>
                        </a:defRPr>
                      </a:lvl4pPr>
                      <a:lvl5pPr>
                        <a:spcBef>
                          <a:spcPct val="20000"/>
                        </a:spcBef>
                        <a:defRPr>
                          <a:solidFill>
                            <a:schemeClr val="tx1"/>
                          </a:solidFill>
                          <a:latin typeface="Arial" charset="0"/>
                          <a:cs typeface="Arial" charset="0"/>
                        </a:defRPr>
                      </a:lvl5pPr>
                      <a:lvl6pPr fontAlgn="base">
                        <a:spcBef>
                          <a:spcPct val="20000"/>
                        </a:spcBef>
                        <a:spcAft>
                          <a:spcPct val="0"/>
                        </a:spcAft>
                        <a:defRPr>
                          <a:solidFill>
                            <a:schemeClr val="tx1"/>
                          </a:solidFill>
                          <a:latin typeface="Arial" charset="0"/>
                          <a:cs typeface="Arial" charset="0"/>
                        </a:defRPr>
                      </a:lvl6pPr>
                      <a:lvl7pPr fontAlgn="base">
                        <a:spcBef>
                          <a:spcPct val="20000"/>
                        </a:spcBef>
                        <a:spcAft>
                          <a:spcPct val="0"/>
                        </a:spcAft>
                        <a:defRPr>
                          <a:solidFill>
                            <a:schemeClr val="tx1"/>
                          </a:solidFill>
                          <a:latin typeface="Arial" charset="0"/>
                          <a:cs typeface="Arial" charset="0"/>
                        </a:defRPr>
                      </a:lvl7pPr>
                      <a:lvl8pPr fontAlgn="base">
                        <a:spcBef>
                          <a:spcPct val="20000"/>
                        </a:spcBef>
                        <a:spcAft>
                          <a:spcPct val="0"/>
                        </a:spcAft>
                        <a:defRPr>
                          <a:solidFill>
                            <a:schemeClr val="tx1"/>
                          </a:solidFill>
                          <a:latin typeface="Arial" charset="0"/>
                          <a:cs typeface="Arial" charset="0"/>
                        </a:defRPr>
                      </a:lvl8pPr>
                      <a:lvl9pPr fontAlgn="base">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1600" b="0" i="0" u="none" strike="noStrike" cap="none" normalizeH="0" baseline="0">
                          <a:ln>
                            <a:noFill/>
                          </a:ln>
                          <a:solidFill>
                            <a:schemeClr val="tx1"/>
                          </a:solidFill>
                          <a:effectLst/>
                          <a:latin typeface="Arial" charset="0"/>
                          <a:cs typeface="Arial" charset="0"/>
                        </a:rPr>
                        <a:t> </a:t>
                      </a:r>
                    </a:p>
                  </a:txBody>
                  <a:tcPr anchor="b" horzOverflow="overflow">
                    <a:lnL>
                      <a:noFill/>
                    </a:lnL>
                    <a:lnR>
                      <a:noFill/>
                    </a:lnR>
                    <a:lnT>
                      <a:noFill/>
                    </a:lnT>
                    <a:lnB>
                      <a:noFill/>
                    </a:lnB>
                    <a:lnTlToBr>
                      <a:noFill/>
                    </a:lnTlToBr>
                    <a:lnBlToTr>
                      <a:noFill/>
                    </a:lnBlToTr>
                    <a:noFill/>
                  </a:tcPr>
                </a:tc>
                <a:tc>
                  <a:txBody>
                    <a:bodyPr/>
                    <a:lstStyle>
                      <a:lvl1pPr>
                        <a:spcBef>
                          <a:spcPct val="20000"/>
                        </a:spcBef>
                        <a:defRPr sz="2800">
                          <a:solidFill>
                            <a:schemeClr val="tx1"/>
                          </a:solidFill>
                          <a:latin typeface="Arial" charset="0"/>
                          <a:cs typeface="Arial" charset="0"/>
                        </a:defRPr>
                      </a:lvl1pPr>
                      <a:lvl2pPr>
                        <a:spcBef>
                          <a:spcPct val="20000"/>
                        </a:spcBef>
                        <a:defRPr sz="2400">
                          <a:solidFill>
                            <a:schemeClr val="tx1"/>
                          </a:solidFill>
                          <a:latin typeface="Arial" charset="0"/>
                          <a:cs typeface="Arial" charset="0"/>
                        </a:defRPr>
                      </a:lvl2pPr>
                      <a:lvl3pPr>
                        <a:spcBef>
                          <a:spcPct val="20000"/>
                        </a:spcBef>
                        <a:defRPr sz="2000">
                          <a:solidFill>
                            <a:schemeClr val="tx1"/>
                          </a:solidFill>
                          <a:latin typeface="Arial" charset="0"/>
                          <a:cs typeface="Arial" charset="0"/>
                        </a:defRPr>
                      </a:lvl3pPr>
                      <a:lvl4pPr>
                        <a:spcBef>
                          <a:spcPct val="20000"/>
                        </a:spcBef>
                        <a:defRPr>
                          <a:solidFill>
                            <a:schemeClr val="tx1"/>
                          </a:solidFill>
                          <a:latin typeface="Arial" charset="0"/>
                          <a:cs typeface="Arial" charset="0"/>
                        </a:defRPr>
                      </a:lvl4pPr>
                      <a:lvl5pPr>
                        <a:spcBef>
                          <a:spcPct val="20000"/>
                        </a:spcBef>
                        <a:defRPr>
                          <a:solidFill>
                            <a:schemeClr val="tx1"/>
                          </a:solidFill>
                          <a:latin typeface="Arial" charset="0"/>
                          <a:cs typeface="Arial" charset="0"/>
                        </a:defRPr>
                      </a:lvl5pPr>
                      <a:lvl6pPr fontAlgn="base">
                        <a:spcBef>
                          <a:spcPct val="20000"/>
                        </a:spcBef>
                        <a:spcAft>
                          <a:spcPct val="0"/>
                        </a:spcAft>
                        <a:defRPr>
                          <a:solidFill>
                            <a:schemeClr val="tx1"/>
                          </a:solidFill>
                          <a:latin typeface="Arial" charset="0"/>
                          <a:cs typeface="Arial" charset="0"/>
                        </a:defRPr>
                      </a:lvl6pPr>
                      <a:lvl7pPr fontAlgn="base">
                        <a:spcBef>
                          <a:spcPct val="20000"/>
                        </a:spcBef>
                        <a:spcAft>
                          <a:spcPct val="0"/>
                        </a:spcAft>
                        <a:defRPr>
                          <a:solidFill>
                            <a:schemeClr val="tx1"/>
                          </a:solidFill>
                          <a:latin typeface="Arial" charset="0"/>
                          <a:cs typeface="Arial" charset="0"/>
                        </a:defRPr>
                      </a:lvl7pPr>
                      <a:lvl8pPr fontAlgn="base">
                        <a:spcBef>
                          <a:spcPct val="20000"/>
                        </a:spcBef>
                        <a:spcAft>
                          <a:spcPct val="0"/>
                        </a:spcAft>
                        <a:defRPr>
                          <a:solidFill>
                            <a:schemeClr val="tx1"/>
                          </a:solidFill>
                          <a:latin typeface="Arial" charset="0"/>
                          <a:cs typeface="Arial" charset="0"/>
                        </a:defRPr>
                      </a:lvl8pPr>
                      <a:lvl9pPr fontAlgn="base">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1600" b="0" i="0" u="none" strike="noStrike" cap="none" normalizeH="0" baseline="0">
                          <a:ln>
                            <a:noFill/>
                          </a:ln>
                          <a:solidFill>
                            <a:schemeClr val="tx1"/>
                          </a:solidFill>
                          <a:effectLst/>
                          <a:latin typeface="Arial" charset="0"/>
                          <a:cs typeface="Arial" charset="0"/>
                        </a:rPr>
                        <a:t>No</a:t>
                      </a:r>
                    </a:p>
                  </a:txBody>
                  <a:tcPr anchor="b" horzOverflow="overflow">
                    <a:lnL>
                      <a:noFill/>
                    </a:lnL>
                    <a:lnR>
                      <a:noFill/>
                    </a:lnR>
                    <a:lnT>
                      <a:noFill/>
                    </a:lnT>
                    <a:lnB>
                      <a:noFill/>
                    </a:lnB>
                    <a:lnTlToBr>
                      <a:noFill/>
                    </a:lnTlToBr>
                    <a:lnBlToTr>
                      <a:noFill/>
                    </a:lnBlToTr>
                    <a:noFill/>
                  </a:tcPr>
                </a:tc>
                <a:tc>
                  <a:txBody>
                    <a:bodyPr/>
                    <a:lstStyle>
                      <a:lvl1pPr>
                        <a:spcBef>
                          <a:spcPct val="20000"/>
                        </a:spcBef>
                        <a:defRPr sz="2800">
                          <a:solidFill>
                            <a:schemeClr val="tx1"/>
                          </a:solidFill>
                          <a:latin typeface="Arial" charset="0"/>
                          <a:cs typeface="Arial" charset="0"/>
                        </a:defRPr>
                      </a:lvl1pPr>
                      <a:lvl2pPr>
                        <a:spcBef>
                          <a:spcPct val="20000"/>
                        </a:spcBef>
                        <a:defRPr sz="2400">
                          <a:solidFill>
                            <a:schemeClr val="tx1"/>
                          </a:solidFill>
                          <a:latin typeface="Arial" charset="0"/>
                          <a:cs typeface="Arial" charset="0"/>
                        </a:defRPr>
                      </a:lvl2pPr>
                      <a:lvl3pPr>
                        <a:spcBef>
                          <a:spcPct val="20000"/>
                        </a:spcBef>
                        <a:defRPr sz="2000">
                          <a:solidFill>
                            <a:schemeClr val="tx1"/>
                          </a:solidFill>
                          <a:latin typeface="Arial" charset="0"/>
                          <a:cs typeface="Arial" charset="0"/>
                        </a:defRPr>
                      </a:lvl3pPr>
                      <a:lvl4pPr>
                        <a:spcBef>
                          <a:spcPct val="20000"/>
                        </a:spcBef>
                        <a:defRPr>
                          <a:solidFill>
                            <a:schemeClr val="tx1"/>
                          </a:solidFill>
                          <a:latin typeface="Arial" charset="0"/>
                          <a:cs typeface="Arial" charset="0"/>
                        </a:defRPr>
                      </a:lvl4pPr>
                      <a:lvl5pPr>
                        <a:spcBef>
                          <a:spcPct val="20000"/>
                        </a:spcBef>
                        <a:defRPr>
                          <a:solidFill>
                            <a:schemeClr val="tx1"/>
                          </a:solidFill>
                          <a:latin typeface="Arial" charset="0"/>
                          <a:cs typeface="Arial" charset="0"/>
                        </a:defRPr>
                      </a:lvl5pPr>
                      <a:lvl6pPr fontAlgn="base">
                        <a:spcBef>
                          <a:spcPct val="20000"/>
                        </a:spcBef>
                        <a:spcAft>
                          <a:spcPct val="0"/>
                        </a:spcAft>
                        <a:defRPr>
                          <a:solidFill>
                            <a:schemeClr val="tx1"/>
                          </a:solidFill>
                          <a:latin typeface="Arial" charset="0"/>
                          <a:cs typeface="Arial" charset="0"/>
                        </a:defRPr>
                      </a:lvl6pPr>
                      <a:lvl7pPr fontAlgn="base">
                        <a:spcBef>
                          <a:spcPct val="20000"/>
                        </a:spcBef>
                        <a:spcAft>
                          <a:spcPct val="0"/>
                        </a:spcAft>
                        <a:defRPr>
                          <a:solidFill>
                            <a:schemeClr val="tx1"/>
                          </a:solidFill>
                          <a:latin typeface="Arial" charset="0"/>
                          <a:cs typeface="Arial" charset="0"/>
                        </a:defRPr>
                      </a:lvl7pPr>
                      <a:lvl8pPr fontAlgn="base">
                        <a:spcBef>
                          <a:spcPct val="20000"/>
                        </a:spcBef>
                        <a:spcAft>
                          <a:spcPct val="0"/>
                        </a:spcAft>
                        <a:defRPr>
                          <a:solidFill>
                            <a:schemeClr val="tx1"/>
                          </a:solidFill>
                          <a:latin typeface="Arial" charset="0"/>
                          <a:cs typeface="Arial" charset="0"/>
                        </a:defRPr>
                      </a:lvl8pPr>
                      <a:lvl9pPr fontAlgn="base">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1600" b="0" i="0" u="none" strike="noStrike" cap="none" normalizeH="0" baseline="0">
                          <a:ln>
                            <a:noFill/>
                          </a:ln>
                          <a:solidFill>
                            <a:schemeClr val="tx1"/>
                          </a:solidFill>
                          <a:effectLst/>
                          <a:latin typeface="Arial" charset="0"/>
                          <a:cs typeface="Arial" charset="0"/>
                        </a:rPr>
                        <a:t> </a:t>
                      </a:r>
                    </a:p>
                  </a:txBody>
                  <a:tcPr anchor="ctr" horzOverflow="overflow">
                    <a:lnL>
                      <a:noFill/>
                    </a:lnL>
                    <a:lnR cap="flat">
                      <a:noFill/>
                    </a:lnR>
                    <a:lnT>
                      <a:noFill/>
                    </a:lnT>
                    <a:lnB>
                      <a:noFill/>
                    </a:lnB>
                    <a:lnTlToBr>
                      <a:noFill/>
                    </a:lnTlToBr>
                    <a:lnBlToTr>
                      <a:noFill/>
                    </a:lnBlToTr>
                    <a:noFill/>
                  </a:tcPr>
                </a:tc>
                <a:extLst>
                  <a:ext uri="{0D108BD9-81ED-4DB2-BD59-A6C34878D82A}">
                    <a16:rowId xmlns:a16="http://schemas.microsoft.com/office/drawing/2014/main" val="10018"/>
                  </a:ext>
                </a:extLst>
              </a:tr>
              <a:tr h="341313">
                <a:tc>
                  <a:txBody>
                    <a:bodyPr/>
                    <a:lstStyle>
                      <a:lvl1pPr>
                        <a:spcBef>
                          <a:spcPct val="20000"/>
                        </a:spcBef>
                        <a:defRPr sz="2800">
                          <a:solidFill>
                            <a:schemeClr val="tx1"/>
                          </a:solidFill>
                          <a:latin typeface="Arial" charset="0"/>
                          <a:cs typeface="Arial" charset="0"/>
                        </a:defRPr>
                      </a:lvl1pPr>
                      <a:lvl2pPr>
                        <a:spcBef>
                          <a:spcPct val="20000"/>
                        </a:spcBef>
                        <a:defRPr sz="2400">
                          <a:solidFill>
                            <a:schemeClr val="tx1"/>
                          </a:solidFill>
                          <a:latin typeface="Arial" charset="0"/>
                          <a:cs typeface="Arial" charset="0"/>
                        </a:defRPr>
                      </a:lvl2pPr>
                      <a:lvl3pPr>
                        <a:spcBef>
                          <a:spcPct val="20000"/>
                        </a:spcBef>
                        <a:defRPr sz="2000">
                          <a:solidFill>
                            <a:schemeClr val="tx1"/>
                          </a:solidFill>
                          <a:latin typeface="Arial" charset="0"/>
                          <a:cs typeface="Arial" charset="0"/>
                        </a:defRPr>
                      </a:lvl3pPr>
                      <a:lvl4pPr>
                        <a:spcBef>
                          <a:spcPct val="20000"/>
                        </a:spcBef>
                        <a:defRPr>
                          <a:solidFill>
                            <a:schemeClr val="tx1"/>
                          </a:solidFill>
                          <a:latin typeface="Arial" charset="0"/>
                          <a:cs typeface="Arial" charset="0"/>
                        </a:defRPr>
                      </a:lvl4pPr>
                      <a:lvl5pPr>
                        <a:spcBef>
                          <a:spcPct val="20000"/>
                        </a:spcBef>
                        <a:defRPr>
                          <a:solidFill>
                            <a:schemeClr val="tx1"/>
                          </a:solidFill>
                          <a:latin typeface="Arial" charset="0"/>
                          <a:cs typeface="Arial" charset="0"/>
                        </a:defRPr>
                      </a:lvl5pPr>
                      <a:lvl6pPr fontAlgn="base">
                        <a:spcBef>
                          <a:spcPct val="20000"/>
                        </a:spcBef>
                        <a:spcAft>
                          <a:spcPct val="0"/>
                        </a:spcAft>
                        <a:defRPr>
                          <a:solidFill>
                            <a:schemeClr val="tx1"/>
                          </a:solidFill>
                          <a:latin typeface="Arial" charset="0"/>
                          <a:cs typeface="Arial" charset="0"/>
                        </a:defRPr>
                      </a:lvl6pPr>
                      <a:lvl7pPr fontAlgn="base">
                        <a:spcBef>
                          <a:spcPct val="20000"/>
                        </a:spcBef>
                        <a:spcAft>
                          <a:spcPct val="0"/>
                        </a:spcAft>
                        <a:defRPr>
                          <a:solidFill>
                            <a:schemeClr val="tx1"/>
                          </a:solidFill>
                          <a:latin typeface="Arial" charset="0"/>
                          <a:cs typeface="Arial" charset="0"/>
                        </a:defRPr>
                      </a:lvl7pPr>
                      <a:lvl8pPr fontAlgn="base">
                        <a:spcBef>
                          <a:spcPct val="20000"/>
                        </a:spcBef>
                        <a:spcAft>
                          <a:spcPct val="0"/>
                        </a:spcAft>
                        <a:defRPr>
                          <a:solidFill>
                            <a:schemeClr val="tx1"/>
                          </a:solidFill>
                          <a:latin typeface="Arial" charset="0"/>
                          <a:cs typeface="Arial" charset="0"/>
                        </a:defRPr>
                      </a:lvl8pPr>
                      <a:lvl9pPr fontAlgn="base">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1600" b="0" i="0" u="none" strike="noStrike" cap="none" normalizeH="0" baseline="0">
                          <a:ln>
                            <a:noFill/>
                          </a:ln>
                          <a:solidFill>
                            <a:schemeClr val="tx1"/>
                          </a:solidFill>
                          <a:effectLst/>
                          <a:latin typeface="Arial" charset="0"/>
                          <a:cs typeface="Arial" charset="0"/>
                        </a:rPr>
                        <a:t> </a:t>
                      </a:r>
                    </a:p>
                  </a:txBody>
                  <a:tcPr anchor="b" horzOverflow="overflow">
                    <a:lnL cap="flat">
                      <a:noFill/>
                    </a:lnL>
                    <a:lnR>
                      <a:noFill/>
                    </a:lnR>
                    <a:lnT>
                      <a:noFill/>
                    </a:lnT>
                    <a:lnB cap="flat">
                      <a:noFill/>
                    </a:lnB>
                    <a:lnTlToBr>
                      <a:noFill/>
                    </a:lnTlToBr>
                    <a:lnBlToTr>
                      <a:noFill/>
                    </a:lnBlToTr>
                    <a:noFill/>
                  </a:tcPr>
                </a:tc>
                <a:tc>
                  <a:txBody>
                    <a:bodyPr/>
                    <a:lstStyle>
                      <a:lvl1pPr>
                        <a:spcBef>
                          <a:spcPct val="20000"/>
                        </a:spcBef>
                        <a:defRPr sz="2800">
                          <a:solidFill>
                            <a:schemeClr val="tx1"/>
                          </a:solidFill>
                          <a:latin typeface="Arial" charset="0"/>
                          <a:cs typeface="Arial" charset="0"/>
                        </a:defRPr>
                      </a:lvl1pPr>
                      <a:lvl2pPr>
                        <a:spcBef>
                          <a:spcPct val="20000"/>
                        </a:spcBef>
                        <a:defRPr sz="2400">
                          <a:solidFill>
                            <a:schemeClr val="tx1"/>
                          </a:solidFill>
                          <a:latin typeface="Arial" charset="0"/>
                          <a:cs typeface="Arial" charset="0"/>
                        </a:defRPr>
                      </a:lvl2pPr>
                      <a:lvl3pPr>
                        <a:spcBef>
                          <a:spcPct val="20000"/>
                        </a:spcBef>
                        <a:defRPr sz="2000">
                          <a:solidFill>
                            <a:schemeClr val="tx1"/>
                          </a:solidFill>
                          <a:latin typeface="Arial" charset="0"/>
                          <a:cs typeface="Arial" charset="0"/>
                        </a:defRPr>
                      </a:lvl3pPr>
                      <a:lvl4pPr>
                        <a:spcBef>
                          <a:spcPct val="20000"/>
                        </a:spcBef>
                        <a:defRPr>
                          <a:solidFill>
                            <a:schemeClr val="tx1"/>
                          </a:solidFill>
                          <a:latin typeface="Arial" charset="0"/>
                          <a:cs typeface="Arial" charset="0"/>
                        </a:defRPr>
                      </a:lvl4pPr>
                      <a:lvl5pPr>
                        <a:spcBef>
                          <a:spcPct val="20000"/>
                        </a:spcBef>
                        <a:defRPr>
                          <a:solidFill>
                            <a:schemeClr val="tx1"/>
                          </a:solidFill>
                          <a:latin typeface="Arial" charset="0"/>
                          <a:cs typeface="Arial" charset="0"/>
                        </a:defRPr>
                      </a:lvl5pPr>
                      <a:lvl6pPr fontAlgn="base">
                        <a:spcBef>
                          <a:spcPct val="20000"/>
                        </a:spcBef>
                        <a:spcAft>
                          <a:spcPct val="0"/>
                        </a:spcAft>
                        <a:defRPr>
                          <a:solidFill>
                            <a:schemeClr val="tx1"/>
                          </a:solidFill>
                          <a:latin typeface="Arial" charset="0"/>
                          <a:cs typeface="Arial" charset="0"/>
                        </a:defRPr>
                      </a:lvl6pPr>
                      <a:lvl7pPr fontAlgn="base">
                        <a:spcBef>
                          <a:spcPct val="20000"/>
                        </a:spcBef>
                        <a:spcAft>
                          <a:spcPct val="0"/>
                        </a:spcAft>
                        <a:defRPr>
                          <a:solidFill>
                            <a:schemeClr val="tx1"/>
                          </a:solidFill>
                          <a:latin typeface="Arial" charset="0"/>
                          <a:cs typeface="Arial" charset="0"/>
                        </a:defRPr>
                      </a:lvl7pPr>
                      <a:lvl8pPr fontAlgn="base">
                        <a:spcBef>
                          <a:spcPct val="20000"/>
                        </a:spcBef>
                        <a:spcAft>
                          <a:spcPct val="0"/>
                        </a:spcAft>
                        <a:defRPr>
                          <a:solidFill>
                            <a:schemeClr val="tx1"/>
                          </a:solidFill>
                          <a:latin typeface="Arial" charset="0"/>
                          <a:cs typeface="Arial" charset="0"/>
                        </a:defRPr>
                      </a:lvl8pPr>
                      <a:lvl9pPr fontAlgn="base">
                        <a:spcBef>
                          <a:spcPct val="20000"/>
                        </a:spcBef>
                        <a:spcAft>
                          <a:spcPct val="0"/>
                        </a:spcAft>
                        <a:defRPr>
                          <a:solidFill>
                            <a:schemeClr val="tx1"/>
                          </a:solidFill>
                          <a:latin typeface="Arial" charset="0"/>
                          <a:cs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altLang="en-US" sz="1600" b="0" i="0" u="none" strike="noStrike" cap="none" normalizeH="0" baseline="0">
                          <a:ln>
                            <a:noFill/>
                          </a:ln>
                          <a:solidFill>
                            <a:schemeClr val="tx1"/>
                          </a:solidFill>
                          <a:effectLst/>
                          <a:latin typeface="Arial" charset="0"/>
                          <a:cs typeface="Arial" charset="0"/>
                        </a:rPr>
                        <a:t> </a:t>
                      </a:r>
                    </a:p>
                  </a:txBody>
                  <a:tcPr anchor="b" horzOverflow="overflow">
                    <a:lnL>
                      <a:noFill/>
                    </a:lnL>
                    <a:lnR>
                      <a:noFill/>
                    </a:lnR>
                    <a:lnT>
                      <a:noFill/>
                    </a:lnT>
                    <a:lnB cap="flat">
                      <a:noFill/>
                    </a:lnB>
                    <a:lnTlToBr>
                      <a:noFill/>
                    </a:lnTlToBr>
                    <a:lnBlToTr>
                      <a:noFill/>
                    </a:lnBlToTr>
                    <a:noFill/>
                  </a:tcPr>
                </a:tc>
                <a:tc>
                  <a:txBody>
                    <a:bodyPr/>
                    <a:lstStyle>
                      <a:lvl1pPr>
                        <a:spcBef>
                          <a:spcPct val="20000"/>
                        </a:spcBef>
                        <a:defRPr sz="2800">
                          <a:solidFill>
                            <a:schemeClr val="tx1"/>
                          </a:solidFill>
                          <a:latin typeface="Arial" charset="0"/>
                          <a:cs typeface="Arial" charset="0"/>
                        </a:defRPr>
                      </a:lvl1pPr>
                      <a:lvl2pPr>
                        <a:spcBef>
                          <a:spcPct val="20000"/>
                        </a:spcBef>
                        <a:defRPr sz="2400">
                          <a:solidFill>
                            <a:schemeClr val="tx1"/>
                          </a:solidFill>
                          <a:latin typeface="Arial" charset="0"/>
                          <a:cs typeface="Arial" charset="0"/>
                        </a:defRPr>
                      </a:lvl2pPr>
                      <a:lvl3pPr>
                        <a:spcBef>
                          <a:spcPct val="20000"/>
                        </a:spcBef>
                        <a:defRPr sz="2000">
                          <a:solidFill>
                            <a:schemeClr val="tx1"/>
                          </a:solidFill>
                          <a:latin typeface="Arial" charset="0"/>
                          <a:cs typeface="Arial" charset="0"/>
                        </a:defRPr>
                      </a:lvl3pPr>
                      <a:lvl4pPr>
                        <a:spcBef>
                          <a:spcPct val="20000"/>
                        </a:spcBef>
                        <a:defRPr>
                          <a:solidFill>
                            <a:schemeClr val="tx1"/>
                          </a:solidFill>
                          <a:latin typeface="Arial" charset="0"/>
                          <a:cs typeface="Arial" charset="0"/>
                        </a:defRPr>
                      </a:lvl4pPr>
                      <a:lvl5pPr>
                        <a:spcBef>
                          <a:spcPct val="20000"/>
                        </a:spcBef>
                        <a:defRPr>
                          <a:solidFill>
                            <a:schemeClr val="tx1"/>
                          </a:solidFill>
                          <a:latin typeface="Arial" charset="0"/>
                          <a:cs typeface="Arial" charset="0"/>
                        </a:defRPr>
                      </a:lvl5pPr>
                      <a:lvl6pPr fontAlgn="base">
                        <a:spcBef>
                          <a:spcPct val="20000"/>
                        </a:spcBef>
                        <a:spcAft>
                          <a:spcPct val="0"/>
                        </a:spcAft>
                        <a:defRPr>
                          <a:solidFill>
                            <a:schemeClr val="tx1"/>
                          </a:solidFill>
                          <a:latin typeface="Arial" charset="0"/>
                          <a:cs typeface="Arial" charset="0"/>
                        </a:defRPr>
                      </a:lvl6pPr>
                      <a:lvl7pPr fontAlgn="base">
                        <a:spcBef>
                          <a:spcPct val="20000"/>
                        </a:spcBef>
                        <a:spcAft>
                          <a:spcPct val="0"/>
                        </a:spcAft>
                        <a:defRPr>
                          <a:solidFill>
                            <a:schemeClr val="tx1"/>
                          </a:solidFill>
                          <a:latin typeface="Arial" charset="0"/>
                          <a:cs typeface="Arial" charset="0"/>
                        </a:defRPr>
                      </a:lvl7pPr>
                      <a:lvl8pPr fontAlgn="base">
                        <a:spcBef>
                          <a:spcPct val="20000"/>
                        </a:spcBef>
                        <a:spcAft>
                          <a:spcPct val="0"/>
                        </a:spcAft>
                        <a:defRPr>
                          <a:solidFill>
                            <a:schemeClr val="tx1"/>
                          </a:solidFill>
                          <a:latin typeface="Arial" charset="0"/>
                          <a:cs typeface="Arial" charset="0"/>
                        </a:defRPr>
                      </a:lvl8pPr>
                      <a:lvl9pPr fontAlgn="base">
                        <a:spcBef>
                          <a:spcPct val="20000"/>
                        </a:spcBef>
                        <a:spcAft>
                          <a:spcPct val="0"/>
                        </a:spcAft>
                        <a:defRPr>
                          <a:solidFill>
                            <a:schemeClr val="tx1"/>
                          </a:solidFill>
                          <a:latin typeface="Arial" charset="0"/>
                          <a:cs typeface="Arial" charset="0"/>
                        </a:defRPr>
                      </a:lvl9pPr>
                    </a:lstStyle>
                    <a:p>
                      <a:pPr marL="0" marR="0" lvl="0" indent="0" algn="r" defTabSz="914400" rtl="0" eaLnBrk="1" fontAlgn="base" latinLnBrk="0" hangingPunct="1">
                        <a:lnSpc>
                          <a:spcPct val="100000"/>
                        </a:lnSpc>
                        <a:spcBef>
                          <a:spcPct val="0"/>
                        </a:spcBef>
                        <a:spcAft>
                          <a:spcPct val="0"/>
                        </a:spcAft>
                        <a:buClrTx/>
                        <a:buSzTx/>
                        <a:buFontTx/>
                        <a:buNone/>
                        <a:tabLst/>
                      </a:pPr>
                      <a:r>
                        <a:rPr kumimoji="0" lang="en-GB" altLang="en-US" sz="1600" b="0" i="0" u="none" strike="noStrike" cap="none" normalizeH="0" baseline="0">
                          <a:ln>
                            <a:noFill/>
                          </a:ln>
                          <a:solidFill>
                            <a:schemeClr val="tx1"/>
                          </a:solidFill>
                          <a:effectLst/>
                          <a:latin typeface="Arial" charset="0"/>
                          <a:cs typeface="Arial" charset="0"/>
                        </a:rPr>
                        <a:t>Jemima Herbert</a:t>
                      </a:r>
                    </a:p>
                  </a:txBody>
                  <a:tcPr anchor="b" horzOverflow="overflow">
                    <a:lnL>
                      <a:noFill/>
                    </a:lnL>
                    <a:lnR>
                      <a:noFill/>
                    </a:lnR>
                    <a:lnT>
                      <a:noFill/>
                    </a:lnT>
                    <a:lnB cap="flat">
                      <a:noFill/>
                    </a:lnB>
                    <a:lnTlToBr>
                      <a:noFill/>
                    </a:lnTlToBr>
                    <a:lnBlToTr>
                      <a:noFill/>
                    </a:lnBlToTr>
                    <a:noFill/>
                  </a:tcPr>
                </a:tc>
                <a:tc>
                  <a:txBody>
                    <a:bodyPr/>
                    <a:lstStyle>
                      <a:lvl1pPr>
                        <a:spcBef>
                          <a:spcPct val="20000"/>
                        </a:spcBef>
                        <a:defRPr sz="2800">
                          <a:solidFill>
                            <a:schemeClr val="tx1"/>
                          </a:solidFill>
                          <a:latin typeface="Arial" charset="0"/>
                          <a:cs typeface="Arial" charset="0"/>
                        </a:defRPr>
                      </a:lvl1pPr>
                      <a:lvl2pPr>
                        <a:spcBef>
                          <a:spcPct val="20000"/>
                        </a:spcBef>
                        <a:defRPr sz="2400">
                          <a:solidFill>
                            <a:schemeClr val="tx1"/>
                          </a:solidFill>
                          <a:latin typeface="Arial" charset="0"/>
                          <a:cs typeface="Arial" charset="0"/>
                        </a:defRPr>
                      </a:lvl2pPr>
                      <a:lvl3pPr>
                        <a:spcBef>
                          <a:spcPct val="20000"/>
                        </a:spcBef>
                        <a:defRPr sz="2000">
                          <a:solidFill>
                            <a:schemeClr val="tx1"/>
                          </a:solidFill>
                          <a:latin typeface="Arial" charset="0"/>
                          <a:cs typeface="Arial" charset="0"/>
                        </a:defRPr>
                      </a:lvl3pPr>
                      <a:lvl4pPr>
                        <a:spcBef>
                          <a:spcPct val="20000"/>
                        </a:spcBef>
                        <a:defRPr>
                          <a:solidFill>
                            <a:schemeClr val="tx1"/>
                          </a:solidFill>
                          <a:latin typeface="Arial" charset="0"/>
                          <a:cs typeface="Arial" charset="0"/>
                        </a:defRPr>
                      </a:lvl4pPr>
                      <a:lvl5pPr>
                        <a:spcBef>
                          <a:spcPct val="20000"/>
                        </a:spcBef>
                        <a:defRPr>
                          <a:solidFill>
                            <a:schemeClr val="tx1"/>
                          </a:solidFill>
                          <a:latin typeface="Arial" charset="0"/>
                          <a:cs typeface="Arial" charset="0"/>
                        </a:defRPr>
                      </a:lvl5pPr>
                      <a:lvl6pPr fontAlgn="base">
                        <a:spcBef>
                          <a:spcPct val="20000"/>
                        </a:spcBef>
                        <a:spcAft>
                          <a:spcPct val="0"/>
                        </a:spcAft>
                        <a:defRPr>
                          <a:solidFill>
                            <a:schemeClr val="tx1"/>
                          </a:solidFill>
                          <a:latin typeface="Arial" charset="0"/>
                          <a:cs typeface="Arial" charset="0"/>
                        </a:defRPr>
                      </a:lvl6pPr>
                      <a:lvl7pPr fontAlgn="base">
                        <a:spcBef>
                          <a:spcPct val="20000"/>
                        </a:spcBef>
                        <a:spcAft>
                          <a:spcPct val="0"/>
                        </a:spcAft>
                        <a:defRPr>
                          <a:solidFill>
                            <a:schemeClr val="tx1"/>
                          </a:solidFill>
                          <a:latin typeface="Arial" charset="0"/>
                          <a:cs typeface="Arial" charset="0"/>
                        </a:defRPr>
                      </a:lvl7pPr>
                      <a:lvl8pPr fontAlgn="base">
                        <a:spcBef>
                          <a:spcPct val="20000"/>
                        </a:spcBef>
                        <a:spcAft>
                          <a:spcPct val="0"/>
                        </a:spcAft>
                        <a:defRPr>
                          <a:solidFill>
                            <a:schemeClr val="tx1"/>
                          </a:solidFill>
                          <a:latin typeface="Arial" charset="0"/>
                          <a:cs typeface="Arial" charset="0"/>
                        </a:defRPr>
                      </a:lvl8pPr>
                      <a:lvl9pPr fontAlgn="base">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1600" b="0" i="0" u="none" strike="noStrike" cap="none" normalizeH="0" baseline="0">
                          <a:ln>
                            <a:noFill/>
                          </a:ln>
                          <a:solidFill>
                            <a:schemeClr val="tx1"/>
                          </a:solidFill>
                          <a:effectLst/>
                          <a:latin typeface="Arial" charset="0"/>
                          <a:cs typeface="Arial" charset="0"/>
                        </a:rPr>
                        <a:t> </a:t>
                      </a:r>
                    </a:p>
                  </a:txBody>
                  <a:tcPr anchor="b" horzOverflow="overflow">
                    <a:lnL>
                      <a:noFill/>
                    </a:lnL>
                    <a:lnR>
                      <a:noFill/>
                    </a:lnR>
                    <a:lnT>
                      <a:noFill/>
                    </a:lnT>
                    <a:lnB cap="flat">
                      <a:noFill/>
                    </a:lnB>
                    <a:lnTlToBr>
                      <a:noFill/>
                    </a:lnTlToBr>
                    <a:lnBlToTr>
                      <a:noFill/>
                    </a:lnBlToTr>
                    <a:noFill/>
                  </a:tcPr>
                </a:tc>
                <a:tc>
                  <a:txBody>
                    <a:bodyPr/>
                    <a:lstStyle>
                      <a:lvl1pPr>
                        <a:spcBef>
                          <a:spcPct val="20000"/>
                        </a:spcBef>
                        <a:defRPr sz="2800">
                          <a:solidFill>
                            <a:schemeClr val="tx1"/>
                          </a:solidFill>
                          <a:latin typeface="Arial" charset="0"/>
                          <a:cs typeface="Arial" charset="0"/>
                        </a:defRPr>
                      </a:lvl1pPr>
                      <a:lvl2pPr>
                        <a:spcBef>
                          <a:spcPct val="20000"/>
                        </a:spcBef>
                        <a:defRPr sz="2400">
                          <a:solidFill>
                            <a:schemeClr val="tx1"/>
                          </a:solidFill>
                          <a:latin typeface="Arial" charset="0"/>
                          <a:cs typeface="Arial" charset="0"/>
                        </a:defRPr>
                      </a:lvl2pPr>
                      <a:lvl3pPr>
                        <a:spcBef>
                          <a:spcPct val="20000"/>
                        </a:spcBef>
                        <a:defRPr sz="2000">
                          <a:solidFill>
                            <a:schemeClr val="tx1"/>
                          </a:solidFill>
                          <a:latin typeface="Arial" charset="0"/>
                          <a:cs typeface="Arial" charset="0"/>
                        </a:defRPr>
                      </a:lvl3pPr>
                      <a:lvl4pPr>
                        <a:spcBef>
                          <a:spcPct val="20000"/>
                        </a:spcBef>
                        <a:defRPr>
                          <a:solidFill>
                            <a:schemeClr val="tx1"/>
                          </a:solidFill>
                          <a:latin typeface="Arial" charset="0"/>
                          <a:cs typeface="Arial" charset="0"/>
                        </a:defRPr>
                      </a:lvl4pPr>
                      <a:lvl5pPr>
                        <a:spcBef>
                          <a:spcPct val="20000"/>
                        </a:spcBef>
                        <a:defRPr>
                          <a:solidFill>
                            <a:schemeClr val="tx1"/>
                          </a:solidFill>
                          <a:latin typeface="Arial" charset="0"/>
                          <a:cs typeface="Arial" charset="0"/>
                        </a:defRPr>
                      </a:lvl5pPr>
                      <a:lvl6pPr fontAlgn="base">
                        <a:spcBef>
                          <a:spcPct val="20000"/>
                        </a:spcBef>
                        <a:spcAft>
                          <a:spcPct val="0"/>
                        </a:spcAft>
                        <a:defRPr>
                          <a:solidFill>
                            <a:schemeClr val="tx1"/>
                          </a:solidFill>
                          <a:latin typeface="Arial" charset="0"/>
                          <a:cs typeface="Arial" charset="0"/>
                        </a:defRPr>
                      </a:lvl6pPr>
                      <a:lvl7pPr fontAlgn="base">
                        <a:spcBef>
                          <a:spcPct val="20000"/>
                        </a:spcBef>
                        <a:spcAft>
                          <a:spcPct val="0"/>
                        </a:spcAft>
                        <a:defRPr>
                          <a:solidFill>
                            <a:schemeClr val="tx1"/>
                          </a:solidFill>
                          <a:latin typeface="Arial" charset="0"/>
                          <a:cs typeface="Arial" charset="0"/>
                        </a:defRPr>
                      </a:lvl7pPr>
                      <a:lvl8pPr fontAlgn="base">
                        <a:spcBef>
                          <a:spcPct val="20000"/>
                        </a:spcBef>
                        <a:spcAft>
                          <a:spcPct val="0"/>
                        </a:spcAft>
                        <a:defRPr>
                          <a:solidFill>
                            <a:schemeClr val="tx1"/>
                          </a:solidFill>
                          <a:latin typeface="Arial" charset="0"/>
                          <a:cs typeface="Arial" charset="0"/>
                        </a:defRPr>
                      </a:lvl8pPr>
                      <a:lvl9pPr fontAlgn="base">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1600" b="0" i="0" u="none" strike="noStrike" cap="none" normalizeH="0" baseline="0">
                          <a:ln>
                            <a:noFill/>
                          </a:ln>
                          <a:solidFill>
                            <a:schemeClr val="tx1"/>
                          </a:solidFill>
                          <a:effectLst/>
                          <a:latin typeface="Arial" charset="0"/>
                          <a:cs typeface="Arial" charset="0"/>
                        </a:rPr>
                        <a:t>10 mo</a:t>
                      </a:r>
                    </a:p>
                  </a:txBody>
                  <a:tcPr anchor="b" horzOverflow="overflow">
                    <a:lnL>
                      <a:noFill/>
                    </a:lnL>
                    <a:lnR>
                      <a:noFill/>
                    </a:lnR>
                    <a:lnT>
                      <a:noFill/>
                    </a:lnT>
                    <a:lnB cap="flat">
                      <a:noFill/>
                    </a:lnB>
                    <a:lnTlToBr>
                      <a:noFill/>
                    </a:lnTlToBr>
                    <a:lnBlToTr>
                      <a:noFill/>
                    </a:lnBlToTr>
                    <a:noFill/>
                  </a:tcPr>
                </a:tc>
                <a:tc>
                  <a:txBody>
                    <a:bodyPr/>
                    <a:lstStyle>
                      <a:lvl1pPr>
                        <a:spcBef>
                          <a:spcPct val="20000"/>
                        </a:spcBef>
                        <a:defRPr sz="2800">
                          <a:solidFill>
                            <a:schemeClr val="tx1"/>
                          </a:solidFill>
                          <a:latin typeface="Arial" charset="0"/>
                          <a:cs typeface="Arial" charset="0"/>
                        </a:defRPr>
                      </a:lvl1pPr>
                      <a:lvl2pPr>
                        <a:spcBef>
                          <a:spcPct val="20000"/>
                        </a:spcBef>
                        <a:defRPr sz="2400">
                          <a:solidFill>
                            <a:schemeClr val="tx1"/>
                          </a:solidFill>
                          <a:latin typeface="Arial" charset="0"/>
                          <a:cs typeface="Arial" charset="0"/>
                        </a:defRPr>
                      </a:lvl2pPr>
                      <a:lvl3pPr>
                        <a:spcBef>
                          <a:spcPct val="20000"/>
                        </a:spcBef>
                        <a:defRPr sz="2000">
                          <a:solidFill>
                            <a:schemeClr val="tx1"/>
                          </a:solidFill>
                          <a:latin typeface="Arial" charset="0"/>
                          <a:cs typeface="Arial" charset="0"/>
                        </a:defRPr>
                      </a:lvl3pPr>
                      <a:lvl4pPr>
                        <a:spcBef>
                          <a:spcPct val="20000"/>
                        </a:spcBef>
                        <a:defRPr>
                          <a:solidFill>
                            <a:schemeClr val="tx1"/>
                          </a:solidFill>
                          <a:latin typeface="Arial" charset="0"/>
                          <a:cs typeface="Arial" charset="0"/>
                        </a:defRPr>
                      </a:lvl4pPr>
                      <a:lvl5pPr>
                        <a:spcBef>
                          <a:spcPct val="20000"/>
                        </a:spcBef>
                        <a:defRPr>
                          <a:solidFill>
                            <a:schemeClr val="tx1"/>
                          </a:solidFill>
                          <a:latin typeface="Arial" charset="0"/>
                          <a:cs typeface="Arial" charset="0"/>
                        </a:defRPr>
                      </a:lvl5pPr>
                      <a:lvl6pPr fontAlgn="base">
                        <a:spcBef>
                          <a:spcPct val="20000"/>
                        </a:spcBef>
                        <a:spcAft>
                          <a:spcPct val="0"/>
                        </a:spcAft>
                        <a:defRPr>
                          <a:solidFill>
                            <a:schemeClr val="tx1"/>
                          </a:solidFill>
                          <a:latin typeface="Arial" charset="0"/>
                          <a:cs typeface="Arial" charset="0"/>
                        </a:defRPr>
                      </a:lvl6pPr>
                      <a:lvl7pPr fontAlgn="base">
                        <a:spcBef>
                          <a:spcPct val="20000"/>
                        </a:spcBef>
                        <a:spcAft>
                          <a:spcPct val="0"/>
                        </a:spcAft>
                        <a:defRPr>
                          <a:solidFill>
                            <a:schemeClr val="tx1"/>
                          </a:solidFill>
                          <a:latin typeface="Arial" charset="0"/>
                          <a:cs typeface="Arial" charset="0"/>
                        </a:defRPr>
                      </a:lvl7pPr>
                      <a:lvl8pPr fontAlgn="base">
                        <a:spcBef>
                          <a:spcPct val="20000"/>
                        </a:spcBef>
                        <a:spcAft>
                          <a:spcPct val="0"/>
                        </a:spcAft>
                        <a:defRPr>
                          <a:solidFill>
                            <a:schemeClr val="tx1"/>
                          </a:solidFill>
                          <a:latin typeface="Arial" charset="0"/>
                          <a:cs typeface="Arial" charset="0"/>
                        </a:defRPr>
                      </a:lvl8pPr>
                      <a:lvl9pPr fontAlgn="base">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1600" b="0" i="0" u="none" strike="noStrike" cap="none" normalizeH="0" baseline="0">
                          <a:ln>
                            <a:noFill/>
                          </a:ln>
                          <a:solidFill>
                            <a:schemeClr val="tx1"/>
                          </a:solidFill>
                          <a:effectLst/>
                          <a:latin typeface="Arial" charset="0"/>
                          <a:cs typeface="Arial" charset="0"/>
                        </a:rPr>
                        <a:t> </a:t>
                      </a:r>
                    </a:p>
                  </a:txBody>
                  <a:tcPr anchor="b" horzOverflow="overflow">
                    <a:lnL>
                      <a:noFill/>
                    </a:lnL>
                    <a:lnR>
                      <a:noFill/>
                    </a:lnR>
                    <a:lnT>
                      <a:noFill/>
                    </a:lnT>
                    <a:lnB cap="flat">
                      <a:noFill/>
                    </a:lnB>
                    <a:lnTlToBr>
                      <a:noFill/>
                    </a:lnTlToBr>
                    <a:lnBlToTr>
                      <a:noFill/>
                    </a:lnBlToTr>
                    <a:noFill/>
                  </a:tcPr>
                </a:tc>
                <a:tc>
                  <a:txBody>
                    <a:bodyPr/>
                    <a:lstStyle>
                      <a:lvl1pPr>
                        <a:spcBef>
                          <a:spcPct val="20000"/>
                        </a:spcBef>
                        <a:defRPr sz="2800">
                          <a:solidFill>
                            <a:schemeClr val="tx1"/>
                          </a:solidFill>
                          <a:latin typeface="Arial" charset="0"/>
                          <a:cs typeface="Arial" charset="0"/>
                        </a:defRPr>
                      </a:lvl1pPr>
                      <a:lvl2pPr>
                        <a:spcBef>
                          <a:spcPct val="20000"/>
                        </a:spcBef>
                        <a:defRPr sz="2400">
                          <a:solidFill>
                            <a:schemeClr val="tx1"/>
                          </a:solidFill>
                          <a:latin typeface="Arial" charset="0"/>
                          <a:cs typeface="Arial" charset="0"/>
                        </a:defRPr>
                      </a:lvl2pPr>
                      <a:lvl3pPr>
                        <a:spcBef>
                          <a:spcPct val="20000"/>
                        </a:spcBef>
                        <a:defRPr sz="2000">
                          <a:solidFill>
                            <a:schemeClr val="tx1"/>
                          </a:solidFill>
                          <a:latin typeface="Arial" charset="0"/>
                          <a:cs typeface="Arial" charset="0"/>
                        </a:defRPr>
                      </a:lvl3pPr>
                      <a:lvl4pPr>
                        <a:spcBef>
                          <a:spcPct val="20000"/>
                        </a:spcBef>
                        <a:defRPr>
                          <a:solidFill>
                            <a:schemeClr val="tx1"/>
                          </a:solidFill>
                          <a:latin typeface="Arial" charset="0"/>
                          <a:cs typeface="Arial" charset="0"/>
                        </a:defRPr>
                      </a:lvl4pPr>
                      <a:lvl5pPr>
                        <a:spcBef>
                          <a:spcPct val="20000"/>
                        </a:spcBef>
                        <a:defRPr>
                          <a:solidFill>
                            <a:schemeClr val="tx1"/>
                          </a:solidFill>
                          <a:latin typeface="Arial" charset="0"/>
                          <a:cs typeface="Arial" charset="0"/>
                        </a:defRPr>
                      </a:lvl5pPr>
                      <a:lvl6pPr fontAlgn="base">
                        <a:spcBef>
                          <a:spcPct val="20000"/>
                        </a:spcBef>
                        <a:spcAft>
                          <a:spcPct val="0"/>
                        </a:spcAft>
                        <a:defRPr>
                          <a:solidFill>
                            <a:schemeClr val="tx1"/>
                          </a:solidFill>
                          <a:latin typeface="Arial" charset="0"/>
                          <a:cs typeface="Arial" charset="0"/>
                        </a:defRPr>
                      </a:lvl6pPr>
                      <a:lvl7pPr fontAlgn="base">
                        <a:spcBef>
                          <a:spcPct val="20000"/>
                        </a:spcBef>
                        <a:spcAft>
                          <a:spcPct val="0"/>
                        </a:spcAft>
                        <a:defRPr>
                          <a:solidFill>
                            <a:schemeClr val="tx1"/>
                          </a:solidFill>
                          <a:latin typeface="Arial" charset="0"/>
                          <a:cs typeface="Arial" charset="0"/>
                        </a:defRPr>
                      </a:lvl7pPr>
                      <a:lvl8pPr fontAlgn="base">
                        <a:spcBef>
                          <a:spcPct val="20000"/>
                        </a:spcBef>
                        <a:spcAft>
                          <a:spcPct val="0"/>
                        </a:spcAft>
                        <a:defRPr>
                          <a:solidFill>
                            <a:schemeClr val="tx1"/>
                          </a:solidFill>
                          <a:latin typeface="Arial" charset="0"/>
                          <a:cs typeface="Arial" charset="0"/>
                        </a:defRPr>
                      </a:lvl8pPr>
                      <a:lvl9pPr fontAlgn="base">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1600" b="0" i="0" u="none" strike="noStrike" cap="none" normalizeH="0" baseline="0">
                          <a:ln>
                            <a:noFill/>
                          </a:ln>
                          <a:solidFill>
                            <a:schemeClr val="tx1"/>
                          </a:solidFill>
                          <a:effectLst/>
                          <a:latin typeface="Arial" charset="0"/>
                          <a:cs typeface="Arial" charset="0"/>
                        </a:rPr>
                        <a:t>No</a:t>
                      </a:r>
                    </a:p>
                  </a:txBody>
                  <a:tcPr anchor="b" horzOverflow="overflow">
                    <a:lnL>
                      <a:noFill/>
                    </a:lnL>
                    <a:lnR>
                      <a:noFill/>
                    </a:lnR>
                    <a:lnT>
                      <a:noFill/>
                    </a:lnT>
                    <a:lnB cap="flat">
                      <a:noFill/>
                    </a:lnB>
                    <a:lnTlToBr>
                      <a:noFill/>
                    </a:lnTlToBr>
                    <a:lnBlToTr>
                      <a:noFill/>
                    </a:lnBlToTr>
                    <a:noFill/>
                  </a:tcPr>
                </a:tc>
                <a:tc>
                  <a:txBody>
                    <a:bodyPr/>
                    <a:lstStyle>
                      <a:lvl1pPr>
                        <a:spcBef>
                          <a:spcPct val="20000"/>
                        </a:spcBef>
                        <a:defRPr sz="2800">
                          <a:solidFill>
                            <a:schemeClr val="tx1"/>
                          </a:solidFill>
                          <a:latin typeface="Arial" charset="0"/>
                          <a:cs typeface="Arial" charset="0"/>
                        </a:defRPr>
                      </a:lvl1pPr>
                      <a:lvl2pPr>
                        <a:spcBef>
                          <a:spcPct val="20000"/>
                        </a:spcBef>
                        <a:defRPr sz="2400">
                          <a:solidFill>
                            <a:schemeClr val="tx1"/>
                          </a:solidFill>
                          <a:latin typeface="Arial" charset="0"/>
                          <a:cs typeface="Arial" charset="0"/>
                        </a:defRPr>
                      </a:lvl2pPr>
                      <a:lvl3pPr>
                        <a:spcBef>
                          <a:spcPct val="20000"/>
                        </a:spcBef>
                        <a:defRPr sz="2000">
                          <a:solidFill>
                            <a:schemeClr val="tx1"/>
                          </a:solidFill>
                          <a:latin typeface="Arial" charset="0"/>
                          <a:cs typeface="Arial" charset="0"/>
                        </a:defRPr>
                      </a:lvl3pPr>
                      <a:lvl4pPr>
                        <a:spcBef>
                          <a:spcPct val="20000"/>
                        </a:spcBef>
                        <a:defRPr>
                          <a:solidFill>
                            <a:schemeClr val="tx1"/>
                          </a:solidFill>
                          <a:latin typeface="Arial" charset="0"/>
                          <a:cs typeface="Arial" charset="0"/>
                        </a:defRPr>
                      </a:lvl4pPr>
                      <a:lvl5pPr>
                        <a:spcBef>
                          <a:spcPct val="20000"/>
                        </a:spcBef>
                        <a:defRPr>
                          <a:solidFill>
                            <a:schemeClr val="tx1"/>
                          </a:solidFill>
                          <a:latin typeface="Arial" charset="0"/>
                          <a:cs typeface="Arial" charset="0"/>
                        </a:defRPr>
                      </a:lvl5pPr>
                      <a:lvl6pPr fontAlgn="base">
                        <a:spcBef>
                          <a:spcPct val="20000"/>
                        </a:spcBef>
                        <a:spcAft>
                          <a:spcPct val="0"/>
                        </a:spcAft>
                        <a:defRPr>
                          <a:solidFill>
                            <a:schemeClr val="tx1"/>
                          </a:solidFill>
                          <a:latin typeface="Arial" charset="0"/>
                          <a:cs typeface="Arial" charset="0"/>
                        </a:defRPr>
                      </a:lvl6pPr>
                      <a:lvl7pPr fontAlgn="base">
                        <a:spcBef>
                          <a:spcPct val="20000"/>
                        </a:spcBef>
                        <a:spcAft>
                          <a:spcPct val="0"/>
                        </a:spcAft>
                        <a:defRPr>
                          <a:solidFill>
                            <a:schemeClr val="tx1"/>
                          </a:solidFill>
                          <a:latin typeface="Arial" charset="0"/>
                          <a:cs typeface="Arial" charset="0"/>
                        </a:defRPr>
                      </a:lvl7pPr>
                      <a:lvl8pPr fontAlgn="base">
                        <a:spcBef>
                          <a:spcPct val="20000"/>
                        </a:spcBef>
                        <a:spcAft>
                          <a:spcPct val="0"/>
                        </a:spcAft>
                        <a:defRPr>
                          <a:solidFill>
                            <a:schemeClr val="tx1"/>
                          </a:solidFill>
                          <a:latin typeface="Arial" charset="0"/>
                          <a:cs typeface="Arial" charset="0"/>
                        </a:defRPr>
                      </a:lvl8pPr>
                      <a:lvl9pPr fontAlgn="base">
                        <a:spcBef>
                          <a:spcPct val="2000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1600" b="0" i="0" u="none" strike="noStrike" cap="none" normalizeH="0" baseline="0">
                          <a:ln>
                            <a:noFill/>
                          </a:ln>
                          <a:solidFill>
                            <a:schemeClr val="tx1"/>
                          </a:solidFill>
                          <a:effectLst/>
                          <a:latin typeface="Arial" charset="0"/>
                          <a:cs typeface="Arial" charset="0"/>
                        </a:rPr>
                        <a:t> </a:t>
                      </a:r>
                    </a:p>
                  </a:txBody>
                  <a:tcPr anchor="ctr"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19"/>
                  </a:ext>
                </a:extLst>
              </a:tr>
            </a:tbl>
          </a:graphicData>
        </a:graphic>
      </p:graphicFrame>
    </p:spTree>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6977" name="Picture 5" descr="Glamorgan,%20Rhondda%20Valleys,%20Llwynypia%20Collieries">
            <a:extLst>
              <a:ext uri="{FF2B5EF4-FFF2-40B4-BE49-F238E27FC236}">
                <a16:creationId xmlns:a16="http://schemas.microsoft.com/office/drawing/2014/main" id="{BB757B73-B883-47E0-868B-4AE4E13C3B1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9750" y="981075"/>
            <a:ext cx="7913688" cy="5040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9025" name="Picture 2" descr="Glamorganshire,%20Rhondda,%20Llwynypia,%20Glamorgan%20Colliery%201910%27s">
            <a:extLst>
              <a:ext uri="{FF2B5EF4-FFF2-40B4-BE49-F238E27FC236}">
                <a16:creationId xmlns:a16="http://schemas.microsoft.com/office/drawing/2014/main" id="{B6C39B44-C1F9-4B76-8DE7-D1DBEFD4709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2000" y="1100138"/>
            <a:ext cx="7620000" cy="4657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1073" name="Picture 5" descr="Glamorganshire,%20Rhondda,%20Treorchy,%20%20High%20St%201910%27s">
            <a:extLst>
              <a:ext uri="{FF2B5EF4-FFF2-40B4-BE49-F238E27FC236}">
                <a16:creationId xmlns:a16="http://schemas.microsoft.com/office/drawing/2014/main" id="{B641E711-E042-43CB-895B-380AC0E2D44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2000" y="1009650"/>
            <a:ext cx="7620000" cy="4838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21" name="Picture 5" descr="Glamorgan,%20Ynyshir,%20Standard%20Colliery%20Workmen%20in%201878">
            <a:extLst>
              <a:ext uri="{FF2B5EF4-FFF2-40B4-BE49-F238E27FC236}">
                <a16:creationId xmlns:a16="http://schemas.microsoft.com/office/drawing/2014/main" id="{1C78CB56-E436-4328-934F-981352540BB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42988" y="692150"/>
            <a:ext cx="6534150" cy="4257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3122" name="Text Box 6">
            <a:extLst>
              <a:ext uri="{FF2B5EF4-FFF2-40B4-BE49-F238E27FC236}">
                <a16:creationId xmlns:a16="http://schemas.microsoft.com/office/drawing/2014/main" id="{7C8BAF85-2214-4A71-A950-41838446204F}"/>
              </a:ext>
            </a:extLst>
          </p:cNvPr>
          <p:cNvSpPr txBox="1">
            <a:spLocks noChangeArrowheads="1"/>
          </p:cNvSpPr>
          <p:nvPr/>
        </p:nvSpPr>
        <p:spPr bwMode="auto">
          <a:xfrm>
            <a:off x="1403350" y="5300663"/>
            <a:ext cx="5905500"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Gill Sans MT" panose="020B0502020104020203" pitchFamily="34" charset="0"/>
              </a:defRPr>
            </a:lvl1pPr>
            <a:lvl2pPr marL="742950" indent="-285750">
              <a:defRPr>
                <a:solidFill>
                  <a:schemeClr val="tx1"/>
                </a:solidFill>
                <a:latin typeface="Gill Sans MT" panose="020B0502020104020203" pitchFamily="34" charset="0"/>
              </a:defRPr>
            </a:lvl2pPr>
            <a:lvl3pPr marL="1143000" indent="-228600">
              <a:defRPr>
                <a:solidFill>
                  <a:schemeClr val="tx1"/>
                </a:solidFill>
                <a:latin typeface="Gill Sans MT" panose="020B0502020104020203" pitchFamily="34" charset="0"/>
              </a:defRPr>
            </a:lvl3pPr>
            <a:lvl4pPr marL="1600200" indent="-228600">
              <a:defRPr>
                <a:solidFill>
                  <a:schemeClr val="tx1"/>
                </a:solidFill>
                <a:latin typeface="Gill Sans MT" panose="020B0502020104020203" pitchFamily="34" charset="0"/>
              </a:defRPr>
            </a:lvl4pPr>
            <a:lvl5pPr marL="2057400" indent="-228600">
              <a:defRPr>
                <a:solidFill>
                  <a:schemeClr val="tx1"/>
                </a:solidFill>
                <a:latin typeface="Gill Sans MT" panose="020B0502020104020203" pitchFamily="34" charset="0"/>
              </a:defRPr>
            </a:lvl5pPr>
            <a:lvl6pPr marL="2514600" indent="-228600" defTabSz="457200" eaLnBrk="0" fontAlgn="base" hangingPunct="0">
              <a:spcBef>
                <a:spcPct val="0"/>
              </a:spcBef>
              <a:spcAft>
                <a:spcPct val="0"/>
              </a:spcAft>
              <a:defRPr>
                <a:solidFill>
                  <a:schemeClr val="tx1"/>
                </a:solidFill>
                <a:latin typeface="Gill Sans MT" panose="020B0502020104020203" pitchFamily="34" charset="0"/>
              </a:defRPr>
            </a:lvl6pPr>
            <a:lvl7pPr marL="2971800" indent="-228600" defTabSz="457200" eaLnBrk="0" fontAlgn="base" hangingPunct="0">
              <a:spcBef>
                <a:spcPct val="0"/>
              </a:spcBef>
              <a:spcAft>
                <a:spcPct val="0"/>
              </a:spcAft>
              <a:defRPr>
                <a:solidFill>
                  <a:schemeClr val="tx1"/>
                </a:solidFill>
                <a:latin typeface="Gill Sans MT" panose="020B0502020104020203" pitchFamily="34" charset="0"/>
              </a:defRPr>
            </a:lvl7pPr>
            <a:lvl8pPr marL="3429000" indent="-228600" defTabSz="457200" eaLnBrk="0" fontAlgn="base" hangingPunct="0">
              <a:spcBef>
                <a:spcPct val="0"/>
              </a:spcBef>
              <a:spcAft>
                <a:spcPct val="0"/>
              </a:spcAft>
              <a:defRPr>
                <a:solidFill>
                  <a:schemeClr val="tx1"/>
                </a:solidFill>
                <a:latin typeface="Gill Sans MT" panose="020B0502020104020203" pitchFamily="34" charset="0"/>
              </a:defRPr>
            </a:lvl8pPr>
            <a:lvl9pPr marL="3886200" indent="-228600" defTabSz="457200" eaLnBrk="0" fontAlgn="base" hangingPunct="0">
              <a:spcBef>
                <a:spcPct val="0"/>
              </a:spcBef>
              <a:spcAft>
                <a:spcPct val="0"/>
              </a:spcAft>
              <a:defRPr>
                <a:solidFill>
                  <a:schemeClr val="tx1"/>
                </a:solidFill>
                <a:latin typeface="Gill Sans MT" panose="020B0502020104020203" pitchFamily="34" charset="0"/>
              </a:defRPr>
            </a:lvl9pPr>
          </a:lstStyle>
          <a:p>
            <a:pPr algn="ctr" eaLnBrk="1" hangingPunct="1">
              <a:spcBef>
                <a:spcPct val="50000"/>
              </a:spcBef>
            </a:pPr>
            <a:r>
              <a:rPr lang="en-GB" altLang="en-US">
                <a:latin typeface="Arial" panose="020B0604020202020204" pitchFamily="34" charset="0"/>
                <a:cs typeface="Arial" panose="020B0604020202020204" pitchFamily="34" charset="0"/>
              </a:rPr>
              <a:t>Miners from Ynyshir 1878</a:t>
            </a:r>
          </a:p>
        </p:txBody>
      </p:sp>
    </p:spTree>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5169" name="Picture 2">
            <a:extLst>
              <a:ext uri="{FF2B5EF4-FFF2-40B4-BE49-F238E27FC236}">
                <a16:creationId xmlns:a16="http://schemas.microsoft.com/office/drawing/2014/main" id="{7403E807-CB0C-4FC5-824B-A294F83E79D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95363" y="965200"/>
            <a:ext cx="7143750" cy="4314825"/>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cSld>
  <p:clrMapOvr>
    <a:masterClrMapping/>
  </p:clrMapOvr>
  <p:transition spd="med"/>
  <p:timing>
    <p:tnLst>
      <p:par>
        <p:cTn id="1" dur="indefinite"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7217" name="Rectangle 4">
            <a:extLst>
              <a:ext uri="{FF2B5EF4-FFF2-40B4-BE49-F238E27FC236}">
                <a16:creationId xmlns:a16="http://schemas.microsoft.com/office/drawing/2014/main" id="{7910F5BF-F081-4A57-8561-2FD059E9CFCA}"/>
              </a:ext>
            </a:extLst>
          </p:cNvPr>
          <p:cNvSpPr>
            <a:spLocks noChangeArrowheads="1"/>
          </p:cNvSpPr>
          <p:nvPr/>
        </p:nvSpPr>
        <p:spPr bwMode="auto">
          <a:xfrm>
            <a:off x="250825" y="1616075"/>
            <a:ext cx="8497888" cy="3627438"/>
          </a:xfrm>
          <a:prstGeom prst="rect">
            <a:avLst/>
          </a:prstGeom>
          <a:noFill/>
          <a:ln>
            <a:noFill/>
          </a:ln>
          <a:effectLst/>
          <a:extLst>
            <a:ext uri="{909E8E84-426E-40DD-AFC4-6F175D3DCCD1}">
              <a14:hiddenFill xmlns:a14="http://schemas.microsoft.com/office/drawing/2010/main">
                <a:solidFill>
                  <a:srgbClr val="00B8FF"/>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spcBef>
                <a:spcPts val="1000"/>
              </a:spcBef>
              <a:buClr>
                <a:schemeClr val="accent2"/>
              </a:buClr>
              <a:buFont typeface="Arial" panose="020B0604020202020204" pitchFamily="34" charset="0"/>
              <a:buChar char="•"/>
              <a:defRPr>
                <a:solidFill>
                  <a:srgbClr val="262626"/>
                </a:solidFill>
                <a:latin typeface="Gill Sans MT" panose="020B0502020104020203" pitchFamily="34" charset="0"/>
              </a:defRPr>
            </a:lvl1pPr>
            <a:lvl2pPr marL="742950" indent="-285750">
              <a:spcBef>
                <a:spcPts val="1000"/>
              </a:spcBef>
              <a:buClr>
                <a:schemeClr val="accent2"/>
              </a:buClr>
              <a:buFont typeface="Arial" panose="020B0604020202020204" pitchFamily="34" charset="0"/>
              <a:buChar char="•"/>
              <a:defRPr sz="1600">
                <a:solidFill>
                  <a:srgbClr val="262626"/>
                </a:solidFill>
                <a:latin typeface="Gill Sans MT" panose="020B0502020104020203" pitchFamily="34" charset="0"/>
              </a:defRPr>
            </a:lvl2pPr>
            <a:lvl3pPr marL="1143000" indent="-228600">
              <a:spcBef>
                <a:spcPts val="1000"/>
              </a:spcBef>
              <a:buClr>
                <a:schemeClr val="accent2"/>
              </a:buClr>
              <a:buFont typeface="Arial" panose="020B0604020202020204" pitchFamily="34" charset="0"/>
              <a:buChar char="•"/>
              <a:defRPr sz="1600">
                <a:solidFill>
                  <a:srgbClr val="262626"/>
                </a:solidFill>
                <a:latin typeface="Gill Sans MT" panose="020B0502020104020203" pitchFamily="34" charset="0"/>
              </a:defRPr>
            </a:lvl3pPr>
            <a:lvl4pPr marL="1600200" indent="-228600">
              <a:spcBef>
                <a:spcPts val="1000"/>
              </a:spcBef>
              <a:buClr>
                <a:schemeClr val="accent2"/>
              </a:buClr>
              <a:buFont typeface="Arial" panose="020B0604020202020204" pitchFamily="34" charset="0"/>
              <a:buChar char="•"/>
              <a:defRPr sz="1600">
                <a:solidFill>
                  <a:srgbClr val="262626"/>
                </a:solidFill>
                <a:latin typeface="Gill Sans MT" panose="020B0502020104020203" pitchFamily="34" charset="0"/>
              </a:defRPr>
            </a:lvl4pPr>
            <a:lvl5pPr marL="2057400" indent="-228600">
              <a:spcBef>
                <a:spcPts val="1000"/>
              </a:spcBef>
              <a:buClr>
                <a:schemeClr val="accent2"/>
              </a:buClr>
              <a:buFont typeface="Arial" panose="020B0604020202020204" pitchFamily="34" charset="0"/>
              <a:buChar char="•"/>
              <a:defRPr sz="1600">
                <a:solidFill>
                  <a:srgbClr val="262626"/>
                </a:solidFill>
                <a:latin typeface="Gill Sans MT" panose="020B0502020104020203" pitchFamily="34" charset="0"/>
              </a:defRPr>
            </a:lvl5pPr>
            <a:lvl6pPr marL="2514600" indent="-228600" defTabSz="457200" eaLnBrk="0" fontAlgn="base" hangingPunct="0">
              <a:spcBef>
                <a:spcPts val="1000"/>
              </a:spcBef>
              <a:spcAft>
                <a:spcPct val="0"/>
              </a:spcAft>
              <a:buClr>
                <a:schemeClr val="accent2"/>
              </a:buClr>
              <a:buFont typeface="Arial" panose="020B0604020202020204" pitchFamily="34" charset="0"/>
              <a:buChar char="•"/>
              <a:defRPr sz="1600">
                <a:solidFill>
                  <a:srgbClr val="262626"/>
                </a:solidFill>
                <a:latin typeface="Gill Sans MT" panose="020B0502020104020203" pitchFamily="34" charset="0"/>
              </a:defRPr>
            </a:lvl6pPr>
            <a:lvl7pPr marL="2971800" indent="-228600" defTabSz="457200" eaLnBrk="0" fontAlgn="base" hangingPunct="0">
              <a:spcBef>
                <a:spcPts val="1000"/>
              </a:spcBef>
              <a:spcAft>
                <a:spcPct val="0"/>
              </a:spcAft>
              <a:buClr>
                <a:schemeClr val="accent2"/>
              </a:buClr>
              <a:buFont typeface="Arial" panose="020B0604020202020204" pitchFamily="34" charset="0"/>
              <a:buChar char="•"/>
              <a:defRPr sz="1600">
                <a:solidFill>
                  <a:srgbClr val="262626"/>
                </a:solidFill>
                <a:latin typeface="Gill Sans MT" panose="020B0502020104020203" pitchFamily="34" charset="0"/>
              </a:defRPr>
            </a:lvl7pPr>
            <a:lvl8pPr marL="3429000" indent="-228600" defTabSz="457200" eaLnBrk="0" fontAlgn="base" hangingPunct="0">
              <a:spcBef>
                <a:spcPts val="1000"/>
              </a:spcBef>
              <a:spcAft>
                <a:spcPct val="0"/>
              </a:spcAft>
              <a:buClr>
                <a:schemeClr val="accent2"/>
              </a:buClr>
              <a:buFont typeface="Arial" panose="020B0604020202020204" pitchFamily="34" charset="0"/>
              <a:buChar char="•"/>
              <a:defRPr sz="1600">
                <a:solidFill>
                  <a:srgbClr val="262626"/>
                </a:solidFill>
                <a:latin typeface="Gill Sans MT" panose="020B0502020104020203" pitchFamily="34" charset="0"/>
              </a:defRPr>
            </a:lvl8pPr>
            <a:lvl9pPr marL="3886200" indent="-228600" defTabSz="457200" eaLnBrk="0" fontAlgn="base" hangingPunct="0">
              <a:spcBef>
                <a:spcPts val="1000"/>
              </a:spcBef>
              <a:spcAft>
                <a:spcPct val="0"/>
              </a:spcAft>
              <a:buClr>
                <a:schemeClr val="accent2"/>
              </a:buClr>
              <a:buFont typeface="Arial" panose="020B0604020202020204" pitchFamily="34" charset="0"/>
              <a:buChar char="•"/>
              <a:defRPr sz="1600">
                <a:solidFill>
                  <a:srgbClr val="262626"/>
                </a:solidFill>
                <a:latin typeface="Gill Sans MT" panose="020B0502020104020203" pitchFamily="34" charset="0"/>
              </a:defRPr>
            </a:lvl9pPr>
          </a:lstStyle>
          <a:p>
            <a:pPr eaLnBrk="1" hangingPunct="1">
              <a:lnSpc>
                <a:spcPct val="87000"/>
              </a:lnSpc>
              <a:spcBef>
                <a:spcPct val="0"/>
              </a:spcBef>
              <a:buClr>
                <a:srgbClr val="000000"/>
              </a:buClr>
              <a:buFont typeface="Arial" panose="020B0604020202020204" pitchFamily="34" charset="0"/>
              <a:buNone/>
            </a:pPr>
            <a:r>
              <a:rPr lang="en-GB" altLang="en-US" sz="2400">
                <a:solidFill>
                  <a:schemeClr val="tx1"/>
                </a:solidFill>
                <a:latin typeface="Arial" panose="020B0604020202020204" pitchFamily="34" charset="0"/>
              </a:rPr>
              <a:t>Before colliery baths a tub in front of the fireplace was the common practice. The water had to be boiled on the hob in a bucket and shared by the entire family working in the colliery. The Merthyr Express of June 24th 1916 proudly announced the new Treharris pit-head baths as the finest in the kingdom. The baths, first erected in South Wales, were the results of visits to France, Belgium and Germany by workmen and employers. The men's bathroom contained 70 shower baths and a further 16 in the boy's section. A well equipped and convenient ambulance room was also under the same roof in order to facilitate the treatment of injured men </a:t>
            </a:r>
          </a:p>
        </p:txBody>
      </p:sp>
    </p:spTree>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9265" name="Picture 2">
            <a:extLst>
              <a:ext uri="{FF2B5EF4-FFF2-40B4-BE49-F238E27FC236}">
                <a16:creationId xmlns:a16="http://schemas.microsoft.com/office/drawing/2014/main" id="{CC890A6C-563A-4E75-ACCC-6DA470B3BBE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81013" y="119063"/>
            <a:ext cx="7620000" cy="6000750"/>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cSld>
  <p:clrMapOvr>
    <a:masterClrMapping/>
  </p:clrMapOvr>
  <p:transition spd="med"/>
  <p:timing>
    <p:tnLst>
      <p:par>
        <p:cTn id="1" dur="indefinite"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1313" name="Picture 2">
            <a:extLst>
              <a:ext uri="{FF2B5EF4-FFF2-40B4-BE49-F238E27FC236}">
                <a16:creationId xmlns:a16="http://schemas.microsoft.com/office/drawing/2014/main" id="{495689D6-A84C-4958-BC96-0D8553ABB0D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39863" y="500063"/>
            <a:ext cx="6429375" cy="5800725"/>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cSld>
  <p:clrMapOvr>
    <a:masterClrMapping/>
  </p:clrMapOvr>
  <p:transition spd="med"/>
  <p:timing>
    <p:tnLst>
      <p:par>
        <p:cTn id="1" dur="indefinite"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61" name="Picture 5" descr="Rhondda,%20Cash%20and%20Company%20Shoe%20Shop">
            <a:extLst>
              <a:ext uri="{FF2B5EF4-FFF2-40B4-BE49-F238E27FC236}">
                <a16:creationId xmlns:a16="http://schemas.microsoft.com/office/drawing/2014/main" id="{71514F0D-61B3-43C4-9294-D4AF7F38115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7950" y="404813"/>
            <a:ext cx="9382125" cy="6232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5409" name="Picture 3" descr="Glamorgan,%20Rhondda%20Valleys,%20Treorchy,%20Abergorky%20Colliery%20III">
            <a:extLst>
              <a:ext uri="{FF2B5EF4-FFF2-40B4-BE49-F238E27FC236}">
                <a16:creationId xmlns:a16="http://schemas.microsoft.com/office/drawing/2014/main" id="{8F1F8B51-4B1A-45DB-BFF6-78B76FF35CA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2000" y="1009650"/>
            <a:ext cx="7620000" cy="4838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7457" name="Picture 2">
            <a:extLst>
              <a:ext uri="{FF2B5EF4-FFF2-40B4-BE49-F238E27FC236}">
                <a16:creationId xmlns:a16="http://schemas.microsoft.com/office/drawing/2014/main" id="{DEDD7D39-8B88-4220-8D43-4381035F9F9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41500" y="0"/>
            <a:ext cx="5719763" cy="6858000"/>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cSld>
  <p:clrMapOvr>
    <a:masterClrMapping/>
  </p:clrMapOvr>
  <p:transition spd="med"/>
  <p:timing>
    <p:tnLst>
      <p:par>
        <p:cTn id="1" dur="indefinite"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9505" name="Picture 3" descr="Glamorganshire,%20Senghenydd,%20Universal%20Coal%20Mine,%20Scene%20after%20the%20second%20fire%20broke%20out%201913">
            <a:extLst>
              <a:ext uri="{FF2B5EF4-FFF2-40B4-BE49-F238E27FC236}">
                <a16:creationId xmlns:a16="http://schemas.microsoft.com/office/drawing/2014/main" id="{5DE0C364-595D-4AF7-9B25-FC15C9F7593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0825" y="333375"/>
            <a:ext cx="8709025" cy="5327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1553" name="Rectangle 4">
            <a:extLst>
              <a:ext uri="{FF2B5EF4-FFF2-40B4-BE49-F238E27FC236}">
                <a16:creationId xmlns:a16="http://schemas.microsoft.com/office/drawing/2014/main" id="{29F99323-37A6-4F37-B821-8C42A9BB0569}"/>
              </a:ext>
            </a:extLst>
          </p:cNvPr>
          <p:cNvSpPr>
            <a:spLocks noChangeArrowheads="1"/>
          </p:cNvSpPr>
          <p:nvPr/>
        </p:nvSpPr>
        <p:spPr bwMode="auto">
          <a:xfrm>
            <a:off x="323850" y="1295400"/>
            <a:ext cx="8496300" cy="42703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42849" tIns="0" rIns="42849" bIns="0" anchor="ctr">
            <a:spAutoFit/>
          </a:bodyPr>
          <a:lstStyle>
            <a:lvl1pPr>
              <a:defRPr>
                <a:solidFill>
                  <a:schemeClr val="tx1"/>
                </a:solidFill>
                <a:latin typeface="Gill Sans MT" panose="020B0502020104020203" pitchFamily="34" charset="0"/>
              </a:defRPr>
            </a:lvl1pPr>
            <a:lvl2pPr marL="742950" indent="-285750">
              <a:defRPr>
                <a:solidFill>
                  <a:schemeClr val="tx1"/>
                </a:solidFill>
                <a:latin typeface="Gill Sans MT" panose="020B0502020104020203" pitchFamily="34" charset="0"/>
              </a:defRPr>
            </a:lvl2pPr>
            <a:lvl3pPr marL="1143000" indent="-228600">
              <a:defRPr>
                <a:solidFill>
                  <a:schemeClr val="tx1"/>
                </a:solidFill>
                <a:latin typeface="Gill Sans MT" panose="020B0502020104020203" pitchFamily="34" charset="0"/>
              </a:defRPr>
            </a:lvl3pPr>
            <a:lvl4pPr marL="1600200" indent="-228600">
              <a:defRPr>
                <a:solidFill>
                  <a:schemeClr val="tx1"/>
                </a:solidFill>
                <a:latin typeface="Gill Sans MT" panose="020B0502020104020203" pitchFamily="34" charset="0"/>
              </a:defRPr>
            </a:lvl4pPr>
            <a:lvl5pPr marL="2057400" indent="-228600">
              <a:defRPr>
                <a:solidFill>
                  <a:schemeClr val="tx1"/>
                </a:solidFill>
                <a:latin typeface="Gill Sans MT" panose="020B0502020104020203" pitchFamily="34" charset="0"/>
              </a:defRPr>
            </a:lvl5pPr>
            <a:lvl6pPr marL="2514600" indent="-228600" defTabSz="457200" eaLnBrk="0" fontAlgn="base" hangingPunct="0">
              <a:spcBef>
                <a:spcPct val="0"/>
              </a:spcBef>
              <a:spcAft>
                <a:spcPct val="0"/>
              </a:spcAft>
              <a:defRPr>
                <a:solidFill>
                  <a:schemeClr val="tx1"/>
                </a:solidFill>
                <a:latin typeface="Gill Sans MT" panose="020B0502020104020203" pitchFamily="34" charset="0"/>
              </a:defRPr>
            </a:lvl6pPr>
            <a:lvl7pPr marL="2971800" indent="-228600" defTabSz="457200" eaLnBrk="0" fontAlgn="base" hangingPunct="0">
              <a:spcBef>
                <a:spcPct val="0"/>
              </a:spcBef>
              <a:spcAft>
                <a:spcPct val="0"/>
              </a:spcAft>
              <a:defRPr>
                <a:solidFill>
                  <a:schemeClr val="tx1"/>
                </a:solidFill>
                <a:latin typeface="Gill Sans MT" panose="020B0502020104020203" pitchFamily="34" charset="0"/>
              </a:defRPr>
            </a:lvl7pPr>
            <a:lvl8pPr marL="3429000" indent="-228600" defTabSz="457200" eaLnBrk="0" fontAlgn="base" hangingPunct="0">
              <a:spcBef>
                <a:spcPct val="0"/>
              </a:spcBef>
              <a:spcAft>
                <a:spcPct val="0"/>
              </a:spcAft>
              <a:defRPr>
                <a:solidFill>
                  <a:schemeClr val="tx1"/>
                </a:solidFill>
                <a:latin typeface="Gill Sans MT" panose="020B0502020104020203" pitchFamily="34" charset="0"/>
              </a:defRPr>
            </a:lvl8pPr>
            <a:lvl9pPr marL="3886200" indent="-228600" defTabSz="457200" eaLnBrk="0" fontAlgn="base" hangingPunct="0">
              <a:spcBef>
                <a:spcPct val="0"/>
              </a:spcBef>
              <a:spcAft>
                <a:spcPct val="0"/>
              </a:spcAft>
              <a:defRPr>
                <a:solidFill>
                  <a:schemeClr val="tx1"/>
                </a:solidFill>
                <a:latin typeface="Gill Sans MT" panose="020B0502020104020203" pitchFamily="34" charset="0"/>
              </a:defRPr>
            </a:lvl9pPr>
          </a:lstStyle>
          <a:p>
            <a:pPr eaLnBrk="1" hangingPunct="1"/>
            <a:r>
              <a:rPr lang="en-GB" altLang="en-US" sz="2800">
                <a:latin typeface="Arial" panose="020B0604020202020204" pitchFamily="34" charset="0"/>
                <a:cs typeface="Arial" panose="020B0604020202020204" pitchFamily="34" charset="0"/>
              </a:rPr>
              <a:t>On Friday, 24th May 1901, 78 men had been buried alive in the "Universal Mine" at Senghenydd, near Caerphilly, the first coal mine in the Aber Valley, which had only gone into production 18 months previously. The disaster occurred at 5.30am as the night shift were leaving the pit. Three explosions, which shattered the top of the shaft, were heard 3.5 miles away, with gas and huge rockfalls at the bottom of the shaft serving to prevent rescuers from reaching the trapped men.</a:t>
            </a:r>
          </a:p>
        </p:txBody>
      </p:sp>
    </p:spTree>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01" name="Picture 3" descr="Glamorganshire,%20Senghenydd,%20Mine%20Disaster">
            <a:extLst>
              <a:ext uri="{FF2B5EF4-FFF2-40B4-BE49-F238E27FC236}">
                <a16:creationId xmlns:a16="http://schemas.microsoft.com/office/drawing/2014/main" id="{F2430F31-715E-4902-AD4F-F02F749BD8F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2000" y="952500"/>
            <a:ext cx="7620000" cy="495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5649" name="Rectangle 4">
            <a:extLst>
              <a:ext uri="{FF2B5EF4-FFF2-40B4-BE49-F238E27FC236}">
                <a16:creationId xmlns:a16="http://schemas.microsoft.com/office/drawing/2014/main" id="{C22F5D04-C52D-406C-8A87-3B54FC4A5BA9}"/>
              </a:ext>
            </a:extLst>
          </p:cNvPr>
          <p:cNvSpPr>
            <a:spLocks noChangeArrowheads="1"/>
          </p:cNvSpPr>
          <p:nvPr/>
        </p:nvSpPr>
        <p:spPr bwMode="auto">
          <a:xfrm>
            <a:off x="323850" y="2117725"/>
            <a:ext cx="8496300" cy="26273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65067" anchor="ctr">
            <a:spAutoFit/>
          </a:bodyPr>
          <a:lstStyle>
            <a:lvl1pPr>
              <a:defRPr>
                <a:solidFill>
                  <a:schemeClr val="tx1"/>
                </a:solidFill>
                <a:latin typeface="Gill Sans MT" panose="020B0502020104020203" pitchFamily="34" charset="0"/>
              </a:defRPr>
            </a:lvl1pPr>
            <a:lvl2pPr marL="742950" indent="-285750">
              <a:defRPr>
                <a:solidFill>
                  <a:schemeClr val="tx1"/>
                </a:solidFill>
                <a:latin typeface="Gill Sans MT" panose="020B0502020104020203" pitchFamily="34" charset="0"/>
              </a:defRPr>
            </a:lvl2pPr>
            <a:lvl3pPr marL="1143000" indent="-228600">
              <a:defRPr>
                <a:solidFill>
                  <a:schemeClr val="tx1"/>
                </a:solidFill>
                <a:latin typeface="Gill Sans MT" panose="020B0502020104020203" pitchFamily="34" charset="0"/>
              </a:defRPr>
            </a:lvl3pPr>
            <a:lvl4pPr marL="1600200" indent="-228600">
              <a:defRPr>
                <a:solidFill>
                  <a:schemeClr val="tx1"/>
                </a:solidFill>
                <a:latin typeface="Gill Sans MT" panose="020B0502020104020203" pitchFamily="34" charset="0"/>
              </a:defRPr>
            </a:lvl4pPr>
            <a:lvl5pPr marL="2057400" indent="-228600">
              <a:defRPr>
                <a:solidFill>
                  <a:schemeClr val="tx1"/>
                </a:solidFill>
                <a:latin typeface="Gill Sans MT" panose="020B0502020104020203" pitchFamily="34" charset="0"/>
              </a:defRPr>
            </a:lvl5pPr>
            <a:lvl6pPr marL="2514600" indent="-228600" defTabSz="457200" eaLnBrk="0" fontAlgn="base" hangingPunct="0">
              <a:spcBef>
                <a:spcPct val="0"/>
              </a:spcBef>
              <a:spcAft>
                <a:spcPct val="0"/>
              </a:spcAft>
              <a:defRPr>
                <a:solidFill>
                  <a:schemeClr val="tx1"/>
                </a:solidFill>
                <a:latin typeface="Gill Sans MT" panose="020B0502020104020203" pitchFamily="34" charset="0"/>
              </a:defRPr>
            </a:lvl6pPr>
            <a:lvl7pPr marL="2971800" indent="-228600" defTabSz="457200" eaLnBrk="0" fontAlgn="base" hangingPunct="0">
              <a:spcBef>
                <a:spcPct val="0"/>
              </a:spcBef>
              <a:spcAft>
                <a:spcPct val="0"/>
              </a:spcAft>
              <a:defRPr>
                <a:solidFill>
                  <a:schemeClr val="tx1"/>
                </a:solidFill>
                <a:latin typeface="Gill Sans MT" panose="020B0502020104020203" pitchFamily="34" charset="0"/>
              </a:defRPr>
            </a:lvl7pPr>
            <a:lvl8pPr marL="3429000" indent="-228600" defTabSz="457200" eaLnBrk="0" fontAlgn="base" hangingPunct="0">
              <a:spcBef>
                <a:spcPct val="0"/>
              </a:spcBef>
              <a:spcAft>
                <a:spcPct val="0"/>
              </a:spcAft>
              <a:defRPr>
                <a:solidFill>
                  <a:schemeClr val="tx1"/>
                </a:solidFill>
                <a:latin typeface="Gill Sans MT" panose="020B0502020104020203" pitchFamily="34" charset="0"/>
              </a:defRPr>
            </a:lvl8pPr>
            <a:lvl9pPr marL="3886200" indent="-228600" defTabSz="457200" eaLnBrk="0" fontAlgn="base" hangingPunct="0">
              <a:spcBef>
                <a:spcPct val="0"/>
              </a:spcBef>
              <a:spcAft>
                <a:spcPct val="0"/>
              </a:spcAft>
              <a:defRPr>
                <a:solidFill>
                  <a:schemeClr val="tx1"/>
                </a:solidFill>
                <a:latin typeface="Gill Sans MT" panose="020B0502020104020203" pitchFamily="34" charset="0"/>
              </a:defRPr>
            </a:lvl9pPr>
          </a:lstStyle>
          <a:p>
            <a:pPr eaLnBrk="1" hangingPunct="1"/>
            <a:r>
              <a:rPr lang="en-GB" altLang="en-US" sz="2800">
                <a:latin typeface="Arial" panose="020B0604020202020204" pitchFamily="34" charset="0"/>
                <a:cs typeface="Arial" panose="020B0604020202020204" pitchFamily="34" charset="0"/>
              </a:rPr>
              <a:t>On 14th October 1913, tragedy again came to Senghenydd when over 400 men were trapped underground by an explosion and fire which ripped through the underground tunnels just after 8am, just 2 hours into the morning shift. The explosion was so intense it was heard 11 miles away in Cardiff.</a:t>
            </a:r>
          </a:p>
        </p:txBody>
      </p:sp>
    </p:spTree>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7697" name="Picture 3" descr="Glamorganshire,%20Senghenydd,%20Universal%20Coal%20Mine,%20A%20victim%20in%20every%20house%20-%20400%20lives%20lost">
            <a:extLst>
              <a:ext uri="{FF2B5EF4-FFF2-40B4-BE49-F238E27FC236}">
                <a16:creationId xmlns:a16="http://schemas.microsoft.com/office/drawing/2014/main" id="{89A67139-F878-432E-BABF-CD4B140A3AF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5288" y="476250"/>
            <a:ext cx="8177212" cy="5084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9745" name="Picture 2">
            <a:extLst>
              <a:ext uri="{FF2B5EF4-FFF2-40B4-BE49-F238E27FC236}">
                <a16:creationId xmlns:a16="http://schemas.microsoft.com/office/drawing/2014/main" id="{110F146C-291A-4B8F-9627-B998973308E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95363" y="1598613"/>
            <a:ext cx="7143750" cy="4562475"/>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cSld>
  <p:clrMapOvr>
    <a:masterClrMapping/>
  </p:clrMapOvr>
  <p:transition spd="med"/>
  <p:timing>
    <p:tnLst>
      <p:par>
        <p:cTn id="1" dur="indefinite"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1793" name="Picture 3" descr="imageresize">
            <a:extLst>
              <a:ext uri="{FF2B5EF4-FFF2-40B4-BE49-F238E27FC236}">
                <a16:creationId xmlns:a16="http://schemas.microsoft.com/office/drawing/2014/main" id="{94342004-5C54-4598-BF9A-D58F462795F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03350" y="620713"/>
            <a:ext cx="6624638" cy="5508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41" name="Picture 2">
            <a:extLst>
              <a:ext uri="{FF2B5EF4-FFF2-40B4-BE49-F238E27FC236}">
                <a16:creationId xmlns:a16="http://schemas.microsoft.com/office/drawing/2014/main" id="{28666CD7-3D6D-4F67-8A18-A19ACDC90F1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7238" y="1531938"/>
            <a:ext cx="7620000" cy="4695825"/>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cSld>
  <p:clrMapOvr>
    <a:masterClrMapping/>
  </p:clrMapOvr>
  <p:transition spd="med"/>
  <p:timing>
    <p:tnLst>
      <p:par>
        <p:cTn id="1" dur="indefinite"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5889" name="Picture 5" descr="Back cover of book">
            <a:hlinkClick r:id="rId2"/>
            <a:extLst>
              <a:ext uri="{FF2B5EF4-FFF2-40B4-BE49-F238E27FC236}">
                <a16:creationId xmlns:a16="http://schemas.microsoft.com/office/drawing/2014/main" id="{542AF1F8-33C2-4150-8F99-4E5336FD92B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411413" y="115888"/>
            <a:ext cx="4243387" cy="6870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6913" name="Picture 5" descr="summaryofreports00grearich_0003">
            <a:extLst>
              <a:ext uri="{FF2B5EF4-FFF2-40B4-BE49-F238E27FC236}">
                <a16:creationId xmlns:a16="http://schemas.microsoft.com/office/drawing/2014/main" id="{0E20398F-5C7A-47A6-A4AC-7A188393F1C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9388" y="260350"/>
            <a:ext cx="4059237" cy="6340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6914" name="Picture 7" descr="industrialunrest00chanrich_0011">
            <a:extLst>
              <a:ext uri="{FF2B5EF4-FFF2-40B4-BE49-F238E27FC236}">
                <a16:creationId xmlns:a16="http://schemas.microsoft.com/office/drawing/2014/main" id="{0EEA30DD-E7A7-4F74-A3F0-CF2192070CF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932363" y="0"/>
            <a:ext cx="4005262" cy="681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7937" name="Picture 2" descr="Families of Aberdare miners taking coal from tips during 1910 coal strike">
            <a:hlinkClick r:id="rId3"/>
            <a:extLst>
              <a:ext uri="{FF2B5EF4-FFF2-40B4-BE49-F238E27FC236}">
                <a16:creationId xmlns:a16="http://schemas.microsoft.com/office/drawing/2014/main" id="{3212D56A-D220-432D-893D-BEEE7CD446B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62000" y="1066800"/>
            <a:ext cx="7620000" cy="4724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9985" name="Picture 4" descr="Ynysybwl boot repairing co-operative during 1926 General Strike">
            <a:hlinkClick r:id="rId3"/>
            <a:extLst>
              <a:ext uri="{FF2B5EF4-FFF2-40B4-BE49-F238E27FC236}">
                <a16:creationId xmlns:a16="http://schemas.microsoft.com/office/drawing/2014/main" id="{A43BA130-73E2-4DA0-A99A-F5ECC95A174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55650" y="260350"/>
            <a:ext cx="7842250" cy="6196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2033" name="Rectangle 4">
            <a:extLst>
              <a:ext uri="{FF2B5EF4-FFF2-40B4-BE49-F238E27FC236}">
                <a16:creationId xmlns:a16="http://schemas.microsoft.com/office/drawing/2014/main" id="{2F900AF2-23A0-4CD4-9174-5DE1982677D3}"/>
              </a:ext>
            </a:extLst>
          </p:cNvPr>
          <p:cNvSpPr>
            <a:spLocks noChangeArrowheads="1"/>
          </p:cNvSpPr>
          <p:nvPr/>
        </p:nvSpPr>
        <p:spPr bwMode="auto">
          <a:xfrm>
            <a:off x="179388" y="1938338"/>
            <a:ext cx="8713787" cy="2982912"/>
          </a:xfrm>
          <a:prstGeom prst="rect">
            <a:avLst/>
          </a:prstGeom>
          <a:noFill/>
          <a:ln>
            <a:noFill/>
          </a:ln>
          <a:effectLst/>
          <a:extLst>
            <a:ext uri="{909E8E84-426E-40DD-AFC4-6F175D3DCCD1}">
              <a14:hiddenFill xmlns:a14="http://schemas.microsoft.com/office/drawing/2010/main">
                <a:solidFill>
                  <a:srgbClr val="00B8FF"/>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spcBef>
                <a:spcPts val="1000"/>
              </a:spcBef>
              <a:buClr>
                <a:schemeClr val="accent2"/>
              </a:buClr>
              <a:buFont typeface="Arial" panose="020B0604020202020204" pitchFamily="34" charset="0"/>
              <a:buChar char="•"/>
              <a:defRPr>
                <a:solidFill>
                  <a:srgbClr val="262626"/>
                </a:solidFill>
                <a:latin typeface="Gill Sans MT" panose="020B0502020104020203" pitchFamily="34" charset="0"/>
              </a:defRPr>
            </a:lvl1pPr>
            <a:lvl2pPr marL="742950" indent="-285750">
              <a:spcBef>
                <a:spcPts val="1000"/>
              </a:spcBef>
              <a:buClr>
                <a:schemeClr val="accent2"/>
              </a:buClr>
              <a:buFont typeface="Arial" panose="020B0604020202020204" pitchFamily="34" charset="0"/>
              <a:buChar char="•"/>
              <a:defRPr sz="1600">
                <a:solidFill>
                  <a:srgbClr val="262626"/>
                </a:solidFill>
                <a:latin typeface="Gill Sans MT" panose="020B0502020104020203" pitchFamily="34" charset="0"/>
              </a:defRPr>
            </a:lvl2pPr>
            <a:lvl3pPr marL="1143000" indent="-228600">
              <a:spcBef>
                <a:spcPts val="1000"/>
              </a:spcBef>
              <a:buClr>
                <a:schemeClr val="accent2"/>
              </a:buClr>
              <a:buFont typeface="Arial" panose="020B0604020202020204" pitchFamily="34" charset="0"/>
              <a:buChar char="•"/>
              <a:defRPr sz="1600">
                <a:solidFill>
                  <a:srgbClr val="262626"/>
                </a:solidFill>
                <a:latin typeface="Gill Sans MT" panose="020B0502020104020203" pitchFamily="34" charset="0"/>
              </a:defRPr>
            </a:lvl3pPr>
            <a:lvl4pPr marL="1600200" indent="-228600">
              <a:spcBef>
                <a:spcPts val="1000"/>
              </a:spcBef>
              <a:buClr>
                <a:schemeClr val="accent2"/>
              </a:buClr>
              <a:buFont typeface="Arial" panose="020B0604020202020204" pitchFamily="34" charset="0"/>
              <a:buChar char="•"/>
              <a:defRPr sz="1600">
                <a:solidFill>
                  <a:srgbClr val="262626"/>
                </a:solidFill>
                <a:latin typeface="Gill Sans MT" panose="020B0502020104020203" pitchFamily="34" charset="0"/>
              </a:defRPr>
            </a:lvl4pPr>
            <a:lvl5pPr marL="2057400" indent="-228600">
              <a:spcBef>
                <a:spcPts val="1000"/>
              </a:spcBef>
              <a:buClr>
                <a:schemeClr val="accent2"/>
              </a:buClr>
              <a:buFont typeface="Arial" panose="020B0604020202020204" pitchFamily="34" charset="0"/>
              <a:buChar char="•"/>
              <a:defRPr sz="1600">
                <a:solidFill>
                  <a:srgbClr val="262626"/>
                </a:solidFill>
                <a:latin typeface="Gill Sans MT" panose="020B0502020104020203" pitchFamily="34" charset="0"/>
              </a:defRPr>
            </a:lvl5pPr>
            <a:lvl6pPr marL="2514600" indent="-228600" defTabSz="457200" eaLnBrk="0" fontAlgn="base" hangingPunct="0">
              <a:spcBef>
                <a:spcPts val="1000"/>
              </a:spcBef>
              <a:spcAft>
                <a:spcPct val="0"/>
              </a:spcAft>
              <a:buClr>
                <a:schemeClr val="accent2"/>
              </a:buClr>
              <a:buFont typeface="Arial" panose="020B0604020202020204" pitchFamily="34" charset="0"/>
              <a:buChar char="•"/>
              <a:defRPr sz="1600">
                <a:solidFill>
                  <a:srgbClr val="262626"/>
                </a:solidFill>
                <a:latin typeface="Gill Sans MT" panose="020B0502020104020203" pitchFamily="34" charset="0"/>
              </a:defRPr>
            </a:lvl6pPr>
            <a:lvl7pPr marL="2971800" indent="-228600" defTabSz="457200" eaLnBrk="0" fontAlgn="base" hangingPunct="0">
              <a:spcBef>
                <a:spcPts val="1000"/>
              </a:spcBef>
              <a:spcAft>
                <a:spcPct val="0"/>
              </a:spcAft>
              <a:buClr>
                <a:schemeClr val="accent2"/>
              </a:buClr>
              <a:buFont typeface="Arial" panose="020B0604020202020204" pitchFamily="34" charset="0"/>
              <a:buChar char="•"/>
              <a:defRPr sz="1600">
                <a:solidFill>
                  <a:srgbClr val="262626"/>
                </a:solidFill>
                <a:latin typeface="Gill Sans MT" panose="020B0502020104020203" pitchFamily="34" charset="0"/>
              </a:defRPr>
            </a:lvl7pPr>
            <a:lvl8pPr marL="3429000" indent="-228600" defTabSz="457200" eaLnBrk="0" fontAlgn="base" hangingPunct="0">
              <a:spcBef>
                <a:spcPts val="1000"/>
              </a:spcBef>
              <a:spcAft>
                <a:spcPct val="0"/>
              </a:spcAft>
              <a:buClr>
                <a:schemeClr val="accent2"/>
              </a:buClr>
              <a:buFont typeface="Arial" panose="020B0604020202020204" pitchFamily="34" charset="0"/>
              <a:buChar char="•"/>
              <a:defRPr sz="1600">
                <a:solidFill>
                  <a:srgbClr val="262626"/>
                </a:solidFill>
                <a:latin typeface="Gill Sans MT" panose="020B0502020104020203" pitchFamily="34" charset="0"/>
              </a:defRPr>
            </a:lvl8pPr>
            <a:lvl9pPr marL="3886200" indent="-228600" defTabSz="457200" eaLnBrk="0" fontAlgn="base" hangingPunct="0">
              <a:spcBef>
                <a:spcPts val="1000"/>
              </a:spcBef>
              <a:spcAft>
                <a:spcPct val="0"/>
              </a:spcAft>
              <a:buClr>
                <a:schemeClr val="accent2"/>
              </a:buClr>
              <a:buFont typeface="Arial" panose="020B0604020202020204" pitchFamily="34" charset="0"/>
              <a:buChar char="•"/>
              <a:defRPr sz="1600">
                <a:solidFill>
                  <a:srgbClr val="262626"/>
                </a:solidFill>
                <a:latin typeface="Gill Sans MT" panose="020B0502020104020203" pitchFamily="34" charset="0"/>
              </a:defRPr>
            </a:lvl9pPr>
          </a:lstStyle>
          <a:p>
            <a:pPr eaLnBrk="1" hangingPunct="1">
              <a:lnSpc>
                <a:spcPct val="87000"/>
              </a:lnSpc>
              <a:spcBef>
                <a:spcPct val="0"/>
              </a:spcBef>
              <a:buClr>
                <a:srgbClr val="000000"/>
              </a:buClr>
              <a:buFont typeface="Arial" panose="020B0604020202020204" pitchFamily="34" charset="0"/>
              <a:buNone/>
            </a:pPr>
            <a:r>
              <a:rPr lang="en-GB" altLang="en-US" sz="2400">
                <a:solidFill>
                  <a:schemeClr val="tx1"/>
                </a:solidFill>
                <a:latin typeface="Arial" panose="020B0604020202020204" pitchFamily="34" charset="0"/>
              </a:rPr>
              <a:t>Although the General Strike of May 1926 lasted only nine days, the miners of south Wales remained locked out of the collieries for a further nine months. During the lockout, a number of initiatives were organised by the mining communities in order to alleviate the suffering and hardship of the unemployed colliers and their families. One such initiative was the cooperative boot centre, where boots and shoes could be repaired free of charge. The centre at Ynysybwl alone repaired 782 children's boots and 347 adults' shoes during the lockout. </a:t>
            </a:r>
          </a:p>
        </p:txBody>
      </p:sp>
    </p:spTree>
  </p:cSld>
  <p:clrMapOvr>
    <a:masterClrMapping/>
  </p:clrMapOvr>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081" name="Text Box 2">
            <a:extLst>
              <a:ext uri="{FF2B5EF4-FFF2-40B4-BE49-F238E27FC236}">
                <a16:creationId xmlns:a16="http://schemas.microsoft.com/office/drawing/2014/main" id="{87B35C19-87C1-4B7C-8DD8-3E0B98F9AF8F}"/>
              </a:ext>
            </a:extLst>
          </p:cNvPr>
          <p:cNvSpPr txBox="1">
            <a:spLocks noChangeArrowheads="1"/>
          </p:cNvSpPr>
          <p:nvPr/>
        </p:nvSpPr>
        <p:spPr bwMode="auto">
          <a:xfrm>
            <a:off x="179388" y="333375"/>
            <a:ext cx="8713787" cy="6100763"/>
          </a:xfrm>
          <a:prstGeom prst="rect">
            <a:avLst/>
          </a:prstGeom>
          <a:noFill/>
          <a:ln>
            <a:noFill/>
          </a:ln>
          <a:effectLst/>
          <a:extLst>
            <a:ext uri="{909E8E84-426E-40DD-AFC4-6F175D3DCCD1}">
              <a14:hiddenFill xmlns:a14="http://schemas.microsoft.com/office/drawing/2010/main">
                <a:solidFill>
                  <a:srgbClr val="00B8FF"/>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Gill Sans MT" panose="020B0502020104020203" pitchFamily="34" charset="0"/>
              </a:defRPr>
            </a:lvl1pPr>
            <a:lvl2pPr marL="742950" indent="-285750">
              <a:defRPr>
                <a:solidFill>
                  <a:schemeClr val="tx1"/>
                </a:solidFill>
                <a:latin typeface="Gill Sans MT" panose="020B0502020104020203" pitchFamily="34" charset="0"/>
              </a:defRPr>
            </a:lvl2pPr>
            <a:lvl3pPr marL="1143000" indent="-228600">
              <a:defRPr>
                <a:solidFill>
                  <a:schemeClr val="tx1"/>
                </a:solidFill>
                <a:latin typeface="Gill Sans MT" panose="020B0502020104020203" pitchFamily="34" charset="0"/>
              </a:defRPr>
            </a:lvl3pPr>
            <a:lvl4pPr marL="1600200" indent="-228600">
              <a:defRPr>
                <a:solidFill>
                  <a:schemeClr val="tx1"/>
                </a:solidFill>
                <a:latin typeface="Gill Sans MT" panose="020B0502020104020203" pitchFamily="34" charset="0"/>
              </a:defRPr>
            </a:lvl4pPr>
            <a:lvl5pPr marL="2057400" indent="-228600">
              <a:defRPr>
                <a:solidFill>
                  <a:schemeClr val="tx1"/>
                </a:solidFill>
                <a:latin typeface="Gill Sans MT" panose="020B0502020104020203" pitchFamily="34" charset="0"/>
              </a:defRPr>
            </a:lvl5pPr>
            <a:lvl6pPr marL="2514600" indent="-228600" defTabSz="457200" eaLnBrk="0" fontAlgn="base" hangingPunct="0">
              <a:spcBef>
                <a:spcPct val="0"/>
              </a:spcBef>
              <a:spcAft>
                <a:spcPct val="0"/>
              </a:spcAft>
              <a:defRPr>
                <a:solidFill>
                  <a:schemeClr val="tx1"/>
                </a:solidFill>
                <a:latin typeface="Gill Sans MT" panose="020B0502020104020203" pitchFamily="34" charset="0"/>
              </a:defRPr>
            </a:lvl6pPr>
            <a:lvl7pPr marL="2971800" indent="-228600" defTabSz="457200" eaLnBrk="0" fontAlgn="base" hangingPunct="0">
              <a:spcBef>
                <a:spcPct val="0"/>
              </a:spcBef>
              <a:spcAft>
                <a:spcPct val="0"/>
              </a:spcAft>
              <a:defRPr>
                <a:solidFill>
                  <a:schemeClr val="tx1"/>
                </a:solidFill>
                <a:latin typeface="Gill Sans MT" panose="020B0502020104020203" pitchFamily="34" charset="0"/>
              </a:defRPr>
            </a:lvl7pPr>
            <a:lvl8pPr marL="3429000" indent="-228600" defTabSz="457200" eaLnBrk="0" fontAlgn="base" hangingPunct="0">
              <a:spcBef>
                <a:spcPct val="0"/>
              </a:spcBef>
              <a:spcAft>
                <a:spcPct val="0"/>
              </a:spcAft>
              <a:defRPr>
                <a:solidFill>
                  <a:schemeClr val="tx1"/>
                </a:solidFill>
                <a:latin typeface="Gill Sans MT" panose="020B0502020104020203" pitchFamily="34" charset="0"/>
              </a:defRPr>
            </a:lvl8pPr>
            <a:lvl9pPr marL="3886200" indent="-228600" defTabSz="457200" eaLnBrk="0" fontAlgn="base" hangingPunct="0">
              <a:spcBef>
                <a:spcPct val="0"/>
              </a:spcBef>
              <a:spcAft>
                <a:spcPct val="0"/>
              </a:spcAft>
              <a:defRPr>
                <a:solidFill>
                  <a:schemeClr val="tx1"/>
                </a:solidFill>
                <a:latin typeface="Gill Sans MT" panose="020B0502020104020203" pitchFamily="34" charset="0"/>
              </a:defRPr>
            </a:lvl9pPr>
          </a:lstStyle>
          <a:p>
            <a:pPr eaLnBrk="1" hangingPunct="1">
              <a:lnSpc>
                <a:spcPct val="87000"/>
              </a:lnSpc>
              <a:spcBef>
                <a:spcPct val="50000"/>
              </a:spcBef>
              <a:buClr>
                <a:srgbClr val="000000"/>
              </a:buClr>
              <a:buSzPct val="100000"/>
              <a:buFont typeface="Arial" panose="020B0604020202020204" pitchFamily="34" charset="0"/>
              <a:buNone/>
            </a:pPr>
            <a:r>
              <a:rPr lang="en-GB" altLang="en-US">
                <a:latin typeface="Arial" panose="020B0604020202020204" pitchFamily="34" charset="0"/>
                <a:cs typeface="Arial" panose="020B0604020202020204" pitchFamily="34" charset="0"/>
              </a:rPr>
              <a:t>From the </a:t>
            </a:r>
            <a:r>
              <a:rPr lang="en-GB" altLang="en-US" b="1" i="1">
                <a:latin typeface="Arial" panose="020B0604020202020204" pitchFamily="34" charset="0"/>
                <a:cs typeface="Arial" panose="020B0604020202020204" pitchFamily="34" charset="0"/>
              </a:rPr>
              <a:t>Angry Summer</a:t>
            </a:r>
            <a:r>
              <a:rPr lang="en-GB" altLang="en-US">
                <a:latin typeface="Arial" panose="020B0604020202020204" pitchFamily="34" charset="0"/>
                <a:cs typeface="Arial" panose="020B0604020202020204" pitchFamily="34" charset="0"/>
              </a:rPr>
              <a:t> by Idris Davies</a:t>
            </a:r>
          </a:p>
          <a:p>
            <a:pPr eaLnBrk="1" hangingPunct="1">
              <a:lnSpc>
                <a:spcPct val="87000"/>
              </a:lnSpc>
              <a:spcBef>
                <a:spcPct val="50000"/>
              </a:spcBef>
              <a:buClr>
                <a:srgbClr val="000000"/>
              </a:buClr>
              <a:buSzPct val="100000"/>
              <a:buFont typeface="Arial" panose="020B0604020202020204" pitchFamily="34" charset="0"/>
              <a:buNone/>
            </a:pPr>
            <a:r>
              <a:rPr lang="en-GB" altLang="en-US" sz="1200" b="1">
                <a:latin typeface="Arial" panose="020B0604020202020204" pitchFamily="34" charset="0"/>
                <a:cs typeface="Arial" panose="020B0604020202020204" pitchFamily="34" charset="0"/>
              </a:rPr>
              <a:t>Let’s go to Barry Island, Maggie Fach,</a:t>
            </a:r>
          </a:p>
          <a:p>
            <a:pPr eaLnBrk="1" hangingPunct="1">
              <a:lnSpc>
                <a:spcPct val="87000"/>
              </a:lnSpc>
              <a:spcBef>
                <a:spcPct val="50000"/>
              </a:spcBef>
              <a:buClr>
                <a:srgbClr val="000000"/>
              </a:buClr>
              <a:buSzPct val="100000"/>
              <a:buFont typeface="Arial" panose="020B0604020202020204" pitchFamily="34" charset="0"/>
              <a:buNone/>
            </a:pPr>
            <a:r>
              <a:rPr lang="en-GB" altLang="en-US" sz="1200" b="1">
                <a:latin typeface="Arial" panose="020B0604020202020204" pitchFamily="34" charset="0"/>
                <a:cs typeface="Arial" panose="020B0604020202020204" pitchFamily="34" charset="0"/>
              </a:rPr>
              <a:t>And give all the kids one day by the sea,</a:t>
            </a:r>
          </a:p>
          <a:p>
            <a:pPr eaLnBrk="1" hangingPunct="1">
              <a:lnSpc>
                <a:spcPct val="87000"/>
              </a:lnSpc>
              <a:spcBef>
                <a:spcPct val="50000"/>
              </a:spcBef>
              <a:buClr>
                <a:srgbClr val="000000"/>
              </a:buClr>
              <a:buSzPct val="100000"/>
              <a:buFont typeface="Arial" panose="020B0604020202020204" pitchFamily="34" charset="0"/>
              <a:buNone/>
            </a:pPr>
            <a:r>
              <a:rPr lang="en-GB" altLang="en-US" sz="1200" b="1">
                <a:latin typeface="Arial" panose="020B0604020202020204" pitchFamily="34" charset="0"/>
                <a:cs typeface="Arial" panose="020B0604020202020204" pitchFamily="34" charset="0"/>
              </a:rPr>
              <a:t>And sherbet and buns and paper hats,</a:t>
            </a:r>
          </a:p>
          <a:p>
            <a:pPr eaLnBrk="1" hangingPunct="1">
              <a:lnSpc>
                <a:spcPct val="87000"/>
              </a:lnSpc>
              <a:spcBef>
                <a:spcPct val="50000"/>
              </a:spcBef>
              <a:buClr>
                <a:srgbClr val="000000"/>
              </a:buClr>
              <a:buSzPct val="100000"/>
              <a:buFont typeface="Arial" panose="020B0604020202020204" pitchFamily="34" charset="0"/>
              <a:buNone/>
            </a:pPr>
            <a:r>
              <a:rPr lang="en-GB" altLang="en-US" sz="1200" b="1">
                <a:latin typeface="Arial" panose="020B0604020202020204" pitchFamily="34" charset="0"/>
                <a:cs typeface="Arial" panose="020B0604020202020204" pitchFamily="34" charset="0"/>
              </a:rPr>
              <a:t>And a rattling ride on the Figure Eight;</a:t>
            </a:r>
          </a:p>
          <a:p>
            <a:pPr eaLnBrk="1" hangingPunct="1">
              <a:lnSpc>
                <a:spcPct val="87000"/>
              </a:lnSpc>
              <a:spcBef>
                <a:spcPct val="50000"/>
              </a:spcBef>
              <a:buClr>
                <a:srgbClr val="000000"/>
              </a:buClr>
              <a:buSzPct val="100000"/>
              <a:buFont typeface="Arial" panose="020B0604020202020204" pitchFamily="34" charset="0"/>
              <a:buNone/>
            </a:pPr>
            <a:r>
              <a:rPr lang="en-GB" altLang="en-US" sz="1200" b="1">
                <a:latin typeface="Arial" panose="020B0604020202020204" pitchFamily="34" charset="0"/>
                <a:cs typeface="Arial" panose="020B0604020202020204" pitchFamily="34" charset="0"/>
              </a:rPr>
              <a:t>We’ll have tea on the sands, and rides on the donkeys,</a:t>
            </a:r>
          </a:p>
          <a:p>
            <a:pPr eaLnBrk="1" hangingPunct="1">
              <a:lnSpc>
                <a:spcPct val="87000"/>
              </a:lnSpc>
              <a:spcBef>
                <a:spcPct val="50000"/>
              </a:spcBef>
              <a:buClr>
                <a:srgbClr val="000000"/>
              </a:buClr>
              <a:buSzPct val="100000"/>
              <a:buFont typeface="Arial" panose="020B0604020202020204" pitchFamily="34" charset="0"/>
              <a:buNone/>
            </a:pPr>
            <a:r>
              <a:rPr lang="en-GB" altLang="en-US" sz="1200" b="1">
                <a:latin typeface="Arial" panose="020B0604020202020204" pitchFamily="34" charset="0"/>
                <a:cs typeface="Arial" panose="020B0604020202020204" pitchFamily="34" charset="0"/>
              </a:rPr>
              <a:t>And sit in the evening with the ffolk of Cwm Rhondda,</a:t>
            </a:r>
          </a:p>
          <a:p>
            <a:pPr eaLnBrk="1" hangingPunct="1">
              <a:lnSpc>
                <a:spcPct val="87000"/>
              </a:lnSpc>
              <a:spcBef>
                <a:spcPct val="50000"/>
              </a:spcBef>
              <a:buClr>
                <a:srgbClr val="000000"/>
              </a:buClr>
              <a:buSzPct val="100000"/>
              <a:buFont typeface="Arial" panose="020B0604020202020204" pitchFamily="34" charset="0"/>
              <a:buNone/>
            </a:pPr>
            <a:r>
              <a:rPr lang="en-GB" altLang="en-US" sz="1200" b="1">
                <a:latin typeface="Arial" panose="020B0604020202020204" pitchFamily="34" charset="0"/>
                <a:cs typeface="Arial" panose="020B0604020202020204" pitchFamily="34" charset="0"/>
              </a:rPr>
              <a:t>Singing the sweet old hymns of Pantycelyn</a:t>
            </a:r>
          </a:p>
          <a:p>
            <a:pPr eaLnBrk="1" hangingPunct="1">
              <a:lnSpc>
                <a:spcPct val="87000"/>
              </a:lnSpc>
              <a:spcBef>
                <a:spcPct val="50000"/>
              </a:spcBef>
              <a:buClr>
                <a:srgbClr val="000000"/>
              </a:buClr>
              <a:buSzPct val="100000"/>
              <a:buFont typeface="Arial" panose="020B0604020202020204" pitchFamily="34" charset="0"/>
              <a:buNone/>
            </a:pPr>
            <a:r>
              <a:rPr lang="en-GB" altLang="en-US" sz="1200" b="1">
                <a:latin typeface="Arial" panose="020B0604020202020204" pitchFamily="34" charset="0"/>
                <a:cs typeface="Arial" panose="020B0604020202020204" pitchFamily="34" charset="0"/>
              </a:rPr>
              <a:t>When the sun goes down beyond the rocky islands.</a:t>
            </a:r>
          </a:p>
          <a:p>
            <a:pPr eaLnBrk="1" hangingPunct="1">
              <a:lnSpc>
                <a:spcPct val="87000"/>
              </a:lnSpc>
              <a:spcBef>
                <a:spcPct val="50000"/>
              </a:spcBef>
              <a:buClr>
                <a:srgbClr val="000000"/>
              </a:buClr>
              <a:buSzPct val="100000"/>
              <a:buFont typeface="Arial" panose="020B0604020202020204" pitchFamily="34" charset="0"/>
              <a:buNone/>
            </a:pPr>
            <a:r>
              <a:rPr lang="en-GB" altLang="en-US" sz="1200" b="1">
                <a:latin typeface="Arial" panose="020B0604020202020204" pitchFamily="34" charset="0"/>
                <a:cs typeface="Arial" panose="020B0604020202020204" pitchFamily="34" charset="0"/>
              </a:rPr>
              <a:t>Come on, Maggie fach, or the train will be gone</a:t>
            </a:r>
          </a:p>
          <a:p>
            <a:pPr eaLnBrk="1" hangingPunct="1">
              <a:lnSpc>
                <a:spcPct val="87000"/>
              </a:lnSpc>
              <a:spcBef>
                <a:spcPct val="50000"/>
              </a:spcBef>
              <a:buClr>
                <a:srgbClr val="000000"/>
              </a:buClr>
              <a:buSzPct val="100000"/>
              <a:buFont typeface="Arial" panose="020B0604020202020204" pitchFamily="34" charset="0"/>
              <a:buNone/>
            </a:pPr>
            <a:r>
              <a:rPr lang="en-GB" altLang="en-US" sz="1200" b="1">
                <a:latin typeface="Arial" panose="020B0604020202020204" pitchFamily="34" charset="0"/>
                <a:cs typeface="Arial" panose="020B0604020202020204" pitchFamily="34" charset="0"/>
              </a:rPr>
              <a:t>Then the kids will be howling at home all day,</a:t>
            </a:r>
          </a:p>
          <a:p>
            <a:pPr eaLnBrk="1" hangingPunct="1">
              <a:lnSpc>
                <a:spcPct val="87000"/>
              </a:lnSpc>
              <a:spcBef>
                <a:spcPct val="50000"/>
              </a:spcBef>
              <a:buClr>
                <a:srgbClr val="000000"/>
              </a:buClr>
              <a:buSzPct val="100000"/>
              <a:buFont typeface="Arial" panose="020B0604020202020204" pitchFamily="34" charset="0"/>
              <a:buNone/>
            </a:pPr>
            <a:r>
              <a:rPr lang="en-GB" altLang="en-US" sz="1200" b="1">
                <a:latin typeface="Arial" panose="020B0604020202020204" pitchFamily="34" charset="0"/>
                <a:cs typeface="Arial" panose="020B0604020202020204" pitchFamily="34" charset="0"/>
              </a:rPr>
              <a:t>Sticky with dirt and gooseberry jam.</a:t>
            </a:r>
          </a:p>
          <a:p>
            <a:pPr eaLnBrk="1" hangingPunct="1">
              <a:lnSpc>
                <a:spcPct val="87000"/>
              </a:lnSpc>
              <a:spcBef>
                <a:spcPct val="50000"/>
              </a:spcBef>
              <a:buClr>
                <a:srgbClr val="000000"/>
              </a:buClr>
              <a:buSzPct val="100000"/>
              <a:buFont typeface="Arial" panose="020B0604020202020204" pitchFamily="34" charset="0"/>
              <a:buNone/>
            </a:pPr>
            <a:r>
              <a:rPr lang="en-GB" altLang="en-US" sz="1200" b="1">
                <a:latin typeface="Arial" panose="020B0604020202020204" pitchFamily="34" charset="0"/>
                <a:cs typeface="Arial" panose="020B0604020202020204" pitchFamily="34" charset="0"/>
              </a:rPr>
              <a:t>Leave the washing alone for today, Maggie fach,</a:t>
            </a:r>
          </a:p>
          <a:p>
            <a:pPr eaLnBrk="1" hangingPunct="1">
              <a:lnSpc>
                <a:spcPct val="87000"/>
              </a:lnSpc>
              <a:spcBef>
                <a:spcPct val="50000"/>
              </a:spcBef>
              <a:buClr>
                <a:srgbClr val="000000"/>
              </a:buClr>
              <a:buSzPct val="100000"/>
              <a:buFont typeface="Arial" panose="020B0604020202020204" pitchFamily="34" charset="0"/>
              <a:buNone/>
            </a:pPr>
            <a:r>
              <a:rPr lang="en-GB" altLang="en-US" sz="1200" b="1">
                <a:latin typeface="Arial" panose="020B0604020202020204" pitchFamily="34" charset="0"/>
                <a:cs typeface="Arial" panose="020B0604020202020204" pitchFamily="34" charset="0"/>
              </a:rPr>
              <a:t>And put on your best and come out to the sun</a:t>
            </a:r>
          </a:p>
          <a:p>
            <a:pPr eaLnBrk="1" hangingPunct="1">
              <a:lnSpc>
                <a:spcPct val="87000"/>
              </a:lnSpc>
              <a:spcBef>
                <a:spcPct val="50000"/>
              </a:spcBef>
              <a:buClr>
                <a:srgbClr val="000000"/>
              </a:buClr>
              <a:buSzPct val="100000"/>
              <a:buFont typeface="Arial" panose="020B0604020202020204" pitchFamily="34" charset="0"/>
              <a:buNone/>
            </a:pPr>
            <a:r>
              <a:rPr lang="en-GB" altLang="en-US" sz="1200" b="1">
                <a:latin typeface="Arial" panose="020B0604020202020204" pitchFamily="34" charset="0"/>
                <a:cs typeface="Arial" panose="020B0604020202020204" pitchFamily="34" charset="0"/>
              </a:rPr>
              <a:t>And down to the holiday sea.</a:t>
            </a:r>
          </a:p>
          <a:p>
            <a:pPr eaLnBrk="1" hangingPunct="1">
              <a:lnSpc>
                <a:spcPct val="87000"/>
              </a:lnSpc>
              <a:spcBef>
                <a:spcPct val="50000"/>
              </a:spcBef>
              <a:buClr>
                <a:srgbClr val="000000"/>
              </a:buClr>
              <a:buSzPct val="100000"/>
              <a:buFont typeface="Arial" panose="020B0604020202020204" pitchFamily="34" charset="0"/>
              <a:buNone/>
            </a:pPr>
            <a:r>
              <a:rPr lang="en-GB" altLang="en-US" sz="1200" b="1">
                <a:latin typeface="Arial" panose="020B0604020202020204" pitchFamily="34" charset="0"/>
                <a:cs typeface="Arial" panose="020B0604020202020204" pitchFamily="34" charset="0"/>
              </a:rPr>
              <a:t>We’ll carry the sandwiches in a big brown bag</a:t>
            </a:r>
          </a:p>
          <a:p>
            <a:pPr eaLnBrk="1" hangingPunct="1">
              <a:lnSpc>
                <a:spcPct val="87000"/>
              </a:lnSpc>
              <a:spcBef>
                <a:spcPct val="50000"/>
              </a:spcBef>
              <a:buClr>
                <a:srgbClr val="000000"/>
              </a:buClr>
              <a:buSzPct val="100000"/>
              <a:buFont typeface="Arial" panose="020B0604020202020204" pitchFamily="34" charset="0"/>
              <a:buNone/>
            </a:pPr>
            <a:r>
              <a:rPr lang="en-GB" altLang="en-US" sz="1200" b="1">
                <a:latin typeface="Arial" panose="020B0604020202020204" pitchFamily="34" charset="0"/>
                <a:cs typeface="Arial" panose="020B0604020202020204" pitchFamily="34" charset="0"/>
              </a:rPr>
              <a:t>And leave out troubles behind for a day</a:t>
            </a:r>
          </a:p>
          <a:p>
            <a:pPr eaLnBrk="1" hangingPunct="1">
              <a:lnSpc>
                <a:spcPct val="87000"/>
              </a:lnSpc>
              <a:spcBef>
                <a:spcPct val="50000"/>
              </a:spcBef>
              <a:buClr>
                <a:srgbClr val="000000"/>
              </a:buClr>
              <a:buSzPct val="100000"/>
              <a:buFont typeface="Arial" panose="020B0604020202020204" pitchFamily="34" charset="0"/>
              <a:buNone/>
            </a:pPr>
            <a:r>
              <a:rPr lang="en-GB" altLang="en-US" sz="1200" b="1">
                <a:latin typeface="Arial" panose="020B0604020202020204" pitchFamily="34" charset="0"/>
                <a:cs typeface="Arial" panose="020B0604020202020204" pitchFamily="34" charset="0"/>
              </a:rPr>
              <a:t>With the chickens and the big black tips</a:t>
            </a:r>
          </a:p>
          <a:p>
            <a:pPr eaLnBrk="1" hangingPunct="1">
              <a:lnSpc>
                <a:spcPct val="87000"/>
              </a:lnSpc>
              <a:spcBef>
                <a:spcPct val="50000"/>
              </a:spcBef>
              <a:buClr>
                <a:srgbClr val="000000"/>
              </a:buClr>
              <a:buSzPct val="100000"/>
              <a:buFont typeface="Arial" panose="020B0604020202020204" pitchFamily="34" charset="0"/>
              <a:buNone/>
            </a:pPr>
            <a:r>
              <a:rPr lang="en-GB" altLang="en-US" sz="1200" b="1">
                <a:latin typeface="Arial" panose="020B0604020202020204" pitchFamily="34" charset="0"/>
                <a:cs typeface="Arial" panose="020B0604020202020204" pitchFamily="34" charset="0"/>
              </a:rPr>
              <a:t>And the rival soup-kitchens, quarrelling like hell.</a:t>
            </a:r>
          </a:p>
          <a:p>
            <a:pPr eaLnBrk="1" hangingPunct="1">
              <a:lnSpc>
                <a:spcPct val="87000"/>
              </a:lnSpc>
              <a:spcBef>
                <a:spcPct val="50000"/>
              </a:spcBef>
              <a:buClr>
                <a:srgbClr val="000000"/>
              </a:buClr>
              <a:buSzPct val="100000"/>
              <a:buFont typeface="Arial" panose="020B0604020202020204" pitchFamily="34" charset="0"/>
              <a:buNone/>
            </a:pPr>
            <a:r>
              <a:rPr lang="en-GB" altLang="en-US" sz="1200" b="1">
                <a:latin typeface="Arial" panose="020B0604020202020204" pitchFamily="34" charset="0"/>
                <a:cs typeface="Arial" panose="020B0604020202020204" pitchFamily="34" charset="0"/>
              </a:rPr>
              <a:t>Come, Maggie fach with a rose on your breast</a:t>
            </a:r>
          </a:p>
          <a:p>
            <a:pPr eaLnBrk="1" hangingPunct="1">
              <a:lnSpc>
                <a:spcPct val="87000"/>
              </a:lnSpc>
              <a:spcBef>
                <a:spcPct val="50000"/>
              </a:spcBef>
              <a:buClr>
                <a:srgbClr val="000000"/>
              </a:buClr>
              <a:buSzPct val="100000"/>
              <a:buFont typeface="Arial" panose="020B0604020202020204" pitchFamily="34" charset="0"/>
              <a:buNone/>
            </a:pPr>
            <a:r>
              <a:rPr lang="en-GB" altLang="en-US" sz="1200" b="1">
                <a:latin typeface="Arial" panose="020B0604020202020204" pitchFamily="34" charset="0"/>
                <a:cs typeface="Arial" panose="020B0604020202020204" pitchFamily="34" charset="0"/>
              </a:rPr>
              <a:t>And an Old Welsh tune on your little red lips</a:t>
            </a:r>
          </a:p>
          <a:p>
            <a:pPr eaLnBrk="1" hangingPunct="1">
              <a:lnSpc>
                <a:spcPct val="87000"/>
              </a:lnSpc>
              <a:spcBef>
                <a:spcPct val="50000"/>
              </a:spcBef>
              <a:buClr>
                <a:srgbClr val="000000"/>
              </a:buClr>
              <a:buSzPct val="100000"/>
              <a:buFont typeface="Arial" panose="020B0604020202020204" pitchFamily="34" charset="0"/>
              <a:buNone/>
            </a:pPr>
            <a:r>
              <a:rPr lang="en-GB" altLang="en-US" sz="1200" b="1">
                <a:latin typeface="Arial" panose="020B0604020202020204" pitchFamily="34" charset="0"/>
                <a:cs typeface="Arial" panose="020B0604020202020204" pitchFamily="34" charset="0"/>
              </a:rPr>
              <a:t>And we’ll all sing together in the Cardiff train</a:t>
            </a:r>
          </a:p>
          <a:p>
            <a:pPr eaLnBrk="1" hangingPunct="1">
              <a:lnSpc>
                <a:spcPct val="87000"/>
              </a:lnSpc>
              <a:spcBef>
                <a:spcPct val="50000"/>
              </a:spcBef>
              <a:buClr>
                <a:srgbClr val="000000"/>
              </a:buClr>
              <a:buSzPct val="100000"/>
              <a:buFont typeface="Arial" panose="020B0604020202020204" pitchFamily="34" charset="0"/>
              <a:buNone/>
            </a:pPr>
            <a:r>
              <a:rPr lang="en-GB" altLang="en-US" sz="1200" b="1">
                <a:latin typeface="Arial" panose="020B0604020202020204" pitchFamily="34" charset="0"/>
                <a:cs typeface="Arial" panose="020B0604020202020204" pitchFamily="34" charset="0"/>
              </a:rPr>
              <a:t>Down to the holiday sea.</a:t>
            </a:r>
          </a:p>
          <a:p>
            <a:pPr eaLnBrk="1" hangingPunct="1">
              <a:lnSpc>
                <a:spcPct val="87000"/>
              </a:lnSpc>
              <a:spcBef>
                <a:spcPct val="50000"/>
              </a:spcBef>
              <a:buClr>
                <a:srgbClr val="000000"/>
              </a:buClr>
              <a:buSzPct val="100000"/>
              <a:buFont typeface="Arial" panose="020B0604020202020204" pitchFamily="34" charset="0"/>
              <a:buNone/>
            </a:pPr>
            <a:endParaRPr lang="en-GB" altLang="en-US" sz="1200" b="1">
              <a:latin typeface="Arial" panose="020B0604020202020204" pitchFamily="34" charset="0"/>
              <a:cs typeface="Arial" panose="020B0604020202020204" pitchFamily="34" charset="0"/>
            </a:endParaRPr>
          </a:p>
        </p:txBody>
      </p:sp>
    </p:spTree>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6129" name="Picture 5" descr="picvieworiginal">
            <a:extLst>
              <a:ext uri="{FF2B5EF4-FFF2-40B4-BE49-F238E27FC236}">
                <a16:creationId xmlns:a16="http://schemas.microsoft.com/office/drawing/2014/main" id="{67E94582-9BA3-42D3-98F2-919F162DAEC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4213" y="692150"/>
            <a:ext cx="7421562" cy="4346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6130" name="Text Box 6">
            <a:extLst>
              <a:ext uri="{FF2B5EF4-FFF2-40B4-BE49-F238E27FC236}">
                <a16:creationId xmlns:a16="http://schemas.microsoft.com/office/drawing/2014/main" id="{E7595769-3BB4-40D5-94BD-67453B240525}"/>
              </a:ext>
            </a:extLst>
          </p:cNvPr>
          <p:cNvSpPr txBox="1">
            <a:spLocks noChangeArrowheads="1"/>
          </p:cNvSpPr>
          <p:nvPr/>
        </p:nvSpPr>
        <p:spPr bwMode="auto">
          <a:xfrm>
            <a:off x="1187450" y="5445125"/>
            <a:ext cx="6913563"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Gill Sans MT" panose="020B0502020104020203" pitchFamily="34" charset="0"/>
              </a:defRPr>
            </a:lvl1pPr>
            <a:lvl2pPr marL="742950" indent="-285750">
              <a:defRPr>
                <a:solidFill>
                  <a:schemeClr val="tx1"/>
                </a:solidFill>
                <a:latin typeface="Gill Sans MT" panose="020B0502020104020203" pitchFamily="34" charset="0"/>
              </a:defRPr>
            </a:lvl2pPr>
            <a:lvl3pPr marL="1143000" indent="-228600">
              <a:defRPr>
                <a:solidFill>
                  <a:schemeClr val="tx1"/>
                </a:solidFill>
                <a:latin typeface="Gill Sans MT" panose="020B0502020104020203" pitchFamily="34" charset="0"/>
              </a:defRPr>
            </a:lvl3pPr>
            <a:lvl4pPr marL="1600200" indent="-228600">
              <a:defRPr>
                <a:solidFill>
                  <a:schemeClr val="tx1"/>
                </a:solidFill>
                <a:latin typeface="Gill Sans MT" panose="020B0502020104020203" pitchFamily="34" charset="0"/>
              </a:defRPr>
            </a:lvl4pPr>
            <a:lvl5pPr marL="2057400" indent="-228600">
              <a:defRPr>
                <a:solidFill>
                  <a:schemeClr val="tx1"/>
                </a:solidFill>
                <a:latin typeface="Gill Sans MT" panose="020B0502020104020203" pitchFamily="34" charset="0"/>
              </a:defRPr>
            </a:lvl5pPr>
            <a:lvl6pPr marL="2514600" indent="-228600" defTabSz="457200" eaLnBrk="0" fontAlgn="base" hangingPunct="0">
              <a:spcBef>
                <a:spcPct val="0"/>
              </a:spcBef>
              <a:spcAft>
                <a:spcPct val="0"/>
              </a:spcAft>
              <a:defRPr>
                <a:solidFill>
                  <a:schemeClr val="tx1"/>
                </a:solidFill>
                <a:latin typeface="Gill Sans MT" panose="020B0502020104020203" pitchFamily="34" charset="0"/>
              </a:defRPr>
            </a:lvl6pPr>
            <a:lvl7pPr marL="2971800" indent="-228600" defTabSz="457200" eaLnBrk="0" fontAlgn="base" hangingPunct="0">
              <a:spcBef>
                <a:spcPct val="0"/>
              </a:spcBef>
              <a:spcAft>
                <a:spcPct val="0"/>
              </a:spcAft>
              <a:defRPr>
                <a:solidFill>
                  <a:schemeClr val="tx1"/>
                </a:solidFill>
                <a:latin typeface="Gill Sans MT" panose="020B0502020104020203" pitchFamily="34" charset="0"/>
              </a:defRPr>
            </a:lvl7pPr>
            <a:lvl8pPr marL="3429000" indent="-228600" defTabSz="457200" eaLnBrk="0" fontAlgn="base" hangingPunct="0">
              <a:spcBef>
                <a:spcPct val="0"/>
              </a:spcBef>
              <a:spcAft>
                <a:spcPct val="0"/>
              </a:spcAft>
              <a:defRPr>
                <a:solidFill>
                  <a:schemeClr val="tx1"/>
                </a:solidFill>
                <a:latin typeface="Gill Sans MT" panose="020B0502020104020203" pitchFamily="34" charset="0"/>
              </a:defRPr>
            </a:lvl8pPr>
            <a:lvl9pPr marL="3886200" indent="-228600" defTabSz="457200" eaLnBrk="0" fontAlgn="base" hangingPunct="0">
              <a:spcBef>
                <a:spcPct val="0"/>
              </a:spcBef>
              <a:spcAft>
                <a:spcPct val="0"/>
              </a:spcAft>
              <a:defRPr>
                <a:solidFill>
                  <a:schemeClr val="tx1"/>
                </a:solidFill>
                <a:latin typeface="Gill Sans MT" panose="020B0502020104020203" pitchFamily="34" charset="0"/>
              </a:defRPr>
            </a:lvl9pPr>
          </a:lstStyle>
          <a:p>
            <a:pPr algn="ctr" eaLnBrk="1" hangingPunct="1">
              <a:spcBef>
                <a:spcPct val="50000"/>
              </a:spcBef>
            </a:pPr>
            <a:r>
              <a:rPr lang="en-GB" altLang="en-US">
                <a:latin typeface="Arial" panose="020B0604020202020204" pitchFamily="34" charset="0"/>
                <a:cs typeface="Arial" panose="020B0604020202020204" pitchFamily="34" charset="0"/>
              </a:rPr>
              <a:t>Cardiff Docks 1880</a:t>
            </a:r>
          </a:p>
        </p:txBody>
      </p:sp>
    </p:spTree>
  </p:cSld>
  <p:clrMapOvr>
    <a:masterClrMapping/>
  </p:clrMapOvr>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8177" name="Picture 3" descr="Cardiff_Docks">
            <a:extLst>
              <a:ext uri="{FF2B5EF4-FFF2-40B4-BE49-F238E27FC236}">
                <a16:creationId xmlns:a16="http://schemas.microsoft.com/office/drawing/2014/main" id="{AF05DF26-1948-41F4-A7DE-FF49C372C89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5288" y="620713"/>
            <a:ext cx="8459787" cy="5472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0225" name="Picture 5" descr="The Royal Exchange, Mount Stuart Square, Butetown, Cardiff, 1924">
            <a:hlinkClick r:id="rId3"/>
            <a:extLst>
              <a:ext uri="{FF2B5EF4-FFF2-40B4-BE49-F238E27FC236}">
                <a16:creationId xmlns:a16="http://schemas.microsoft.com/office/drawing/2014/main" id="{46A93EA9-3DBC-49DC-8ED7-5937B11E799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71550" y="981075"/>
            <a:ext cx="7372350" cy="5705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0226" name="Rectangle 6">
            <a:extLst>
              <a:ext uri="{FF2B5EF4-FFF2-40B4-BE49-F238E27FC236}">
                <a16:creationId xmlns:a16="http://schemas.microsoft.com/office/drawing/2014/main" id="{96973B0E-ABDC-4C71-8CA5-06E18C1DB7BC}"/>
              </a:ext>
            </a:extLst>
          </p:cNvPr>
          <p:cNvSpPr>
            <a:spLocks noChangeArrowheads="1"/>
          </p:cNvSpPr>
          <p:nvPr/>
        </p:nvSpPr>
        <p:spPr bwMode="auto">
          <a:xfrm>
            <a:off x="1012825" y="549275"/>
            <a:ext cx="7118350" cy="331788"/>
          </a:xfrm>
          <a:prstGeom prst="rect">
            <a:avLst/>
          </a:prstGeom>
          <a:noFill/>
          <a:ln>
            <a:noFill/>
          </a:ln>
          <a:effectLst/>
          <a:extLst>
            <a:ext uri="{909E8E84-426E-40DD-AFC4-6F175D3DCCD1}">
              <a14:hiddenFill xmlns:a14="http://schemas.microsoft.com/office/drawing/2010/main">
                <a:solidFill>
                  <a:srgbClr val="00B8FF"/>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spcBef>
                <a:spcPts val="1000"/>
              </a:spcBef>
              <a:buClr>
                <a:schemeClr val="accent2"/>
              </a:buClr>
              <a:buFont typeface="Arial" panose="020B0604020202020204" pitchFamily="34" charset="0"/>
              <a:buChar char="•"/>
              <a:defRPr>
                <a:solidFill>
                  <a:srgbClr val="262626"/>
                </a:solidFill>
                <a:latin typeface="Gill Sans MT" panose="020B0502020104020203" pitchFamily="34" charset="0"/>
              </a:defRPr>
            </a:lvl1pPr>
            <a:lvl2pPr marL="742950" indent="-285750">
              <a:spcBef>
                <a:spcPts val="1000"/>
              </a:spcBef>
              <a:buClr>
                <a:schemeClr val="accent2"/>
              </a:buClr>
              <a:buFont typeface="Arial" panose="020B0604020202020204" pitchFamily="34" charset="0"/>
              <a:buChar char="•"/>
              <a:defRPr sz="1600">
                <a:solidFill>
                  <a:srgbClr val="262626"/>
                </a:solidFill>
                <a:latin typeface="Gill Sans MT" panose="020B0502020104020203" pitchFamily="34" charset="0"/>
              </a:defRPr>
            </a:lvl2pPr>
            <a:lvl3pPr marL="1143000" indent="-228600">
              <a:spcBef>
                <a:spcPts val="1000"/>
              </a:spcBef>
              <a:buClr>
                <a:schemeClr val="accent2"/>
              </a:buClr>
              <a:buFont typeface="Arial" panose="020B0604020202020204" pitchFamily="34" charset="0"/>
              <a:buChar char="•"/>
              <a:defRPr sz="1600">
                <a:solidFill>
                  <a:srgbClr val="262626"/>
                </a:solidFill>
                <a:latin typeface="Gill Sans MT" panose="020B0502020104020203" pitchFamily="34" charset="0"/>
              </a:defRPr>
            </a:lvl3pPr>
            <a:lvl4pPr marL="1600200" indent="-228600">
              <a:spcBef>
                <a:spcPts val="1000"/>
              </a:spcBef>
              <a:buClr>
                <a:schemeClr val="accent2"/>
              </a:buClr>
              <a:buFont typeface="Arial" panose="020B0604020202020204" pitchFamily="34" charset="0"/>
              <a:buChar char="•"/>
              <a:defRPr sz="1600">
                <a:solidFill>
                  <a:srgbClr val="262626"/>
                </a:solidFill>
                <a:latin typeface="Gill Sans MT" panose="020B0502020104020203" pitchFamily="34" charset="0"/>
              </a:defRPr>
            </a:lvl4pPr>
            <a:lvl5pPr marL="2057400" indent="-228600">
              <a:spcBef>
                <a:spcPts val="1000"/>
              </a:spcBef>
              <a:buClr>
                <a:schemeClr val="accent2"/>
              </a:buClr>
              <a:buFont typeface="Arial" panose="020B0604020202020204" pitchFamily="34" charset="0"/>
              <a:buChar char="•"/>
              <a:defRPr sz="1600">
                <a:solidFill>
                  <a:srgbClr val="262626"/>
                </a:solidFill>
                <a:latin typeface="Gill Sans MT" panose="020B0502020104020203" pitchFamily="34" charset="0"/>
              </a:defRPr>
            </a:lvl5pPr>
            <a:lvl6pPr marL="2514600" indent="-228600" defTabSz="457200" eaLnBrk="0" fontAlgn="base" hangingPunct="0">
              <a:spcBef>
                <a:spcPts val="1000"/>
              </a:spcBef>
              <a:spcAft>
                <a:spcPct val="0"/>
              </a:spcAft>
              <a:buClr>
                <a:schemeClr val="accent2"/>
              </a:buClr>
              <a:buFont typeface="Arial" panose="020B0604020202020204" pitchFamily="34" charset="0"/>
              <a:buChar char="•"/>
              <a:defRPr sz="1600">
                <a:solidFill>
                  <a:srgbClr val="262626"/>
                </a:solidFill>
                <a:latin typeface="Gill Sans MT" panose="020B0502020104020203" pitchFamily="34" charset="0"/>
              </a:defRPr>
            </a:lvl6pPr>
            <a:lvl7pPr marL="2971800" indent="-228600" defTabSz="457200" eaLnBrk="0" fontAlgn="base" hangingPunct="0">
              <a:spcBef>
                <a:spcPts val="1000"/>
              </a:spcBef>
              <a:spcAft>
                <a:spcPct val="0"/>
              </a:spcAft>
              <a:buClr>
                <a:schemeClr val="accent2"/>
              </a:buClr>
              <a:buFont typeface="Arial" panose="020B0604020202020204" pitchFamily="34" charset="0"/>
              <a:buChar char="•"/>
              <a:defRPr sz="1600">
                <a:solidFill>
                  <a:srgbClr val="262626"/>
                </a:solidFill>
                <a:latin typeface="Gill Sans MT" panose="020B0502020104020203" pitchFamily="34" charset="0"/>
              </a:defRPr>
            </a:lvl7pPr>
            <a:lvl8pPr marL="3429000" indent="-228600" defTabSz="457200" eaLnBrk="0" fontAlgn="base" hangingPunct="0">
              <a:spcBef>
                <a:spcPts val="1000"/>
              </a:spcBef>
              <a:spcAft>
                <a:spcPct val="0"/>
              </a:spcAft>
              <a:buClr>
                <a:schemeClr val="accent2"/>
              </a:buClr>
              <a:buFont typeface="Arial" panose="020B0604020202020204" pitchFamily="34" charset="0"/>
              <a:buChar char="•"/>
              <a:defRPr sz="1600">
                <a:solidFill>
                  <a:srgbClr val="262626"/>
                </a:solidFill>
                <a:latin typeface="Gill Sans MT" panose="020B0502020104020203" pitchFamily="34" charset="0"/>
              </a:defRPr>
            </a:lvl8pPr>
            <a:lvl9pPr marL="3886200" indent="-228600" defTabSz="457200" eaLnBrk="0" fontAlgn="base" hangingPunct="0">
              <a:spcBef>
                <a:spcPts val="1000"/>
              </a:spcBef>
              <a:spcAft>
                <a:spcPct val="0"/>
              </a:spcAft>
              <a:buClr>
                <a:schemeClr val="accent2"/>
              </a:buClr>
              <a:buFont typeface="Arial" panose="020B0604020202020204" pitchFamily="34" charset="0"/>
              <a:buChar char="•"/>
              <a:defRPr sz="1600">
                <a:solidFill>
                  <a:srgbClr val="262626"/>
                </a:solidFill>
                <a:latin typeface="Gill Sans MT" panose="020B0502020104020203" pitchFamily="34" charset="0"/>
              </a:defRPr>
            </a:lvl9pPr>
          </a:lstStyle>
          <a:p>
            <a:pPr eaLnBrk="1" hangingPunct="1">
              <a:lnSpc>
                <a:spcPct val="87000"/>
              </a:lnSpc>
              <a:spcBef>
                <a:spcPct val="0"/>
              </a:spcBef>
              <a:buClr>
                <a:srgbClr val="000000"/>
              </a:buClr>
              <a:buFont typeface="Arial" panose="020B0604020202020204" pitchFamily="34" charset="0"/>
              <a:buNone/>
            </a:pPr>
            <a:r>
              <a:rPr lang="en-GB" altLang="en-US">
                <a:solidFill>
                  <a:schemeClr val="tx1"/>
                </a:solidFill>
                <a:latin typeface="Arial" panose="020B0604020202020204" pitchFamily="34" charset="0"/>
              </a:rPr>
              <a:t>The Royal Exchange, Mount Stuart Square, Butetown, Cardiff, 1924</a:t>
            </a:r>
            <a:r>
              <a:rPr lang="en-GB" altLang="en-US">
                <a:solidFill>
                  <a:schemeClr val="bg1"/>
                </a:solidFill>
                <a:latin typeface="Arial" panose="020B0604020202020204" pitchFamily="34" charset="0"/>
              </a:rPr>
              <a:t> </a:t>
            </a:r>
          </a:p>
        </p:txBody>
      </p:sp>
    </p:spTree>
  </p:cSld>
  <p:clrMapOvr>
    <a:masterClrMapping/>
  </p:clrMapOvr>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2273" name="Picture 1">
            <a:extLst>
              <a:ext uri="{FF2B5EF4-FFF2-40B4-BE49-F238E27FC236}">
                <a16:creationId xmlns:a16="http://schemas.microsoft.com/office/drawing/2014/main" id="{6D17F76D-7CF4-4B41-AD7A-605F1244E9A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381000"/>
            <a:ext cx="9144000" cy="609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3297" name="Picture 2" descr="cardiff_dock">
            <a:extLst>
              <a:ext uri="{FF2B5EF4-FFF2-40B4-BE49-F238E27FC236}">
                <a16:creationId xmlns:a16="http://schemas.microsoft.com/office/drawing/2014/main" id="{9BC5BEFD-2B7F-4703-AB0F-2339A7B8259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4902200" cy="3021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3298" name="Picture 3" descr="cardiff-the-metallic">
            <a:extLst>
              <a:ext uri="{FF2B5EF4-FFF2-40B4-BE49-F238E27FC236}">
                <a16:creationId xmlns:a16="http://schemas.microsoft.com/office/drawing/2014/main" id="{A1D097FE-24DA-4F9D-83F7-F613FAD9C81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067175" y="3068638"/>
            <a:ext cx="4902200" cy="3671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5345" name="TextBox 1">
            <a:extLst>
              <a:ext uri="{FF2B5EF4-FFF2-40B4-BE49-F238E27FC236}">
                <a16:creationId xmlns:a16="http://schemas.microsoft.com/office/drawing/2014/main" id="{16BB7121-F0E5-4D8A-BB5A-761F550A247F}"/>
              </a:ext>
            </a:extLst>
          </p:cNvPr>
          <p:cNvSpPr txBox="1">
            <a:spLocks noChangeArrowheads="1"/>
          </p:cNvSpPr>
          <p:nvPr/>
        </p:nvSpPr>
        <p:spPr bwMode="auto">
          <a:xfrm>
            <a:off x="179388" y="260350"/>
            <a:ext cx="8785225" cy="6408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Gill Sans MT" panose="020B0502020104020203" pitchFamily="34" charset="0"/>
              </a:defRPr>
            </a:lvl1pPr>
            <a:lvl2pPr marL="742950" indent="-285750">
              <a:defRPr>
                <a:solidFill>
                  <a:schemeClr val="tx1"/>
                </a:solidFill>
                <a:latin typeface="Gill Sans MT" panose="020B0502020104020203" pitchFamily="34" charset="0"/>
              </a:defRPr>
            </a:lvl2pPr>
            <a:lvl3pPr marL="1143000" indent="-228600">
              <a:defRPr>
                <a:solidFill>
                  <a:schemeClr val="tx1"/>
                </a:solidFill>
                <a:latin typeface="Gill Sans MT" panose="020B0502020104020203" pitchFamily="34" charset="0"/>
              </a:defRPr>
            </a:lvl3pPr>
            <a:lvl4pPr marL="1600200" indent="-228600">
              <a:defRPr>
                <a:solidFill>
                  <a:schemeClr val="tx1"/>
                </a:solidFill>
                <a:latin typeface="Gill Sans MT" panose="020B0502020104020203" pitchFamily="34" charset="0"/>
              </a:defRPr>
            </a:lvl4pPr>
            <a:lvl5pPr marL="2057400" indent="-228600">
              <a:defRPr>
                <a:solidFill>
                  <a:schemeClr val="tx1"/>
                </a:solidFill>
                <a:latin typeface="Gill Sans MT" panose="020B0502020104020203" pitchFamily="34" charset="0"/>
              </a:defRPr>
            </a:lvl5pPr>
            <a:lvl6pPr marL="2514600" indent="-228600" defTabSz="457200" eaLnBrk="0" fontAlgn="base" hangingPunct="0">
              <a:spcBef>
                <a:spcPct val="0"/>
              </a:spcBef>
              <a:spcAft>
                <a:spcPct val="0"/>
              </a:spcAft>
              <a:defRPr>
                <a:solidFill>
                  <a:schemeClr val="tx1"/>
                </a:solidFill>
                <a:latin typeface="Gill Sans MT" panose="020B0502020104020203" pitchFamily="34" charset="0"/>
              </a:defRPr>
            </a:lvl6pPr>
            <a:lvl7pPr marL="2971800" indent="-228600" defTabSz="457200" eaLnBrk="0" fontAlgn="base" hangingPunct="0">
              <a:spcBef>
                <a:spcPct val="0"/>
              </a:spcBef>
              <a:spcAft>
                <a:spcPct val="0"/>
              </a:spcAft>
              <a:defRPr>
                <a:solidFill>
                  <a:schemeClr val="tx1"/>
                </a:solidFill>
                <a:latin typeface="Gill Sans MT" panose="020B0502020104020203" pitchFamily="34" charset="0"/>
              </a:defRPr>
            </a:lvl7pPr>
            <a:lvl8pPr marL="3429000" indent="-228600" defTabSz="457200" eaLnBrk="0" fontAlgn="base" hangingPunct="0">
              <a:spcBef>
                <a:spcPct val="0"/>
              </a:spcBef>
              <a:spcAft>
                <a:spcPct val="0"/>
              </a:spcAft>
              <a:defRPr>
                <a:solidFill>
                  <a:schemeClr val="tx1"/>
                </a:solidFill>
                <a:latin typeface="Gill Sans MT" panose="020B0502020104020203" pitchFamily="34" charset="0"/>
              </a:defRPr>
            </a:lvl8pPr>
            <a:lvl9pPr marL="3886200" indent="-228600" defTabSz="457200" eaLnBrk="0" fontAlgn="base" hangingPunct="0">
              <a:spcBef>
                <a:spcPct val="0"/>
              </a:spcBef>
              <a:spcAft>
                <a:spcPct val="0"/>
              </a:spcAft>
              <a:defRPr>
                <a:solidFill>
                  <a:schemeClr val="tx1"/>
                </a:solidFill>
                <a:latin typeface="Gill Sans MT" panose="020B0502020104020203" pitchFamily="34" charset="0"/>
              </a:defRPr>
            </a:lvl9pPr>
          </a:lstStyle>
          <a:p>
            <a:pPr eaLnBrk="1" hangingPunct="1"/>
            <a:endParaRPr lang="en-US" altLang="en-US"/>
          </a:p>
        </p:txBody>
      </p:sp>
    </p:spTree>
  </p:cSld>
  <p:clrMapOvr>
    <a:masterClrMapping/>
  </p:clrMapOvr>
</p:sld>
</file>

<file path=ppt/theme/theme1.xml><?xml version="1.0" encoding="utf-8"?>
<a:theme xmlns:a="http://schemas.openxmlformats.org/drawingml/2006/main" name="Parcel">
  <a:themeElements>
    <a:clrScheme name="Parcel">
      <a:dk1>
        <a:srgbClr val="000000"/>
      </a:dk1>
      <a:lt1>
        <a:srgbClr val="FFFFFF"/>
      </a:lt1>
      <a:dk2>
        <a:srgbClr val="4A5356"/>
      </a:dk2>
      <a:lt2>
        <a:srgbClr val="E8E3CE"/>
      </a:lt2>
      <a:accent1>
        <a:srgbClr val="F6A21D"/>
      </a:accent1>
      <a:accent2>
        <a:srgbClr val="9BAFB5"/>
      </a:accent2>
      <a:accent3>
        <a:srgbClr val="C96731"/>
      </a:accent3>
      <a:accent4>
        <a:srgbClr val="9CA383"/>
      </a:accent4>
      <a:accent5>
        <a:srgbClr val="87795D"/>
      </a:accent5>
      <a:accent6>
        <a:srgbClr val="A0988C"/>
      </a:accent6>
      <a:hlink>
        <a:srgbClr val="00B0F0"/>
      </a:hlink>
      <a:folHlink>
        <a:srgbClr val="738F97"/>
      </a:folHlink>
    </a:clrScheme>
    <a:fontScheme name="Parcel">
      <a:maj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Parcel">
      <a:fillStyleLst>
        <a:solidFill>
          <a:schemeClr val="phClr"/>
        </a:solidFill>
        <a:gradFill rotWithShape="1">
          <a:gsLst>
            <a:gs pos="0">
              <a:schemeClr val="phClr">
                <a:tint val="80000"/>
                <a:satMod val="107000"/>
                <a:lumMod val="103000"/>
              </a:schemeClr>
            </a:gs>
            <a:gs pos="100000">
              <a:schemeClr val="phClr">
                <a:tint val="82000"/>
                <a:satMod val="109000"/>
                <a:lumMod val="103000"/>
              </a:schemeClr>
            </a:gs>
          </a:gsLst>
          <a:lin ang="5400000" scaled="0"/>
        </a:gradFill>
        <a:gradFill rotWithShape="1">
          <a:gsLst>
            <a:gs pos="0">
              <a:schemeClr val="phClr">
                <a:tint val="97000"/>
                <a:satMod val="100000"/>
                <a:lumMod val="102000"/>
              </a:schemeClr>
            </a:gs>
            <a:gs pos="50000">
              <a:schemeClr val="phClr">
                <a:shade val="100000"/>
                <a:satMod val="103000"/>
                <a:lumMod val="100000"/>
              </a:schemeClr>
            </a:gs>
            <a:gs pos="100000">
              <a:schemeClr val="phClr">
                <a:shade val="93000"/>
                <a:satMod val="110000"/>
                <a:lumMod val="99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31750" cap="flat" cmpd="sng" algn="ctr">
          <a:solidFill>
            <a:schemeClr val="phClr"/>
          </a:solidFill>
          <a:prstDash val="solid"/>
        </a:ln>
      </a:lnStyleLst>
      <a:effectStyleLst>
        <a:effectStyle>
          <a:effectLst/>
        </a:effectStyle>
        <a:effectStyle>
          <a:effectLst/>
        </a:effectStyle>
        <a:effectStyle>
          <a:effectLst>
            <a:outerShdw blurRad="55880" dist="15240" dir="5400000" algn="ctr" rotWithShape="0">
              <a:srgbClr val="000000">
                <a:alpha val="45000"/>
              </a:srgbClr>
            </a:outerShdw>
          </a:effectLst>
          <a:scene3d>
            <a:camera prst="orthographicFront">
              <a:rot lat="0" lon="0" rev="0"/>
            </a:camera>
            <a:lightRig rig="brightRoom" dir="tl"/>
          </a:scene3d>
          <a:sp3d prstMaterial="dkEdge">
            <a:bevelT w="0" h="0"/>
          </a:sp3d>
        </a:effectStyle>
      </a:effectStyleLst>
      <a:bgFillStyleLst>
        <a:solidFill>
          <a:schemeClr val="phClr"/>
        </a:solidFill>
        <a:solidFill>
          <a:schemeClr val="phClr">
            <a:tint val="95000"/>
            <a:satMod val="170000"/>
          </a:schemeClr>
        </a:solidFill>
        <a:gradFill rotWithShape="1">
          <a:gsLst>
            <a:gs pos="0">
              <a:schemeClr val="phClr">
                <a:tint val="97000"/>
                <a:shade val="100000"/>
                <a:satMod val="185000"/>
                <a:lumMod val="120000"/>
              </a:schemeClr>
            </a:gs>
            <a:gs pos="100000">
              <a:schemeClr val="phClr">
                <a:tint val="96000"/>
                <a:shade val="95000"/>
                <a:satMod val="215000"/>
                <a:lumMod val="80000"/>
              </a:schemeClr>
            </a:gs>
          </a:gsLst>
          <a:path path="circle">
            <a:fillToRect l="50000" t="55000" r="125000" b="100000"/>
          </a:path>
        </a:gradFill>
      </a:bgFillStyleLst>
    </a:fmtScheme>
  </a:themeElements>
  <a:objectDefaults/>
  <a:extraClrSchemeLst/>
  <a:extLst>
    <a:ext uri="{05A4C25C-085E-4340-85A3-A5531E510DB2}">
      <thm15:themeFamily xmlns:thm15="http://schemas.microsoft.com/office/thememl/2012/main" name="Parcel" id="{8BEC4385-4EB9-4D53-BFB5-0EA123736B6D}" vid="{4DB32801-28C0-48B0-8C1D-A9A58613615A}"/>
    </a:ext>
  </a:ext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Parcel">
    <a:dk1>
      <a:srgbClr val="000000"/>
    </a:dk1>
    <a:lt1>
      <a:srgbClr val="FFFFFF"/>
    </a:lt1>
    <a:dk2>
      <a:srgbClr val="4A5356"/>
    </a:dk2>
    <a:lt2>
      <a:srgbClr val="E8E3CE"/>
    </a:lt2>
    <a:accent1>
      <a:srgbClr val="F6A21D"/>
    </a:accent1>
    <a:accent2>
      <a:srgbClr val="9BAFB5"/>
    </a:accent2>
    <a:accent3>
      <a:srgbClr val="C96731"/>
    </a:accent3>
    <a:accent4>
      <a:srgbClr val="9CA383"/>
    </a:accent4>
    <a:accent5>
      <a:srgbClr val="87795D"/>
    </a:accent5>
    <a:accent6>
      <a:srgbClr val="A0988C"/>
    </a:accent6>
    <a:hlink>
      <a:srgbClr val="00B0F0"/>
    </a:hlink>
    <a:folHlink>
      <a:srgbClr val="738F97"/>
    </a:folHlink>
  </a:clrScheme>
</a:themeOverride>
</file>

<file path=ppt/theme/themeOverride2.xml><?xml version="1.0" encoding="utf-8"?>
<a:themeOverride xmlns:a="http://schemas.openxmlformats.org/drawingml/2006/main">
  <a:clrScheme name="Parcel">
    <a:dk1>
      <a:srgbClr val="000000"/>
    </a:dk1>
    <a:lt1>
      <a:srgbClr val="FFFFFF"/>
    </a:lt1>
    <a:dk2>
      <a:srgbClr val="4A5356"/>
    </a:dk2>
    <a:lt2>
      <a:srgbClr val="E8E3CE"/>
    </a:lt2>
    <a:accent1>
      <a:srgbClr val="F6A21D"/>
    </a:accent1>
    <a:accent2>
      <a:srgbClr val="9BAFB5"/>
    </a:accent2>
    <a:accent3>
      <a:srgbClr val="C96731"/>
    </a:accent3>
    <a:accent4>
      <a:srgbClr val="9CA383"/>
    </a:accent4>
    <a:accent5>
      <a:srgbClr val="87795D"/>
    </a:accent5>
    <a:accent6>
      <a:srgbClr val="A0988C"/>
    </a:accent6>
    <a:hlink>
      <a:srgbClr val="00B0F0"/>
    </a:hlink>
    <a:folHlink>
      <a:srgbClr val="738F97"/>
    </a:folHlink>
  </a:clrScheme>
</a:themeOverride>
</file>

<file path=docProps/app.xml><?xml version="1.0" encoding="utf-8"?>
<Properties xmlns="http://schemas.openxmlformats.org/officeDocument/2006/extended-properties" xmlns:vt="http://schemas.openxmlformats.org/officeDocument/2006/docPropsVTypes">
  <Template>{2AA86530-3030-4244-A16C-3ADD51FA1839}tf10001120</Template>
  <TotalTime>347</TotalTime>
  <Words>3376</Words>
  <Application>Microsoft Office PowerPoint</Application>
  <PresentationFormat>On-screen Show (4:3)</PresentationFormat>
  <Paragraphs>424</Paragraphs>
  <Slides>99</Slides>
  <Notes>70</Notes>
  <HiddenSlides>0</HiddenSlides>
  <MMClips>1</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99</vt:i4>
      </vt:variant>
    </vt:vector>
  </HeadingPairs>
  <TitlesOfParts>
    <vt:vector size="105" baseType="lpstr">
      <vt:lpstr>Gill Sans MT</vt:lpstr>
      <vt:lpstr>Arial</vt:lpstr>
      <vt:lpstr>Calibri</vt:lpstr>
      <vt:lpstr>Times New Roman</vt:lpstr>
      <vt:lpstr>Tahoma</vt:lpstr>
      <vt:lpstr>Parcel</vt:lpstr>
      <vt:lpstr>The Industrialization of Wales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Insight2wales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Industrialization of Wales</dc:title>
  <dc:creator>Conway Davies</dc:creator>
  <cp:lastModifiedBy>Alexander Scott</cp:lastModifiedBy>
  <cp:revision>19</cp:revision>
  <dcterms:created xsi:type="dcterms:W3CDTF">2011-06-06T19:16:15Z</dcterms:created>
  <dcterms:modified xsi:type="dcterms:W3CDTF">2022-03-02T10:07:02Z</dcterms:modified>
</cp:coreProperties>
</file>