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17"/>
  </p:notesMasterIdLst>
  <p:sldIdLst>
    <p:sldId id="417" r:id="rId6"/>
    <p:sldId id="418" r:id="rId7"/>
    <p:sldId id="419" r:id="rId8"/>
    <p:sldId id="420" r:id="rId9"/>
    <p:sldId id="421" r:id="rId10"/>
    <p:sldId id="422" r:id="rId11"/>
    <p:sldId id="635" r:id="rId12"/>
    <p:sldId id="627" r:id="rId13"/>
    <p:sldId id="638" r:id="rId14"/>
    <p:sldId id="644" r:id="rId15"/>
    <p:sldId id="64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82" d="100"/>
          <a:sy n="82" d="100"/>
        </p:scale>
        <p:origin x="57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80F99667-AE34-4227-A1DC-C56E2614E78B}"/>
    <pc:docChg chg="delSld">
      <pc:chgData name="Cerys Davies" userId="61e71dc1-9594-4277-b52b-4420989f68ee" providerId="ADAL" clId="{80F99667-AE34-4227-A1DC-C56E2614E78B}" dt="2025-03-11T09:19:24.710" v="0" actId="47"/>
      <pc:docMkLst>
        <pc:docMk/>
      </pc:docMkLst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789559844" sldId="623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868408314" sldId="624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800366168" sldId="625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954372862" sldId="626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865852103" sldId="629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650402695" sldId="630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3402464742" sldId="631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588977898" sldId="633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1494873053" sldId="634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2267814114" sldId="636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2947399351" sldId="637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3121381600" sldId="640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3082698881" sldId="641"/>
        </pc:sldMkLst>
      </pc:sldChg>
      <pc:sldChg chg="del">
        <pc:chgData name="Cerys Davies" userId="61e71dc1-9594-4277-b52b-4420989f68ee" providerId="ADAL" clId="{80F99667-AE34-4227-A1DC-C56E2614E78B}" dt="2025-03-11T09:19:24.710" v="0" actId="47"/>
        <pc:sldMkLst>
          <pc:docMk/>
          <pc:sldMk cId="2630386488" sldId="643"/>
        </pc:sldMkLst>
      </pc:sldChg>
      <pc:sldMasterChg chg="delSldLayout">
        <pc:chgData name="Cerys Davies" userId="61e71dc1-9594-4277-b52b-4420989f68ee" providerId="ADAL" clId="{80F99667-AE34-4227-A1DC-C56E2614E78B}" dt="2025-03-11T09:19:24.710" v="0" actId="47"/>
        <pc:sldMasterMkLst>
          <pc:docMk/>
          <pc:sldMasterMk cId="1384196811" sldId="2147483658"/>
        </pc:sldMasterMkLst>
        <pc:sldLayoutChg chg="del">
          <pc:chgData name="Cerys Davies" userId="61e71dc1-9594-4277-b52b-4420989f68ee" providerId="ADAL" clId="{80F99667-AE34-4227-A1DC-C56E2614E78B}" dt="2025-03-11T09:19:24.710" v="0" actId="47"/>
          <pc:sldLayoutMkLst>
            <pc:docMk/>
            <pc:sldMasterMk cId="1384196811" sldId="2147483658"/>
            <pc:sldLayoutMk cId="1527072374" sldId="214748371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awsociety.org.uk/career-advice/becoming-a-solicitor/alternative-careers-with-a-law-degree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awsociety.org.uk/career-advice/becoming-a-solicitor/alternative-careers-with-a-law-degree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awsociety.org.uk/career-advice/becoming-a-solicitor/alternative-careers-with-a-law-degree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lawsociety.org.uk/career-advice/becoming-a-solicitor/alternative-careers-with-a-law-degre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4EE77C-79BB-4717-B1E9-DB77AE8D3E8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6EE2F8-4210-4945-824D-58D2BA5741C7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none" dirty="0">
              <a:solidFill>
                <a:schemeClr val="tx1"/>
              </a:solidFill>
            </a:rPr>
            <a:t>Solicitor</a:t>
          </a:r>
          <a:endParaRPr lang="en-US" u="none" dirty="0">
            <a:solidFill>
              <a:schemeClr val="tx1"/>
            </a:solidFill>
          </a:endParaRPr>
        </a:p>
      </dgm:t>
    </dgm:pt>
    <dgm:pt modelId="{B4B92B66-4CF6-4ED4-AD62-11DB6750E5B8}" type="parTrans" cxnId="{FDB1F64E-6060-4746-9E50-1B53BE2DF100}">
      <dgm:prSet/>
      <dgm:spPr/>
      <dgm:t>
        <a:bodyPr/>
        <a:lstStyle/>
        <a:p>
          <a:endParaRPr lang="en-US"/>
        </a:p>
      </dgm:t>
    </dgm:pt>
    <dgm:pt modelId="{5D858BC0-3196-499A-A7E8-529B75EF3714}" type="sibTrans" cxnId="{FDB1F64E-6060-4746-9E50-1B53BE2DF100}">
      <dgm:prSet/>
      <dgm:spPr/>
      <dgm:t>
        <a:bodyPr/>
        <a:lstStyle/>
        <a:p>
          <a:endParaRPr lang="en-US"/>
        </a:p>
      </dgm:t>
    </dgm:pt>
    <dgm:pt modelId="{E59DFD41-D8B0-4B3E-BBA7-D12ADC7B65A3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US" b="0" i="0" u="sng" dirty="0">
              <a:solidFill>
                <a:srgbClr val="0070C0"/>
              </a:solidFill>
            </a:rPr>
            <a:t>Barrister</a:t>
          </a:r>
          <a:endParaRPr lang="en-US" dirty="0">
            <a:solidFill>
              <a:srgbClr val="0070C0"/>
            </a:solidFill>
          </a:endParaRPr>
        </a:p>
      </dgm:t>
    </dgm:pt>
    <dgm:pt modelId="{B7396E52-67D3-4F40-A02A-5D0E1DDEBD9F}" type="parTrans" cxnId="{C90A8D95-5E4E-432C-91AC-FF690D3B8032}">
      <dgm:prSet/>
      <dgm:spPr/>
      <dgm:t>
        <a:bodyPr/>
        <a:lstStyle/>
        <a:p>
          <a:endParaRPr lang="en-US"/>
        </a:p>
      </dgm:t>
    </dgm:pt>
    <dgm:pt modelId="{444E4B40-99FA-4390-A79E-07A4E2545687}" type="sibTrans" cxnId="{C90A8D95-5E4E-432C-91AC-FF690D3B8032}">
      <dgm:prSet/>
      <dgm:spPr/>
      <dgm:t>
        <a:bodyPr/>
        <a:lstStyle/>
        <a:p>
          <a:endParaRPr lang="en-US"/>
        </a:p>
      </dgm:t>
    </dgm:pt>
    <dgm:pt modelId="{47BE1DDB-1A6A-4C47-A481-9A20465CBB56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b="0" i="0" u="sng">
              <a:hlinkClick xmlns:r="http://schemas.openxmlformats.org/officeDocument/2006/relationships" r:id="rId1"/>
            </a:rPr>
            <a:t>Chartered legal executive</a:t>
          </a:r>
          <a:endParaRPr lang="en-US"/>
        </a:p>
      </dgm:t>
    </dgm:pt>
    <dgm:pt modelId="{9D5F3298-326F-4DCB-B19F-7457EF98D2BE}" type="parTrans" cxnId="{94DF8894-5C3C-4CAA-9AD8-7AB446456A61}">
      <dgm:prSet/>
      <dgm:spPr/>
      <dgm:t>
        <a:bodyPr/>
        <a:lstStyle/>
        <a:p>
          <a:endParaRPr lang="en-US"/>
        </a:p>
      </dgm:t>
    </dgm:pt>
    <dgm:pt modelId="{F9C69209-8C9C-4129-8F97-59F470014BAD}" type="sibTrans" cxnId="{94DF8894-5C3C-4CAA-9AD8-7AB446456A61}">
      <dgm:prSet/>
      <dgm:spPr/>
      <dgm:t>
        <a:bodyPr/>
        <a:lstStyle/>
        <a:p>
          <a:endParaRPr lang="en-US"/>
        </a:p>
      </dgm:t>
    </dgm:pt>
    <dgm:pt modelId="{B2FB3FCD-7D16-48DD-B6D5-507EAFC4BF5A}">
      <dgm:prSet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rgbClr val="0070C0"/>
              </a:solidFill>
            </a:rPr>
            <a:t>Conveyancer</a:t>
          </a:r>
          <a:endParaRPr lang="en-US" dirty="0">
            <a:solidFill>
              <a:srgbClr val="0070C0"/>
            </a:solidFill>
          </a:endParaRPr>
        </a:p>
      </dgm:t>
    </dgm:pt>
    <dgm:pt modelId="{915695CE-9F5F-4132-AEBE-4D7908A3967D}" type="parTrans" cxnId="{9543F9C4-8FE7-414B-99EA-13A2BDDFECEB}">
      <dgm:prSet/>
      <dgm:spPr/>
      <dgm:t>
        <a:bodyPr/>
        <a:lstStyle/>
        <a:p>
          <a:endParaRPr lang="en-US"/>
        </a:p>
      </dgm:t>
    </dgm:pt>
    <dgm:pt modelId="{09F1BA8D-3A54-48AC-9D16-E5741EE970A4}" type="sibTrans" cxnId="{9543F9C4-8FE7-414B-99EA-13A2BDDFECEB}">
      <dgm:prSet/>
      <dgm:spPr/>
      <dgm:t>
        <a:bodyPr/>
        <a:lstStyle/>
        <a:p>
          <a:endParaRPr lang="en-US"/>
        </a:p>
      </dgm:t>
    </dgm:pt>
    <dgm:pt modelId="{DE11ED84-B23D-4029-B57D-1663C187DAB9}">
      <dgm:prSet/>
      <dgm:spPr/>
      <dgm:t>
        <a:bodyPr/>
        <a:lstStyle/>
        <a:p>
          <a:r>
            <a:rPr lang="en-US" b="0" i="0" u="sng" dirty="0"/>
            <a:t>Judicial assistant</a:t>
          </a:r>
          <a:endParaRPr lang="en-US" dirty="0"/>
        </a:p>
      </dgm:t>
    </dgm:pt>
    <dgm:pt modelId="{CF1B08B5-515D-41DE-86FD-3AEB087B02C7}" type="parTrans" cxnId="{A289198F-88B4-4FD0-9B2A-C825555576F1}">
      <dgm:prSet/>
      <dgm:spPr/>
      <dgm:t>
        <a:bodyPr/>
        <a:lstStyle/>
        <a:p>
          <a:endParaRPr lang="en-US"/>
        </a:p>
      </dgm:t>
    </dgm:pt>
    <dgm:pt modelId="{7AA8C230-6E16-4FD2-A003-E73728F9D809}" type="sibTrans" cxnId="{A289198F-88B4-4FD0-9B2A-C825555576F1}">
      <dgm:prSet/>
      <dgm:spPr/>
      <dgm:t>
        <a:bodyPr/>
        <a:lstStyle/>
        <a:p>
          <a:endParaRPr lang="en-US"/>
        </a:p>
      </dgm:t>
    </dgm:pt>
    <dgm:pt modelId="{0FBCE07C-29BD-4EC6-94CA-45BC14EBD581}">
      <dgm:prSet/>
      <dgm:spPr/>
      <dgm:t>
        <a:bodyPr/>
        <a:lstStyle/>
        <a:p>
          <a:r>
            <a:rPr lang="en-US" b="0" i="0" u="sng" dirty="0"/>
            <a:t>Patent Attorney</a:t>
          </a:r>
          <a:endParaRPr lang="en-US" dirty="0"/>
        </a:p>
      </dgm:t>
    </dgm:pt>
    <dgm:pt modelId="{5525DD0D-DE3B-4897-9056-159403DCA488}" type="parTrans" cxnId="{1CBCEB98-E50E-454A-AC1C-89F9F581C848}">
      <dgm:prSet/>
      <dgm:spPr/>
      <dgm:t>
        <a:bodyPr/>
        <a:lstStyle/>
        <a:p>
          <a:endParaRPr lang="en-US"/>
        </a:p>
      </dgm:t>
    </dgm:pt>
    <dgm:pt modelId="{E5621265-5AD1-4CDF-95EE-E7A4C31B0419}" type="sibTrans" cxnId="{1CBCEB98-E50E-454A-AC1C-89F9F581C848}">
      <dgm:prSet/>
      <dgm:spPr/>
      <dgm:t>
        <a:bodyPr/>
        <a:lstStyle/>
        <a:p>
          <a:endParaRPr lang="en-US"/>
        </a:p>
      </dgm:t>
    </dgm:pt>
    <dgm:pt modelId="{F5367539-68BA-4646-9F56-121BA1F26417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hlinkClick xmlns:r="http://schemas.openxmlformats.org/officeDocument/2006/relationships" r:id="rId1"/>
            </a:rPr>
            <a:t>Legal cashier</a:t>
          </a:r>
          <a:endParaRPr lang="en-US" dirty="0"/>
        </a:p>
      </dgm:t>
    </dgm:pt>
    <dgm:pt modelId="{962FB8D8-409E-44CD-AFE9-5478842ACDF6}" type="parTrans" cxnId="{83CCB9A0-44D4-4B4F-9B07-84E692E3BF41}">
      <dgm:prSet/>
      <dgm:spPr/>
      <dgm:t>
        <a:bodyPr/>
        <a:lstStyle/>
        <a:p>
          <a:endParaRPr lang="en-US"/>
        </a:p>
      </dgm:t>
    </dgm:pt>
    <dgm:pt modelId="{A3B43F07-3AF3-490E-A013-CA60EFF2292E}" type="sibTrans" cxnId="{83CCB9A0-44D4-4B4F-9B07-84E692E3BF41}">
      <dgm:prSet/>
      <dgm:spPr/>
      <dgm:t>
        <a:bodyPr/>
        <a:lstStyle/>
        <a:p>
          <a:endParaRPr lang="en-US"/>
        </a:p>
      </dgm:t>
    </dgm:pt>
    <dgm:pt modelId="{5ABA4F1D-E403-4363-A5DC-1137889063DA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hlinkClick xmlns:r="http://schemas.openxmlformats.org/officeDocument/2006/relationships" r:id="rId1"/>
            </a:rPr>
            <a:t>Legal secretary</a:t>
          </a:r>
          <a:endParaRPr lang="en-US" dirty="0"/>
        </a:p>
      </dgm:t>
    </dgm:pt>
    <dgm:pt modelId="{D50049D4-C550-413C-A632-90552C6C887C}" type="parTrans" cxnId="{80A38735-AA80-4EF6-9ED3-817D6E300A11}">
      <dgm:prSet/>
      <dgm:spPr/>
      <dgm:t>
        <a:bodyPr/>
        <a:lstStyle/>
        <a:p>
          <a:endParaRPr lang="en-US"/>
        </a:p>
      </dgm:t>
    </dgm:pt>
    <dgm:pt modelId="{F4A8C352-4973-48B9-B7E3-FA75FBE57C5F}" type="sibTrans" cxnId="{80A38735-AA80-4EF6-9ED3-817D6E300A11}">
      <dgm:prSet/>
      <dgm:spPr/>
      <dgm:t>
        <a:bodyPr/>
        <a:lstStyle/>
        <a:p>
          <a:endParaRPr lang="en-US"/>
        </a:p>
      </dgm:t>
    </dgm:pt>
    <dgm:pt modelId="{DC9628D0-EA7D-42E0-8B19-080FA2310E8E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sng">
              <a:hlinkClick xmlns:r="http://schemas.openxmlformats.org/officeDocument/2006/relationships" r:id="rId1"/>
            </a:rPr>
            <a:t>Paralegal</a:t>
          </a:r>
          <a:endParaRPr lang="en-US"/>
        </a:p>
      </dgm:t>
    </dgm:pt>
    <dgm:pt modelId="{F55C645D-BD4C-44B4-8B53-9102EDC11D91}" type="parTrans" cxnId="{DF471111-4E0D-4F35-8F0B-389B26DB5B5F}">
      <dgm:prSet/>
      <dgm:spPr/>
      <dgm:t>
        <a:bodyPr/>
        <a:lstStyle/>
        <a:p>
          <a:endParaRPr lang="en-US"/>
        </a:p>
      </dgm:t>
    </dgm:pt>
    <dgm:pt modelId="{B22FB787-0D4A-47C9-91EC-748CBB4D9A33}" type="sibTrans" cxnId="{DF471111-4E0D-4F35-8F0B-389B26DB5B5F}">
      <dgm:prSet/>
      <dgm:spPr/>
      <dgm:t>
        <a:bodyPr/>
        <a:lstStyle/>
        <a:p>
          <a:endParaRPr lang="en-US"/>
        </a:p>
      </dgm:t>
    </dgm:pt>
    <dgm:pt modelId="{DB00893D-6789-47BC-9428-274B42F9F50F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hlinkClick xmlns:r="http://schemas.openxmlformats.org/officeDocument/2006/relationships" r:id="rId1"/>
            </a:rPr>
            <a:t>Probate practitioner</a:t>
          </a:r>
          <a:endParaRPr lang="en-US" dirty="0"/>
        </a:p>
      </dgm:t>
    </dgm:pt>
    <dgm:pt modelId="{039FABB6-B299-416B-B103-32BAD7DE1F36}" type="parTrans" cxnId="{F8742286-6733-461D-947C-CE3899381AAF}">
      <dgm:prSet/>
      <dgm:spPr/>
      <dgm:t>
        <a:bodyPr/>
        <a:lstStyle/>
        <a:p>
          <a:endParaRPr lang="en-US"/>
        </a:p>
      </dgm:t>
    </dgm:pt>
    <dgm:pt modelId="{3C213551-7EC9-4DF4-8E54-01AA5CD62390}" type="sibTrans" cxnId="{F8742286-6733-461D-947C-CE3899381AAF}">
      <dgm:prSet/>
      <dgm:spPr/>
      <dgm:t>
        <a:bodyPr/>
        <a:lstStyle/>
        <a:p>
          <a:endParaRPr lang="en-US"/>
        </a:p>
      </dgm:t>
    </dgm:pt>
    <dgm:pt modelId="{2F53BC3C-2F36-45AE-8DC9-BBBD3451C49A}">
      <dgm:prSet/>
      <dgm:spPr/>
      <dgm:t>
        <a:bodyPr/>
        <a:lstStyle/>
        <a:p>
          <a:r>
            <a:rPr lang="en-US" b="0" i="0" u="sng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Researcher</a:t>
          </a:r>
          <a:endParaRPr lang="en-US" dirty="0">
            <a:solidFill>
              <a:schemeClr val="bg1"/>
            </a:solidFill>
          </a:endParaRPr>
        </a:p>
      </dgm:t>
    </dgm:pt>
    <dgm:pt modelId="{B0B90A9F-CEBA-43A2-836E-7582DC1E4CC8}" type="parTrans" cxnId="{8D32A6AA-226A-4385-9340-4CACE3504EE6}">
      <dgm:prSet/>
      <dgm:spPr/>
      <dgm:t>
        <a:bodyPr/>
        <a:lstStyle/>
        <a:p>
          <a:endParaRPr lang="en-US"/>
        </a:p>
      </dgm:t>
    </dgm:pt>
    <dgm:pt modelId="{0E206F56-D569-4A18-8167-2A1D8E98550A}" type="sibTrans" cxnId="{8D32A6AA-226A-4385-9340-4CACE3504EE6}">
      <dgm:prSet/>
      <dgm:spPr/>
      <dgm:t>
        <a:bodyPr/>
        <a:lstStyle/>
        <a:p>
          <a:endParaRPr lang="en-US"/>
        </a:p>
      </dgm:t>
    </dgm:pt>
    <dgm:pt modelId="{72B83BEB-B565-420B-8CBA-8817A75437FF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US" b="0" i="0" u="sng">
              <a:hlinkClick xmlns:r="http://schemas.openxmlformats.org/officeDocument/2006/relationships" r:id="rId1"/>
            </a:rPr>
            <a:t>Usher</a:t>
          </a:r>
          <a:endParaRPr lang="en-US"/>
        </a:p>
      </dgm:t>
    </dgm:pt>
    <dgm:pt modelId="{C5BB06FC-4EFD-42DB-9B15-2F46355ABAE4}" type="parTrans" cxnId="{64D127B2-99C1-4115-A497-2A14764720C1}">
      <dgm:prSet/>
      <dgm:spPr/>
      <dgm:t>
        <a:bodyPr/>
        <a:lstStyle/>
        <a:p>
          <a:endParaRPr lang="en-US"/>
        </a:p>
      </dgm:t>
    </dgm:pt>
    <dgm:pt modelId="{AA4A138D-0F3D-4343-BB14-9FFC9D6E82D4}" type="sibTrans" cxnId="{64D127B2-99C1-4115-A497-2A14764720C1}">
      <dgm:prSet/>
      <dgm:spPr/>
      <dgm:t>
        <a:bodyPr/>
        <a:lstStyle/>
        <a:p>
          <a:endParaRPr lang="en-US"/>
        </a:p>
      </dgm:t>
    </dgm:pt>
    <dgm:pt modelId="{C4127E67-D182-4ABA-91DA-C11B842CCEF0}" type="pres">
      <dgm:prSet presAssocID="{F24EE77C-79BB-4717-B1E9-DB77AE8D3E8C}" presName="diagram" presStyleCnt="0">
        <dgm:presLayoutVars>
          <dgm:dir/>
          <dgm:resizeHandles val="exact"/>
        </dgm:presLayoutVars>
      </dgm:prSet>
      <dgm:spPr/>
    </dgm:pt>
    <dgm:pt modelId="{6D3DB7ED-862D-40CC-AB53-E189D2F0D07A}" type="pres">
      <dgm:prSet presAssocID="{9D6EE2F8-4210-4945-824D-58D2BA5741C7}" presName="node" presStyleLbl="node1" presStyleIdx="0" presStyleCnt="12">
        <dgm:presLayoutVars>
          <dgm:bulletEnabled val="1"/>
        </dgm:presLayoutVars>
      </dgm:prSet>
      <dgm:spPr/>
    </dgm:pt>
    <dgm:pt modelId="{F4D1529F-2708-4C69-87AE-2AC5432BD37F}" type="pres">
      <dgm:prSet presAssocID="{5D858BC0-3196-499A-A7E8-529B75EF3714}" presName="sibTrans" presStyleCnt="0"/>
      <dgm:spPr/>
    </dgm:pt>
    <dgm:pt modelId="{E07CBD77-79AB-455B-B492-402943A3ACAB}" type="pres">
      <dgm:prSet presAssocID="{E59DFD41-D8B0-4B3E-BBA7-D12ADC7B65A3}" presName="node" presStyleLbl="node1" presStyleIdx="1" presStyleCnt="12">
        <dgm:presLayoutVars>
          <dgm:bulletEnabled val="1"/>
        </dgm:presLayoutVars>
      </dgm:prSet>
      <dgm:spPr/>
    </dgm:pt>
    <dgm:pt modelId="{D16E5370-D6D0-47D7-B6FB-24AC13F79BA5}" type="pres">
      <dgm:prSet presAssocID="{444E4B40-99FA-4390-A79E-07A4E2545687}" presName="sibTrans" presStyleCnt="0"/>
      <dgm:spPr/>
    </dgm:pt>
    <dgm:pt modelId="{919844B0-DDAA-4D62-A055-513654ED9EF8}" type="pres">
      <dgm:prSet presAssocID="{47BE1DDB-1A6A-4C47-A481-9A20465CBB56}" presName="node" presStyleLbl="node1" presStyleIdx="2" presStyleCnt="12">
        <dgm:presLayoutVars>
          <dgm:bulletEnabled val="1"/>
        </dgm:presLayoutVars>
      </dgm:prSet>
      <dgm:spPr/>
    </dgm:pt>
    <dgm:pt modelId="{8B300FA9-2DF9-4CB3-A550-177B45669EA5}" type="pres">
      <dgm:prSet presAssocID="{F9C69209-8C9C-4129-8F97-59F470014BAD}" presName="sibTrans" presStyleCnt="0"/>
      <dgm:spPr/>
    </dgm:pt>
    <dgm:pt modelId="{5AE2B521-6A50-4CEC-973E-AB22EC1E7A4E}" type="pres">
      <dgm:prSet presAssocID="{B2FB3FCD-7D16-48DD-B6D5-507EAFC4BF5A}" presName="node" presStyleLbl="node1" presStyleIdx="3" presStyleCnt="12">
        <dgm:presLayoutVars>
          <dgm:bulletEnabled val="1"/>
        </dgm:presLayoutVars>
      </dgm:prSet>
      <dgm:spPr/>
    </dgm:pt>
    <dgm:pt modelId="{8509B1A6-89D3-4106-A77B-D6C5A1079DCF}" type="pres">
      <dgm:prSet presAssocID="{09F1BA8D-3A54-48AC-9D16-E5741EE970A4}" presName="sibTrans" presStyleCnt="0"/>
      <dgm:spPr/>
    </dgm:pt>
    <dgm:pt modelId="{1733F32E-884B-4F3B-B259-8A9C91B7F6CC}" type="pres">
      <dgm:prSet presAssocID="{DE11ED84-B23D-4029-B57D-1663C187DAB9}" presName="node" presStyleLbl="node1" presStyleIdx="4" presStyleCnt="12">
        <dgm:presLayoutVars>
          <dgm:bulletEnabled val="1"/>
        </dgm:presLayoutVars>
      </dgm:prSet>
      <dgm:spPr/>
    </dgm:pt>
    <dgm:pt modelId="{AE87ECE9-82A9-4468-89DB-4B2AF4B4FD79}" type="pres">
      <dgm:prSet presAssocID="{7AA8C230-6E16-4FD2-A003-E73728F9D809}" presName="sibTrans" presStyleCnt="0"/>
      <dgm:spPr/>
    </dgm:pt>
    <dgm:pt modelId="{DF37CD8C-BD81-4BEE-9280-94617FD29859}" type="pres">
      <dgm:prSet presAssocID="{0FBCE07C-29BD-4EC6-94CA-45BC14EBD581}" presName="node" presStyleLbl="node1" presStyleIdx="5" presStyleCnt="12">
        <dgm:presLayoutVars>
          <dgm:bulletEnabled val="1"/>
        </dgm:presLayoutVars>
      </dgm:prSet>
      <dgm:spPr/>
    </dgm:pt>
    <dgm:pt modelId="{B9DE7D5F-8AA9-44C3-AFAD-35B5830F5E1F}" type="pres">
      <dgm:prSet presAssocID="{E5621265-5AD1-4CDF-95EE-E7A4C31B0419}" presName="sibTrans" presStyleCnt="0"/>
      <dgm:spPr/>
    </dgm:pt>
    <dgm:pt modelId="{A9DC8E11-C620-4E81-8DDA-6CA38BE52477}" type="pres">
      <dgm:prSet presAssocID="{F5367539-68BA-4646-9F56-121BA1F26417}" presName="node" presStyleLbl="node1" presStyleIdx="6" presStyleCnt="12">
        <dgm:presLayoutVars>
          <dgm:bulletEnabled val="1"/>
        </dgm:presLayoutVars>
      </dgm:prSet>
      <dgm:spPr/>
    </dgm:pt>
    <dgm:pt modelId="{F600488B-3530-4258-B1E1-522A9535E30B}" type="pres">
      <dgm:prSet presAssocID="{A3B43F07-3AF3-490E-A013-CA60EFF2292E}" presName="sibTrans" presStyleCnt="0"/>
      <dgm:spPr/>
    </dgm:pt>
    <dgm:pt modelId="{81850BAC-4D05-451E-85C0-C9B4A37C3419}" type="pres">
      <dgm:prSet presAssocID="{5ABA4F1D-E403-4363-A5DC-1137889063DA}" presName="node" presStyleLbl="node1" presStyleIdx="7" presStyleCnt="12">
        <dgm:presLayoutVars>
          <dgm:bulletEnabled val="1"/>
        </dgm:presLayoutVars>
      </dgm:prSet>
      <dgm:spPr/>
    </dgm:pt>
    <dgm:pt modelId="{3BC9D17A-392F-4852-A8AB-F36DFEF50701}" type="pres">
      <dgm:prSet presAssocID="{F4A8C352-4973-48B9-B7E3-FA75FBE57C5F}" presName="sibTrans" presStyleCnt="0"/>
      <dgm:spPr/>
    </dgm:pt>
    <dgm:pt modelId="{393E3A25-0AF8-432C-9153-800A6127246F}" type="pres">
      <dgm:prSet presAssocID="{DC9628D0-EA7D-42E0-8B19-080FA2310E8E}" presName="node" presStyleLbl="node1" presStyleIdx="8" presStyleCnt="12">
        <dgm:presLayoutVars>
          <dgm:bulletEnabled val="1"/>
        </dgm:presLayoutVars>
      </dgm:prSet>
      <dgm:spPr/>
    </dgm:pt>
    <dgm:pt modelId="{4ABA44E9-AA65-475B-ACDE-22E0744CBFCE}" type="pres">
      <dgm:prSet presAssocID="{B22FB787-0D4A-47C9-91EC-748CBB4D9A33}" presName="sibTrans" presStyleCnt="0"/>
      <dgm:spPr/>
    </dgm:pt>
    <dgm:pt modelId="{B54046CC-3190-4644-8607-B373C6A4E8FA}" type="pres">
      <dgm:prSet presAssocID="{DB00893D-6789-47BC-9428-274B42F9F50F}" presName="node" presStyleLbl="node1" presStyleIdx="9" presStyleCnt="12">
        <dgm:presLayoutVars>
          <dgm:bulletEnabled val="1"/>
        </dgm:presLayoutVars>
      </dgm:prSet>
      <dgm:spPr/>
    </dgm:pt>
    <dgm:pt modelId="{2EE7F830-7822-407E-8279-4F73E472F593}" type="pres">
      <dgm:prSet presAssocID="{3C213551-7EC9-4DF4-8E54-01AA5CD62390}" presName="sibTrans" presStyleCnt="0"/>
      <dgm:spPr/>
    </dgm:pt>
    <dgm:pt modelId="{611EFAC0-22D9-4F1C-B256-F3C35F41ADEA}" type="pres">
      <dgm:prSet presAssocID="{2F53BC3C-2F36-45AE-8DC9-BBBD3451C49A}" presName="node" presStyleLbl="node1" presStyleIdx="10" presStyleCnt="12">
        <dgm:presLayoutVars>
          <dgm:bulletEnabled val="1"/>
        </dgm:presLayoutVars>
      </dgm:prSet>
      <dgm:spPr/>
    </dgm:pt>
    <dgm:pt modelId="{77A3DF0C-A0A4-47DE-9BBA-82A8B1139D60}" type="pres">
      <dgm:prSet presAssocID="{0E206F56-D569-4A18-8167-2A1D8E98550A}" presName="sibTrans" presStyleCnt="0"/>
      <dgm:spPr/>
    </dgm:pt>
    <dgm:pt modelId="{7EFE46BE-7034-48AC-B452-8058BD9CDE60}" type="pres">
      <dgm:prSet presAssocID="{72B83BEB-B565-420B-8CBA-8817A75437FF}" presName="node" presStyleLbl="node1" presStyleIdx="11" presStyleCnt="12">
        <dgm:presLayoutVars>
          <dgm:bulletEnabled val="1"/>
        </dgm:presLayoutVars>
      </dgm:prSet>
      <dgm:spPr/>
    </dgm:pt>
  </dgm:ptLst>
  <dgm:cxnLst>
    <dgm:cxn modelId="{A9C78104-1F05-4031-8A6B-6FE3673E3B87}" type="presOf" srcId="{F5367539-68BA-4646-9F56-121BA1F26417}" destId="{A9DC8E11-C620-4E81-8DDA-6CA38BE52477}" srcOrd="0" destOrd="0" presId="urn:microsoft.com/office/officeart/2005/8/layout/default"/>
    <dgm:cxn modelId="{DF471111-4E0D-4F35-8F0B-389B26DB5B5F}" srcId="{F24EE77C-79BB-4717-B1E9-DB77AE8D3E8C}" destId="{DC9628D0-EA7D-42E0-8B19-080FA2310E8E}" srcOrd="8" destOrd="0" parTransId="{F55C645D-BD4C-44B4-8B53-9102EDC11D91}" sibTransId="{B22FB787-0D4A-47C9-91EC-748CBB4D9A33}"/>
    <dgm:cxn modelId="{7409E527-7655-4682-B8F2-2F0BE51504BB}" type="presOf" srcId="{E59DFD41-D8B0-4B3E-BBA7-D12ADC7B65A3}" destId="{E07CBD77-79AB-455B-B492-402943A3ACAB}" srcOrd="0" destOrd="0" presId="urn:microsoft.com/office/officeart/2005/8/layout/default"/>
    <dgm:cxn modelId="{80A38735-AA80-4EF6-9ED3-817D6E300A11}" srcId="{F24EE77C-79BB-4717-B1E9-DB77AE8D3E8C}" destId="{5ABA4F1D-E403-4363-A5DC-1137889063DA}" srcOrd="7" destOrd="0" parTransId="{D50049D4-C550-413C-A632-90552C6C887C}" sibTransId="{F4A8C352-4973-48B9-B7E3-FA75FBE57C5F}"/>
    <dgm:cxn modelId="{AB9AB73E-3AB2-4769-8EA0-58C8EBDAC2FB}" type="presOf" srcId="{DB00893D-6789-47BC-9428-274B42F9F50F}" destId="{B54046CC-3190-4644-8607-B373C6A4E8FA}" srcOrd="0" destOrd="0" presId="urn:microsoft.com/office/officeart/2005/8/layout/default"/>
    <dgm:cxn modelId="{AD6A0C5E-88F8-42ED-A221-B73268048F42}" type="presOf" srcId="{DC9628D0-EA7D-42E0-8B19-080FA2310E8E}" destId="{393E3A25-0AF8-432C-9153-800A6127246F}" srcOrd="0" destOrd="0" presId="urn:microsoft.com/office/officeart/2005/8/layout/default"/>
    <dgm:cxn modelId="{189D9641-8389-466A-9D50-C524CD47504F}" type="presOf" srcId="{DE11ED84-B23D-4029-B57D-1663C187DAB9}" destId="{1733F32E-884B-4F3B-B259-8A9C91B7F6CC}" srcOrd="0" destOrd="0" presId="urn:microsoft.com/office/officeart/2005/8/layout/default"/>
    <dgm:cxn modelId="{F9943242-C496-4B46-A5C6-3A97242E7620}" type="presOf" srcId="{72B83BEB-B565-420B-8CBA-8817A75437FF}" destId="{7EFE46BE-7034-48AC-B452-8058BD9CDE60}" srcOrd="0" destOrd="0" presId="urn:microsoft.com/office/officeart/2005/8/layout/default"/>
    <dgm:cxn modelId="{F872F467-A356-437E-9910-E8B7E797242C}" type="presOf" srcId="{47BE1DDB-1A6A-4C47-A481-9A20465CBB56}" destId="{919844B0-DDAA-4D62-A055-513654ED9EF8}" srcOrd="0" destOrd="0" presId="urn:microsoft.com/office/officeart/2005/8/layout/default"/>
    <dgm:cxn modelId="{408F904C-0588-49E2-AFB7-5144CF367B17}" type="presOf" srcId="{9D6EE2F8-4210-4945-824D-58D2BA5741C7}" destId="{6D3DB7ED-862D-40CC-AB53-E189D2F0D07A}" srcOrd="0" destOrd="0" presId="urn:microsoft.com/office/officeart/2005/8/layout/default"/>
    <dgm:cxn modelId="{FDB1F64E-6060-4746-9E50-1B53BE2DF100}" srcId="{F24EE77C-79BB-4717-B1E9-DB77AE8D3E8C}" destId="{9D6EE2F8-4210-4945-824D-58D2BA5741C7}" srcOrd="0" destOrd="0" parTransId="{B4B92B66-4CF6-4ED4-AD62-11DB6750E5B8}" sibTransId="{5D858BC0-3196-499A-A7E8-529B75EF3714}"/>
    <dgm:cxn modelId="{24947F52-EF37-42FD-B857-A308F6A6AAB7}" type="presOf" srcId="{B2FB3FCD-7D16-48DD-B6D5-507EAFC4BF5A}" destId="{5AE2B521-6A50-4CEC-973E-AB22EC1E7A4E}" srcOrd="0" destOrd="0" presId="urn:microsoft.com/office/officeart/2005/8/layout/default"/>
    <dgm:cxn modelId="{73E8FB56-DE6A-48D1-AA17-2F313EE127BB}" type="presOf" srcId="{F24EE77C-79BB-4717-B1E9-DB77AE8D3E8C}" destId="{C4127E67-D182-4ABA-91DA-C11B842CCEF0}" srcOrd="0" destOrd="0" presId="urn:microsoft.com/office/officeart/2005/8/layout/default"/>
    <dgm:cxn modelId="{F8742286-6733-461D-947C-CE3899381AAF}" srcId="{F24EE77C-79BB-4717-B1E9-DB77AE8D3E8C}" destId="{DB00893D-6789-47BC-9428-274B42F9F50F}" srcOrd="9" destOrd="0" parTransId="{039FABB6-B299-416B-B103-32BAD7DE1F36}" sibTransId="{3C213551-7EC9-4DF4-8E54-01AA5CD62390}"/>
    <dgm:cxn modelId="{A289198F-88B4-4FD0-9B2A-C825555576F1}" srcId="{F24EE77C-79BB-4717-B1E9-DB77AE8D3E8C}" destId="{DE11ED84-B23D-4029-B57D-1663C187DAB9}" srcOrd="4" destOrd="0" parTransId="{CF1B08B5-515D-41DE-86FD-3AEB087B02C7}" sibTransId="{7AA8C230-6E16-4FD2-A003-E73728F9D809}"/>
    <dgm:cxn modelId="{5043BC93-FE53-4893-B3CE-B768F8C84002}" type="presOf" srcId="{2F53BC3C-2F36-45AE-8DC9-BBBD3451C49A}" destId="{611EFAC0-22D9-4F1C-B256-F3C35F41ADEA}" srcOrd="0" destOrd="0" presId="urn:microsoft.com/office/officeart/2005/8/layout/default"/>
    <dgm:cxn modelId="{94DF8894-5C3C-4CAA-9AD8-7AB446456A61}" srcId="{F24EE77C-79BB-4717-B1E9-DB77AE8D3E8C}" destId="{47BE1DDB-1A6A-4C47-A481-9A20465CBB56}" srcOrd="2" destOrd="0" parTransId="{9D5F3298-326F-4DCB-B19F-7457EF98D2BE}" sibTransId="{F9C69209-8C9C-4129-8F97-59F470014BAD}"/>
    <dgm:cxn modelId="{C90A8D95-5E4E-432C-91AC-FF690D3B8032}" srcId="{F24EE77C-79BB-4717-B1E9-DB77AE8D3E8C}" destId="{E59DFD41-D8B0-4B3E-BBA7-D12ADC7B65A3}" srcOrd="1" destOrd="0" parTransId="{B7396E52-67D3-4F40-A02A-5D0E1DDEBD9F}" sibTransId="{444E4B40-99FA-4390-A79E-07A4E2545687}"/>
    <dgm:cxn modelId="{1CBCEB98-E50E-454A-AC1C-89F9F581C848}" srcId="{F24EE77C-79BB-4717-B1E9-DB77AE8D3E8C}" destId="{0FBCE07C-29BD-4EC6-94CA-45BC14EBD581}" srcOrd="5" destOrd="0" parTransId="{5525DD0D-DE3B-4897-9056-159403DCA488}" sibTransId="{E5621265-5AD1-4CDF-95EE-E7A4C31B0419}"/>
    <dgm:cxn modelId="{83CCB9A0-44D4-4B4F-9B07-84E692E3BF41}" srcId="{F24EE77C-79BB-4717-B1E9-DB77AE8D3E8C}" destId="{F5367539-68BA-4646-9F56-121BA1F26417}" srcOrd="6" destOrd="0" parTransId="{962FB8D8-409E-44CD-AFE9-5478842ACDF6}" sibTransId="{A3B43F07-3AF3-490E-A013-CA60EFF2292E}"/>
    <dgm:cxn modelId="{8D32A6AA-226A-4385-9340-4CACE3504EE6}" srcId="{F24EE77C-79BB-4717-B1E9-DB77AE8D3E8C}" destId="{2F53BC3C-2F36-45AE-8DC9-BBBD3451C49A}" srcOrd="10" destOrd="0" parTransId="{B0B90A9F-CEBA-43A2-836E-7582DC1E4CC8}" sibTransId="{0E206F56-D569-4A18-8167-2A1D8E98550A}"/>
    <dgm:cxn modelId="{64D127B2-99C1-4115-A497-2A14764720C1}" srcId="{F24EE77C-79BB-4717-B1E9-DB77AE8D3E8C}" destId="{72B83BEB-B565-420B-8CBA-8817A75437FF}" srcOrd="11" destOrd="0" parTransId="{C5BB06FC-4EFD-42DB-9B15-2F46355ABAE4}" sibTransId="{AA4A138D-0F3D-4343-BB14-9FFC9D6E82D4}"/>
    <dgm:cxn modelId="{A1276FB2-5320-427B-8C7A-C813EABABD72}" type="presOf" srcId="{0FBCE07C-29BD-4EC6-94CA-45BC14EBD581}" destId="{DF37CD8C-BD81-4BEE-9280-94617FD29859}" srcOrd="0" destOrd="0" presId="urn:microsoft.com/office/officeart/2005/8/layout/default"/>
    <dgm:cxn modelId="{D8BF60BF-198A-4074-A24B-6A98BCCDAC7B}" type="presOf" srcId="{5ABA4F1D-E403-4363-A5DC-1137889063DA}" destId="{81850BAC-4D05-451E-85C0-C9B4A37C3419}" srcOrd="0" destOrd="0" presId="urn:microsoft.com/office/officeart/2005/8/layout/default"/>
    <dgm:cxn modelId="{9543F9C4-8FE7-414B-99EA-13A2BDDFECEB}" srcId="{F24EE77C-79BB-4717-B1E9-DB77AE8D3E8C}" destId="{B2FB3FCD-7D16-48DD-B6D5-507EAFC4BF5A}" srcOrd="3" destOrd="0" parTransId="{915695CE-9F5F-4132-AEBE-4D7908A3967D}" sibTransId="{09F1BA8D-3A54-48AC-9D16-E5741EE970A4}"/>
    <dgm:cxn modelId="{C3EAE939-A33A-4A27-8CA7-A7DDAA977CDB}" type="presParOf" srcId="{C4127E67-D182-4ABA-91DA-C11B842CCEF0}" destId="{6D3DB7ED-862D-40CC-AB53-E189D2F0D07A}" srcOrd="0" destOrd="0" presId="urn:microsoft.com/office/officeart/2005/8/layout/default"/>
    <dgm:cxn modelId="{9103746F-F0FB-4C7E-B694-F12846E1B163}" type="presParOf" srcId="{C4127E67-D182-4ABA-91DA-C11B842CCEF0}" destId="{F4D1529F-2708-4C69-87AE-2AC5432BD37F}" srcOrd="1" destOrd="0" presId="urn:microsoft.com/office/officeart/2005/8/layout/default"/>
    <dgm:cxn modelId="{F9DA8E0D-9278-463A-832E-0D3D55B1EC66}" type="presParOf" srcId="{C4127E67-D182-4ABA-91DA-C11B842CCEF0}" destId="{E07CBD77-79AB-455B-B492-402943A3ACAB}" srcOrd="2" destOrd="0" presId="urn:microsoft.com/office/officeart/2005/8/layout/default"/>
    <dgm:cxn modelId="{37BEFDD3-CB64-4636-8691-F61FC54C71C7}" type="presParOf" srcId="{C4127E67-D182-4ABA-91DA-C11B842CCEF0}" destId="{D16E5370-D6D0-47D7-B6FB-24AC13F79BA5}" srcOrd="3" destOrd="0" presId="urn:microsoft.com/office/officeart/2005/8/layout/default"/>
    <dgm:cxn modelId="{5F0A3C00-A3EE-44D2-97A4-D83DB1E6A8B0}" type="presParOf" srcId="{C4127E67-D182-4ABA-91DA-C11B842CCEF0}" destId="{919844B0-DDAA-4D62-A055-513654ED9EF8}" srcOrd="4" destOrd="0" presId="urn:microsoft.com/office/officeart/2005/8/layout/default"/>
    <dgm:cxn modelId="{45609D75-F540-461A-AB16-F904A901BAC9}" type="presParOf" srcId="{C4127E67-D182-4ABA-91DA-C11B842CCEF0}" destId="{8B300FA9-2DF9-4CB3-A550-177B45669EA5}" srcOrd="5" destOrd="0" presId="urn:microsoft.com/office/officeart/2005/8/layout/default"/>
    <dgm:cxn modelId="{21F3FBD8-23F5-43C6-A1B4-711E68070274}" type="presParOf" srcId="{C4127E67-D182-4ABA-91DA-C11B842CCEF0}" destId="{5AE2B521-6A50-4CEC-973E-AB22EC1E7A4E}" srcOrd="6" destOrd="0" presId="urn:microsoft.com/office/officeart/2005/8/layout/default"/>
    <dgm:cxn modelId="{256801C5-94C9-46A7-B30C-03750D26A697}" type="presParOf" srcId="{C4127E67-D182-4ABA-91DA-C11B842CCEF0}" destId="{8509B1A6-89D3-4106-A77B-D6C5A1079DCF}" srcOrd="7" destOrd="0" presId="urn:microsoft.com/office/officeart/2005/8/layout/default"/>
    <dgm:cxn modelId="{980D8A85-11F7-443B-8F2B-C98A458A5C39}" type="presParOf" srcId="{C4127E67-D182-4ABA-91DA-C11B842CCEF0}" destId="{1733F32E-884B-4F3B-B259-8A9C91B7F6CC}" srcOrd="8" destOrd="0" presId="urn:microsoft.com/office/officeart/2005/8/layout/default"/>
    <dgm:cxn modelId="{9753D201-5B9F-4091-924C-BF5AAD93D133}" type="presParOf" srcId="{C4127E67-D182-4ABA-91DA-C11B842CCEF0}" destId="{AE87ECE9-82A9-4468-89DB-4B2AF4B4FD79}" srcOrd="9" destOrd="0" presId="urn:microsoft.com/office/officeart/2005/8/layout/default"/>
    <dgm:cxn modelId="{1E7D9DA2-3DCB-4528-85E6-B72540E17EBB}" type="presParOf" srcId="{C4127E67-D182-4ABA-91DA-C11B842CCEF0}" destId="{DF37CD8C-BD81-4BEE-9280-94617FD29859}" srcOrd="10" destOrd="0" presId="urn:microsoft.com/office/officeart/2005/8/layout/default"/>
    <dgm:cxn modelId="{1B29DB02-AC96-4EA1-B8C5-AB587865F7DD}" type="presParOf" srcId="{C4127E67-D182-4ABA-91DA-C11B842CCEF0}" destId="{B9DE7D5F-8AA9-44C3-AFAD-35B5830F5E1F}" srcOrd="11" destOrd="0" presId="urn:microsoft.com/office/officeart/2005/8/layout/default"/>
    <dgm:cxn modelId="{446F3873-ABEB-4085-AE9B-B8034436C530}" type="presParOf" srcId="{C4127E67-D182-4ABA-91DA-C11B842CCEF0}" destId="{A9DC8E11-C620-4E81-8DDA-6CA38BE52477}" srcOrd="12" destOrd="0" presId="urn:microsoft.com/office/officeart/2005/8/layout/default"/>
    <dgm:cxn modelId="{0C419996-0E5C-40E8-B620-139A7C563608}" type="presParOf" srcId="{C4127E67-D182-4ABA-91DA-C11B842CCEF0}" destId="{F600488B-3530-4258-B1E1-522A9535E30B}" srcOrd="13" destOrd="0" presId="urn:microsoft.com/office/officeart/2005/8/layout/default"/>
    <dgm:cxn modelId="{E1F164E8-C874-4EF8-888C-6C0710A41A09}" type="presParOf" srcId="{C4127E67-D182-4ABA-91DA-C11B842CCEF0}" destId="{81850BAC-4D05-451E-85C0-C9B4A37C3419}" srcOrd="14" destOrd="0" presId="urn:microsoft.com/office/officeart/2005/8/layout/default"/>
    <dgm:cxn modelId="{E1C0D9A7-64EE-4B9A-8A19-F163E489FB19}" type="presParOf" srcId="{C4127E67-D182-4ABA-91DA-C11B842CCEF0}" destId="{3BC9D17A-392F-4852-A8AB-F36DFEF50701}" srcOrd="15" destOrd="0" presId="urn:microsoft.com/office/officeart/2005/8/layout/default"/>
    <dgm:cxn modelId="{7D0126A5-5CC2-4ED9-B455-D188368E16BE}" type="presParOf" srcId="{C4127E67-D182-4ABA-91DA-C11B842CCEF0}" destId="{393E3A25-0AF8-432C-9153-800A6127246F}" srcOrd="16" destOrd="0" presId="urn:microsoft.com/office/officeart/2005/8/layout/default"/>
    <dgm:cxn modelId="{DCD3299C-47C6-4B3E-810D-DBB1BC3C73E3}" type="presParOf" srcId="{C4127E67-D182-4ABA-91DA-C11B842CCEF0}" destId="{4ABA44E9-AA65-475B-ACDE-22E0744CBFCE}" srcOrd="17" destOrd="0" presId="urn:microsoft.com/office/officeart/2005/8/layout/default"/>
    <dgm:cxn modelId="{3164BD3D-DE8D-4516-9681-3BDB5A81801A}" type="presParOf" srcId="{C4127E67-D182-4ABA-91DA-C11B842CCEF0}" destId="{B54046CC-3190-4644-8607-B373C6A4E8FA}" srcOrd="18" destOrd="0" presId="urn:microsoft.com/office/officeart/2005/8/layout/default"/>
    <dgm:cxn modelId="{8F584C84-D48E-4DF0-B9F0-C8EB38264069}" type="presParOf" srcId="{C4127E67-D182-4ABA-91DA-C11B842CCEF0}" destId="{2EE7F830-7822-407E-8279-4F73E472F593}" srcOrd="19" destOrd="0" presId="urn:microsoft.com/office/officeart/2005/8/layout/default"/>
    <dgm:cxn modelId="{86A4A14F-F739-402A-ADEF-FFE1C7B98115}" type="presParOf" srcId="{C4127E67-D182-4ABA-91DA-C11B842CCEF0}" destId="{611EFAC0-22D9-4F1C-B256-F3C35F41ADEA}" srcOrd="20" destOrd="0" presId="urn:microsoft.com/office/officeart/2005/8/layout/default"/>
    <dgm:cxn modelId="{03A1FD79-26FC-4A9E-96A2-2B1BF43F4483}" type="presParOf" srcId="{C4127E67-D182-4ABA-91DA-C11B842CCEF0}" destId="{77A3DF0C-A0A4-47DE-9BBA-82A8B1139D60}" srcOrd="21" destOrd="0" presId="urn:microsoft.com/office/officeart/2005/8/layout/default"/>
    <dgm:cxn modelId="{5E14F23F-0DE9-4C5C-ACFC-FF9582B2B53B}" type="presParOf" srcId="{C4127E67-D182-4ABA-91DA-C11B842CCEF0}" destId="{7EFE46BE-7034-48AC-B452-8058BD9CDE6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4EE77C-79BB-4717-B1E9-DB77AE8D3E8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6EE2F8-4210-4945-824D-58D2BA5741C7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none" dirty="0">
              <a:solidFill>
                <a:schemeClr val="tx1"/>
              </a:solidFill>
            </a:rPr>
            <a:t>Civil Servant</a:t>
          </a:r>
          <a:endParaRPr lang="en-US" u="none" dirty="0">
            <a:solidFill>
              <a:schemeClr val="tx1"/>
            </a:solidFill>
          </a:endParaRPr>
        </a:p>
      </dgm:t>
    </dgm:pt>
    <dgm:pt modelId="{B4B92B66-4CF6-4ED4-AD62-11DB6750E5B8}" type="parTrans" cxnId="{FDB1F64E-6060-4746-9E50-1B53BE2DF100}">
      <dgm:prSet/>
      <dgm:spPr/>
      <dgm:t>
        <a:bodyPr/>
        <a:lstStyle/>
        <a:p>
          <a:endParaRPr lang="en-US"/>
        </a:p>
      </dgm:t>
    </dgm:pt>
    <dgm:pt modelId="{5D858BC0-3196-499A-A7E8-529B75EF3714}" type="sibTrans" cxnId="{FDB1F64E-6060-4746-9E50-1B53BE2DF100}">
      <dgm:prSet/>
      <dgm:spPr/>
      <dgm:t>
        <a:bodyPr/>
        <a:lstStyle/>
        <a:p>
          <a:endParaRPr lang="en-US"/>
        </a:p>
      </dgm:t>
    </dgm:pt>
    <dgm:pt modelId="{E59DFD41-D8B0-4B3E-BBA7-D12ADC7B65A3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US" b="0" i="0" u="sng" dirty="0">
              <a:solidFill>
                <a:srgbClr val="0070C0"/>
              </a:solidFill>
            </a:rPr>
            <a:t>Barrister’s Clerk</a:t>
          </a:r>
          <a:endParaRPr lang="en-US" dirty="0">
            <a:solidFill>
              <a:srgbClr val="0070C0"/>
            </a:solidFill>
          </a:endParaRPr>
        </a:p>
      </dgm:t>
    </dgm:pt>
    <dgm:pt modelId="{B7396E52-67D3-4F40-A02A-5D0E1DDEBD9F}" type="parTrans" cxnId="{C90A8D95-5E4E-432C-91AC-FF690D3B8032}">
      <dgm:prSet/>
      <dgm:spPr/>
      <dgm:t>
        <a:bodyPr/>
        <a:lstStyle/>
        <a:p>
          <a:endParaRPr lang="en-US"/>
        </a:p>
      </dgm:t>
    </dgm:pt>
    <dgm:pt modelId="{444E4B40-99FA-4390-A79E-07A4E2545687}" type="sibTrans" cxnId="{C90A8D95-5E4E-432C-91AC-FF690D3B8032}">
      <dgm:prSet/>
      <dgm:spPr/>
      <dgm:t>
        <a:bodyPr/>
        <a:lstStyle/>
        <a:p>
          <a:endParaRPr lang="en-US"/>
        </a:p>
      </dgm:t>
    </dgm:pt>
    <dgm:pt modelId="{47BE1DDB-1A6A-4C47-A481-9A20465CBB56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chemeClr val="tx1"/>
              </a:solidFill>
            </a:rPr>
            <a:t>Police</a:t>
          </a:r>
          <a:endParaRPr lang="en-US" b="0" dirty="0">
            <a:solidFill>
              <a:schemeClr val="tx1"/>
            </a:solidFill>
          </a:endParaRPr>
        </a:p>
      </dgm:t>
    </dgm:pt>
    <dgm:pt modelId="{9D5F3298-326F-4DCB-B19F-7457EF98D2BE}" type="parTrans" cxnId="{94DF8894-5C3C-4CAA-9AD8-7AB446456A61}">
      <dgm:prSet/>
      <dgm:spPr/>
      <dgm:t>
        <a:bodyPr/>
        <a:lstStyle/>
        <a:p>
          <a:endParaRPr lang="en-US"/>
        </a:p>
      </dgm:t>
    </dgm:pt>
    <dgm:pt modelId="{F9C69209-8C9C-4129-8F97-59F470014BAD}" type="sibTrans" cxnId="{94DF8894-5C3C-4CAA-9AD8-7AB446456A61}">
      <dgm:prSet/>
      <dgm:spPr/>
      <dgm:t>
        <a:bodyPr/>
        <a:lstStyle/>
        <a:p>
          <a:endParaRPr lang="en-US"/>
        </a:p>
      </dgm:t>
    </dgm:pt>
    <dgm:pt modelId="{B2FB3FCD-7D16-48DD-B6D5-507EAFC4BF5A}">
      <dgm:prSet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rgbClr val="0070C0"/>
              </a:solidFill>
            </a:rPr>
            <a:t>Advice worker</a:t>
          </a:r>
          <a:endParaRPr lang="en-US" dirty="0">
            <a:solidFill>
              <a:srgbClr val="0070C0"/>
            </a:solidFill>
          </a:endParaRPr>
        </a:p>
      </dgm:t>
    </dgm:pt>
    <dgm:pt modelId="{915695CE-9F5F-4132-AEBE-4D7908A3967D}" type="parTrans" cxnId="{9543F9C4-8FE7-414B-99EA-13A2BDDFECEB}">
      <dgm:prSet/>
      <dgm:spPr/>
      <dgm:t>
        <a:bodyPr/>
        <a:lstStyle/>
        <a:p>
          <a:endParaRPr lang="en-US"/>
        </a:p>
      </dgm:t>
    </dgm:pt>
    <dgm:pt modelId="{09F1BA8D-3A54-48AC-9D16-E5741EE970A4}" type="sibTrans" cxnId="{9543F9C4-8FE7-414B-99EA-13A2BDDFECEB}">
      <dgm:prSet/>
      <dgm:spPr/>
      <dgm:t>
        <a:bodyPr/>
        <a:lstStyle/>
        <a:p>
          <a:endParaRPr lang="en-US"/>
        </a:p>
      </dgm:t>
    </dgm:pt>
    <dgm:pt modelId="{DE11ED84-B23D-4029-B57D-1663C187DAB9}">
      <dgm:prSet/>
      <dgm:spPr/>
      <dgm:t>
        <a:bodyPr/>
        <a:lstStyle/>
        <a:p>
          <a:r>
            <a:rPr lang="en-US" b="0" i="0" u="sng" dirty="0"/>
            <a:t>Human Resources officer</a:t>
          </a:r>
          <a:endParaRPr lang="en-US" dirty="0"/>
        </a:p>
      </dgm:t>
    </dgm:pt>
    <dgm:pt modelId="{CF1B08B5-515D-41DE-86FD-3AEB087B02C7}" type="parTrans" cxnId="{A289198F-88B4-4FD0-9B2A-C825555576F1}">
      <dgm:prSet/>
      <dgm:spPr/>
      <dgm:t>
        <a:bodyPr/>
        <a:lstStyle/>
        <a:p>
          <a:endParaRPr lang="en-US"/>
        </a:p>
      </dgm:t>
    </dgm:pt>
    <dgm:pt modelId="{7AA8C230-6E16-4FD2-A003-E73728F9D809}" type="sibTrans" cxnId="{A289198F-88B4-4FD0-9B2A-C825555576F1}">
      <dgm:prSet/>
      <dgm:spPr/>
      <dgm:t>
        <a:bodyPr/>
        <a:lstStyle/>
        <a:p>
          <a:endParaRPr lang="en-US"/>
        </a:p>
      </dgm:t>
    </dgm:pt>
    <dgm:pt modelId="{0FBCE07C-29BD-4EC6-94CA-45BC14EBD581}">
      <dgm:prSet/>
      <dgm:spPr/>
      <dgm:t>
        <a:bodyPr/>
        <a:lstStyle/>
        <a:p>
          <a:r>
            <a:rPr lang="en-US" b="0" i="0" u="sng" dirty="0"/>
            <a:t>Mediator</a:t>
          </a:r>
          <a:endParaRPr lang="en-US" dirty="0"/>
        </a:p>
      </dgm:t>
    </dgm:pt>
    <dgm:pt modelId="{5525DD0D-DE3B-4897-9056-159403DCA488}" type="parTrans" cxnId="{1CBCEB98-E50E-454A-AC1C-89F9F581C848}">
      <dgm:prSet/>
      <dgm:spPr/>
      <dgm:t>
        <a:bodyPr/>
        <a:lstStyle/>
        <a:p>
          <a:endParaRPr lang="en-US"/>
        </a:p>
      </dgm:t>
    </dgm:pt>
    <dgm:pt modelId="{E5621265-5AD1-4CDF-95EE-E7A4C31B0419}" type="sibTrans" cxnId="{1CBCEB98-E50E-454A-AC1C-89F9F581C848}">
      <dgm:prSet/>
      <dgm:spPr/>
      <dgm:t>
        <a:bodyPr/>
        <a:lstStyle/>
        <a:p>
          <a:endParaRPr lang="en-US"/>
        </a:p>
      </dgm:t>
    </dgm:pt>
    <dgm:pt modelId="{F5367539-68BA-4646-9F56-121BA1F26417}">
      <dgm:prSet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chemeClr val="tx1"/>
              </a:solidFill>
            </a:rPr>
            <a:t>Local Government officer</a:t>
          </a:r>
          <a:endParaRPr lang="en-US" dirty="0">
            <a:solidFill>
              <a:schemeClr val="tx1"/>
            </a:solidFill>
          </a:endParaRPr>
        </a:p>
      </dgm:t>
    </dgm:pt>
    <dgm:pt modelId="{962FB8D8-409E-44CD-AFE9-5478842ACDF6}" type="parTrans" cxnId="{83CCB9A0-44D4-4B4F-9B07-84E692E3BF41}">
      <dgm:prSet/>
      <dgm:spPr/>
      <dgm:t>
        <a:bodyPr/>
        <a:lstStyle/>
        <a:p>
          <a:endParaRPr lang="en-US"/>
        </a:p>
      </dgm:t>
    </dgm:pt>
    <dgm:pt modelId="{A3B43F07-3AF3-490E-A013-CA60EFF2292E}" type="sibTrans" cxnId="{83CCB9A0-44D4-4B4F-9B07-84E692E3BF41}">
      <dgm:prSet/>
      <dgm:spPr/>
      <dgm:t>
        <a:bodyPr/>
        <a:lstStyle/>
        <a:p>
          <a:endParaRPr lang="en-US"/>
        </a:p>
      </dgm:t>
    </dgm:pt>
    <dgm:pt modelId="{5ABA4F1D-E403-4363-A5DC-1137889063DA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chemeClr val="tx1"/>
              </a:solidFill>
            </a:rPr>
            <a:t>Accountant</a:t>
          </a:r>
          <a:endParaRPr lang="en-US" dirty="0">
            <a:solidFill>
              <a:schemeClr val="tx1"/>
            </a:solidFill>
          </a:endParaRPr>
        </a:p>
      </dgm:t>
    </dgm:pt>
    <dgm:pt modelId="{D50049D4-C550-413C-A632-90552C6C887C}" type="parTrans" cxnId="{80A38735-AA80-4EF6-9ED3-817D6E300A11}">
      <dgm:prSet/>
      <dgm:spPr/>
      <dgm:t>
        <a:bodyPr/>
        <a:lstStyle/>
        <a:p>
          <a:endParaRPr lang="en-US"/>
        </a:p>
      </dgm:t>
    </dgm:pt>
    <dgm:pt modelId="{F4A8C352-4973-48B9-B7E3-FA75FBE57C5F}" type="sibTrans" cxnId="{80A38735-AA80-4EF6-9ED3-817D6E300A11}">
      <dgm:prSet/>
      <dgm:spPr/>
      <dgm:t>
        <a:bodyPr/>
        <a:lstStyle/>
        <a:p>
          <a:endParaRPr lang="en-US"/>
        </a:p>
      </dgm:t>
    </dgm:pt>
    <dgm:pt modelId="{DC9628D0-EA7D-42E0-8B19-080FA2310E8E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hlinkClick xmlns:r="http://schemas.openxmlformats.org/officeDocument/2006/relationships" r:id="rId1"/>
            </a:rPr>
            <a:t>Politician</a:t>
          </a:r>
          <a:endParaRPr lang="en-US" dirty="0"/>
        </a:p>
      </dgm:t>
    </dgm:pt>
    <dgm:pt modelId="{F55C645D-BD4C-44B4-8B53-9102EDC11D91}" type="parTrans" cxnId="{DF471111-4E0D-4F35-8F0B-389B26DB5B5F}">
      <dgm:prSet/>
      <dgm:spPr/>
      <dgm:t>
        <a:bodyPr/>
        <a:lstStyle/>
        <a:p>
          <a:endParaRPr lang="en-US"/>
        </a:p>
      </dgm:t>
    </dgm:pt>
    <dgm:pt modelId="{B22FB787-0D4A-47C9-91EC-748CBB4D9A33}" type="sibTrans" cxnId="{DF471111-4E0D-4F35-8F0B-389B26DB5B5F}">
      <dgm:prSet/>
      <dgm:spPr/>
      <dgm:t>
        <a:bodyPr/>
        <a:lstStyle/>
        <a:p>
          <a:endParaRPr lang="en-US"/>
        </a:p>
      </dgm:t>
    </dgm:pt>
    <dgm:pt modelId="{DB00893D-6789-47BC-9428-274B42F9F50F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b="0" i="0" u="sng" dirty="0">
              <a:solidFill>
                <a:schemeClr val="tx1"/>
              </a:solidFill>
            </a:rPr>
            <a:t>Sports Agent</a:t>
          </a:r>
          <a:endParaRPr lang="en-US" dirty="0">
            <a:solidFill>
              <a:schemeClr val="tx1"/>
            </a:solidFill>
          </a:endParaRPr>
        </a:p>
      </dgm:t>
    </dgm:pt>
    <dgm:pt modelId="{039FABB6-B299-416B-B103-32BAD7DE1F36}" type="parTrans" cxnId="{F8742286-6733-461D-947C-CE3899381AAF}">
      <dgm:prSet/>
      <dgm:spPr/>
      <dgm:t>
        <a:bodyPr/>
        <a:lstStyle/>
        <a:p>
          <a:endParaRPr lang="en-US"/>
        </a:p>
      </dgm:t>
    </dgm:pt>
    <dgm:pt modelId="{3C213551-7EC9-4DF4-8E54-01AA5CD62390}" type="sibTrans" cxnId="{F8742286-6733-461D-947C-CE3899381AAF}">
      <dgm:prSet/>
      <dgm:spPr/>
      <dgm:t>
        <a:bodyPr/>
        <a:lstStyle/>
        <a:p>
          <a:endParaRPr lang="en-US"/>
        </a:p>
      </dgm:t>
    </dgm:pt>
    <dgm:pt modelId="{2F53BC3C-2F36-45AE-8DC9-BBBD3451C49A}">
      <dgm:prSet/>
      <dgm:spPr/>
      <dgm:t>
        <a:bodyPr/>
        <a:lstStyle/>
        <a:p>
          <a:r>
            <a:rPr lang="en-US" b="0" i="0" u="sng" dirty="0"/>
            <a:t>Town Planner</a:t>
          </a:r>
          <a:endParaRPr lang="en-US" dirty="0"/>
        </a:p>
      </dgm:t>
    </dgm:pt>
    <dgm:pt modelId="{B0B90A9F-CEBA-43A2-836E-7582DC1E4CC8}" type="parTrans" cxnId="{8D32A6AA-226A-4385-9340-4CACE3504EE6}">
      <dgm:prSet/>
      <dgm:spPr/>
      <dgm:t>
        <a:bodyPr/>
        <a:lstStyle/>
        <a:p>
          <a:endParaRPr lang="en-US"/>
        </a:p>
      </dgm:t>
    </dgm:pt>
    <dgm:pt modelId="{0E206F56-D569-4A18-8167-2A1D8E98550A}" type="sibTrans" cxnId="{8D32A6AA-226A-4385-9340-4CACE3504EE6}">
      <dgm:prSet/>
      <dgm:spPr/>
      <dgm:t>
        <a:bodyPr/>
        <a:lstStyle/>
        <a:p>
          <a:endParaRPr lang="en-US"/>
        </a:p>
      </dgm:t>
    </dgm:pt>
    <dgm:pt modelId="{72B83BEB-B565-420B-8CBA-8817A75437FF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US" b="0" i="0" u="sng" dirty="0">
              <a:solidFill>
                <a:schemeClr val="tx1"/>
              </a:solidFill>
            </a:rPr>
            <a:t>Trading Standards Officer</a:t>
          </a:r>
          <a:endParaRPr lang="en-US" dirty="0">
            <a:solidFill>
              <a:schemeClr val="tx1"/>
            </a:solidFill>
          </a:endParaRPr>
        </a:p>
      </dgm:t>
    </dgm:pt>
    <dgm:pt modelId="{C5BB06FC-4EFD-42DB-9B15-2F46355ABAE4}" type="parTrans" cxnId="{64D127B2-99C1-4115-A497-2A14764720C1}">
      <dgm:prSet/>
      <dgm:spPr/>
      <dgm:t>
        <a:bodyPr/>
        <a:lstStyle/>
        <a:p>
          <a:endParaRPr lang="en-US"/>
        </a:p>
      </dgm:t>
    </dgm:pt>
    <dgm:pt modelId="{AA4A138D-0F3D-4343-BB14-9FFC9D6E82D4}" type="sibTrans" cxnId="{64D127B2-99C1-4115-A497-2A14764720C1}">
      <dgm:prSet/>
      <dgm:spPr/>
      <dgm:t>
        <a:bodyPr/>
        <a:lstStyle/>
        <a:p>
          <a:endParaRPr lang="en-US"/>
        </a:p>
      </dgm:t>
    </dgm:pt>
    <dgm:pt modelId="{C4127E67-D182-4ABA-91DA-C11B842CCEF0}" type="pres">
      <dgm:prSet presAssocID="{F24EE77C-79BB-4717-B1E9-DB77AE8D3E8C}" presName="diagram" presStyleCnt="0">
        <dgm:presLayoutVars>
          <dgm:dir/>
          <dgm:resizeHandles val="exact"/>
        </dgm:presLayoutVars>
      </dgm:prSet>
      <dgm:spPr/>
    </dgm:pt>
    <dgm:pt modelId="{6D3DB7ED-862D-40CC-AB53-E189D2F0D07A}" type="pres">
      <dgm:prSet presAssocID="{9D6EE2F8-4210-4945-824D-58D2BA5741C7}" presName="node" presStyleLbl="node1" presStyleIdx="0" presStyleCnt="12">
        <dgm:presLayoutVars>
          <dgm:bulletEnabled val="1"/>
        </dgm:presLayoutVars>
      </dgm:prSet>
      <dgm:spPr/>
    </dgm:pt>
    <dgm:pt modelId="{F4D1529F-2708-4C69-87AE-2AC5432BD37F}" type="pres">
      <dgm:prSet presAssocID="{5D858BC0-3196-499A-A7E8-529B75EF3714}" presName="sibTrans" presStyleCnt="0"/>
      <dgm:spPr/>
    </dgm:pt>
    <dgm:pt modelId="{E07CBD77-79AB-455B-B492-402943A3ACAB}" type="pres">
      <dgm:prSet presAssocID="{E59DFD41-D8B0-4B3E-BBA7-D12ADC7B65A3}" presName="node" presStyleLbl="node1" presStyleIdx="1" presStyleCnt="12">
        <dgm:presLayoutVars>
          <dgm:bulletEnabled val="1"/>
        </dgm:presLayoutVars>
      </dgm:prSet>
      <dgm:spPr/>
    </dgm:pt>
    <dgm:pt modelId="{D16E5370-D6D0-47D7-B6FB-24AC13F79BA5}" type="pres">
      <dgm:prSet presAssocID="{444E4B40-99FA-4390-A79E-07A4E2545687}" presName="sibTrans" presStyleCnt="0"/>
      <dgm:spPr/>
    </dgm:pt>
    <dgm:pt modelId="{919844B0-DDAA-4D62-A055-513654ED9EF8}" type="pres">
      <dgm:prSet presAssocID="{47BE1DDB-1A6A-4C47-A481-9A20465CBB56}" presName="node" presStyleLbl="node1" presStyleIdx="2" presStyleCnt="12">
        <dgm:presLayoutVars>
          <dgm:bulletEnabled val="1"/>
        </dgm:presLayoutVars>
      </dgm:prSet>
      <dgm:spPr/>
    </dgm:pt>
    <dgm:pt modelId="{8B300FA9-2DF9-4CB3-A550-177B45669EA5}" type="pres">
      <dgm:prSet presAssocID="{F9C69209-8C9C-4129-8F97-59F470014BAD}" presName="sibTrans" presStyleCnt="0"/>
      <dgm:spPr/>
    </dgm:pt>
    <dgm:pt modelId="{5AE2B521-6A50-4CEC-973E-AB22EC1E7A4E}" type="pres">
      <dgm:prSet presAssocID="{B2FB3FCD-7D16-48DD-B6D5-507EAFC4BF5A}" presName="node" presStyleLbl="node1" presStyleIdx="3" presStyleCnt="12">
        <dgm:presLayoutVars>
          <dgm:bulletEnabled val="1"/>
        </dgm:presLayoutVars>
      </dgm:prSet>
      <dgm:spPr/>
    </dgm:pt>
    <dgm:pt modelId="{8509B1A6-89D3-4106-A77B-D6C5A1079DCF}" type="pres">
      <dgm:prSet presAssocID="{09F1BA8D-3A54-48AC-9D16-E5741EE970A4}" presName="sibTrans" presStyleCnt="0"/>
      <dgm:spPr/>
    </dgm:pt>
    <dgm:pt modelId="{1733F32E-884B-4F3B-B259-8A9C91B7F6CC}" type="pres">
      <dgm:prSet presAssocID="{DE11ED84-B23D-4029-B57D-1663C187DAB9}" presName="node" presStyleLbl="node1" presStyleIdx="4" presStyleCnt="12">
        <dgm:presLayoutVars>
          <dgm:bulletEnabled val="1"/>
        </dgm:presLayoutVars>
      </dgm:prSet>
      <dgm:spPr/>
    </dgm:pt>
    <dgm:pt modelId="{AE87ECE9-82A9-4468-89DB-4B2AF4B4FD79}" type="pres">
      <dgm:prSet presAssocID="{7AA8C230-6E16-4FD2-A003-E73728F9D809}" presName="sibTrans" presStyleCnt="0"/>
      <dgm:spPr/>
    </dgm:pt>
    <dgm:pt modelId="{DF37CD8C-BD81-4BEE-9280-94617FD29859}" type="pres">
      <dgm:prSet presAssocID="{0FBCE07C-29BD-4EC6-94CA-45BC14EBD581}" presName="node" presStyleLbl="node1" presStyleIdx="5" presStyleCnt="12">
        <dgm:presLayoutVars>
          <dgm:bulletEnabled val="1"/>
        </dgm:presLayoutVars>
      </dgm:prSet>
      <dgm:spPr/>
    </dgm:pt>
    <dgm:pt modelId="{B9DE7D5F-8AA9-44C3-AFAD-35B5830F5E1F}" type="pres">
      <dgm:prSet presAssocID="{E5621265-5AD1-4CDF-95EE-E7A4C31B0419}" presName="sibTrans" presStyleCnt="0"/>
      <dgm:spPr/>
    </dgm:pt>
    <dgm:pt modelId="{A9DC8E11-C620-4E81-8DDA-6CA38BE52477}" type="pres">
      <dgm:prSet presAssocID="{F5367539-68BA-4646-9F56-121BA1F26417}" presName="node" presStyleLbl="node1" presStyleIdx="6" presStyleCnt="12">
        <dgm:presLayoutVars>
          <dgm:bulletEnabled val="1"/>
        </dgm:presLayoutVars>
      </dgm:prSet>
      <dgm:spPr/>
    </dgm:pt>
    <dgm:pt modelId="{F600488B-3530-4258-B1E1-522A9535E30B}" type="pres">
      <dgm:prSet presAssocID="{A3B43F07-3AF3-490E-A013-CA60EFF2292E}" presName="sibTrans" presStyleCnt="0"/>
      <dgm:spPr/>
    </dgm:pt>
    <dgm:pt modelId="{81850BAC-4D05-451E-85C0-C9B4A37C3419}" type="pres">
      <dgm:prSet presAssocID="{5ABA4F1D-E403-4363-A5DC-1137889063DA}" presName="node" presStyleLbl="node1" presStyleIdx="7" presStyleCnt="12">
        <dgm:presLayoutVars>
          <dgm:bulletEnabled val="1"/>
        </dgm:presLayoutVars>
      </dgm:prSet>
      <dgm:spPr/>
    </dgm:pt>
    <dgm:pt modelId="{3BC9D17A-392F-4852-A8AB-F36DFEF50701}" type="pres">
      <dgm:prSet presAssocID="{F4A8C352-4973-48B9-B7E3-FA75FBE57C5F}" presName="sibTrans" presStyleCnt="0"/>
      <dgm:spPr/>
    </dgm:pt>
    <dgm:pt modelId="{393E3A25-0AF8-432C-9153-800A6127246F}" type="pres">
      <dgm:prSet presAssocID="{DC9628D0-EA7D-42E0-8B19-080FA2310E8E}" presName="node" presStyleLbl="node1" presStyleIdx="8" presStyleCnt="12">
        <dgm:presLayoutVars>
          <dgm:bulletEnabled val="1"/>
        </dgm:presLayoutVars>
      </dgm:prSet>
      <dgm:spPr/>
    </dgm:pt>
    <dgm:pt modelId="{4ABA44E9-AA65-475B-ACDE-22E0744CBFCE}" type="pres">
      <dgm:prSet presAssocID="{B22FB787-0D4A-47C9-91EC-748CBB4D9A33}" presName="sibTrans" presStyleCnt="0"/>
      <dgm:spPr/>
    </dgm:pt>
    <dgm:pt modelId="{B54046CC-3190-4644-8607-B373C6A4E8FA}" type="pres">
      <dgm:prSet presAssocID="{DB00893D-6789-47BC-9428-274B42F9F50F}" presName="node" presStyleLbl="node1" presStyleIdx="9" presStyleCnt="12">
        <dgm:presLayoutVars>
          <dgm:bulletEnabled val="1"/>
        </dgm:presLayoutVars>
      </dgm:prSet>
      <dgm:spPr/>
    </dgm:pt>
    <dgm:pt modelId="{2EE7F830-7822-407E-8279-4F73E472F593}" type="pres">
      <dgm:prSet presAssocID="{3C213551-7EC9-4DF4-8E54-01AA5CD62390}" presName="sibTrans" presStyleCnt="0"/>
      <dgm:spPr/>
    </dgm:pt>
    <dgm:pt modelId="{611EFAC0-22D9-4F1C-B256-F3C35F41ADEA}" type="pres">
      <dgm:prSet presAssocID="{2F53BC3C-2F36-45AE-8DC9-BBBD3451C49A}" presName="node" presStyleLbl="node1" presStyleIdx="10" presStyleCnt="12">
        <dgm:presLayoutVars>
          <dgm:bulletEnabled val="1"/>
        </dgm:presLayoutVars>
      </dgm:prSet>
      <dgm:spPr/>
    </dgm:pt>
    <dgm:pt modelId="{77A3DF0C-A0A4-47DE-9BBA-82A8B1139D60}" type="pres">
      <dgm:prSet presAssocID="{0E206F56-D569-4A18-8167-2A1D8E98550A}" presName="sibTrans" presStyleCnt="0"/>
      <dgm:spPr/>
    </dgm:pt>
    <dgm:pt modelId="{7EFE46BE-7034-48AC-B452-8058BD9CDE60}" type="pres">
      <dgm:prSet presAssocID="{72B83BEB-B565-420B-8CBA-8817A75437FF}" presName="node" presStyleLbl="node1" presStyleIdx="11" presStyleCnt="12" custLinFactNeighborX="469" custLinFactNeighborY="-3270">
        <dgm:presLayoutVars>
          <dgm:bulletEnabled val="1"/>
        </dgm:presLayoutVars>
      </dgm:prSet>
      <dgm:spPr/>
    </dgm:pt>
  </dgm:ptLst>
  <dgm:cxnLst>
    <dgm:cxn modelId="{A9C78104-1F05-4031-8A6B-6FE3673E3B87}" type="presOf" srcId="{F5367539-68BA-4646-9F56-121BA1F26417}" destId="{A9DC8E11-C620-4E81-8DDA-6CA38BE52477}" srcOrd="0" destOrd="0" presId="urn:microsoft.com/office/officeart/2005/8/layout/default"/>
    <dgm:cxn modelId="{DF471111-4E0D-4F35-8F0B-389B26DB5B5F}" srcId="{F24EE77C-79BB-4717-B1E9-DB77AE8D3E8C}" destId="{DC9628D0-EA7D-42E0-8B19-080FA2310E8E}" srcOrd="8" destOrd="0" parTransId="{F55C645D-BD4C-44B4-8B53-9102EDC11D91}" sibTransId="{B22FB787-0D4A-47C9-91EC-748CBB4D9A33}"/>
    <dgm:cxn modelId="{7409E527-7655-4682-B8F2-2F0BE51504BB}" type="presOf" srcId="{E59DFD41-D8B0-4B3E-BBA7-D12ADC7B65A3}" destId="{E07CBD77-79AB-455B-B492-402943A3ACAB}" srcOrd="0" destOrd="0" presId="urn:microsoft.com/office/officeart/2005/8/layout/default"/>
    <dgm:cxn modelId="{80A38735-AA80-4EF6-9ED3-817D6E300A11}" srcId="{F24EE77C-79BB-4717-B1E9-DB77AE8D3E8C}" destId="{5ABA4F1D-E403-4363-A5DC-1137889063DA}" srcOrd="7" destOrd="0" parTransId="{D50049D4-C550-413C-A632-90552C6C887C}" sibTransId="{F4A8C352-4973-48B9-B7E3-FA75FBE57C5F}"/>
    <dgm:cxn modelId="{AB9AB73E-3AB2-4769-8EA0-58C8EBDAC2FB}" type="presOf" srcId="{DB00893D-6789-47BC-9428-274B42F9F50F}" destId="{B54046CC-3190-4644-8607-B373C6A4E8FA}" srcOrd="0" destOrd="0" presId="urn:microsoft.com/office/officeart/2005/8/layout/default"/>
    <dgm:cxn modelId="{AD6A0C5E-88F8-42ED-A221-B73268048F42}" type="presOf" srcId="{DC9628D0-EA7D-42E0-8B19-080FA2310E8E}" destId="{393E3A25-0AF8-432C-9153-800A6127246F}" srcOrd="0" destOrd="0" presId="urn:microsoft.com/office/officeart/2005/8/layout/default"/>
    <dgm:cxn modelId="{189D9641-8389-466A-9D50-C524CD47504F}" type="presOf" srcId="{DE11ED84-B23D-4029-B57D-1663C187DAB9}" destId="{1733F32E-884B-4F3B-B259-8A9C91B7F6CC}" srcOrd="0" destOrd="0" presId="urn:microsoft.com/office/officeart/2005/8/layout/default"/>
    <dgm:cxn modelId="{F9943242-C496-4B46-A5C6-3A97242E7620}" type="presOf" srcId="{72B83BEB-B565-420B-8CBA-8817A75437FF}" destId="{7EFE46BE-7034-48AC-B452-8058BD9CDE60}" srcOrd="0" destOrd="0" presId="urn:microsoft.com/office/officeart/2005/8/layout/default"/>
    <dgm:cxn modelId="{F872F467-A356-437E-9910-E8B7E797242C}" type="presOf" srcId="{47BE1DDB-1A6A-4C47-A481-9A20465CBB56}" destId="{919844B0-DDAA-4D62-A055-513654ED9EF8}" srcOrd="0" destOrd="0" presId="urn:microsoft.com/office/officeart/2005/8/layout/default"/>
    <dgm:cxn modelId="{408F904C-0588-49E2-AFB7-5144CF367B17}" type="presOf" srcId="{9D6EE2F8-4210-4945-824D-58D2BA5741C7}" destId="{6D3DB7ED-862D-40CC-AB53-E189D2F0D07A}" srcOrd="0" destOrd="0" presId="urn:microsoft.com/office/officeart/2005/8/layout/default"/>
    <dgm:cxn modelId="{FDB1F64E-6060-4746-9E50-1B53BE2DF100}" srcId="{F24EE77C-79BB-4717-B1E9-DB77AE8D3E8C}" destId="{9D6EE2F8-4210-4945-824D-58D2BA5741C7}" srcOrd="0" destOrd="0" parTransId="{B4B92B66-4CF6-4ED4-AD62-11DB6750E5B8}" sibTransId="{5D858BC0-3196-499A-A7E8-529B75EF3714}"/>
    <dgm:cxn modelId="{24947F52-EF37-42FD-B857-A308F6A6AAB7}" type="presOf" srcId="{B2FB3FCD-7D16-48DD-B6D5-507EAFC4BF5A}" destId="{5AE2B521-6A50-4CEC-973E-AB22EC1E7A4E}" srcOrd="0" destOrd="0" presId="urn:microsoft.com/office/officeart/2005/8/layout/default"/>
    <dgm:cxn modelId="{73E8FB56-DE6A-48D1-AA17-2F313EE127BB}" type="presOf" srcId="{F24EE77C-79BB-4717-B1E9-DB77AE8D3E8C}" destId="{C4127E67-D182-4ABA-91DA-C11B842CCEF0}" srcOrd="0" destOrd="0" presId="urn:microsoft.com/office/officeart/2005/8/layout/default"/>
    <dgm:cxn modelId="{F8742286-6733-461D-947C-CE3899381AAF}" srcId="{F24EE77C-79BB-4717-B1E9-DB77AE8D3E8C}" destId="{DB00893D-6789-47BC-9428-274B42F9F50F}" srcOrd="9" destOrd="0" parTransId="{039FABB6-B299-416B-B103-32BAD7DE1F36}" sibTransId="{3C213551-7EC9-4DF4-8E54-01AA5CD62390}"/>
    <dgm:cxn modelId="{A289198F-88B4-4FD0-9B2A-C825555576F1}" srcId="{F24EE77C-79BB-4717-B1E9-DB77AE8D3E8C}" destId="{DE11ED84-B23D-4029-B57D-1663C187DAB9}" srcOrd="4" destOrd="0" parTransId="{CF1B08B5-515D-41DE-86FD-3AEB087B02C7}" sibTransId="{7AA8C230-6E16-4FD2-A003-E73728F9D809}"/>
    <dgm:cxn modelId="{5043BC93-FE53-4893-B3CE-B768F8C84002}" type="presOf" srcId="{2F53BC3C-2F36-45AE-8DC9-BBBD3451C49A}" destId="{611EFAC0-22D9-4F1C-B256-F3C35F41ADEA}" srcOrd="0" destOrd="0" presId="urn:microsoft.com/office/officeart/2005/8/layout/default"/>
    <dgm:cxn modelId="{94DF8894-5C3C-4CAA-9AD8-7AB446456A61}" srcId="{F24EE77C-79BB-4717-B1E9-DB77AE8D3E8C}" destId="{47BE1DDB-1A6A-4C47-A481-9A20465CBB56}" srcOrd="2" destOrd="0" parTransId="{9D5F3298-326F-4DCB-B19F-7457EF98D2BE}" sibTransId="{F9C69209-8C9C-4129-8F97-59F470014BAD}"/>
    <dgm:cxn modelId="{C90A8D95-5E4E-432C-91AC-FF690D3B8032}" srcId="{F24EE77C-79BB-4717-B1E9-DB77AE8D3E8C}" destId="{E59DFD41-D8B0-4B3E-BBA7-D12ADC7B65A3}" srcOrd="1" destOrd="0" parTransId="{B7396E52-67D3-4F40-A02A-5D0E1DDEBD9F}" sibTransId="{444E4B40-99FA-4390-A79E-07A4E2545687}"/>
    <dgm:cxn modelId="{1CBCEB98-E50E-454A-AC1C-89F9F581C848}" srcId="{F24EE77C-79BB-4717-B1E9-DB77AE8D3E8C}" destId="{0FBCE07C-29BD-4EC6-94CA-45BC14EBD581}" srcOrd="5" destOrd="0" parTransId="{5525DD0D-DE3B-4897-9056-159403DCA488}" sibTransId="{E5621265-5AD1-4CDF-95EE-E7A4C31B0419}"/>
    <dgm:cxn modelId="{83CCB9A0-44D4-4B4F-9B07-84E692E3BF41}" srcId="{F24EE77C-79BB-4717-B1E9-DB77AE8D3E8C}" destId="{F5367539-68BA-4646-9F56-121BA1F26417}" srcOrd="6" destOrd="0" parTransId="{962FB8D8-409E-44CD-AFE9-5478842ACDF6}" sibTransId="{A3B43F07-3AF3-490E-A013-CA60EFF2292E}"/>
    <dgm:cxn modelId="{8D32A6AA-226A-4385-9340-4CACE3504EE6}" srcId="{F24EE77C-79BB-4717-B1E9-DB77AE8D3E8C}" destId="{2F53BC3C-2F36-45AE-8DC9-BBBD3451C49A}" srcOrd="10" destOrd="0" parTransId="{B0B90A9F-CEBA-43A2-836E-7582DC1E4CC8}" sibTransId="{0E206F56-D569-4A18-8167-2A1D8E98550A}"/>
    <dgm:cxn modelId="{64D127B2-99C1-4115-A497-2A14764720C1}" srcId="{F24EE77C-79BB-4717-B1E9-DB77AE8D3E8C}" destId="{72B83BEB-B565-420B-8CBA-8817A75437FF}" srcOrd="11" destOrd="0" parTransId="{C5BB06FC-4EFD-42DB-9B15-2F46355ABAE4}" sibTransId="{AA4A138D-0F3D-4343-BB14-9FFC9D6E82D4}"/>
    <dgm:cxn modelId="{A1276FB2-5320-427B-8C7A-C813EABABD72}" type="presOf" srcId="{0FBCE07C-29BD-4EC6-94CA-45BC14EBD581}" destId="{DF37CD8C-BD81-4BEE-9280-94617FD29859}" srcOrd="0" destOrd="0" presId="urn:microsoft.com/office/officeart/2005/8/layout/default"/>
    <dgm:cxn modelId="{D8BF60BF-198A-4074-A24B-6A98BCCDAC7B}" type="presOf" srcId="{5ABA4F1D-E403-4363-A5DC-1137889063DA}" destId="{81850BAC-4D05-451E-85C0-C9B4A37C3419}" srcOrd="0" destOrd="0" presId="urn:microsoft.com/office/officeart/2005/8/layout/default"/>
    <dgm:cxn modelId="{9543F9C4-8FE7-414B-99EA-13A2BDDFECEB}" srcId="{F24EE77C-79BB-4717-B1E9-DB77AE8D3E8C}" destId="{B2FB3FCD-7D16-48DD-B6D5-507EAFC4BF5A}" srcOrd="3" destOrd="0" parTransId="{915695CE-9F5F-4132-AEBE-4D7908A3967D}" sibTransId="{09F1BA8D-3A54-48AC-9D16-E5741EE970A4}"/>
    <dgm:cxn modelId="{C3EAE939-A33A-4A27-8CA7-A7DDAA977CDB}" type="presParOf" srcId="{C4127E67-D182-4ABA-91DA-C11B842CCEF0}" destId="{6D3DB7ED-862D-40CC-AB53-E189D2F0D07A}" srcOrd="0" destOrd="0" presId="urn:microsoft.com/office/officeart/2005/8/layout/default"/>
    <dgm:cxn modelId="{9103746F-F0FB-4C7E-B694-F12846E1B163}" type="presParOf" srcId="{C4127E67-D182-4ABA-91DA-C11B842CCEF0}" destId="{F4D1529F-2708-4C69-87AE-2AC5432BD37F}" srcOrd="1" destOrd="0" presId="urn:microsoft.com/office/officeart/2005/8/layout/default"/>
    <dgm:cxn modelId="{F9DA8E0D-9278-463A-832E-0D3D55B1EC66}" type="presParOf" srcId="{C4127E67-D182-4ABA-91DA-C11B842CCEF0}" destId="{E07CBD77-79AB-455B-B492-402943A3ACAB}" srcOrd="2" destOrd="0" presId="urn:microsoft.com/office/officeart/2005/8/layout/default"/>
    <dgm:cxn modelId="{37BEFDD3-CB64-4636-8691-F61FC54C71C7}" type="presParOf" srcId="{C4127E67-D182-4ABA-91DA-C11B842CCEF0}" destId="{D16E5370-D6D0-47D7-B6FB-24AC13F79BA5}" srcOrd="3" destOrd="0" presId="urn:microsoft.com/office/officeart/2005/8/layout/default"/>
    <dgm:cxn modelId="{5F0A3C00-A3EE-44D2-97A4-D83DB1E6A8B0}" type="presParOf" srcId="{C4127E67-D182-4ABA-91DA-C11B842CCEF0}" destId="{919844B0-DDAA-4D62-A055-513654ED9EF8}" srcOrd="4" destOrd="0" presId="urn:microsoft.com/office/officeart/2005/8/layout/default"/>
    <dgm:cxn modelId="{45609D75-F540-461A-AB16-F904A901BAC9}" type="presParOf" srcId="{C4127E67-D182-4ABA-91DA-C11B842CCEF0}" destId="{8B300FA9-2DF9-4CB3-A550-177B45669EA5}" srcOrd="5" destOrd="0" presId="urn:microsoft.com/office/officeart/2005/8/layout/default"/>
    <dgm:cxn modelId="{21F3FBD8-23F5-43C6-A1B4-711E68070274}" type="presParOf" srcId="{C4127E67-D182-4ABA-91DA-C11B842CCEF0}" destId="{5AE2B521-6A50-4CEC-973E-AB22EC1E7A4E}" srcOrd="6" destOrd="0" presId="urn:microsoft.com/office/officeart/2005/8/layout/default"/>
    <dgm:cxn modelId="{256801C5-94C9-46A7-B30C-03750D26A697}" type="presParOf" srcId="{C4127E67-D182-4ABA-91DA-C11B842CCEF0}" destId="{8509B1A6-89D3-4106-A77B-D6C5A1079DCF}" srcOrd="7" destOrd="0" presId="urn:microsoft.com/office/officeart/2005/8/layout/default"/>
    <dgm:cxn modelId="{980D8A85-11F7-443B-8F2B-C98A458A5C39}" type="presParOf" srcId="{C4127E67-D182-4ABA-91DA-C11B842CCEF0}" destId="{1733F32E-884B-4F3B-B259-8A9C91B7F6CC}" srcOrd="8" destOrd="0" presId="urn:microsoft.com/office/officeart/2005/8/layout/default"/>
    <dgm:cxn modelId="{9753D201-5B9F-4091-924C-BF5AAD93D133}" type="presParOf" srcId="{C4127E67-D182-4ABA-91DA-C11B842CCEF0}" destId="{AE87ECE9-82A9-4468-89DB-4B2AF4B4FD79}" srcOrd="9" destOrd="0" presId="urn:microsoft.com/office/officeart/2005/8/layout/default"/>
    <dgm:cxn modelId="{1E7D9DA2-3DCB-4528-85E6-B72540E17EBB}" type="presParOf" srcId="{C4127E67-D182-4ABA-91DA-C11B842CCEF0}" destId="{DF37CD8C-BD81-4BEE-9280-94617FD29859}" srcOrd="10" destOrd="0" presId="urn:microsoft.com/office/officeart/2005/8/layout/default"/>
    <dgm:cxn modelId="{1B29DB02-AC96-4EA1-B8C5-AB587865F7DD}" type="presParOf" srcId="{C4127E67-D182-4ABA-91DA-C11B842CCEF0}" destId="{B9DE7D5F-8AA9-44C3-AFAD-35B5830F5E1F}" srcOrd="11" destOrd="0" presId="urn:microsoft.com/office/officeart/2005/8/layout/default"/>
    <dgm:cxn modelId="{446F3873-ABEB-4085-AE9B-B8034436C530}" type="presParOf" srcId="{C4127E67-D182-4ABA-91DA-C11B842CCEF0}" destId="{A9DC8E11-C620-4E81-8DDA-6CA38BE52477}" srcOrd="12" destOrd="0" presId="urn:microsoft.com/office/officeart/2005/8/layout/default"/>
    <dgm:cxn modelId="{0C419996-0E5C-40E8-B620-139A7C563608}" type="presParOf" srcId="{C4127E67-D182-4ABA-91DA-C11B842CCEF0}" destId="{F600488B-3530-4258-B1E1-522A9535E30B}" srcOrd="13" destOrd="0" presId="urn:microsoft.com/office/officeart/2005/8/layout/default"/>
    <dgm:cxn modelId="{E1F164E8-C874-4EF8-888C-6C0710A41A09}" type="presParOf" srcId="{C4127E67-D182-4ABA-91DA-C11B842CCEF0}" destId="{81850BAC-4D05-451E-85C0-C9B4A37C3419}" srcOrd="14" destOrd="0" presId="urn:microsoft.com/office/officeart/2005/8/layout/default"/>
    <dgm:cxn modelId="{E1C0D9A7-64EE-4B9A-8A19-F163E489FB19}" type="presParOf" srcId="{C4127E67-D182-4ABA-91DA-C11B842CCEF0}" destId="{3BC9D17A-392F-4852-A8AB-F36DFEF50701}" srcOrd="15" destOrd="0" presId="urn:microsoft.com/office/officeart/2005/8/layout/default"/>
    <dgm:cxn modelId="{7D0126A5-5CC2-4ED9-B455-D188368E16BE}" type="presParOf" srcId="{C4127E67-D182-4ABA-91DA-C11B842CCEF0}" destId="{393E3A25-0AF8-432C-9153-800A6127246F}" srcOrd="16" destOrd="0" presId="urn:microsoft.com/office/officeart/2005/8/layout/default"/>
    <dgm:cxn modelId="{DCD3299C-47C6-4B3E-810D-DBB1BC3C73E3}" type="presParOf" srcId="{C4127E67-D182-4ABA-91DA-C11B842CCEF0}" destId="{4ABA44E9-AA65-475B-ACDE-22E0744CBFCE}" srcOrd="17" destOrd="0" presId="urn:microsoft.com/office/officeart/2005/8/layout/default"/>
    <dgm:cxn modelId="{3164BD3D-DE8D-4516-9681-3BDB5A81801A}" type="presParOf" srcId="{C4127E67-D182-4ABA-91DA-C11B842CCEF0}" destId="{B54046CC-3190-4644-8607-B373C6A4E8FA}" srcOrd="18" destOrd="0" presId="urn:microsoft.com/office/officeart/2005/8/layout/default"/>
    <dgm:cxn modelId="{8F584C84-D48E-4DF0-B9F0-C8EB38264069}" type="presParOf" srcId="{C4127E67-D182-4ABA-91DA-C11B842CCEF0}" destId="{2EE7F830-7822-407E-8279-4F73E472F593}" srcOrd="19" destOrd="0" presId="urn:microsoft.com/office/officeart/2005/8/layout/default"/>
    <dgm:cxn modelId="{86A4A14F-F739-402A-ADEF-FFE1C7B98115}" type="presParOf" srcId="{C4127E67-D182-4ABA-91DA-C11B842CCEF0}" destId="{611EFAC0-22D9-4F1C-B256-F3C35F41ADEA}" srcOrd="20" destOrd="0" presId="urn:microsoft.com/office/officeart/2005/8/layout/default"/>
    <dgm:cxn modelId="{03A1FD79-26FC-4A9E-96A2-2B1BF43F4483}" type="presParOf" srcId="{C4127E67-D182-4ABA-91DA-C11B842CCEF0}" destId="{77A3DF0C-A0A4-47DE-9BBA-82A8B1139D60}" srcOrd="21" destOrd="0" presId="urn:microsoft.com/office/officeart/2005/8/layout/default"/>
    <dgm:cxn modelId="{5E14F23F-0DE9-4C5C-ACFC-FF9582B2B53B}" type="presParOf" srcId="{C4127E67-D182-4ABA-91DA-C11B842CCEF0}" destId="{7EFE46BE-7034-48AC-B452-8058BD9CDE6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DB7ED-862D-40CC-AB53-E189D2F0D07A}">
      <dsp:nvSpPr>
        <dsp:cNvPr id="0" name=""/>
        <dsp:cNvSpPr/>
      </dsp:nvSpPr>
      <dsp:spPr>
        <a:xfrm>
          <a:off x="187747" y="793"/>
          <a:ext cx="2305206" cy="1383124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none" kern="1200" dirty="0">
              <a:solidFill>
                <a:schemeClr val="tx1"/>
              </a:solidFill>
            </a:rPr>
            <a:t>Solicitor</a:t>
          </a:r>
          <a:endParaRPr lang="en-US" sz="2700" u="none" kern="1200" dirty="0">
            <a:solidFill>
              <a:schemeClr val="tx1"/>
            </a:solidFill>
          </a:endParaRPr>
        </a:p>
      </dsp:txBody>
      <dsp:txXfrm>
        <a:off x="187747" y="793"/>
        <a:ext cx="2305206" cy="1383124"/>
      </dsp:txXfrm>
    </dsp:sp>
    <dsp:sp modelId="{E07CBD77-79AB-455B-B492-402943A3ACAB}">
      <dsp:nvSpPr>
        <dsp:cNvPr id="0" name=""/>
        <dsp:cNvSpPr/>
      </dsp:nvSpPr>
      <dsp:spPr>
        <a:xfrm>
          <a:off x="2723475" y="793"/>
          <a:ext cx="2305206" cy="1383124"/>
        </a:xfrm>
        <a:prstGeom prst="rect">
          <a:avLst/>
        </a:prstGeom>
        <a:solidFill>
          <a:schemeClr val="tx2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rgbClr val="0070C0"/>
              </a:solidFill>
            </a:rPr>
            <a:t>Barrister</a:t>
          </a:r>
          <a:endParaRPr lang="en-US" sz="2700" kern="1200" dirty="0">
            <a:solidFill>
              <a:srgbClr val="0070C0"/>
            </a:solidFill>
          </a:endParaRPr>
        </a:p>
      </dsp:txBody>
      <dsp:txXfrm>
        <a:off x="2723475" y="793"/>
        <a:ext cx="2305206" cy="1383124"/>
      </dsp:txXfrm>
    </dsp:sp>
    <dsp:sp modelId="{919844B0-DDAA-4D62-A055-513654ED9EF8}">
      <dsp:nvSpPr>
        <dsp:cNvPr id="0" name=""/>
        <dsp:cNvSpPr/>
      </dsp:nvSpPr>
      <dsp:spPr>
        <a:xfrm>
          <a:off x="5259202" y="793"/>
          <a:ext cx="2305206" cy="138312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>
              <a:hlinkClick xmlns:r="http://schemas.openxmlformats.org/officeDocument/2006/relationships" r:id="rId1"/>
            </a:rPr>
            <a:t>Chartered legal executive</a:t>
          </a:r>
          <a:endParaRPr lang="en-US" sz="2700" kern="1200"/>
        </a:p>
      </dsp:txBody>
      <dsp:txXfrm>
        <a:off x="5259202" y="793"/>
        <a:ext cx="2305206" cy="1383124"/>
      </dsp:txXfrm>
    </dsp:sp>
    <dsp:sp modelId="{5AE2B521-6A50-4CEC-973E-AB22EC1E7A4E}">
      <dsp:nvSpPr>
        <dsp:cNvPr id="0" name=""/>
        <dsp:cNvSpPr/>
      </dsp:nvSpPr>
      <dsp:spPr>
        <a:xfrm>
          <a:off x="187747" y="1614438"/>
          <a:ext cx="2305206" cy="1383124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rgbClr val="0070C0"/>
              </a:solidFill>
            </a:rPr>
            <a:t>Conveyancer</a:t>
          </a:r>
          <a:endParaRPr lang="en-US" sz="2700" kern="1200" dirty="0">
            <a:solidFill>
              <a:srgbClr val="0070C0"/>
            </a:solidFill>
          </a:endParaRPr>
        </a:p>
      </dsp:txBody>
      <dsp:txXfrm>
        <a:off x="187747" y="1614438"/>
        <a:ext cx="2305206" cy="1383124"/>
      </dsp:txXfrm>
    </dsp:sp>
    <dsp:sp modelId="{1733F32E-884B-4F3B-B259-8A9C91B7F6CC}">
      <dsp:nvSpPr>
        <dsp:cNvPr id="0" name=""/>
        <dsp:cNvSpPr/>
      </dsp:nvSpPr>
      <dsp:spPr>
        <a:xfrm>
          <a:off x="2723475" y="1614438"/>
          <a:ext cx="2305206" cy="13831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/>
            <a:t>Judicial assistant</a:t>
          </a:r>
          <a:endParaRPr lang="en-US" sz="2700" kern="1200" dirty="0"/>
        </a:p>
      </dsp:txBody>
      <dsp:txXfrm>
        <a:off x="2723475" y="1614438"/>
        <a:ext cx="2305206" cy="1383124"/>
      </dsp:txXfrm>
    </dsp:sp>
    <dsp:sp modelId="{DF37CD8C-BD81-4BEE-9280-94617FD29859}">
      <dsp:nvSpPr>
        <dsp:cNvPr id="0" name=""/>
        <dsp:cNvSpPr/>
      </dsp:nvSpPr>
      <dsp:spPr>
        <a:xfrm>
          <a:off x="5259202" y="1614438"/>
          <a:ext cx="2305206" cy="13831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/>
            <a:t>Patent Attorney</a:t>
          </a:r>
          <a:endParaRPr lang="en-US" sz="2700" kern="1200" dirty="0"/>
        </a:p>
      </dsp:txBody>
      <dsp:txXfrm>
        <a:off x="5259202" y="1614438"/>
        <a:ext cx="2305206" cy="1383124"/>
      </dsp:txXfrm>
    </dsp:sp>
    <dsp:sp modelId="{A9DC8E11-C620-4E81-8DDA-6CA38BE52477}">
      <dsp:nvSpPr>
        <dsp:cNvPr id="0" name=""/>
        <dsp:cNvSpPr/>
      </dsp:nvSpPr>
      <dsp:spPr>
        <a:xfrm>
          <a:off x="187747" y="3228082"/>
          <a:ext cx="2305206" cy="138312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hlinkClick xmlns:r="http://schemas.openxmlformats.org/officeDocument/2006/relationships" r:id="rId1"/>
            </a:rPr>
            <a:t>Legal cashier</a:t>
          </a:r>
          <a:endParaRPr lang="en-US" sz="2700" kern="1200" dirty="0"/>
        </a:p>
      </dsp:txBody>
      <dsp:txXfrm>
        <a:off x="187747" y="3228082"/>
        <a:ext cx="2305206" cy="1383124"/>
      </dsp:txXfrm>
    </dsp:sp>
    <dsp:sp modelId="{81850BAC-4D05-451E-85C0-C9B4A37C3419}">
      <dsp:nvSpPr>
        <dsp:cNvPr id="0" name=""/>
        <dsp:cNvSpPr/>
      </dsp:nvSpPr>
      <dsp:spPr>
        <a:xfrm>
          <a:off x="2723475" y="3228082"/>
          <a:ext cx="2305206" cy="1383124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hlinkClick xmlns:r="http://schemas.openxmlformats.org/officeDocument/2006/relationships" r:id="rId1"/>
            </a:rPr>
            <a:t>Legal secretary</a:t>
          </a:r>
          <a:endParaRPr lang="en-US" sz="2700" kern="1200" dirty="0"/>
        </a:p>
      </dsp:txBody>
      <dsp:txXfrm>
        <a:off x="2723475" y="3228082"/>
        <a:ext cx="2305206" cy="1383124"/>
      </dsp:txXfrm>
    </dsp:sp>
    <dsp:sp modelId="{393E3A25-0AF8-432C-9153-800A6127246F}">
      <dsp:nvSpPr>
        <dsp:cNvPr id="0" name=""/>
        <dsp:cNvSpPr/>
      </dsp:nvSpPr>
      <dsp:spPr>
        <a:xfrm>
          <a:off x="5259202" y="3228082"/>
          <a:ext cx="2305206" cy="1383124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>
              <a:hlinkClick xmlns:r="http://schemas.openxmlformats.org/officeDocument/2006/relationships" r:id="rId1"/>
            </a:rPr>
            <a:t>Paralegal</a:t>
          </a:r>
          <a:endParaRPr lang="en-US" sz="2700" kern="1200"/>
        </a:p>
      </dsp:txBody>
      <dsp:txXfrm>
        <a:off x="5259202" y="3228082"/>
        <a:ext cx="2305206" cy="1383124"/>
      </dsp:txXfrm>
    </dsp:sp>
    <dsp:sp modelId="{B54046CC-3190-4644-8607-B373C6A4E8FA}">
      <dsp:nvSpPr>
        <dsp:cNvPr id="0" name=""/>
        <dsp:cNvSpPr/>
      </dsp:nvSpPr>
      <dsp:spPr>
        <a:xfrm>
          <a:off x="187747" y="4841727"/>
          <a:ext cx="2305206" cy="1383124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hlinkClick xmlns:r="http://schemas.openxmlformats.org/officeDocument/2006/relationships" r:id="rId1"/>
            </a:rPr>
            <a:t>Probate practitioner</a:t>
          </a:r>
          <a:endParaRPr lang="en-US" sz="2700" kern="1200" dirty="0"/>
        </a:p>
      </dsp:txBody>
      <dsp:txXfrm>
        <a:off x="187747" y="4841727"/>
        <a:ext cx="2305206" cy="1383124"/>
      </dsp:txXfrm>
    </dsp:sp>
    <dsp:sp modelId="{611EFAC0-22D9-4F1C-B256-F3C35F41ADEA}">
      <dsp:nvSpPr>
        <dsp:cNvPr id="0" name=""/>
        <dsp:cNvSpPr/>
      </dsp:nvSpPr>
      <dsp:spPr>
        <a:xfrm>
          <a:off x="2723475" y="4841727"/>
          <a:ext cx="2305206" cy="13831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Researcher</a:t>
          </a:r>
          <a:endParaRPr lang="en-US" sz="2700" kern="1200" dirty="0">
            <a:solidFill>
              <a:schemeClr val="bg1"/>
            </a:solidFill>
          </a:endParaRPr>
        </a:p>
      </dsp:txBody>
      <dsp:txXfrm>
        <a:off x="2723475" y="4841727"/>
        <a:ext cx="2305206" cy="1383124"/>
      </dsp:txXfrm>
    </dsp:sp>
    <dsp:sp modelId="{7EFE46BE-7034-48AC-B452-8058BD9CDE60}">
      <dsp:nvSpPr>
        <dsp:cNvPr id="0" name=""/>
        <dsp:cNvSpPr/>
      </dsp:nvSpPr>
      <dsp:spPr>
        <a:xfrm>
          <a:off x="5259202" y="4841727"/>
          <a:ext cx="2305206" cy="1383124"/>
        </a:xfrm>
        <a:prstGeom prst="rect">
          <a:avLst/>
        </a:prstGeom>
        <a:solidFill>
          <a:schemeClr val="tx2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>
              <a:hlinkClick xmlns:r="http://schemas.openxmlformats.org/officeDocument/2006/relationships" r:id="rId1"/>
            </a:rPr>
            <a:t>Usher</a:t>
          </a:r>
          <a:endParaRPr lang="en-US" sz="2700" kern="1200"/>
        </a:p>
      </dsp:txBody>
      <dsp:txXfrm>
        <a:off x="5259202" y="4841727"/>
        <a:ext cx="2305206" cy="1383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DB7ED-862D-40CC-AB53-E189D2F0D07A}">
      <dsp:nvSpPr>
        <dsp:cNvPr id="0" name=""/>
        <dsp:cNvSpPr/>
      </dsp:nvSpPr>
      <dsp:spPr>
        <a:xfrm>
          <a:off x="710538" y="592"/>
          <a:ext cx="2262727" cy="1357636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none" kern="1200" dirty="0">
              <a:solidFill>
                <a:schemeClr val="tx1"/>
              </a:solidFill>
            </a:rPr>
            <a:t>Civil Servant</a:t>
          </a:r>
          <a:endParaRPr lang="en-US" sz="2700" u="none" kern="1200" dirty="0">
            <a:solidFill>
              <a:schemeClr val="tx1"/>
            </a:solidFill>
          </a:endParaRPr>
        </a:p>
      </dsp:txBody>
      <dsp:txXfrm>
        <a:off x="710538" y="592"/>
        <a:ext cx="2262727" cy="1357636"/>
      </dsp:txXfrm>
    </dsp:sp>
    <dsp:sp modelId="{E07CBD77-79AB-455B-B492-402943A3ACAB}">
      <dsp:nvSpPr>
        <dsp:cNvPr id="0" name=""/>
        <dsp:cNvSpPr/>
      </dsp:nvSpPr>
      <dsp:spPr>
        <a:xfrm>
          <a:off x="3199539" y="592"/>
          <a:ext cx="2262727" cy="1357636"/>
        </a:xfrm>
        <a:prstGeom prst="rect">
          <a:avLst/>
        </a:prstGeom>
        <a:solidFill>
          <a:schemeClr val="tx2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rgbClr val="0070C0"/>
              </a:solidFill>
            </a:rPr>
            <a:t>Barrister’s Clerk</a:t>
          </a:r>
          <a:endParaRPr lang="en-US" sz="2700" kern="1200" dirty="0">
            <a:solidFill>
              <a:srgbClr val="0070C0"/>
            </a:solidFill>
          </a:endParaRPr>
        </a:p>
      </dsp:txBody>
      <dsp:txXfrm>
        <a:off x="3199539" y="592"/>
        <a:ext cx="2262727" cy="1357636"/>
      </dsp:txXfrm>
    </dsp:sp>
    <dsp:sp modelId="{919844B0-DDAA-4D62-A055-513654ED9EF8}">
      <dsp:nvSpPr>
        <dsp:cNvPr id="0" name=""/>
        <dsp:cNvSpPr/>
      </dsp:nvSpPr>
      <dsp:spPr>
        <a:xfrm>
          <a:off x="5688539" y="592"/>
          <a:ext cx="2262727" cy="1357636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tx1"/>
              </a:solidFill>
            </a:rPr>
            <a:t>Police</a:t>
          </a:r>
          <a:endParaRPr lang="en-US" sz="2700" b="0" kern="1200" dirty="0">
            <a:solidFill>
              <a:schemeClr val="tx1"/>
            </a:solidFill>
          </a:endParaRPr>
        </a:p>
      </dsp:txBody>
      <dsp:txXfrm>
        <a:off x="5688539" y="592"/>
        <a:ext cx="2262727" cy="1357636"/>
      </dsp:txXfrm>
    </dsp:sp>
    <dsp:sp modelId="{5AE2B521-6A50-4CEC-973E-AB22EC1E7A4E}">
      <dsp:nvSpPr>
        <dsp:cNvPr id="0" name=""/>
        <dsp:cNvSpPr/>
      </dsp:nvSpPr>
      <dsp:spPr>
        <a:xfrm>
          <a:off x="710538" y="1584502"/>
          <a:ext cx="2262727" cy="1357636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rgbClr val="0070C0"/>
              </a:solidFill>
            </a:rPr>
            <a:t>Advice worker</a:t>
          </a:r>
          <a:endParaRPr lang="en-US" sz="2700" kern="1200" dirty="0">
            <a:solidFill>
              <a:srgbClr val="0070C0"/>
            </a:solidFill>
          </a:endParaRPr>
        </a:p>
      </dsp:txBody>
      <dsp:txXfrm>
        <a:off x="710538" y="1584502"/>
        <a:ext cx="2262727" cy="1357636"/>
      </dsp:txXfrm>
    </dsp:sp>
    <dsp:sp modelId="{1733F32E-884B-4F3B-B259-8A9C91B7F6CC}">
      <dsp:nvSpPr>
        <dsp:cNvPr id="0" name=""/>
        <dsp:cNvSpPr/>
      </dsp:nvSpPr>
      <dsp:spPr>
        <a:xfrm>
          <a:off x="3199539" y="1584502"/>
          <a:ext cx="2262727" cy="135763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/>
            <a:t>Human Resources officer</a:t>
          </a:r>
          <a:endParaRPr lang="en-US" sz="2700" kern="1200" dirty="0"/>
        </a:p>
      </dsp:txBody>
      <dsp:txXfrm>
        <a:off x="3199539" y="1584502"/>
        <a:ext cx="2262727" cy="1357636"/>
      </dsp:txXfrm>
    </dsp:sp>
    <dsp:sp modelId="{DF37CD8C-BD81-4BEE-9280-94617FD29859}">
      <dsp:nvSpPr>
        <dsp:cNvPr id="0" name=""/>
        <dsp:cNvSpPr/>
      </dsp:nvSpPr>
      <dsp:spPr>
        <a:xfrm>
          <a:off x="5688539" y="1584502"/>
          <a:ext cx="2262727" cy="13576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/>
            <a:t>Mediator</a:t>
          </a:r>
          <a:endParaRPr lang="en-US" sz="2700" kern="1200" dirty="0"/>
        </a:p>
      </dsp:txBody>
      <dsp:txXfrm>
        <a:off x="5688539" y="1584502"/>
        <a:ext cx="2262727" cy="1357636"/>
      </dsp:txXfrm>
    </dsp:sp>
    <dsp:sp modelId="{A9DC8E11-C620-4E81-8DDA-6CA38BE52477}">
      <dsp:nvSpPr>
        <dsp:cNvPr id="0" name=""/>
        <dsp:cNvSpPr/>
      </dsp:nvSpPr>
      <dsp:spPr>
        <a:xfrm>
          <a:off x="710538" y="3168411"/>
          <a:ext cx="2262727" cy="1357636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tx1"/>
              </a:solidFill>
            </a:rPr>
            <a:t>Local Government officer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710538" y="3168411"/>
        <a:ext cx="2262727" cy="1357636"/>
      </dsp:txXfrm>
    </dsp:sp>
    <dsp:sp modelId="{81850BAC-4D05-451E-85C0-C9B4A37C3419}">
      <dsp:nvSpPr>
        <dsp:cNvPr id="0" name=""/>
        <dsp:cNvSpPr/>
      </dsp:nvSpPr>
      <dsp:spPr>
        <a:xfrm>
          <a:off x="3199539" y="3168411"/>
          <a:ext cx="2262727" cy="1357636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tx1"/>
              </a:solidFill>
            </a:rPr>
            <a:t>Accountant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3199539" y="3168411"/>
        <a:ext cx="2262727" cy="1357636"/>
      </dsp:txXfrm>
    </dsp:sp>
    <dsp:sp modelId="{393E3A25-0AF8-432C-9153-800A6127246F}">
      <dsp:nvSpPr>
        <dsp:cNvPr id="0" name=""/>
        <dsp:cNvSpPr/>
      </dsp:nvSpPr>
      <dsp:spPr>
        <a:xfrm>
          <a:off x="5688539" y="3168411"/>
          <a:ext cx="2262727" cy="1357636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hlinkClick xmlns:r="http://schemas.openxmlformats.org/officeDocument/2006/relationships" r:id="rId1"/>
            </a:rPr>
            <a:t>Politician</a:t>
          </a:r>
          <a:endParaRPr lang="en-US" sz="2700" kern="1200" dirty="0"/>
        </a:p>
      </dsp:txBody>
      <dsp:txXfrm>
        <a:off x="5688539" y="3168411"/>
        <a:ext cx="2262727" cy="1357636"/>
      </dsp:txXfrm>
    </dsp:sp>
    <dsp:sp modelId="{B54046CC-3190-4644-8607-B373C6A4E8FA}">
      <dsp:nvSpPr>
        <dsp:cNvPr id="0" name=""/>
        <dsp:cNvSpPr/>
      </dsp:nvSpPr>
      <dsp:spPr>
        <a:xfrm>
          <a:off x="710538" y="4752320"/>
          <a:ext cx="2262727" cy="1357636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tx1"/>
              </a:solidFill>
            </a:rPr>
            <a:t>Sports Agent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710538" y="4752320"/>
        <a:ext cx="2262727" cy="1357636"/>
      </dsp:txXfrm>
    </dsp:sp>
    <dsp:sp modelId="{611EFAC0-22D9-4F1C-B256-F3C35F41ADEA}">
      <dsp:nvSpPr>
        <dsp:cNvPr id="0" name=""/>
        <dsp:cNvSpPr/>
      </dsp:nvSpPr>
      <dsp:spPr>
        <a:xfrm>
          <a:off x="3199539" y="4752320"/>
          <a:ext cx="2262727" cy="13576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/>
            <a:t>Town Planner</a:t>
          </a:r>
          <a:endParaRPr lang="en-US" sz="2700" kern="1200" dirty="0"/>
        </a:p>
      </dsp:txBody>
      <dsp:txXfrm>
        <a:off x="3199539" y="4752320"/>
        <a:ext cx="2262727" cy="1357636"/>
      </dsp:txXfrm>
    </dsp:sp>
    <dsp:sp modelId="{7EFE46BE-7034-48AC-B452-8058BD9CDE60}">
      <dsp:nvSpPr>
        <dsp:cNvPr id="0" name=""/>
        <dsp:cNvSpPr/>
      </dsp:nvSpPr>
      <dsp:spPr>
        <a:xfrm>
          <a:off x="5699151" y="4707926"/>
          <a:ext cx="2262727" cy="1357636"/>
        </a:xfrm>
        <a:prstGeom prst="rect">
          <a:avLst/>
        </a:prstGeom>
        <a:solidFill>
          <a:schemeClr val="tx2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u="sng" kern="1200" dirty="0">
              <a:solidFill>
                <a:schemeClr val="tx1"/>
              </a:solidFill>
            </a:rPr>
            <a:t>Trading Standards Officer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5699151" y="4707926"/>
        <a:ext cx="2262727" cy="1357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3FC00-6215-4D55-8DDC-1E85AA1E37C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E383A6-F254-4B17-88F5-0C6AFDBBE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497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928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514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520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64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90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2760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1E9BF-C62C-85A2-E52E-4C4303C64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C78929-CF72-CCB1-90C8-46608348AF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658D35-9E9C-ED79-FB39-082F51840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AA791-062F-BD44-A2A6-169320A157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2360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96802-6494-CDA7-1589-C08408B93B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7A07CB-05A0-E1F0-E74B-9B7C6B4657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94DCC6-CCEE-70F0-E284-3F79603BBE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72BC3-8F4E-58D4-7EC3-24BDF79BFE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45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66DED-03AA-F60A-4650-66BD75383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7A88E-38A0-3684-ADF4-4EEA3CDFE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0D11-AB00-0103-E4F9-80C00CDAD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FC896-05E5-BD86-767B-6255C95D0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B438F-6873-5FFC-269E-AAF3300B9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925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EA460-6086-4B1E-A473-85AEE49F39C0}" type="datetimeFigureOut">
              <a:rPr lang="en-GB" smtClean="0"/>
              <a:t>11/03/2025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BC7EC-6501-4D6C-A90B-F56015DD2A5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812800" y="1600200"/>
            <a:ext cx="10566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787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F9A4-659E-96E1-DBD5-68E02679B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880B1-D096-F8D8-F87D-B65D7DA46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B1D92-4E91-27E3-D512-B6E8757FA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2D63F-0307-6FDF-CFBD-6EC82A520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2C15C-50EF-0C6A-6472-989051E7A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56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D64476-0255-1A3C-C5CC-B8FAC0030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4FA16A-04EE-B072-CE2A-D789D1BEE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744A0-5758-003C-1BF0-E6AE4D95C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816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  <p:sldLayoutId id="2147483710" r:id="rId7"/>
    <p:sldLayoutId id="214748371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jpe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careerswales.gov.wales/job-information/subjects/law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flickr.com/photos/slimcoincidence/503936082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0000"/>
            <a:lum/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some words&#10;&#10;AI-generated content may be incorrect.">
            <a:extLst>
              <a:ext uri="{FF2B5EF4-FFF2-40B4-BE49-F238E27FC236}">
                <a16:creationId xmlns:a16="http://schemas.microsoft.com/office/drawing/2014/main" id="{B504604A-575E-E3B0-9A94-B942E63B956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1887043" y="-753192"/>
            <a:ext cx="8597305" cy="55912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EB2206-AFFF-BDA6-842D-4322312A9D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7721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Law Careers Uncovered</a:t>
            </a:r>
            <a:br>
              <a:rPr lang="en-GB" b="1" dirty="0">
                <a:latin typeface="Trebuchet MS" panose="020B0603020202020204" pitchFamily="34" charset="0"/>
              </a:rPr>
            </a:br>
            <a: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  <a:t>10</a:t>
            </a:r>
            <a:r>
              <a:rPr lang="en-GB" sz="6000" b="1" baseline="30000" dirty="0">
                <a:solidFill>
                  <a:srgbClr val="0070C0"/>
                </a:solidFill>
                <a:latin typeface="Trebuchet MS" panose="020B0603020202020204" pitchFamily="34" charset="0"/>
              </a:rPr>
              <a:t>th</a:t>
            </a:r>
            <a: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  <a:t> March 2025</a:t>
            </a:r>
            <a:b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</a:b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00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5710C-762D-075F-5D85-9E285246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3040" y="287081"/>
            <a:ext cx="4751832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Welcome/</a:t>
            </a:r>
            <a:r>
              <a:rPr lang="en-GB" b="1" dirty="0" err="1">
                <a:solidFill>
                  <a:schemeClr val="accent5">
                    <a:lumMod val="75000"/>
                  </a:schemeClr>
                </a:solidFill>
              </a:rPr>
              <a:t>Croeso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! </a:t>
            </a:r>
            <a:r>
              <a:rPr lang="en-GB" b="1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2500F-72F0-7C74-F4C9-28F8A1A08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821" y="1212562"/>
            <a:ext cx="1105653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9.30 – 10.15: Where Law Can Take you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10.15 – 11.00 am: Probation Service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11.00- 11.15am: Break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11.15am – 12.00pm: Crown Prosecution Service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12.00pm – 12.45pm : Lunch break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12.45pm  - 1.30pm: Thrive Women’s Aid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1.30pm – 2.15pm : Careers and Pathways ( presentation and Q &amp; A)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2.15pm: Close</a:t>
            </a:r>
          </a:p>
        </p:txBody>
      </p:sp>
    </p:spTree>
    <p:extLst>
      <p:ext uri="{BB962C8B-B14F-4D97-AF65-F5344CB8AC3E}">
        <p14:creationId xmlns:p14="http://schemas.microsoft.com/office/powerpoint/2010/main" val="4229295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1CFE7-1519-4130-78C7-CD0F6E4D6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879" y="145409"/>
            <a:ext cx="2518938" cy="874021"/>
          </a:xfrm>
        </p:spPr>
        <p:txBody>
          <a:bodyPr anchor="ctr">
            <a:normAutofit fontScale="90000"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Aims…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C98D3-97AF-46EF-31D9-36426BB22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29" y="1103423"/>
            <a:ext cx="9496333" cy="481979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rebuchet MS" panose="020B0603020202020204" pitchFamily="34" charset="0"/>
              </a:rPr>
              <a:t>Introduce Law, Criminology and Policing students to the range of careers out there for those with an interest in the law (or not!)</a:t>
            </a:r>
          </a:p>
          <a:p>
            <a:r>
              <a:rPr lang="en-GB" sz="2400" dirty="0">
                <a:latin typeface="Trebuchet MS" panose="020B0603020202020204" pitchFamily="34" charset="0"/>
              </a:rPr>
              <a:t>Gain insights into some of those careers with the aid of our guest speakers working within those roles</a:t>
            </a:r>
          </a:p>
          <a:p>
            <a:r>
              <a:rPr lang="en-GB" sz="2400" dirty="0">
                <a:latin typeface="Trebuchet MS" panose="020B0603020202020204" pitchFamily="34" charset="0"/>
              </a:rPr>
              <a:t>Emphasise the importance of developing and building transferrable skills</a:t>
            </a:r>
          </a:p>
          <a:p>
            <a:r>
              <a:rPr lang="en-GB" sz="2400" dirty="0">
                <a:latin typeface="Trebuchet MS" panose="020B0603020202020204" pitchFamily="34" charset="0"/>
              </a:rPr>
              <a:t>Underline the importance of UWTSD careers service and how you can make the most of all that is on offer</a:t>
            </a:r>
          </a:p>
          <a:p>
            <a:r>
              <a:rPr lang="en-GB" sz="2400" dirty="0">
                <a:latin typeface="Trebuchet MS" panose="020B0603020202020204" pitchFamily="34" charset="0"/>
              </a:rPr>
              <a:t>Encourage you to ask for and get more information and advice on any specific careers or pathways into them</a:t>
            </a:r>
          </a:p>
        </p:txBody>
      </p:sp>
      <p:pic>
        <p:nvPicPr>
          <p:cNvPr id="5" name="Picture 4" descr="A person helping another person climb the top of a mountain&#10;&#10;AI-generated content may be incorrect.">
            <a:extLst>
              <a:ext uri="{FF2B5EF4-FFF2-40B4-BE49-F238E27FC236}">
                <a16:creationId xmlns:a16="http://schemas.microsoft.com/office/drawing/2014/main" id="{784117D2-9141-9758-7589-5C81231A60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22" r="17028" b="2"/>
          <a:stretch/>
        </p:blipFill>
        <p:spPr>
          <a:xfrm>
            <a:off x="10285544" y="1971230"/>
            <a:ext cx="1787489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0679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CF77-8EE5-21CC-302F-0C250EE5B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462" y="73915"/>
            <a:ext cx="4941806" cy="1325563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Transferrable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12941-E1BD-51B5-0FD1-4C0E4C47C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462" y="1170286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Not job or subject specific</a:t>
            </a:r>
          </a:p>
          <a:p>
            <a:r>
              <a:rPr lang="en-GB" sz="3200" dirty="0"/>
              <a:t>These are what employers want</a:t>
            </a:r>
          </a:p>
          <a:p>
            <a:r>
              <a:rPr lang="en-GB" sz="3200" dirty="0"/>
              <a:t>Applications should evidence these skills</a:t>
            </a:r>
          </a:p>
          <a:p>
            <a:r>
              <a:rPr lang="en-GB" sz="3200" dirty="0"/>
              <a:t>Prior or current work ( full time or part time) counts!</a:t>
            </a:r>
          </a:p>
          <a:p>
            <a:r>
              <a:rPr lang="en-GB" sz="3200" dirty="0"/>
              <a:t>Your degree course can contribute significantly</a:t>
            </a:r>
          </a:p>
          <a:p>
            <a:r>
              <a:rPr lang="en-GB" sz="3200" dirty="0"/>
              <a:t>Seize the opportunity to work on transferrable skills and ensure you have the foundations for stand out applications in future</a:t>
            </a:r>
          </a:p>
          <a:p>
            <a:r>
              <a:rPr lang="en-GB" sz="3200" dirty="0"/>
              <a:t>Some examples?</a:t>
            </a:r>
          </a:p>
        </p:txBody>
      </p:sp>
    </p:spTree>
    <p:extLst>
      <p:ext uri="{BB962C8B-B14F-4D97-AF65-F5344CB8AC3E}">
        <p14:creationId xmlns:p14="http://schemas.microsoft.com/office/powerpoint/2010/main" val="847547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3F3574E-C014-4A77-A10D-926CFD9C25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4942" y="501548"/>
            <a:ext cx="2033201" cy="11320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5E3CADB-E24D-494C-9D09-3B72EB4934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914" y="1944664"/>
            <a:ext cx="2252271" cy="15935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B56CAF3-61CD-4117-8EF7-C0ED1AC19A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0961" y="3855008"/>
            <a:ext cx="2121593" cy="11858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A18456B-E5C0-4965-B52B-FB1A5F2B5B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2340" y="3670240"/>
            <a:ext cx="2344081" cy="145713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89EF349-619C-452D-90DD-E036A8569D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36498" y="5510098"/>
            <a:ext cx="1881262" cy="111902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AC1DC71-CD77-4F7F-8B60-A8087729BA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0995" y="495028"/>
            <a:ext cx="2033200" cy="113859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A23DCE4-955D-4870-8F92-9A131732EE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65038" y="5453771"/>
            <a:ext cx="1837187" cy="1145008"/>
          </a:xfrm>
          <a:prstGeom prst="rect">
            <a:avLst/>
          </a:prstGeom>
        </p:spPr>
      </p:pic>
      <p:pic>
        <p:nvPicPr>
          <p:cNvPr id="1026" name="Picture 2" descr="Top computer skills for students| UP Board">
            <a:extLst>
              <a:ext uri="{FF2B5EF4-FFF2-40B4-BE49-F238E27FC236}">
                <a16:creationId xmlns:a16="http://schemas.microsoft.com/office/drawing/2014/main" id="{114B555F-BD5F-7199-BC34-0A41CCA3B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902" y="2896191"/>
            <a:ext cx="1933995" cy="108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terpersonal Skills and its Components ...">
            <a:extLst>
              <a:ext uri="{FF2B5EF4-FFF2-40B4-BE49-F238E27FC236}">
                <a16:creationId xmlns:a16="http://schemas.microsoft.com/office/drawing/2014/main" id="{4322E7DF-AE67-848C-71C1-B56184CAE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92" y="369162"/>
            <a:ext cx="2121593" cy="118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ime Management: What is it, who has it ...">
            <a:extLst>
              <a:ext uri="{FF2B5EF4-FFF2-40B4-BE49-F238E27FC236}">
                <a16:creationId xmlns:a16="http://schemas.microsoft.com/office/drawing/2014/main" id="{8E4CE232-7A39-57DD-BDDA-AD800F2CC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443" y="3429000"/>
            <a:ext cx="2025557" cy="121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eadership and Management Courses ...">
            <a:extLst>
              <a:ext uri="{FF2B5EF4-FFF2-40B4-BE49-F238E27FC236}">
                <a16:creationId xmlns:a16="http://schemas.microsoft.com/office/drawing/2014/main" id="{9680F74F-A46B-80AF-5079-188B23948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903" y="5209385"/>
            <a:ext cx="2114176" cy="141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esilience and Adaptability: The Dual ...">
            <a:extLst>
              <a:ext uri="{FF2B5EF4-FFF2-40B4-BE49-F238E27FC236}">
                <a16:creationId xmlns:a16="http://schemas.microsoft.com/office/drawing/2014/main" id="{2B0E3AF2-B74E-0B9D-46E0-1E5989E8D6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761" y="1064324"/>
            <a:ext cx="2294364" cy="128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61AE02-BD4D-5ACD-75A7-10000906E751}"/>
              </a:ext>
            </a:extLst>
          </p:cNvPr>
          <p:cNvSpPr txBox="1"/>
          <p:nvPr/>
        </p:nvSpPr>
        <p:spPr>
          <a:xfrm>
            <a:off x="3599632" y="2328764"/>
            <a:ext cx="499273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b="1" dirty="0"/>
              <a:t>Transferrable Skills</a:t>
            </a:r>
          </a:p>
        </p:txBody>
      </p:sp>
    </p:spTree>
    <p:extLst>
      <p:ext uri="{BB962C8B-B14F-4D97-AF65-F5344CB8AC3E}">
        <p14:creationId xmlns:p14="http://schemas.microsoft.com/office/powerpoint/2010/main" val="3261341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20E62-48A8-D67D-EF63-56CF694FC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Use today’s session to start thinking about…..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AAA6D-06E5-376D-5915-B1C7F0161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r>
              <a:rPr lang="en-GB" sz="2600"/>
              <a:t>Which skills you have already begun to </a:t>
            </a:r>
            <a:r>
              <a:rPr lang="en-GB" sz="2600" b="1"/>
              <a:t>develop</a:t>
            </a:r>
          </a:p>
          <a:p>
            <a:r>
              <a:rPr lang="en-GB" sz="2600"/>
              <a:t>Which skills you might already be able to </a:t>
            </a:r>
            <a:r>
              <a:rPr lang="en-GB" sz="2600" b="1"/>
              <a:t>evidence</a:t>
            </a:r>
          </a:p>
          <a:p>
            <a:r>
              <a:rPr lang="en-GB" sz="2600"/>
              <a:t>Which skills you will </a:t>
            </a:r>
            <a:r>
              <a:rPr lang="en-GB" sz="2600" b="1"/>
              <a:t>need to work on </a:t>
            </a:r>
            <a:r>
              <a:rPr lang="en-GB" sz="2600"/>
              <a:t>whilst you are with us at UWTSD</a:t>
            </a:r>
          </a:p>
          <a:p>
            <a:r>
              <a:rPr lang="en-GB" sz="2600"/>
              <a:t>Where you can </a:t>
            </a:r>
            <a:r>
              <a:rPr lang="en-GB" sz="2600" b="1"/>
              <a:t>look for opportunities </a:t>
            </a:r>
            <a:r>
              <a:rPr lang="en-GB" sz="2600"/>
              <a:t>to develop those skills</a:t>
            </a:r>
          </a:p>
          <a:p>
            <a:r>
              <a:rPr lang="en-GB" sz="2600" b="1"/>
              <a:t>How and where to seek advice </a:t>
            </a:r>
            <a:r>
              <a:rPr lang="en-GB" sz="2600"/>
              <a:t>and assistance at UWTSD to increase your employability</a:t>
            </a:r>
          </a:p>
          <a:p>
            <a:endParaRPr lang="en-GB" sz="2600"/>
          </a:p>
        </p:txBody>
      </p:sp>
      <p:pic>
        <p:nvPicPr>
          <p:cNvPr id="7" name="Graphic 6" descr="Thought outline">
            <a:extLst>
              <a:ext uri="{FF2B5EF4-FFF2-40B4-BE49-F238E27FC236}">
                <a16:creationId xmlns:a16="http://schemas.microsoft.com/office/drawing/2014/main" id="{0FC46C61-BA14-0D4E-55B1-8825E199B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52661" y="1919890"/>
            <a:ext cx="3387404" cy="338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395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1E268CBB-262F-679C-8A13-196426443B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4840354"/>
              </p:ext>
            </p:extLst>
          </p:nvPr>
        </p:nvGraphicFramePr>
        <p:xfrm>
          <a:off x="3826502" y="186375"/>
          <a:ext cx="7752157" cy="622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F1292571-A28E-EE9D-2CAC-8EBDBACF2644}"/>
              </a:ext>
            </a:extLst>
          </p:cNvPr>
          <p:cNvSpPr txBox="1">
            <a:spLocks/>
          </p:cNvSpPr>
          <p:nvPr/>
        </p:nvSpPr>
        <p:spPr>
          <a:xfrm>
            <a:off x="168295" y="140245"/>
            <a:ext cx="3242467" cy="353486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 b="1" dirty="0">
                <a:latin typeface="Trebuchet MS" panose="020B0603020202020204" pitchFamily="34" charset="0"/>
              </a:rPr>
              <a:t>Where can your degree take you?</a:t>
            </a:r>
            <a:br>
              <a:rPr lang="en-GB" sz="4000" b="1" dirty="0">
                <a:latin typeface="Trebuchet MS" panose="020B0603020202020204" pitchFamily="34" charset="0"/>
              </a:rPr>
            </a:br>
            <a:r>
              <a:rPr lang="en-GB" sz="4000" b="1" dirty="0">
                <a:latin typeface="Trebuchet MS" panose="020B0603020202020204" pitchFamily="34" charset="0"/>
              </a:rPr>
              <a:t>Legal careers include: </a:t>
            </a:r>
          </a:p>
        </p:txBody>
      </p:sp>
    </p:spTree>
    <p:extLst>
      <p:ext uri="{BB962C8B-B14F-4D97-AF65-F5344CB8AC3E}">
        <p14:creationId xmlns:p14="http://schemas.microsoft.com/office/powerpoint/2010/main" val="3113867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7B101-3DB1-E708-83D6-812FBEB8B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ABE77-E295-9258-2F45-14F1354D5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785" y="415127"/>
            <a:ext cx="2302107" cy="123299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Trebuchet MS" panose="020B0603020202020204" pitchFamily="34" charset="0"/>
              </a:rPr>
              <a:t>There’s more…..</a:t>
            </a:r>
            <a:r>
              <a:rPr lang="en-GB" sz="6200" b="1" dirty="0">
                <a:latin typeface="Trebuchet MS" panose="020B0603020202020204" pitchFamily="34" charset="0"/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AE3A57-1D19-F6B6-0640-3F9D6E040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135022"/>
              </p:ext>
            </p:extLst>
          </p:nvPr>
        </p:nvGraphicFramePr>
        <p:xfrm>
          <a:off x="2888806" y="234152"/>
          <a:ext cx="8661806" cy="611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1696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7DD50-EB11-CD79-78B5-F4A44ACC2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82" y="302930"/>
            <a:ext cx="4457465" cy="2566004"/>
          </a:xfrm>
        </p:spPr>
        <p:txBody>
          <a:bodyPr>
            <a:normAutofit/>
          </a:bodyPr>
          <a:lstStyle/>
          <a:p>
            <a:r>
              <a:rPr lang="en-GB" sz="3200" dirty="0">
                <a:hlinkClick r:id="rId2"/>
              </a:rPr>
              <a:t>Careers Wales /</a:t>
            </a:r>
            <a:r>
              <a:rPr lang="en-GB" sz="3200" dirty="0" err="1">
                <a:hlinkClick r:id="rId2"/>
              </a:rPr>
              <a:t>Gyrfa</a:t>
            </a:r>
            <a:r>
              <a:rPr lang="en-GB" sz="3200" dirty="0">
                <a:hlinkClick r:id="rId2"/>
              </a:rPr>
              <a:t> Cymru Law | Subjects | Job Information</a:t>
            </a:r>
            <a:br>
              <a:rPr lang="en-GB" sz="3200" dirty="0"/>
            </a:br>
            <a:r>
              <a:rPr lang="en-US" sz="2400" dirty="0"/>
              <a:t>(http://careerswales.gov.wales/job-information/subjects/law)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07A22F-9FF3-C904-190B-B6B43BDBE7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147" y="440633"/>
            <a:ext cx="6849584" cy="5976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367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80B1C-14A0-8F08-CB08-CADA6C376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232C-6CD2-3BD6-8F1F-4BB0285C5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627" y="146551"/>
            <a:ext cx="5372798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“How do I get there?”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D82C3-821F-83B6-44FA-45170BC4C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627" y="1225731"/>
            <a:ext cx="6409506" cy="422572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rebuchet MS" panose="020B0603020202020204" pitchFamily="34" charset="0"/>
              </a:rPr>
              <a:t>Step by step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your options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yourself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routes and pathways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Identify opportunities to make connections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Identify opportunities to build your transferrable skillset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Be proactive in seeking advice and ASK QUESTIONS!!!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Be prepared to work at it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Work experience is ESSENTIAL!!!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 descr="A yellow brick floor with a spiral pattern&#10;&#10;AI-generated content may be incorrect.">
            <a:extLst>
              <a:ext uri="{FF2B5EF4-FFF2-40B4-BE49-F238E27FC236}">
                <a16:creationId xmlns:a16="http://schemas.microsoft.com/office/drawing/2014/main" id="{A22C8BCC-DA2C-A180-8D1A-D5F536B0EB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1" b="15546"/>
          <a:stretch/>
        </p:blipFill>
        <p:spPr>
          <a:xfrm>
            <a:off x="7348808" y="2556825"/>
            <a:ext cx="4491257" cy="284473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C36223-2EE2-061A-723E-10F29B6AA46C}"/>
              </a:ext>
            </a:extLst>
          </p:cNvPr>
          <p:cNvSpPr txBox="1"/>
          <p:nvPr/>
        </p:nvSpPr>
        <p:spPr>
          <a:xfrm>
            <a:off x="9399974" y="5201504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slimcoincidence/50393608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261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8DB79-BB34-BB7A-688A-95C357B8B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B170-63C4-1F74-6CF5-F996B1AE0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rebuchet MS" panose="020B0603020202020204" pitchFamily="34" charset="0"/>
              </a:rPr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5F2658-C7A2-FC37-9F1F-2FEC5B865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505" y="1850694"/>
            <a:ext cx="4692260" cy="315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3556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448</Words>
  <Application>Microsoft Office PowerPoint</Application>
  <PresentationFormat>Widescreen</PresentationFormat>
  <Paragraphs>79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Trebuchet MS</vt:lpstr>
      <vt:lpstr>UWTSD Text 2</vt:lpstr>
      <vt:lpstr>UWTSD Logo Variations place image in Background</vt:lpstr>
      <vt:lpstr>Law Careers Uncovered 10th March 2025 </vt:lpstr>
      <vt:lpstr>Welcome/Croeso!  </vt:lpstr>
      <vt:lpstr>Aims… to:</vt:lpstr>
      <vt:lpstr>Transferrable Skills</vt:lpstr>
      <vt:lpstr>PowerPoint Presentation</vt:lpstr>
      <vt:lpstr>Use today’s session to start thinking about…..</vt:lpstr>
      <vt:lpstr>PowerPoint Presentation</vt:lpstr>
      <vt:lpstr>There’s more….. </vt:lpstr>
      <vt:lpstr>Careers Wales /Gyrfa Cymru Law | Subjects | Job Information (http://careerswales.gov.wales/job-information/subjects/law)</vt:lpstr>
      <vt:lpstr>“How do I get there?”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Cerys Davies</cp:lastModifiedBy>
  <cp:revision>18</cp:revision>
  <dcterms:created xsi:type="dcterms:W3CDTF">2021-03-09T15:35:42Z</dcterms:created>
  <dcterms:modified xsi:type="dcterms:W3CDTF">2025-03-11T09:19:33Z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