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C84B90-D7C7-F3A7-1E68-16B2F497E591}" v="533" dt="2026-06-21T16:36:03.1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rah Doody (2407283)" userId="4bd7f351-ef0d-4482-868a-8c3313593726" providerId="ADAL" clId="{5131EC54-DC2B-41A1-87B6-D51DA046B4CB}"/>
    <pc:docChg chg="custSel addSld modSld">
      <pc:chgData name="Sarah Doody (2407283)" userId="4bd7f351-ef0d-4482-868a-8c3313593726" providerId="ADAL" clId="{5131EC54-DC2B-41A1-87B6-D51DA046B4CB}" dt="2026-06-21T15:54:05.955" v="779" actId="20577"/>
      <pc:docMkLst>
        <pc:docMk/>
      </pc:docMkLst>
      <pc:sldChg chg="delSp modSp mod">
        <pc:chgData name="Sarah Doody (2407283)" userId="4bd7f351-ef0d-4482-868a-8c3313593726" providerId="ADAL" clId="{5131EC54-DC2B-41A1-87B6-D51DA046B4CB}" dt="2026-06-21T15:48:30.314" v="445" actId="27636"/>
        <pc:sldMkLst>
          <pc:docMk/>
          <pc:sldMk cId="1899956143" sldId="256"/>
        </pc:sldMkLst>
        <pc:spChg chg="mod">
          <ac:chgData name="Sarah Doody (2407283)" userId="4bd7f351-ef0d-4482-868a-8c3313593726" providerId="ADAL" clId="{5131EC54-DC2B-41A1-87B6-D51DA046B4CB}" dt="2026-06-21T15:48:30.314" v="445" actId="27636"/>
          <ac:spMkLst>
            <pc:docMk/>
            <pc:sldMk cId="1899956143" sldId="256"/>
            <ac:spMk id="2" creationId="{C89E5B60-A7E9-F856-E188-D264F574CC58}"/>
          </ac:spMkLst>
        </pc:spChg>
        <pc:spChg chg="del">
          <ac:chgData name="Sarah Doody (2407283)" userId="4bd7f351-ef0d-4482-868a-8c3313593726" providerId="ADAL" clId="{5131EC54-DC2B-41A1-87B6-D51DA046B4CB}" dt="2026-06-21T15:48:09.194" v="435" actId="478"/>
          <ac:spMkLst>
            <pc:docMk/>
            <pc:sldMk cId="1899956143" sldId="256"/>
            <ac:spMk id="3" creationId="{FCFB4735-0633-B241-9712-EB13AFF753AE}"/>
          </ac:spMkLst>
        </pc:spChg>
      </pc:sldChg>
      <pc:sldChg chg="modSp new mod">
        <pc:chgData name="Sarah Doody (2407283)" userId="4bd7f351-ef0d-4482-868a-8c3313593726" providerId="ADAL" clId="{5131EC54-DC2B-41A1-87B6-D51DA046B4CB}" dt="2026-06-21T15:54:05.955" v="779" actId="20577"/>
        <pc:sldMkLst>
          <pc:docMk/>
          <pc:sldMk cId="1196386526" sldId="257"/>
        </pc:sldMkLst>
        <pc:spChg chg="mod">
          <ac:chgData name="Sarah Doody (2407283)" userId="4bd7f351-ef0d-4482-868a-8c3313593726" providerId="ADAL" clId="{5131EC54-DC2B-41A1-87B6-D51DA046B4CB}" dt="2026-06-21T15:48:55.581" v="460" actId="20577"/>
          <ac:spMkLst>
            <pc:docMk/>
            <pc:sldMk cId="1196386526" sldId="257"/>
            <ac:spMk id="2" creationId="{C44C7199-0A52-5006-710B-C84F64F07E28}"/>
          </ac:spMkLst>
        </pc:spChg>
        <pc:spChg chg="mod">
          <ac:chgData name="Sarah Doody (2407283)" userId="4bd7f351-ef0d-4482-868a-8c3313593726" providerId="ADAL" clId="{5131EC54-DC2B-41A1-87B6-D51DA046B4CB}" dt="2026-06-21T15:54:05.955" v="779" actId="20577"/>
          <ac:spMkLst>
            <pc:docMk/>
            <pc:sldMk cId="1196386526" sldId="257"/>
            <ac:spMk id="3" creationId="{5382761E-6906-C71D-653B-C7684BE009D5}"/>
          </ac:spMkLst>
        </pc:spChg>
      </pc:sldChg>
    </pc:docChg>
  </pc:docChgLst>
  <pc:docChgLst>
    <pc:chgData name="Sarah Doody (2407283)" userId="S::2407283@student.uwtsd.ac.uk::4bd7f351-ef0d-4482-868a-8c3313593726" providerId="AD" clId="Web-{3CC84B90-D7C7-F3A7-1E68-16B2F497E591}"/>
    <pc:docChg chg="modSld">
      <pc:chgData name="Sarah Doody (2407283)" userId="S::2407283@student.uwtsd.ac.uk::4bd7f351-ef0d-4482-868a-8c3313593726" providerId="AD" clId="Web-{3CC84B90-D7C7-F3A7-1E68-16B2F497E591}" dt="2026-06-21T16:36:03.137" v="532" actId="20577"/>
      <pc:docMkLst>
        <pc:docMk/>
      </pc:docMkLst>
      <pc:sldChg chg="modSp">
        <pc:chgData name="Sarah Doody (2407283)" userId="S::2407283@student.uwtsd.ac.uk::4bd7f351-ef0d-4482-868a-8c3313593726" providerId="AD" clId="Web-{3CC84B90-D7C7-F3A7-1E68-16B2F497E591}" dt="2026-06-21T16:36:03.137" v="532" actId="20577"/>
        <pc:sldMkLst>
          <pc:docMk/>
          <pc:sldMk cId="1196386526" sldId="257"/>
        </pc:sldMkLst>
        <pc:spChg chg="mod">
          <ac:chgData name="Sarah Doody (2407283)" userId="S::2407283@student.uwtsd.ac.uk::4bd7f351-ef0d-4482-868a-8c3313593726" providerId="AD" clId="Web-{3CC84B90-D7C7-F3A7-1E68-16B2F497E591}" dt="2026-06-21T16:36:03.137" v="532" actId="20577"/>
          <ac:spMkLst>
            <pc:docMk/>
            <pc:sldMk cId="1196386526" sldId="257"/>
            <ac:spMk id="3" creationId="{5382761E-6906-C71D-653B-C7684BE009D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B12402-A9DA-7A9E-E7D1-DF24660512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7280DC-8D61-9435-8035-2850DC2D16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72D034-A859-5E85-E80A-781190999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36081-B5EF-47B0-AAEF-EFDD954F203F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AADE5B-FF9D-F979-8B50-F22F28E4A2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0EFF06-152A-B751-9DBE-D2DFE3693B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546E9-80F5-431D-BBDB-F7B523221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86384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1AA6A-D082-C9E5-27AA-2968454C8F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DC1FF7-A3A1-AF2E-4050-638A318832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BADFF0-F632-7841-7144-69647E70E8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36081-B5EF-47B0-AAEF-EFDD954F203F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83354B-97AC-521A-C3DB-A09B4C9A7D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929EF7-8239-CF3F-59EE-C05526781B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546E9-80F5-431D-BBDB-F7B523221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29969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913C9-0B3E-B191-491E-16DCCDB61D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CA28F2-F406-E8DC-B754-BF90751CC3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2D9FDC-17B7-E5B8-2A0B-62860753E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36081-B5EF-47B0-AAEF-EFDD954F203F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58C35A-7E59-9983-4C2C-A684107FAC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361916-B37F-CB75-C17B-0FD02F7E9D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546E9-80F5-431D-BBDB-F7B523221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83466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45C8C-69F3-BBEB-702C-59A81692A6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4EA52-243D-B515-2AA3-3DD5BE1D832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CC41D7-EB2B-CF99-A724-116C4D43FE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52E8E2-EB84-C363-35FC-5D08200463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36081-B5EF-47B0-AAEF-EFDD954F203F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C53D93-D4F6-8AD3-CF2D-C33A537165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CC42A9-9C51-4F88-94E5-2AFED5ECE7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546E9-80F5-431D-BBDB-F7B523221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3588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1DB4D-8A57-0157-69A2-2550D877EF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F4696A-E196-CE33-48DC-1ACA5D040A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9D7612-7C55-30D2-903F-82AF3DC9A8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9B7B762-C38B-DFCC-B1B3-3647DA0218F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FDCF55-FD3F-A488-85BC-CFA8211A954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C72D04-EFC6-8379-22A8-8333972677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36081-B5EF-47B0-AAEF-EFDD954F203F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F20D214-F70C-3D89-AE3B-D1C170E4C1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EC87FC5-8BFA-51BE-D3B1-D0EFC5FDAF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546E9-80F5-431D-BBDB-F7B523221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3390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9B5EC-9D50-8D75-234F-333323B3BC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401AF0E-A1F9-29B3-BB15-3E44D71A50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36081-B5EF-47B0-AAEF-EFDD954F203F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606F47-7617-0F68-AEE1-331034EFDE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49E2EF-C7EE-8C28-AC66-456001F657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546E9-80F5-431D-BBDB-F7B523221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4576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CCA459C-289A-92F6-2919-289157FE31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36081-B5EF-47B0-AAEF-EFDD954F203F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0B653B-428E-A893-20FD-6A0AE7C891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05A7BA-6270-57BB-E18B-CD4400671D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546E9-80F5-431D-BBDB-F7B523221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2114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21CE3-3EE7-B16F-6EBA-5488CBC7DD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D2BBD-BD5B-A8E4-3D70-B25476D1ED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573187-41BE-974F-3C8F-C932F37914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8152B8-121F-F796-BC85-6F94F72B5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36081-B5EF-47B0-AAEF-EFDD954F203F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482DBB-C0BB-C077-3ED6-F229F8B453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B05942-9323-3C6A-281B-03B773B9CA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546E9-80F5-431D-BBDB-F7B523221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9183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ADA97B-A780-53A3-3D59-0AF927F383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9A28004-A864-5AB1-E183-5945BE91354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AB1549-DEBE-DB6E-C46F-87098B28F0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611CC3-E949-2F07-8E28-E04E67E513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36081-B5EF-47B0-AAEF-EFDD954F203F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4C3CB1-23DD-216C-5F29-64FE0F4A05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4C73E8-90E3-18EB-4715-6E73417D2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546E9-80F5-431D-BBDB-F7B523221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918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98EC3-8CBD-481D-84B0-433E4C5287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DC29BB-ABA6-65C8-1C6F-9568DB15E6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A199E-6C94-5F57-97E6-D2529B76AD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36081-B5EF-47B0-AAEF-EFDD954F203F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B7FBE9-48AA-E64B-F1C4-8520E3A41F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E8A622-4668-26D6-A29D-6257CC252C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546E9-80F5-431D-BBDB-F7B523221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2082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9FD8F44-D269-6EC8-07BE-E12E5285FAC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4271D3-537F-A379-9F13-6E78012368A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1B22AE-9798-9EBE-2ABE-B0212018C0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36081-B5EF-47B0-AAEF-EFDD954F203F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8F9C13-04F7-65BF-EA05-5F6910B04A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007E2E-09D1-5FEF-674E-80CB1A4465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546E9-80F5-431D-BBDB-F7B523221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3260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11A1CD8-F585-55D4-0B48-32AB601419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4910AD-7871-9563-672D-815B4C727F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3A3C2A-C205-0D1F-9186-5E9FD28028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0736081-B5EF-47B0-AAEF-EFDD954F203F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7D92D2-81AA-CF8F-1774-8C49782D3B4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E23E4D-AA98-7610-C888-4D5CFD71A92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75546E9-80F5-431D-BBDB-F7B523221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777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spcc.org,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9E5B60-A7E9-F856-E188-D264F574CC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3999" y="1122362"/>
            <a:ext cx="9891713" cy="4364037"/>
          </a:xfrm>
        </p:spPr>
        <p:txBody>
          <a:bodyPr>
            <a:normAutofit/>
          </a:bodyPr>
          <a:lstStyle/>
          <a:p>
            <a:pPr algn="l"/>
            <a:r>
              <a:rPr lang="en-GB" sz="2000"/>
              <a:t>Module Name: BIRM Component One</a:t>
            </a:r>
            <a:br>
              <a:rPr lang="en-GB" sz="2000"/>
            </a:br>
            <a:br>
              <a:rPr lang="en-GB" sz="2000"/>
            </a:br>
            <a:r>
              <a:rPr lang="en-GB" sz="2000"/>
              <a:t>Case Name: Adult A/ Child A</a:t>
            </a:r>
            <a:br>
              <a:rPr lang="en-GB" sz="2000"/>
            </a:br>
            <a:br>
              <a:rPr lang="en-GB" sz="2000"/>
            </a:br>
            <a:r>
              <a:rPr lang="en-GB" sz="2000"/>
              <a:t>Name of Member:                                                      Activities:</a:t>
            </a:r>
            <a:br>
              <a:rPr lang="en-GB" sz="2000"/>
            </a:br>
            <a:br>
              <a:rPr lang="en-GB" sz="2000"/>
            </a:br>
            <a:r>
              <a:rPr lang="en-GB" sz="2000"/>
              <a:t>Loredana Bianca </a:t>
            </a:r>
            <a:r>
              <a:rPr lang="en-GB" sz="2000" err="1"/>
              <a:t>Muntea</a:t>
            </a:r>
            <a:r>
              <a:rPr lang="en-GB" sz="2000"/>
              <a:t>                                        Police</a:t>
            </a:r>
            <a:br>
              <a:rPr lang="en-GB" sz="2000"/>
            </a:br>
            <a:r>
              <a:rPr lang="en-GB" sz="2000"/>
              <a:t>Luiza Maria </a:t>
            </a:r>
            <a:r>
              <a:rPr lang="en-GB" sz="2000" err="1"/>
              <a:t>Trupita</a:t>
            </a:r>
            <a:r>
              <a:rPr lang="en-GB" sz="2000"/>
              <a:t>                                                     GP</a:t>
            </a:r>
            <a:br>
              <a:rPr lang="en-GB" sz="2000"/>
            </a:br>
            <a:r>
              <a:rPr lang="en-GB" sz="2000"/>
              <a:t>Sarah Doody (2407283)                                           Social Worker</a:t>
            </a:r>
          </a:p>
        </p:txBody>
      </p:sp>
    </p:spTree>
    <p:extLst>
      <p:ext uri="{BB962C8B-B14F-4D97-AF65-F5344CB8AC3E}">
        <p14:creationId xmlns:p14="http://schemas.microsoft.com/office/powerpoint/2010/main" val="18999561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4C7199-0A52-5006-710B-C84F64F07E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2761E-6906-C71D-653B-C7684BE009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1600"/>
          </a:p>
          <a:p>
            <a:pPr marL="0" indent="0">
              <a:buNone/>
            </a:pPr>
            <a:r>
              <a:rPr lang="en-GB" sz="1600" i="1"/>
              <a:t>Child </a:t>
            </a:r>
            <a:r>
              <a:rPr lang="en-GB" sz="1600" i="1" err="1"/>
              <a:t>protectio</a:t>
            </a:r>
            <a:r>
              <a:rPr lang="en-GB" sz="1600" i="1"/>
              <a:t>n and safeguarding http://www.birmingham.gov.uk</a:t>
            </a:r>
          </a:p>
          <a:p>
            <a:pPr marL="0" indent="0">
              <a:buNone/>
            </a:pPr>
            <a:r>
              <a:rPr lang="en-GB" sz="1600" i="1"/>
              <a:t>Department for education (2018)  www.gov,uk</a:t>
            </a:r>
          </a:p>
          <a:p>
            <a:pPr marL="0" indent="0">
              <a:buNone/>
            </a:pPr>
            <a:r>
              <a:rPr lang="en-GB" sz="1600" i="1"/>
              <a:t>Department for education (2023) Providing safeguarding services</a:t>
            </a:r>
          </a:p>
          <a:p>
            <a:pPr marL="0" indent="0">
              <a:buNone/>
            </a:pPr>
            <a:r>
              <a:rPr lang="en-GB" sz="1600" i="1"/>
              <a:t>Working together to safeguard children http//:assets.publishing.services.gov.uk</a:t>
            </a:r>
          </a:p>
          <a:p>
            <a:pPr marL="0" indent="0">
              <a:buNone/>
            </a:pPr>
            <a:r>
              <a:rPr lang="en-GB" sz="1600" i="1"/>
              <a:t>HM government (1989(  </a:t>
            </a:r>
            <a:r>
              <a:rPr lang="en-GB" sz="1600" i="1" err="1"/>
              <a:t>childrens</a:t>
            </a:r>
            <a:r>
              <a:rPr lang="en-GB" sz="1600" i="1"/>
              <a:t> act (1989) www.legislation.gov.uk</a:t>
            </a:r>
          </a:p>
          <a:p>
            <a:pPr marL="0" indent="0">
              <a:buNone/>
            </a:pPr>
            <a:r>
              <a:rPr lang="en-GB" sz="1600" i="1"/>
              <a:t>HM government (2004) </a:t>
            </a:r>
            <a:r>
              <a:rPr lang="en-GB" sz="1600" i="1" err="1"/>
              <a:t>Childrems</a:t>
            </a:r>
            <a:r>
              <a:rPr lang="en-GB" sz="1600" i="1"/>
              <a:t> act 2004 htpp://consult.education.gov.uk</a:t>
            </a:r>
          </a:p>
          <a:p>
            <a:pPr marL="0" indent="0">
              <a:buNone/>
            </a:pPr>
            <a:r>
              <a:rPr lang="en-GB" sz="1600" i="1"/>
              <a:t>NSPCC (2023) Learning from case review </a:t>
            </a:r>
            <a:r>
              <a:rPr lang="en-GB" sz="1600" i="1">
                <a:hlinkClick r:id="rId2"/>
              </a:rPr>
              <a:t>www.nspcc.org,uk</a:t>
            </a:r>
            <a:endParaRPr lang="en-GB" sz="1600" i="1"/>
          </a:p>
          <a:p>
            <a:pPr marL="0" indent="0">
              <a:buNone/>
            </a:pPr>
            <a:r>
              <a:rPr lang="en-GB" sz="1600" i="1" err="1"/>
              <a:t>Nspcc</a:t>
            </a:r>
            <a:r>
              <a:rPr lang="en-GB" sz="1600" i="1"/>
              <a:t> learning www.learning.nspcc.org.uk</a:t>
            </a:r>
          </a:p>
          <a:p>
            <a:pPr marL="0" indent="0">
              <a:buNone/>
            </a:pPr>
            <a:r>
              <a:rPr lang="en-GB" sz="1600" i="1"/>
              <a:t>Social worker (2021)  www.socialworkengland.org.uk</a:t>
            </a:r>
          </a:p>
          <a:p>
            <a:pPr marL="0" indent="0">
              <a:buNone/>
            </a:pPr>
            <a:endParaRPr lang="en-GB" sz="1600" i="1"/>
          </a:p>
          <a:p>
            <a:pPr marL="0" indent="0">
              <a:buNone/>
            </a:pPr>
            <a:endParaRPr lang="en-GB" sz="1600" i="1"/>
          </a:p>
        </p:txBody>
      </p:sp>
    </p:spTree>
    <p:extLst>
      <p:ext uri="{BB962C8B-B14F-4D97-AF65-F5344CB8AC3E}">
        <p14:creationId xmlns:p14="http://schemas.microsoft.com/office/powerpoint/2010/main" val="11963865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10" ma:contentTypeDescription="Create a new document." ma:contentTypeScope="" ma:versionID="187aaa6699ef10694da2324a09e4b4ca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7866067b71bd4e4fd78af7b56960a1fe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D4B058E-00FB-4D59-9A1F-6F5633FE7FBF}">
  <ds:schemaRefs>
    <ds:schemaRef ds:uri="0085e1a2-9cbf-4b92-866b-21f3c89040b6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3D558FFA-BC70-4A07-966F-CFCF77BB3015}">
  <ds:schemaRefs>
    <ds:schemaRef ds:uri="0085e1a2-9cbf-4b92-866b-21f3c89040b6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E95C5AEC-83BF-4C89-8A66-9527191487E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Module Name: BIRM Component One  Case Name: Adult A/ Child A  Name of Member:                                                      Activities:  Loredana Bianca Muntea                                        Police Luiza Maria Trupita                                                     GP Sarah Doody (2407283)                                           Social Worker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Sarah Doody (2407283)</dc:creator>
  <cp:revision>1</cp:revision>
  <dcterms:created xsi:type="dcterms:W3CDTF">2026-06-21T15:44:40Z</dcterms:created>
  <dcterms:modified xsi:type="dcterms:W3CDTF">2026-06-21T16:36:10Z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